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6" name="Google Shape;7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右击图片，更改图片即可修改图片。</a:t>
            </a:r>
            <a:endParaRPr/>
          </a:p>
        </p:txBody>
      </p:sp>
      <p:sp>
        <p:nvSpPr>
          <p:cNvPr id="757" name="Google Shape;757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8" name="Google Shape;83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3" name="Google Shape;89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右击照片，设置图片格式-填充-图片或纹理填充，选择照片即可更换图片。（建议预先把照片裁剪为正方形，保持填充的照片不变形。）</a:t>
            </a:r>
            <a:endParaRPr/>
          </a:p>
        </p:txBody>
      </p:sp>
      <p:sp>
        <p:nvSpPr>
          <p:cNvPr id="162" name="Google Shape;16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:\下载\清新树叶装饰标签矢量素材\56f33ebe31d64.jpg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587"/>
            <a:ext cx="9144001" cy="51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7236296" y="4773801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  <a:defRPr b="0" i="0" sz="4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9.jpg"/><Relationship Id="rId6" Type="http://schemas.openxmlformats.org/officeDocument/2006/relationships/image" Target="../media/image11.jpg"/><Relationship Id="rId7" Type="http://schemas.openxmlformats.org/officeDocument/2006/relationships/image" Target="../media/image10.jp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5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0430"/>
            <a:ext cx="7344816" cy="51226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1830388" y="785813"/>
            <a:ext cx="5483225" cy="3571875"/>
          </a:xfrm>
          <a:custGeom>
            <a:rect b="b" l="l" r="r" t="t"/>
            <a:pathLst>
              <a:path extrusionOk="0" h="11250" w="17270">
                <a:moveTo>
                  <a:pt x="17270" y="5624"/>
                </a:moveTo>
                <a:lnTo>
                  <a:pt x="8635" y="11250"/>
                </a:lnTo>
                <a:lnTo>
                  <a:pt x="0" y="5624"/>
                </a:lnTo>
                <a:lnTo>
                  <a:pt x="8635" y="0"/>
                </a:lnTo>
                <a:lnTo>
                  <a:pt x="17270" y="56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sx="103000" rotWithShape="0" algn="ctr" sy="103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2055813" y="933451"/>
            <a:ext cx="5032375" cy="3276600"/>
          </a:xfrm>
          <a:custGeom>
            <a:rect b="b" l="l" r="r" t="t"/>
            <a:pathLst>
              <a:path extrusionOk="0" h="10322" w="15846">
                <a:moveTo>
                  <a:pt x="85" y="5106"/>
                </a:moveTo>
                <a:lnTo>
                  <a:pt x="7923" y="0"/>
                </a:lnTo>
                <a:lnTo>
                  <a:pt x="8418" y="323"/>
                </a:lnTo>
                <a:lnTo>
                  <a:pt x="8913" y="646"/>
                </a:lnTo>
                <a:lnTo>
                  <a:pt x="9408" y="968"/>
                </a:lnTo>
                <a:lnTo>
                  <a:pt x="9904" y="1291"/>
                </a:lnTo>
                <a:lnTo>
                  <a:pt x="10399" y="1613"/>
                </a:lnTo>
                <a:lnTo>
                  <a:pt x="10893" y="1935"/>
                </a:lnTo>
                <a:lnTo>
                  <a:pt x="11389" y="2258"/>
                </a:lnTo>
                <a:lnTo>
                  <a:pt x="11884" y="2581"/>
                </a:lnTo>
                <a:lnTo>
                  <a:pt x="12380" y="2904"/>
                </a:lnTo>
                <a:lnTo>
                  <a:pt x="12874" y="3226"/>
                </a:lnTo>
                <a:lnTo>
                  <a:pt x="13370" y="3548"/>
                </a:lnTo>
                <a:lnTo>
                  <a:pt x="13865" y="3871"/>
                </a:lnTo>
                <a:lnTo>
                  <a:pt x="14360" y="4193"/>
                </a:lnTo>
                <a:lnTo>
                  <a:pt x="14855" y="4516"/>
                </a:lnTo>
                <a:lnTo>
                  <a:pt x="15350" y="4839"/>
                </a:lnTo>
                <a:lnTo>
                  <a:pt x="15846" y="5160"/>
                </a:lnTo>
                <a:lnTo>
                  <a:pt x="15350" y="5483"/>
                </a:lnTo>
                <a:lnTo>
                  <a:pt x="14855" y="5806"/>
                </a:lnTo>
                <a:lnTo>
                  <a:pt x="14360" y="6129"/>
                </a:lnTo>
                <a:lnTo>
                  <a:pt x="13865" y="6451"/>
                </a:lnTo>
                <a:lnTo>
                  <a:pt x="13370" y="6774"/>
                </a:lnTo>
                <a:lnTo>
                  <a:pt x="12875" y="7097"/>
                </a:lnTo>
                <a:lnTo>
                  <a:pt x="12380" y="7420"/>
                </a:lnTo>
                <a:lnTo>
                  <a:pt x="11884" y="7741"/>
                </a:lnTo>
                <a:lnTo>
                  <a:pt x="11389" y="8064"/>
                </a:lnTo>
                <a:lnTo>
                  <a:pt x="10895" y="8387"/>
                </a:lnTo>
                <a:lnTo>
                  <a:pt x="10399" y="8709"/>
                </a:lnTo>
                <a:lnTo>
                  <a:pt x="9904" y="9032"/>
                </a:lnTo>
                <a:lnTo>
                  <a:pt x="9408" y="9355"/>
                </a:lnTo>
                <a:lnTo>
                  <a:pt x="8914" y="9676"/>
                </a:lnTo>
                <a:lnTo>
                  <a:pt x="8418" y="9999"/>
                </a:lnTo>
                <a:lnTo>
                  <a:pt x="7923" y="10322"/>
                </a:lnTo>
                <a:lnTo>
                  <a:pt x="7428" y="9999"/>
                </a:lnTo>
                <a:lnTo>
                  <a:pt x="6932" y="9676"/>
                </a:lnTo>
                <a:lnTo>
                  <a:pt x="6438" y="9355"/>
                </a:lnTo>
                <a:lnTo>
                  <a:pt x="5942" y="9032"/>
                </a:lnTo>
                <a:lnTo>
                  <a:pt x="5447" y="8709"/>
                </a:lnTo>
                <a:lnTo>
                  <a:pt x="4951" y="8387"/>
                </a:lnTo>
                <a:lnTo>
                  <a:pt x="4457" y="8064"/>
                </a:lnTo>
                <a:lnTo>
                  <a:pt x="3962" y="7741"/>
                </a:lnTo>
                <a:lnTo>
                  <a:pt x="3466" y="7420"/>
                </a:lnTo>
                <a:lnTo>
                  <a:pt x="2971" y="7097"/>
                </a:lnTo>
                <a:lnTo>
                  <a:pt x="2476" y="6774"/>
                </a:lnTo>
                <a:lnTo>
                  <a:pt x="1981" y="6451"/>
                </a:lnTo>
                <a:lnTo>
                  <a:pt x="1486" y="6129"/>
                </a:lnTo>
                <a:lnTo>
                  <a:pt x="990" y="5806"/>
                </a:lnTo>
                <a:lnTo>
                  <a:pt x="496" y="5483"/>
                </a:lnTo>
                <a:lnTo>
                  <a:pt x="0" y="5160"/>
                </a:lnTo>
                <a:lnTo>
                  <a:pt x="85" y="5106"/>
                </a:lnTo>
                <a:close/>
                <a:moveTo>
                  <a:pt x="7923" y="157"/>
                </a:moveTo>
                <a:lnTo>
                  <a:pt x="240" y="5160"/>
                </a:lnTo>
                <a:lnTo>
                  <a:pt x="7923" y="10165"/>
                </a:lnTo>
                <a:lnTo>
                  <a:pt x="15606" y="5160"/>
                </a:lnTo>
                <a:lnTo>
                  <a:pt x="7923" y="157"/>
                </a:lnTo>
                <a:close/>
              </a:path>
            </a:pathLst>
          </a:custGeom>
          <a:solidFill>
            <a:srgbClr val="629A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906416" y="1875477"/>
            <a:ext cx="333116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INNOVATION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SKILLS</a:t>
            </a:r>
            <a:endParaRPr b="1" sz="36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225254" y="2989948"/>
            <a:ext cx="269349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F18800"/>
                </a:solidFill>
                <a:latin typeface="Garamond"/>
                <a:ea typeface="Garamond"/>
                <a:cs typeface="Garamond"/>
                <a:sym typeface="Garamond"/>
              </a:rPr>
              <a:t>PRESENTATION</a:t>
            </a:r>
            <a:endParaRPr sz="1500">
              <a:solidFill>
                <a:srgbClr val="F188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3443288" y="3303588"/>
            <a:ext cx="2257425" cy="19050"/>
          </a:xfrm>
          <a:custGeom>
            <a:rect b="b" l="l" r="r" t="t"/>
            <a:pathLst>
              <a:path extrusionOk="0" h="143" w="17064">
                <a:moveTo>
                  <a:pt x="0" y="72"/>
                </a:moveTo>
                <a:lnTo>
                  <a:pt x="13" y="72"/>
                </a:lnTo>
                <a:lnTo>
                  <a:pt x="49" y="70"/>
                </a:lnTo>
                <a:lnTo>
                  <a:pt x="109" y="69"/>
                </a:lnTo>
                <a:lnTo>
                  <a:pt x="192" y="68"/>
                </a:lnTo>
                <a:lnTo>
                  <a:pt x="296" y="66"/>
                </a:lnTo>
                <a:lnTo>
                  <a:pt x="422" y="64"/>
                </a:lnTo>
                <a:lnTo>
                  <a:pt x="567" y="61"/>
                </a:lnTo>
                <a:lnTo>
                  <a:pt x="734" y="58"/>
                </a:lnTo>
                <a:lnTo>
                  <a:pt x="823" y="57"/>
                </a:lnTo>
                <a:lnTo>
                  <a:pt x="917" y="56"/>
                </a:lnTo>
                <a:lnTo>
                  <a:pt x="1016" y="53"/>
                </a:lnTo>
                <a:lnTo>
                  <a:pt x="1120" y="52"/>
                </a:lnTo>
                <a:lnTo>
                  <a:pt x="1228" y="50"/>
                </a:lnTo>
                <a:lnTo>
                  <a:pt x="1340" y="49"/>
                </a:lnTo>
                <a:lnTo>
                  <a:pt x="1455" y="47"/>
                </a:lnTo>
                <a:lnTo>
                  <a:pt x="1575" y="45"/>
                </a:lnTo>
                <a:lnTo>
                  <a:pt x="1699" y="43"/>
                </a:lnTo>
                <a:lnTo>
                  <a:pt x="1826" y="42"/>
                </a:lnTo>
                <a:lnTo>
                  <a:pt x="1957" y="40"/>
                </a:lnTo>
                <a:lnTo>
                  <a:pt x="2092" y="37"/>
                </a:lnTo>
                <a:lnTo>
                  <a:pt x="2231" y="36"/>
                </a:lnTo>
                <a:lnTo>
                  <a:pt x="2373" y="34"/>
                </a:lnTo>
                <a:lnTo>
                  <a:pt x="2518" y="33"/>
                </a:lnTo>
                <a:lnTo>
                  <a:pt x="2666" y="32"/>
                </a:lnTo>
                <a:lnTo>
                  <a:pt x="2818" y="31"/>
                </a:lnTo>
                <a:lnTo>
                  <a:pt x="2972" y="29"/>
                </a:lnTo>
                <a:lnTo>
                  <a:pt x="3130" y="28"/>
                </a:lnTo>
                <a:lnTo>
                  <a:pt x="3290" y="26"/>
                </a:lnTo>
                <a:lnTo>
                  <a:pt x="3453" y="25"/>
                </a:lnTo>
                <a:lnTo>
                  <a:pt x="3619" y="22"/>
                </a:lnTo>
                <a:lnTo>
                  <a:pt x="3787" y="21"/>
                </a:lnTo>
                <a:lnTo>
                  <a:pt x="3958" y="19"/>
                </a:lnTo>
                <a:lnTo>
                  <a:pt x="4131" y="18"/>
                </a:lnTo>
                <a:lnTo>
                  <a:pt x="4305" y="16"/>
                </a:lnTo>
                <a:lnTo>
                  <a:pt x="4484" y="15"/>
                </a:lnTo>
                <a:lnTo>
                  <a:pt x="4663" y="14"/>
                </a:lnTo>
                <a:lnTo>
                  <a:pt x="4844" y="13"/>
                </a:lnTo>
                <a:lnTo>
                  <a:pt x="5027" y="12"/>
                </a:lnTo>
                <a:lnTo>
                  <a:pt x="5212" y="11"/>
                </a:lnTo>
                <a:lnTo>
                  <a:pt x="5400" y="10"/>
                </a:lnTo>
                <a:lnTo>
                  <a:pt x="5587" y="10"/>
                </a:lnTo>
                <a:lnTo>
                  <a:pt x="5777" y="9"/>
                </a:lnTo>
                <a:lnTo>
                  <a:pt x="5968" y="9"/>
                </a:lnTo>
                <a:lnTo>
                  <a:pt x="6160" y="8"/>
                </a:lnTo>
                <a:lnTo>
                  <a:pt x="6354" y="6"/>
                </a:lnTo>
                <a:lnTo>
                  <a:pt x="6548" y="6"/>
                </a:lnTo>
                <a:lnTo>
                  <a:pt x="6745" y="5"/>
                </a:lnTo>
                <a:lnTo>
                  <a:pt x="6941" y="5"/>
                </a:lnTo>
                <a:lnTo>
                  <a:pt x="7138" y="4"/>
                </a:lnTo>
                <a:lnTo>
                  <a:pt x="7335" y="4"/>
                </a:lnTo>
                <a:lnTo>
                  <a:pt x="7534" y="3"/>
                </a:lnTo>
                <a:lnTo>
                  <a:pt x="7733" y="3"/>
                </a:lnTo>
                <a:lnTo>
                  <a:pt x="7933" y="2"/>
                </a:lnTo>
                <a:lnTo>
                  <a:pt x="8132" y="1"/>
                </a:lnTo>
                <a:lnTo>
                  <a:pt x="8333" y="1"/>
                </a:lnTo>
                <a:lnTo>
                  <a:pt x="8532" y="0"/>
                </a:lnTo>
                <a:lnTo>
                  <a:pt x="8731" y="1"/>
                </a:lnTo>
                <a:lnTo>
                  <a:pt x="8932" y="1"/>
                </a:lnTo>
                <a:lnTo>
                  <a:pt x="9131" y="2"/>
                </a:lnTo>
                <a:lnTo>
                  <a:pt x="9331" y="3"/>
                </a:lnTo>
                <a:lnTo>
                  <a:pt x="9530" y="3"/>
                </a:lnTo>
                <a:lnTo>
                  <a:pt x="9729" y="4"/>
                </a:lnTo>
                <a:lnTo>
                  <a:pt x="9926" y="4"/>
                </a:lnTo>
                <a:lnTo>
                  <a:pt x="10123" y="5"/>
                </a:lnTo>
                <a:lnTo>
                  <a:pt x="10319" y="5"/>
                </a:lnTo>
                <a:lnTo>
                  <a:pt x="10516" y="6"/>
                </a:lnTo>
                <a:lnTo>
                  <a:pt x="10710" y="6"/>
                </a:lnTo>
                <a:lnTo>
                  <a:pt x="10904" y="8"/>
                </a:lnTo>
                <a:lnTo>
                  <a:pt x="11096" y="8"/>
                </a:lnTo>
                <a:lnTo>
                  <a:pt x="11287" y="9"/>
                </a:lnTo>
                <a:lnTo>
                  <a:pt x="11477" y="10"/>
                </a:lnTo>
                <a:lnTo>
                  <a:pt x="11664" y="10"/>
                </a:lnTo>
                <a:lnTo>
                  <a:pt x="11852" y="11"/>
                </a:lnTo>
                <a:lnTo>
                  <a:pt x="12037" y="11"/>
                </a:lnTo>
                <a:lnTo>
                  <a:pt x="12220" y="12"/>
                </a:lnTo>
                <a:lnTo>
                  <a:pt x="12401" y="13"/>
                </a:lnTo>
                <a:lnTo>
                  <a:pt x="12580" y="15"/>
                </a:lnTo>
                <a:lnTo>
                  <a:pt x="12759" y="16"/>
                </a:lnTo>
                <a:lnTo>
                  <a:pt x="12933" y="18"/>
                </a:lnTo>
                <a:lnTo>
                  <a:pt x="13106" y="19"/>
                </a:lnTo>
                <a:lnTo>
                  <a:pt x="13277" y="21"/>
                </a:lnTo>
                <a:lnTo>
                  <a:pt x="13445" y="22"/>
                </a:lnTo>
                <a:lnTo>
                  <a:pt x="13611" y="25"/>
                </a:lnTo>
                <a:lnTo>
                  <a:pt x="13774" y="26"/>
                </a:lnTo>
                <a:lnTo>
                  <a:pt x="13934" y="28"/>
                </a:lnTo>
                <a:lnTo>
                  <a:pt x="14092" y="29"/>
                </a:lnTo>
                <a:lnTo>
                  <a:pt x="14246" y="30"/>
                </a:lnTo>
                <a:lnTo>
                  <a:pt x="14398" y="31"/>
                </a:lnTo>
                <a:lnTo>
                  <a:pt x="14546" y="33"/>
                </a:lnTo>
                <a:lnTo>
                  <a:pt x="14691" y="34"/>
                </a:lnTo>
                <a:lnTo>
                  <a:pt x="14833" y="35"/>
                </a:lnTo>
                <a:lnTo>
                  <a:pt x="14972" y="37"/>
                </a:lnTo>
                <a:lnTo>
                  <a:pt x="15107" y="40"/>
                </a:lnTo>
                <a:lnTo>
                  <a:pt x="15238" y="41"/>
                </a:lnTo>
                <a:lnTo>
                  <a:pt x="15365" y="43"/>
                </a:lnTo>
                <a:lnTo>
                  <a:pt x="15489" y="45"/>
                </a:lnTo>
                <a:lnTo>
                  <a:pt x="15609" y="47"/>
                </a:lnTo>
                <a:lnTo>
                  <a:pt x="15726" y="48"/>
                </a:lnTo>
                <a:lnTo>
                  <a:pt x="15836" y="50"/>
                </a:lnTo>
                <a:lnTo>
                  <a:pt x="15944" y="52"/>
                </a:lnTo>
                <a:lnTo>
                  <a:pt x="16048" y="53"/>
                </a:lnTo>
                <a:lnTo>
                  <a:pt x="16147" y="56"/>
                </a:lnTo>
                <a:lnTo>
                  <a:pt x="16241" y="57"/>
                </a:lnTo>
                <a:lnTo>
                  <a:pt x="16331" y="58"/>
                </a:lnTo>
                <a:lnTo>
                  <a:pt x="16497" y="61"/>
                </a:lnTo>
                <a:lnTo>
                  <a:pt x="16642" y="64"/>
                </a:lnTo>
                <a:lnTo>
                  <a:pt x="16768" y="66"/>
                </a:lnTo>
                <a:lnTo>
                  <a:pt x="16872" y="68"/>
                </a:lnTo>
                <a:lnTo>
                  <a:pt x="16955" y="69"/>
                </a:lnTo>
                <a:lnTo>
                  <a:pt x="17015" y="70"/>
                </a:lnTo>
                <a:lnTo>
                  <a:pt x="17051" y="72"/>
                </a:lnTo>
                <a:lnTo>
                  <a:pt x="17064" y="72"/>
                </a:lnTo>
                <a:lnTo>
                  <a:pt x="17051" y="72"/>
                </a:lnTo>
                <a:lnTo>
                  <a:pt x="17015" y="73"/>
                </a:lnTo>
                <a:lnTo>
                  <a:pt x="16955" y="74"/>
                </a:lnTo>
                <a:lnTo>
                  <a:pt x="16872" y="76"/>
                </a:lnTo>
                <a:lnTo>
                  <a:pt x="16768" y="77"/>
                </a:lnTo>
                <a:lnTo>
                  <a:pt x="16642" y="80"/>
                </a:lnTo>
                <a:lnTo>
                  <a:pt x="16497" y="82"/>
                </a:lnTo>
                <a:lnTo>
                  <a:pt x="16331" y="85"/>
                </a:lnTo>
                <a:lnTo>
                  <a:pt x="16241" y="86"/>
                </a:lnTo>
                <a:lnTo>
                  <a:pt x="16147" y="89"/>
                </a:lnTo>
                <a:lnTo>
                  <a:pt x="16048" y="90"/>
                </a:lnTo>
                <a:lnTo>
                  <a:pt x="15944" y="91"/>
                </a:lnTo>
                <a:lnTo>
                  <a:pt x="15836" y="93"/>
                </a:lnTo>
                <a:lnTo>
                  <a:pt x="15726" y="95"/>
                </a:lnTo>
                <a:lnTo>
                  <a:pt x="15609" y="97"/>
                </a:lnTo>
                <a:lnTo>
                  <a:pt x="15489" y="98"/>
                </a:lnTo>
                <a:lnTo>
                  <a:pt x="15365" y="100"/>
                </a:lnTo>
                <a:lnTo>
                  <a:pt x="15238" y="102"/>
                </a:lnTo>
                <a:lnTo>
                  <a:pt x="15107" y="105"/>
                </a:lnTo>
                <a:lnTo>
                  <a:pt x="14972" y="106"/>
                </a:lnTo>
                <a:lnTo>
                  <a:pt x="14833" y="108"/>
                </a:lnTo>
                <a:lnTo>
                  <a:pt x="14691" y="109"/>
                </a:lnTo>
                <a:lnTo>
                  <a:pt x="14546" y="111"/>
                </a:lnTo>
                <a:lnTo>
                  <a:pt x="14398" y="112"/>
                </a:lnTo>
                <a:lnTo>
                  <a:pt x="14246" y="113"/>
                </a:lnTo>
                <a:lnTo>
                  <a:pt x="14092" y="114"/>
                </a:lnTo>
                <a:lnTo>
                  <a:pt x="13934" y="116"/>
                </a:lnTo>
                <a:lnTo>
                  <a:pt x="13774" y="117"/>
                </a:lnTo>
                <a:lnTo>
                  <a:pt x="13611" y="120"/>
                </a:lnTo>
                <a:lnTo>
                  <a:pt x="13445" y="121"/>
                </a:lnTo>
                <a:lnTo>
                  <a:pt x="13277" y="123"/>
                </a:lnTo>
                <a:lnTo>
                  <a:pt x="13106" y="124"/>
                </a:lnTo>
                <a:lnTo>
                  <a:pt x="12933" y="126"/>
                </a:lnTo>
                <a:lnTo>
                  <a:pt x="12759" y="127"/>
                </a:lnTo>
                <a:lnTo>
                  <a:pt x="12580" y="129"/>
                </a:lnTo>
                <a:lnTo>
                  <a:pt x="12401" y="130"/>
                </a:lnTo>
                <a:lnTo>
                  <a:pt x="12220" y="131"/>
                </a:lnTo>
                <a:lnTo>
                  <a:pt x="12037" y="132"/>
                </a:lnTo>
                <a:lnTo>
                  <a:pt x="11852" y="133"/>
                </a:lnTo>
                <a:lnTo>
                  <a:pt x="11664" y="133"/>
                </a:lnTo>
                <a:lnTo>
                  <a:pt x="11477" y="134"/>
                </a:lnTo>
                <a:lnTo>
                  <a:pt x="11287" y="134"/>
                </a:lnTo>
                <a:lnTo>
                  <a:pt x="11096" y="136"/>
                </a:lnTo>
                <a:lnTo>
                  <a:pt x="10904" y="136"/>
                </a:lnTo>
                <a:lnTo>
                  <a:pt x="10710" y="137"/>
                </a:lnTo>
                <a:lnTo>
                  <a:pt x="10516" y="137"/>
                </a:lnTo>
                <a:lnTo>
                  <a:pt x="10319" y="138"/>
                </a:lnTo>
                <a:lnTo>
                  <a:pt x="10123" y="139"/>
                </a:lnTo>
                <a:lnTo>
                  <a:pt x="9926" y="139"/>
                </a:lnTo>
                <a:lnTo>
                  <a:pt x="9729" y="140"/>
                </a:lnTo>
                <a:lnTo>
                  <a:pt x="9530" y="140"/>
                </a:lnTo>
                <a:lnTo>
                  <a:pt x="9331" y="141"/>
                </a:lnTo>
                <a:lnTo>
                  <a:pt x="9131" y="141"/>
                </a:lnTo>
                <a:lnTo>
                  <a:pt x="8932" y="142"/>
                </a:lnTo>
                <a:lnTo>
                  <a:pt x="8731" y="142"/>
                </a:lnTo>
                <a:lnTo>
                  <a:pt x="8532" y="143"/>
                </a:lnTo>
                <a:lnTo>
                  <a:pt x="8333" y="142"/>
                </a:lnTo>
                <a:lnTo>
                  <a:pt x="8132" y="142"/>
                </a:lnTo>
                <a:lnTo>
                  <a:pt x="7933" y="141"/>
                </a:lnTo>
                <a:lnTo>
                  <a:pt x="7733" y="141"/>
                </a:lnTo>
                <a:lnTo>
                  <a:pt x="7534" y="140"/>
                </a:lnTo>
                <a:lnTo>
                  <a:pt x="7335" y="140"/>
                </a:lnTo>
                <a:lnTo>
                  <a:pt x="7138" y="139"/>
                </a:lnTo>
                <a:lnTo>
                  <a:pt x="6941" y="138"/>
                </a:lnTo>
                <a:lnTo>
                  <a:pt x="6745" y="138"/>
                </a:lnTo>
                <a:lnTo>
                  <a:pt x="6548" y="137"/>
                </a:lnTo>
                <a:lnTo>
                  <a:pt x="6354" y="137"/>
                </a:lnTo>
                <a:lnTo>
                  <a:pt x="6160" y="136"/>
                </a:lnTo>
                <a:lnTo>
                  <a:pt x="5968" y="136"/>
                </a:lnTo>
                <a:lnTo>
                  <a:pt x="5777" y="134"/>
                </a:lnTo>
                <a:lnTo>
                  <a:pt x="5587" y="134"/>
                </a:lnTo>
                <a:lnTo>
                  <a:pt x="5400" y="133"/>
                </a:lnTo>
                <a:lnTo>
                  <a:pt x="5212" y="133"/>
                </a:lnTo>
                <a:lnTo>
                  <a:pt x="5027" y="132"/>
                </a:lnTo>
                <a:lnTo>
                  <a:pt x="4844" y="131"/>
                </a:lnTo>
                <a:lnTo>
                  <a:pt x="4663" y="130"/>
                </a:lnTo>
                <a:lnTo>
                  <a:pt x="4484" y="128"/>
                </a:lnTo>
                <a:lnTo>
                  <a:pt x="4305" y="127"/>
                </a:lnTo>
                <a:lnTo>
                  <a:pt x="4131" y="126"/>
                </a:lnTo>
                <a:lnTo>
                  <a:pt x="3958" y="124"/>
                </a:lnTo>
                <a:lnTo>
                  <a:pt x="3787" y="122"/>
                </a:lnTo>
                <a:lnTo>
                  <a:pt x="3619" y="121"/>
                </a:lnTo>
                <a:lnTo>
                  <a:pt x="3453" y="118"/>
                </a:lnTo>
                <a:lnTo>
                  <a:pt x="3290" y="117"/>
                </a:lnTo>
                <a:lnTo>
                  <a:pt x="3130" y="115"/>
                </a:lnTo>
                <a:lnTo>
                  <a:pt x="2972" y="114"/>
                </a:lnTo>
                <a:lnTo>
                  <a:pt x="2818" y="113"/>
                </a:lnTo>
                <a:lnTo>
                  <a:pt x="2666" y="112"/>
                </a:lnTo>
                <a:lnTo>
                  <a:pt x="2518" y="110"/>
                </a:lnTo>
                <a:lnTo>
                  <a:pt x="2373" y="109"/>
                </a:lnTo>
                <a:lnTo>
                  <a:pt x="2231" y="108"/>
                </a:lnTo>
                <a:lnTo>
                  <a:pt x="2092" y="106"/>
                </a:lnTo>
                <a:lnTo>
                  <a:pt x="1957" y="104"/>
                </a:lnTo>
                <a:lnTo>
                  <a:pt x="1826" y="102"/>
                </a:lnTo>
                <a:lnTo>
                  <a:pt x="1699" y="100"/>
                </a:lnTo>
                <a:lnTo>
                  <a:pt x="1575" y="98"/>
                </a:lnTo>
                <a:lnTo>
                  <a:pt x="1455" y="96"/>
                </a:lnTo>
                <a:lnTo>
                  <a:pt x="1340" y="95"/>
                </a:lnTo>
                <a:lnTo>
                  <a:pt x="1228" y="93"/>
                </a:lnTo>
                <a:lnTo>
                  <a:pt x="1120" y="91"/>
                </a:lnTo>
                <a:lnTo>
                  <a:pt x="1016" y="90"/>
                </a:lnTo>
                <a:lnTo>
                  <a:pt x="917" y="88"/>
                </a:lnTo>
                <a:lnTo>
                  <a:pt x="823" y="86"/>
                </a:lnTo>
                <a:lnTo>
                  <a:pt x="734" y="85"/>
                </a:lnTo>
                <a:lnTo>
                  <a:pt x="567" y="82"/>
                </a:lnTo>
                <a:lnTo>
                  <a:pt x="422" y="80"/>
                </a:lnTo>
                <a:lnTo>
                  <a:pt x="296" y="77"/>
                </a:lnTo>
                <a:lnTo>
                  <a:pt x="192" y="76"/>
                </a:lnTo>
                <a:lnTo>
                  <a:pt x="109" y="74"/>
                </a:lnTo>
                <a:lnTo>
                  <a:pt x="49" y="73"/>
                </a:lnTo>
                <a:lnTo>
                  <a:pt x="13" y="72"/>
                </a:lnTo>
                <a:lnTo>
                  <a:pt x="0" y="72"/>
                </a:lnTo>
                <a:close/>
              </a:path>
            </a:pathLst>
          </a:custGeom>
          <a:solidFill>
            <a:srgbClr val="C2AA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443288" y="1820863"/>
            <a:ext cx="2257425" cy="19050"/>
          </a:xfrm>
          <a:custGeom>
            <a:rect b="b" l="l" r="r" t="t"/>
            <a:pathLst>
              <a:path extrusionOk="0" h="143" w="17064">
                <a:moveTo>
                  <a:pt x="0" y="71"/>
                </a:moveTo>
                <a:lnTo>
                  <a:pt x="13" y="71"/>
                </a:lnTo>
                <a:lnTo>
                  <a:pt x="49" y="70"/>
                </a:lnTo>
                <a:lnTo>
                  <a:pt x="109" y="69"/>
                </a:lnTo>
                <a:lnTo>
                  <a:pt x="192" y="68"/>
                </a:lnTo>
                <a:lnTo>
                  <a:pt x="296" y="66"/>
                </a:lnTo>
                <a:lnTo>
                  <a:pt x="422" y="63"/>
                </a:lnTo>
                <a:lnTo>
                  <a:pt x="567" y="61"/>
                </a:lnTo>
                <a:lnTo>
                  <a:pt x="734" y="58"/>
                </a:lnTo>
                <a:lnTo>
                  <a:pt x="823" y="57"/>
                </a:lnTo>
                <a:lnTo>
                  <a:pt x="917" y="55"/>
                </a:lnTo>
                <a:lnTo>
                  <a:pt x="1016" y="53"/>
                </a:lnTo>
                <a:lnTo>
                  <a:pt x="1120" y="52"/>
                </a:lnTo>
                <a:lnTo>
                  <a:pt x="1228" y="50"/>
                </a:lnTo>
                <a:lnTo>
                  <a:pt x="1340" y="48"/>
                </a:lnTo>
                <a:lnTo>
                  <a:pt x="1455" y="47"/>
                </a:lnTo>
                <a:lnTo>
                  <a:pt x="1575" y="45"/>
                </a:lnTo>
                <a:lnTo>
                  <a:pt x="1699" y="43"/>
                </a:lnTo>
                <a:lnTo>
                  <a:pt x="1826" y="41"/>
                </a:lnTo>
                <a:lnTo>
                  <a:pt x="1957" y="39"/>
                </a:lnTo>
                <a:lnTo>
                  <a:pt x="2092" y="37"/>
                </a:lnTo>
                <a:lnTo>
                  <a:pt x="2231" y="35"/>
                </a:lnTo>
                <a:lnTo>
                  <a:pt x="2373" y="34"/>
                </a:lnTo>
                <a:lnTo>
                  <a:pt x="2518" y="33"/>
                </a:lnTo>
                <a:lnTo>
                  <a:pt x="2666" y="31"/>
                </a:lnTo>
                <a:lnTo>
                  <a:pt x="2818" y="30"/>
                </a:lnTo>
                <a:lnTo>
                  <a:pt x="2972" y="29"/>
                </a:lnTo>
                <a:lnTo>
                  <a:pt x="3130" y="28"/>
                </a:lnTo>
                <a:lnTo>
                  <a:pt x="3290" y="26"/>
                </a:lnTo>
                <a:lnTo>
                  <a:pt x="3453" y="25"/>
                </a:lnTo>
                <a:lnTo>
                  <a:pt x="3619" y="22"/>
                </a:lnTo>
                <a:lnTo>
                  <a:pt x="3787" y="21"/>
                </a:lnTo>
                <a:lnTo>
                  <a:pt x="3958" y="19"/>
                </a:lnTo>
                <a:lnTo>
                  <a:pt x="4131" y="17"/>
                </a:lnTo>
                <a:lnTo>
                  <a:pt x="4305" y="16"/>
                </a:lnTo>
                <a:lnTo>
                  <a:pt x="4484" y="15"/>
                </a:lnTo>
                <a:lnTo>
                  <a:pt x="4663" y="13"/>
                </a:lnTo>
                <a:lnTo>
                  <a:pt x="4844" y="12"/>
                </a:lnTo>
                <a:lnTo>
                  <a:pt x="5027" y="11"/>
                </a:lnTo>
                <a:lnTo>
                  <a:pt x="5212" y="10"/>
                </a:lnTo>
                <a:lnTo>
                  <a:pt x="5400" y="10"/>
                </a:lnTo>
                <a:lnTo>
                  <a:pt x="5587" y="9"/>
                </a:lnTo>
                <a:lnTo>
                  <a:pt x="5777" y="9"/>
                </a:lnTo>
                <a:lnTo>
                  <a:pt x="5968" y="7"/>
                </a:lnTo>
                <a:lnTo>
                  <a:pt x="6160" y="7"/>
                </a:lnTo>
                <a:lnTo>
                  <a:pt x="6354" y="6"/>
                </a:lnTo>
                <a:lnTo>
                  <a:pt x="6548" y="6"/>
                </a:lnTo>
                <a:lnTo>
                  <a:pt x="6745" y="5"/>
                </a:lnTo>
                <a:lnTo>
                  <a:pt x="6941" y="5"/>
                </a:lnTo>
                <a:lnTo>
                  <a:pt x="7138" y="4"/>
                </a:lnTo>
                <a:lnTo>
                  <a:pt x="7335" y="3"/>
                </a:lnTo>
                <a:lnTo>
                  <a:pt x="7534" y="3"/>
                </a:lnTo>
                <a:lnTo>
                  <a:pt x="7733" y="2"/>
                </a:lnTo>
                <a:lnTo>
                  <a:pt x="7933" y="2"/>
                </a:lnTo>
                <a:lnTo>
                  <a:pt x="8132" y="1"/>
                </a:lnTo>
                <a:lnTo>
                  <a:pt x="8333" y="1"/>
                </a:lnTo>
                <a:lnTo>
                  <a:pt x="8532" y="0"/>
                </a:lnTo>
                <a:lnTo>
                  <a:pt x="8731" y="1"/>
                </a:lnTo>
                <a:lnTo>
                  <a:pt x="8932" y="1"/>
                </a:lnTo>
                <a:lnTo>
                  <a:pt x="9131" y="2"/>
                </a:lnTo>
                <a:lnTo>
                  <a:pt x="9331" y="2"/>
                </a:lnTo>
                <a:lnTo>
                  <a:pt x="9530" y="3"/>
                </a:lnTo>
                <a:lnTo>
                  <a:pt x="9729" y="3"/>
                </a:lnTo>
                <a:lnTo>
                  <a:pt x="9926" y="4"/>
                </a:lnTo>
                <a:lnTo>
                  <a:pt x="10123" y="4"/>
                </a:lnTo>
                <a:lnTo>
                  <a:pt x="10319" y="5"/>
                </a:lnTo>
                <a:lnTo>
                  <a:pt x="10516" y="6"/>
                </a:lnTo>
                <a:lnTo>
                  <a:pt x="10710" y="6"/>
                </a:lnTo>
                <a:lnTo>
                  <a:pt x="10904" y="7"/>
                </a:lnTo>
                <a:lnTo>
                  <a:pt x="11096" y="7"/>
                </a:lnTo>
                <a:lnTo>
                  <a:pt x="11287" y="9"/>
                </a:lnTo>
                <a:lnTo>
                  <a:pt x="11477" y="9"/>
                </a:lnTo>
                <a:lnTo>
                  <a:pt x="11664" y="10"/>
                </a:lnTo>
                <a:lnTo>
                  <a:pt x="11852" y="10"/>
                </a:lnTo>
                <a:lnTo>
                  <a:pt x="12037" y="11"/>
                </a:lnTo>
                <a:lnTo>
                  <a:pt x="12220" y="12"/>
                </a:lnTo>
                <a:lnTo>
                  <a:pt x="12401" y="13"/>
                </a:lnTo>
                <a:lnTo>
                  <a:pt x="12580" y="14"/>
                </a:lnTo>
                <a:lnTo>
                  <a:pt x="12759" y="16"/>
                </a:lnTo>
                <a:lnTo>
                  <a:pt x="12933" y="17"/>
                </a:lnTo>
                <a:lnTo>
                  <a:pt x="13106" y="19"/>
                </a:lnTo>
                <a:lnTo>
                  <a:pt x="13277" y="20"/>
                </a:lnTo>
                <a:lnTo>
                  <a:pt x="13445" y="22"/>
                </a:lnTo>
                <a:lnTo>
                  <a:pt x="13611" y="23"/>
                </a:lnTo>
                <a:lnTo>
                  <a:pt x="13774" y="26"/>
                </a:lnTo>
                <a:lnTo>
                  <a:pt x="13934" y="27"/>
                </a:lnTo>
                <a:lnTo>
                  <a:pt x="14092" y="29"/>
                </a:lnTo>
                <a:lnTo>
                  <a:pt x="14246" y="30"/>
                </a:lnTo>
                <a:lnTo>
                  <a:pt x="14398" y="31"/>
                </a:lnTo>
                <a:lnTo>
                  <a:pt x="14546" y="32"/>
                </a:lnTo>
                <a:lnTo>
                  <a:pt x="14691" y="34"/>
                </a:lnTo>
                <a:lnTo>
                  <a:pt x="14833" y="35"/>
                </a:lnTo>
                <a:lnTo>
                  <a:pt x="14972" y="37"/>
                </a:lnTo>
                <a:lnTo>
                  <a:pt x="15107" y="38"/>
                </a:lnTo>
                <a:lnTo>
                  <a:pt x="15238" y="41"/>
                </a:lnTo>
                <a:lnTo>
                  <a:pt x="15365" y="43"/>
                </a:lnTo>
                <a:lnTo>
                  <a:pt x="15489" y="45"/>
                </a:lnTo>
                <a:lnTo>
                  <a:pt x="15609" y="47"/>
                </a:lnTo>
                <a:lnTo>
                  <a:pt x="15726" y="48"/>
                </a:lnTo>
                <a:lnTo>
                  <a:pt x="15836" y="50"/>
                </a:lnTo>
                <a:lnTo>
                  <a:pt x="15944" y="52"/>
                </a:lnTo>
                <a:lnTo>
                  <a:pt x="16048" y="53"/>
                </a:lnTo>
                <a:lnTo>
                  <a:pt x="16147" y="54"/>
                </a:lnTo>
                <a:lnTo>
                  <a:pt x="16241" y="57"/>
                </a:lnTo>
                <a:lnTo>
                  <a:pt x="16331" y="58"/>
                </a:lnTo>
                <a:lnTo>
                  <a:pt x="16497" y="61"/>
                </a:lnTo>
                <a:lnTo>
                  <a:pt x="16642" y="63"/>
                </a:lnTo>
                <a:lnTo>
                  <a:pt x="16768" y="66"/>
                </a:lnTo>
                <a:lnTo>
                  <a:pt x="16872" y="67"/>
                </a:lnTo>
                <a:lnTo>
                  <a:pt x="16955" y="69"/>
                </a:lnTo>
                <a:lnTo>
                  <a:pt x="17015" y="70"/>
                </a:lnTo>
                <a:lnTo>
                  <a:pt x="17051" y="71"/>
                </a:lnTo>
                <a:lnTo>
                  <a:pt x="17064" y="71"/>
                </a:lnTo>
                <a:lnTo>
                  <a:pt x="17051" y="71"/>
                </a:lnTo>
                <a:lnTo>
                  <a:pt x="17015" y="73"/>
                </a:lnTo>
                <a:lnTo>
                  <a:pt x="16955" y="74"/>
                </a:lnTo>
                <a:lnTo>
                  <a:pt x="16872" y="75"/>
                </a:lnTo>
                <a:lnTo>
                  <a:pt x="16768" y="77"/>
                </a:lnTo>
                <a:lnTo>
                  <a:pt x="16642" y="79"/>
                </a:lnTo>
                <a:lnTo>
                  <a:pt x="16497" y="82"/>
                </a:lnTo>
                <a:lnTo>
                  <a:pt x="16331" y="85"/>
                </a:lnTo>
                <a:lnTo>
                  <a:pt x="16241" y="86"/>
                </a:lnTo>
                <a:lnTo>
                  <a:pt x="16147" y="87"/>
                </a:lnTo>
                <a:lnTo>
                  <a:pt x="16048" y="90"/>
                </a:lnTo>
                <a:lnTo>
                  <a:pt x="15944" y="91"/>
                </a:lnTo>
                <a:lnTo>
                  <a:pt x="15836" y="93"/>
                </a:lnTo>
                <a:lnTo>
                  <a:pt x="15726" y="95"/>
                </a:lnTo>
                <a:lnTo>
                  <a:pt x="15609" y="96"/>
                </a:lnTo>
                <a:lnTo>
                  <a:pt x="15489" y="98"/>
                </a:lnTo>
                <a:lnTo>
                  <a:pt x="15365" y="100"/>
                </a:lnTo>
                <a:lnTo>
                  <a:pt x="15238" y="102"/>
                </a:lnTo>
                <a:lnTo>
                  <a:pt x="15107" y="103"/>
                </a:lnTo>
                <a:lnTo>
                  <a:pt x="14972" y="106"/>
                </a:lnTo>
                <a:lnTo>
                  <a:pt x="14833" y="108"/>
                </a:lnTo>
                <a:lnTo>
                  <a:pt x="14691" y="109"/>
                </a:lnTo>
                <a:lnTo>
                  <a:pt x="14546" y="110"/>
                </a:lnTo>
                <a:lnTo>
                  <a:pt x="14398" y="112"/>
                </a:lnTo>
                <a:lnTo>
                  <a:pt x="14246" y="113"/>
                </a:lnTo>
                <a:lnTo>
                  <a:pt x="14092" y="114"/>
                </a:lnTo>
                <a:lnTo>
                  <a:pt x="13934" y="115"/>
                </a:lnTo>
                <a:lnTo>
                  <a:pt x="13774" y="117"/>
                </a:lnTo>
                <a:lnTo>
                  <a:pt x="13611" y="118"/>
                </a:lnTo>
                <a:lnTo>
                  <a:pt x="13445" y="121"/>
                </a:lnTo>
                <a:lnTo>
                  <a:pt x="13277" y="122"/>
                </a:lnTo>
                <a:lnTo>
                  <a:pt x="13106" y="124"/>
                </a:lnTo>
                <a:lnTo>
                  <a:pt x="12933" y="126"/>
                </a:lnTo>
                <a:lnTo>
                  <a:pt x="12759" y="127"/>
                </a:lnTo>
                <a:lnTo>
                  <a:pt x="12580" y="128"/>
                </a:lnTo>
                <a:lnTo>
                  <a:pt x="12401" y="130"/>
                </a:lnTo>
                <a:lnTo>
                  <a:pt x="12220" y="131"/>
                </a:lnTo>
                <a:lnTo>
                  <a:pt x="12037" y="132"/>
                </a:lnTo>
                <a:lnTo>
                  <a:pt x="11852" y="132"/>
                </a:lnTo>
                <a:lnTo>
                  <a:pt x="11664" y="133"/>
                </a:lnTo>
                <a:lnTo>
                  <a:pt x="11477" y="133"/>
                </a:lnTo>
                <a:lnTo>
                  <a:pt x="11287" y="134"/>
                </a:lnTo>
                <a:lnTo>
                  <a:pt x="11096" y="135"/>
                </a:lnTo>
                <a:lnTo>
                  <a:pt x="10904" y="135"/>
                </a:lnTo>
                <a:lnTo>
                  <a:pt x="10710" y="137"/>
                </a:lnTo>
                <a:lnTo>
                  <a:pt x="10516" y="137"/>
                </a:lnTo>
                <a:lnTo>
                  <a:pt x="10319" y="138"/>
                </a:lnTo>
                <a:lnTo>
                  <a:pt x="10123" y="138"/>
                </a:lnTo>
                <a:lnTo>
                  <a:pt x="9926" y="139"/>
                </a:lnTo>
                <a:lnTo>
                  <a:pt x="9729" y="139"/>
                </a:lnTo>
                <a:lnTo>
                  <a:pt x="9530" y="140"/>
                </a:lnTo>
                <a:lnTo>
                  <a:pt x="9331" y="141"/>
                </a:lnTo>
                <a:lnTo>
                  <a:pt x="9131" y="141"/>
                </a:lnTo>
                <a:lnTo>
                  <a:pt x="8932" y="142"/>
                </a:lnTo>
                <a:lnTo>
                  <a:pt x="8731" y="142"/>
                </a:lnTo>
                <a:lnTo>
                  <a:pt x="8532" y="143"/>
                </a:lnTo>
                <a:lnTo>
                  <a:pt x="8333" y="142"/>
                </a:lnTo>
                <a:lnTo>
                  <a:pt x="8132" y="142"/>
                </a:lnTo>
                <a:lnTo>
                  <a:pt x="7933" y="141"/>
                </a:lnTo>
                <a:lnTo>
                  <a:pt x="7733" y="141"/>
                </a:lnTo>
                <a:lnTo>
                  <a:pt x="7534" y="140"/>
                </a:lnTo>
                <a:lnTo>
                  <a:pt x="7335" y="139"/>
                </a:lnTo>
                <a:lnTo>
                  <a:pt x="7138" y="139"/>
                </a:lnTo>
                <a:lnTo>
                  <a:pt x="6941" y="138"/>
                </a:lnTo>
                <a:lnTo>
                  <a:pt x="6745" y="138"/>
                </a:lnTo>
                <a:lnTo>
                  <a:pt x="6548" y="137"/>
                </a:lnTo>
                <a:lnTo>
                  <a:pt x="6354" y="137"/>
                </a:lnTo>
                <a:lnTo>
                  <a:pt x="6160" y="135"/>
                </a:lnTo>
                <a:lnTo>
                  <a:pt x="5968" y="134"/>
                </a:lnTo>
                <a:lnTo>
                  <a:pt x="5777" y="134"/>
                </a:lnTo>
                <a:lnTo>
                  <a:pt x="5587" y="133"/>
                </a:lnTo>
                <a:lnTo>
                  <a:pt x="5400" y="133"/>
                </a:lnTo>
                <a:lnTo>
                  <a:pt x="5212" y="132"/>
                </a:lnTo>
                <a:lnTo>
                  <a:pt x="5027" y="131"/>
                </a:lnTo>
                <a:lnTo>
                  <a:pt x="4844" y="131"/>
                </a:lnTo>
                <a:lnTo>
                  <a:pt x="4663" y="129"/>
                </a:lnTo>
                <a:lnTo>
                  <a:pt x="4484" y="128"/>
                </a:lnTo>
                <a:lnTo>
                  <a:pt x="4305" y="127"/>
                </a:lnTo>
                <a:lnTo>
                  <a:pt x="4131" y="125"/>
                </a:lnTo>
                <a:lnTo>
                  <a:pt x="3958" y="124"/>
                </a:lnTo>
                <a:lnTo>
                  <a:pt x="3787" y="122"/>
                </a:lnTo>
                <a:lnTo>
                  <a:pt x="3619" y="121"/>
                </a:lnTo>
                <a:lnTo>
                  <a:pt x="3453" y="118"/>
                </a:lnTo>
                <a:lnTo>
                  <a:pt x="3290" y="117"/>
                </a:lnTo>
                <a:lnTo>
                  <a:pt x="3130" y="115"/>
                </a:lnTo>
                <a:lnTo>
                  <a:pt x="2972" y="114"/>
                </a:lnTo>
                <a:lnTo>
                  <a:pt x="2818" y="113"/>
                </a:lnTo>
                <a:lnTo>
                  <a:pt x="2666" y="111"/>
                </a:lnTo>
                <a:lnTo>
                  <a:pt x="2518" y="110"/>
                </a:lnTo>
                <a:lnTo>
                  <a:pt x="2373" y="109"/>
                </a:lnTo>
                <a:lnTo>
                  <a:pt x="2231" y="107"/>
                </a:lnTo>
                <a:lnTo>
                  <a:pt x="2092" y="106"/>
                </a:lnTo>
                <a:lnTo>
                  <a:pt x="1957" y="103"/>
                </a:lnTo>
                <a:lnTo>
                  <a:pt x="1826" y="101"/>
                </a:lnTo>
                <a:lnTo>
                  <a:pt x="1699" y="100"/>
                </a:lnTo>
                <a:lnTo>
                  <a:pt x="1575" y="98"/>
                </a:lnTo>
                <a:lnTo>
                  <a:pt x="1455" y="96"/>
                </a:lnTo>
                <a:lnTo>
                  <a:pt x="1340" y="94"/>
                </a:lnTo>
                <a:lnTo>
                  <a:pt x="1228" y="93"/>
                </a:lnTo>
                <a:lnTo>
                  <a:pt x="1120" y="91"/>
                </a:lnTo>
                <a:lnTo>
                  <a:pt x="1016" y="90"/>
                </a:lnTo>
                <a:lnTo>
                  <a:pt x="917" y="87"/>
                </a:lnTo>
                <a:lnTo>
                  <a:pt x="823" y="86"/>
                </a:lnTo>
                <a:lnTo>
                  <a:pt x="734" y="85"/>
                </a:lnTo>
                <a:lnTo>
                  <a:pt x="567" y="82"/>
                </a:lnTo>
                <a:lnTo>
                  <a:pt x="422" y="79"/>
                </a:lnTo>
                <a:lnTo>
                  <a:pt x="296" y="77"/>
                </a:lnTo>
                <a:lnTo>
                  <a:pt x="192" y="75"/>
                </a:lnTo>
                <a:lnTo>
                  <a:pt x="109" y="74"/>
                </a:lnTo>
                <a:lnTo>
                  <a:pt x="49" y="73"/>
                </a:lnTo>
                <a:lnTo>
                  <a:pt x="13" y="71"/>
                </a:lnTo>
                <a:lnTo>
                  <a:pt x="0" y="71"/>
                </a:lnTo>
                <a:close/>
              </a:path>
            </a:pathLst>
          </a:custGeom>
          <a:solidFill>
            <a:srgbClr val="C2AA8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691034" y="1477944"/>
            <a:ext cx="17988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C2AA8F"/>
                </a:solidFill>
                <a:latin typeface="Garamond"/>
                <a:ea typeface="Garamond"/>
                <a:cs typeface="Garamond"/>
                <a:sym typeface="Garamond"/>
              </a:rPr>
              <a:t>— SINCE —</a:t>
            </a:r>
            <a:endParaRPr sz="1500">
              <a:solidFill>
                <a:srgbClr val="C2AA8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3691034" y="3363838"/>
            <a:ext cx="177805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C2AA8F"/>
                </a:solidFill>
                <a:latin typeface="Garamond"/>
                <a:ea typeface="Garamond"/>
                <a:cs typeface="Garamond"/>
                <a:sym typeface="Garamond"/>
              </a:rPr>
              <a:t>— 20XX —</a:t>
            </a:r>
            <a:endParaRPr sz="1500">
              <a:solidFill>
                <a:srgbClr val="C2AA8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3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426" name="Google Shape;426;p23"/>
          <p:cNvGrpSpPr/>
          <p:nvPr/>
        </p:nvGrpSpPr>
        <p:grpSpPr>
          <a:xfrm>
            <a:off x="2836345" y="1418121"/>
            <a:ext cx="3600450" cy="2168525"/>
            <a:chOff x="2843213" y="1635125"/>
            <a:chExt cx="3600450" cy="2168525"/>
          </a:xfrm>
        </p:grpSpPr>
        <p:sp>
          <p:nvSpPr>
            <p:cNvPr id="427" name="Google Shape;427;p23"/>
            <p:cNvSpPr/>
            <p:nvPr/>
          </p:nvSpPr>
          <p:spPr>
            <a:xfrm>
              <a:off x="3168651" y="3489325"/>
              <a:ext cx="509588" cy="225425"/>
            </a:xfrm>
            <a:custGeom>
              <a:rect b="b" l="l" r="r" t="t"/>
              <a:pathLst>
                <a:path extrusionOk="0" h="1137" w="2570">
                  <a:moveTo>
                    <a:pt x="817" y="767"/>
                  </a:moveTo>
                  <a:lnTo>
                    <a:pt x="768" y="775"/>
                  </a:lnTo>
                  <a:lnTo>
                    <a:pt x="718" y="782"/>
                  </a:lnTo>
                  <a:lnTo>
                    <a:pt x="668" y="787"/>
                  </a:lnTo>
                  <a:lnTo>
                    <a:pt x="619" y="793"/>
                  </a:lnTo>
                  <a:lnTo>
                    <a:pt x="567" y="799"/>
                  </a:lnTo>
                  <a:lnTo>
                    <a:pt x="516" y="803"/>
                  </a:lnTo>
                  <a:lnTo>
                    <a:pt x="465" y="807"/>
                  </a:lnTo>
                  <a:lnTo>
                    <a:pt x="414" y="810"/>
                  </a:lnTo>
                  <a:lnTo>
                    <a:pt x="362" y="812"/>
                  </a:lnTo>
                  <a:lnTo>
                    <a:pt x="311" y="814"/>
                  </a:lnTo>
                  <a:lnTo>
                    <a:pt x="259" y="815"/>
                  </a:lnTo>
                  <a:lnTo>
                    <a:pt x="207" y="815"/>
                  </a:lnTo>
                  <a:lnTo>
                    <a:pt x="156" y="815"/>
                  </a:lnTo>
                  <a:lnTo>
                    <a:pt x="104" y="812"/>
                  </a:lnTo>
                  <a:lnTo>
                    <a:pt x="52" y="810"/>
                  </a:lnTo>
                  <a:lnTo>
                    <a:pt x="0" y="807"/>
                  </a:lnTo>
                  <a:lnTo>
                    <a:pt x="50" y="831"/>
                  </a:lnTo>
                  <a:lnTo>
                    <a:pt x="101" y="854"/>
                  </a:lnTo>
                  <a:lnTo>
                    <a:pt x="152" y="877"/>
                  </a:lnTo>
                  <a:lnTo>
                    <a:pt x="205" y="900"/>
                  </a:lnTo>
                  <a:lnTo>
                    <a:pt x="257" y="921"/>
                  </a:lnTo>
                  <a:lnTo>
                    <a:pt x="309" y="943"/>
                  </a:lnTo>
                  <a:lnTo>
                    <a:pt x="362" y="964"/>
                  </a:lnTo>
                  <a:lnTo>
                    <a:pt x="416" y="985"/>
                  </a:lnTo>
                  <a:lnTo>
                    <a:pt x="469" y="1005"/>
                  </a:lnTo>
                  <a:lnTo>
                    <a:pt x="523" y="1026"/>
                  </a:lnTo>
                  <a:lnTo>
                    <a:pt x="579" y="1045"/>
                  </a:lnTo>
                  <a:lnTo>
                    <a:pt x="633" y="1064"/>
                  </a:lnTo>
                  <a:lnTo>
                    <a:pt x="689" y="1082"/>
                  </a:lnTo>
                  <a:lnTo>
                    <a:pt x="744" y="1102"/>
                  </a:lnTo>
                  <a:lnTo>
                    <a:pt x="801" y="1119"/>
                  </a:lnTo>
                  <a:lnTo>
                    <a:pt x="857" y="1137"/>
                  </a:lnTo>
                  <a:lnTo>
                    <a:pt x="920" y="1115"/>
                  </a:lnTo>
                  <a:lnTo>
                    <a:pt x="984" y="1093"/>
                  </a:lnTo>
                  <a:lnTo>
                    <a:pt x="1047" y="1070"/>
                  </a:lnTo>
                  <a:lnTo>
                    <a:pt x="1110" y="1046"/>
                  </a:lnTo>
                  <a:lnTo>
                    <a:pt x="1172" y="1021"/>
                  </a:lnTo>
                  <a:lnTo>
                    <a:pt x="1233" y="995"/>
                  </a:lnTo>
                  <a:lnTo>
                    <a:pt x="1294" y="969"/>
                  </a:lnTo>
                  <a:lnTo>
                    <a:pt x="1356" y="942"/>
                  </a:lnTo>
                  <a:lnTo>
                    <a:pt x="1416" y="913"/>
                  </a:lnTo>
                  <a:lnTo>
                    <a:pt x="1476" y="885"/>
                  </a:lnTo>
                  <a:lnTo>
                    <a:pt x="1535" y="854"/>
                  </a:lnTo>
                  <a:lnTo>
                    <a:pt x="1594" y="824"/>
                  </a:lnTo>
                  <a:lnTo>
                    <a:pt x="1652" y="792"/>
                  </a:lnTo>
                  <a:lnTo>
                    <a:pt x="1708" y="759"/>
                  </a:lnTo>
                  <a:lnTo>
                    <a:pt x="1765" y="726"/>
                  </a:lnTo>
                  <a:lnTo>
                    <a:pt x="1821" y="692"/>
                  </a:lnTo>
                  <a:lnTo>
                    <a:pt x="1875" y="656"/>
                  </a:lnTo>
                  <a:lnTo>
                    <a:pt x="1929" y="620"/>
                  </a:lnTo>
                  <a:lnTo>
                    <a:pt x="1982" y="582"/>
                  </a:lnTo>
                  <a:lnTo>
                    <a:pt x="2034" y="544"/>
                  </a:lnTo>
                  <a:lnTo>
                    <a:pt x="2085" y="505"/>
                  </a:lnTo>
                  <a:lnTo>
                    <a:pt x="2135" y="464"/>
                  </a:lnTo>
                  <a:lnTo>
                    <a:pt x="2185" y="422"/>
                  </a:lnTo>
                  <a:lnTo>
                    <a:pt x="2232" y="380"/>
                  </a:lnTo>
                  <a:lnTo>
                    <a:pt x="2279" y="337"/>
                  </a:lnTo>
                  <a:lnTo>
                    <a:pt x="2324" y="292"/>
                  </a:lnTo>
                  <a:lnTo>
                    <a:pt x="2368" y="247"/>
                  </a:lnTo>
                  <a:lnTo>
                    <a:pt x="2411" y="199"/>
                  </a:lnTo>
                  <a:lnTo>
                    <a:pt x="2453" y="151"/>
                  </a:lnTo>
                  <a:lnTo>
                    <a:pt x="2494" y="102"/>
                  </a:lnTo>
                  <a:lnTo>
                    <a:pt x="2533" y="51"/>
                  </a:lnTo>
                  <a:lnTo>
                    <a:pt x="2570" y="0"/>
                  </a:lnTo>
                  <a:lnTo>
                    <a:pt x="2523" y="37"/>
                  </a:lnTo>
                  <a:lnTo>
                    <a:pt x="2474" y="73"/>
                  </a:lnTo>
                  <a:lnTo>
                    <a:pt x="2424" y="107"/>
                  </a:lnTo>
                  <a:lnTo>
                    <a:pt x="2374" y="142"/>
                  </a:lnTo>
                  <a:lnTo>
                    <a:pt x="2324" y="175"/>
                  </a:lnTo>
                  <a:lnTo>
                    <a:pt x="2273" y="208"/>
                  </a:lnTo>
                  <a:lnTo>
                    <a:pt x="2222" y="241"/>
                  </a:lnTo>
                  <a:lnTo>
                    <a:pt x="2171" y="271"/>
                  </a:lnTo>
                  <a:lnTo>
                    <a:pt x="2119" y="302"/>
                  </a:lnTo>
                  <a:lnTo>
                    <a:pt x="2066" y="332"/>
                  </a:lnTo>
                  <a:lnTo>
                    <a:pt x="2012" y="361"/>
                  </a:lnTo>
                  <a:lnTo>
                    <a:pt x="1959" y="389"/>
                  </a:lnTo>
                  <a:lnTo>
                    <a:pt x="1906" y="417"/>
                  </a:lnTo>
                  <a:lnTo>
                    <a:pt x="1851" y="443"/>
                  </a:lnTo>
                  <a:lnTo>
                    <a:pt x="1796" y="469"/>
                  </a:lnTo>
                  <a:lnTo>
                    <a:pt x="1741" y="494"/>
                  </a:lnTo>
                  <a:lnTo>
                    <a:pt x="1686" y="518"/>
                  </a:lnTo>
                  <a:lnTo>
                    <a:pt x="1630" y="540"/>
                  </a:lnTo>
                  <a:lnTo>
                    <a:pt x="1573" y="563"/>
                  </a:lnTo>
                  <a:lnTo>
                    <a:pt x="1517" y="584"/>
                  </a:lnTo>
                  <a:lnTo>
                    <a:pt x="1460" y="605"/>
                  </a:lnTo>
                  <a:lnTo>
                    <a:pt x="1403" y="624"/>
                  </a:lnTo>
                  <a:lnTo>
                    <a:pt x="1345" y="642"/>
                  </a:lnTo>
                  <a:lnTo>
                    <a:pt x="1288" y="660"/>
                  </a:lnTo>
                  <a:lnTo>
                    <a:pt x="1230" y="677"/>
                  </a:lnTo>
                  <a:lnTo>
                    <a:pt x="1172" y="693"/>
                  </a:lnTo>
                  <a:lnTo>
                    <a:pt x="1113" y="708"/>
                  </a:lnTo>
                  <a:lnTo>
                    <a:pt x="1054" y="722"/>
                  </a:lnTo>
                  <a:lnTo>
                    <a:pt x="995" y="734"/>
                  </a:lnTo>
                  <a:lnTo>
                    <a:pt x="936" y="747"/>
                  </a:lnTo>
                  <a:lnTo>
                    <a:pt x="876" y="757"/>
                  </a:lnTo>
                  <a:lnTo>
                    <a:pt x="817" y="7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5008563" y="2562225"/>
              <a:ext cx="523875" cy="136525"/>
            </a:xfrm>
            <a:custGeom>
              <a:rect b="b" l="l" r="r" t="t"/>
              <a:pathLst>
                <a:path extrusionOk="0" h="690" w="2639">
                  <a:moveTo>
                    <a:pt x="2025" y="193"/>
                  </a:moveTo>
                  <a:lnTo>
                    <a:pt x="1971" y="172"/>
                  </a:lnTo>
                  <a:lnTo>
                    <a:pt x="1915" y="152"/>
                  </a:lnTo>
                  <a:lnTo>
                    <a:pt x="1860" y="134"/>
                  </a:lnTo>
                  <a:lnTo>
                    <a:pt x="1804" y="117"/>
                  </a:lnTo>
                  <a:lnTo>
                    <a:pt x="1749" y="101"/>
                  </a:lnTo>
                  <a:lnTo>
                    <a:pt x="1692" y="87"/>
                  </a:lnTo>
                  <a:lnTo>
                    <a:pt x="1636" y="73"/>
                  </a:lnTo>
                  <a:lnTo>
                    <a:pt x="1580" y="62"/>
                  </a:lnTo>
                  <a:lnTo>
                    <a:pt x="1522" y="50"/>
                  </a:lnTo>
                  <a:lnTo>
                    <a:pt x="1465" y="41"/>
                  </a:lnTo>
                  <a:lnTo>
                    <a:pt x="1407" y="32"/>
                  </a:lnTo>
                  <a:lnTo>
                    <a:pt x="1349" y="25"/>
                  </a:lnTo>
                  <a:lnTo>
                    <a:pt x="1292" y="19"/>
                  </a:lnTo>
                  <a:lnTo>
                    <a:pt x="1234" y="13"/>
                  </a:lnTo>
                  <a:lnTo>
                    <a:pt x="1176" y="9"/>
                  </a:lnTo>
                  <a:lnTo>
                    <a:pt x="1117" y="6"/>
                  </a:lnTo>
                  <a:lnTo>
                    <a:pt x="1053" y="3"/>
                  </a:lnTo>
                  <a:lnTo>
                    <a:pt x="989" y="2"/>
                  </a:lnTo>
                  <a:lnTo>
                    <a:pt x="924" y="0"/>
                  </a:lnTo>
                  <a:lnTo>
                    <a:pt x="861" y="2"/>
                  </a:lnTo>
                  <a:lnTo>
                    <a:pt x="796" y="3"/>
                  </a:lnTo>
                  <a:lnTo>
                    <a:pt x="732" y="5"/>
                  </a:lnTo>
                  <a:lnTo>
                    <a:pt x="668" y="7"/>
                  </a:lnTo>
                  <a:lnTo>
                    <a:pt x="604" y="11"/>
                  </a:lnTo>
                  <a:lnTo>
                    <a:pt x="540" y="15"/>
                  </a:lnTo>
                  <a:lnTo>
                    <a:pt x="476" y="21"/>
                  </a:lnTo>
                  <a:lnTo>
                    <a:pt x="412" y="25"/>
                  </a:lnTo>
                  <a:lnTo>
                    <a:pt x="348" y="32"/>
                  </a:lnTo>
                  <a:lnTo>
                    <a:pt x="283" y="39"/>
                  </a:lnTo>
                  <a:lnTo>
                    <a:pt x="220" y="46"/>
                  </a:lnTo>
                  <a:lnTo>
                    <a:pt x="156" y="53"/>
                  </a:lnTo>
                  <a:lnTo>
                    <a:pt x="92" y="61"/>
                  </a:lnTo>
                  <a:lnTo>
                    <a:pt x="68" y="79"/>
                  </a:lnTo>
                  <a:lnTo>
                    <a:pt x="44" y="97"/>
                  </a:lnTo>
                  <a:lnTo>
                    <a:pt x="21" y="117"/>
                  </a:lnTo>
                  <a:lnTo>
                    <a:pt x="0" y="137"/>
                  </a:lnTo>
                  <a:lnTo>
                    <a:pt x="79" y="123"/>
                  </a:lnTo>
                  <a:lnTo>
                    <a:pt x="161" y="110"/>
                  </a:lnTo>
                  <a:lnTo>
                    <a:pt x="241" y="100"/>
                  </a:lnTo>
                  <a:lnTo>
                    <a:pt x="324" y="91"/>
                  </a:lnTo>
                  <a:lnTo>
                    <a:pt x="407" y="85"/>
                  </a:lnTo>
                  <a:lnTo>
                    <a:pt x="490" y="81"/>
                  </a:lnTo>
                  <a:lnTo>
                    <a:pt x="574" y="79"/>
                  </a:lnTo>
                  <a:lnTo>
                    <a:pt x="656" y="79"/>
                  </a:lnTo>
                  <a:lnTo>
                    <a:pt x="740" y="80"/>
                  </a:lnTo>
                  <a:lnTo>
                    <a:pt x="824" y="83"/>
                  </a:lnTo>
                  <a:lnTo>
                    <a:pt x="908" y="89"/>
                  </a:lnTo>
                  <a:lnTo>
                    <a:pt x="992" y="97"/>
                  </a:lnTo>
                  <a:lnTo>
                    <a:pt x="1075" y="107"/>
                  </a:lnTo>
                  <a:lnTo>
                    <a:pt x="1158" y="119"/>
                  </a:lnTo>
                  <a:lnTo>
                    <a:pt x="1240" y="133"/>
                  </a:lnTo>
                  <a:lnTo>
                    <a:pt x="1322" y="149"/>
                  </a:lnTo>
                  <a:lnTo>
                    <a:pt x="1403" y="167"/>
                  </a:lnTo>
                  <a:lnTo>
                    <a:pt x="1483" y="188"/>
                  </a:lnTo>
                  <a:lnTo>
                    <a:pt x="1564" y="209"/>
                  </a:lnTo>
                  <a:lnTo>
                    <a:pt x="1642" y="234"/>
                  </a:lnTo>
                  <a:lnTo>
                    <a:pt x="1719" y="260"/>
                  </a:lnTo>
                  <a:lnTo>
                    <a:pt x="1796" y="288"/>
                  </a:lnTo>
                  <a:lnTo>
                    <a:pt x="1871" y="319"/>
                  </a:lnTo>
                  <a:lnTo>
                    <a:pt x="1945" y="352"/>
                  </a:lnTo>
                  <a:lnTo>
                    <a:pt x="2017" y="387"/>
                  </a:lnTo>
                  <a:lnTo>
                    <a:pt x="2089" y="423"/>
                  </a:lnTo>
                  <a:lnTo>
                    <a:pt x="2158" y="463"/>
                  </a:lnTo>
                  <a:lnTo>
                    <a:pt x="2225" y="504"/>
                  </a:lnTo>
                  <a:lnTo>
                    <a:pt x="2291" y="547"/>
                  </a:lnTo>
                  <a:lnTo>
                    <a:pt x="2354" y="592"/>
                  </a:lnTo>
                  <a:lnTo>
                    <a:pt x="2416" y="640"/>
                  </a:lnTo>
                  <a:lnTo>
                    <a:pt x="2477" y="690"/>
                  </a:lnTo>
                  <a:lnTo>
                    <a:pt x="2517" y="651"/>
                  </a:lnTo>
                  <a:lnTo>
                    <a:pt x="2558" y="614"/>
                  </a:lnTo>
                  <a:lnTo>
                    <a:pt x="2599" y="577"/>
                  </a:lnTo>
                  <a:lnTo>
                    <a:pt x="2639" y="539"/>
                  </a:lnTo>
                  <a:lnTo>
                    <a:pt x="2628" y="523"/>
                  </a:lnTo>
                  <a:lnTo>
                    <a:pt x="2616" y="507"/>
                  </a:lnTo>
                  <a:lnTo>
                    <a:pt x="2604" y="491"/>
                  </a:lnTo>
                  <a:lnTo>
                    <a:pt x="2589" y="477"/>
                  </a:lnTo>
                  <a:lnTo>
                    <a:pt x="2573" y="462"/>
                  </a:lnTo>
                  <a:lnTo>
                    <a:pt x="2557" y="448"/>
                  </a:lnTo>
                  <a:lnTo>
                    <a:pt x="2539" y="434"/>
                  </a:lnTo>
                  <a:lnTo>
                    <a:pt x="2521" y="420"/>
                  </a:lnTo>
                  <a:lnTo>
                    <a:pt x="2501" y="408"/>
                  </a:lnTo>
                  <a:lnTo>
                    <a:pt x="2482" y="394"/>
                  </a:lnTo>
                  <a:lnTo>
                    <a:pt x="2462" y="381"/>
                  </a:lnTo>
                  <a:lnTo>
                    <a:pt x="2441" y="370"/>
                  </a:lnTo>
                  <a:lnTo>
                    <a:pt x="2397" y="346"/>
                  </a:lnTo>
                  <a:lnTo>
                    <a:pt x="2353" y="325"/>
                  </a:lnTo>
                  <a:lnTo>
                    <a:pt x="2308" y="304"/>
                  </a:lnTo>
                  <a:lnTo>
                    <a:pt x="2263" y="285"/>
                  </a:lnTo>
                  <a:lnTo>
                    <a:pt x="2218" y="267"/>
                  </a:lnTo>
                  <a:lnTo>
                    <a:pt x="2175" y="250"/>
                  </a:lnTo>
                  <a:lnTo>
                    <a:pt x="2093" y="219"/>
                  </a:lnTo>
                  <a:lnTo>
                    <a:pt x="2025" y="193"/>
                  </a:lnTo>
                  <a:close/>
                </a:path>
              </a:pathLst>
            </a:custGeom>
            <a:solidFill>
              <a:srgbClr val="ADDD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5519738" y="2355850"/>
              <a:ext cx="250825" cy="119063"/>
            </a:xfrm>
            <a:custGeom>
              <a:rect b="b" l="l" r="r" t="t"/>
              <a:pathLst>
                <a:path extrusionOk="0" h="600" w="1264">
                  <a:moveTo>
                    <a:pt x="1076" y="600"/>
                  </a:moveTo>
                  <a:lnTo>
                    <a:pt x="1100" y="575"/>
                  </a:lnTo>
                  <a:lnTo>
                    <a:pt x="1125" y="552"/>
                  </a:lnTo>
                  <a:lnTo>
                    <a:pt x="1149" y="528"/>
                  </a:lnTo>
                  <a:lnTo>
                    <a:pt x="1172" y="504"/>
                  </a:lnTo>
                  <a:lnTo>
                    <a:pt x="1195" y="480"/>
                  </a:lnTo>
                  <a:lnTo>
                    <a:pt x="1219" y="456"/>
                  </a:lnTo>
                  <a:lnTo>
                    <a:pt x="1242" y="434"/>
                  </a:lnTo>
                  <a:lnTo>
                    <a:pt x="1264" y="411"/>
                  </a:lnTo>
                  <a:lnTo>
                    <a:pt x="1233" y="383"/>
                  </a:lnTo>
                  <a:lnTo>
                    <a:pt x="1200" y="355"/>
                  </a:lnTo>
                  <a:lnTo>
                    <a:pt x="1166" y="330"/>
                  </a:lnTo>
                  <a:lnTo>
                    <a:pt x="1132" y="306"/>
                  </a:lnTo>
                  <a:lnTo>
                    <a:pt x="1098" y="282"/>
                  </a:lnTo>
                  <a:lnTo>
                    <a:pt x="1061" y="259"/>
                  </a:lnTo>
                  <a:lnTo>
                    <a:pt x="1026" y="237"/>
                  </a:lnTo>
                  <a:lnTo>
                    <a:pt x="989" y="216"/>
                  </a:lnTo>
                  <a:lnTo>
                    <a:pt x="952" y="197"/>
                  </a:lnTo>
                  <a:lnTo>
                    <a:pt x="914" y="179"/>
                  </a:lnTo>
                  <a:lnTo>
                    <a:pt x="877" y="160"/>
                  </a:lnTo>
                  <a:lnTo>
                    <a:pt x="838" y="144"/>
                  </a:lnTo>
                  <a:lnTo>
                    <a:pt x="798" y="129"/>
                  </a:lnTo>
                  <a:lnTo>
                    <a:pt x="759" y="114"/>
                  </a:lnTo>
                  <a:lnTo>
                    <a:pt x="719" y="100"/>
                  </a:lnTo>
                  <a:lnTo>
                    <a:pt x="678" y="87"/>
                  </a:lnTo>
                  <a:lnTo>
                    <a:pt x="638" y="75"/>
                  </a:lnTo>
                  <a:lnTo>
                    <a:pt x="596" y="64"/>
                  </a:lnTo>
                  <a:lnTo>
                    <a:pt x="556" y="54"/>
                  </a:lnTo>
                  <a:lnTo>
                    <a:pt x="514" y="45"/>
                  </a:lnTo>
                  <a:lnTo>
                    <a:pt x="472" y="37"/>
                  </a:lnTo>
                  <a:lnTo>
                    <a:pt x="430" y="29"/>
                  </a:lnTo>
                  <a:lnTo>
                    <a:pt x="388" y="23"/>
                  </a:lnTo>
                  <a:lnTo>
                    <a:pt x="345" y="17"/>
                  </a:lnTo>
                  <a:lnTo>
                    <a:pt x="302" y="12"/>
                  </a:lnTo>
                  <a:lnTo>
                    <a:pt x="260" y="8"/>
                  </a:lnTo>
                  <a:lnTo>
                    <a:pt x="217" y="5"/>
                  </a:lnTo>
                  <a:lnTo>
                    <a:pt x="173" y="3"/>
                  </a:lnTo>
                  <a:lnTo>
                    <a:pt x="130" y="2"/>
                  </a:lnTo>
                  <a:lnTo>
                    <a:pt x="86" y="0"/>
                  </a:lnTo>
                  <a:lnTo>
                    <a:pt x="43" y="0"/>
                  </a:lnTo>
                  <a:lnTo>
                    <a:pt x="0" y="2"/>
                  </a:lnTo>
                  <a:lnTo>
                    <a:pt x="43" y="23"/>
                  </a:lnTo>
                  <a:lnTo>
                    <a:pt x="86" y="44"/>
                  </a:lnTo>
                  <a:lnTo>
                    <a:pt x="127" y="63"/>
                  </a:lnTo>
                  <a:lnTo>
                    <a:pt x="167" y="81"/>
                  </a:lnTo>
                  <a:lnTo>
                    <a:pt x="228" y="104"/>
                  </a:lnTo>
                  <a:lnTo>
                    <a:pt x="289" y="126"/>
                  </a:lnTo>
                  <a:lnTo>
                    <a:pt x="349" y="151"/>
                  </a:lnTo>
                  <a:lnTo>
                    <a:pt x="409" y="177"/>
                  </a:lnTo>
                  <a:lnTo>
                    <a:pt x="468" y="205"/>
                  </a:lnTo>
                  <a:lnTo>
                    <a:pt x="527" y="233"/>
                  </a:lnTo>
                  <a:lnTo>
                    <a:pt x="585" y="264"/>
                  </a:lnTo>
                  <a:lnTo>
                    <a:pt x="643" y="295"/>
                  </a:lnTo>
                  <a:lnTo>
                    <a:pt x="700" y="328"/>
                  </a:lnTo>
                  <a:lnTo>
                    <a:pt x="755" y="363"/>
                  </a:lnTo>
                  <a:lnTo>
                    <a:pt x="811" y="400"/>
                  </a:lnTo>
                  <a:lnTo>
                    <a:pt x="865" y="437"/>
                  </a:lnTo>
                  <a:lnTo>
                    <a:pt x="918" y="476"/>
                  </a:lnTo>
                  <a:lnTo>
                    <a:pt x="972" y="515"/>
                  </a:lnTo>
                  <a:lnTo>
                    <a:pt x="1024" y="557"/>
                  </a:lnTo>
                  <a:lnTo>
                    <a:pt x="1076" y="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5078413" y="2452688"/>
              <a:ext cx="628650" cy="201613"/>
            </a:xfrm>
            <a:custGeom>
              <a:rect b="b" l="l" r="r" t="t"/>
              <a:pathLst>
                <a:path extrusionOk="0" h="1016" w="3175">
                  <a:moveTo>
                    <a:pt x="1208" y="117"/>
                  </a:moveTo>
                  <a:lnTo>
                    <a:pt x="1198" y="128"/>
                  </a:lnTo>
                  <a:lnTo>
                    <a:pt x="1188" y="139"/>
                  </a:lnTo>
                  <a:lnTo>
                    <a:pt x="1190" y="144"/>
                  </a:lnTo>
                  <a:lnTo>
                    <a:pt x="1196" y="149"/>
                  </a:lnTo>
                  <a:lnTo>
                    <a:pt x="1205" y="153"/>
                  </a:lnTo>
                  <a:lnTo>
                    <a:pt x="1216" y="159"/>
                  </a:lnTo>
                  <a:lnTo>
                    <a:pt x="1246" y="168"/>
                  </a:lnTo>
                  <a:lnTo>
                    <a:pt x="1284" y="178"/>
                  </a:lnTo>
                  <a:lnTo>
                    <a:pt x="1330" y="188"/>
                  </a:lnTo>
                  <a:lnTo>
                    <a:pt x="1381" y="197"/>
                  </a:lnTo>
                  <a:lnTo>
                    <a:pt x="1435" y="208"/>
                  </a:lnTo>
                  <a:lnTo>
                    <a:pt x="1491" y="217"/>
                  </a:lnTo>
                  <a:lnTo>
                    <a:pt x="1601" y="234"/>
                  </a:lnTo>
                  <a:lnTo>
                    <a:pt x="1699" y="251"/>
                  </a:lnTo>
                  <a:lnTo>
                    <a:pt x="1739" y="257"/>
                  </a:lnTo>
                  <a:lnTo>
                    <a:pt x="1772" y="264"/>
                  </a:lnTo>
                  <a:lnTo>
                    <a:pt x="1785" y="268"/>
                  </a:lnTo>
                  <a:lnTo>
                    <a:pt x="1795" y="271"/>
                  </a:lnTo>
                  <a:lnTo>
                    <a:pt x="1802" y="273"/>
                  </a:lnTo>
                  <a:lnTo>
                    <a:pt x="1806" y="276"/>
                  </a:lnTo>
                  <a:lnTo>
                    <a:pt x="1786" y="276"/>
                  </a:lnTo>
                  <a:lnTo>
                    <a:pt x="1743" y="274"/>
                  </a:lnTo>
                  <a:lnTo>
                    <a:pt x="1679" y="271"/>
                  </a:lnTo>
                  <a:lnTo>
                    <a:pt x="1599" y="268"/>
                  </a:lnTo>
                  <a:lnTo>
                    <a:pt x="1502" y="265"/>
                  </a:lnTo>
                  <a:lnTo>
                    <a:pt x="1392" y="264"/>
                  </a:lnTo>
                  <a:lnTo>
                    <a:pt x="1333" y="264"/>
                  </a:lnTo>
                  <a:lnTo>
                    <a:pt x="1271" y="265"/>
                  </a:lnTo>
                  <a:lnTo>
                    <a:pt x="1206" y="266"/>
                  </a:lnTo>
                  <a:lnTo>
                    <a:pt x="1140" y="269"/>
                  </a:lnTo>
                  <a:lnTo>
                    <a:pt x="1071" y="271"/>
                  </a:lnTo>
                  <a:lnTo>
                    <a:pt x="1001" y="274"/>
                  </a:lnTo>
                  <a:lnTo>
                    <a:pt x="930" y="280"/>
                  </a:lnTo>
                  <a:lnTo>
                    <a:pt x="858" y="286"/>
                  </a:lnTo>
                  <a:lnTo>
                    <a:pt x="784" y="293"/>
                  </a:lnTo>
                  <a:lnTo>
                    <a:pt x="711" y="301"/>
                  </a:lnTo>
                  <a:lnTo>
                    <a:pt x="637" y="311"/>
                  </a:lnTo>
                  <a:lnTo>
                    <a:pt x="562" y="322"/>
                  </a:lnTo>
                  <a:lnTo>
                    <a:pt x="488" y="335"/>
                  </a:lnTo>
                  <a:lnTo>
                    <a:pt x="415" y="348"/>
                  </a:lnTo>
                  <a:lnTo>
                    <a:pt x="342" y="364"/>
                  </a:lnTo>
                  <a:lnTo>
                    <a:pt x="271" y="382"/>
                  </a:lnTo>
                  <a:lnTo>
                    <a:pt x="200" y="401"/>
                  </a:lnTo>
                  <a:lnTo>
                    <a:pt x="131" y="423"/>
                  </a:lnTo>
                  <a:lnTo>
                    <a:pt x="64" y="447"/>
                  </a:lnTo>
                  <a:lnTo>
                    <a:pt x="0" y="473"/>
                  </a:lnTo>
                  <a:lnTo>
                    <a:pt x="65" y="466"/>
                  </a:lnTo>
                  <a:lnTo>
                    <a:pt x="131" y="462"/>
                  </a:lnTo>
                  <a:lnTo>
                    <a:pt x="197" y="456"/>
                  </a:lnTo>
                  <a:lnTo>
                    <a:pt x="263" y="451"/>
                  </a:lnTo>
                  <a:lnTo>
                    <a:pt x="328" y="448"/>
                  </a:lnTo>
                  <a:lnTo>
                    <a:pt x="394" y="445"/>
                  </a:lnTo>
                  <a:lnTo>
                    <a:pt x="460" y="443"/>
                  </a:lnTo>
                  <a:lnTo>
                    <a:pt x="526" y="442"/>
                  </a:lnTo>
                  <a:lnTo>
                    <a:pt x="592" y="441"/>
                  </a:lnTo>
                  <a:lnTo>
                    <a:pt x="657" y="442"/>
                  </a:lnTo>
                  <a:lnTo>
                    <a:pt x="723" y="443"/>
                  </a:lnTo>
                  <a:lnTo>
                    <a:pt x="790" y="447"/>
                  </a:lnTo>
                  <a:lnTo>
                    <a:pt x="856" y="451"/>
                  </a:lnTo>
                  <a:lnTo>
                    <a:pt x="922" y="456"/>
                  </a:lnTo>
                  <a:lnTo>
                    <a:pt x="987" y="463"/>
                  </a:lnTo>
                  <a:lnTo>
                    <a:pt x="1053" y="471"/>
                  </a:lnTo>
                  <a:lnTo>
                    <a:pt x="1112" y="479"/>
                  </a:lnTo>
                  <a:lnTo>
                    <a:pt x="1171" y="488"/>
                  </a:lnTo>
                  <a:lnTo>
                    <a:pt x="1230" y="499"/>
                  </a:lnTo>
                  <a:lnTo>
                    <a:pt x="1288" y="510"/>
                  </a:lnTo>
                  <a:lnTo>
                    <a:pt x="1346" y="524"/>
                  </a:lnTo>
                  <a:lnTo>
                    <a:pt x="1402" y="539"/>
                  </a:lnTo>
                  <a:lnTo>
                    <a:pt x="1459" y="553"/>
                  </a:lnTo>
                  <a:lnTo>
                    <a:pt x="1515" y="570"/>
                  </a:lnTo>
                  <a:lnTo>
                    <a:pt x="1571" y="587"/>
                  </a:lnTo>
                  <a:lnTo>
                    <a:pt x="1627" y="607"/>
                  </a:lnTo>
                  <a:lnTo>
                    <a:pt x="1682" y="627"/>
                  </a:lnTo>
                  <a:lnTo>
                    <a:pt x="1737" y="648"/>
                  </a:lnTo>
                  <a:lnTo>
                    <a:pt x="1792" y="669"/>
                  </a:lnTo>
                  <a:lnTo>
                    <a:pt x="1847" y="693"/>
                  </a:lnTo>
                  <a:lnTo>
                    <a:pt x="1901" y="717"/>
                  </a:lnTo>
                  <a:lnTo>
                    <a:pt x="1956" y="742"/>
                  </a:lnTo>
                  <a:lnTo>
                    <a:pt x="2006" y="765"/>
                  </a:lnTo>
                  <a:lnTo>
                    <a:pt x="2061" y="792"/>
                  </a:lnTo>
                  <a:lnTo>
                    <a:pt x="2090" y="805"/>
                  </a:lnTo>
                  <a:lnTo>
                    <a:pt x="2119" y="820"/>
                  </a:lnTo>
                  <a:lnTo>
                    <a:pt x="2149" y="836"/>
                  </a:lnTo>
                  <a:lnTo>
                    <a:pt x="2178" y="852"/>
                  </a:lnTo>
                  <a:lnTo>
                    <a:pt x="2206" y="870"/>
                  </a:lnTo>
                  <a:lnTo>
                    <a:pt x="2235" y="888"/>
                  </a:lnTo>
                  <a:lnTo>
                    <a:pt x="2262" y="906"/>
                  </a:lnTo>
                  <a:lnTo>
                    <a:pt x="2288" y="927"/>
                  </a:lnTo>
                  <a:lnTo>
                    <a:pt x="2313" y="947"/>
                  </a:lnTo>
                  <a:lnTo>
                    <a:pt x="2337" y="968"/>
                  </a:lnTo>
                  <a:lnTo>
                    <a:pt x="2347" y="980"/>
                  </a:lnTo>
                  <a:lnTo>
                    <a:pt x="2357" y="992"/>
                  </a:lnTo>
                  <a:lnTo>
                    <a:pt x="2367" y="1004"/>
                  </a:lnTo>
                  <a:lnTo>
                    <a:pt x="2376" y="1016"/>
                  </a:lnTo>
                  <a:lnTo>
                    <a:pt x="2432" y="964"/>
                  </a:lnTo>
                  <a:lnTo>
                    <a:pt x="2486" y="913"/>
                  </a:lnTo>
                  <a:lnTo>
                    <a:pt x="2541" y="862"/>
                  </a:lnTo>
                  <a:lnTo>
                    <a:pt x="2594" y="811"/>
                  </a:lnTo>
                  <a:lnTo>
                    <a:pt x="2646" y="761"/>
                  </a:lnTo>
                  <a:lnTo>
                    <a:pt x="2697" y="711"/>
                  </a:lnTo>
                  <a:lnTo>
                    <a:pt x="2748" y="662"/>
                  </a:lnTo>
                  <a:lnTo>
                    <a:pt x="2798" y="614"/>
                  </a:lnTo>
                  <a:lnTo>
                    <a:pt x="2848" y="566"/>
                  </a:lnTo>
                  <a:lnTo>
                    <a:pt x="2897" y="518"/>
                  </a:lnTo>
                  <a:lnTo>
                    <a:pt x="2945" y="471"/>
                  </a:lnTo>
                  <a:lnTo>
                    <a:pt x="2992" y="424"/>
                  </a:lnTo>
                  <a:lnTo>
                    <a:pt x="3039" y="378"/>
                  </a:lnTo>
                  <a:lnTo>
                    <a:pt x="3085" y="332"/>
                  </a:lnTo>
                  <a:lnTo>
                    <a:pt x="3131" y="287"/>
                  </a:lnTo>
                  <a:lnTo>
                    <a:pt x="3175" y="243"/>
                  </a:lnTo>
                  <a:lnTo>
                    <a:pt x="3116" y="219"/>
                  </a:lnTo>
                  <a:lnTo>
                    <a:pt x="3057" y="196"/>
                  </a:lnTo>
                  <a:lnTo>
                    <a:pt x="2997" y="175"/>
                  </a:lnTo>
                  <a:lnTo>
                    <a:pt x="2937" y="154"/>
                  </a:lnTo>
                  <a:lnTo>
                    <a:pt x="2877" y="136"/>
                  </a:lnTo>
                  <a:lnTo>
                    <a:pt x="2815" y="118"/>
                  </a:lnTo>
                  <a:lnTo>
                    <a:pt x="2755" y="101"/>
                  </a:lnTo>
                  <a:lnTo>
                    <a:pt x="2694" y="85"/>
                  </a:lnTo>
                  <a:lnTo>
                    <a:pt x="2633" y="71"/>
                  </a:lnTo>
                  <a:lnTo>
                    <a:pt x="2570" y="58"/>
                  </a:lnTo>
                  <a:lnTo>
                    <a:pt x="2509" y="46"/>
                  </a:lnTo>
                  <a:lnTo>
                    <a:pt x="2447" y="36"/>
                  </a:lnTo>
                  <a:lnTo>
                    <a:pt x="2386" y="27"/>
                  </a:lnTo>
                  <a:lnTo>
                    <a:pt x="2323" y="19"/>
                  </a:lnTo>
                  <a:lnTo>
                    <a:pt x="2261" y="12"/>
                  </a:lnTo>
                  <a:lnTo>
                    <a:pt x="2198" y="7"/>
                  </a:lnTo>
                  <a:lnTo>
                    <a:pt x="2136" y="3"/>
                  </a:lnTo>
                  <a:lnTo>
                    <a:pt x="2074" y="1"/>
                  </a:lnTo>
                  <a:lnTo>
                    <a:pt x="2011" y="0"/>
                  </a:lnTo>
                  <a:lnTo>
                    <a:pt x="1949" y="0"/>
                  </a:lnTo>
                  <a:lnTo>
                    <a:pt x="1887" y="2"/>
                  </a:lnTo>
                  <a:lnTo>
                    <a:pt x="1824" y="5"/>
                  </a:lnTo>
                  <a:lnTo>
                    <a:pt x="1762" y="9"/>
                  </a:lnTo>
                  <a:lnTo>
                    <a:pt x="1699" y="16"/>
                  </a:lnTo>
                  <a:lnTo>
                    <a:pt x="1638" y="23"/>
                  </a:lnTo>
                  <a:lnTo>
                    <a:pt x="1576" y="32"/>
                  </a:lnTo>
                  <a:lnTo>
                    <a:pt x="1515" y="42"/>
                  </a:lnTo>
                  <a:lnTo>
                    <a:pt x="1452" y="54"/>
                  </a:lnTo>
                  <a:lnTo>
                    <a:pt x="1391" y="68"/>
                  </a:lnTo>
                  <a:lnTo>
                    <a:pt x="1330" y="83"/>
                  </a:lnTo>
                  <a:lnTo>
                    <a:pt x="1270" y="99"/>
                  </a:lnTo>
                  <a:lnTo>
                    <a:pt x="1208" y="1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5529263" y="2236788"/>
              <a:ext cx="396875" cy="184150"/>
            </a:xfrm>
            <a:custGeom>
              <a:rect b="b" l="l" r="r" t="t"/>
              <a:pathLst>
                <a:path extrusionOk="0" h="931" w="1997">
                  <a:moveTo>
                    <a:pt x="1643" y="435"/>
                  </a:moveTo>
                  <a:lnTo>
                    <a:pt x="1647" y="440"/>
                  </a:lnTo>
                  <a:lnTo>
                    <a:pt x="1650" y="445"/>
                  </a:lnTo>
                  <a:lnTo>
                    <a:pt x="1652" y="449"/>
                  </a:lnTo>
                  <a:lnTo>
                    <a:pt x="1653" y="454"/>
                  </a:lnTo>
                  <a:lnTo>
                    <a:pt x="1655" y="464"/>
                  </a:lnTo>
                  <a:lnTo>
                    <a:pt x="1654" y="474"/>
                  </a:lnTo>
                  <a:lnTo>
                    <a:pt x="1652" y="484"/>
                  </a:lnTo>
                  <a:lnTo>
                    <a:pt x="1647" y="493"/>
                  </a:lnTo>
                  <a:lnTo>
                    <a:pt x="1642" y="501"/>
                  </a:lnTo>
                  <a:lnTo>
                    <a:pt x="1635" y="507"/>
                  </a:lnTo>
                  <a:lnTo>
                    <a:pt x="1627" y="514"/>
                  </a:lnTo>
                  <a:lnTo>
                    <a:pt x="1618" y="519"/>
                  </a:lnTo>
                  <a:lnTo>
                    <a:pt x="1609" y="522"/>
                  </a:lnTo>
                  <a:lnTo>
                    <a:pt x="1600" y="524"/>
                  </a:lnTo>
                  <a:lnTo>
                    <a:pt x="1589" y="524"/>
                  </a:lnTo>
                  <a:lnTo>
                    <a:pt x="1579" y="522"/>
                  </a:lnTo>
                  <a:lnTo>
                    <a:pt x="1575" y="520"/>
                  </a:lnTo>
                  <a:lnTo>
                    <a:pt x="1570" y="518"/>
                  </a:lnTo>
                  <a:lnTo>
                    <a:pt x="1566" y="515"/>
                  </a:lnTo>
                  <a:lnTo>
                    <a:pt x="1561" y="511"/>
                  </a:lnTo>
                  <a:lnTo>
                    <a:pt x="1535" y="488"/>
                  </a:lnTo>
                  <a:lnTo>
                    <a:pt x="1509" y="465"/>
                  </a:lnTo>
                  <a:lnTo>
                    <a:pt x="1482" y="445"/>
                  </a:lnTo>
                  <a:lnTo>
                    <a:pt x="1456" y="423"/>
                  </a:lnTo>
                  <a:lnTo>
                    <a:pt x="1428" y="404"/>
                  </a:lnTo>
                  <a:lnTo>
                    <a:pt x="1401" y="386"/>
                  </a:lnTo>
                  <a:lnTo>
                    <a:pt x="1373" y="368"/>
                  </a:lnTo>
                  <a:lnTo>
                    <a:pt x="1346" y="350"/>
                  </a:lnTo>
                  <a:lnTo>
                    <a:pt x="1317" y="334"/>
                  </a:lnTo>
                  <a:lnTo>
                    <a:pt x="1289" y="318"/>
                  </a:lnTo>
                  <a:lnTo>
                    <a:pt x="1259" y="303"/>
                  </a:lnTo>
                  <a:lnTo>
                    <a:pt x="1231" y="290"/>
                  </a:lnTo>
                  <a:lnTo>
                    <a:pt x="1202" y="276"/>
                  </a:lnTo>
                  <a:lnTo>
                    <a:pt x="1172" y="262"/>
                  </a:lnTo>
                  <a:lnTo>
                    <a:pt x="1143" y="251"/>
                  </a:lnTo>
                  <a:lnTo>
                    <a:pt x="1113" y="240"/>
                  </a:lnTo>
                  <a:lnTo>
                    <a:pt x="1083" y="228"/>
                  </a:lnTo>
                  <a:lnTo>
                    <a:pt x="1052" y="219"/>
                  </a:lnTo>
                  <a:lnTo>
                    <a:pt x="1021" y="209"/>
                  </a:lnTo>
                  <a:lnTo>
                    <a:pt x="991" y="201"/>
                  </a:lnTo>
                  <a:lnTo>
                    <a:pt x="960" y="192"/>
                  </a:lnTo>
                  <a:lnTo>
                    <a:pt x="929" y="185"/>
                  </a:lnTo>
                  <a:lnTo>
                    <a:pt x="898" y="178"/>
                  </a:lnTo>
                  <a:lnTo>
                    <a:pt x="867" y="172"/>
                  </a:lnTo>
                  <a:lnTo>
                    <a:pt x="804" y="160"/>
                  </a:lnTo>
                  <a:lnTo>
                    <a:pt x="740" y="152"/>
                  </a:lnTo>
                  <a:lnTo>
                    <a:pt x="675" y="146"/>
                  </a:lnTo>
                  <a:lnTo>
                    <a:pt x="611" y="140"/>
                  </a:lnTo>
                  <a:lnTo>
                    <a:pt x="576" y="155"/>
                  </a:lnTo>
                  <a:lnTo>
                    <a:pt x="540" y="171"/>
                  </a:lnTo>
                  <a:lnTo>
                    <a:pt x="505" y="188"/>
                  </a:lnTo>
                  <a:lnTo>
                    <a:pt x="469" y="205"/>
                  </a:lnTo>
                  <a:lnTo>
                    <a:pt x="432" y="223"/>
                  </a:lnTo>
                  <a:lnTo>
                    <a:pt x="395" y="242"/>
                  </a:lnTo>
                  <a:lnTo>
                    <a:pt x="357" y="262"/>
                  </a:lnTo>
                  <a:lnTo>
                    <a:pt x="319" y="283"/>
                  </a:lnTo>
                  <a:lnTo>
                    <a:pt x="281" y="305"/>
                  </a:lnTo>
                  <a:lnTo>
                    <a:pt x="242" y="328"/>
                  </a:lnTo>
                  <a:lnTo>
                    <a:pt x="203" y="352"/>
                  </a:lnTo>
                  <a:lnTo>
                    <a:pt x="163" y="377"/>
                  </a:lnTo>
                  <a:lnTo>
                    <a:pt x="122" y="403"/>
                  </a:lnTo>
                  <a:lnTo>
                    <a:pt x="82" y="430"/>
                  </a:lnTo>
                  <a:lnTo>
                    <a:pt x="40" y="459"/>
                  </a:lnTo>
                  <a:lnTo>
                    <a:pt x="0" y="488"/>
                  </a:lnTo>
                  <a:lnTo>
                    <a:pt x="44" y="488"/>
                  </a:lnTo>
                  <a:lnTo>
                    <a:pt x="88" y="489"/>
                  </a:lnTo>
                  <a:lnTo>
                    <a:pt x="133" y="490"/>
                  </a:lnTo>
                  <a:lnTo>
                    <a:pt x="178" y="494"/>
                  </a:lnTo>
                  <a:lnTo>
                    <a:pt x="222" y="497"/>
                  </a:lnTo>
                  <a:lnTo>
                    <a:pt x="266" y="501"/>
                  </a:lnTo>
                  <a:lnTo>
                    <a:pt x="310" y="505"/>
                  </a:lnTo>
                  <a:lnTo>
                    <a:pt x="355" y="512"/>
                  </a:lnTo>
                  <a:lnTo>
                    <a:pt x="398" y="518"/>
                  </a:lnTo>
                  <a:lnTo>
                    <a:pt x="442" y="525"/>
                  </a:lnTo>
                  <a:lnTo>
                    <a:pt x="485" y="535"/>
                  </a:lnTo>
                  <a:lnTo>
                    <a:pt x="528" y="544"/>
                  </a:lnTo>
                  <a:lnTo>
                    <a:pt x="570" y="554"/>
                  </a:lnTo>
                  <a:lnTo>
                    <a:pt x="613" y="564"/>
                  </a:lnTo>
                  <a:lnTo>
                    <a:pt x="655" y="577"/>
                  </a:lnTo>
                  <a:lnTo>
                    <a:pt x="697" y="589"/>
                  </a:lnTo>
                  <a:lnTo>
                    <a:pt x="738" y="604"/>
                  </a:lnTo>
                  <a:lnTo>
                    <a:pt x="779" y="618"/>
                  </a:lnTo>
                  <a:lnTo>
                    <a:pt x="819" y="634"/>
                  </a:lnTo>
                  <a:lnTo>
                    <a:pt x="859" y="651"/>
                  </a:lnTo>
                  <a:lnTo>
                    <a:pt x="899" y="668"/>
                  </a:lnTo>
                  <a:lnTo>
                    <a:pt x="937" y="688"/>
                  </a:lnTo>
                  <a:lnTo>
                    <a:pt x="976" y="707"/>
                  </a:lnTo>
                  <a:lnTo>
                    <a:pt x="1014" y="727"/>
                  </a:lnTo>
                  <a:lnTo>
                    <a:pt x="1052" y="750"/>
                  </a:lnTo>
                  <a:lnTo>
                    <a:pt x="1088" y="773"/>
                  </a:lnTo>
                  <a:lnTo>
                    <a:pt x="1124" y="797"/>
                  </a:lnTo>
                  <a:lnTo>
                    <a:pt x="1160" y="821"/>
                  </a:lnTo>
                  <a:lnTo>
                    <a:pt x="1195" y="846"/>
                  </a:lnTo>
                  <a:lnTo>
                    <a:pt x="1229" y="874"/>
                  </a:lnTo>
                  <a:lnTo>
                    <a:pt x="1263" y="902"/>
                  </a:lnTo>
                  <a:lnTo>
                    <a:pt x="1296" y="931"/>
                  </a:lnTo>
                  <a:lnTo>
                    <a:pt x="1413" y="814"/>
                  </a:lnTo>
                  <a:lnTo>
                    <a:pt x="1523" y="704"/>
                  </a:lnTo>
                  <a:lnTo>
                    <a:pt x="1623" y="605"/>
                  </a:lnTo>
                  <a:lnTo>
                    <a:pt x="1715" y="516"/>
                  </a:lnTo>
                  <a:lnTo>
                    <a:pt x="1758" y="477"/>
                  </a:lnTo>
                  <a:lnTo>
                    <a:pt x="1799" y="439"/>
                  </a:lnTo>
                  <a:lnTo>
                    <a:pt x="1837" y="405"/>
                  </a:lnTo>
                  <a:lnTo>
                    <a:pt x="1873" y="374"/>
                  </a:lnTo>
                  <a:lnTo>
                    <a:pt x="1907" y="346"/>
                  </a:lnTo>
                  <a:lnTo>
                    <a:pt x="1940" y="321"/>
                  </a:lnTo>
                  <a:lnTo>
                    <a:pt x="1969" y="300"/>
                  </a:lnTo>
                  <a:lnTo>
                    <a:pt x="1997" y="282"/>
                  </a:lnTo>
                  <a:lnTo>
                    <a:pt x="1972" y="259"/>
                  </a:lnTo>
                  <a:lnTo>
                    <a:pt x="1942" y="234"/>
                  </a:lnTo>
                  <a:lnTo>
                    <a:pt x="1908" y="208"/>
                  </a:lnTo>
                  <a:lnTo>
                    <a:pt x="1870" y="181"/>
                  </a:lnTo>
                  <a:lnTo>
                    <a:pt x="1848" y="167"/>
                  </a:lnTo>
                  <a:lnTo>
                    <a:pt x="1826" y="152"/>
                  </a:lnTo>
                  <a:lnTo>
                    <a:pt x="1803" y="139"/>
                  </a:lnTo>
                  <a:lnTo>
                    <a:pt x="1778" y="125"/>
                  </a:lnTo>
                  <a:lnTo>
                    <a:pt x="1750" y="112"/>
                  </a:lnTo>
                  <a:lnTo>
                    <a:pt x="1723" y="99"/>
                  </a:lnTo>
                  <a:lnTo>
                    <a:pt x="1695" y="87"/>
                  </a:lnTo>
                  <a:lnTo>
                    <a:pt x="1664" y="74"/>
                  </a:lnTo>
                  <a:lnTo>
                    <a:pt x="1634" y="63"/>
                  </a:lnTo>
                  <a:lnTo>
                    <a:pt x="1601" y="53"/>
                  </a:lnTo>
                  <a:lnTo>
                    <a:pt x="1567" y="42"/>
                  </a:lnTo>
                  <a:lnTo>
                    <a:pt x="1532" y="33"/>
                  </a:lnTo>
                  <a:lnTo>
                    <a:pt x="1495" y="24"/>
                  </a:lnTo>
                  <a:lnTo>
                    <a:pt x="1458" y="17"/>
                  </a:lnTo>
                  <a:lnTo>
                    <a:pt x="1419" y="12"/>
                  </a:lnTo>
                  <a:lnTo>
                    <a:pt x="1379" y="6"/>
                  </a:lnTo>
                  <a:lnTo>
                    <a:pt x="1338" y="3"/>
                  </a:lnTo>
                  <a:lnTo>
                    <a:pt x="1295" y="0"/>
                  </a:lnTo>
                  <a:lnTo>
                    <a:pt x="1250" y="0"/>
                  </a:lnTo>
                  <a:lnTo>
                    <a:pt x="1205" y="0"/>
                  </a:lnTo>
                  <a:lnTo>
                    <a:pt x="1159" y="4"/>
                  </a:lnTo>
                  <a:lnTo>
                    <a:pt x="1110" y="7"/>
                  </a:lnTo>
                  <a:lnTo>
                    <a:pt x="1061" y="14"/>
                  </a:lnTo>
                  <a:lnTo>
                    <a:pt x="1010" y="22"/>
                  </a:lnTo>
                  <a:lnTo>
                    <a:pt x="1054" y="36"/>
                  </a:lnTo>
                  <a:lnTo>
                    <a:pt x="1098" y="50"/>
                  </a:lnTo>
                  <a:lnTo>
                    <a:pt x="1141" y="67"/>
                  </a:lnTo>
                  <a:lnTo>
                    <a:pt x="1185" y="85"/>
                  </a:lnTo>
                  <a:lnTo>
                    <a:pt x="1227" y="106"/>
                  </a:lnTo>
                  <a:lnTo>
                    <a:pt x="1269" y="126"/>
                  </a:lnTo>
                  <a:lnTo>
                    <a:pt x="1309" y="150"/>
                  </a:lnTo>
                  <a:lnTo>
                    <a:pt x="1349" y="174"/>
                  </a:lnTo>
                  <a:lnTo>
                    <a:pt x="1389" y="200"/>
                  </a:lnTo>
                  <a:lnTo>
                    <a:pt x="1427" y="228"/>
                  </a:lnTo>
                  <a:lnTo>
                    <a:pt x="1466" y="258"/>
                  </a:lnTo>
                  <a:lnTo>
                    <a:pt x="1502" y="290"/>
                  </a:lnTo>
                  <a:lnTo>
                    <a:pt x="1540" y="324"/>
                  </a:lnTo>
                  <a:lnTo>
                    <a:pt x="1575" y="359"/>
                  </a:lnTo>
                  <a:lnTo>
                    <a:pt x="1610" y="396"/>
                  </a:lnTo>
                  <a:lnTo>
                    <a:pt x="1643" y="4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989388" y="2840038"/>
              <a:ext cx="1112838" cy="433388"/>
            </a:xfrm>
            <a:custGeom>
              <a:rect b="b" l="l" r="r" t="t"/>
              <a:pathLst>
                <a:path extrusionOk="0" h="2180" w="5614">
                  <a:moveTo>
                    <a:pt x="0" y="290"/>
                  </a:moveTo>
                  <a:lnTo>
                    <a:pt x="169" y="271"/>
                  </a:lnTo>
                  <a:lnTo>
                    <a:pt x="339" y="252"/>
                  </a:lnTo>
                  <a:lnTo>
                    <a:pt x="512" y="232"/>
                  </a:lnTo>
                  <a:lnTo>
                    <a:pt x="685" y="213"/>
                  </a:lnTo>
                  <a:lnTo>
                    <a:pt x="859" y="195"/>
                  </a:lnTo>
                  <a:lnTo>
                    <a:pt x="1033" y="176"/>
                  </a:lnTo>
                  <a:lnTo>
                    <a:pt x="1208" y="158"/>
                  </a:lnTo>
                  <a:lnTo>
                    <a:pt x="1384" y="139"/>
                  </a:lnTo>
                  <a:lnTo>
                    <a:pt x="1558" y="121"/>
                  </a:lnTo>
                  <a:lnTo>
                    <a:pt x="1733" y="104"/>
                  </a:lnTo>
                  <a:lnTo>
                    <a:pt x="1907" y="86"/>
                  </a:lnTo>
                  <a:lnTo>
                    <a:pt x="2079" y="69"/>
                  </a:lnTo>
                  <a:lnTo>
                    <a:pt x="2251" y="51"/>
                  </a:lnTo>
                  <a:lnTo>
                    <a:pt x="2421" y="34"/>
                  </a:lnTo>
                  <a:lnTo>
                    <a:pt x="2589" y="17"/>
                  </a:lnTo>
                  <a:lnTo>
                    <a:pt x="2756" y="0"/>
                  </a:lnTo>
                  <a:lnTo>
                    <a:pt x="2757" y="0"/>
                  </a:lnTo>
                  <a:lnTo>
                    <a:pt x="2861" y="12"/>
                  </a:lnTo>
                  <a:lnTo>
                    <a:pt x="2969" y="27"/>
                  </a:lnTo>
                  <a:lnTo>
                    <a:pt x="3080" y="44"/>
                  </a:lnTo>
                  <a:lnTo>
                    <a:pt x="3193" y="64"/>
                  </a:lnTo>
                  <a:lnTo>
                    <a:pt x="3308" y="84"/>
                  </a:lnTo>
                  <a:lnTo>
                    <a:pt x="3426" y="107"/>
                  </a:lnTo>
                  <a:lnTo>
                    <a:pt x="3546" y="132"/>
                  </a:lnTo>
                  <a:lnTo>
                    <a:pt x="3669" y="160"/>
                  </a:lnTo>
                  <a:lnTo>
                    <a:pt x="3792" y="189"/>
                  </a:lnTo>
                  <a:lnTo>
                    <a:pt x="3919" y="222"/>
                  </a:lnTo>
                  <a:lnTo>
                    <a:pt x="4048" y="257"/>
                  </a:lnTo>
                  <a:lnTo>
                    <a:pt x="4178" y="296"/>
                  </a:lnTo>
                  <a:lnTo>
                    <a:pt x="4244" y="316"/>
                  </a:lnTo>
                  <a:lnTo>
                    <a:pt x="4311" y="338"/>
                  </a:lnTo>
                  <a:lnTo>
                    <a:pt x="4376" y="360"/>
                  </a:lnTo>
                  <a:lnTo>
                    <a:pt x="4443" y="382"/>
                  </a:lnTo>
                  <a:lnTo>
                    <a:pt x="4511" y="405"/>
                  </a:lnTo>
                  <a:lnTo>
                    <a:pt x="4579" y="430"/>
                  </a:lnTo>
                  <a:lnTo>
                    <a:pt x="4647" y="455"/>
                  </a:lnTo>
                  <a:lnTo>
                    <a:pt x="4716" y="480"/>
                  </a:lnTo>
                  <a:lnTo>
                    <a:pt x="4778" y="504"/>
                  </a:lnTo>
                  <a:lnTo>
                    <a:pt x="4839" y="528"/>
                  </a:lnTo>
                  <a:lnTo>
                    <a:pt x="4899" y="552"/>
                  </a:lnTo>
                  <a:lnTo>
                    <a:pt x="4958" y="577"/>
                  </a:lnTo>
                  <a:lnTo>
                    <a:pt x="5017" y="602"/>
                  </a:lnTo>
                  <a:lnTo>
                    <a:pt x="5075" y="628"/>
                  </a:lnTo>
                  <a:lnTo>
                    <a:pt x="5133" y="653"/>
                  </a:lnTo>
                  <a:lnTo>
                    <a:pt x="5190" y="679"/>
                  </a:lnTo>
                  <a:lnTo>
                    <a:pt x="5245" y="704"/>
                  </a:lnTo>
                  <a:lnTo>
                    <a:pt x="5300" y="730"/>
                  </a:lnTo>
                  <a:lnTo>
                    <a:pt x="5354" y="756"/>
                  </a:lnTo>
                  <a:lnTo>
                    <a:pt x="5407" y="783"/>
                  </a:lnTo>
                  <a:lnTo>
                    <a:pt x="5461" y="809"/>
                  </a:lnTo>
                  <a:lnTo>
                    <a:pt x="5512" y="835"/>
                  </a:lnTo>
                  <a:lnTo>
                    <a:pt x="5563" y="862"/>
                  </a:lnTo>
                  <a:lnTo>
                    <a:pt x="5614" y="888"/>
                  </a:lnTo>
                  <a:lnTo>
                    <a:pt x="5481" y="979"/>
                  </a:lnTo>
                  <a:lnTo>
                    <a:pt x="5346" y="1067"/>
                  </a:lnTo>
                  <a:lnTo>
                    <a:pt x="5210" y="1156"/>
                  </a:lnTo>
                  <a:lnTo>
                    <a:pt x="5073" y="1244"/>
                  </a:lnTo>
                  <a:lnTo>
                    <a:pt x="4933" y="1330"/>
                  </a:lnTo>
                  <a:lnTo>
                    <a:pt x="4791" y="1415"/>
                  </a:lnTo>
                  <a:lnTo>
                    <a:pt x="4650" y="1498"/>
                  </a:lnTo>
                  <a:lnTo>
                    <a:pt x="4505" y="1581"/>
                  </a:lnTo>
                  <a:lnTo>
                    <a:pt x="4358" y="1661"/>
                  </a:lnTo>
                  <a:lnTo>
                    <a:pt x="4211" y="1741"/>
                  </a:lnTo>
                  <a:lnTo>
                    <a:pt x="4137" y="1781"/>
                  </a:lnTo>
                  <a:lnTo>
                    <a:pt x="4061" y="1819"/>
                  </a:lnTo>
                  <a:lnTo>
                    <a:pt x="3986" y="1856"/>
                  </a:lnTo>
                  <a:lnTo>
                    <a:pt x="3910" y="1895"/>
                  </a:lnTo>
                  <a:lnTo>
                    <a:pt x="3834" y="1932"/>
                  </a:lnTo>
                  <a:lnTo>
                    <a:pt x="3758" y="1969"/>
                  </a:lnTo>
                  <a:lnTo>
                    <a:pt x="3681" y="2005"/>
                  </a:lnTo>
                  <a:lnTo>
                    <a:pt x="3604" y="2041"/>
                  </a:lnTo>
                  <a:lnTo>
                    <a:pt x="3526" y="2077"/>
                  </a:lnTo>
                  <a:lnTo>
                    <a:pt x="3448" y="2112"/>
                  </a:lnTo>
                  <a:lnTo>
                    <a:pt x="3369" y="2146"/>
                  </a:lnTo>
                  <a:lnTo>
                    <a:pt x="3291" y="2180"/>
                  </a:lnTo>
                  <a:lnTo>
                    <a:pt x="3263" y="2124"/>
                  </a:lnTo>
                  <a:lnTo>
                    <a:pt x="3232" y="2070"/>
                  </a:lnTo>
                  <a:lnTo>
                    <a:pt x="3200" y="2016"/>
                  </a:lnTo>
                  <a:lnTo>
                    <a:pt x="3165" y="1965"/>
                  </a:lnTo>
                  <a:lnTo>
                    <a:pt x="3129" y="1914"/>
                  </a:lnTo>
                  <a:lnTo>
                    <a:pt x="3090" y="1866"/>
                  </a:lnTo>
                  <a:lnTo>
                    <a:pt x="3050" y="1817"/>
                  </a:lnTo>
                  <a:lnTo>
                    <a:pt x="3008" y="1770"/>
                  </a:lnTo>
                  <a:lnTo>
                    <a:pt x="2965" y="1725"/>
                  </a:lnTo>
                  <a:lnTo>
                    <a:pt x="2919" y="1680"/>
                  </a:lnTo>
                  <a:lnTo>
                    <a:pt x="2873" y="1636"/>
                  </a:lnTo>
                  <a:lnTo>
                    <a:pt x="2824" y="1593"/>
                  </a:lnTo>
                  <a:lnTo>
                    <a:pt x="2775" y="1551"/>
                  </a:lnTo>
                  <a:lnTo>
                    <a:pt x="2724" y="1511"/>
                  </a:lnTo>
                  <a:lnTo>
                    <a:pt x="2673" y="1471"/>
                  </a:lnTo>
                  <a:lnTo>
                    <a:pt x="2621" y="1432"/>
                  </a:lnTo>
                  <a:lnTo>
                    <a:pt x="2568" y="1395"/>
                  </a:lnTo>
                  <a:lnTo>
                    <a:pt x="2513" y="1357"/>
                  </a:lnTo>
                  <a:lnTo>
                    <a:pt x="2459" y="1321"/>
                  </a:lnTo>
                  <a:lnTo>
                    <a:pt x="2404" y="1286"/>
                  </a:lnTo>
                  <a:lnTo>
                    <a:pt x="2349" y="1251"/>
                  </a:lnTo>
                  <a:lnTo>
                    <a:pt x="2293" y="1218"/>
                  </a:lnTo>
                  <a:lnTo>
                    <a:pt x="2238" y="1185"/>
                  </a:lnTo>
                  <a:lnTo>
                    <a:pt x="2182" y="1152"/>
                  </a:lnTo>
                  <a:lnTo>
                    <a:pt x="2070" y="1090"/>
                  </a:lnTo>
                  <a:lnTo>
                    <a:pt x="1960" y="1030"/>
                  </a:lnTo>
                  <a:lnTo>
                    <a:pt x="1851" y="973"/>
                  </a:lnTo>
                  <a:lnTo>
                    <a:pt x="1744" y="917"/>
                  </a:lnTo>
                  <a:lnTo>
                    <a:pt x="1692" y="891"/>
                  </a:lnTo>
                  <a:lnTo>
                    <a:pt x="1640" y="865"/>
                  </a:lnTo>
                  <a:lnTo>
                    <a:pt x="1587" y="839"/>
                  </a:lnTo>
                  <a:lnTo>
                    <a:pt x="1535" y="814"/>
                  </a:lnTo>
                  <a:lnTo>
                    <a:pt x="1428" y="766"/>
                  </a:lnTo>
                  <a:lnTo>
                    <a:pt x="1321" y="720"/>
                  </a:lnTo>
                  <a:lnTo>
                    <a:pt x="1215" y="675"/>
                  </a:lnTo>
                  <a:lnTo>
                    <a:pt x="1107" y="633"/>
                  </a:lnTo>
                  <a:lnTo>
                    <a:pt x="998" y="592"/>
                  </a:lnTo>
                  <a:lnTo>
                    <a:pt x="889" y="552"/>
                  </a:lnTo>
                  <a:lnTo>
                    <a:pt x="779" y="515"/>
                  </a:lnTo>
                  <a:lnTo>
                    <a:pt x="669" y="480"/>
                  </a:lnTo>
                  <a:lnTo>
                    <a:pt x="559" y="445"/>
                  </a:lnTo>
                  <a:lnTo>
                    <a:pt x="448" y="412"/>
                  </a:lnTo>
                  <a:lnTo>
                    <a:pt x="337" y="380"/>
                  </a:lnTo>
                  <a:lnTo>
                    <a:pt x="225" y="349"/>
                  </a:lnTo>
                  <a:lnTo>
                    <a:pt x="113" y="32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535488" y="2613025"/>
              <a:ext cx="947738" cy="403225"/>
            </a:xfrm>
            <a:custGeom>
              <a:rect b="b" l="l" r="r" t="t"/>
              <a:pathLst>
                <a:path extrusionOk="0" h="2030" w="4775">
                  <a:moveTo>
                    <a:pt x="4101" y="120"/>
                  </a:moveTo>
                  <a:lnTo>
                    <a:pt x="4148" y="138"/>
                  </a:lnTo>
                  <a:lnTo>
                    <a:pt x="4194" y="158"/>
                  </a:lnTo>
                  <a:lnTo>
                    <a:pt x="4240" y="177"/>
                  </a:lnTo>
                  <a:lnTo>
                    <a:pt x="4285" y="197"/>
                  </a:lnTo>
                  <a:lnTo>
                    <a:pt x="4330" y="219"/>
                  </a:lnTo>
                  <a:lnTo>
                    <a:pt x="4374" y="240"/>
                  </a:lnTo>
                  <a:lnTo>
                    <a:pt x="4417" y="263"/>
                  </a:lnTo>
                  <a:lnTo>
                    <a:pt x="4460" y="287"/>
                  </a:lnTo>
                  <a:lnTo>
                    <a:pt x="4502" y="312"/>
                  </a:lnTo>
                  <a:lnTo>
                    <a:pt x="4543" y="337"/>
                  </a:lnTo>
                  <a:lnTo>
                    <a:pt x="4584" y="363"/>
                  </a:lnTo>
                  <a:lnTo>
                    <a:pt x="4623" y="390"/>
                  </a:lnTo>
                  <a:lnTo>
                    <a:pt x="4663" y="418"/>
                  </a:lnTo>
                  <a:lnTo>
                    <a:pt x="4702" y="447"/>
                  </a:lnTo>
                  <a:lnTo>
                    <a:pt x="4739" y="476"/>
                  </a:lnTo>
                  <a:lnTo>
                    <a:pt x="4775" y="507"/>
                  </a:lnTo>
                  <a:lnTo>
                    <a:pt x="4671" y="601"/>
                  </a:lnTo>
                  <a:lnTo>
                    <a:pt x="4563" y="695"/>
                  </a:lnTo>
                  <a:lnTo>
                    <a:pt x="4454" y="790"/>
                  </a:lnTo>
                  <a:lnTo>
                    <a:pt x="4343" y="886"/>
                  </a:lnTo>
                  <a:lnTo>
                    <a:pt x="4230" y="982"/>
                  </a:lnTo>
                  <a:lnTo>
                    <a:pt x="4115" y="1077"/>
                  </a:lnTo>
                  <a:lnTo>
                    <a:pt x="3997" y="1174"/>
                  </a:lnTo>
                  <a:lnTo>
                    <a:pt x="3878" y="1270"/>
                  </a:lnTo>
                  <a:lnTo>
                    <a:pt x="3757" y="1367"/>
                  </a:lnTo>
                  <a:lnTo>
                    <a:pt x="3635" y="1462"/>
                  </a:lnTo>
                  <a:lnTo>
                    <a:pt x="3510" y="1558"/>
                  </a:lnTo>
                  <a:lnTo>
                    <a:pt x="3383" y="1653"/>
                  </a:lnTo>
                  <a:lnTo>
                    <a:pt x="3254" y="1749"/>
                  </a:lnTo>
                  <a:lnTo>
                    <a:pt x="3123" y="1843"/>
                  </a:lnTo>
                  <a:lnTo>
                    <a:pt x="2990" y="1937"/>
                  </a:lnTo>
                  <a:lnTo>
                    <a:pt x="2857" y="2030"/>
                  </a:lnTo>
                  <a:lnTo>
                    <a:pt x="2806" y="2004"/>
                  </a:lnTo>
                  <a:lnTo>
                    <a:pt x="2755" y="1977"/>
                  </a:lnTo>
                  <a:lnTo>
                    <a:pt x="2704" y="1951"/>
                  </a:lnTo>
                  <a:lnTo>
                    <a:pt x="2650" y="1925"/>
                  </a:lnTo>
                  <a:lnTo>
                    <a:pt x="2597" y="1898"/>
                  </a:lnTo>
                  <a:lnTo>
                    <a:pt x="2543" y="1872"/>
                  </a:lnTo>
                  <a:lnTo>
                    <a:pt x="2488" y="1846"/>
                  </a:lnTo>
                  <a:lnTo>
                    <a:pt x="2433" y="1821"/>
                  </a:lnTo>
                  <a:lnTo>
                    <a:pt x="2376" y="1795"/>
                  </a:lnTo>
                  <a:lnTo>
                    <a:pt x="2318" y="1770"/>
                  </a:lnTo>
                  <a:lnTo>
                    <a:pt x="2260" y="1744"/>
                  </a:lnTo>
                  <a:lnTo>
                    <a:pt x="2201" y="1719"/>
                  </a:lnTo>
                  <a:lnTo>
                    <a:pt x="2142" y="1694"/>
                  </a:lnTo>
                  <a:lnTo>
                    <a:pt x="2082" y="1670"/>
                  </a:lnTo>
                  <a:lnTo>
                    <a:pt x="2021" y="1646"/>
                  </a:lnTo>
                  <a:lnTo>
                    <a:pt x="1959" y="1622"/>
                  </a:lnTo>
                  <a:lnTo>
                    <a:pt x="1890" y="1597"/>
                  </a:lnTo>
                  <a:lnTo>
                    <a:pt x="1822" y="1572"/>
                  </a:lnTo>
                  <a:lnTo>
                    <a:pt x="1754" y="1547"/>
                  </a:lnTo>
                  <a:lnTo>
                    <a:pt x="1686" y="1524"/>
                  </a:lnTo>
                  <a:lnTo>
                    <a:pt x="1619" y="1502"/>
                  </a:lnTo>
                  <a:lnTo>
                    <a:pt x="1554" y="1480"/>
                  </a:lnTo>
                  <a:lnTo>
                    <a:pt x="1487" y="1458"/>
                  </a:lnTo>
                  <a:lnTo>
                    <a:pt x="1421" y="1438"/>
                  </a:lnTo>
                  <a:lnTo>
                    <a:pt x="1291" y="1399"/>
                  </a:lnTo>
                  <a:lnTo>
                    <a:pt x="1162" y="1364"/>
                  </a:lnTo>
                  <a:lnTo>
                    <a:pt x="1035" y="1331"/>
                  </a:lnTo>
                  <a:lnTo>
                    <a:pt x="912" y="1302"/>
                  </a:lnTo>
                  <a:lnTo>
                    <a:pt x="789" y="1274"/>
                  </a:lnTo>
                  <a:lnTo>
                    <a:pt x="669" y="1249"/>
                  </a:lnTo>
                  <a:lnTo>
                    <a:pt x="551" y="1226"/>
                  </a:lnTo>
                  <a:lnTo>
                    <a:pt x="436" y="1206"/>
                  </a:lnTo>
                  <a:lnTo>
                    <a:pt x="323" y="1186"/>
                  </a:lnTo>
                  <a:lnTo>
                    <a:pt x="212" y="1169"/>
                  </a:lnTo>
                  <a:lnTo>
                    <a:pt x="104" y="1154"/>
                  </a:lnTo>
                  <a:lnTo>
                    <a:pt x="0" y="1142"/>
                  </a:lnTo>
                  <a:lnTo>
                    <a:pt x="252" y="1116"/>
                  </a:lnTo>
                  <a:lnTo>
                    <a:pt x="497" y="1090"/>
                  </a:lnTo>
                  <a:lnTo>
                    <a:pt x="735" y="1065"/>
                  </a:lnTo>
                  <a:lnTo>
                    <a:pt x="965" y="1039"/>
                  </a:lnTo>
                  <a:lnTo>
                    <a:pt x="1185" y="1013"/>
                  </a:lnTo>
                  <a:lnTo>
                    <a:pt x="1395" y="987"/>
                  </a:lnTo>
                  <a:lnTo>
                    <a:pt x="1593" y="962"/>
                  </a:lnTo>
                  <a:lnTo>
                    <a:pt x="1780" y="936"/>
                  </a:lnTo>
                  <a:lnTo>
                    <a:pt x="1869" y="922"/>
                  </a:lnTo>
                  <a:lnTo>
                    <a:pt x="1954" y="908"/>
                  </a:lnTo>
                  <a:lnTo>
                    <a:pt x="2034" y="896"/>
                  </a:lnTo>
                  <a:lnTo>
                    <a:pt x="2113" y="882"/>
                  </a:lnTo>
                  <a:lnTo>
                    <a:pt x="2186" y="869"/>
                  </a:lnTo>
                  <a:lnTo>
                    <a:pt x="2257" y="855"/>
                  </a:lnTo>
                  <a:lnTo>
                    <a:pt x="2323" y="841"/>
                  </a:lnTo>
                  <a:lnTo>
                    <a:pt x="2384" y="828"/>
                  </a:lnTo>
                  <a:lnTo>
                    <a:pt x="2442" y="814"/>
                  </a:lnTo>
                  <a:lnTo>
                    <a:pt x="2495" y="801"/>
                  </a:lnTo>
                  <a:lnTo>
                    <a:pt x="2544" y="787"/>
                  </a:lnTo>
                  <a:lnTo>
                    <a:pt x="2587" y="772"/>
                  </a:lnTo>
                  <a:lnTo>
                    <a:pt x="2626" y="759"/>
                  </a:lnTo>
                  <a:lnTo>
                    <a:pt x="2660" y="744"/>
                  </a:lnTo>
                  <a:lnTo>
                    <a:pt x="2690" y="729"/>
                  </a:lnTo>
                  <a:lnTo>
                    <a:pt x="2714" y="716"/>
                  </a:lnTo>
                  <a:lnTo>
                    <a:pt x="2581" y="733"/>
                  </a:lnTo>
                  <a:lnTo>
                    <a:pt x="2448" y="748"/>
                  </a:lnTo>
                  <a:lnTo>
                    <a:pt x="2315" y="765"/>
                  </a:lnTo>
                  <a:lnTo>
                    <a:pt x="2182" y="781"/>
                  </a:lnTo>
                  <a:lnTo>
                    <a:pt x="2051" y="796"/>
                  </a:lnTo>
                  <a:lnTo>
                    <a:pt x="1922" y="811"/>
                  </a:lnTo>
                  <a:lnTo>
                    <a:pt x="1795" y="826"/>
                  </a:lnTo>
                  <a:lnTo>
                    <a:pt x="1672" y="839"/>
                  </a:lnTo>
                  <a:lnTo>
                    <a:pt x="1551" y="853"/>
                  </a:lnTo>
                  <a:lnTo>
                    <a:pt x="1437" y="865"/>
                  </a:lnTo>
                  <a:lnTo>
                    <a:pt x="1326" y="878"/>
                  </a:lnTo>
                  <a:lnTo>
                    <a:pt x="1221" y="890"/>
                  </a:lnTo>
                  <a:lnTo>
                    <a:pt x="1124" y="902"/>
                  </a:lnTo>
                  <a:lnTo>
                    <a:pt x="1033" y="912"/>
                  </a:lnTo>
                  <a:lnTo>
                    <a:pt x="949" y="923"/>
                  </a:lnTo>
                  <a:lnTo>
                    <a:pt x="874" y="933"/>
                  </a:lnTo>
                  <a:lnTo>
                    <a:pt x="919" y="862"/>
                  </a:lnTo>
                  <a:lnTo>
                    <a:pt x="969" y="793"/>
                  </a:lnTo>
                  <a:lnTo>
                    <a:pt x="1025" y="727"/>
                  </a:lnTo>
                  <a:lnTo>
                    <a:pt x="1088" y="662"/>
                  </a:lnTo>
                  <a:lnTo>
                    <a:pt x="1157" y="601"/>
                  </a:lnTo>
                  <a:lnTo>
                    <a:pt x="1230" y="543"/>
                  </a:lnTo>
                  <a:lnTo>
                    <a:pt x="1310" y="487"/>
                  </a:lnTo>
                  <a:lnTo>
                    <a:pt x="1394" y="434"/>
                  </a:lnTo>
                  <a:lnTo>
                    <a:pt x="1482" y="383"/>
                  </a:lnTo>
                  <a:lnTo>
                    <a:pt x="1575" y="336"/>
                  </a:lnTo>
                  <a:lnTo>
                    <a:pt x="1673" y="291"/>
                  </a:lnTo>
                  <a:lnTo>
                    <a:pt x="1774" y="249"/>
                  </a:lnTo>
                  <a:lnTo>
                    <a:pt x="1878" y="211"/>
                  </a:lnTo>
                  <a:lnTo>
                    <a:pt x="1985" y="176"/>
                  </a:lnTo>
                  <a:lnTo>
                    <a:pt x="2095" y="143"/>
                  </a:lnTo>
                  <a:lnTo>
                    <a:pt x="2207" y="113"/>
                  </a:lnTo>
                  <a:lnTo>
                    <a:pt x="2321" y="88"/>
                  </a:lnTo>
                  <a:lnTo>
                    <a:pt x="2438" y="65"/>
                  </a:lnTo>
                  <a:lnTo>
                    <a:pt x="2557" y="45"/>
                  </a:lnTo>
                  <a:lnTo>
                    <a:pt x="2676" y="29"/>
                  </a:lnTo>
                  <a:lnTo>
                    <a:pt x="2797" y="17"/>
                  </a:lnTo>
                  <a:lnTo>
                    <a:pt x="2918" y="8"/>
                  </a:lnTo>
                  <a:lnTo>
                    <a:pt x="3039" y="2"/>
                  </a:lnTo>
                  <a:lnTo>
                    <a:pt x="3161" y="0"/>
                  </a:lnTo>
                  <a:lnTo>
                    <a:pt x="3283" y="2"/>
                  </a:lnTo>
                  <a:lnTo>
                    <a:pt x="3403" y="8"/>
                  </a:lnTo>
                  <a:lnTo>
                    <a:pt x="3523" y="17"/>
                  </a:lnTo>
                  <a:lnTo>
                    <a:pt x="3642" y="29"/>
                  </a:lnTo>
                  <a:lnTo>
                    <a:pt x="3760" y="46"/>
                  </a:lnTo>
                  <a:lnTo>
                    <a:pt x="3876" y="67"/>
                  </a:lnTo>
                  <a:lnTo>
                    <a:pt x="3989" y="92"/>
                  </a:lnTo>
                  <a:lnTo>
                    <a:pt x="4101" y="120"/>
                  </a:lnTo>
                  <a:close/>
                </a:path>
              </a:pathLst>
            </a:custGeom>
            <a:solidFill>
              <a:srgbClr val="ADDD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3868738" y="2905125"/>
              <a:ext cx="752475" cy="401638"/>
            </a:xfrm>
            <a:custGeom>
              <a:rect b="b" l="l" r="r" t="t"/>
              <a:pathLst>
                <a:path extrusionOk="0" h="2024" w="3796">
                  <a:moveTo>
                    <a:pt x="2200" y="636"/>
                  </a:moveTo>
                  <a:lnTo>
                    <a:pt x="2142" y="608"/>
                  </a:lnTo>
                  <a:lnTo>
                    <a:pt x="2086" y="581"/>
                  </a:lnTo>
                  <a:lnTo>
                    <a:pt x="2028" y="553"/>
                  </a:lnTo>
                  <a:lnTo>
                    <a:pt x="1970" y="529"/>
                  </a:lnTo>
                  <a:lnTo>
                    <a:pt x="1912" y="502"/>
                  </a:lnTo>
                  <a:lnTo>
                    <a:pt x="1854" y="477"/>
                  </a:lnTo>
                  <a:lnTo>
                    <a:pt x="1795" y="454"/>
                  </a:lnTo>
                  <a:lnTo>
                    <a:pt x="1738" y="430"/>
                  </a:lnTo>
                  <a:lnTo>
                    <a:pt x="1620" y="384"/>
                  </a:lnTo>
                  <a:lnTo>
                    <a:pt x="1502" y="341"/>
                  </a:lnTo>
                  <a:lnTo>
                    <a:pt x="1383" y="299"/>
                  </a:lnTo>
                  <a:lnTo>
                    <a:pt x="1263" y="261"/>
                  </a:lnTo>
                  <a:lnTo>
                    <a:pt x="1142" y="222"/>
                  </a:lnTo>
                  <a:lnTo>
                    <a:pt x="1022" y="187"/>
                  </a:lnTo>
                  <a:lnTo>
                    <a:pt x="901" y="152"/>
                  </a:lnTo>
                  <a:lnTo>
                    <a:pt x="779" y="119"/>
                  </a:lnTo>
                  <a:lnTo>
                    <a:pt x="657" y="88"/>
                  </a:lnTo>
                  <a:lnTo>
                    <a:pt x="534" y="58"/>
                  </a:lnTo>
                  <a:lnTo>
                    <a:pt x="412" y="28"/>
                  </a:lnTo>
                  <a:lnTo>
                    <a:pt x="288" y="0"/>
                  </a:lnTo>
                  <a:lnTo>
                    <a:pt x="252" y="5"/>
                  </a:lnTo>
                  <a:lnTo>
                    <a:pt x="216" y="9"/>
                  </a:lnTo>
                  <a:lnTo>
                    <a:pt x="180" y="14"/>
                  </a:lnTo>
                  <a:lnTo>
                    <a:pt x="143" y="18"/>
                  </a:lnTo>
                  <a:lnTo>
                    <a:pt x="107" y="23"/>
                  </a:lnTo>
                  <a:lnTo>
                    <a:pt x="72" y="28"/>
                  </a:lnTo>
                  <a:lnTo>
                    <a:pt x="36" y="33"/>
                  </a:lnTo>
                  <a:lnTo>
                    <a:pt x="0" y="37"/>
                  </a:lnTo>
                  <a:lnTo>
                    <a:pt x="62" y="56"/>
                  </a:lnTo>
                  <a:lnTo>
                    <a:pt x="124" y="76"/>
                  </a:lnTo>
                  <a:lnTo>
                    <a:pt x="185" y="95"/>
                  </a:lnTo>
                  <a:lnTo>
                    <a:pt x="246" y="117"/>
                  </a:lnTo>
                  <a:lnTo>
                    <a:pt x="308" y="137"/>
                  </a:lnTo>
                  <a:lnTo>
                    <a:pt x="368" y="160"/>
                  </a:lnTo>
                  <a:lnTo>
                    <a:pt x="429" y="181"/>
                  </a:lnTo>
                  <a:lnTo>
                    <a:pt x="489" y="204"/>
                  </a:lnTo>
                  <a:lnTo>
                    <a:pt x="550" y="228"/>
                  </a:lnTo>
                  <a:lnTo>
                    <a:pt x="610" y="252"/>
                  </a:lnTo>
                  <a:lnTo>
                    <a:pt x="671" y="277"/>
                  </a:lnTo>
                  <a:lnTo>
                    <a:pt x="731" y="301"/>
                  </a:lnTo>
                  <a:lnTo>
                    <a:pt x="791" y="327"/>
                  </a:lnTo>
                  <a:lnTo>
                    <a:pt x="851" y="352"/>
                  </a:lnTo>
                  <a:lnTo>
                    <a:pt x="910" y="378"/>
                  </a:lnTo>
                  <a:lnTo>
                    <a:pt x="970" y="404"/>
                  </a:lnTo>
                  <a:lnTo>
                    <a:pt x="1038" y="431"/>
                  </a:lnTo>
                  <a:lnTo>
                    <a:pt x="1106" y="458"/>
                  </a:lnTo>
                  <a:lnTo>
                    <a:pt x="1173" y="485"/>
                  </a:lnTo>
                  <a:lnTo>
                    <a:pt x="1240" y="514"/>
                  </a:lnTo>
                  <a:lnTo>
                    <a:pt x="1307" y="543"/>
                  </a:lnTo>
                  <a:lnTo>
                    <a:pt x="1373" y="573"/>
                  </a:lnTo>
                  <a:lnTo>
                    <a:pt x="1438" y="603"/>
                  </a:lnTo>
                  <a:lnTo>
                    <a:pt x="1504" y="634"/>
                  </a:lnTo>
                  <a:lnTo>
                    <a:pt x="1570" y="666"/>
                  </a:lnTo>
                  <a:lnTo>
                    <a:pt x="1634" y="699"/>
                  </a:lnTo>
                  <a:lnTo>
                    <a:pt x="1699" y="732"/>
                  </a:lnTo>
                  <a:lnTo>
                    <a:pt x="1763" y="764"/>
                  </a:lnTo>
                  <a:lnTo>
                    <a:pt x="1827" y="800"/>
                  </a:lnTo>
                  <a:lnTo>
                    <a:pt x="1890" y="835"/>
                  </a:lnTo>
                  <a:lnTo>
                    <a:pt x="1953" y="870"/>
                  </a:lnTo>
                  <a:lnTo>
                    <a:pt x="2015" y="906"/>
                  </a:lnTo>
                  <a:lnTo>
                    <a:pt x="2118" y="961"/>
                  </a:lnTo>
                  <a:lnTo>
                    <a:pt x="2218" y="1016"/>
                  </a:lnTo>
                  <a:lnTo>
                    <a:pt x="2319" y="1074"/>
                  </a:lnTo>
                  <a:lnTo>
                    <a:pt x="2418" y="1133"/>
                  </a:lnTo>
                  <a:lnTo>
                    <a:pt x="2468" y="1162"/>
                  </a:lnTo>
                  <a:lnTo>
                    <a:pt x="2517" y="1193"/>
                  </a:lnTo>
                  <a:lnTo>
                    <a:pt x="2564" y="1224"/>
                  </a:lnTo>
                  <a:lnTo>
                    <a:pt x="2613" y="1255"/>
                  </a:lnTo>
                  <a:lnTo>
                    <a:pt x="2661" y="1287"/>
                  </a:lnTo>
                  <a:lnTo>
                    <a:pt x="2708" y="1320"/>
                  </a:lnTo>
                  <a:lnTo>
                    <a:pt x="2755" y="1353"/>
                  </a:lnTo>
                  <a:lnTo>
                    <a:pt x="2801" y="1387"/>
                  </a:lnTo>
                  <a:lnTo>
                    <a:pt x="2847" y="1422"/>
                  </a:lnTo>
                  <a:lnTo>
                    <a:pt x="2892" y="1456"/>
                  </a:lnTo>
                  <a:lnTo>
                    <a:pt x="2937" y="1492"/>
                  </a:lnTo>
                  <a:lnTo>
                    <a:pt x="2982" y="1529"/>
                  </a:lnTo>
                  <a:lnTo>
                    <a:pt x="3025" y="1566"/>
                  </a:lnTo>
                  <a:lnTo>
                    <a:pt x="3069" y="1604"/>
                  </a:lnTo>
                  <a:lnTo>
                    <a:pt x="3111" y="1642"/>
                  </a:lnTo>
                  <a:lnTo>
                    <a:pt x="3153" y="1681"/>
                  </a:lnTo>
                  <a:lnTo>
                    <a:pt x="3195" y="1722"/>
                  </a:lnTo>
                  <a:lnTo>
                    <a:pt x="3235" y="1762"/>
                  </a:lnTo>
                  <a:lnTo>
                    <a:pt x="3275" y="1803"/>
                  </a:lnTo>
                  <a:lnTo>
                    <a:pt x="3314" y="1846"/>
                  </a:lnTo>
                  <a:lnTo>
                    <a:pt x="3352" y="1889"/>
                  </a:lnTo>
                  <a:lnTo>
                    <a:pt x="3391" y="1934"/>
                  </a:lnTo>
                  <a:lnTo>
                    <a:pt x="3428" y="1979"/>
                  </a:lnTo>
                  <a:lnTo>
                    <a:pt x="3465" y="2024"/>
                  </a:lnTo>
                  <a:lnTo>
                    <a:pt x="3506" y="2008"/>
                  </a:lnTo>
                  <a:lnTo>
                    <a:pt x="3548" y="1993"/>
                  </a:lnTo>
                  <a:lnTo>
                    <a:pt x="3589" y="1977"/>
                  </a:lnTo>
                  <a:lnTo>
                    <a:pt x="3631" y="1961"/>
                  </a:lnTo>
                  <a:lnTo>
                    <a:pt x="3672" y="1944"/>
                  </a:lnTo>
                  <a:lnTo>
                    <a:pt x="3713" y="1927"/>
                  </a:lnTo>
                  <a:lnTo>
                    <a:pt x="3755" y="1911"/>
                  </a:lnTo>
                  <a:lnTo>
                    <a:pt x="3796" y="1894"/>
                  </a:lnTo>
                  <a:lnTo>
                    <a:pt x="3768" y="1838"/>
                  </a:lnTo>
                  <a:lnTo>
                    <a:pt x="3737" y="1784"/>
                  </a:lnTo>
                  <a:lnTo>
                    <a:pt x="3704" y="1731"/>
                  </a:lnTo>
                  <a:lnTo>
                    <a:pt x="3668" y="1678"/>
                  </a:lnTo>
                  <a:lnTo>
                    <a:pt x="3630" y="1627"/>
                  </a:lnTo>
                  <a:lnTo>
                    <a:pt x="3591" y="1579"/>
                  </a:lnTo>
                  <a:lnTo>
                    <a:pt x="3549" y="1530"/>
                  </a:lnTo>
                  <a:lnTo>
                    <a:pt x="3504" y="1482"/>
                  </a:lnTo>
                  <a:lnTo>
                    <a:pt x="3459" y="1437"/>
                  </a:lnTo>
                  <a:lnTo>
                    <a:pt x="3413" y="1392"/>
                  </a:lnTo>
                  <a:lnTo>
                    <a:pt x="3364" y="1348"/>
                  </a:lnTo>
                  <a:lnTo>
                    <a:pt x="3314" y="1305"/>
                  </a:lnTo>
                  <a:lnTo>
                    <a:pt x="3263" y="1263"/>
                  </a:lnTo>
                  <a:lnTo>
                    <a:pt x="3210" y="1223"/>
                  </a:lnTo>
                  <a:lnTo>
                    <a:pt x="3156" y="1183"/>
                  </a:lnTo>
                  <a:lnTo>
                    <a:pt x="3102" y="1144"/>
                  </a:lnTo>
                  <a:lnTo>
                    <a:pt x="3046" y="1107"/>
                  </a:lnTo>
                  <a:lnTo>
                    <a:pt x="2991" y="1069"/>
                  </a:lnTo>
                  <a:lnTo>
                    <a:pt x="2934" y="1033"/>
                  </a:lnTo>
                  <a:lnTo>
                    <a:pt x="2877" y="998"/>
                  </a:lnTo>
                  <a:lnTo>
                    <a:pt x="2819" y="964"/>
                  </a:lnTo>
                  <a:lnTo>
                    <a:pt x="2762" y="930"/>
                  </a:lnTo>
                  <a:lnTo>
                    <a:pt x="2705" y="898"/>
                  </a:lnTo>
                  <a:lnTo>
                    <a:pt x="2647" y="866"/>
                  </a:lnTo>
                  <a:lnTo>
                    <a:pt x="2531" y="804"/>
                  </a:lnTo>
                  <a:lnTo>
                    <a:pt x="2418" y="745"/>
                  </a:lnTo>
                  <a:lnTo>
                    <a:pt x="2308" y="690"/>
                  </a:lnTo>
                  <a:lnTo>
                    <a:pt x="2200" y="6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3692526" y="2925763"/>
              <a:ext cx="712788" cy="284163"/>
            </a:xfrm>
            <a:custGeom>
              <a:rect b="b" l="l" r="r" t="t"/>
              <a:pathLst>
                <a:path extrusionOk="0" h="1434" w="3592">
                  <a:moveTo>
                    <a:pt x="2122" y="647"/>
                  </a:moveTo>
                  <a:lnTo>
                    <a:pt x="2215" y="686"/>
                  </a:lnTo>
                  <a:lnTo>
                    <a:pt x="2309" y="727"/>
                  </a:lnTo>
                  <a:lnTo>
                    <a:pt x="2402" y="768"/>
                  </a:lnTo>
                  <a:lnTo>
                    <a:pt x="2496" y="811"/>
                  </a:lnTo>
                  <a:lnTo>
                    <a:pt x="2591" y="855"/>
                  </a:lnTo>
                  <a:lnTo>
                    <a:pt x="2685" y="901"/>
                  </a:lnTo>
                  <a:lnTo>
                    <a:pt x="2779" y="947"/>
                  </a:lnTo>
                  <a:lnTo>
                    <a:pt x="2872" y="995"/>
                  </a:lnTo>
                  <a:lnTo>
                    <a:pt x="2967" y="1045"/>
                  </a:lnTo>
                  <a:lnTo>
                    <a:pt x="3058" y="1094"/>
                  </a:lnTo>
                  <a:lnTo>
                    <a:pt x="3150" y="1148"/>
                  </a:lnTo>
                  <a:lnTo>
                    <a:pt x="3241" y="1201"/>
                  </a:lnTo>
                  <a:lnTo>
                    <a:pt x="3332" y="1257"/>
                  </a:lnTo>
                  <a:lnTo>
                    <a:pt x="3420" y="1314"/>
                  </a:lnTo>
                  <a:lnTo>
                    <a:pt x="3463" y="1343"/>
                  </a:lnTo>
                  <a:lnTo>
                    <a:pt x="3507" y="1373"/>
                  </a:lnTo>
                  <a:lnTo>
                    <a:pt x="3551" y="1403"/>
                  </a:lnTo>
                  <a:lnTo>
                    <a:pt x="3592" y="1434"/>
                  </a:lnTo>
                  <a:lnTo>
                    <a:pt x="3549" y="1397"/>
                  </a:lnTo>
                  <a:lnTo>
                    <a:pt x="3505" y="1361"/>
                  </a:lnTo>
                  <a:lnTo>
                    <a:pt x="3461" y="1326"/>
                  </a:lnTo>
                  <a:lnTo>
                    <a:pt x="3417" y="1291"/>
                  </a:lnTo>
                  <a:lnTo>
                    <a:pt x="3371" y="1257"/>
                  </a:lnTo>
                  <a:lnTo>
                    <a:pt x="3326" y="1223"/>
                  </a:lnTo>
                  <a:lnTo>
                    <a:pt x="3281" y="1189"/>
                  </a:lnTo>
                  <a:lnTo>
                    <a:pt x="3234" y="1156"/>
                  </a:lnTo>
                  <a:lnTo>
                    <a:pt x="3188" y="1123"/>
                  </a:lnTo>
                  <a:lnTo>
                    <a:pt x="3141" y="1090"/>
                  </a:lnTo>
                  <a:lnTo>
                    <a:pt x="3094" y="1058"/>
                  </a:lnTo>
                  <a:lnTo>
                    <a:pt x="3046" y="1028"/>
                  </a:lnTo>
                  <a:lnTo>
                    <a:pt x="2950" y="966"/>
                  </a:lnTo>
                  <a:lnTo>
                    <a:pt x="2851" y="906"/>
                  </a:lnTo>
                  <a:lnTo>
                    <a:pt x="2776" y="868"/>
                  </a:lnTo>
                  <a:lnTo>
                    <a:pt x="2701" y="829"/>
                  </a:lnTo>
                  <a:lnTo>
                    <a:pt x="2626" y="792"/>
                  </a:lnTo>
                  <a:lnTo>
                    <a:pt x="2551" y="754"/>
                  </a:lnTo>
                  <a:lnTo>
                    <a:pt x="2476" y="718"/>
                  </a:lnTo>
                  <a:lnTo>
                    <a:pt x="2401" y="682"/>
                  </a:lnTo>
                  <a:lnTo>
                    <a:pt x="2325" y="645"/>
                  </a:lnTo>
                  <a:lnTo>
                    <a:pt x="2250" y="609"/>
                  </a:lnTo>
                  <a:lnTo>
                    <a:pt x="2194" y="583"/>
                  </a:lnTo>
                  <a:lnTo>
                    <a:pt x="2139" y="557"/>
                  </a:lnTo>
                  <a:lnTo>
                    <a:pt x="2084" y="531"/>
                  </a:lnTo>
                  <a:lnTo>
                    <a:pt x="2029" y="505"/>
                  </a:lnTo>
                  <a:lnTo>
                    <a:pt x="1974" y="480"/>
                  </a:lnTo>
                  <a:lnTo>
                    <a:pt x="1919" y="455"/>
                  </a:lnTo>
                  <a:lnTo>
                    <a:pt x="1863" y="430"/>
                  </a:lnTo>
                  <a:lnTo>
                    <a:pt x="1808" y="405"/>
                  </a:lnTo>
                  <a:lnTo>
                    <a:pt x="1723" y="372"/>
                  </a:lnTo>
                  <a:lnTo>
                    <a:pt x="1637" y="341"/>
                  </a:lnTo>
                  <a:lnTo>
                    <a:pt x="1552" y="311"/>
                  </a:lnTo>
                  <a:lnTo>
                    <a:pt x="1466" y="281"/>
                  </a:lnTo>
                  <a:lnTo>
                    <a:pt x="1380" y="253"/>
                  </a:lnTo>
                  <a:lnTo>
                    <a:pt x="1294" y="226"/>
                  </a:lnTo>
                  <a:lnTo>
                    <a:pt x="1208" y="199"/>
                  </a:lnTo>
                  <a:lnTo>
                    <a:pt x="1120" y="174"/>
                  </a:lnTo>
                  <a:lnTo>
                    <a:pt x="1034" y="149"/>
                  </a:lnTo>
                  <a:lnTo>
                    <a:pt x="947" y="125"/>
                  </a:lnTo>
                  <a:lnTo>
                    <a:pt x="861" y="101"/>
                  </a:lnTo>
                  <a:lnTo>
                    <a:pt x="773" y="79"/>
                  </a:lnTo>
                  <a:lnTo>
                    <a:pt x="686" y="58"/>
                  </a:lnTo>
                  <a:lnTo>
                    <a:pt x="600" y="38"/>
                  </a:lnTo>
                  <a:lnTo>
                    <a:pt x="513" y="18"/>
                  </a:lnTo>
                  <a:lnTo>
                    <a:pt x="426" y="0"/>
                  </a:lnTo>
                  <a:lnTo>
                    <a:pt x="371" y="8"/>
                  </a:lnTo>
                  <a:lnTo>
                    <a:pt x="316" y="16"/>
                  </a:lnTo>
                  <a:lnTo>
                    <a:pt x="262" y="25"/>
                  </a:lnTo>
                  <a:lnTo>
                    <a:pt x="209" y="33"/>
                  </a:lnTo>
                  <a:lnTo>
                    <a:pt x="155" y="42"/>
                  </a:lnTo>
                  <a:lnTo>
                    <a:pt x="103" y="51"/>
                  </a:lnTo>
                  <a:lnTo>
                    <a:pt x="52" y="59"/>
                  </a:lnTo>
                  <a:lnTo>
                    <a:pt x="0" y="68"/>
                  </a:lnTo>
                  <a:lnTo>
                    <a:pt x="136" y="95"/>
                  </a:lnTo>
                  <a:lnTo>
                    <a:pt x="271" y="123"/>
                  </a:lnTo>
                  <a:lnTo>
                    <a:pt x="406" y="150"/>
                  </a:lnTo>
                  <a:lnTo>
                    <a:pt x="541" y="178"/>
                  </a:lnTo>
                  <a:lnTo>
                    <a:pt x="675" y="208"/>
                  </a:lnTo>
                  <a:lnTo>
                    <a:pt x="810" y="238"/>
                  </a:lnTo>
                  <a:lnTo>
                    <a:pt x="943" y="271"/>
                  </a:lnTo>
                  <a:lnTo>
                    <a:pt x="1076" y="304"/>
                  </a:lnTo>
                  <a:lnTo>
                    <a:pt x="1210" y="339"/>
                  </a:lnTo>
                  <a:lnTo>
                    <a:pt x="1342" y="377"/>
                  </a:lnTo>
                  <a:lnTo>
                    <a:pt x="1408" y="396"/>
                  </a:lnTo>
                  <a:lnTo>
                    <a:pt x="1474" y="415"/>
                  </a:lnTo>
                  <a:lnTo>
                    <a:pt x="1540" y="436"/>
                  </a:lnTo>
                  <a:lnTo>
                    <a:pt x="1605" y="457"/>
                  </a:lnTo>
                  <a:lnTo>
                    <a:pt x="1670" y="478"/>
                  </a:lnTo>
                  <a:lnTo>
                    <a:pt x="1735" y="500"/>
                  </a:lnTo>
                  <a:lnTo>
                    <a:pt x="1801" y="523"/>
                  </a:lnTo>
                  <a:lnTo>
                    <a:pt x="1865" y="547"/>
                  </a:lnTo>
                  <a:lnTo>
                    <a:pt x="1930" y="571"/>
                  </a:lnTo>
                  <a:lnTo>
                    <a:pt x="1994" y="595"/>
                  </a:lnTo>
                  <a:lnTo>
                    <a:pt x="2058" y="620"/>
                  </a:lnTo>
                  <a:lnTo>
                    <a:pt x="2122" y="6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843213" y="3043238"/>
              <a:ext cx="860425" cy="585788"/>
            </a:xfrm>
            <a:custGeom>
              <a:rect b="b" l="l" r="r" t="t"/>
              <a:pathLst>
                <a:path extrusionOk="0" h="2950" w="4333">
                  <a:moveTo>
                    <a:pt x="1690" y="8"/>
                  </a:moveTo>
                  <a:lnTo>
                    <a:pt x="1719" y="59"/>
                  </a:lnTo>
                  <a:lnTo>
                    <a:pt x="1752" y="111"/>
                  </a:lnTo>
                  <a:lnTo>
                    <a:pt x="1788" y="164"/>
                  </a:lnTo>
                  <a:lnTo>
                    <a:pt x="1827" y="220"/>
                  </a:lnTo>
                  <a:lnTo>
                    <a:pt x="1868" y="277"/>
                  </a:lnTo>
                  <a:lnTo>
                    <a:pt x="1912" y="334"/>
                  </a:lnTo>
                  <a:lnTo>
                    <a:pt x="1959" y="394"/>
                  </a:lnTo>
                  <a:lnTo>
                    <a:pt x="2007" y="455"/>
                  </a:lnTo>
                  <a:lnTo>
                    <a:pt x="2058" y="516"/>
                  </a:lnTo>
                  <a:lnTo>
                    <a:pt x="2112" y="577"/>
                  </a:lnTo>
                  <a:lnTo>
                    <a:pt x="2167" y="639"/>
                  </a:lnTo>
                  <a:lnTo>
                    <a:pt x="2225" y="703"/>
                  </a:lnTo>
                  <a:lnTo>
                    <a:pt x="2284" y="765"/>
                  </a:lnTo>
                  <a:lnTo>
                    <a:pt x="2345" y="829"/>
                  </a:lnTo>
                  <a:lnTo>
                    <a:pt x="2409" y="892"/>
                  </a:lnTo>
                  <a:lnTo>
                    <a:pt x="2473" y="956"/>
                  </a:lnTo>
                  <a:lnTo>
                    <a:pt x="2516" y="998"/>
                  </a:lnTo>
                  <a:lnTo>
                    <a:pt x="2561" y="1040"/>
                  </a:lnTo>
                  <a:lnTo>
                    <a:pt x="2605" y="1079"/>
                  </a:lnTo>
                  <a:lnTo>
                    <a:pt x="2649" y="1118"/>
                  </a:lnTo>
                  <a:lnTo>
                    <a:pt x="2693" y="1155"/>
                  </a:lnTo>
                  <a:lnTo>
                    <a:pt x="2738" y="1192"/>
                  </a:lnTo>
                  <a:lnTo>
                    <a:pt x="2781" y="1227"/>
                  </a:lnTo>
                  <a:lnTo>
                    <a:pt x="2825" y="1262"/>
                  </a:lnTo>
                  <a:lnTo>
                    <a:pt x="2868" y="1295"/>
                  </a:lnTo>
                  <a:lnTo>
                    <a:pt x="2911" y="1327"/>
                  </a:lnTo>
                  <a:lnTo>
                    <a:pt x="2954" y="1358"/>
                  </a:lnTo>
                  <a:lnTo>
                    <a:pt x="2997" y="1389"/>
                  </a:lnTo>
                  <a:lnTo>
                    <a:pt x="3039" y="1417"/>
                  </a:lnTo>
                  <a:lnTo>
                    <a:pt x="3082" y="1446"/>
                  </a:lnTo>
                  <a:lnTo>
                    <a:pt x="3124" y="1474"/>
                  </a:lnTo>
                  <a:lnTo>
                    <a:pt x="3165" y="1500"/>
                  </a:lnTo>
                  <a:lnTo>
                    <a:pt x="3247" y="1550"/>
                  </a:lnTo>
                  <a:lnTo>
                    <a:pt x="3326" y="1597"/>
                  </a:lnTo>
                  <a:lnTo>
                    <a:pt x="3404" y="1640"/>
                  </a:lnTo>
                  <a:lnTo>
                    <a:pt x="3479" y="1679"/>
                  </a:lnTo>
                  <a:lnTo>
                    <a:pt x="3552" y="1716"/>
                  </a:lnTo>
                  <a:lnTo>
                    <a:pt x="3621" y="1750"/>
                  </a:lnTo>
                  <a:lnTo>
                    <a:pt x="3687" y="1780"/>
                  </a:lnTo>
                  <a:lnTo>
                    <a:pt x="3750" y="1808"/>
                  </a:lnTo>
                  <a:lnTo>
                    <a:pt x="3694" y="1797"/>
                  </a:lnTo>
                  <a:lnTo>
                    <a:pt x="3637" y="1786"/>
                  </a:lnTo>
                  <a:lnTo>
                    <a:pt x="3579" y="1775"/>
                  </a:lnTo>
                  <a:lnTo>
                    <a:pt x="3522" y="1763"/>
                  </a:lnTo>
                  <a:lnTo>
                    <a:pt x="3465" y="1751"/>
                  </a:lnTo>
                  <a:lnTo>
                    <a:pt x="3408" y="1738"/>
                  </a:lnTo>
                  <a:lnTo>
                    <a:pt x="3350" y="1726"/>
                  </a:lnTo>
                  <a:lnTo>
                    <a:pt x="3293" y="1712"/>
                  </a:lnTo>
                  <a:lnTo>
                    <a:pt x="3235" y="1699"/>
                  </a:lnTo>
                  <a:lnTo>
                    <a:pt x="3178" y="1684"/>
                  </a:lnTo>
                  <a:lnTo>
                    <a:pt x="3120" y="1670"/>
                  </a:lnTo>
                  <a:lnTo>
                    <a:pt x="3062" y="1654"/>
                  </a:lnTo>
                  <a:lnTo>
                    <a:pt x="3004" y="1640"/>
                  </a:lnTo>
                  <a:lnTo>
                    <a:pt x="2946" y="1624"/>
                  </a:lnTo>
                  <a:lnTo>
                    <a:pt x="2888" y="1607"/>
                  </a:lnTo>
                  <a:lnTo>
                    <a:pt x="2831" y="1591"/>
                  </a:lnTo>
                  <a:lnTo>
                    <a:pt x="2926" y="1625"/>
                  </a:lnTo>
                  <a:lnTo>
                    <a:pt x="3021" y="1659"/>
                  </a:lnTo>
                  <a:lnTo>
                    <a:pt x="3115" y="1692"/>
                  </a:lnTo>
                  <a:lnTo>
                    <a:pt x="3210" y="1722"/>
                  </a:lnTo>
                  <a:lnTo>
                    <a:pt x="3305" y="1752"/>
                  </a:lnTo>
                  <a:lnTo>
                    <a:pt x="3400" y="1780"/>
                  </a:lnTo>
                  <a:lnTo>
                    <a:pt x="3494" y="1808"/>
                  </a:lnTo>
                  <a:lnTo>
                    <a:pt x="3588" y="1834"/>
                  </a:lnTo>
                  <a:lnTo>
                    <a:pt x="3682" y="1859"/>
                  </a:lnTo>
                  <a:lnTo>
                    <a:pt x="3775" y="1881"/>
                  </a:lnTo>
                  <a:lnTo>
                    <a:pt x="3869" y="1904"/>
                  </a:lnTo>
                  <a:lnTo>
                    <a:pt x="3962" y="1924"/>
                  </a:lnTo>
                  <a:lnTo>
                    <a:pt x="4055" y="1945"/>
                  </a:lnTo>
                  <a:lnTo>
                    <a:pt x="4148" y="1963"/>
                  </a:lnTo>
                  <a:lnTo>
                    <a:pt x="4240" y="1981"/>
                  </a:lnTo>
                  <a:lnTo>
                    <a:pt x="4333" y="1997"/>
                  </a:lnTo>
                  <a:lnTo>
                    <a:pt x="4284" y="2038"/>
                  </a:lnTo>
                  <a:lnTo>
                    <a:pt x="4236" y="2079"/>
                  </a:lnTo>
                  <a:lnTo>
                    <a:pt x="4186" y="2119"/>
                  </a:lnTo>
                  <a:lnTo>
                    <a:pt x="4136" y="2158"/>
                  </a:lnTo>
                  <a:lnTo>
                    <a:pt x="4085" y="2197"/>
                  </a:lnTo>
                  <a:lnTo>
                    <a:pt x="4033" y="2234"/>
                  </a:lnTo>
                  <a:lnTo>
                    <a:pt x="3980" y="2271"/>
                  </a:lnTo>
                  <a:lnTo>
                    <a:pt x="3928" y="2308"/>
                  </a:lnTo>
                  <a:lnTo>
                    <a:pt x="3874" y="2343"/>
                  </a:lnTo>
                  <a:lnTo>
                    <a:pt x="3821" y="2377"/>
                  </a:lnTo>
                  <a:lnTo>
                    <a:pt x="3766" y="2411"/>
                  </a:lnTo>
                  <a:lnTo>
                    <a:pt x="3711" y="2443"/>
                  </a:lnTo>
                  <a:lnTo>
                    <a:pt x="3655" y="2474"/>
                  </a:lnTo>
                  <a:lnTo>
                    <a:pt x="3599" y="2506"/>
                  </a:lnTo>
                  <a:lnTo>
                    <a:pt x="3543" y="2536"/>
                  </a:lnTo>
                  <a:lnTo>
                    <a:pt x="3486" y="2564"/>
                  </a:lnTo>
                  <a:lnTo>
                    <a:pt x="3428" y="2592"/>
                  </a:lnTo>
                  <a:lnTo>
                    <a:pt x="3370" y="2620"/>
                  </a:lnTo>
                  <a:lnTo>
                    <a:pt x="3311" y="2646"/>
                  </a:lnTo>
                  <a:lnTo>
                    <a:pt x="3252" y="2671"/>
                  </a:lnTo>
                  <a:lnTo>
                    <a:pt x="3193" y="2694"/>
                  </a:lnTo>
                  <a:lnTo>
                    <a:pt x="3135" y="2717"/>
                  </a:lnTo>
                  <a:lnTo>
                    <a:pt x="3074" y="2740"/>
                  </a:lnTo>
                  <a:lnTo>
                    <a:pt x="3013" y="2760"/>
                  </a:lnTo>
                  <a:lnTo>
                    <a:pt x="2953" y="2781"/>
                  </a:lnTo>
                  <a:lnTo>
                    <a:pt x="2892" y="2799"/>
                  </a:lnTo>
                  <a:lnTo>
                    <a:pt x="2831" y="2817"/>
                  </a:lnTo>
                  <a:lnTo>
                    <a:pt x="2768" y="2833"/>
                  </a:lnTo>
                  <a:lnTo>
                    <a:pt x="2707" y="2849"/>
                  </a:lnTo>
                  <a:lnTo>
                    <a:pt x="2645" y="2862"/>
                  </a:lnTo>
                  <a:lnTo>
                    <a:pt x="2582" y="2876"/>
                  </a:lnTo>
                  <a:lnTo>
                    <a:pt x="2519" y="2887"/>
                  </a:lnTo>
                  <a:lnTo>
                    <a:pt x="2450" y="2900"/>
                  </a:lnTo>
                  <a:lnTo>
                    <a:pt x="2378" y="2911"/>
                  </a:lnTo>
                  <a:lnTo>
                    <a:pt x="2307" y="2920"/>
                  </a:lnTo>
                  <a:lnTo>
                    <a:pt x="2234" y="2929"/>
                  </a:lnTo>
                  <a:lnTo>
                    <a:pt x="2162" y="2936"/>
                  </a:lnTo>
                  <a:lnTo>
                    <a:pt x="2088" y="2942"/>
                  </a:lnTo>
                  <a:lnTo>
                    <a:pt x="2013" y="2946"/>
                  </a:lnTo>
                  <a:lnTo>
                    <a:pt x="1939" y="2948"/>
                  </a:lnTo>
                  <a:lnTo>
                    <a:pt x="1864" y="2950"/>
                  </a:lnTo>
                  <a:lnTo>
                    <a:pt x="1790" y="2948"/>
                  </a:lnTo>
                  <a:lnTo>
                    <a:pt x="1715" y="2946"/>
                  </a:lnTo>
                  <a:lnTo>
                    <a:pt x="1641" y="2942"/>
                  </a:lnTo>
                  <a:lnTo>
                    <a:pt x="1566" y="2935"/>
                  </a:lnTo>
                  <a:lnTo>
                    <a:pt x="1492" y="2926"/>
                  </a:lnTo>
                  <a:lnTo>
                    <a:pt x="1455" y="2921"/>
                  </a:lnTo>
                  <a:lnTo>
                    <a:pt x="1419" y="2914"/>
                  </a:lnTo>
                  <a:lnTo>
                    <a:pt x="1382" y="2909"/>
                  </a:lnTo>
                  <a:lnTo>
                    <a:pt x="1346" y="2902"/>
                  </a:lnTo>
                  <a:lnTo>
                    <a:pt x="1270" y="2857"/>
                  </a:lnTo>
                  <a:lnTo>
                    <a:pt x="1195" y="2811"/>
                  </a:lnTo>
                  <a:lnTo>
                    <a:pt x="1123" y="2765"/>
                  </a:lnTo>
                  <a:lnTo>
                    <a:pt x="1052" y="2716"/>
                  </a:lnTo>
                  <a:lnTo>
                    <a:pt x="983" y="2667"/>
                  </a:lnTo>
                  <a:lnTo>
                    <a:pt x="915" y="2616"/>
                  </a:lnTo>
                  <a:lnTo>
                    <a:pt x="851" y="2564"/>
                  </a:lnTo>
                  <a:lnTo>
                    <a:pt x="787" y="2511"/>
                  </a:lnTo>
                  <a:lnTo>
                    <a:pt x="726" y="2456"/>
                  </a:lnTo>
                  <a:lnTo>
                    <a:pt x="667" y="2401"/>
                  </a:lnTo>
                  <a:lnTo>
                    <a:pt x="610" y="2343"/>
                  </a:lnTo>
                  <a:lnTo>
                    <a:pt x="555" y="2284"/>
                  </a:lnTo>
                  <a:lnTo>
                    <a:pt x="502" y="2224"/>
                  </a:lnTo>
                  <a:lnTo>
                    <a:pt x="453" y="2162"/>
                  </a:lnTo>
                  <a:lnTo>
                    <a:pt x="405" y="2100"/>
                  </a:lnTo>
                  <a:lnTo>
                    <a:pt x="360" y="2035"/>
                  </a:lnTo>
                  <a:lnTo>
                    <a:pt x="317" y="1970"/>
                  </a:lnTo>
                  <a:lnTo>
                    <a:pt x="277" y="1902"/>
                  </a:lnTo>
                  <a:lnTo>
                    <a:pt x="239" y="1834"/>
                  </a:lnTo>
                  <a:lnTo>
                    <a:pt x="204" y="1763"/>
                  </a:lnTo>
                  <a:lnTo>
                    <a:pt x="173" y="1692"/>
                  </a:lnTo>
                  <a:lnTo>
                    <a:pt x="143" y="1618"/>
                  </a:lnTo>
                  <a:lnTo>
                    <a:pt x="116" y="1544"/>
                  </a:lnTo>
                  <a:lnTo>
                    <a:pt x="93" y="1467"/>
                  </a:lnTo>
                  <a:lnTo>
                    <a:pt x="72" y="1390"/>
                  </a:lnTo>
                  <a:lnTo>
                    <a:pt x="55" y="1311"/>
                  </a:lnTo>
                  <a:lnTo>
                    <a:pt x="40" y="1230"/>
                  </a:lnTo>
                  <a:lnTo>
                    <a:pt x="28" y="1147"/>
                  </a:lnTo>
                  <a:lnTo>
                    <a:pt x="21" y="1064"/>
                  </a:lnTo>
                  <a:lnTo>
                    <a:pt x="16" y="977"/>
                  </a:lnTo>
                  <a:lnTo>
                    <a:pt x="14" y="890"/>
                  </a:lnTo>
                  <a:lnTo>
                    <a:pt x="16" y="802"/>
                  </a:lnTo>
                  <a:lnTo>
                    <a:pt x="58" y="825"/>
                  </a:lnTo>
                  <a:lnTo>
                    <a:pt x="101" y="852"/>
                  </a:lnTo>
                  <a:lnTo>
                    <a:pt x="144" y="879"/>
                  </a:lnTo>
                  <a:lnTo>
                    <a:pt x="187" y="907"/>
                  </a:lnTo>
                  <a:lnTo>
                    <a:pt x="276" y="967"/>
                  </a:lnTo>
                  <a:lnTo>
                    <a:pt x="363" y="1028"/>
                  </a:lnTo>
                  <a:lnTo>
                    <a:pt x="450" y="1092"/>
                  </a:lnTo>
                  <a:lnTo>
                    <a:pt x="537" y="1153"/>
                  </a:lnTo>
                  <a:lnTo>
                    <a:pt x="578" y="1183"/>
                  </a:lnTo>
                  <a:lnTo>
                    <a:pt x="622" y="1212"/>
                  </a:lnTo>
                  <a:lnTo>
                    <a:pt x="662" y="1239"/>
                  </a:lnTo>
                  <a:lnTo>
                    <a:pt x="704" y="1265"/>
                  </a:lnTo>
                  <a:lnTo>
                    <a:pt x="694" y="1251"/>
                  </a:lnTo>
                  <a:lnTo>
                    <a:pt x="681" y="1234"/>
                  </a:lnTo>
                  <a:lnTo>
                    <a:pt x="661" y="1214"/>
                  </a:lnTo>
                  <a:lnTo>
                    <a:pt x="640" y="1193"/>
                  </a:lnTo>
                  <a:lnTo>
                    <a:pt x="586" y="1143"/>
                  </a:lnTo>
                  <a:lnTo>
                    <a:pt x="522" y="1086"/>
                  </a:lnTo>
                  <a:lnTo>
                    <a:pt x="450" y="1024"/>
                  </a:lnTo>
                  <a:lnTo>
                    <a:pt x="375" y="956"/>
                  </a:lnTo>
                  <a:lnTo>
                    <a:pt x="338" y="922"/>
                  </a:lnTo>
                  <a:lnTo>
                    <a:pt x="300" y="886"/>
                  </a:lnTo>
                  <a:lnTo>
                    <a:pt x="262" y="849"/>
                  </a:lnTo>
                  <a:lnTo>
                    <a:pt x="226" y="812"/>
                  </a:lnTo>
                  <a:lnTo>
                    <a:pt x="191" y="776"/>
                  </a:lnTo>
                  <a:lnTo>
                    <a:pt x="158" y="738"/>
                  </a:lnTo>
                  <a:lnTo>
                    <a:pt x="126" y="701"/>
                  </a:lnTo>
                  <a:lnTo>
                    <a:pt x="98" y="663"/>
                  </a:lnTo>
                  <a:lnTo>
                    <a:pt x="72" y="626"/>
                  </a:lnTo>
                  <a:lnTo>
                    <a:pt x="49" y="590"/>
                  </a:lnTo>
                  <a:lnTo>
                    <a:pt x="31" y="553"/>
                  </a:lnTo>
                  <a:lnTo>
                    <a:pt x="16" y="518"/>
                  </a:lnTo>
                  <a:lnTo>
                    <a:pt x="5" y="484"/>
                  </a:lnTo>
                  <a:lnTo>
                    <a:pt x="0" y="450"/>
                  </a:lnTo>
                  <a:lnTo>
                    <a:pt x="0" y="418"/>
                  </a:lnTo>
                  <a:lnTo>
                    <a:pt x="5" y="387"/>
                  </a:lnTo>
                  <a:lnTo>
                    <a:pt x="17" y="357"/>
                  </a:lnTo>
                  <a:lnTo>
                    <a:pt x="34" y="329"/>
                  </a:lnTo>
                  <a:lnTo>
                    <a:pt x="59" y="303"/>
                  </a:lnTo>
                  <a:lnTo>
                    <a:pt x="91" y="278"/>
                  </a:lnTo>
                  <a:lnTo>
                    <a:pt x="129" y="254"/>
                  </a:lnTo>
                  <a:lnTo>
                    <a:pt x="168" y="232"/>
                  </a:lnTo>
                  <a:lnTo>
                    <a:pt x="208" y="211"/>
                  </a:lnTo>
                  <a:lnTo>
                    <a:pt x="248" y="190"/>
                  </a:lnTo>
                  <a:lnTo>
                    <a:pt x="290" y="172"/>
                  </a:lnTo>
                  <a:lnTo>
                    <a:pt x="334" y="154"/>
                  </a:lnTo>
                  <a:lnTo>
                    <a:pt x="378" y="137"/>
                  </a:lnTo>
                  <a:lnTo>
                    <a:pt x="422" y="122"/>
                  </a:lnTo>
                  <a:lnTo>
                    <a:pt x="467" y="108"/>
                  </a:lnTo>
                  <a:lnTo>
                    <a:pt x="515" y="94"/>
                  </a:lnTo>
                  <a:lnTo>
                    <a:pt x="561" y="81"/>
                  </a:lnTo>
                  <a:lnTo>
                    <a:pt x="610" y="70"/>
                  </a:lnTo>
                  <a:lnTo>
                    <a:pt x="659" y="60"/>
                  </a:lnTo>
                  <a:lnTo>
                    <a:pt x="709" y="51"/>
                  </a:lnTo>
                  <a:lnTo>
                    <a:pt x="759" y="42"/>
                  </a:lnTo>
                  <a:lnTo>
                    <a:pt x="810" y="35"/>
                  </a:lnTo>
                  <a:lnTo>
                    <a:pt x="862" y="28"/>
                  </a:lnTo>
                  <a:lnTo>
                    <a:pt x="914" y="21"/>
                  </a:lnTo>
                  <a:lnTo>
                    <a:pt x="966" y="17"/>
                  </a:lnTo>
                  <a:lnTo>
                    <a:pt x="1020" y="12"/>
                  </a:lnTo>
                  <a:lnTo>
                    <a:pt x="1074" y="9"/>
                  </a:lnTo>
                  <a:lnTo>
                    <a:pt x="1127" y="5"/>
                  </a:lnTo>
                  <a:lnTo>
                    <a:pt x="1183" y="3"/>
                  </a:lnTo>
                  <a:lnTo>
                    <a:pt x="1237" y="2"/>
                  </a:lnTo>
                  <a:lnTo>
                    <a:pt x="1350" y="0"/>
                  </a:lnTo>
                  <a:lnTo>
                    <a:pt x="1462" y="1"/>
                  </a:lnTo>
                  <a:lnTo>
                    <a:pt x="1575" y="3"/>
                  </a:lnTo>
                  <a:lnTo>
                    <a:pt x="1690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3178176" y="2951163"/>
              <a:ext cx="1323975" cy="479425"/>
            </a:xfrm>
            <a:custGeom>
              <a:rect b="b" l="l" r="r" t="t"/>
              <a:pathLst>
                <a:path extrusionOk="0" h="2418" w="6670">
                  <a:moveTo>
                    <a:pt x="2290" y="0"/>
                  </a:moveTo>
                  <a:lnTo>
                    <a:pt x="2436" y="28"/>
                  </a:lnTo>
                  <a:lnTo>
                    <a:pt x="2580" y="56"/>
                  </a:lnTo>
                  <a:lnTo>
                    <a:pt x="2725" y="85"/>
                  </a:lnTo>
                  <a:lnTo>
                    <a:pt x="2869" y="114"/>
                  </a:lnTo>
                  <a:lnTo>
                    <a:pt x="3013" y="144"/>
                  </a:lnTo>
                  <a:lnTo>
                    <a:pt x="3157" y="174"/>
                  </a:lnTo>
                  <a:lnTo>
                    <a:pt x="3301" y="206"/>
                  </a:lnTo>
                  <a:lnTo>
                    <a:pt x="3444" y="240"/>
                  </a:lnTo>
                  <a:lnTo>
                    <a:pt x="3587" y="275"/>
                  </a:lnTo>
                  <a:lnTo>
                    <a:pt x="3730" y="312"/>
                  </a:lnTo>
                  <a:lnTo>
                    <a:pt x="3801" y="331"/>
                  </a:lnTo>
                  <a:lnTo>
                    <a:pt x="3871" y="351"/>
                  </a:lnTo>
                  <a:lnTo>
                    <a:pt x="3942" y="372"/>
                  </a:lnTo>
                  <a:lnTo>
                    <a:pt x="4012" y="392"/>
                  </a:lnTo>
                  <a:lnTo>
                    <a:pt x="4082" y="414"/>
                  </a:lnTo>
                  <a:lnTo>
                    <a:pt x="4153" y="436"/>
                  </a:lnTo>
                  <a:lnTo>
                    <a:pt x="4223" y="459"/>
                  </a:lnTo>
                  <a:lnTo>
                    <a:pt x="4292" y="483"/>
                  </a:lnTo>
                  <a:lnTo>
                    <a:pt x="4362" y="508"/>
                  </a:lnTo>
                  <a:lnTo>
                    <a:pt x="4431" y="533"/>
                  </a:lnTo>
                  <a:lnTo>
                    <a:pt x="4500" y="559"/>
                  </a:lnTo>
                  <a:lnTo>
                    <a:pt x="4569" y="586"/>
                  </a:lnTo>
                  <a:lnTo>
                    <a:pt x="4708" y="643"/>
                  </a:lnTo>
                  <a:lnTo>
                    <a:pt x="4850" y="702"/>
                  </a:lnTo>
                  <a:lnTo>
                    <a:pt x="4920" y="732"/>
                  </a:lnTo>
                  <a:lnTo>
                    <a:pt x="4992" y="764"/>
                  </a:lnTo>
                  <a:lnTo>
                    <a:pt x="5063" y="796"/>
                  </a:lnTo>
                  <a:lnTo>
                    <a:pt x="5135" y="829"/>
                  </a:lnTo>
                  <a:lnTo>
                    <a:pt x="5205" y="863"/>
                  </a:lnTo>
                  <a:lnTo>
                    <a:pt x="5276" y="898"/>
                  </a:lnTo>
                  <a:lnTo>
                    <a:pt x="5347" y="933"/>
                  </a:lnTo>
                  <a:lnTo>
                    <a:pt x="5418" y="969"/>
                  </a:lnTo>
                  <a:lnTo>
                    <a:pt x="5488" y="1007"/>
                  </a:lnTo>
                  <a:lnTo>
                    <a:pt x="5558" y="1044"/>
                  </a:lnTo>
                  <a:lnTo>
                    <a:pt x="5628" y="1083"/>
                  </a:lnTo>
                  <a:lnTo>
                    <a:pt x="5696" y="1122"/>
                  </a:lnTo>
                  <a:lnTo>
                    <a:pt x="5765" y="1163"/>
                  </a:lnTo>
                  <a:lnTo>
                    <a:pt x="5832" y="1205"/>
                  </a:lnTo>
                  <a:lnTo>
                    <a:pt x="5899" y="1247"/>
                  </a:lnTo>
                  <a:lnTo>
                    <a:pt x="5966" y="1291"/>
                  </a:lnTo>
                  <a:lnTo>
                    <a:pt x="6030" y="1336"/>
                  </a:lnTo>
                  <a:lnTo>
                    <a:pt x="6095" y="1381"/>
                  </a:lnTo>
                  <a:lnTo>
                    <a:pt x="6159" y="1428"/>
                  </a:lnTo>
                  <a:lnTo>
                    <a:pt x="6220" y="1475"/>
                  </a:lnTo>
                  <a:lnTo>
                    <a:pt x="6281" y="1523"/>
                  </a:lnTo>
                  <a:lnTo>
                    <a:pt x="6341" y="1573"/>
                  </a:lnTo>
                  <a:lnTo>
                    <a:pt x="6400" y="1623"/>
                  </a:lnTo>
                  <a:lnTo>
                    <a:pt x="6457" y="1675"/>
                  </a:lnTo>
                  <a:lnTo>
                    <a:pt x="6512" y="1727"/>
                  </a:lnTo>
                  <a:lnTo>
                    <a:pt x="6567" y="1781"/>
                  </a:lnTo>
                  <a:lnTo>
                    <a:pt x="6619" y="1836"/>
                  </a:lnTo>
                  <a:lnTo>
                    <a:pt x="6670" y="1892"/>
                  </a:lnTo>
                  <a:lnTo>
                    <a:pt x="6540" y="1937"/>
                  </a:lnTo>
                  <a:lnTo>
                    <a:pt x="6408" y="1979"/>
                  </a:lnTo>
                  <a:lnTo>
                    <a:pt x="6275" y="2019"/>
                  </a:lnTo>
                  <a:lnTo>
                    <a:pt x="6142" y="2059"/>
                  </a:lnTo>
                  <a:lnTo>
                    <a:pt x="6007" y="2097"/>
                  </a:lnTo>
                  <a:lnTo>
                    <a:pt x="5872" y="2132"/>
                  </a:lnTo>
                  <a:lnTo>
                    <a:pt x="5736" y="2166"/>
                  </a:lnTo>
                  <a:lnTo>
                    <a:pt x="5598" y="2198"/>
                  </a:lnTo>
                  <a:lnTo>
                    <a:pt x="5460" y="2227"/>
                  </a:lnTo>
                  <a:lnTo>
                    <a:pt x="5322" y="2255"/>
                  </a:lnTo>
                  <a:lnTo>
                    <a:pt x="5182" y="2280"/>
                  </a:lnTo>
                  <a:lnTo>
                    <a:pt x="5042" y="2304"/>
                  </a:lnTo>
                  <a:lnTo>
                    <a:pt x="4900" y="2326"/>
                  </a:lnTo>
                  <a:lnTo>
                    <a:pt x="4758" y="2345"/>
                  </a:lnTo>
                  <a:lnTo>
                    <a:pt x="4614" y="2363"/>
                  </a:lnTo>
                  <a:lnTo>
                    <a:pt x="4471" y="2378"/>
                  </a:lnTo>
                  <a:lnTo>
                    <a:pt x="4326" y="2390"/>
                  </a:lnTo>
                  <a:lnTo>
                    <a:pt x="4181" y="2401"/>
                  </a:lnTo>
                  <a:lnTo>
                    <a:pt x="4035" y="2408"/>
                  </a:lnTo>
                  <a:lnTo>
                    <a:pt x="3887" y="2414"/>
                  </a:lnTo>
                  <a:lnTo>
                    <a:pt x="3739" y="2418"/>
                  </a:lnTo>
                  <a:lnTo>
                    <a:pt x="3590" y="2418"/>
                  </a:lnTo>
                  <a:lnTo>
                    <a:pt x="3440" y="2415"/>
                  </a:lnTo>
                  <a:lnTo>
                    <a:pt x="3291" y="2411"/>
                  </a:lnTo>
                  <a:lnTo>
                    <a:pt x="3139" y="2404"/>
                  </a:lnTo>
                  <a:lnTo>
                    <a:pt x="2988" y="2394"/>
                  </a:lnTo>
                  <a:lnTo>
                    <a:pt x="2835" y="2381"/>
                  </a:lnTo>
                  <a:lnTo>
                    <a:pt x="2682" y="2365"/>
                  </a:lnTo>
                  <a:lnTo>
                    <a:pt x="2527" y="2347"/>
                  </a:lnTo>
                  <a:lnTo>
                    <a:pt x="2372" y="2326"/>
                  </a:lnTo>
                  <a:lnTo>
                    <a:pt x="2217" y="2302"/>
                  </a:lnTo>
                  <a:lnTo>
                    <a:pt x="2060" y="2275"/>
                  </a:lnTo>
                  <a:lnTo>
                    <a:pt x="2059" y="2274"/>
                  </a:lnTo>
                  <a:lnTo>
                    <a:pt x="1997" y="2246"/>
                  </a:lnTo>
                  <a:lnTo>
                    <a:pt x="1930" y="2216"/>
                  </a:lnTo>
                  <a:lnTo>
                    <a:pt x="1861" y="2182"/>
                  </a:lnTo>
                  <a:lnTo>
                    <a:pt x="1788" y="2145"/>
                  </a:lnTo>
                  <a:lnTo>
                    <a:pt x="1713" y="2106"/>
                  </a:lnTo>
                  <a:lnTo>
                    <a:pt x="1636" y="2063"/>
                  </a:lnTo>
                  <a:lnTo>
                    <a:pt x="1557" y="2016"/>
                  </a:lnTo>
                  <a:lnTo>
                    <a:pt x="1475" y="1966"/>
                  </a:lnTo>
                  <a:lnTo>
                    <a:pt x="1433" y="1940"/>
                  </a:lnTo>
                  <a:lnTo>
                    <a:pt x="1391" y="1912"/>
                  </a:lnTo>
                  <a:lnTo>
                    <a:pt x="1349" y="1885"/>
                  </a:lnTo>
                  <a:lnTo>
                    <a:pt x="1307" y="1855"/>
                  </a:lnTo>
                  <a:lnTo>
                    <a:pt x="1264" y="1824"/>
                  </a:lnTo>
                  <a:lnTo>
                    <a:pt x="1221" y="1793"/>
                  </a:lnTo>
                  <a:lnTo>
                    <a:pt x="1178" y="1761"/>
                  </a:lnTo>
                  <a:lnTo>
                    <a:pt x="1134" y="1728"/>
                  </a:lnTo>
                  <a:lnTo>
                    <a:pt x="1091" y="1693"/>
                  </a:lnTo>
                  <a:lnTo>
                    <a:pt x="1046" y="1658"/>
                  </a:lnTo>
                  <a:lnTo>
                    <a:pt x="1002" y="1621"/>
                  </a:lnTo>
                  <a:lnTo>
                    <a:pt x="959" y="1584"/>
                  </a:lnTo>
                  <a:lnTo>
                    <a:pt x="915" y="1545"/>
                  </a:lnTo>
                  <a:lnTo>
                    <a:pt x="871" y="1506"/>
                  </a:lnTo>
                  <a:lnTo>
                    <a:pt x="826" y="1465"/>
                  </a:lnTo>
                  <a:lnTo>
                    <a:pt x="782" y="1422"/>
                  </a:lnTo>
                  <a:lnTo>
                    <a:pt x="718" y="1358"/>
                  </a:lnTo>
                  <a:lnTo>
                    <a:pt x="655" y="1295"/>
                  </a:lnTo>
                  <a:lnTo>
                    <a:pt x="594" y="1231"/>
                  </a:lnTo>
                  <a:lnTo>
                    <a:pt x="534" y="1169"/>
                  </a:lnTo>
                  <a:lnTo>
                    <a:pt x="477" y="1105"/>
                  </a:lnTo>
                  <a:lnTo>
                    <a:pt x="422" y="1043"/>
                  </a:lnTo>
                  <a:lnTo>
                    <a:pt x="368" y="982"/>
                  </a:lnTo>
                  <a:lnTo>
                    <a:pt x="316" y="921"/>
                  </a:lnTo>
                  <a:lnTo>
                    <a:pt x="267" y="860"/>
                  </a:lnTo>
                  <a:lnTo>
                    <a:pt x="221" y="801"/>
                  </a:lnTo>
                  <a:lnTo>
                    <a:pt x="178" y="743"/>
                  </a:lnTo>
                  <a:lnTo>
                    <a:pt x="136" y="686"/>
                  </a:lnTo>
                  <a:lnTo>
                    <a:pt x="97" y="630"/>
                  </a:lnTo>
                  <a:lnTo>
                    <a:pt x="62" y="577"/>
                  </a:lnTo>
                  <a:lnTo>
                    <a:pt x="29" y="525"/>
                  </a:lnTo>
                  <a:lnTo>
                    <a:pt x="0" y="474"/>
                  </a:lnTo>
                  <a:lnTo>
                    <a:pt x="85" y="478"/>
                  </a:lnTo>
                  <a:lnTo>
                    <a:pt x="171" y="483"/>
                  </a:lnTo>
                  <a:lnTo>
                    <a:pt x="257" y="488"/>
                  </a:lnTo>
                  <a:lnTo>
                    <a:pt x="343" y="494"/>
                  </a:lnTo>
                  <a:lnTo>
                    <a:pt x="515" y="508"/>
                  </a:lnTo>
                  <a:lnTo>
                    <a:pt x="684" y="523"/>
                  </a:lnTo>
                  <a:lnTo>
                    <a:pt x="851" y="537"/>
                  </a:lnTo>
                  <a:lnTo>
                    <a:pt x="1016" y="551"/>
                  </a:lnTo>
                  <a:lnTo>
                    <a:pt x="1176" y="564"/>
                  </a:lnTo>
                  <a:lnTo>
                    <a:pt x="1332" y="576"/>
                  </a:lnTo>
                  <a:lnTo>
                    <a:pt x="1407" y="579"/>
                  </a:lnTo>
                  <a:lnTo>
                    <a:pt x="1482" y="584"/>
                  </a:lnTo>
                  <a:lnTo>
                    <a:pt x="1553" y="586"/>
                  </a:lnTo>
                  <a:lnTo>
                    <a:pt x="1625" y="588"/>
                  </a:lnTo>
                  <a:lnTo>
                    <a:pt x="1694" y="588"/>
                  </a:lnTo>
                  <a:lnTo>
                    <a:pt x="1761" y="588"/>
                  </a:lnTo>
                  <a:lnTo>
                    <a:pt x="1826" y="586"/>
                  </a:lnTo>
                  <a:lnTo>
                    <a:pt x="1888" y="584"/>
                  </a:lnTo>
                  <a:lnTo>
                    <a:pt x="1948" y="578"/>
                  </a:lnTo>
                  <a:lnTo>
                    <a:pt x="2006" y="572"/>
                  </a:lnTo>
                  <a:lnTo>
                    <a:pt x="2061" y="564"/>
                  </a:lnTo>
                  <a:lnTo>
                    <a:pt x="2115" y="554"/>
                  </a:lnTo>
                  <a:lnTo>
                    <a:pt x="2165" y="543"/>
                  </a:lnTo>
                  <a:lnTo>
                    <a:pt x="2212" y="529"/>
                  </a:lnTo>
                  <a:lnTo>
                    <a:pt x="2256" y="515"/>
                  </a:lnTo>
                  <a:lnTo>
                    <a:pt x="2298" y="496"/>
                  </a:lnTo>
                  <a:lnTo>
                    <a:pt x="2260" y="504"/>
                  </a:lnTo>
                  <a:lnTo>
                    <a:pt x="2222" y="510"/>
                  </a:lnTo>
                  <a:lnTo>
                    <a:pt x="2187" y="516"/>
                  </a:lnTo>
                  <a:lnTo>
                    <a:pt x="2152" y="519"/>
                  </a:lnTo>
                  <a:lnTo>
                    <a:pt x="2117" y="523"/>
                  </a:lnTo>
                  <a:lnTo>
                    <a:pt x="2084" y="524"/>
                  </a:lnTo>
                  <a:lnTo>
                    <a:pt x="2050" y="525"/>
                  </a:lnTo>
                  <a:lnTo>
                    <a:pt x="2018" y="526"/>
                  </a:lnTo>
                  <a:lnTo>
                    <a:pt x="1954" y="524"/>
                  </a:lnTo>
                  <a:lnTo>
                    <a:pt x="1890" y="520"/>
                  </a:lnTo>
                  <a:lnTo>
                    <a:pt x="1827" y="516"/>
                  </a:lnTo>
                  <a:lnTo>
                    <a:pt x="1763" y="509"/>
                  </a:lnTo>
                  <a:lnTo>
                    <a:pt x="1697" y="503"/>
                  </a:lnTo>
                  <a:lnTo>
                    <a:pt x="1630" y="498"/>
                  </a:lnTo>
                  <a:lnTo>
                    <a:pt x="1560" y="493"/>
                  </a:lnTo>
                  <a:lnTo>
                    <a:pt x="1485" y="490"/>
                  </a:lnTo>
                  <a:lnTo>
                    <a:pt x="1447" y="490"/>
                  </a:lnTo>
                  <a:lnTo>
                    <a:pt x="1407" y="490"/>
                  </a:lnTo>
                  <a:lnTo>
                    <a:pt x="1366" y="490"/>
                  </a:lnTo>
                  <a:lnTo>
                    <a:pt x="1324" y="492"/>
                  </a:lnTo>
                  <a:lnTo>
                    <a:pt x="1280" y="494"/>
                  </a:lnTo>
                  <a:lnTo>
                    <a:pt x="1235" y="498"/>
                  </a:lnTo>
                  <a:lnTo>
                    <a:pt x="1188" y="502"/>
                  </a:lnTo>
                  <a:lnTo>
                    <a:pt x="1139" y="509"/>
                  </a:lnTo>
                  <a:lnTo>
                    <a:pt x="1137" y="490"/>
                  </a:lnTo>
                  <a:lnTo>
                    <a:pt x="1137" y="471"/>
                  </a:lnTo>
                  <a:lnTo>
                    <a:pt x="1141" y="453"/>
                  </a:lnTo>
                  <a:lnTo>
                    <a:pt x="1147" y="435"/>
                  </a:lnTo>
                  <a:lnTo>
                    <a:pt x="1156" y="417"/>
                  </a:lnTo>
                  <a:lnTo>
                    <a:pt x="1168" y="399"/>
                  </a:lnTo>
                  <a:lnTo>
                    <a:pt x="1183" y="382"/>
                  </a:lnTo>
                  <a:lnTo>
                    <a:pt x="1200" y="364"/>
                  </a:lnTo>
                  <a:lnTo>
                    <a:pt x="1220" y="347"/>
                  </a:lnTo>
                  <a:lnTo>
                    <a:pt x="1242" y="330"/>
                  </a:lnTo>
                  <a:lnTo>
                    <a:pt x="1266" y="314"/>
                  </a:lnTo>
                  <a:lnTo>
                    <a:pt x="1294" y="297"/>
                  </a:lnTo>
                  <a:lnTo>
                    <a:pt x="1323" y="280"/>
                  </a:lnTo>
                  <a:lnTo>
                    <a:pt x="1356" y="264"/>
                  </a:lnTo>
                  <a:lnTo>
                    <a:pt x="1390" y="248"/>
                  </a:lnTo>
                  <a:lnTo>
                    <a:pt x="1426" y="232"/>
                  </a:lnTo>
                  <a:lnTo>
                    <a:pt x="1466" y="216"/>
                  </a:lnTo>
                  <a:lnTo>
                    <a:pt x="1507" y="200"/>
                  </a:lnTo>
                  <a:lnTo>
                    <a:pt x="1550" y="186"/>
                  </a:lnTo>
                  <a:lnTo>
                    <a:pt x="1595" y="170"/>
                  </a:lnTo>
                  <a:lnTo>
                    <a:pt x="1643" y="155"/>
                  </a:lnTo>
                  <a:lnTo>
                    <a:pt x="1693" y="140"/>
                  </a:lnTo>
                  <a:lnTo>
                    <a:pt x="1745" y="126"/>
                  </a:lnTo>
                  <a:lnTo>
                    <a:pt x="1798" y="111"/>
                  </a:lnTo>
                  <a:lnTo>
                    <a:pt x="1854" y="96"/>
                  </a:lnTo>
                  <a:lnTo>
                    <a:pt x="1911" y="82"/>
                  </a:lnTo>
                  <a:lnTo>
                    <a:pt x="1970" y="68"/>
                  </a:lnTo>
                  <a:lnTo>
                    <a:pt x="2031" y="54"/>
                  </a:lnTo>
                  <a:lnTo>
                    <a:pt x="2158" y="27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4095751" y="3622675"/>
              <a:ext cx="177800" cy="179388"/>
            </a:xfrm>
            <a:custGeom>
              <a:rect b="b" l="l" r="r" t="t"/>
              <a:pathLst>
                <a:path extrusionOk="0" h="905" w="898">
                  <a:moveTo>
                    <a:pt x="898" y="0"/>
                  </a:moveTo>
                  <a:lnTo>
                    <a:pt x="847" y="61"/>
                  </a:lnTo>
                  <a:lnTo>
                    <a:pt x="794" y="121"/>
                  </a:lnTo>
                  <a:lnTo>
                    <a:pt x="740" y="181"/>
                  </a:lnTo>
                  <a:lnTo>
                    <a:pt x="687" y="240"/>
                  </a:lnTo>
                  <a:lnTo>
                    <a:pt x="633" y="299"/>
                  </a:lnTo>
                  <a:lnTo>
                    <a:pt x="578" y="357"/>
                  </a:lnTo>
                  <a:lnTo>
                    <a:pt x="524" y="415"/>
                  </a:lnTo>
                  <a:lnTo>
                    <a:pt x="468" y="472"/>
                  </a:lnTo>
                  <a:lnTo>
                    <a:pt x="412" y="528"/>
                  </a:lnTo>
                  <a:lnTo>
                    <a:pt x="355" y="584"/>
                  </a:lnTo>
                  <a:lnTo>
                    <a:pt x="297" y="638"/>
                  </a:lnTo>
                  <a:lnTo>
                    <a:pt x="239" y="694"/>
                  </a:lnTo>
                  <a:lnTo>
                    <a:pt x="180" y="747"/>
                  </a:lnTo>
                  <a:lnTo>
                    <a:pt x="121" y="801"/>
                  </a:lnTo>
                  <a:lnTo>
                    <a:pt x="61" y="853"/>
                  </a:lnTo>
                  <a:lnTo>
                    <a:pt x="0" y="905"/>
                  </a:lnTo>
                  <a:lnTo>
                    <a:pt x="26" y="904"/>
                  </a:lnTo>
                  <a:lnTo>
                    <a:pt x="51" y="903"/>
                  </a:lnTo>
                  <a:lnTo>
                    <a:pt x="76" y="902"/>
                  </a:lnTo>
                  <a:lnTo>
                    <a:pt x="100" y="900"/>
                  </a:lnTo>
                  <a:lnTo>
                    <a:pt x="125" y="899"/>
                  </a:lnTo>
                  <a:lnTo>
                    <a:pt x="150" y="898"/>
                  </a:lnTo>
                  <a:lnTo>
                    <a:pt x="173" y="897"/>
                  </a:lnTo>
                  <a:lnTo>
                    <a:pt x="197" y="896"/>
                  </a:lnTo>
                  <a:lnTo>
                    <a:pt x="249" y="845"/>
                  </a:lnTo>
                  <a:lnTo>
                    <a:pt x="302" y="793"/>
                  </a:lnTo>
                  <a:lnTo>
                    <a:pt x="350" y="740"/>
                  </a:lnTo>
                  <a:lnTo>
                    <a:pt x="399" y="687"/>
                  </a:lnTo>
                  <a:lnTo>
                    <a:pt x="447" y="633"/>
                  </a:lnTo>
                  <a:lnTo>
                    <a:pt x="493" y="578"/>
                  </a:lnTo>
                  <a:lnTo>
                    <a:pt x="539" y="524"/>
                  </a:lnTo>
                  <a:lnTo>
                    <a:pt x="582" y="468"/>
                  </a:lnTo>
                  <a:lnTo>
                    <a:pt x="625" y="412"/>
                  </a:lnTo>
                  <a:lnTo>
                    <a:pt x="667" y="355"/>
                  </a:lnTo>
                  <a:lnTo>
                    <a:pt x="708" y="298"/>
                  </a:lnTo>
                  <a:lnTo>
                    <a:pt x="747" y="239"/>
                  </a:lnTo>
                  <a:lnTo>
                    <a:pt x="787" y="181"/>
                  </a:lnTo>
                  <a:lnTo>
                    <a:pt x="824" y="121"/>
                  </a:lnTo>
                  <a:lnTo>
                    <a:pt x="862" y="61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903788" y="3160713"/>
              <a:ext cx="136525" cy="434975"/>
            </a:xfrm>
            <a:custGeom>
              <a:rect b="b" l="l" r="r" t="t"/>
              <a:pathLst>
                <a:path extrusionOk="0" h="2195" w="690">
                  <a:moveTo>
                    <a:pt x="351" y="2035"/>
                  </a:moveTo>
                  <a:lnTo>
                    <a:pt x="368" y="1986"/>
                  </a:lnTo>
                  <a:lnTo>
                    <a:pt x="385" y="1936"/>
                  </a:lnTo>
                  <a:lnTo>
                    <a:pt x="401" y="1885"/>
                  </a:lnTo>
                  <a:lnTo>
                    <a:pt x="417" y="1835"/>
                  </a:lnTo>
                  <a:lnTo>
                    <a:pt x="432" y="1785"/>
                  </a:lnTo>
                  <a:lnTo>
                    <a:pt x="445" y="1734"/>
                  </a:lnTo>
                  <a:lnTo>
                    <a:pt x="459" y="1683"/>
                  </a:lnTo>
                  <a:lnTo>
                    <a:pt x="473" y="1632"/>
                  </a:lnTo>
                  <a:lnTo>
                    <a:pt x="485" y="1581"/>
                  </a:lnTo>
                  <a:lnTo>
                    <a:pt x="497" y="1530"/>
                  </a:lnTo>
                  <a:lnTo>
                    <a:pt x="509" y="1479"/>
                  </a:lnTo>
                  <a:lnTo>
                    <a:pt x="520" y="1427"/>
                  </a:lnTo>
                  <a:lnTo>
                    <a:pt x="531" y="1376"/>
                  </a:lnTo>
                  <a:lnTo>
                    <a:pt x="542" y="1324"/>
                  </a:lnTo>
                  <a:lnTo>
                    <a:pt x="551" y="1271"/>
                  </a:lnTo>
                  <a:lnTo>
                    <a:pt x="560" y="1220"/>
                  </a:lnTo>
                  <a:lnTo>
                    <a:pt x="573" y="1147"/>
                  </a:lnTo>
                  <a:lnTo>
                    <a:pt x="587" y="1073"/>
                  </a:lnTo>
                  <a:lnTo>
                    <a:pt x="601" y="998"/>
                  </a:lnTo>
                  <a:lnTo>
                    <a:pt x="615" y="922"/>
                  </a:lnTo>
                  <a:lnTo>
                    <a:pt x="629" y="846"/>
                  </a:lnTo>
                  <a:lnTo>
                    <a:pt x="641" y="769"/>
                  </a:lnTo>
                  <a:lnTo>
                    <a:pt x="654" y="692"/>
                  </a:lnTo>
                  <a:lnTo>
                    <a:pt x="664" y="615"/>
                  </a:lnTo>
                  <a:lnTo>
                    <a:pt x="674" y="536"/>
                  </a:lnTo>
                  <a:lnTo>
                    <a:pt x="681" y="459"/>
                  </a:lnTo>
                  <a:lnTo>
                    <a:pt x="685" y="421"/>
                  </a:lnTo>
                  <a:lnTo>
                    <a:pt x="687" y="382"/>
                  </a:lnTo>
                  <a:lnTo>
                    <a:pt x="689" y="343"/>
                  </a:lnTo>
                  <a:lnTo>
                    <a:pt x="690" y="304"/>
                  </a:lnTo>
                  <a:lnTo>
                    <a:pt x="690" y="265"/>
                  </a:lnTo>
                  <a:lnTo>
                    <a:pt x="690" y="228"/>
                  </a:lnTo>
                  <a:lnTo>
                    <a:pt x="689" y="189"/>
                  </a:lnTo>
                  <a:lnTo>
                    <a:pt x="688" y="151"/>
                  </a:lnTo>
                  <a:lnTo>
                    <a:pt x="685" y="112"/>
                  </a:lnTo>
                  <a:lnTo>
                    <a:pt x="681" y="75"/>
                  </a:lnTo>
                  <a:lnTo>
                    <a:pt x="677" y="37"/>
                  </a:lnTo>
                  <a:lnTo>
                    <a:pt x="672" y="0"/>
                  </a:lnTo>
                  <a:lnTo>
                    <a:pt x="670" y="43"/>
                  </a:lnTo>
                  <a:lnTo>
                    <a:pt x="666" y="87"/>
                  </a:lnTo>
                  <a:lnTo>
                    <a:pt x="662" y="132"/>
                  </a:lnTo>
                  <a:lnTo>
                    <a:pt x="656" y="175"/>
                  </a:lnTo>
                  <a:lnTo>
                    <a:pt x="651" y="219"/>
                  </a:lnTo>
                  <a:lnTo>
                    <a:pt x="644" y="262"/>
                  </a:lnTo>
                  <a:lnTo>
                    <a:pt x="636" y="305"/>
                  </a:lnTo>
                  <a:lnTo>
                    <a:pt x="628" y="349"/>
                  </a:lnTo>
                  <a:lnTo>
                    <a:pt x="609" y="436"/>
                  </a:lnTo>
                  <a:lnTo>
                    <a:pt x="588" y="522"/>
                  </a:lnTo>
                  <a:lnTo>
                    <a:pt x="567" y="608"/>
                  </a:lnTo>
                  <a:lnTo>
                    <a:pt x="543" y="693"/>
                  </a:lnTo>
                  <a:lnTo>
                    <a:pt x="525" y="760"/>
                  </a:lnTo>
                  <a:lnTo>
                    <a:pt x="505" y="827"/>
                  </a:lnTo>
                  <a:lnTo>
                    <a:pt x="486" y="894"/>
                  </a:lnTo>
                  <a:lnTo>
                    <a:pt x="467" y="961"/>
                  </a:lnTo>
                  <a:lnTo>
                    <a:pt x="446" y="1029"/>
                  </a:lnTo>
                  <a:lnTo>
                    <a:pt x="426" y="1096"/>
                  </a:lnTo>
                  <a:lnTo>
                    <a:pt x="406" y="1161"/>
                  </a:lnTo>
                  <a:lnTo>
                    <a:pt x="385" y="1228"/>
                  </a:lnTo>
                  <a:lnTo>
                    <a:pt x="364" y="1295"/>
                  </a:lnTo>
                  <a:lnTo>
                    <a:pt x="342" y="1361"/>
                  </a:lnTo>
                  <a:lnTo>
                    <a:pt x="319" y="1428"/>
                  </a:lnTo>
                  <a:lnTo>
                    <a:pt x="297" y="1494"/>
                  </a:lnTo>
                  <a:lnTo>
                    <a:pt x="273" y="1559"/>
                  </a:lnTo>
                  <a:lnTo>
                    <a:pt x="249" y="1624"/>
                  </a:lnTo>
                  <a:lnTo>
                    <a:pt x="224" y="1690"/>
                  </a:lnTo>
                  <a:lnTo>
                    <a:pt x="198" y="1754"/>
                  </a:lnTo>
                  <a:lnTo>
                    <a:pt x="175" y="1810"/>
                  </a:lnTo>
                  <a:lnTo>
                    <a:pt x="152" y="1866"/>
                  </a:lnTo>
                  <a:lnTo>
                    <a:pt x="128" y="1921"/>
                  </a:lnTo>
                  <a:lnTo>
                    <a:pt x="103" y="1976"/>
                  </a:lnTo>
                  <a:lnTo>
                    <a:pt x="78" y="2031"/>
                  </a:lnTo>
                  <a:lnTo>
                    <a:pt x="52" y="2086"/>
                  </a:lnTo>
                  <a:lnTo>
                    <a:pt x="26" y="2140"/>
                  </a:lnTo>
                  <a:lnTo>
                    <a:pt x="0" y="2195"/>
                  </a:lnTo>
                  <a:lnTo>
                    <a:pt x="44" y="2175"/>
                  </a:lnTo>
                  <a:lnTo>
                    <a:pt x="89" y="2155"/>
                  </a:lnTo>
                  <a:lnTo>
                    <a:pt x="133" y="2136"/>
                  </a:lnTo>
                  <a:lnTo>
                    <a:pt x="177" y="2115"/>
                  </a:lnTo>
                  <a:lnTo>
                    <a:pt x="221" y="2096"/>
                  </a:lnTo>
                  <a:lnTo>
                    <a:pt x="265" y="2075"/>
                  </a:lnTo>
                  <a:lnTo>
                    <a:pt x="308" y="2055"/>
                  </a:lnTo>
                  <a:lnTo>
                    <a:pt x="351" y="2035"/>
                  </a:lnTo>
                  <a:close/>
                </a:path>
              </a:pathLst>
            </a:custGeom>
            <a:solidFill>
              <a:srgbClr val="ADDD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5002213" y="2708275"/>
              <a:ext cx="571500" cy="842963"/>
            </a:xfrm>
            <a:custGeom>
              <a:rect b="b" l="l" r="r" t="t"/>
              <a:pathLst>
                <a:path extrusionOk="0" h="4246" w="2886">
                  <a:moveTo>
                    <a:pt x="2197" y="1320"/>
                  </a:moveTo>
                  <a:lnTo>
                    <a:pt x="2200" y="1311"/>
                  </a:lnTo>
                  <a:lnTo>
                    <a:pt x="2205" y="1303"/>
                  </a:lnTo>
                  <a:lnTo>
                    <a:pt x="2209" y="1296"/>
                  </a:lnTo>
                  <a:lnTo>
                    <a:pt x="2216" y="1289"/>
                  </a:lnTo>
                  <a:lnTo>
                    <a:pt x="2224" y="1283"/>
                  </a:lnTo>
                  <a:lnTo>
                    <a:pt x="2232" y="1279"/>
                  </a:lnTo>
                  <a:lnTo>
                    <a:pt x="2240" y="1275"/>
                  </a:lnTo>
                  <a:lnTo>
                    <a:pt x="2249" y="1273"/>
                  </a:lnTo>
                  <a:lnTo>
                    <a:pt x="2258" y="1273"/>
                  </a:lnTo>
                  <a:lnTo>
                    <a:pt x="2267" y="1273"/>
                  </a:lnTo>
                  <a:lnTo>
                    <a:pt x="2275" y="1275"/>
                  </a:lnTo>
                  <a:lnTo>
                    <a:pt x="2283" y="1279"/>
                  </a:lnTo>
                  <a:lnTo>
                    <a:pt x="2290" y="1283"/>
                  </a:lnTo>
                  <a:lnTo>
                    <a:pt x="2297" y="1290"/>
                  </a:lnTo>
                  <a:lnTo>
                    <a:pt x="2301" y="1298"/>
                  </a:lnTo>
                  <a:lnTo>
                    <a:pt x="2306" y="1308"/>
                  </a:lnTo>
                  <a:lnTo>
                    <a:pt x="2318" y="1355"/>
                  </a:lnTo>
                  <a:lnTo>
                    <a:pt x="2329" y="1401"/>
                  </a:lnTo>
                  <a:lnTo>
                    <a:pt x="2340" y="1447"/>
                  </a:lnTo>
                  <a:lnTo>
                    <a:pt x="2349" y="1492"/>
                  </a:lnTo>
                  <a:lnTo>
                    <a:pt x="2356" y="1537"/>
                  </a:lnTo>
                  <a:lnTo>
                    <a:pt x="2362" y="1583"/>
                  </a:lnTo>
                  <a:lnTo>
                    <a:pt x="2368" y="1628"/>
                  </a:lnTo>
                  <a:lnTo>
                    <a:pt x="2373" y="1673"/>
                  </a:lnTo>
                  <a:lnTo>
                    <a:pt x="2375" y="1718"/>
                  </a:lnTo>
                  <a:lnTo>
                    <a:pt x="2377" y="1762"/>
                  </a:lnTo>
                  <a:lnTo>
                    <a:pt x="2378" y="1806"/>
                  </a:lnTo>
                  <a:lnTo>
                    <a:pt x="2378" y="1850"/>
                  </a:lnTo>
                  <a:lnTo>
                    <a:pt x="2378" y="1895"/>
                  </a:lnTo>
                  <a:lnTo>
                    <a:pt x="2376" y="1939"/>
                  </a:lnTo>
                  <a:lnTo>
                    <a:pt x="2373" y="1982"/>
                  </a:lnTo>
                  <a:lnTo>
                    <a:pt x="2369" y="2026"/>
                  </a:lnTo>
                  <a:lnTo>
                    <a:pt x="2365" y="2069"/>
                  </a:lnTo>
                  <a:lnTo>
                    <a:pt x="2359" y="2113"/>
                  </a:lnTo>
                  <a:lnTo>
                    <a:pt x="2353" y="2157"/>
                  </a:lnTo>
                  <a:lnTo>
                    <a:pt x="2346" y="2200"/>
                  </a:lnTo>
                  <a:lnTo>
                    <a:pt x="2339" y="2243"/>
                  </a:lnTo>
                  <a:lnTo>
                    <a:pt x="2329" y="2286"/>
                  </a:lnTo>
                  <a:lnTo>
                    <a:pt x="2320" y="2329"/>
                  </a:lnTo>
                  <a:lnTo>
                    <a:pt x="2311" y="2371"/>
                  </a:lnTo>
                  <a:lnTo>
                    <a:pt x="2300" y="2414"/>
                  </a:lnTo>
                  <a:lnTo>
                    <a:pt x="2289" y="2457"/>
                  </a:lnTo>
                  <a:lnTo>
                    <a:pt x="2277" y="2499"/>
                  </a:lnTo>
                  <a:lnTo>
                    <a:pt x="2265" y="2542"/>
                  </a:lnTo>
                  <a:lnTo>
                    <a:pt x="2239" y="2627"/>
                  </a:lnTo>
                  <a:lnTo>
                    <a:pt x="2210" y="2712"/>
                  </a:lnTo>
                  <a:lnTo>
                    <a:pt x="2260" y="2636"/>
                  </a:lnTo>
                  <a:lnTo>
                    <a:pt x="2310" y="2560"/>
                  </a:lnTo>
                  <a:lnTo>
                    <a:pt x="2358" y="2482"/>
                  </a:lnTo>
                  <a:lnTo>
                    <a:pt x="2403" y="2403"/>
                  </a:lnTo>
                  <a:lnTo>
                    <a:pt x="2449" y="2321"/>
                  </a:lnTo>
                  <a:lnTo>
                    <a:pt x="2492" y="2239"/>
                  </a:lnTo>
                  <a:lnTo>
                    <a:pt x="2534" y="2157"/>
                  </a:lnTo>
                  <a:lnTo>
                    <a:pt x="2573" y="2073"/>
                  </a:lnTo>
                  <a:lnTo>
                    <a:pt x="2611" y="1988"/>
                  </a:lnTo>
                  <a:lnTo>
                    <a:pt x="2647" y="1901"/>
                  </a:lnTo>
                  <a:lnTo>
                    <a:pt x="2680" y="1815"/>
                  </a:lnTo>
                  <a:lnTo>
                    <a:pt x="2712" y="1728"/>
                  </a:lnTo>
                  <a:lnTo>
                    <a:pt x="2741" y="1641"/>
                  </a:lnTo>
                  <a:lnTo>
                    <a:pt x="2768" y="1553"/>
                  </a:lnTo>
                  <a:lnTo>
                    <a:pt x="2792" y="1465"/>
                  </a:lnTo>
                  <a:lnTo>
                    <a:pt x="2814" y="1375"/>
                  </a:lnTo>
                  <a:lnTo>
                    <a:pt x="2833" y="1287"/>
                  </a:lnTo>
                  <a:lnTo>
                    <a:pt x="2850" y="1198"/>
                  </a:lnTo>
                  <a:lnTo>
                    <a:pt x="2864" y="1109"/>
                  </a:lnTo>
                  <a:lnTo>
                    <a:pt x="2874" y="1020"/>
                  </a:lnTo>
                  <a:lnTo>
                    <a:pt x="2881" y="932"/>
                  </a:lnTo>
                  <a:lnTo>
                    <a:pt x="2885" y="843"/>
                  </a:lnTo>
                  <a:lnTo>
                    <a:pt x="2886" y="756"/>
                  </a:lnTo>
                  <a:lnTo>
                    <a:pt x="2884" y="669"/>
                  </a:lnTo>
                  <a:lnTo>
                    <a:pt x="2878" y="582"/>
                  </a:lnTo>
                  <a:lnTo>
                    <a:pt x="2868" y="496"/>
                  </a:lnTo>
                  <a:lnTo>
                    <a:pt x="2856" y="410"/>
                  </a:lnTo>
                  <a:lnTo>
                    <a:pt x="2839" y="326"/>
                  </a:lnTo>
                  <a:lnTo>
                    <a:pt x="2818" y="242"/>
                  </a:lnTo>
                  <a:lnTo>
                    <a:pt x="2793" y="161"/>
                  </a:lnTo>
                  <a:lnTo>
                    <a:pt x="2765" y="79"/>
                  </a:lnTo>
                  <a:lnTo>
                    <a:pt x="2732" y="0"/>
                  </a:lnTo>
                  <a:lnTo>
                    <a:pt x="2594" y="123"/>
                  </a:lnTo>
                  <a:lnTo>
                    <a:pt x="2453" y="248"/>
                  </a:lnTo>
                  <a:lnTo>
                    <a:pt x="2310" y="374"/>
                  </a:lnTo>
                  <a:lnTo>
                    <a:pt x="2164" y="499"/>
                  </a:lnTo>
                  <a:lnTo>
                    <a:pt x="2014" y="626"/>
                  </a:lnTo>
                  <a:lnTo>
                    <a:pt x="1863" y="751"/>
                  </a:lnTo>
                  <a:lnTo>
                    <a:pt x="1709" y="876"/>
                  </a:lnTo>
                  <a:lnTo>
                    <a:pt x="1553" y="1002"/>
                  </a:lnTo>
                  <a:lnTo>
                    <a:pt x="1394" y="1127"/>
                  </a:lnTo>
                  <a:lnTo>
                    <a:pt x="1232" y="1252"/>
                  </a:lnTo>
                  <a:lnTo>
                    <a:pt x="1150" y="1313"/>
                  </a:lnTo>
                  <a:lnTo>
                    <a:pt x="1068" y="1374"/>
                  </a:lnTo>
                  <a:lnTo>
                    <a:pt x="985" y="1435"/>
                  </a:lnTo>
                  <a:lnTo>
                    <a:pt x="902" y="1497"/>
                  </a:lnTo>
                  <a:lnTo>
                    <a:pt x="817" y="1558"/>
                  </a:lnTo>
                  <a:lnTo>
                    <a:pt x="733" y="1618"/>
                  </a:lnTo>
                  <a:lnTo>
                    <a:pt x="647" y="1678"/>
                  </a:lnTo>
                  <a:lnTo>
                    <a:pt x="560" y="1738"/>
                  </a:lnTo>
                  <a:lnTo>
                    <a:pt x="474" y="1797"/>
                  </a:lnTo>
                  <a:lnTo>
                    <a:pt x="387" y="1856"/>
                  </a:lnTo>
                  <a:lnTo>
                    <a:pt x="300" y="1914"/>
                  </a:lnTo>
                  <a:lnTo>
                    <a:pt x="211" y="1972"/>
                  </a:lnTo>
                  <a:lnTo>
                    <a:pt x="228" y="2018"/>
                  </a:lnTo>
                  <a:lnTo>
                    <a:pt x="243" y="2064"/>
                  </a:lnTo>
                  <a:lnTo>
                    <a:pt x="256" y="2111"/>
                  </a:lnTo>
                  <a:lnTo>
                    <a:pt x="268" y="2158"/>
                  </a:lnTo>
                  <a:lnTo>
                    <a:pt x="278" y="2205"/>
                  </a:lnTo>
                  <a:lnTo>
                    <a:pt x="287" y="2253"/>
                  </a:lnTo>
                  <a:lnTo>
                    <a:pt x="294" y="2301"/>
                  </a:lnTo>
                  <a:lnTo>
                    <a:pt x="298" y="2349"/>
                  </a:lnTo>
                  <a:lnTo>
                    <a:pt x="303" y="2397"/>
                  </a:lnTo>
                  <a:lnTo>
                    <a:pt x="305" y="2446"/>
                  </a:lnTo>
                  <a:lnTo>
                    <a:pt x="308" y="2495"/>
                  </a:lnTo>
                  <a:lnTo>
                    <a:pt x="308" y="2543"/>
                  </a:lnTo>
                  <a:lnTo>
                    <a:pt x="306" y="2593"/>
                  </a:lnTo>
                  <a:lnTo>
                    <a:pt x="305" y="2642"/>
                  </a:lnTo>
                  <a:lnTo>
                    <a:pt x="302" y="2692"/>
                  </a:lnTo>
                  <a:lnTo>
                    <a:pt x="298" y="2741"/>
                  </a:lnTo>
                  <a:lnTo>
                    <a:pt x="294" y="2791"/>
                  </a:lnTo>
                  <a:lnTo>
                    <a:pt x="288" y="2839"/>
                  </a:lnTo>
                  <a:lnTo>
                    <a:pt x="283" y="2889"/>
                  </a:lnTo>
                  <a:lnTo>
                    <a:pt x="276" y="2938"/>
                  </a:lnTo>
                  <a:lnTo>
                    <a:pt x="262" y="3037"/>
                  </a:lnTo>
                  <a:lnTo>
                    <a:pt x="245" y="3134"/>
                  </a:lnTo>
                  <a:lnTo>
                    <a:pt x="228" y="3232"/>
                  </a:lnTo>
                  <a:lnTo>
                    <a:pt x="211" y="3328"/>
                  </a:lnTo>
                  <a:lnTo>
                    <a:pt x="193" y="3423"/>
                  </a:lnTo>
                  <a:lnTo>
                    <a:pt x="177" y="3516"/>
                  </a:lnTo>
                  <a:lnTo>
                    <a:pt x="160" y="3609"/>
                  </a:lnTo>
                  <a:lnTo>
                    <a:pt x="142" y="3701"/>
                  </a:lnTo>
                  <a:lnTo>
                    <a:pt x="122" y="3793"/>
                  </a:lnTo>
                  <a:lnTo>
                    <a:pt x="101" y="3885"/>
                  </a:lnTo>
                  <a:lnTo>
                    <a:pt x="78" y="3976"/>
                  </a:lnTo>
                  <a:lnTo>
                    <a:pt x="53" y="4066"/>
                  </a:lnTo>
                  <a:lnTo>
                    <a:pt x="27" y="4156"/>
                  </a:lnTo>
                  <a:lnTo>
                    <a:pt x="0" y="4246"/>
                  </a:lnTo>
                  <a:lnTo>
                    <a:pt x="103" y="4195"/>
                  </a:lnTo>
                  <a:lnTo>
                    <a:pt x="205" y="4142"/>
                  </a:lnTo>
                  <a:lnTo>
                    <a:pt x="306" y="4089"/>
                  </a:lnTo>
                  <a:lnTo>
                    <a:pt x="405" y="4036"/>
                  </a:lnTo>
                  <a:lnTo>
                    <a:pt x="503" y="3981"/>
                  </a:lnTo>
                  <a:lnTo>
                    <a:pt x="598" y="3927"/>
                  </a:lnTo>
                  <a:lnTo>
                    <a:pt x="691" y="3870"/>
                  </a:lnTo>
                  <a:lnTo>
                    <a:pt x="783" y="3815"/>
                  </a:lnTo>
                  <a:lnTo>
                    <a:pt x="872" y="3757"/>
                  </a:lnTo>
                  <a:lnTo>
                    <a:pt x="958" y="3700"/>
                  </a:lnTo>
                  <a:lnTo>
                    <a:pt x="1043" y="3641"/>
                  </a:lnTo>
                  <a:lnTo>
                    <a:pt x="1126" y="3582"/>
                  </a:lnTo>
                  <a:lnTo>
                    <a:pt x="1207" y="3523"/>
                  </a:lnTo>
                  <a:lnTo>
                    <a:pt x="1285" y="3463"/>
                  </a:lnTo>
                  <a:lnTo>
                    <a:pt x="1361" y="3402"/>
                  </a:lnTo>
                  <a:lnTo>
                    <a:pt x="1435" y="3341"/>
                  </a:lnTo>
                  <a:lnTo>
                    <a:pt x="1466" y="3299"/>
                  </a:lnTo>
                  <a:lnTo>
                    <a:pt x="1497" y="3257"/>
                  </a:lnTo>
                  <a:lnTo>
                    <a:pt x="1528" y="3215"/>
                  </a:lnTo>
                  <a:lnTo>
                    <a:pt x="1557" y="3172"/>
                  </a:lnTo>
                  <a:lnTo>
                    <a:pt x="1587" y="3128"/>
                  </a:lnTo>
                  <a:lnTo>
                    <a:pt x="1615" y="3084"/>
                  </a:lnTo>
                  <a:lnTo>
                    <a:pt x="1642" y="3040"/>
                  </a:lnTo>
                  <a:lnTo>
                    <a:pt x="1669" y="2995"/>
                  </a:lnTo>
                  <a:lnTo>
                    <a:pt x="1682" y="2971"/>
                  </a:lnTo>
                  <a:lnTo>
                    <a:pt x="1694" y="2947"/>
                  </a:lnTo>
                  <a:lnTo>
                    <a:pt x="1706" y="2923"/>
                  </a:lnTo>
                  <a:lnTo>
                    <a:pt x="1718" y="2899"/>
                  </a:lnTo>
                  <a:lnTo>
                    <a:pt x="1737" y="2853"/>
                  </a:lnTo>
                  <a:lnTo>
                    <a:pt x="1758" y="2808"/>
                  </a:lnTo>
                  <a:lnTo>
                    <a:pt x="1777" y="2762"/>
                  </a:lnTo>
                  <a:lnTo>
                    <a:pt x="1798" y="2716"/>
                  </a:lnTo>
                  <a:lnTo>
                    <a:pt x="1817" y="2670"/>
                  </a:lnTo>
                  <a:lnTo>
                    <a:pt x="1837" y="2625"/>
                  </a:lnTo>
                  <a:lnTo>
                    <a:pt x="1858" y="2580"/>
                  </a:lnTo>
                  <a:lnTo>
                    <a:pt x="1878" y="2534"/>
                  </a:lnTo>
                  <a:lnTo>
                    <a:pt x="1904" y="2461"/>
                  </a:lnTo>
                  <a:lnTo>
                    <a:pt x="1928" y="2386"/>
                  </a:lnTo>
                  <a:lnTo>
                    <a:pt x="1952" y="2311"/>
                  </a:lnTo>
                  <a:lnTo>
                    <a:pt x="1973" y="2236"/>
                  </a:lnTo>
                  <a:lnTo>
                    <a:pt x="1994" y="2160"/>
                  </a:lnTo>
                  <a:lnTo>
                    <a:pt x="2014" y="2085"/>
                  </a:lnTo>
                  <a:lnTo>
                    <a:pt x="2033" y="2009"/>
                  </a:lnTo>
                  <a:lnTo>
                    <a:pt x="2052" y="1932"/>
                  </a:lnTo>
                  <a:lnTo>
                    <a:pt x="2070" y="1856"/>
                  </a:lnTo>
                  <a:lnTo>
                    <a:pt x="2088" y="1779"/>
                  </a:lnTo>
                  <a:lnTo>
                    <a:pt x="2106" y="1703"/>
                  </a:lnTo>
                  <a:lnTo>
                    <a:pt x="2123" y="1626"/>
                  </a:lnTo>
                  <a:lnTo>
                    <a:pt x="2141" y="1550"/>
                  </a:lnTo>
                  <a:lnTo>
                    <a:pt x="2159" y="1473"/>
                  </a:lnTo>
                  <a:lnTo>
                    <a:pt x="2177" y="1397"/>
                  </a:lnTo>
                  <a:lnTo>
                    <a:pt x="2197" y="1320"/>
                  </a:lnTo>
                  <a:close/>
                </a:path>
              </a:pathLst>
            </a:custGeom>
            <a:solidFill>
              <a:srgbClr val="ADDD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553076" y="2601913"/>
              <a:ext cx="138113" cy="565150"/>
            </a:xfrm>
            <a:custGeom>
              <a:rect b="b" l="l" r="r" t="t"/>
              <a:pathLst>
                <a:path extrusionOk="0" h="2848" w="698">
                  <a:moveTo>
                    <a:pt x="588" y="1515"/>
                  </a:moveTo>
                  <a:lnTo>
                    <a:pt x="606" y="1429"/>
                  </a:lnTo>
                  <a:lnTo>
                    <a:pt x="625" y="1338"/>
                  </a:lnTo>
                  <a:lnTo>
                    <a:pt x="642" y="1244"/>
                  </a:lnTo>
                  <a:lnTo>
                    <a:pt x="657" y="1148"/>
                  </a:lnTo>
                  <a:lnTo>
                    <a:pt x="664" y="1099"/>
                  </a:lnTo>
                  <a:lnTo>
                    <a:pt x="672" y="1049"/>
                  </a:lnTo>
                  <a:lnTo>
                    <a:pt x="678" y="999"/>
                  </a:lnTo>
                  <a:lnTo>
                    <a:pt x="684" y="948"/>
                  </a:lnTo>
                  <a:lnTo>
                    <a:pt x="688" y="898"/>
                  </a:lnTo>
                  <a:lnTo>
                    <a:pt x="692" y="847"/>
                  </a:lnTo>
                  <a:lnTo>
                    <a:pt x="695" y="796"/>
                  </a:lnTo>
                  <a:lnTo>
                    <a:pt x="697" y="745"/>
                  </a:lnTo>
                  <a:lnTo>
                    <a:pt x="698" y="695"/>
                  </a:lnTo>
                  <a:lnTo>
                    <a:pt x="697" y="644"/>
                  </a:lnTo>
                  <a:lnTo>
                    <a:pt x="696" y="594"/>
                  </a:lnTo>
                  <a:lnTo>
                    <a:pt x="694" y="544"/>
                  </a:lnTo>
                  <a:lnTo>
                    <a:pt x="689" y="494"/>
                  </a:lnTo>
                  <a:lnTo>
                    <a:pt x="684" y="446"/>
                  </a:lnTo>
                  <a:lnTo>
                    <a:pt x="677" y="397"/>
                  </a:lnTo>
                  <a:lnTo>
                    <a:pt x="668" y="349"/>
                  </a:lnTo>
                  <a:lnTo>
                    <a:pt x="657" y="303"/>
                  </a:lnTo>
                  <a:lnTo>
                    <a:pt x="645" y="256"/>
                  </a:lnTo>
                  <a:lnTo>
                    <a:pt x="630" y="211"/>
                  </a:lnTo>
                  <a:lnTo>
                    <a:pt x="614" y="167"/>
                  </a:lnTo>
                  <a:lnTo>
                    <a:pt x="597" y="124"/>
                  </a:lnTo>
                  <a:lnTo>
                    <a:pt x="577" y="81"/>
                  </a:lnTo>
                  <a:lnTo>
                    <a:pt x="554" y="40"/>
                  </a:lnTo>
                  <a:lnTo>
                    <a:pt x="530" y="0"/>
                  </a:lnTo>
                  <a:lnTo>
                    <a:pt x="476" y="52"/>
                  </a:lnTo>
                  <a:lnTo>
                    <a:pt x="420" y="103"/>
                  </a:lnTo>
                  <a:lnTo>
                    <a:pt x="365" y="157"/>
                  </a:lnTo>
                  <a:lnTo>
                    <a:pt x="309" y="209"/>
                  </a:lnTo>
                  <a:lnTo>
                    <a:pt x="253" y="261"/>
                  </a:lnTo>
                  <a:lnTo>
                    <a:pt x="195" y="314"/>
                  </a:lnTo>
                  <a:lnTo>
                    <a:pt x="137" y="367"/>
                  </a:lnTo>
                  <a:lnTo>
                    <a:pt x="79" y="421"/>
                  </a:lnTo>
                  <a:lnTo>
                    <a:pt x="102" y="490"/>
                  </a:lnTo>
                  <a:lnTo>
                    <a:pt x="123" y="559"/>
                  </a:lnTo>
                  <a:lnTo>
                    <a:pt x="144" y="631"/>
                  </a:lnTo>
                  <a:lnTo>
                    <a:pt x="162" y="702"/>
                  </a:lnTo>
                  <a:lnTo>
                    <a:pt x="179" y="775"/>
                  </a:lnTo>
                  <a:lnTo>
                    <a:pt x="194" y="848"/>
                  </a:lnTo>
                  <a:lnTo>
                    <a:pt x="207" y="923"/>
                  </a:lnTo>
                  <a:lnTo>
                    <a:pt x="219" y="998"/>
                  </a:lnTo>
                  <a:lnTo>
                    <a:pt x="228" y="1074"/>
                  </a:lnTo>
                  <a:lnTo>
                    <a:pt x="237" y="1150"/>
                  </a:lnTo>
                  <a:lnTo>
                    <a:pt x="244" y="1227"/>
                  </a:lnTo>
                  <a:lnTo>
                    <a:pt x="248" y="1304"/>
                  </a:lnTo>
                  <a:lnTo>
                    <a:pt x="252" y="1382"/>
                  </a:lnTo>
                  <a:lnTo>
                    <a:pt x="253" y="1461"/>
                  </a:lnTo>
                  <a:lnTo>
                    <a:pt x="253" y="1539"/>
                  </a:lnTo>
                  <a:lnTo>
                    <a:pt x="252" y="1617"/>
                  </a:lnTo>
                  <a:lnTo>
                    <a:pt x="248" y="1695"/>
                  </a:lnTo>
                  <a:lnTo>
                    <a:pt x="242" y="1775"/>
                  </a:lnTo>
                  <a:lnTo>
                    <a:pt x="236" y="1853"/>
                  </a:lnTo>
                  <a:lnTo>
                    <a:pt x="228" y="1932"/>
                  </a:lnTo>
                  <a:lnTo>
                    <a:pt x="217" y="2011"/>
                  </a:lnTo>
                  <a:lnTo>
                    <a:pt x="206" y="2089"/>
                  </a:lnTo>
                  <a:lnTo>
                    <a:pt x="193" y="2167"/>
                  </a:lnTo>
                  <a:lnTo>
                    <a:pt x="178" y="2245"/>
                  </a:lnTo>
                  <a:lnTo>
                    <a:pt x="161" y="2323"/>
                  </a:lnTo>
                  <a:lnTo>
                    <a:pt x="143" y="2400"/>
                  </a:lnTo>
                  <a:lnTo>
                    <a:pt x="123" y="2476"/>
                  </a:lnTo>
                  <a:lnTo>
                    <a:pt x="102" y="2552"/>
                  </a:lnTo>
                  <a:lnTo>
                    <a:pt x="78" y="2627"/>
                  </a:lnTo>
                  <a:lnTo>
                    <a:pt x="54" y="2701"/>
                  </a:lnTo>
                  <a:lnTo>
                    <a:pt x="27" y="2775"/>
                  </a:lnTo>
                  <a:lnTo>
                    <a:pt x="0" y="2848"/>
                  </a:lnTo>
                  <a:lnTo>
                    <a:pt x="32" y="2801"/>
                  </a:lnTo>
                  <a:lnTo>
                    <a:pt x="63" y="2754"/>
                  </a:lnTo>
                  <a:lnTo>
                    <a:pt x="95" y="2705"/>
                  </a:lnTo>
                  <a:lnTo>
                    <a:pt x="126" y="2656"/>
                  </a:lnTo>
                  <a:lnTo>
                    <a:pt x="156" y="2607"/>
                  </a:lnTo>
                  <a:lnTo>
                    <a:pt x="186" y="2557"/>
                  </a:lnTo>
                  <a:lnTo>
                    <a:pt x="215" y="2507"/>
                  </a:lnTo>
                  <a:lnTo>
                    <a:pt x="244" y="2458"/>
                  </a:lnTo>
                  <a:lnTo>
                    <a:pt x="299" y="2358"/>
                  </a:lnTo>
                  <a:lnTo>
                    <a:pt x="352" y="2257"/>
                  </a:lnTo>
                  <a:lnTo>
                    <a:pt x="402" y="2158"/>
                  </a:lnTo>
                  <a:lnTo>
                    <a:pt x="449" y="2061"/>
                  </a:lnTo>
                  <a:lnTo>
                    <a:pt x="469" y="1991"/>
                  </a:lnTo>
                  <a:lnTo>
                    <a:pt x="490" y="1922"/>
                  </a:lnTo>
                  <a:lnTo>
                    <a:pt x="508" y="1853"/>
                  </a:lnTo>
                  <a:lnTo>
                    <a:pt x="526" y="1785"/>
                  </a:lnTo>
                  <a:lnTo>
                    <a:pt x="543" y="1716"/>
                  </a:lnTo>
                  <a:lnTo>
                    <a:pt x="559" y="1649"/>
                  </a:lnTo>
                  <a:lnTo>
                    <a:pt x="574" y="1581"/>
                  </a:lnTo>
                  <a:lnTo>
                    <a:pt x="588" y="1515"/>
                  </a:lnTo>
                  <a:close/>
                </a:path>
              </a:pathLst>
            </a:custGeom>
            <a:solidFill>
              <a:srgbClr val="ADDD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5640388" y="2495550"/>
              <a:ext cx="242888" cy="588963"/>
            </a:xfrm>
            <a:custGeom>
              <a:rect b="b" l="l" r="r" t="t"/>
              <a:pathLst>
                <a:path extrusionOk="0" h="2966" w="1225">
                  <a:moveTo>
                    <a:pt x="645" y="0"/>
                  </a:moveTo>
                  <a:lnTo>
                    <a:pt x="588" y="55"/>
                  </a:lnTo>
                  <a:lnTo>
                    <a:pt x="532" y="111"/>
                  </a:lnTo>
                  <a:lnTo>
                    <a:pt x="474" y="167"/>
                  </a:lnTo>
                  <a:lnTo>
                    <a:pt x="415" y="224"/>
                  </a:lnTo>
                  <a:lnTo>
                    <a:pt x="356" y="281"/>
                  </a:lnTo>
                  <a:lnTo>
                    <a:pt x="295" y="340"/>
                  </a:lnTo>
                  <a:lnTo>
                    <a:pt x="235" y="398"/>
                  </a:lnTo>
                  <a:lnTo>
                    <a:pt x="172" y="457"/>
                  </a:lnTo>
                  <a:lnTo>
                    <a:pt x="198" y="497"/>
                  </a:lnTo>
                  <a:lnTo>
                    <a:pt x="222" y="539"/>
                  </a:lnTo>
                  <a:lnTo>
                    <a:pt x="245" y="583"/>
                  </a:lnTo>
                  <a:lnTo>
                    <a:pt x="264" y="626"/>
                  </a:lnTo>
                  <a:lnTo>
                    <a:pt x="282" y="671"/>
                  </a:lnTo>
                  <a:lnTo>
                    <a:pt x="298" y="717"/>
                  </a:lnTo>
                  <a:lnTo>
                    <a:pt x="312" y="764"/>
                  </a:lnTo>
                  <a:lnTo>
                    <a:pt x="324" y="812"/>
                  </a:lnTo>
                  <a:lnTo>
                    <a:pt x="334" y="860"/>
                  </a:lnTo>
                  <a:lnTo>
                    <a:pt x="343" y="909"/>
                  </a:lnTo>
                  <a:lnTo>
                    <a:pt x="350" y="959"/>
                  </a:lnTo>
                  <a:lnTo>
                    <a:pt x="356" y="1009"/>
                  </a:lnTo>
                  <a:lnTo>
                    <a:pt x="361" y="1060"/>
                  </a:lnTo>
                  <a:lnTo>
                    <a:pt x="364" y="1111"/>
                  </a:lnTo>
                  <a:lnTo>
                    <a:pt x="366" y="1162"/>
                  </a:lnTo>
                  <a:lnTo>
                    <a:pt x="366" y="1213"/>
                  </a:lnTo>
                  <a:lnTo>
                    <a:pt x="366" y="1265"/>
                  </a:lnTo>
                  <a:lnTo>
                    <a:pt x="364" y="1316"/>
                  </a:lnTo>
                  <a:lnTo>
                    <a:pt x="362" y="1368"/>
                  </a:lnTo>
                  <a:lnTo>
                    <a:pt x="358" y="1419"/>
                  </a:lnTo>
                  <a:lnTo>
                    <a:pt x="354" y="1470"/>
                  </a:lnTo>
                  <a:lnTo>
                    <a:pt x="349" y="1522"/>
                  </a:lnTo>
                  <a:lnTo>
                    <a:pt x="343" y="1573"/>
                  </a:lnTo>
                  <a:lnTo>
                    <a:pt x="337" y="1624"/>
                  </a:lnTo>
                  <a:lnTo>
                    <a:pt x="322" y="1722"/>
                  </a:lnTo>
                  <a:lnTo>
                    <a:pt x="306" y="1819"/>
                  </a:lnTo>
                  <a:lnTo>
                    <a:pt x="290" y="1913"/>
                  </a:lnTo>
                  <a:lnTo>
                    <a:pt x="272" y="2002"/>
                  </a:lnTo>
                  <a:lnTo>
                    <a:pt x="261" y="2059"/>
                  </a:lnTo>
                  <a:lnTo>
                    <a:pt x="248" y="2117"/>
                  </a:lnTo>
                  <a:lnTo>
                    <a:pt x="236" y="2175"/>
                  </a:lnTo>
                  <a:lnTo>
                    <a:pt x="222" y="2234"/>
                  </a:lnTo>
                  <a:lnTo>
                    <a:pt x="209" y="2293"/>
                  </a:lnTo>
                  <a:lnTo>
                    <a:pt x="194" y="2353"/>
                  </a:lnTo>
                  <a:lnTo>
                    <a:pt x="178" y="2412"/>
                  </a:lnTo>
                  <a:lnTo>
                    <a:pt x="162" y="2472"/>
                  </a:lnTo>
                  <a:lnTo>
                    <a:pt x="145" y="2531"/>
                  </a:lnTo>
                  <a:lnTo>
                    <a:pt x="128" y="2591"/>
                  </a:lnTo>
                  <a:lnTo>
                    <a:pt x="110" y="2650"/>
                  </a:lnTo>
                  <a:lnTo>
                    <a:pt x="91" y="2710"/>
                  </a:lnTo>
                  <a:lnTo>
                    <a:pt x="70" y="2769"/>
                  </a:lnTo>
                  <a:lnTo>
                    <a:pt x="50" y="2828"/>
                  </a:lnTo>
                  <a:lnTo>
                    <a:pt x="27" y="2886"/>
                  </a:lnTo>
                  <a:lnTo>
                    <a:pt x="4" y="2944"/>
                  </a:lnTo>
                  <a:lnTo>
                    <a:pt x="2" y="2955"/>
                  </a:lnTo>
                  <a:lnTo>
                    <a:pt x="0" y="2966"/>
                  </a:lnTo>
                  <a:lnTo>
                    <a:pt x="13" y="2957"/>
                  </a:lnTo>
                  <a:lnTo>
                    <a:pt x="27" y="2946"/>
                  </a:lnTo>
                  <a:lnTo>
                    <a:pt x="43" y="2930"/>
                  </a:lnTo>
                  <a:lnTo>
                    <a:pt x="61" y="2911"/>
                  </a:lnTo>
                  <a:lnTo>
                    <a:pt x="79" y="2889"/>
                  </a:lnTo>
                  <a:lnTo>
                    <a:pt x="99" y="2865"/>
                  </a:lnTo>
                  <a:lnTo>
                    <a:pt x="119" y="2838"/>
                  </a:lnTo>
                  <a:lnTo>
                    <a:pt x="141" y="2809"/>
                  </a:lnTo>
                  <a:lnTo>
                    <a:pt x="185" y="2745"/>
                  </a:lnTo>
                  <a:lnTo>
                    <a:pt x="231" y="2675"/>
                  </a:lnTo>
                  <a:lnTo>
                    <a:pt x="279" y="2600"/>
                  </a:lnTo>
                  <a:lnTo>
                    <a:pt x="328" y="2523"/>
                  </a:lnTo>
                  <a:lnTo>
                    <a:pt x="374" y="2445"/>
                  </a:lnTo>
                  <a:lnTo>
                    <a:pt x="419" y="2369"/>
                  </a:lnTo>
                  <a:lnTo>
                    <a:pt x="463" y="2295"/>
                  </a:lnTo>
                  <a:lnTo>
                    <a:pt x="501" y="2227"/>
                  </a:lnTo>
                  <a:lnTo>
                    <a:pt x="535" y="2166"/>
                  </a:lnTo>
                  <a:lnTo>
                    <a:pt x="565" y="2114"/>
                  </a:lnTo>
                  <a:lnTo>
                    <a:pt x="587" y="2072"/>
                  </a:lnTo>
                  <a:lnTo>
                    <a:pt x="603" y="2043"/>
                  </a:lnTo>
                  <a:lnTo>
                    <a:pt x="596" y="2102"/>
                  </a:lnTo>
                  <a:lnTo>
                    <a:pt x="588" y="2160"/>
                  </a:lnTo>
                  <a:lnTo>
                    <a:pt x="578" y="2216"/>
                  </a:lnTo>
                  <a:lnTo>
                    <a:pt x="568" y="2269"/>
                  </a:lnTo>
                  <a:lnTo>
                    <a:pt x="545" y="2370"/>
                  </a:lnTo>
                  <a:lnTo>
                    <a:pt x="526" y="2458"/>
                  </a:lnTo>
                  <a:lnTo>
                    <a:pt x="518" y="2498"/>
                  </a:lnTo>
                  <a:lnTo>
                    <a:pt x="512" y="2534"/>
                  </a:lnTo>
                  <a:lnTo>
                    <a:pt x="511" y="2551"/>
                  </a:lnTo>
                  <a:lnTo>
                    <a:pt x="510" y="2567"/>
                  </a:lnTo>
                  <a:lnTo>
                    <a:pt x="509" y="2582"/>
                  </a:lnTo>
                  <a:lnTo>
                    <a:pt x="509" y="2596"/>
                  </a:lnTo>
                  <a:lnTo>
                    <a:pt x="510" y="2608"/>
                  </a:lnTo>
                  <a:lnTo>
                    <a:pt x="512" y="2620"/>
                  </a:lnTo>
                  <a:lnTo>
                    <a:pt x="516" y="2631"/>
                  </a:lnTo>
                  <a:lnTo>
                    <a:pt x="520" y="2640"/>
                  </a:lnTo>
                  <a:lnTo>
                    <a:pt x="525" y="2649"/>
                  </a:lnTo>
                  <a:lnTo>
                    <a:pt x="532" y="2656"/>
                  </a:lnTo>
                  <a:lnTo>
                    <a:pt x="540" y="2661"/>
                  </a:lnTo>
                  <a:lnTo>
                    <a:pt x="549" y="2667"/>
                  </a:lnTo>
                  <a:lnTo>
                    <a:pt x="591" y="2626"/>
                  </a:lnTo>
                  <a:lnTo>
                    <a:pt x="635" y="2584"/>
                  </a:lnTo>
                  <a:lnTo>
                    <a:pt x="680" y="2541"/>
                  </a:lnTo>
                  <a:lnTo>
                    <a:pt x="727" y="2496"/>
                  </a:lnTo>
                  <a:lnTo>
                    <a:pt x="773" y="2449"/>
                  </a:lnTo>
                  <a:lnTo>
                    <a:pt x="819" y="2402"/>
                  </a:lnTo>
                  <a:lnTo>
                    <a:pt x="865" y="2353"/>
                  </a:lnTo>
                  <a:lnTo>
                    <a:pt x="910" y="2302"/>
                  </a:lnTo>
                  <a:lnTo>
                    <a:pt x="956" y="2248"/>
                  </a:lnTo>
                  <a:lnTo>
                    <a:pt x="999" y="2195"/>
                  </a:lnTo>
                  <a:lnTo>
                    <a:pt x="1020" y="2167"/>
                  </a:lnTo>
                  <a:lnTo>
                    <a:pt x="1042" y="2138"/>
                  </a:lnTo>
                  <a:lnTo>
                    <a:pt x="1062" y="2110"/>
                  </a:lnTo>
                  <a:lnTo>
                    <a:pt x="1082" y="2082"/>
                  </a:lnTo>
                  <a:lnTo>
                    <a:pt x="1102" y="2052"/>
                  </a:lnTo>
                  <a:lnTo>
                    <a:pt x="1121" y="2022"/>
                  </a:lnTo>
                  <a:lnTo>
                    <a:pt x="1140" y="1992"/>
                  </a:lnTo>
                  <a:lnTo>
                    <a:pt x="1158" y="1962"/>
                  </a:lnTo>
                  <a:lnTo>
                    <a:pt x="1175" y="1930"/>
                  </a:lnTo>
                  <a:lnTo>
                    <a:pt x="1191" y="1898"/>
                  </a:lnTo>
                  <a:lnTo>
                    <a:pt x="1206" y="1866"/>
                  </a:lnTo>
                  <a:lnTo>
                    <a:pt x="1222" y="1833"/>
                  </a:lnTo>
                  <a:lnTo>
                    <a:pt x="1223" y="1772"/>
                  </a:lnTo>
                  <a:lnTo>
                    <a:pt x="1225" y="1711"/>
                  </a:lnTo>
                  <a:lnTo>
                    <a:pt x="1225" y="1650"/>
                  </a:lnTo>
                  <a:lnTo>
                    <a:pt x="1222" y="1588"/>
                  </a:lnTo>
                  <a:lnTo>
                    <a:pt x="1220" y="1527"/>
                  </a:lnTo>
                  <a:lnTo>
                    <a:pt x="1216" y="1466"/>
                  </a:lnTo>
                  <a:lnTo>
                    <a:pt x="1211" y="1406"/>
                  </a:lnTo>
                  <a:lnTo>
                    <a:pt x="1204" y="1345"/>
                  </a:lnTo>
                  <a:lnTo>
                    <a:pt x="1196" y="1285"/>
                  </a:lnTo>
                  <a:lnTo>
                    <a:pt x="1188" y="1224"/>
                  </a:lnTo>
                  <a:lnTo>
                    <a:pt x="1178" y="1165"/>
                  </a:lnTo>
                  <a:lnTo>
                    <a:pt x="1167" y="1105"/>
                  </a:lnTo>
                  <a:lnTo>
                    <a:pt x="1154" y="1046"/>
                  </a:lnTo>
                  <a:lnTo>
                    <a:pt x="1140" y="987"/>
                  </a:lnTo>
                  <a:lnTo>
                    <a:pt x="1125" y="928"/>
                  </a:lnTo>
                  <a:lnTo>
                    <a:pt x="1108" y="871"/>
                  </a:lnTo>
                  <a:lnTo>
                    <a:pt x="1091" y="813"/>
                  </a:lnTo>
                  <a:lnTo>
                    <a:pt x="1070" y="755"/>
                  </a:lnTo>
                  <a:lnTo>
                    <a:pt x="1050" y="698"/>
                  </a:lnTo>
                  <a:lnTo>
                    <a:pt x="1028" y="641"/>
                  </a:lnTo>
                  <a:lnTo>
                    <a:pt x="1005" y="585"/>
                  </a:lnTo>
                  <a:lnTo>
                    <a:pt x="980" y="529"/>
                  </a:lnTo>
                  <a:lnTo>
                    <a:pt x="952" y="474"/>
                  </a:lnTo>
                  <a:lnTo>
                    <a:pt x="925" y="419"/>
                  </a:lnTo>
                  <a:lnTo>
                    <a:pt x="896" y="365"/>
                  </a:lnTo>
                  <a:lnTo>
                    <a:pt x="864" y="310"/>
                  </a:lnTo>
                  <a:lnTo>
                    <a:pt x="832" y="257"/>
                  </a:lnTo>
                  <a:lnTo>
                    <a:pt x="797" y="205"/>
                  </a:lnTo>
                  <a:lnTo>
                    <a:pt x="762" y="153"/>
                  </a:lnTo>
                  <a:lnTo>
                    <a:pt x="725" y="101"/>
                  </a:lnTo>
                  <a:lnTo>
                    <a:pt x="686" y="49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5811838" y="2400300"/>
              <a:ext cx="195263" cy="373063"/>
            </a:xfrm>
            <a:custGeom>
              <a:rect b="b" l="l" r="r" t="t"/>
              <a:pathLst>
                <a:path extrusionOk="0" h="1879" w="986">
                  <a:moveTo>
                    <a:pt x="939" y="1577"/>
                  </a:moveTo>
                  <a:lnTo>
                    <a:pt x="946" y="1566"/>
                  </a:lnTo>
                  <a:lnTo>
                    <a:pt x="953" y="1556"/>
                  </a:lnTo>
                  <a:lnTo>
                    <a:pt x="960" y="1544"/>
                  </a:lnTo>
                  <a:lnTo>
                    <a:pt x="967" y="1533"/>
                  </a:lnTo>
                  <a:lnTo>
                    <a:pt x="974" y="1477"/>
                  </a:lnTo>
                  <a:lnTo>
                    <a:pt x="979" y="1421"/>
                  </a:lnTo>
                  <a:lnTo>
                    <a:pt x="984" y="1364"/>
                  </a:lnTo>
                  <a:lnTo>
                    <a:pt x="986" y="1307"/>
                  </a:lnTo>
                  <a:lnTo>
                    <a:pt x="986" y="1249"/>
                  </a:lnTo>
                  <a:lnTo>
                    <a:pt x="985" y="1193"/>
                  </a:lnTo>
                  <a:lnTo>
                    <a:pt x="982" y="1136"/>
                  </a:lnTo>
                  <a:lnTo>
                    <a:pt x="977" y="1079"/>
                  </a:lnTo>
                  <a:lnTo>
                    <a:pt x="970" y="1024"/>
                  </a:lnTo>
                  <a:lnTo>
                    <a:pt x="961" y="967"/>
                  </a:lnTo>
                  <a:lnTo>
                    <a:pt x="951" y="912"/>
                  </a:lnTo>
                  <a:lnTo>
                    <a:pt x="939" y="857"/>
                  </a:lnTo>
                  <a:lnTo>
                    <a:pt x="925" y="803"/>
                  </a:lnTo>
                  <a:lnTo>
                    <a:pt x="908" y="749"/>
                  </a:lnTo>
                  <a:lnTo>
                    <a:pt x="890" y="697"/>
                  </a:lnTo>
                  <a:lnTo>
                    <a:pt x="871" y="645"/>
                  </a:lnTo>
                  <a:lnTo>
                    <a:pt x="849" y="594"/>
                  </a:lnTo>
                  <a:lnTo>
                    <a:pt x="825" y="544"/>
                  </a:lnTo>
                  <a:lnTo>
                    <a:pt x="799" y="495"/>
                  </a:lnTo>
                  <a:lnTo>
                    <a:pt x="771" y="448"/>
                  </a:lnTo>
                  <a:lnTo>
                    <a:pt x="741" y="401"/>
                  </a:lnTo>
                  <a:lnTo>
                    <a:pt x="709" y="356"/>
                  </a:lnTo>
                  <a:lnTo>
                    <a:pt x="675" y="313"/>
                  </a:lnTo>
                  <a:lnTo>
                    <a:pt x="639" y="271"/>
                  </a:lnTo>
                  <a:lnTo>
                    <a:pt x="601" y="230"/>
                  </a:lnTo>
                  <a:lnTo>
                    <a:pt x="561" y="191"/>
                  </a:lnTo>
                  <a:lnTo>
                    <a:pt x="519" y="155"/>
                  </a:lnTo>
                  <a:lnTo>
                    <a:pt x="474" y="120"/>
                  </a:lnTo>
                  <a:lnTo>
                    <a:pt x="427" y="87"/>
                  </a:lnTo>
                  <a:lnTo>
                    <a:pt x="378" y="55"/>
                  </a:lnTo>
                  <a:lnTo>
                    <a:pt x="328" y="26"/>
                  </a:lnTo>
                  <a:lnTo>
                    <a:pt x="275" y="0"/>
                  </a:lnTo>
                  <a:lnTo>
                    <a:pt x="242" y="31"/>
                  </a:lnTo>
                  <a:lnTo>
                    <a:pt x="208" y="64"/>
                  </a:lnTo>
                  <a:lnTo>
                    <a:pt x="174" y="98"/>
                  </a:lnTo>
                  <a:lnTo>
                    <a:pt x="140" y="131"/>
                  </a:lnTo>
                  <a:lnTo>
                    <a:pt x="106" y="165"/>
                  </a:lnTo>
                  <a:lnTo>
                    <a:pt x="71" y="199"/>
                  </a:lnTo>
                  <a:lnTo>
                    <a:pt x="36" y="234"/>
                  </a:lnTo>
                  <a:lnTo>
                    <a:pt x="0" y="270"/>
                  </a:lnTo>
                  <a:lnTo>
                    <a:pt x="42" y="303"/>
                  </a:lnTo>
                  <a:lnTo>
                    <a:pt x="82" y="339"/>
                  </a:lnTo>
                  <a:lnTo>
                    <a:pt x="122" y="376"/>
                  </a:lnTo>
                  <a:lnTo>
                    <a:pt x="161" y="415"/>
                  </a:lnTo>
                  <a:lnTo>
                    <a:pt x="197" y="456"/>
                  </a:lnTo>
                  <a:lnTo>
                    <a:pt x="233" y="498"/>
                  </a:lnTo>
                  <a:lnTo>
                    <a:pt x="268" y="542"/>
                  </a:lnTo>
                  <a:lnTo>
                    <a:pt x="301" y="587"/>
                  </a:lnTo>
                  <a:lnTo>
                    <a:pt x="333" y="634"/>
                  </a:lnTo>
                  <a:lnTo>
                    <a:pt x="365" y="681"/>
                  </a:lnTo>
                  <a:lnTo>
                    <a:pt x="394" y="730"/>
                  </a:lnTo>
                  <a:lnTo>
                    <a:pt x="423" y="781"/>
                  </a:lnTo>
                  <a:lnTo>
                    <a:pt x="450" y="832"/>
                  </a:lnTo>
                  <a:lnTo>
                    <a:pt x="476" y="883"/>
                  </a:lnTo>
                  <a:lnTo>
                    <a:pt x="500" y="936"/>
                  </a:lnTo>
                  <a:lnTo>
                    <a:pt x="524" y="990"/>
                  </a:lnTo>
                  <a:lnTo>
                    <a:pt x="546" y="1044"/>
                  </a:lnTo>
                  <a:lnTo>
                    <a:pt x="567" y="1099"/>
                  </a:lnTo>
                  <a:lnTo>
                    <a:pt x="587" y="1154"/>
                  </a:lnTo>
                  <a:lnTo>
                    <a:pt x="605" y="1210"/>
                  </a:lnTo>
                  <a:lnTo>
                    <a:pt x="623" y="1265"/>
                  </a:lnTo>
                  <a:lnTo>
                    <a:pt x="639" y="1322"/>
                  </a:lnTo>
                  <a:lnTo>
                    <a:pt x="654" y="1379"/>
                  </a:lnTo>
                  <a:lnTo>
                    <a:pt x="669" y="1434"/>
                  </a:lnTo>
                  <a:lnTo>
                    <a:pt x="681" y="1491"/>
                  </a:lnTo>
                  <a:lnTo>
                    <a:pt x="692" y="1548"/>
                  </a:lnTo>
                  <a:lnTo>
                    <a:pt x="703" y="1603"/>
                  </a:lnTo>
                  <a:lnTo>
                    <a:pt x="712" y="1660"/>
                  </a:lnTo>
                  <a:lnTo>
                    <a:pt x="720" y="1716"/>
                  </a:lnTo>
                  <a:lnTo>
                    <a:pt x="726" y="1770"/>
                  </a:lnTo>
                  <a:lnTo>
                    <a:pt x="732" y="1826"/>
                  </a:lnTo>
                  <a:lnTo>
                    <a:pt x="737" y="1879"/>
                  </a:lnTo>
                  <a:lnTo>
                    <a:pt x="745" y="1861"/>
                  </a:lnTo>
                  <a:lnTo>
                    <a:pt x="753" y="1840"/>
                  </a:lnTo>
                  <a:lnTo>
                    <a:pt x="758" y="1818"/>
                  </a:lnTo>
                  <a:lnTo>
                    <a:pt x="764" y="1792"/>
                  </a:lnTo>
                  <a:lnTo>
                    <a:pt x="770" y="1763"/>
                  </a:lnTo>
                  <a:lnTo>
                    <a:pt x="773" y="1733"/>
                  </a:lnTo>
                  <a:lnTo>
                    <a:pt x="776" y="1701"/>
                  </a:lnTo>
                  <a:lnTo>
                    <a:pt x="779" y="1667"/>
                  </a:lnTo>
                  <a:lnTo>
                    <a:pt x="781" y="1632"/>
                  </a:lnTo>
                  <a:lnTo>
                    <a:pt x="782" y="1595"/>
                  </a:lnTo>
                  <a:lnTo>
                    <a:pt x="782" y="1558"/>
                  </a:lnTo>
                  <a:lnTo>
                    <a:pt x="782" y="1518"/>
                  </a:lnTo>
                  <a:lnTo>
                    <a:pt x="781" y="1439"/>
                  </a:lnTo>
                  <a:lnTo>
                    <a:pt x="778" y="1357"/>
                  </a:lnTo>
                  <a:lnTo>
                    <a:pt x="772" y="1277"/>
                  </a:lnTo>
                  <a:lnTo>
                    <a:pt x="765" y="1196"/>
                  </a:lnTo>
                  <a:lnTo>
                    <a:pt x="758" y="1118"/>
                  </a:lnTo>
                  <a:lnTo>
                    <a:pt x="749" y="1045"/>
                  </a:lnTo>
                  <a:lnTo>
                    <a:pt x="741" y="977"/>
                  </a:lnTo>
                  <a:lnTo>
                    <a:pt x="732" y="917"/>
                  </a:lnTo>
                  <a:lnTo>
                    <a:pt x="723" y="866"/>
                  </a:lnTo>
                  <a:lnTo>
                    <a:pt x="715" y="824"/>
                  </a:lnTo>
                  <a:lnTo>
                    <a:pt x="724" y="849"/>
                  </a:lnTo>
                  <a:lnTo>
                    <a:pt x="734" y="874"/>
                  </a:lnTo>
                  <a:lnTo>
                    <a:pt x="747" y="900"/>
                  </a:lnTo>
                  <a:lnTo>
                    <a:pt x="759" y="926"/>
                  </a:lnTo>
                  <a:lnTo>
                    <a:pt x="773" y="956"/>
                  </a:lnTo>
                  <a:lnTo>
                    <a:pt x="788" y="988"/>
                  </a:lnTo>
                  <a:lnTo>
                    <a:pt x="802" y="1023"/>
                  </a:lnTo>
                  <a:lnTo>
                    <a:pt x="817" y="1061"/>
                  </a:lnTo>
                  <a:lnTo>
                    <a:pt x="833" y="1104"/>
                  </a:lnTo>
                  <a:lnTo>
                    <a:pt x="849" y="1152"/>
                  </a:lnTo>
                  <a:lnTo>
                    <a:pt x="865" y="1206"/>
                  </a:lnTo>
                  <a:lnTo>
                    <a:pt x="881" y="1265"/>
                  </a:lnTo>
                  <a:lnTo>
                    <a:pt x="895" y="1332"/>
                  </a:lnTo>
                  <a:lnTo>
                    <a:pt x="911" y="1406"/>
                  </a:lnTo>
                  <a:lnTo>
                    <a:pt x="925" y="1488"/>
                  </a:lnTo>
                  <a:lnTo>
                    <a:pt x="939" y="1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5984876" y="2466975"/>
              <a:ext cx="50800" cy="77788"/>
            </a:xfrm>
            <a:custGeom>
              <a:rect b="b" l="l" r="r" t="t"/>
              <a:pathLst>
                <a:path extrusionOk="0" h="390" w="256">
                  <a:moveTo>
                    <a:pt x="0" y="0"/>
                  </a:moveTo>
                  <a:lnTo>
                    <a:pt x="18" y="27"/>
                  </a:lnTo>
                  <a:lnTo>
                    <a:pt x="36" y="54"/>
                  </a:lnTo>
                  <a:lnTo>
                    <a:pt x="55" y="83"/>
                  </a:lnTo>
                  <a:lnTo>
                    <a:pt x="72" y="110"/>
                  </a:lnTo>
                  <a:lnTo>
                    <a:pt x="89" y="138"/>
                  </a:lnTo>
                  <a:lnTo>
                    <a:pt x="105" y="168"/>
                  </a:lnTo>
                  <a:lnTo>
                    <a:pt x="119" y="196"/>
                  </a:lnTo>
                  <a:lnTo>
                    <a:pt x="135" y="226"/>
                  </a:lnTo>
                  <a:lnTo>
                    <a:pt x="152" y="243"/>
                  </a:lnTo>
                  <a:lnTo>
                    <a:pt x="169" y="261"/>
                  </a:lnTo>
                  <a:lnTo>
                    <a:pt x="185" y="280"/>
                  </a:lnTo>
                  <a:lnTo>
                    <a:pt x="200" y="300"/>
                  </a:lnTo>
                  <a:lnTo>
                    <a:pt x="215" y="321"/>
                  </a:lnTo>
                  <a:lnTo>
                    <a:pt x="228" y="343"/>
                  </a:lnTo>
                  <a:lnTo>
                    <a:pt x="243" y="366"/>
                  </a:lnTo>
                  <a:lnTo>
                    <a:pt x="256" y="390"/>
                  </a:lnTo>
                  <a:lnTo>
                    <a:pt x="245" y="363"/>
                  </a:lnTo>
                  <a:lnTo>
                    <a:pt x="233" y="337"/>
                  </a:lnTo>
                  <a:lnTo>
                    <a:pt x="219" y="312"/>
                  </a:lnTo>
                  <a:lnTo>
                    <a:pt x="205" y="286"/>
                  </a:lnTo>
                  <a:lnTo>
                    <a:pt x="192" y="261"/>
                  </a:lnTo>
                  <a:lnTo>
                    <a:pt x="177" y="235"/>
                  </a:lnTo>
                  <a:lnTo>
                    <a:pt x="161" y="211"/>
                  </a:lnTo>
                  <a:lnTo>
                    <a:pt x="145" y="186"/>
                  </a:lnTo>
                  <a:lnTo>
                    <a:pt x="128" y="162"/>
                  </a:lnTo>
                  <a:lnTo>
                    <a:pt x="111" y="137"/>
                  </a:lnTo>
                  <a:lnTo>
                    <a:pt x="94" y="114"/>
                  </a:lnTo>
                  <a:lnTo>
                    <a:pt x="76" y="91"/>
                  </a:lnTo>
                  <a:lnTo>
                    <a:pt x="39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1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5897563" y="2311400"/>
              <a:ext cx="187325" cy="280988"/>
            </a:xfrm>
            <a:custGeom>
              <a:rect b="b" l="l" r="r" t="t"/>
              <a:pathLst>
                <a:path extrusionOk="0" h="1420" w="948">
                  <a:moveTo>
                    <a:pt x="891" y="1420"/>
                  </a:moveTo>
                  <a:lnTo>
                    <a:pt x="912" y="1356"/>
                  </a:lnTo>
                  <a:lnTo>
                    <a:pt x="929" y="1296"/>
                  </a:lnTo>
                  <a:lnTo>
                    <a:pt x="940" y="1238"/>
                  </a:lnTo>
                  <a:lnTo>
                    <a:pt x="947" y="1184"/>
                  </a:lnTo>
                  <a:lnTo>
                    <a:pt x="948" y="1131"/>
                  </a:lnTo>
                  <a:lnTo>
                    <a:pt x="945" y="1081"/>
                  </a:lnTo>
                  <a:lnTo>
                    <a:pt x="938" y="1032"/>
                  </a:lnTo>
                  <a:lnTo>
                    <a:pt x="927" y="985"/>
                  </a:lnTo>
                  <a:lnTo>
                    <a:pt x="911" y="941"/>
                  </a:lnTo>
                  <a:lnTo>
                    <a:pt x="893" y="899"/>
                  </a:lnTo>
                  <a:lnTo>
                    <a:pt x="871" y="860"/>
                  </a:lnTo>
                  <a:lnTo>
                    <a:pt x="846" y="822"/>
                  </a:lnTo>
                  <a:lnTo>
                    <a:pt x="819" y="786"/>
                  </a:lnTo>
                  <a:lnTo>
                    <a:pt x="790" y="751"/>
                  </a:lnTo>
                  <a:lnTo>
                    <a:pt x="759" y="718"/>
                  </a:lnTo>
                  <a:lnTo>
                    <a:pt x="726" y="687"/>
                  </a:lnTo>
                  <a:lnTo>
                    <a:pt x="691" y="658"/>
                  </a:lnTo>
                  <a:lnTo>
                    <a:pt x="655" y="630"/>
                  </a:lnTo>
                  <a:lnTo>
                    <a:pt x="618" y="604"/>
                  </a:lnTo>
                  <a:lnTo>
                    <a:pt x="581" y="579"/>
                  </a:lnTo>
                  <a:lnTo>
                    <a:pt x="544" y="556"/>
                  </a:lnTo>
                  <a:lnTo>
                    <a:pt x="505" y="533"/>
                  </a:lnTo>
                  <a:lnTo>
                    <a:pt x="468" y="513"/>
                  </a:lnTo>
                  <a:lnTo>
                    <a:pt x="430" y="492"/>
                  </a:lnTo>
                  <a:lnTo>
                    <a:pt x="359" y="456"/>
                  </a:lnTo>
                  <a:lnTo>
                    <a:pt x="292" y="424"/>
                  </a:lnTo>
                  <a:lnTo>
                    <a:pt x="233" y="395"/>
                  </a:lnTo>
                  <a:lnTo>
                    <a:pt x="184" y="368"/>
                  </a:lnTo>
                  <a:lnTo>
                    <a:pt x="222" y="379"/>
                  </a:lnTo>
                  <a:lnTo>
                    <a:pt x="260" y="390"/>
                  </a:lnTo>
                  <a:lnTo>
                    <a:pt x="300" y="401"/>
                  </a:lnTo>
                  <a:lnTo>
                    <a:pt x="338" y="413"/>
                  </a:lnTo>
                  <a:lnTo>
                    <a:pt x="415" y="438"/>
                  </a:lnTo>
                  <a:lnTo>
                    <a:pt x="489" y="460"/>
                  </a:lnTo>
                  <a:lnTo>
                    <a:pt x="524" y="472"/>
                  </a:lnTo>
                  <a:lnTo>
                    <a:pt x="558" y="481"/>
                  </a:lnTo>
                  <a:lnTo>
                    <a:pt x="589" y="490"/>
                  </a:lnTo>
                  <a:lnTo>
                    <a:pt x="618" y="497"/>
                  </a:lnTo>
                  <a:lnTo>
                    <a:pt x="646" y="502"/>
                  </a:lnTo>
                  <a:lnTo>
                    <a:pt x="669" y="507"/>
                  </a:lnTo>
                  <a:lnTo>
                    <a:pt x="690" y="508"/>
                  </a:lnTo>
                  <a:lnTo>
                    <a:pt x="708" y="508"/>
                  </a:lnTo>
                  <a:lnTo>
                    <a:pt x="722" y="505"/>
                  </a:lnTo>
                  <a:lnTo>
                    <a:pt x="732" y="499"/>
                  </a:lnTo>
                  <a:lnTo>
                    <a:pt x="737" y="490"/>
                  </a:lnTo>
                  <a:lnTo>
                    <a:pt x="739" y="477"/>
                  </a:lnTo>
                  <a:lnTo>
                    <a:pt x="736" y="463"/>
                  </a:lnTo>
                  <a:lnTo>
                    <a:pt x="727" y="443"/>
                  </a:lnTo>
                  <a:lnTo>
                    <a:pt x="715" y="421"/>
                  </a:lnTo>
                  <a:lnTo>
                    <a:pt x="696" y="393"/>
                  </a:lnTo>
                  <a:lnTo>
                    <a:pt x="671" y="362"/>
                  </a:lnTo>
                  <a:lnTo>
                    <a:pt x="640" y="325"/>
                  </a:lnTo>
                  <a:lnTo>
                    <a:pt x="603" y="285"/>
                  </a:lnTo>
                  <a:lnTo>
                    <a:pt x="558" y="238"/>
                  </a:lnTo>
                  <a:lnTo>
                    <a:pt x="507" y="187"/>
                  </a:lnTo>
                  <a:lnTo>
                    <a:pt x="449" y="130"/>
                  </a:lnTo>
                  <a:lnTo>
                    <a:pt x="384" y="68"/>
                  </a:lnTo>
                  <a:lnTo>
                    <a:pt x="310" y="0"/>
                  </a:lnTo>
                  <a:lnTo>
                    <a:pt x="274" y="34"/>
                  </a:lnTo>
                  <a:lnTo>
                    <a:pt x="237" y="68"/>
                  </a:lnTo>
                  <a:lnTo>
                    <a:pt x="199" y="104"/>
                  </a:lnTo>
                  <a:lnTo>
                    <a:pt x="160" y="141"/>
                  </a:lnTo>
                  <a:lnTo>
                    <a:pt x="122" y="178"/>
                  </a:lnTo>
                  <a:lnTo>
                    <a:pt x="82" y="217"/>
                  </a:lnTo>
                  <a:lnTo>
                    <a:pt x="41" y="255"/>
                  </a:lnTo>
                  <a:lnTo>
                    <a:pt x="0" y="295"/>
                  </a:lnTo>
                  <a:lnTo>
                    <a:pt x="40" y="317"/>
                  </a:lnTo>
                  <a:lnTo>
                    <a:pt x="79" y="340"/>
                  </a:lnTo>
                  <a:lnTo>
                    <a:pt x="117" y="365"/>
                  </a:lnTo>
                  <a:lnTo>
                    <a:pt x="156" y="390"/>
                  </a:lnTo>
                  <a:lnTo>
                    <a:pt x="194" y="416"/>
                  </a:lnTo>
                  <a:lnTo>
                    <a:pt x="232" y="443"/>
                  </a:lnTo>
                  <a:lnTo>
                    <a:pt x="269" y="472"/>
                  </a:lnTo>
                  <a:lnTo>
                    <a:pt x="307" y="500"/>
                  </a:lnTo>
                  <a:lnTo>
                    <a:pt x="343" y="531"/>
                  </a:lnTo>
                  <a:lnTo>
                    <a:pt x="378" y="561"/>
                  </a:lnTo>
                  <a:lnTo>
                    <a:pt x="413" y="593"/>
                  </a:lnTo>
                  <a:lnTo>
                    <a:pt x="447" y="625"/>
                  </a:lnTo>
                  <a:lnTo>
                    <a:pt x="481" y="659"/>
                  </a:lnTo>
                  <a:lnTo>
                    <a:pt x="514" y="693"/>
                  </a:lnTo>
                  <a:lnTo>
                    <a:pt x="546" y="728"/>
                  </a:lnTo>
                  <a:lnTo>
                    <a:pt x="576" y="763"/>
                  </a:lnTo>
                  <a:lnTo>
                    <a:pt x="606" y="799"/>
                  </a:lnTo>
                  <a:lnTo>
                    <a:pt x="635" y="837"/>
                  </a:lnTo>
                  <a:lnTo>
                    <a:pt x="663" y="874"/>
                  </a:lnTo>
                  <a:lnTo>
                    <a:pt x="689" y="913"/>
                  </a:lnTo>
                  <a:lnTo>
                    <a:pt x="714" y="953"/>
                  </a:lnTo>
                  <a:lnTo>
                    <a:pt x="737" y="992"/>
                  </a:lnTo>
                  <a:lnTo>
                    <a:pt x="760" y="1032"/>
                  </a:lnTo>
                  <a:lnTo>
                    <a:pt x="782" y="1073"/>
                  </a:lnTo>
                  <a:lnTo>
                    <a:pt x="801" y="1115"/>
                  </a:lnTo>
                  <a:lnTo>
                    <a:pt x="819" y="1157"/>
                  </a:lnTo>
                  <a:lnTo>
                    <a:pt x="835" y="1200"/>
                  </a:lnTo>
                  <a:lnTo>
                    <a:pt x="850" y="1243"/>
                  </a:lnTo>
                  <a:lnTo>
                    <a:pt x="862" y="1286"/>
                  </a:lnTo>
                  <a:lnTo>
                    <a:pt x="874" y="1330"/>
                  </a:lnTo>
                  <a:lnTo>
                    <a:pt x="883" y="1374"/>
                  </a:lnTo>
                  <a:lnTo>
                    <a:pt x="891" y="14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5784851" y="2470150"/>
              <a:ext cx="139700" cy="225425"/>
            </a:xfrm>
            <a:custGeom>
              <a:rect b="b" l="l" r="r" t="t"/>
              <a:pathLst>
                <a:path extrusionOk="0" h="1142" w="700">
                  <a:moveTo>
                    <a:pt x="53" y="0"/>
                  </a:moveTo>
                  <a:lnTo>
                    <a:pt x="39" y="14"/>
                  </a:lnTo>
                  <a:lnTo>
                    <a:pt x="27" y="26"/>
                  </a:lnTo>
                  <a:lnTo>
                    <a:pt x="13" y="40"/>
                  </a:lnTo>
                  <a:lnTo>
                    <a:pt x="0" y="52"/>
                  </a:lnTo>
                  <a:lnTo>
                    <a:pt x="30" y="90"/>
                  </a:lnTo>
                  <a:lnTo>
                    <a:pt x="61" y="127"/>
                  </a:lnTo>
                  <a:lnTo>
                    <a:pt x="89" y="164"/>
                  </a:lnTo>
                  <a:lnTo>
                    <a:pt x="118" y="202"/>
                  </a:lnTo>
                  <a:lnTo>
                    <a:pt x="145" y="240"/>
                  </a:lnTo>
                  <a:lnTo>
                    <a:pt x="171" y="279"/>
                  </a:lnTo>
                  <a:lnTo>
                    <a:pt x="196" y="318"/>
                  </a:lnTo>
                  <a:lnTo>
                    <a:pt x="221" y="357"/>
                  </a:lnTo>
                  <a:lnTo>
                    <a:pt x="245" y="397"/>
                  </a:lnTo>
                  <a:lnTo>
                    <a:pt x="267" y="437"/>
                  </a:lnTo>
                  <a:lnTo>
                    <a:pt x="290" y="476"/>
                  </a:lnTo>
                  <a:lnTo>
                    <a:pt x="311" y="517"/>
                  </a:lnTo>
                  <a:lnTo>
                    <a:pt x="332" y="558"/>
                  </a:lnTo>
                  <a:lnTo>
                    <a:pt x="351" y="599"/>
                  </a:lnTo>
                  <a:lnTo>
                    <a:pt x="370" y="640"/>
                  </a:lnTo>
                  <a:lnTo>
                    <a:pt x="389" y="682"/>
                  </a:lnTo>
                  <a:lnTo>
                    <a:pt x="410" y="699"/>
                  </a:lnTo>
                  <a:lnTo>
                    <a:pt x="432" y="718"/>
                  </a:lnTo>
                  <a:lnTo>
                    <a:pt x="453" y="739"/>
                  </a:lnTo>
                  <a:lnTo>
                    <a:pt x="474" y="763"/>
                  </a:lnTo>
                  <a:lnTo>
                    <a:pt x="495" y="788"/>
                  </a:lnTo>
                  <a:lnTo>
                    <a:pt x="516" y="815"/>
                  </a:lnTo>
                  <a:lnTo>
                    <a:pt x="536" y="844"/>
                  </a:lnTo>
                  <a:lnTo>
                    <a:pt x="556" y="872"/>
                  </a:lnTo>
                  <a:lnTo>
                    <a:pt x="576" y="904"/>
                  </a:lnTo>
                  <a:lnTo>
                    <a:pt x="595" y="936"/>
                  </a:lnTo>
                  <a:lnTo>
                    <a:pt x="614" y="967"/>
                  </a:lnTo>
                  <a:lnTo>
                    <a:pt x="632" y="1001"/>
                  </a:lnTo>
                  <a:lnTo>
                    <a:pt x="651" y="1035"/>
                  </a:lnTo>
                  <a:lnTo>
                    <a:pt x="668" y="1071"/>
                  </a:lnTo>
                  <a:lnTo>
                    <a:pt x="685" y="1106"/>
                  </a:lnTo>
                  <a:lnTo>
                    <a:pt x="700" y="1142"/>
                  </a:lnTo>
                  <a:lnTo>
                    <a:pt x="690" y="1100"/>
                  </a:lnTo>
                  <a:lnTo>
                    <a:pt x="680" y="1059"/>
                  </a:lnTo>
                  <a:lnTo>
                    <a:pt x="670" y="1017"/>
                  </a:lnTo>
                  <a:lnTo>
                    <a:pt x="657" y="976"/>
                  </a:lnTo>
                  <a:lnTo>
                    <a:pt x="646" y="935"/>
                  </a:lnTo>
                  <a:lnTo>
                    <a:pt x="632" y="894"/>
                  </a:lnTo>
                  <a:lnTo>
                    <a:pt x="619" y="853"/>
                  </a:lnTo>
                  <a:lnTo>
                    <a:pt x="604" y="812"/>
                  </a:lnTo>
                  <a:lnTo>
                    <a:pt x="589" y="772"/>
                  </a:lnTo>
                  <a:lnTo>
                    <a:pt x="573" y="732"/>
                  </a:lnTo>
                  <a:lnTo>
                    <a:pt x="558" y="692"/>
                  </a:lnTo>
                  <a:lnTo>
                    <a:pt x="541" y="653"/>
                  </a:lnTo>
                  <a:lnTo>
                    <a:pt x="522" y="615"/>
                  </a:lnTo>
                  <a:lnTo>
                    <a:pt x="504" y="576"/>
                  </a:lnTo>
                  <a:lnTo>
                    <a:pt x="485" y="538"/>
                  </a:lnTo>
                  <a:lnTo>
                    <a:pt x="466" y="500"/>
                  </a:lnTo>
                  <a:lnTo>
                    <a:pt x="445" y="464"/>
                  </a:lnTo>
                  <a:lnTo>
                    <a:pt x="424" y="428"/>
                  </a:lnTo>
                  <a:lnTo>
                    <a:pt x="402" y="391"/>
                  </a:lnTo>
                  <a:lnTo>
                    <a:pt x="380" y="356"/>
                  </a:lnTo>
                  <a:lnTo>
                    <a:pt x="356" y="322"/>
                  </a:lnTo>
                  <a:lnTo>
                    <a:pt x="332" y="288"/>
                  </a:lnTo>
                  <a:lnTo>
                    <a:pt x="307" y="255"/>
                  </a:lnTo>
                  <a:lnTo>
                    <a:pt x="282" y="223"/>
                  </a:lnTo>
                  <a:lnTo>
                    <a:pt x="256" y="193"/>
                  </a:lnTo>
                  <a:lnTo>
                    <a:pt x="229" y="162"/>
                  </a:lnTo>
                  <a:lnTo>
                    <a:pt x="202" y="133"/>
                  </a:lnTo>
                  <a:lnTo>
                    <a:pt x="173" y="104"/>
                  </a:lnTo>
                  <a:lnTo>
                    <a:pt x="145" y="77"/>
                  </a:lnTo>
                  <a:lnTo>
                    <a:pt x="114" y="50"/>
                  </a:lnTo>
                  <a:lnTo>
                    <a:pt x="85" y="2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757738" y="3119438"/>
              <a:ext cx="257175" cy="533400"/>
            </a:xfrm>
            <a:custGeom>
              <a:rect b="b" l="l" r="r" t="t"/>
              <a:pathLst>
                <a:path extrusionOk="0" h="2691" w="1293">
                  <a:moveTo>
                    <a:pt x="0" y="2691"/>
                  </a:moveTo>
                  <a:lnTo>
                    <a:pt x="73" y="2665"/>
                  </a:lnTo>
                  <a:lnTo>
                    <a:pt x="145" y="2638"/>
                  </a:lnTo>
                  <a:lnTo>
                    <a:pt x="217" y="2612"/>
                  </a:lnTo>
                  <a:lnTo>
                    <a:pt x="288" y="2585"/>
                  </a:lnTo>
                  <a:lnTo>
                    <a:pt x="360" y="2556"/>
                  </a:lnTo>
                  <a:lnTo>
                    <a:pt x="430" y="2529"/>
                  </a:lnTo>
                  <a:lnTo>
                    <a:pt x="501" y="2501"/>
                  </a:lnTo>
                  <a:lnTo>
                    <a:pt x="571" y="2471"/>
                  </a:lnTo>
                  <a:lnTo>
                    <a:pt x="600" y="2415"/>
                  </a:lnTo>
                  <a:lnTo>
                    <a:pt x="628" y="2358"/>
                  </a:lnTo>
                  <a:lnTo>
                    <a:pt x="657" y="2301"/>
                  </a:lnTo>
                  <a:lnTo>
                    <a:pt x="684" y="2245"/>
                  </a:lnTo>
                  <a:lnTo>
                    <a:pt x="711" y="2187"/>
                  </a:lnTo>
                  <a:lnTo>
                    <a:pt x="737" y="2129"/>
                  </a:lnTo>
                  <a:lnTo>
                    <a:pt x="763" y="2070"/>
                  </a:lnTo>
                  <a:lnTo>
                    <a:pt x="788" y="2012"/>
                  </a:lnTo>
                  <a:lnTo>
                    <a:pt x="816" y="1945"/>
                  </a:lnTo>
                  <a:lnTo>
                    <a:pt x="843" y="1878"/>
                  </a:lnTo>
                  <a:lnTo>
                    <a:pt x="869" y="1811"/>
                  </a:lnTo>
                  <a:lnTo>
                    <a:pt x="894" y="1744"/>
                  </a:lnTo>
                  <a:lnTo>
                    <a:pt x="918" y="1678"/>
                  </a:lnTo>
                  <a:lnTo>
                    <a:pt x="941" y="1610"/>
                  </a:lnTo>
                  <a:lnTo>
                    <a:pt x="964" y="1541"/>
                  </a:lnTo>
                  <a:lnTo>
                    <a:pt x="987" y="1473"/>
                  </a:lnTo>
                  <a:lnTo>
                    <a:pt x="1009" y="1405"/>
                  </a:lnTo>
                  <a:lnTo>
                    <a:pt x="1031" y="1337"/>
                  </a:lnTo>
                  <a:lnTo>
                    <a:pt x="1051" y="1268"/>
                  </a:lnTo>
                  <a:lnTo>
                    <a:pt x="1072" y="1200"/>
                  </a:lnTo>
                  <a:lnTo>
                    <a:pt x="1092" y="1131"/>
                  </a:lnTo>
                  <a:lnTo>
                    <a:pt x="1113" y="1062"/>
                  </a:lnTo>
                  <a:lnTo>
                    <a:pt x="1133" y="994"/>
                  </a:lnTo>
                  <a:lnTo>
                    <a:pt x="1152" y="925"/>
                  </a:lnTo>
                  <a:lnTo>
                    <a:pt x="1168" y="868"/>
                  </a:lnTo>
                  <a:lnTo>
                    <a:pt x="1184" y="811"/>
                  </a:lnTo>
                  <a:lnTo>
                    <a:pt x="1199" y="754"/>
                  </a:lnTo>
                  <a:lnTo>
                    <a:pt x="1214" y="698"/>
                  </a:lnTo>
                  <a:lnTo>
                    <a:pt x="1227" y="640"/>
                  </a:lnTo>
                  <a:lnTo>
                    <a:pt x="1240" y="582"/>
                  </a:lnTo>
                  <a:lnTo>
                    <a:pt x="1252" y="525"/>
                  </a:lnTo>
                  <a:lnTo>
                    <a:pt x="1262" y="468"/>
                  </a:lnTo>
                  <a:lnTo>
                    <a:pt x="1271" y="409"/>
                  </a:lnTo>
                  <a:lnTo>
                    <a:pt x="1279" y="351"/>
                  </a:lnTo>
                  <a:lnTo>
                    <a:pt x="1286" y="293"/>
                  </a:lnTo>
                  <a:lnTo>
                    <a:pt x="1291" y="235"/>
                  </a:lnTo>
                  <a:lnTo>
                    <a:pt x="1293" y="176"/>
                  </a:lnTo>
                  <a:lnTo>
                    <a:pt x="1293" y="117"/>
                  </a:lnTo>
                  <a:lnTo>
                    <a:pt x="1293" y="89"/>
                  </a:lnTo>
                  <a:lnTo>
                    <a:pt x="1292" y="59"/>
                  </a:lnTo>
                  <a:lnTo>
                    <a:pt x="1290" y="30"/>
                  </a:lnTo>
                  <a:lnTo>
                    <a:pt x="1287" y="0"/>
                  </a:lnTo>
                  <a:lnTo>
                    <a:pt x="1257" y="20"/>
                  </a:lnTo>
                  <a:lnTo>
                    <a:pt x="1225" y="39"/>
                  </a:lnTo>
                  <a:lnTo>
                    <a:pt x="1193" y="58"/>
                  </a:lnTo>
                  <a:lnTo>
                    <a:pt x="1163" y="77"/>
                  </a:lnTo>
                  <a:lnTo>
                    <a:pt x="1147" y="166"/>
                  </a:lnTo>
                  <a:lnTo>
                    <a:pt x="1130" y="254"/>
                  </a:lnTo>
                  <a:lnTo>
                    <a:pt x="1112" y="342"/>
                  </a:lnTo>
                  <a:lnTo>
                    <a:pt x="1091" y="429"/>
                  </a:lnTo>
                  <a:lnTo>
                    <a:pt x="1070" y="516"/>
                  </a:lnTo>
                  <a:lnTo>
                    <a:pt x="1047" y="604"/>
                  </a:lnTo>
                  <a:lnTo>
                    <a:pt x="1022" y="690"/>
                  </a:lnTo>
                  <a:lnTo>
                    <a:pt x="997" y="776"/>
                  </a:lnTo>
                  <a:lnTo>
                    <a:pt x="970" y="862"/>
                  </a:lnTo>
                  <a:lnTo>
                    <a:pt x="941" y="947"/>
                  </a:lnTo>
                  <a:lnTo>
                    <a:pt x="912" y="1032"/>
                  </a:lnTo>
                  <a:lnTo>
                    <a:pt x="880" y="1117"/>
                  </a:lnTo>
                  <a:lnTo>
                    <a:pt x="847" y="1201"/>
                  </a:lnTo>
                  <a:lnTo>
                    <a:pt x="814" y="1285"/>
                  </a:lnTo>
                  <a:lnTo>
                    <a:pt x="779" y="1369"/>
                  </a:lnTo>
                  <a:lnTo>
                    <a:pt x="743" y="1452"/>
                  </a:lnTo>
                  <a:lnTo>
                    <a:pt x="704" y="1534"/>
                  </a:lnTo>
                  <a:lnTo>
                    <a:pt x="666" y="1615"/>
                  </a:lnTo>
                  <a:lnTo>
                    <a:pt x="626" y="1697"/>
                  </a:lnTo>
                  <a:lnTo>
                    <a:pt x="584" y="1777"/>
                  </a:lnTo>
                  <a:lnTo>
                    <a:pt x="542" y="1857"/>
                  </a:lnTo>
                  <a:lnTo>
                    <a:pt x="498" y="1936"/>
                  </a:lnTo>
                  <a:lnTo>
                    <a:pt x="454" y="2014"/>
                  </a:lnTo>
                  <a:lnTo>
                    <a:pt x="407" y="2093"/>
                  </a:lnTo>
                  <a:lnTo>
                    <a:pt x="361" y="2170"/>
                  </a:lnTo>
                  <a:lnTo>
                    <a:pt x="312" y="2247"/>
                  </a:lnTo>
                  <a:lnTo>
                    <a:pt x="263" y="2323"/>
                  </a:lnTo>
                  <a:lnTo>
                    <a:pt x="212" y="2398"/>
                  </a:lnTo>
                  <a:lnTo>
                    <a:pt x="161" y="2473"/>
                  </a:lnTo>
                  <a:lnTo>
                    <a:pt x="109" y="2546"/>
                  </a:lnTo>
                  <a:lnTo>
                    <a:pt x="56" y="2619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168776" y="3149600"/>
              <a:ext cx="793750" cy="647700"/>
            </a:xfrm>
            <a:custGeom>
              <a:rect b="b" l="l" r="r" t="t"/>
              <a:pathLst>
                <a:path extrusionOk="0" h="3263" w="4004">
                  <a:moveTo>
                    <a:pt x="4004" y="0"/>
                  </a:moveTo>
                  <a:lnTo>
                    <a:pt x="3986" y="88"/>
                  </a:lnTo>
                  <a:lnTo>
                    <a:pt x="3968" y="177"/>
                  </a:lnTo>
                  <a:lnTo>
                    <a:pt x="3948" y="265"/>
                  </a:lnTo>
                  <a:lnTo>
                    <a:pt x="3926" y="352"/>
                  </a:lnTo>
                  <a:lnTo>
                    <a:pt x="3902" y="440"/>
                  </a:lnTo>
                  <a:lnTo>
                    <a:pt x="3877" y="527"/>
                  </a:lnTo>
                  <a:lnTo>
                    <a:pt x="3851" y="613"/>
                  </a:lnTo>
                  <a:lnTo>
                    <a:pt x="3823" y="699"/>
                  </a:lnTo>
                  <a:lnTo>
                    <a:pt x="3794" y="786"/>
                  </a:lnTo>
                  <a:lnTo>
                    <a:pt x="3764" y="872"/>
                  </a:lnTo>
                  <a:lnTo>
                    <a:pt x="3732" y="957"/>
                  </a:lnTo>
                  <a:lnTo>
                    <a:pt x="3698" y="1041"/>
                  </a:lnTo>
                  <a:lnTo>
                    <a:pt x="3664" y="1125"/>
                  </a:lnTo>
                  <a:lnTo>
                    <a:pt x="3628" y="1209"/>
                  </a:lnTo>
                  <a:lnTo>
                    <a:pt x="3590" y="1291"/>
                  </a:lnTo>
                  <a:lnTo>
                    <a:pt x="3552" y="1374"/>
                  </a:lnTo>
                  <a:lnTo>
                    <a:pt x="3512" y="1457"/>
                  </a:lnTo>
                  <a:lnTo>
                    <a:pt x="3471" y="1538"/>
                  </a:lnTo>
                  <a:lnTo>
                    <a:pt x="3429" y="1619"/>
                  </a:lnTo>
                  <a:lnTo>
                    <a:pt x="3385" y="1699"/>
                  </a:lnTo>
                  <a:lnTo>
                    <a:pt x="3341" y="1778"/>
                  </a:lnTo>
                  <a:lnTo>
                    <a:pt x="3294" y="1857"/>
                  </a:lnTo>
                  <a:lnTo>
                    <a:pt x="3248" y="1936"/>
                  </a:lnTo>
                  <a:lnTo>
                    <a:pt x="3199" y="2013"/>
                  </a:lnTo>
                  <a:lnTo>
                    <a:pt x="3150" y="2090"/>
                  </a:lnTo>
                  <a:lnTo>
                    <a:pt x="3099" y="2166"/>
                  </a:lnTo>
                  <a:lnTo>
                    <a:pt x="3048" y="2241"/>
                  </a:lnTo>
                  <a:lnTo>
                    <a:pt x="2995" y="2316"/>
                  </a:lnTo>
                  <a:lnTo>
                    <a:pt x="2942" y="2389"/>
                  </a:lnTo>
                  <a:lnTo>
                    <a:pt x="2886" y="2462"/>
                  </a:lnTo>
                  <a:lnTo>
                    <a:pt x="2831" y="2534"/>
                  </a:lnTo>
                  <a:lnTo>
                    <a:pt x="2774" y="2605"/>
                  </a:lnTo>
                  <a:lnTo>
                    <a:pt x="2648" y="2648"/>
                  </a:lnTo>
                  <a:lnTo>
                    <a:pt x="2521" y="2690"/>
                  </a:lnTo>
                  <a:lnTo>
                    <a:pt x="2394" y="2732"/>
                  </a:lnTo>
                  <a:lnTo>
                    <a:pt x="2267" y="2771"/>
                  </a:lnTo>
                  <a:lnTo>
                    <a:pt x="2139" y="2810"/>
                  </a:lnTo>
                  <a:lnTo>
                    <a:pt x="2011" y="2849"/>
                  </a:lnTo>
                  <a:lnTo>
                    <a:pt x="1883" y="2885"/>
                  </a:lnTo>
                  <a:lnTo>
                    <a:pt x="1754" y="2921"/>
                  </a:lnTo>
                  <a:lnTo>
                    <a:pt x="1626" y="2956"/>
                  </a:lnTo>
                  <a:lnTo>
                    <a:pt x="1498" y="2990"/>
                  </a:lnTo>
                  <a:lnTo>
                    <a:pt x="1370" y="3022"/>
                  </a:lnTo>
                  <a:lnTo>
                    <a:pt x="1242" y="3054"/>
                  </a:lnTo>
                  <a:lnTo>
                    <a:pt x="1115" y="3084"/>
                  </a:lnTo>
                  <a:lnTo>
                    <a:pt x="988" y="3114"/>
                  </a:lnTo>
                  <a:lnTo>
                    <a:pt x="861" y="3141"/>
                  </a:lnTo>
                  <a:lnTo>
                    <a:pt x="735" y="3168"/>
                  </a:lnTo>
                  <a:lnTo>
                    <a:pt x="660" y="3183"/>
                  </a:lnTo>
                  <a:lnTo>
                    <a:pt x="580" y="3197"/>
                  </a:lnTo>
                  <a:lnTo>
                    <a:pt x="495" y="3210"/>
                  </a:lnTo>
                  <a:lnTo>
                    <a:pt x="405" y="3223"/>
                  </a:lnTo>
                  <a:lnTo>
                    <a:pt x="310" y="3234"/>
                  </a:lnTo>
                  <a:lnTo>
                    <a:pt x="211" y="3244"/>
                  </a:lnTo>
                  <a:lnTo>
                    <a:pt x="108" y="3255"/>
                  </a:lnTo>
                  <a:lnTo>
                    <a:pt x="0" y="3263"/>
                  </a:lnTo>
                  <a:lnTo>
                    <a:pt x="36" y="3226"/>
                  </a:lnTo>
                  <a:lnTo>
                    <a:pt x="70" y="3189"/>
                  </a:lnTo>
                  <a:lnTo>
                    <a:pt x="106" y="3151"/>
                  </a:lnTo>
                  <a:lnTo>
                    <a:pt x="138" y="3114"/>
                  </a:lnTo>
                  <a:lnTo>
                    <a:pt x="172" y="3075"/>
                  </a:lnTo>
                  <a:lnTo>
                    <a:pt x="204" y="3038"/>
                  </a:lnTo>
                  <a:lnTo>
                    <a:pt x="237" y="2999"/>
                  </a:lnTo>
                  <a:lnTo>
                    <a:pt x="269" y="2960"/>
                  </a:lnTo>
                  <a:lnTo>
                    <a:pt x="300" y="2921"/>
                  </a:lnTo>
                  <a:lnTo>
                    <a:pt x="330" y="2881"/>
                  </a:lnTo>
                  <a:lnTo>
                    <a:pt x="360" y="2842"/>
                  </a:lnTo>
                  <a:lnTo>
                    <a:pt x="390" y="2802"/>
                  </a:lnTo>
                  <a:lnTo>
                    <a:pt x="447" y="2722"/>
                  </a:lnTo>
                  <a:lnTo>
                    <a:pt x="504" y="2639"/>
                  </a:lnTo>
                  <a:lnTo>
                    <a:pt x="558" y="2556"/>
                  </a:lnTo>
                  <a:lnTo>
                    <a:pt x="610" y="2471"/>
                  </a:lnTo>
                  <a:lnTo>
                    <a:pt x="661" y="2385"/>
                  </a:lnTo>
                  <a:lnTo>
                    <a:pt x="711" y="2296"/>
                  </a:lnTo>
                  <a:lnTo>
                    <a:pt x="759" y="2208"/>
                  </a:lnTo>
                  <a:lnTo>
                    <a:pt x="805" y="2117"/>
                  </a:lnTo>
                  <a:lnTo>
                    <a:pt x="851" y="2024"/>
                  </a:lnTo>
                  <a:lnTo>
                    <a:pt x="895" y="1930"/>
                  </a:lnTo>
                  <a:lnTo>
                    <a:pt x="1226" y="1240"/>
                  </a:lnTo>
                  <a:lnTo>
                    <a:pt x="1318" y="1214"/>
                  </a:lnTo>
                  <a:lnTo>
                    <a:pt x="1411" y="1186"/>
                  </a:lnTo>
                  <a:lnTo>
                    <a:pt x="1503" y="1158"/>
                  </a:lnTo>
                  <a:lnTo>
                    <a:pt x="1595" y="1128"/>
                  </a:lnTo>
                  <a:lnTo>
                    <a:pt x="1685" y="1098"/>
                  </a:lnTo>
                  <a:lnTo>
                    <a:pt x="1777" y="1067"/>
                  </a:lnTo>
                  <a:lnTo>
                    <a:pt x="1867" y="1035"/>
                  </a:lnTo>
                  <a:lnTo>
                    <a:pt x="1957" y="1002"/>
                  </a:lnTo>
                  <a:lnTo>
                    <a:pt x="2047" y="968"/>
                  </a:lnTo>
                  <a:lnTo>
                    <a:pt x="2137" y="933"/>
                  </a:lnTo>
                  <a:lnTo>
                    <a:pt x="2226" y="898"/>
                  </a:lnTo>
                  <a:lnTo>
                    <a:pt x="2315" y="862"/>
                  </a:lnTo>
                  <a:lnTo>
                    <a:pt x="2403" y="825"/>
                  </a:lnTo>
                  <a:lnTo>
                    <a:pt x="2490" y="788"/>
                  </a:lnTo>
                  <a:lnTo>
                    <a:pt x="2578" y="749"/>
                  </a:lnTo>
                  <a:lnTo>
                    <a:pt x="2665" y="710"/>
                  </a:lnTo>
                  <a:lnTo>
                    <a:pt x="2752" y="670"/>
                  </a:lnTo>
                  <a:lnTo>
                    <a:pt x="2839" y="630"/>
                  </a:lnTo>
                  <a:lnTo>
                    <a:pt x="2924" y="588"/>
                  </a:lnTo>
                  <a:lnTo>
                    <a:pt x="3010" y="546"/>
                  </a:lnTo>
                  <a:lnTo>
                    <a:pt x="3095" y="504"/>
                  </a:lnTo>
                  <a:lnTo>
                    <a:pt x="3180" y="461"/>
                  </a:lnTo>
                  <a:lnTo>
                    <a:pt x="3264" y="418"/>
                  </a:lnTo>
                  <a:lnTo>
                    <a:pt x="3348" y="373"/>
                  </a:lnTo>
                  <a:lnTo>
                    <a:pt x="3432" y="329"/>
                  </a:lnTo>
                  <a:lnTo>
                    <a:pt x="3514" y="283"/>
                  </a:lnTo>
                  <a:lnTo>
                    <a:pt x="3597" y="237"/>
                  </a:lnTo>
                  <a:lnTo>
                    <a:pt x="3679" y="190"/>
                  </a:lnTo>
                  <a:lnTo>
                    <a:pt x="3762" y="144"/>
                  </a:lnTo>
                  <a:lnTo>
                    <a:pt x="3842" y="96"/>
                  </a:lnTo>
                  <a:lnTo>
                    <a:pt x="3924" y="49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3498851" y="3397250"/>
              <a:ext cx="912813" cy="406400"/>
            </a:xfrm>
            <a:custGeom>
              <a:rect b="b" l="l" r="r" t="t"/>
              <a:pathLst>
                <a:path extrusionOk="0" h="2052" w="4603">
                  <a:moveTo>
                    <a:pt x="1367" y="266"/>
                  </a:moveTo>
                  <a:lnTo>
                    <a:pt x="1473" y="278"/>
                  </a:lnTo>
                  <a:lnTo>
                    <a:pt x="1579" y="289"/>
                  </a:lnTo>
                  <a:lnTo>
                    <a:pt x="1684" y="299"/>
                  </a:lnTo>
                  <a:lnTo>
                    <a:pt x="1790" y="307"/>
                  </a:lnTo>
                  <a:lnTo>
                    <a:pt x="1895" y="313"/>
                  </a:lnTo>
                  <a:lnTo>
                    <a:pt x="1999" y="318"/>
                  </a:lnTo>
                  <a:lnTo>
                    <a:pt x="2104" y="323"/>
                  </a:lnTo>
                  <a:lnTo>
                    <a:pt x="2207" y="325"/>
                  </a:lnTo>
                  <a:lnTo>
                    <a:pt x="2311" y="325"/>
                  </a:lnTo>
                  <a:lnTo>
                    <a:pt x="2414" y="325"/>
                  </a:lnTo>
                  <a:lnTo>
                    <a:pt x="2518" y="323"/>
                  </a:lnTo>
                  <a:lnTo>
                    <a:pt x="2620" y="320"/>
                  </a:lnTo>
                  <a:lnTo>
                    <a:pt x="2723" y="316"/>
                  </a:lnTo>
                  <a:lnTo>
                    <a:pt x="2825" y="310"/>
                  </a:lnTo>
                  <a:lnTo>
                    <a:pt x="2926" y="302"/>
                  </a:lnTo>
                  <a:lnTo>
                    <a:pt x="3028" y="294"/>
                  </a:lnTo>
                  <a:lnTo>
                    <a:pt x="3129" y="285"/>
                  </a:lnTo>
                  <a:lnTo>
                    <a:pt x="3230" y="274"/>
                  </a:lnTo>
                  <a:lnTo>
                    <a:pt x="3329" y="261"/>
                  </a:lnTo>
                  <a:lnTo>
                    <a:pt x="3430" y="249"/>
                  </a:lnTo>
                  <a:lnTo>
                    <a:pt x="3529" y="234"/>
                  </a:lnTo>
                  <a:lnTo>
                    <a:pt x="3629" y="218"/>
                  </a:lnTo>
                  <a:lnTo>
                    <a:pt x="3728" y="201"/>
                  </a:lnTo>
                  <a:lnTo>
                    <a:pt x="3826" y="183"/>
                  </a:lnTo>
                  <a:lnTo>
                    <a:pt x="3925" y="165"/>
                  </a:lnTo>
                  <a:lnTo>
                    <a:pt x="4022" y="144"/>
                  </a:lnTo>
                  <a:lnTo>
                    <a:pt x="4120" y="123"/>
                  </a:lnTo>
                  <a:lnTo>
                    <a:pt x="4217" y="100"/>
                  </a:lnTo>
                  <a:lnTo>
                    <a:pt x="4314" y="78"/>
                  </a:lnTo>
                  <a:lnTo>
                    <a:pt x="4410" y="53"/>
                  </a:lnTo>
                  <a:lnTo>
                    <a:pt x="4507" y="28"/>
                  </a:lnTo>
                  <a:lnTo>
                    <a:pt x="4603" y="0"/>
                  </a:lnTo>
                  <a:lnTo>
                    <a:pt x="4272" y="690"/>
                  </a:lnTo>
                  <a:lnTo>
                    <a:pt x="4275" y="680"/>
                  </a:lnTo>
                  <a:lnTo>
                    <a:pt x="4278" y="670"/>
                  </a:lnTo>
                  <a:lnTo>
                    <a:pt x="4276" y="659"/>
                  </a:lnTo>
                  <a:lnTo>
                    <a:pt x="4274" y="649"/>
                  </a:lnTo>
                  <a:lnTo>
                    <a:pt x="4270" y="641"/>
                  </a:lnTo>
                  <a:lnTo>
                    <a:pt x="4264" y="633"/>
                  </a:lnTo>
                  <a:lnTo>
                    <a:pt x="4257" y="625"/>
                  </a:lnTo>
                  <a:lnTo>
                    <a:pt x="4249" y="620"/>
                  </a:lnTo>
                  <a:lnTo>
                    <a:pt x="4240" y="615"/>
                  </a:lnTo>
                  <a:lnTo>
                    <a:pt x="4231" y="612"/>
                  </a:lnTo>
                  <a:lnTo>
                    <a:pt x="4222" y="611"/>
                  </a:lnTo>
                  <a:lnTo>
                    <a:pt x="4212" y="611"/>
                  </a:lnTo>
                  <a:lnTo>
                    <a:pt x="4203" y="612"/>
                  </a:lnTo>
                  <a:lnTo>
                    <a:pt x="4194" y="616"/>
                  </a:lnTo>
                  <a:lnTo>
                    <a:pt x="4185" y="622"/>
                  </a:lnTo>
                  <a:lnTo>
                    <a:pt x="4177" y="630"/>
                  </a:lnTo>
                  <a:lnTo>
                    <a:pt x="4101" y="727"/>
                  </a:lnTo>
                  <a:lnTo>
                    <a:pt x="4025" y="825"/>
                  </a:lnTo>
                  <a:lnTo>
                    <a:pt x="3946" y="920"/>
                  </a:lnTo>
                  <a:lnTo>
                    <a:pt x="3868" y="1015"/>
                  </a:lnTo>
                  <a:lnTo>
                    <a:pt x="3788" y="1108"/>
                  </a:lnTo>
                  <a:lnTo>
                    <a:pt x="3707" y="1201"/>
                  </a:lnTo>
                  <a:lnTo>
                    <a:pt x="3625" y="1292"/>
                  </a:lnTo>
                  <a:lnTo>
                    <a:pt x="3542" y="1382"/>
                  </a:lnTo>
                  <a:lnTo>
                    <a:pt x="3458" y="1470"/>
                  </a:lnTo>
                  <a:lnTo>
                    <a:pt x="3371" y="1558"/>
                  </a:lnTo>
                  <a:lnTo>
                    <a:pt x="3285" y="1644"/>
                  </a:lnTo>
                  <a:lnTo>
                    <a:pt x="3197" y="1728"/>
                  </a:lnTo>
                  <a:lnTo>
                    <a:pt x="3106" y="1810"/>
                  </a:lnTo>
                  <a:lnTo>
                    <a:pt x="3015" y="1891"/>
                  </a:lnTo>
                  <a:lnTo>
                    <a:pt x="2969" y="1932"/>
                  </a:lnTo>
                  <a:lnTo>
                    <a:pt x="2921" y="1970"/>
                  </a:lnTo>
                  <a:lnTo>
                    <a:pt x="2875" y="2010"/>
                  </a:lnTo>
                  <a:lnTo>
                    <a:pt x="2827" y="2049"/>
                  </a:lnTo>
                  <a:lnTo>
                    <a:pt x="2668" y="2051"/>
                  </a:lnTo>
                  <a:lnTo>
                    <a:pt x="2507" y="2052"/>
                  </a:lnTo>
                  <a:lnTo>
                    <a:pt x="2341" y="2051"/>
                  </a:lnTo>
                  <a:lnTo>
                    <a:pt x="2172" y="2047"/>
                  </a:lnTo>
                  <a:lnTo>
                    <a:pt x="1999" y="2042"/>
                  </a:lnTo>
                  <a:lnTo>
                    <a:pt x="1825" y="2033"/>
                  </a:lnTo>
                  <a:lnTo>
                    <a:pt x="1736" y="2028"/>
                  </a:lnTo>
                  <a:lnTo>
                    <a:pt x="1647" y="2023"/>
                  </a:lnTo>
                  <a:lnTo>
                    <a:pt x="1557" y="2017"/>
                  </a:lnTo>
                  <a:lnTo>
                    <a:pt x="1467" y="2010"/>
                  </a:lnTo>
                  <a:lnTo>
                    <a:pt x="1377" y="2002"/>
                  </a:lnTo>
                  <a:lnTo>
                    <a:pt x="1286" y="1994"/>
                  </a:lnTo>
                  <a:lnTo>
                    <a:pt x="1194" y="1985"/>
                  </a:lnTo>
                  <a:lnTo>
                    <a:pt x="1103" y="1976"/>
                  </a:lnTo>
                  <a:lnTo>
                    <a:pt x="1012" y="1966"/>
                  </a:lnTo>
                  <a:lnTo>
                    <a:pt x="920" y="1954"/>
                  </a:lnTo>
                  <a:lnTo>
                    <a:pt x="828" y="1943"/>
                  </a:lnTo>
                  <a:lnTo>
                    <a:pt x="735" y="1931"/>
                  </a:lnTo>
                  <a:lnTo>
                    <a:pt x="643" y="1918"/>
                  </a:lnTo>
                  <a:lnTo>
                    <a:pt x="551" y="1905"/>
                  </a:lnTo>
                  <a:lnTo>
                    <a:pt x="458" y="1890"/>
                  </a:lnTo>
                  <a:lnTo>
                    <a:pt x="366" y="1875"/>
                  </a:lnTo>
                  <a:lnTo>
                    <a:pt x="275" y="1859"/>
                  </a:lnTo>
                  <a:lnTo>
                    <a:pt x="183" y="1842"/>
                  </a:lnTo>
                  <a:lnTo>
                    <a:pt x="91" y="1824"/>
                  </a:lnTo>
                  <a:lnTo>
                    <a:pt x="0" y="1806"/>
                  </a:lnTo>
                  <a:lnTo>
                    <a:pt x="53" y="1770"/>
                  </a:lnTo>
                  <a:lnTo>
                    <a:pt x="107" y="1731"/>
                  </a:lnTo>
                  <a:lnTo>
                    <a:pt x="159" y="1692"/>
                  </a:lnTo>
                  <a:lnTo>
                    <a:pt x="211" y="1654"/>
                  </a:lnTo>
                  <a:lnTo>
                    <a:pt x="262" y="1613"/>
                  </a:lnTo>
                  <a:lnTo>
                    <a:pt x="313" y="1572"/>
                  </a:lnTo>
                  <a:lnTo>
                    <a:pt x="363" y="1531"/>
                  </a:lnTo>
                  <a:lnTo>
                    <a:pt x="413" y="1488"/>
                  </a:lnTo>
                  <a:lnTo>
                    <a:pt x="460" y="1445"/>
                  </a:lnTo>
                  <a:lnTo>
                    <a:pt x="509" y="1401"/>
                  </a:lnTo>
                  <a:lnTo>
                    <a:pt x="557" y="1357"/>
                  </a:lnTo>
                  <a:lnTo>
                    <a:pt x="603" y="1310"/>
                  </a:lnTo>
                  <a:lnTo>
                    <a:pt x="649" y="1265"/>
                  </a:lnTo>
                  <a:lnTo>
                    <a:pt x="694" y="1217"/>
                  </a:lnTo>
                  <a:lnTo>
                    <a:pt x="738" y="1170"/>
                  </a:lnTo>
                  <a:lnTo>
                    <a:pt x="783" y="1122"/>
                  </a:lnTo>
                  <a:lnTo>
                    <a:pt x="824" y="1073"/>
                  </a:lnTo>
                  <a:lnTo>
                    <a:pt x="868" y="1023"/>
                  </a:lnTo>
                  <a:lnTo>
                    <a:pt x="908" y="972"/>
                  </a:lnTo>
                  <a:lnTo>
                    <a:pt x="949" y="921"/>
                  </a:lnTo>
                  <a:lnTo>
                    <a:pt x="989" y="870"/>
                  </a:lnTo>
                  <a:lnTo>
                    <a:pt x="1027" y="818"/>
                  </a:lnTo>
                  <a:lnTo>
                    <a:pt x="1065" y="765"/>
                  </a:lnTo>
                  <a:lnTo>
                    <a:pt x="1102" y="712"/>
                  </a:lnTo>
                  <a:lnTo>
                    <a:pt x="1139" y="658"/>
                  </a:lnTo>
                  <a:lnTo>
                    <a:pt x="1174" y="604"/>
                  </a:lnTo>
                  <a:lnTo>
                    <a:pt x="1209" y="548"/>
                  </a:lnTo>
                  <a:lnTo>
                    <a:pt x="1242" y="493"/>
                  </a:lnTo>
                  <a:lnTo>
                    <a:pt x="1275" y="437"/>
                  </a:lnTo>
                  <a:lnTo>
                    <a:pt x="1306" y="380"/>
                  </a:lnTo>
                  <a:lnTo>
                    <a:pt x="1337" y="323"/>
                  </a:lnTo>
                  <a:lnTo>
                    <a:pt x="1367" y="2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3375026" y="3443288"/>
              <a:ext cx="371475" cy="304800"/>
            </a:xfrm>
            <a:custGeom>
              <a:rect b="b" l="l" r="r" t="t"/>
              <a:pathLst>
                <a:path extrusionOk="0" h="1534" w="1868">
                  <a:moveTo>
                    <a:pt x="466" y="1534"/>
                  </a:moveTo>
                  <a:lnTo>
                    <a:pt x="520" y="1498"/>
                  </a:lnTo>
                  <a:lnTo>
                    <a:pt x="575" y="1461"/>
                  </a:lnTo>
                  <a:lnTo>
                    <a:pt x="629" y="1424"/>
                  </a:lnTo>
                  <a:lnTo>
                    <a:pt x="682" y="1387"/>
                  </a:lnTo>
                  <a:lnTo>
                    <a:pt x="734" y="1347"/>
                  </a:lnTo>
                  <a:lnTo>
                    <a:pt x="787" y="1307"/>
                  </a:lnTo>
                  <a:lnTo>
                    <a:pt x="838" y="1266"/>
                  </a:lnTo>
                  <a:lnTo>
                    <a:pt x="889" y="1224"/>
                  </a:lnTo>
                  <a:lnTo>
                    <a:pt x="939" y="1182"/>
                  </a:lnTo>
                  <a:lnTo>
                    <a:pt x="987" y="1139"/>
                  </a:lnTo>
                  <a:lnTo>
                    <a:pt x="1036" y="1095"/>
                  </a:lnTo>
                  <a:lnTo>
                    <a:pt x="1084" y="1050"/>
                  </a:lnTo>
                  <a:lnTo>
                    <a:pt x="1131" y="1004"/>
                  </a:lnTo>
                  <a:lnTo>
                    <a:pt x="1178" y="958"/>
                  </a:lnTo>
                  <a:lnTo>
                    <a:pt x="1223" y="911"/>
                  </a:lnTo>
                  <a:lnTo>
                    <a:pt x="1269" y="864"/>
                  </a:lnTo>
                  <a:lnTo>
                    <a:pt x="1313" y="815"/>
                  </a:lnTo>
                  <a:lnTo>
                    <a:pt x="1356" y="766"/>
                  </a:lnTo>
                  <a:lnTo>
                    <a:pt x="1398" y="716"/>
                  </a:lnTo>
                  <a:lnTo>
                    <a:pt x="1440" y="665"/>
                  </a:lnTo>
                  <a:lnTo>
                    <a:pt x="1481" y="614"/>
                  </a:lnTo>
                  <a:lnTo>
                    <a:pt x="1520" y="562"/>
                  </a:lnTo>
                  <a:lnTo>
                    <a:pt x="1560" y="510"/>
                  </a:lnTo>
                  <a:lnTo>
                    <a:pt x="1597" y="457"/>
                  </a:lnTo>
                  <a:lnTo>
                    <a:pt x="1635" y="402"/>
                  </a:lnTo>
                  <a:lnTo>
                    <a:pt x="1671" y="348"/>
                  </a:lnTo>
                  <a:lnTo>
                    <a:pt x="1706" y="293"/>
                  </a:lnTo>
                  <a:lnTo>
                    <a:pt x="1741" y="238"/>
                  </a:lnTo>
                  <a:lnTo>
                    <a:pt x="1774" y="181"/>
                  </a:lnTo>
                  <a:lnTo>
                    <a:pt x="1807" y="124"/>
                  </a:lnTo>
                  <a:lnTo>
                    <a:pt x="1838" y="68"/>
                  </a:lnTo>
                  <a:lnTo>
                    <a:pt x="1868" y="10"/>
                  </a:lnTo>
                  <a:lnTo>
                    <a:pt x="1850" y="8"/>
                  </a:lnTo>
                  <a:lnTo>
                    <a:pt x="1832" y="5"/>
                  </a:lnTo>
                  <a:lnTo>
                    <a:pt x="1813" y="3"/>
                  </a:lnTo>
                  <a:lnTo>
                    <a:pt x="1795" y="0"/>
                  </a:lnTo>
                  <a:lnTo>
                    <a:pt x="1761" y="65"/>
                  </a:lnTo>
                  <a:lnTo>
                    <a:pt x="1724" y="129"/>
                  </a:lnTo>
                  <a:lnTo>
                    <a:pt x="1687" y="190"/>
                  </a:lnTo>
                  <a:lnTo>
                    <a:pt x="1647" y="250"/>
                  </a:lnTo>
                  <a:lnTo>
                    <a:pt x="1605" y="309"/>
                  </a:lnTo>
                  <a:lnTo>
                    <a:pt x="1562" y="367"/>
                  </a:lnTo>
                  <a:lnTo>
                    <a:pt x="1518" y="424"/>
                  </a:lnTo>
                  <a:lnTo>
                    <a:pt x="1472" y="478"/>
                  </a:lnTo>
                  <a:lnTo>
                    <a:pt x="1424" y="531"/>
                  </a:lnTo>
                  <a:lnTo>
                    <a:pt x="1374" y="584"/>
                  </a:lnTo>
                  <a:lnTo>
                    <a:pt x="1323" y="634"/>
                  </a:lnTo>
                  <a:lnTo>
                    <a:pt x="1271" y="683"/>
                  </a:lnTo>
                  <a:lnTo>
                    <a:pt x="1216" y="731"/>
                  </a:lnTo>
                  <a:lnTo>
                    <a:pt x="1162" y="778"/>
                  </a:lnTo>
                  <a:lnTo>
                    <a:pt x="1105" y="824"/>
                  </a:lnTo>
                  <a:lnTo>
                    <a:pt x="1047" y="867"/>
                  </a:lnTo>
                  <a:lnTo>
                    <a:pt x="988" y="910"/>
                  </a:lnTo>
                  <a:lnTo>
                    <a:pt x="930" y="952"/>
                  </a:lnTo>
                  <a:lnTo>
                    <a:pt x="868" y="993"/>
                  </a:lnTo>
                  <a:lnTo>
                    <a:pt x="806" y="1032"/>
                  </a:lnTo>
                  <a:lnTo>
                    <a:pt x="744" y="1070"/>
                  </a:lnTo>
                  <a:lnTo>
                    <a:pt x="679" y="1108"/>
                  </a:lnTo>
                  <a:lnTo>
                    <a:pt x="614" y="1143"/>
                  </a:lnTo>
                  <a:lnTo>
                    <a:pt x="548" y="1178"/>
                  </a:lnTo>
                  <a:lnTo>
                    <a:pt x="483" y="1211"/>
                  </a:lnTo>
                  <a:lnTo>
                    <a:pt x="415" y="1244"/>
                  </a:lnTo>
                  <a:lnTo>
                    <a:pt x="348" y="1275"/>
                  </a:lnTo>
                  <a:lnTo>
                    <a:pt x="279" y="1306"/>
                  </a:lnTo>
                  <a:lnTo>
                    <a:pt x="209" y="1336"/>
                  </a:lnTo>
                  <a:lnTo>
                    <a:pt x="140" y="1363"/>
                  </a:lnTo>
                  <a:lnTo>
                    <a:pt x="70" y="1391"/>
                  </a:lnTo>
                  <a:lnTo>
                    <a:pt x="0" y="1417"/>
                  </a:lnTo>
                  <a:lnTo>
                    <a:pt x="57" y="1433"/>
                  </a:lnTo>
                  <a:lnTo>
                    <a:pt x="115" y="1448"/>
                  </a:lnTo>
                  <a:lnTo>
                    <a:pt x="173" y="1464"/>
                  </a:lnTo>
                  <a:lnTo>
                    <a:pt x="231" y="1478"/>
                  </a:lnTo>
                  <a:lnTo>
                    <a:pt x="289" y="1492"/>
                  </a:lnTo>
                  <a:lnTo>
                    <a:pt x="348" y="1507"/>
                  </a:lnTo>
                  <a:lnTo>
                    <a:pt x="407" y="1520"/>
                  </a:lnTo>
                  <a:lnTo>
                    <a:pt x="466" y="15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5967413" y="1635125"/>
              <a:ext cx="476250" cy="647700"/>
            </a:xfrm>
            <a:custGeom>
              <a:rect b="b" l="l" r="r" t="t"/>
              <a:pathLst>
                <a:path extrusionOk="0" h="3260" w="2397">
                  <a:moveTo>
                    <a:pt x="110" y="3260"/>
                  </a:moveTo>
                  <a:lnTo>
                    <a:pt x="120" y="3254"/>
                  </a:lnTo>
                  <a:lnTo>
                    <a:pt x="151" y="3233"/>
                  </a:lnTo>
                  <a:lnTo>
                    <a:pt x="198" y="3202"/>
                  </a:lnTo>
                  <a:lnTo>
                    <a:pt x="263" y="3155"/>
                  </a:lnTo>
                  <a:lnTo>
                    <a:pt x="300" y="3128"/>
                  </a:lnTo>
                  <a:lnTo>
                    <a:pt x="341" y="3097"/>
                  </a:lnTo>
                  <a:lnTo>
                    <a:pt x="385" y="3063"/>
                  </a:lnTo>
                  <a:lnTo>
                    <a:pt x="432" y="3026"/>
                  </a:lnTo>
                  <a:lnTo>
                    <a:pt x="482" y="2986"/>
                  </a:lnTo>
                  <a:lnTo>
                    <a:pt x="534" y="2943"/>
                  </a:lnTo>
                  <a:lnTo>
                    <a:pt x="588" y="2896"/>
                  </a:lnTo>
                  <a:lnTo>
                    <a:pt x="645" y="2848"/>
                  </a:lnTo>
                  <a:lnTo>
                    <a:pt x="703" y="2796"/>
                  </a:lnTo>
                  <a:lnTo>
                    <a:pt x="763" y="2741"/>
                  </a:lnTo>
                  <a:lnTo>
                    <a:pt x="824" y="2683"/>
                  </a:lnTo>
                  <a:lnTo>
                    <a:pt x="887" y="2622"/>
                  </a:lnTo>
                  <a:lnTo>
                    <a:pt x="950" y="2558"/>
                  </a:lnTo>
                  <a:lnTo>
                    <a:pt x="1014" y="2492"/>
                  </a:lnTo>
                  <a:lnTo>
                    <a:pt x="1078" y="2421"/>
                  </a:lnTo>
                  <a:lnTo>
                    <a:pt x="1144" y="2350"/>
                  </a:lnTo>
                  <a:lnTo>
                    <a:pt x="1209" y="2274"/>
                  </a:lnTo>
                  <a:lnTo>
                    <a:pt x="1273" y="2197"/>
                  </a:lnTo>
                  <a:lnTo>
                    <a:pt x="1338" y="2115"/>
                  </a:lnTo>
                  <a:lnTo>
                    <a:pt x="1401" y="2032"/>
                  </a:lnTo>
                  <a:lnTo>
                    <a:pt x="1464" y="1946"/>
                  </a:lnTo>
                  <a:lnTo>
                    <a:pt x="1526" y="1856"/>
                  </a:lnTo>
                  <a:lnTo>
                    <a:pt x="1586" y="1765"/>
                  </a:lnTo>
                  <a:lnTo>
                    <a:pt x="1645" y="1671"/>
                  </a:lnTo>
                  <a:lnTo>
                    <a:pt x="1702" y="1578"/>
                  </a:lnTo>
                  <a:lnTo>
                    <a:pt x="1756" y="1487"/>
                  </a:lnTo>
                  <a:lnTo>
                    <a:pt x="1807" y="1398"/>
                  </a:lnTo>
                  <a:lnTo>
                    <a:pt x="1856" y="1314"/>
                  </a:lnTo>
                  <a:lnTo>
                    <a:pt x="1903" y="1233"/>
                  </a:lnTo>
                  <a:lnTo>
                    <a:pt x="1946" y="1156"/>
                  </a:lnTo>
                  <a:lnTo>
                    <a:pt x="1986" y="1081"/>
                  </a:lnTo>
                  <a:lnTo>
                    <a:pt x="2025" y="1008"/>
                  </a:lnTo>
                  <a:lnTo>
                    <a:pt x="2061" y="940"/>
                  </a:lnTo>
                  <a:lnTo>
                    <a:pt x="2095" y="874"/>
                  </a:lnTo>
                  <a:lnTo>
                    <a:pt x="2127" y="812"/>
                  </a:lnTo>
                  <a:lnTo>
                    <a:pt x="2157" y="753"/>
                  </a:lnTo>
                  <a:lnTo>
                    <a:pt x="2209" y="643"/>
                  </a:lnTo>
                  <a:lnTo>
                    <a:pt x="2254" y="545"/>
                  </a:lnTo>
                  <a:lnTo>
                    <a:pt x="2293" y="459"/>
                  </a:lnTo>
                  <a:lnTo>
                    <a:pt x="2323" y="386"/>
                  </a:lnTo>
                  <a:lnTo>
                    <a:pt x="2348" y="323"/>
                  </a:lnTo>
                  <a:lnTo>
                    <a:pt x="2368" y="273"/>
                  </a:lnTo>
                  <a:lnTo>
                    <a:pt x="2381" y="234"/>
                  </a:lnTo>
                  <a:lnTo>
                    <a:pt x="2390" y="206"/>
                  </a:lnTo>
                  <a:lnTo>
                    <a:pt x="2396" y="189"/>
                  </a:lnTo>
                  <a:lnTo>
                    <a:pt x="2397" y="184"/>
                  </a:lnTo>
                  <a:lnTo>
                    <a:pt x="1786" y="0"/>
                  </a:lnTo>
                  <a:lnTo>
                    <a:pt x="1784" y="12"/>
                  </a:lnTo>
                  <a:lnTo>
                    <a:pt x="1780" y="49"/>
                  </a:lnTo>
                  <a:lnTo>
                    <a:pt x="1772" y="107"/>
                  </a:lnTo>
                  <a:lnTo>
                    <a:pt x="1762" y="184"/>
                  </a:lnTo>
                  <a:lnTo>
                    <a:pt x="1747" y="277"/>
                  </a:lnTo>
                  <a:lnTo>
                    <a:pt x="1729" y="386"/>
                  </a:lnTo>
                  <a:lnTo>
                    <a:pt x="1719" y="445"/>
                  </a:lnTo>
                  <a:lnTo>
                    <a:pt x="1708" y="506"/>
                  </a:lnTo>
                  <a:lnTo>
                    <a:pt x="1694" y="569"/>
                  </a:lnTo>
                  <a:lnTo>
                    <a:pt x="1680" y="636"/>
                  </a:lnTo>
                  <a:lnTo>
                    <a:pt x="1666" y="704"/>
                  </a:lnTo>
                  <a:lnTo>
                    <a:pt x="1650" y="773"/>
                  </a:lnTo>
                  <a:lnTo>
                    <a:pt x="1633" y="845"/>
                  </a:lnTo>
                  <a:lnTo>
                    <a:pt x="1613" y="916"/>
                  </a:lnTo>
                  <a:lnTo>
                    <a:pt x="1594" y="989"/>
                  </a:lnTo>
                  <a:lnTo>
                    <a:pt x="1573" y="1063"/>
                  </a:lnTo>
                  <a:lnTo>
                    <a:pt x="1550" y="1135"/>
                  </a:lnTo>
                  <a:lnTo>
                    <a:pt x="1526" y="1209"/>
                  </a:lnTo>
                  <a:lnTo>
                    <a:pt x="1501" y="1282"/>
                  </a:lnTo>
                  <a:lnTo>
                    <a:pt x="1475" y="1354"/>
                  </a:lnTo>
                  <a:lnTo>
                    <a:pt x="1447" y="1426"/>
                  </a:lnTo>
                  <a:lnTo>
                    <a:pt x="1417" y="1495"/>
                  </a:lnTo>
                  <a:lnTo>
                    <a:pt x="1387" y="1563"/>
                  </a:lnTo>
                  <a:lnTo>
                    <a:pt x="1354" y="1630"/>
                  </a:lnTo>
                  <a:lnTo>
                    <a:pt x="1320" y="1694"/>
                  </a:lnTo>
                  <a:lnTo>
                    <a:pt x="1285" y="1756"/>
                  </a:lnTo>
                  <a:lnTo>
                    <a:pt x="1230" y="1845"/>
                  </a:lnTo>
                  <a:lnTo>
                    <a:pt x="1175" y="1931"/>
                  </a:lnTo>
                  <a:lnTo>
                    <a:pt x="1118" y="2015"/>
                  </a:lnTo>
                  <a:lnTo>
                    <a:pt x="1061" y="2095"/>
                  </a:lnTo>
                  <a:lnTo>
                    <a:pt x="1006" y="2172"/>
                  </a:lnTo>
                  <a:lnTo>
                    <a:pt x="949" y="2245"/>
                  </a:lnTo>
                  <a:lnTo>
                    <a:pt x="893" y="2316"/>
                  </a:lnTo>
                  <a:lnTo>
                    <a:pt x="838" y="2383"/>
                  </a:lnTo>
                  <a:lnTo>
                    <a:pt x="782" y="2447"/>
                  </a:lnTo>
                  <a:lnTo>
                    <a:pt x="728" y="2509"/>
                  </a:lnTo>
                  <a:lnTo>
                    <a:pt x="674" y="2566"/>
                  </a:lnTo>
                  <a:lnTo>
                    <a:pt x="621" y="2622"/>
                  </a:lnTo>
                  <a:lnTo>
                    <a:pt x="570" y="2674"/>
                  </a:lnTo>
                  <a:lnTo>
                    <a:pt x="519" y="2724"/>
                  </a:lnTo>
                  <a:lnTo>
                    <a:pt x="470" y="2771"/>
                  </a:lnTo>
                  <a:lnTo>
                    <a:pt x="423" y="2814"/>
                  </a:lnTo>
                  <a:lnTo>
                    <a:pt x="377" y="2854"/>
                  </a:lnTo>
                  <a:lnTo>
                    <a:pt x="333" y="2893"/>
                  </a:lnTo>
                  <a:lnTo>
                    <a:pt x="292" y="2928"/>
                  </a:lnTo>
                  <a:lnTo>
                    <a:pt x="253" y="2960"/>
                  </a:lnTo>
                  <a:lnTo>
                    <a:pt x="180" y="3017"/>
                  </a:lnTo>
                  <a:lnTo>
                    <a:pt x="119" y="3063"/>
                  </a:lnTo>
                  <a:lnTo>
                    <a:pt x="68" y="3098"/>
                  </a:lnTo>
                  <a:lnTo>
                    <a:pt x="31" y="3123"/>
                  </a:lnTo>
                  <a:lnTo>
                    <a:pt x="8" y="3138"/>
                  </a:lnTo>
                  <a:lnTo>
                    <a:pt x="0" y="3143"/>
                  </a:lnTo>
                  <a:lnTo>
                    <a:pt x="110" y="32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52" name="Google Shape;452;p23"/>
          <p:cNvSpPr/>
          <p:nvPr/>
        </p:nvSpPr>
        <p:spPr>
          <a:xfrm>
            <a:off x="2374853" y="1453226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2374853" y="1760058"/>
            <a:ext cx="2308998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454" name="Google Shape;454;p23"/>
          <p:cNvSpPr/>
          <p:nvPr/>
        </p:nvSpPr>
        <p:spPr>
          <a:xfrm>
            <a:off x="800953" y="3281945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800953" y="3588777"/>
            <a:ext cx="1923373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5914530" y="2551703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7" name="Google Shape;457;p23"/>
          <p:cNvSpPr/>
          <p:nvPr/>
        </p:nvSpPr>
        <p:spPr>
          <a:xfrm>
            <a:off x="5914529" y="2858535"/>
            <a:ext cx="2401887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5307808" y="3489054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9" name="Google Shape;459;p23"/>
          <p:cNvSpPr/>
          <p:nvPr/>
        </p:nvSpPr>
        <p:spPr>
          <a:xfrm>
            <a:off x="5307808" y="3795886"/>
            <a:ext cx="2457078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grpSp>
        <p:nvGrpSpPr>
          <p:cNvPr id="460" name="Google Shape;460;p23"/>
          <p:cNvGrpSpPr/>
          <p:nvPr/>
        </p:nvGrpSpPr>
        <p:grpSpPr>
          <a:xfrm>
            <a:off x="2377982" y="1761003"/>
            <a:ext cx="3135107" cy="546474"/>
            <a:chOff x="1763688" y="2115177"/>
            <a:chExt cx="3135107" cy="546474"/>
          </a:xfrm>
        </p:grpSpPr>
        <p:cxnSp>
          <p:nvCxnSpPr>
            <p:cNvPr id="461" name="Google Shape;461;p23"/>
            <p:cNvCxnSpPr>
              <a:endCxn id="433" idx="30"/>
            </p:cNvCxnSpPr>
            <p:nvPr/>
          </p:nvCxnSpPr>
          <p:spPr>
            <a:xfrm>
              <a:off x="4445795" y="2129151"/>
              <a:ext cx="453000" cy="532500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2" name="Google Shape;462;p23"/>
            <p:cNvCxnSpPr/>
            <p:nvPr/>
          </p:nvCxnSpPr>
          <p:spPr>
            <a:xfrm>
              <a:off x="1763688" y="2115177"/>
              <a:ext cx="2682107" cy="13974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463" name="Google Shape;463;p23"/>
          <p:cNvCxnSpPr/>
          <p:nvPr/>
        </p:nvCxnSpPr>
        <p:spPr>
          <a:xfrm>
            <a:off x="5319147" y="2859480"/>
            <a:ext cx="2925340" cy="13974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4" name="Google Shape;464;p23"/>
          <p:cNvGrpSpPr/>
          <p:nvPr/>
        </p:nvGrpSpPr>
        <p:grpSpPr>
          <a:xfrm>
            <a:off x="4647402" y="3373885"/>
            <a:ext cx="2990363" cy="439144"/>
            <a:chOff x="4478852" y="3497226"/>
            <a:chExt cx="2990363" cy="439144"/>
          </a:xfrm>
        </p:grpSpPr>
        <p:cxnSp>
          <p:nvCxnSpPr>
            <p:cNvPr id="465" name="Google Shape;465;p23"/>
            <p:cNvCxnSpPr/>
            <p:nvPr/>
          </p:nvCxnSpPr>
          <p:spPr>
            <a:xfrm>
              <a:off x="4478852" y="3497226"/>
              <a:ext cx="308256" cy="425170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6" name="Google Shape;466;p23"/>
            <p:cNvCxnSpPr/>
            <p:nvPr/>
          </p:nvCxnSpPr>
          <p:spPr>
            <a:xfrm>
              <a:off x="4787108" y="3922396"/>
              <a:ext cx="2682107" cy="13974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67" name="Google Shape;467;p23"/>
          <p:cNvGrpSpPr/>
          <p:nvPr/>
        </p:nvGrpSpPr>
        <p:grpSpPr>
          <a:xfrm>
            <a:off x="800953" y="3337313"/>
            <a:ext cx="2220103" cy="252409"/>
            <a:chOff x="800953" y="3337313"/>
            <a:chExt cx="2220103" cy="252409"/>
          </a:xfrm>
        </p:grpSpPr>
        <p:cxnSp>
          <p:nvCxnSpPr>
            <p:cNvPr id="468" name="Google Shape;468;p23"/>
            <p:cNvCxnSpPr/>
            <p:nvPr/>
          </p:nvCxnSpPr>
          <p:spPr>
            <a:xfrm flipH="1" rot="10800000">
              <a:off x="2724326" y="3337313"/>
              <a:ext cx="296730" cy="249333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9" name="Google Shape;469;p23"/>
            <p:cNvCxnSpPr/>
            <p:nvPr/>
          </p:nvCxnSpPr>
          <p:spPr>
            <a:xfrm flipH="1" rot="10800000">
              <a:off x="800953" y="3585060"/>
              <a:ext cx="1923373" cy="4662"/>
            </a:xfrm>
            <a:prstGeom prst="straightConnector1">
              <a:avLst/>
            </a:prstGeom>
            <a:noFill/>
            <a:ln cap="flat" cmpd="sng" w="127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470" name="Google Shape;470;p23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471" name="Google Shape;4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4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8" name="Google Shape;478;p24"/>
          <p:cNvSpPr txBox="1"/>
          <p:nvPr/>
        </p:nvSpPr>
        <p:spPr>
          <a:xfrm>
            <a:off x="584846" y="1476509"/>
            <a:ext cx="2713463" cy="18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STEP HERE ：</a:t>
            </a: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Text here...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STEP HERE ：</a:t>
            </a: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Text here...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STEP HERE ：</a:t>
            </a: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Text here...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STEP HERE ：</a:t>
            </a: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Text here...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STEP HERE ：</a:t>
            </a: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Text here...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4588996" y="1258863"/>
            <a:ext cx="3124200" cy="3113087"/>
          </a:xfrm>
          <a:custGeom>
            <a:rect b="b" l="l" r="r" t="t"/>
            <a:pathLst>
              <a:path extrusionOk="0" h="17648" w="17712">
                <a:moveTo>
                  <a:pt x="16187" y="4682"/>
                </a:moveTo>
                <a:lnTo>
                  <a:pt x="16144" y="4665"/>
                </a:lnTo>
                <a:lnTo>
                  <a:pt x="16101" y="4648"/>
                </a:lnTo>
                <a:lnTo>
                  <a:pt x="16059" y="4631"/>
                </a:lnTo>
                <a:lnTo>
                  <a:pt x="16017" y="4617"/>
                </a:lnTo>
                <a:lnTo>
                  <a:pt x="15974" y="4603"/>
                </a:lnTo>
                <a:lnTo>
                  <a:pt x="15931" y="4589"/>
                </a:lnTo>
                <a:lnTo>
                  <a:pt x="15888" y="4576"/>
                </a:lnTo>
                <a:lnTo>
                  <a:pt x="15846" y="4565"/>
                </a:lnTo>
                <a:lnTo>
                  <a:pt x="15802" y="4554"/>
                </a:lnTo>
                <a:lnTo>
                  <a:pt x="15759" y="4544"/>
                </a:lnTo>
                <a:lnTo>
                  <a:pt x="15716" y="4534"/>
                </a:lnTo>
                <a:lnTo>
                  <a:pt x="15673" y="4525"/>
                </a:lnTo>
                <a:lnTo>
                  <a:pt x="15630" y="4517"/>
                </a:lnTo>
                <a:lnTo>
                  <a:pt x="15585" y="4511"/>
                </a:lnTo>
                <a:lnTo>
                  <a:pt x="15542" y="4504"/>
                </a:lnTo>
                <a:lnTo>
                  <a:pt x="15499" y="4498"/>
                </a:lnTo>
                <a:lnTo>
                  <a:pt x="15456" y="4494"/>
                </a:lnTo>
                <a:lnTo>
                  <a:pt x="15413" y="4491"/>
                </a:lnTo>
                <a:lnTo>
                  <a:pt x="15370" y="4487"/>
                </a:lnTo>
                <a:lnTo>
                  <a:pt x="15326" y="4485"/>
                </a:lnTo>
                <a:lnTo>
                  <a:pt x="15283" y="4483"/>
                </a:lnTo>
                <a:lnTo>
                  <a:pt x="15240" y="4482"/>
                </a:lnTo>
                <a:lnTo>
                  <a:pt x="15197" y="4482"/>
                </a:lnTo>
                <a:lnTo>
                  <a:pt x="15154" y="4483"/>
                </a:lnTo>
                <a:lnTo>
                  <a:pt x="15111" y="4484"/>
                </a:lnTo>
                <a:lnTo>
                  <a:pt x="15067" y="4486"/>
                </a:lnTo>
                <a:lnTo>
                  <a:pt x="15025" y="4488"/>
                </a:lnTo>
                <a:lnTo>
                  <a:pt x="14982" y="4492"/>
                </a:lnTo>
                <a:lnTo>
                  <a:pt x="14940" y="4496"/>
                </a:lnTo>
                <a:lnTo>
                  <a:pt x="14897" y="4502"/>
                </a:lnTo>
                <a:lnTo>
                  <a:pt x="14855" y="4507"/>
                </a:lnTo>
                <a:lnTo>
                  <a:pt x="14813" y="4514"/>
                </a:lnTo>
                <a:lnTo>
                  <a:pt x="14813" y="4513"/>
                </a:lnTo>
                <a:lnTo>
                  <a:pt x="14627" y="4539"/>
                </a:lnTo>
                <a:lnTo>
                  <a:pt x="14447" y="4560"/>
                </a:lnTo>
                <a:lnTo>
                  <a:pt x="14273" y="4576"/>
                </a:lnTo>
                <a:lnTo>
                  <a:pt x="14104" y="4584"/>
                </a:lnTo>
                <a:lnTo>
                  <a:pt x="13943" y="4587"/>
                </a:lnTo>
                <a:lnTo>
                  <a:pt x="13785" y="4583"/>
                </a:lnTo>
                <a:lnTo>
                  <a:pt x="13635" y="4573"/>
                </a:lnTo>
                <a:lnTo>
                  <a:pt x="13490" y="4556"/>
                </a:lnTo>
                <a:lnTo>
                  <a:pt x="13350" y="4534"/>
                </a:lnTo>
                <a:lnTo>
                  <a:pt x="13216" y="4504"/>
                </a:lnTo>
                <a:lnTo>
                  <a:pt x="13088" y="4469"/>
                </a:lnTo>
                <a:lnTo>
                  <a:pt x="12964" y="4425"/>
                </a:lnTo>
                <a:lnTo>
                  <a:pt x="12847" y="4377"/>
                </a:lnTo>
                <a:lnTo>
                  <a:pt x="12734" y="4321"/>
                </a:lnTo>
                <a:lnTo>
                  <a:pt x="12625" y="4258"/>
                </a:lnTo>
                <a:lnTo>
                  <a:pt x="12523" y="4188"/>
                </a:lnTo>
                <a:lnTo>
                  <a:pt x="12425" y="4113"/>
                </a:lnTo>
                <a:lnTo>
                  <a:pt x="12332" y="4030"/>
                </a:lnTo>
                <a:lnTo>
                  <a:pt x="12245" y="3939"/>
                </a:lnTo>
                <a:lnTo>
                  <a:pt x="12162" y="3843"/>
                </a:lnTo>
                <a:lnTo>
                  <a:pt x="12083" y="3739"/>
                </a:lnTo>
                <a:lnTo>
                  <a:pt x="12009" y="3627"/>
                </a:lnTo>
                <a:lnTo>
                  <a:pt x="11939" y="3509"/>
                </a:lnTo>
                <a:lnTo>
                  <a:pt x="11875" y="3384"/>
                </a:lnTo>
                <a:lnTo>
                  <a:pt x="11814" y="3251"/>
                </a:lnTo>
                <a:lnTo>
                  <a:pt x="11757" y="3110"/>
                </a:lnTo>
                <a:lnTo>
                  <a:pt x="11705" y="2963"/>
                </a:lnTo>
                <a:lnTo>
                  <a:pt x="11658" y="2808"/>
                </a:lnTo>
                <a:lnTo>
                  <a:pt x="11614" y="2645"/>
                </a:lnTo>
                <a:lnTo>
                  <a:pt x="11574" y="2475"/>
                </a:lnTo>
                <a:lnTo>
                  <a:pt x="11538" y="2297"/>
                </a:lnTo>
                <a:lnTo>
                  <a:pt x="11506" y="2111"/>
                </a:lnTo>
                <a:lnTo>
                  <a:pt x="11506" y="2113"/>
                </a:lnTo>
                <a:lnTo>
                  <a:pt x="11496" y="2056"/>
                </a:lnTo>
                <a:lnTo>
                  <a:pt x="11485" y="2000"/>
                </a:lnTo>
                <a:lnTo>
                  <a:pt x="11473" y="1943"/>
                </a:lnTo>
                <a:lnTo>
                  <a:pt x="11460" y="1888"/>
                </a:lnTo>
                <a:lnTo>
                  <a:pt x="11445" y="1832"/>
                </a:lnTo>
                <a:lnTo>
                  <a:pt x="11429" y="1777"/>
                </a:lnTo>
                <a:lnTo>
                  <a:pt x="11412" y="1723"/>
                </a:lnTo>
                <a:lnTo>
                  <a:pt x="11393" y="1667"/>
                </a:lnTo>
                <a:lnTo>
                  <a:pt x="11373" y="1613"/>
                </a:lnTo>
                <a:lnTo>
                  <a:pt x="11352" y="1560"/>
                </a:lnTo>
                <a:lnTo>
                  <a:pt x="11330" y="1507"/>
                </a:lnTo>
                <a:lnTo>
                  <a:pt x="11307" y="1454"/>
                </a:lnTo>
                <a:lnTo>
                  <a:pt x="11281" y="1402"/>
                </a:lnTo>
                <a:lnTo>
                  <a:pt x="11256" y="1350"/>
                </a:lnTo>
                <a:lnTo>
                  <a:pt x="11228" y="1299"/>
                </a:lnTo>
                <a:lnTo>
                  <a:pt x="11200" y="1248"/>
                </a:lnTo>
                <a:lnTo>
                  <a:pt x="11170" y="1198"/>
                </a:lnTo>
                <a:lnTo>
                  <a:pt x="11139" y="1148"/>
                </a:lnTo>
                <a:lnTo>
                  <a:pt x="11107" y="1100"/>
                </a:lnTo>
                <a:lnTo>
                  <a:pt x="11073" y="1051"/>
                </a:lnTo>
                <a:lnTo>
                  <a:pt x="11038" y="1003"/>
                </a:lnTo>
                <a:lnTo>
                  <a:pt x="11002" y="957"/>
                </a:lnTo>
                <a:lnTo>
                  <a:pt x="10965" y="910"/>
                </a:lnTo>
                <a:lnTo>
                  <a:pt x="10927" y="865"/>
                </a:lnTo>
                <a:lnTo>
                  <a:pt x="10887" y="821"/>
                </a:lnTo>
                <a:lnTo>
                  <a:pt x="10846" y="776"/>
                </a:lnTo>
                <a:lnTo>
                  <a:pt x="10804" y="733"/>
                </a:lnTo>
                <a:lnTo>
                  <a:pt x="10761" y="691"/>
                </a:lnTo>
                <a:lnTo>
                  <a:pt x="10717" y="650"/>
                </a:lnTo>
                <a:lnTo>
                  <a:pt x="10670" y="610"/>
                </a:lnTo>
                <a:lnTo>
                  <a:pt x="10624" y="570"/>
                </a:lnTo>
                <a:lnTo>
                  <a:pt x="10576" y="532"/>
                </a:lnTo>
                <a:lnTo>
                  <a:pt x="10472" y="454"/>
                </a:lnTo>
                <a:lnTo>
                  <a:pt x="10366" y="384"/>
                </a:lnTo>
                <a:lnTo>
                  <a:pt x="10257" y="319"/>
                </a:lnTo>
                <a:lnTo>
                  <a:pt x="10147" y="260"/>
                </a:lnTo>
                <a:lnTo>
                  <a:pt x="10034" y="208"/>
                </a:lnTo>
                <a:lnTo>
                  <a:pt x="9920" y="161"/>
                </a:lnTo>
                <a:lnTo>
                  <a:pt x="9804" y="121"/>
                </a:lnTo>
                <a:lnTo>
                  <a:pt x="9686" y="85"/>
                </a:lnTo>
                <a:lnTo>
                  <a:pt x="9568" y="57"/>
                </a:lnTo>
                <a:lnTo>
                  <a:pt x="9449" y="33"/>
                </a:lnTo>
                <a:lnTo>
                  <a:pt x="9330" y="17"/>
                </a:lnTo>
                <a:lnTo>
                  <a:pt x="9209" y="6"/>
                </a:lnTo>
                <a:lnTo>
                  <a:pt x="9088" y="0"/>
                </a:lnTo>
                <a:lnTo>
                  <a:pt x="8968" y="0"/>
                </a:lnTo>
                <a:lnTo>
                  <a:pt x="8848" y="6"/>
                </a:lnTo>
                <a:lnTo>
                  <a:pt x="8729" y="18"/>
                </a:lnTo>
                <a:lnTo>
                  <a:pt x="8609" y="34"/>
                </a:lnTo>
                <a:lnTo>
                  <a:pt x="8492" y="58"/>
                </a:lnTo>
                <a:lnTo>
                  <a:pt x="8374" y="86"/>
                </a:lnTo>
                <a:lnTo>
                  <a:pt x="8259" y="121"/>
                </a:lnTo>
                <a:lnTo>
                  <a:pt x="8145" y="161"/>
                </a:lnTo>
                <a:lnTo>
                  <a:pt x="8033" y="206"/>
                </a:lnTo>
                <a:lnTo>
                  <a:pt x="7923" y="257"/>
                </a:lnTo>
                <a:lnTo>
                  <a:pt x="7815" y="313"/>
                </a:lnTo>
                <a:lnTo>
                  <a:pt x="7709" y="375"/>
                </a:lnTo>
                <a:lnTo>
                  <a:pt x="7607" y="443"/>
                </a:lnTo>
                <a:lnTo>
                  <a:pt x="7507" y="516"/>
                </a:lnTo>
                <a:lnTo>
                  <a:pt x="7410" y="595"/>
                </a:lnTo>
                <a:lnTo>
                  <a:pt x="7317" y="678"/>
                </a:lnTo>
                <a:lnTo>
                  <a:pt x="7228" y="766"/>
                </a:lnTo>
                <a:lnTo>
                  <a:pt x="7141" y="861"/>
                </a:lnTo>
                <a:lnTo>
                  <a:pt x="7059" y="960"/>
                </a:lnTo>
                <a:lnTo>
                  <a:pt x="7029" y="999"/>
                </a:lnTo>
                <a:lnTo>
                  <a:pt x="7001" y="1039"/>
                </a:lnTo>
                <a:lnTo>
                  <a:pt x="6973" y="1077"/>
                </a:lnTo>
                <a:lnTo>
                  <a:pt x="6945" y="1117"/>
                </a:lnTo>
                <a:lnTo>
                  <a:pt x="6920" y="1157"/>
                </a:lnTo>
                <a:lnTo>
                  <a:pt x="6894" y="1198"/>
                </a:lnTo>
                <a:lnTo>
                  <a:pt x="6870" y="1239"/>
                </a:lnTo>
                <a:lnTo>
                  <a:pt x="6846" y="1280"/>
                </a:lnTo>
                <a:lnTo>
                  <a:pt x="6824" y="1321"/>
                </a:lnTo>
                <a:lnTo>
                  <a:pt x="6801" y="1363"/>
                </a:lnTo>
                <a:lnTo>
                  <a:pt x="6780" y="1405"/>
                </a:lnTo>
                <a:lnTo>
                  <a:pt x="6760" y="1447"/>
                </a:lnTo>
                <a:lnTo>
                  <a:pt x="6741" y="1489"/>
                </a:lnTo>
                <a:lnTo>
                  <a:pt x="6723" y="1532"/>
                </a:lnTo>
                <a:lnTo>
                  <a:pt x="6705" y="1576"/>
                </a:lnTo>
                <a:lnTo>
                  <a:pt x="6687" y="1619"/>
                </a:lnTo>
                <a:lnTo>
                  <a:pt x="6672" y="1662"/>
                </a:lnTo>
                <a:lnTo>
                  <a:pt x="6656" y="1706"/>
                </a:lnTo>
                <a:lnTo>
                  <a:pt x="6642" y="1749"/>
                </a:lnTo>
                <a:lnTo>
                  <a:pt x="6629" y="1794"/>
                </a:lnTo>
                <a:lnTo>
                  <a:pt x="6617" y="1838"/>
                </a:lnTo>
                <a:lnTo>
                  <a:pt x="6604" y="1882"/>
                </a:lnTo>
                <a:lnTo>
                  <a:pt x="6593" y="1927"/>
                </a:lnTo>
                <a:lnTo>
                  <a:pt x="6583" y="1971"/>
                </a:lnTo>
                <a:lnTo>
                  <a:pt x="6574" y="2016"/>
                </a:lnTo>
                <a:lnTo>
                  <a:pt x="6566" y="2061"/>
                </a:lnTo>
                <a:lnTo>
                  <a:pt x="6558" y="2106"/>
                </a:lnTo>
                <a:lnTo>
                  <a:pt x="6551" y="2150"/>
                </a:lnTo>
                <a:lnTo>
                  <a:pt x="6546" y="2196"/>
                </a:lnTo>
                <a:lnTo>
                  <a:pt x="6540" y="2241"/>
                </a:lnTo>
                <a:lnTo>
                  <a:pt x="6536" y="2286"/>
                </a:lnTo>
                <a:lnTo>
                  <a:pt x="6532" y="2332"/>
                </a:lnTo>
                <a:lnTo>
                  <a:pt x="6512" y="2561"/>
                </a:lnTo>
                <a:lnTo>
                  <a:pt x="6486" y="2781"/>
                </a:lnTo>
                <a:lnTo>
                  <a:pt x="6454" y="2993"/>
                </a:lnTo>
                <a:lnTo>
                  <a:pt x="6416" y="3196"/>
                </a:lnTo>
                <a:lnTo>
                  <a:pt x="6372" y="3391"/>
                </a:lnTo>
                <a:lnTo>
                  <a:pt x="6322" y="3577"/>
                </a:lnTo>
                <a:lnTo>
                  <a:pt x="6267" y="3756"/>
                </a:lnTo>
                <a:lnTo>
                  <a:pt x="6205" y="3925"/>
                </a:lnTo>
                <a:lnTo>
                  <a:pt x="6136" y="4087"/>
                </a:lnTo>
                <a:lnTo>
                  <a:pt x="6061" y="4239"/>
                </a:lnTo>
                <a:lnTo>
                  <a:pt x="5980" y="4384"/>
                </a:lnTo>
                <a:lnTo>
                  <a:pt x="5893" y="4521"/>
                </a:lnTo>
                <a:lnTo>
                  <a:pt x="5798" y="4650"/>
                </a:lnTo>
                <a:lnTo>
                  <a:pt x="5698" y="4771"/>
                </a:lnTo>
                <a:lnTo>
                  <a:pt x="5590" y="4883"/>
                </a:lnTo>
                <a:lnTo>
                  <a:pt x="5477" y="4988"/>
                </a:lnTo>
                <a:lnTo>
                  <a:pt x="5357" y="5085"/>
                </a:lnTo>
                <a:lnTo>
                  <a:pt x="5228" y="5174"/>
                </a:lnTo>
                <a:lnTo>
                  <a:pt x="5094" y="5256"/>
                </a:lnTo>
                <a:lnTo>
                  <a:pt x="4953" y="5330"/>
                </a:lnTo>
                <a:lnTo>
                  <a:pt x="4804" y="5396"/>
                </a:lnTo>
                <a:lnTo>
                  <a:pt x="4649" y="5455"/>
                </a:lnTo>
                <a:lnTo>
                  <a:pt x="4487" y="5506"/>
                </a:lnTo>
                <a:lnTo>
                  <a:pt x="4316" y="5549"/>
                </a:lnTo>
                <a:lnTo>
                  <a:pt x="4139" y="5586"/>
                </a:lnTo>
                <a:lnTo>
                  <a:pt x="3955" y="5616"/>
                </a:lnTo>
                <a:lnTo>
                  <a:pt x="3763" y="5637"/>
                </a:lnTo>
                <a:lnTo>
                  <a:pt x="3563" y="5651"/>
                </a:lnTo>
                <a:lnTo>
                  <a:pt x="3356" y="5659"/>
                </a:lnTo>
                <a:lnTo>
                  <a:pt x="3142" y="5659"/>
                </a:lnTo>
                <a:lnTo>
                  <a:pt x="2919" y="5652"/>
                </a:lnTo>
                <a:lnTo>
                  <a:pt x="2690" y="5639"/>
                </a:lnTo>
                <a:lnTo>
                  <a:pt x="2690" y="5640"/>
                </a:lnTo>
                <a:lnTo>
                  <a:pt x="2644" y="5637"/>
                </a:lnTo>
                <a:lnTo>
                  <a:pt x="2597" y="5634"/>
                </a:lnTo>
                <a:lnTo>
                  <a:pt x="2549" y="5633"/>
                </a:lnTo>
                <a:lnTo>
                  <a:pt x="2503" y="5632"/>
                </a:lnTo>
                <a:lnTo>
                  <a:pt x="2455" y="5633"/>
                </a:lnTo>
                <a:lnTo>
                  <a:pt x="2409" y="5634"/>
                </a:lnTo>
                <a:lnTo>
                  <a:pt x="2361" y="5637"/>
                </a:lnTo>
                <a:lnTo>
                  <a:pt x="2315" y="5640"/>
                </a:lnTo>
                <a:lnTo>
                  <a:pt x="2267" y="5643"/>
                </a:lnTo>
                <a:lnTo>
                  <a:pt x="2221" y="5649"/>
                </a:lnTo>
                <a:lnTo>
                  <a:pt x="2173" y="5654"/>
                </a:lnTo>
                <a:lnTo>
                  <a:pt x="2127" y="5661"/>
                </a:lnTo>
                <a:lnTo>
                  <a:pt x="2079" y="5669"/>
                </a:lnTo>
                <a:lnTo>
                  <a:pt x="2032" y="5678"/>
                </a:lnTo>
                <a:lnTo>
                  <a:pt x="1985" y="5686"/>
                </a:lnTo>
                <a:lnTo>
                  <a:pt x="1938" y="5697"/>
                </a:lnTo>
                <a:lnTo>
                  <a:pt x="1892" y="5709"/>
                </a:lnTo>
                <a:lnTo>
                  <a:pt x="1845" y="5721"/>
                </a:lnTo>
                <a:lnTo>
                  <a:pt x="1799" y="5734"/>
                </a:lnTo>
                <a:lnTo>
                  <a:pt x="1753" y="5747"/>
                </a:lnTo>
                <a:lnTo>
                  <a:pt x="1707" y="5763"/>
                </a:lnTo>
                <a:lnTo>
                  <a:pt x="1662" y="5778"/>
                </a:lnTo>
                <a:lnTo>
                  <a:pt x="1615" y="5796"/>
                </a:lnTo>
                <a:lnTo>
                  <a:pt x="1570" y="5814"/>
                </a:lnTo>
                <a:lnTo>
                  <a:pt x="1524" y="5833"/>
                </a:lnTo>
                <a:lnTo>
                  <a:pt x="1480" y="5851"/>
                </a:lnTo>
                <a:lnTo>
                  <a:pt x="1435" y="5872"/>
                </a:lnTo>
                <a:lnTo>
                  <a:pt x="1390" y="5895"/>
                </a:lnTo>
                <a:lnTo>
                  <a:pt x="1346" y="5917"/>
                </a:lnTo>
                <a:lnTo>
                  <a:pt x="1302" y="5940"/>
                </a:lnTo>
                <a:lnTo>
                  <a:pt x="1259" y="5965"/>
                </a:lnTo>
                <a:lnTo>
                  <a:pt x="1215" y="5991"/>
                </a:lnTo>
                <a:lnTo>
                  <a:pt x="1106" y="6060"/>
                </a:lnTo>
                <a:lnTo>
                  <a:pt x="1002" y="6134"/>
                </a:lnTo>
                <a:lnTo>
                  <a:pt x="903" y="6211"/>
                </a:lnTo>
                <a:lnTo>
                  <a:pt x="808" y="6294"/>
                </a:lnTo>
                <a:lnTo>
                  <a:pt x="718" y="6381"/>
                </a:lnTo>
                <a:lnTo>
                  <a:pt x="634" y="6470"/>
                </a:lnTo>
                <a:lnTo>
                  <a:pt x="555" y="6564"/>
                </a:lnTo>
                <a:lnTo>
                  <a:pt x="480" y="6662"/>
                </a:lnTo>
                <a:lnTo>
                  <a:pt x="412" y="6761"/>
                </a:lnTo>
                <a:lnTo>
                  <a:pt x="348" y="6864"/>
                </a:lnTo>
                <a:lnTo>
                  <a:pt x="289" y="6971"/>
                </a:lnTo>
                <a:lnTo>
                  <a:pt x="235" y="7079"/>
                </a:lnTo>
                <a:lnTo>
                  <a:pt x="187" y="7189"/>
                </a:lnTo>
                <a:lnTo>
                  <a:pt x="144" y="7302"/>
                </a:lnTo>
                <a:lnTo>
                  <a:pt x="106" y="7416"/>
                </a:lnTo>
                <a:lnTo>
                  <a:pt x="74" y="7532"/>
                </a:lnTo>
                <a:lnTo>
                  <a:pt x="49" y="7649"/>
                </a:lnTo>
                <a:lnTo>
                  <a:pt x="28" y="7768"/>
                </a:lnTo>
                <a:lnTo>
                  <a:pt x="13" y="7887"/>
                </a:lnTo>
                <a:lnTo>
                  <a:pt x="3" y="8007"/>
                </a:lnTo>
                <a:lnTo>
                  <a:pt x="0" y="8129"/>
                </a:lnTo>
                <a:lnTo>
                  <a:pt x="2" y="8249"/>
                </a:lnTo>
                <a:lnTo>
                  <a:pt x="11" y="8370"/>
                </a:lnTo>
                <a:lnTo>
                  <a:pt x="24" y="8491"/>
                </a:lnTo>
                <a:lnTo>
                  <a:pt x="45" y="8611"/>
                </a:lnTo>
                <a:lnTo>
                  <a:pt x="71" y="8732"/>
                </a:lnTo>
                <a:lnTo>
                  <a:pt x="103" y="8852"/>
                </a:lnTo>
                <a:lnTo>
                  <a:pt x="142" y="8969"/>
                </a:lnTo>
                <a:lnTo>
                  <a:pt x="187" y="9086"/>
                </a:lnTo>
                <a:lnTo>
                  <a:pt x="238" y="9203"/>
                </a:lnTo>
                <a:lnTo>
                  <a:pt x="294" y="9317"/>
                </a:lnTo>
                <a:lnTo>
                  <a:pt x="359" y="9429"/>
                </a:lnTo>
                <a:lnTo>
                  <a:pt x="383" y="9470"/>
                </a:lnTo>
                <a:lnTo>
                  <a:pt x="408" y="9509"/>
                </a:lnTo>
                <a:lnTo>
                  <a:pt x="435" y="9548"/>
                </a:lnTo>
                <a:lnTo>
                  <a:pt x="462" y="9587"/>
                </a:lnTo>
                <a:lnTo>
                  <a:pt x="489" y="9625"/>
                </a:lnTo>
                <a:lnTo>
                  <a:pt x="517" y="9662"/>
                </a:lnTo>
                <a:lnTo>
                  <a:pt x="546" y="9699"/>
                </a:lnTo>
                <a:lnTo>
                  <a:pt x="575" y="9734"/>
                </a:lnTo>
                <a:lnTo>
                  <a:pt x="604" y="9770"/>
                </a:lnTo>
                <a:lnTo>
                  <a:pt x="634" y="9804"/>
                </a:lnTo>
                <a:lnTo>
                  <a:pt x="665" y="9838"/>
                </a:lnTo>
                <a:lnTo>
                  <a:pt x="696" y="9871"/>
                </a:lnTo>
                <a:lnTo>
                  <a:pt x="728" y="9905"/>
                </a:lnTo>
                <a:lnTo>
                  <a:pt x="761" y="9936"/>
                </a:lnTo>
                <a:lnTo>
                  <a:pt x="794" y="9968"/>
                </a:lnTo>
                <a:lnTo>
                  <a:pt x="827" y="9998"/>
                </a:lnTo>
                <a:lnTo>
                  <a:pt x="860" y="10028"/>
                </a:lnTo>
                <a:lnTo>
                  <a:pt x="894" y="10057"/>
                </a:lnTo>
                <a:lnTo>
                  <a:pt x="930" y="10086"/>
                </a:lnTo>
                <a:lnTo>
                  <a:pt x="965" y="10114"/>
                </a:lnTo>
                <a:lnTo>
                  <a:pt x="1001" y="10142"/>
                </a:lnTo>
                <a:lnTo>
                  <a:pt x="1036" y="10168"/>
                </a:lnTo>
                <a:lnTo>
                  <a:pt x="1073" y="10194"/>
                </a:lnTo>
                <a:lnTo>
                  <a:pt x="1110" y="10219"/>
                </a:lnTo>
                <a:lnTo>
                  <a:pt x="1147" y="10243"/>
                </a:lnTo>
                <a:lnTo>
                  <a:pt x="1184" y="10267"/>
                </a:lnTo>
                <a:lnTo>
                  <a:pt x="1223" y="10290"/>
                </a:lnTo>
                <a:lnTo>
                  <a:pt x="1261" y="10312"/>
                </a:lnTo>
                <a:lnTo>
                  <a:pt x="1300" y="10334"/>
                </a:lnTo>
                <a:lnTo>
                  <a:pt x="1339" y="10355"/>
                </a:lnTo>
                <a:lnTo>
                  <a:pt x="1378" y="10375"/>
                </a:lnTo>
                <a:lnTo>
                  <a:pt x="1418" y="10395"/>
                </a:lnTo>
                <a:lnTo>
                  <a:pt x="1417" y="10395"/>
                </a:lnTo>
                <a:lnTo>
                  <a:pt x="1576" y="10475"/>
                </a:lnTo>
                <a:lnTo>
                  <a:pt x="1728" y="10556"/>
                </a:lnTo>
                <a:lnTo>
                  <a:pt x="1872" y="10639"/>
                </a:lnTo>
                <a:lnTo>
                  <a:pt x="2007" y="10723"/>
                </a:lnTo>
                <a:lnTo>
                  <a:pt x="2135" y="10808"/>
                </a:lnTo>
                <a:lnTo>
                  <a:pt x="2255" y="10896"/>
                </a:lnTo>
                <a:lnTo>
                  <a:pt x="2367" y="10985"/>
                </a:lnTo>
                <a:lnTo>
                  <a:pt x="2471" y="11076"/>
                </a:lnTo>
                <a:lnTo>
                  <a:pt x="2567" y="11169"/>
                </a:lnTo>
                <a:lnTo>
                  <a:pt x="2656" y="11264"/>
                </a:lnTo>
                <a:lnTo>
                  <a:pt x="2737" y="11363"/>
                </a:lnTo>
                <a:lnTo>
                  <a:pt x="2810" y="11462"/>
                </a:lnTo>
                <a:lnTo>
                  <a:pt x="2875" y="11564"/>
                </a:lnTo>
                <a:lnTo>
                  <a:pt x="2932" y="11668"/>
                </a:lnTo>
                <a:lnTo>
                  <a:pt x="2982" y="11776"/>
                </a:lnTo>
                <a:lnTo>
                  <a:pt x="3025" y="11885"/>
                </a:lnTo>
                <a:lnTo>
                  <a:pt x="3060" y="11997"/>
                </a:lnTo>
                <a:lnTo>
                  <a:pt x="3087" y="12112"/>
                </a:lnTo>
                <a:lnTo>
                  <a:pt x="3107" y="12230"/>
                </a:lnTo>
                <a:lnTo>
                  <a:pt x="3120" y="12350"/>
                </a:lnTo>
                <a:lnTo>
                  <a:pt x="3125" y="12473"/>
                </a:lnTo>
                <a:lnTo>
                  <a:pt x="3122" y="12601"/>
                </a:lnTo>
                <a:lnTo>
                  <a:pt x="3112" y="12730"/>
                </a:lnTo>
                <a:lnTo>
                  <a:pt x="3095" y="12863"/>
                </a:lnTo>
                <a:lnTo>
                  <a:pt x="3070" y="12999"/>
                </a:lnTo>
                <a:lnTo>
                  <a:pt x="3039" y="13139"/>
                </a:lnTo>
                <a:lnTo>
                  <a:pt x="2999" y="13281"/>
                </a:lnTo>
                <a:lnTo>
                  <a:pt x="2952" y="13429"/>
                </a:lnTo>
                <a:lnTo>
                  <a:pt x="2899" y="13579"/>
                </a:lnTo>
                <a:lnTo>
                  <a:pt x="2837" y="13733"/>
                </a:lnTo>
                <a:lnTo>
                  <a:pt x="2770" y="13890"/>
                </a:lnTo>
                <a:lnTo>
                  <a:pt x="2694" y="14052"/>
                </a:lnTo>
                <a:lnTo>
                  <a:pt x="2696" y="14052"/>
                </a:lnTo>
                <a:lnTo>
                  <a:pt x="2671" y="14105"/>
                </a:lnTo>
                <a:lnTo>
                  <a:pt x="2647" y="14159"/>
                </a:lnTo>
                <a:lnTo>
                  <a:pt x="2625" y="14214"/>
                </a:lnTo>
                <a:lnTo>
                  <a:pt x="2604" y="14268"/>
                </a:lnTo>
                <a:lnTo>
                  <a:pt x="2584" y="14324"/>
                </a:lnTo>
                <a:lnTo>
                  <a:pt x="2565" y="14380"/>
                </a:lnTo>
                <a:lnTo>
                  <a:pt x="2547" y="14436"/>
                </a:lnTo>
                <a:lnTo>
                  <a:pt x="2532" y="14494"/>
                </a:lnTo>
                <a:lnTo>
                  <a:pt x="2516" y="14551"/>
                </a:lnTo>
                <a:lnTo>
                  <a:pt x="2503" y="14609"/>
                </a:lnTo>
                <a:lnTo>
                  <a:pt x="2492" y="14666"/>
                </a:lnTo>
                <a:lnTo>
                  <a:pt x="2481" y="14725"/>
                </a:lnTo>
                <a:lnTo>
                  <a:pt x="2472" y="14784"/>
                </a:lnTo>
                <a:lnTo>
                  <a:pt x="2463" y="14844"/>
                </a:lnTo>
                <a:lnTo>
                  <a:pt x="2458" y="14902"/>
                </a:lnTo>
                <a:lnTo>
                  <a:pt x="2452" y="14962"/>
                </a:lnTo>
                <a:lnTo>
                  <a:pt x="2449" y="15022"/>
                </a:lnTo>
                <a:lnTo>
                  <a:pt x="2446" y="15082"/>
                </a:lnTo>
                <a:lnTo>
                  <a:pt x="2445" y="15143"/>
                </a:lnTo>
                <a:lnTo>
                  <a:pt x="2446" y="15202"/>
                </a:lnTo>
                <a:lnTo>
                  <a:pt x="2449" y="15263"/>
                </a:lnTo>
                <a:lnTo>
                  <a:pt x="2452" y="15324"/>
                </a:lnTo>
                <a:lnTo>
                  <a:pt x="2458" y="15384"/>
                </a:lnTo>
                <a:lnTo>
                  <a:pt x="2464" y="15445"/>
                </a:lnTo>
                <a:lnTo>
                  <a:pt x="2472" y="15506"/>
                </a:lnTo>
                <a:lnTo>
                  <a:pt x="2482" y="15567"/>
                </a:lnTo>
                <a:lnTo>
                  <a:pt x="2494" y="15627"/>
                </a:lnTo>
                <a:lnTo>
                  <a:pt x="2506" y="15688"/>
                </a:lnTo>
                <a:lnTo>
                  <a:pt x="2521" y="15749"/>
                </a:lnTo>
                <a:lnTo>
                  <a:pt x="2537" y="15810"/>
                </a:lnTo>
                <a:lnTo>
                  <a:pt x="2555" y="15870"/>
                </a:lnTo>
                <a:lnTo>
                  <a:pt x="2574" y="15931"/>
                </a:lnTo>
                <a:lnTo>
                  <a:pt x="2618" y="16053"/>
                </a:lnTo>
                <a:lnTo>
                  <a:pt x="2667" y="16170"/>
                </a:lnTo>
                <a:lnTo>
                  <a:pt x="2722" y="16284"/>
                </a:lnTo>
                <a:lnTo>
                  <a:pt x="2782" y="16394"/>
                </a:lnTo>
                <a:lnTo>
                  <a:pt x="2846" y="16500"/>
                </a:lnTo>
                <a:lnTo>
                  <a:pt x="2916" y="16603"/>
                </a:lnTo>
                <a:lnTo>
                  <a:pt x="2990" y="16700"/>
                </a:lnTo>
                <a:lnTo>
                  <a:pt x="3069" y="16794"/>
                </a:lnTo>
                <a:lnTo>
                  <a:pt x="3151" y="16884"/>
                </a:lnTo>
                <a:lnTo>
                  <a:pt x="3237" y="16969"/>
                </a:lnTo>
                <a:lnTo>
                  <a:pt x="3328" y="17049"/>
                </a:lnTo>
                <a:lnTo>
                  <a:pt x="3422" y="17125"/>
                </a:lnTo>
                <a:lnTo>
                  <a:pt x="3519" y="17196"/>
                </a:lnTo>
                <a:lnTo>
                  <a:pt x="3619" y="17263"/>
                </a:lnTo>
                <a:lnTo>
                  <a:pt x="3723" y="17325"/>
                </a:lnTo>
                <a:lnTo>
                  <a:pt x="3829" y="17381"/>
                </a:lnTo>
                <a:lnTo>
                  <a:pt x="3938" y="17432"/>
                </a:lnTo>
                <a:lnTo>
                  <a:pt x="4048" y="17477"/>
                </a:lnTo>
                <a:lnTo>
                  <a:pt x="4162" y="17518"/>
                </a:lnTo>
                <a:lnTo>
                  <a:pt x="4277" y="17554"/>
                </a:lnTo>
                <a:lnTo>
                  <a:pt x="4394" y="17584"/>
                </a:lnTo>
                <a:lnTo>
                  <a:pt x="4513" y="17608"/>
                </a:lnTo>
                <a:lnTo>
                  <a:pt x="4633" y="17627"/>
                </a:lnTo>
                <a:lnTo>
                  <a:pt x="4753" y="17639"/>
                </a:lnTo>
                <a:lnTo>
                  <a:pt x="4876" y="17646"/>
                </a:lnTo>
                <a:lnTo>
                  <a:pt x="4999" y="17647"/>
                </a:lnTo>
                <a:lnTo>
                  <a:pt x="5122" y="17641"/>
                </a:lnTo>
                <a:lnTo>
                  <a:pt x="5246" y="17629"/>
                </a:lnTo>
                <a:lnTo>
                  <a:pt x="5370" y="17611"/>
                </a:lnTo>
                <a:lnTo>
                  <a:pt x="5494" y="17587"/>
                </a:lnTo>
                <a:lnTo>
                  <a:pt x="5618" y="17556"/>
                </a:lnTo>
                <a:lnTo>
                  <a:pt x="5741" y="17518"/>
                </a:lnTo>
                <a:lnTo>
                  <a:pt x="5777" y="17506"/>
                </a:lnTo>
                <a:lnTo>
                  <a:pt x="5813" y="17493"/>
                </a:lnTo>
                <a:lnTo>
                  <a:pt x="5848" y="17481"/>
                </a:lnTo>
                <a:lnTo>
                  <a:pt x="5883" y="17466"/>
                </a:lnTo>
                <a:lnTo>
                  <a:pt x="5951" y="17438"/>
                </a:lnTo>
                <a:lnTo>
                  <a:pt x="6019" y="17408"/>
                </a:lnTo>
                <a:lnTo>
                  <a:pt x="6085" y="17376"/>
                </a:lnTo>
                <a:lnTo>
                  <a:pt x="6150" y="17341"/>
                </a:lnTo>
                <a:lnTo>
                  <a:pt x="6214" y="17305"/>
                </a:lnTo>
                <a:lnTo>
                  <a:pt x="6276" y="17268"/>
                </a:lnTo>
                <a:lnTo>
                  <a:pt x="6336" y="17228"/>
                </a:lnTo>
                <a:lnTo>
                  <a:pt x="6396" y="17187"/>
                </a:lnTo>
                <a:lnTo>
                  <a:pt x="6454" y="17145"/>
                </a:lnTo>
                <a:lnTo>
                  <a:pt x="6511" y="17102"/>
                </a:lnTo>
                <a:lnTo>
                  <a:pt x="6566" y="17057"/>
                </a:lnTo>
                <a:lnTo>
                  <a:pt x="6620" y="17009"/>
                </a:lnTo>
                <a:lnTo>
                  <a:pt x="6672" y="16962"/>
                </a:lnTo>
                <a:lnTo>
                  <a:pt x="6723" y="16912"/>
                </a:lnTo>
                <a:lnTo>
                  <a:pt x="6723" y="16913"/>
                </a:lnTo>
                <a:lnTo>
                  <a:pt x="6886" y="16756"/>
                </a:lnTo>
                <a:lnTo>
                  <a:pt x="7046" y="16607"/>
                </a:lnTo>
                <a:lnTo>
                  <a:pt x="7204" y="16470"/>
                </a:lnTo>
                <a:lnTo>
                  <a:pt x="7362" y="16343"/>
                </a:lnTo>
                <a:lnTo>
                  <a:pt x="7518" y="16226"/>
                </a:lnTo>
                <a:lnTo>
                  <a:pt x="7673" y="16119"/>
                </a:lnTo>
                <a:lnTo>
                  <a:pt x="7826" y="16023"/>
                </a:lnTo>
                <a:lnTo>
                  <a:pt x="7979" y="15936"/>
                </a:lnTo>
                <a:lnTo>
                  <a:pt x="8132" y="15860"/>
                </a:lnTo>
                <a:lnTo>
                  <a:pt x="8283" y="15794"/>
                </a:lnTo>
                <a:lnTo>
                  <a:pt x="8433" y="15737"/>
                </a:lnTo>
                <a:lnTo>
                  <a:pt x="8584" y="15692"/>
                </a:lnTo>
                <a:lnTo>
                  <a:pt x="8733" y="15656"/>
                </a:lnTo>
                <a:lnTo>
                  <a:pt x="8883" y="15631"/>
                </a:lnTo>
                <a:lnTo>
                  <a:pt x="9032" y="15615"/>
                </a:lnTo>
                <a:lnTo>
                  <a:pt x="9180" y="15610"/>
                </a:lnTo>
                <a:lnTo>
                  <a:pt x="9330" y="15615"/>
                </a:lnTo>
                <a:lnTo>
                  <a:pt x="9478" y="15631"/>
                </a:lnTo>
                <a:lnTo>
                  <a:pt x="9628" y="15656"/>
                </a:lnTo>
                <a:lnTo>
                  <a:pt x="9777" y="15692"/>
                </a:lnTo>
                <a:lnTo>
                  <a:pt x="9928" y="15738"/>
                </a:lnTo>
                <a:lnTo>
                  <a:pt x="10078" y="15794"/>
                </a:lnTo>
                <a:lnTo>
                  <a:pt x="10229" y="15860"/>
                </a:lnTo>
                <a:lnTo>
                  <a:pt x="10381" y="15936"/>
                </a:lnTo>
                <a:lnTo>
                  <a:pt x="10534" y="16023"/>
                </a:lnTo>
                <a:lnTo>
                  <a:pt x="10688" y="16120"/>
                </a:lnTo>
                <a:lnTo>
                  <a:pt x="10843" y="16226"/>
                </a:lnTo>
                <a:lnTo>
                  <a:pt x="10999" y="16344"/>
                </a:lnTo>
                <a:lnTo>
                  <a:pt x="11156" y="16471"/>
                </a:lnTo>
                <a:lnTo>
                  <a:pt x="11315" y="16608"/>
                </a:lnTo>
                <a:lnTo>
                  <a:pt x="11475" y="16756"/>
                </a:lnTo>
                <a:lnTo>
                  <a:pt x="11638" y="16914"/>
                </a:lnTo>
                <a:lnTo>
                  <a:pt x="11638" y="16913"/>
                </a:lnTo>
                <a:lnTo>
                  <a:pt x="11672" y="16947"/>
                </a:lnTo>
                <a:lnTo>
                  <a:pt x="11708" y="16981"/>
                </a:lnTo>
                <a:lnTo>
                  <a:pt x="11744" y="17015"/>
                </a:lnTo>
                <a:lnTo>
                  <a:pt x="11782" y="17047"/>
                </a:lnTo>
                <a:lnTo>
                  <a:pt x="11819" y="17078"/>
                </a:lnTo>
                <a:lnTo>
                  <a:pt x="11857" y="17109"/>
                </a:lnTo>
                <a:lnTo>
                  <a:pt x="11896" y="17140"/>
                </a:lnTo>
                <a:lnTo>
                  <a:pt x="11936" y="17169"/>
                </a:lnTo>
                <a:lnTo>
                  <a:pt x="11976" y="17197"/>
                </a:lnTo>
                <a:lnTo>
                  <a:pt x="12016" y="17225"/>
                </a:lnTo>
                <a:lnTo>
                  <a:pt x="12057" y="17253"/>
                </a:lnTo>
                <a:lnTo>
                  <a:pt x="12100" y="17278"/>
                </a:lnTo>
                <a:lnTo>
                  <a:pt x="12143" y="17305"/>
                </a:lnTo>
                <a:lnTo>
                  <a:pt x="12186" y="17329"/>
                </a:lnTo>
                <a:lnTo>
                  <a:pt x="12229" y="17352"/>
                </a:lnTo>
                <a:lnTo>
                  <a:pt x="12273" y="17376"/>
                </a:lnTo>
                <a:lnTo>
                  <a:pt x="12319" y="17398"/>
                </a:lnTo>
                <a:lnTo>
                  <a:pt x="12364" y="17420"/>
                </a:lnTo>
                <a:lnTo>
                  <a:pt x="12409" y="17440"/>
                </a:lnTo>
                <a:lnTo>
                  <a:pt x="12456" y="17460"/>
                </a:lnTo>
                <a:lnTo>
                  <a:pt x="12502" y="17479"/>
                </a:lnTo>
                <a:lnTo>
                  <a:pt x="12550" y="17496"/>
                </a:lnTo>
                <a:lnTo>
                  <a:pt x="12599" y="17513"/>
                </a:lnTo>
                <a:lnTo>
                  <a:pt x="12646" y="17530"/>
                </a:lnTo>
                <a:lnTo>
                  <a:pt x="12695" y="17544"/>
                </a:lnTo>
                <a:lnTo>
                  <a:pt x="12745" y="17558"/>
                </a:lnTo>
                <a:lnTo>
                  <a:pt x="12795" y="17572"/>
                </a:lnTo>
                <a:lnTo>
                  <a:pt x="12845" y="17584"/>
                </a:lnTo>
                <a:lnTo>
                  <a:pt x="12895" y="17595"/>
                </a:lnTo>
                <a:lnTo>
                  <a:pt x="12946" y="17605"/>
                </a:lnTo>
                <a:lnTo>
                  <a:pt x="12998" y="17614"/>
                </a:lnTo>
                <a:lnTo>
                  <a:pt x="13050" y="17621"/>
                </a:lnTo>
                <a:lnTo>
                  <a:pt x="13179" y="17637"/>
                </a:lnTo>
                <a:lnTo>
                  <a:pt x="13306" y="17646"/>
                </a:lnTo>
                <a:lnTo>
                  <a:pt x="13432" y="17648"/>
                </a:lnTo>
                <a:lnTo>
                  <a:pt x="13557" y="17644"/>
                </a:lnTo>
                <a:lnTo>
                  <a:pt x="13681" y="17634"/>
                </a:lnTo>
                <a:lnTo>
                  <a:pt x="13804" y="17617"/>
                </a:lnTo>
                <a:lnTo>
                  <a:pt x="13925" y="17595"/>
                </a:lnTo>
                <a:lnTo>
                  <a:pt x="14043" y="17567"/>
                </a:lnTo>
                <a:lnTo>
                  <a:pt x="14161" y="17533"/>
                </a:lnTo>
                <a:lnTo>
                  <a:pt x="14276" y="17494"/>
                </a:lnTo>
                <a:lnTo>
                  <a:pt x="14388" y="17449"/>
                </a:lnTo>
                <a:lnTo>
                  <a:pt x="14498" y="17399"/>
                </a:lnTo>
                <a:lnTo>
                  <a:pt x="14606" y="17345"/>
                </a:lnTo>
                <a:lnTo>
                  <a:pt x="14710" y="17284"/>
                </a:lnTo>
                <a:lnTo>
                  <a:pt x="14811" y="17220"/>
                </a:lnTo>
                <a:lnTo>
                  <a:pt x="14909" y="17150"/>
                </a:lnTo>
                <a:lnTo>
                  <a:pt x="15003" y="17076"/>
                </a:lnTo>
                <a:lnTo>
                  <a:pt x="15094" y="16997"/>
                </a:lnTo>
                <a:lnTo>
                  <a:pt x="15181" y="16914"/>
                </a:lnTo>
                <a:lnTo>
                  <a:pt x="15264" y="16826"/>
                </a:lnTo>
                <a:lnTo>
                  <a:pt x="15344" y="16736"/>
                </a:lnTo>
                <a:lnTo>
                  <a:pt x="15418" y="16640"/>
                </a:lnTo>
                <a:lnTo>
                  <a:pt x="15489" y="16541"/>
                </a:lnTo>
                <a:lnTo>
                  <a:pt x="15554" y="16438"/>
                </a:lnTo>
                <a:lnTo>
                  <a:pt x="15615" y="16333"/>
                </a:lnTo>
                <a:lnTo>
                  <a:pt x="15671" y="16223"/>
                </a:lnTo>
                <a:lnTo>
                  <a:pt x="15722" y="16110"/>
                </a:lnTo>
                <a:lnTo>
                  <a:pt x="15766" y="15994"/>
                </a:lnTo>
                <a:lnTo>
                  <a:pt x="15806" y="15875"/>
                </a:lnTo>
                <a:lnTo>
                  <a:pt x="15840" y="15754"/>
                </a:lnTo>
                <a:lnTo>
                  <a:pt x="15868" y="15629"/>
                </a:lnTo>
                <a:lnTo>
                  <a:pt x="15889" y="15501"/>
                </a:lnTo>
                <a:lnTo>
                  <a:pt x="15897" y="15444"/>
                </a:lnTo>
                <a:lnTo>
                  <a:pt x="15903" y="15385"/>
                </a:lnTo>
                <a:lnTo>
                  <a:pt x="15909" y="15327"/>
                </a:lnTo>
                <a:lnTo>
                  <a:pt x="15912" y="15270"/>
                </a:lnTo>
                <a:lnTo>
                  <a:pt x="15914" y="15212"/>
                </a:lnTo>
                <a:lnTo>
                  <a:pt x="15915" y="15156"/>
                </a:lnTo>
                <a:lnTo>
                  <a:pt x="15915" y="15098"/>
                </a:lnTo>
                <a:lnTo>
                  <a:pt x="15913" y="15042"/>
                </a:lnTo>
                <a:lnTo>
                  <a:pt x="15911" y="14985"/>
                </a:lnTo>
                <a:lnTo>
                  <a:pt x="15906" y="14929"/>
                </a:lnTo>
                <a:lnTo>
                  <a:pt x="15901" y="14872"/>
                </a:lnTo>
                <a:lnTo>
                  <a:pt x="15894" y="14817"/>
                </a:lnTo>
                <a:lnTo>
                  <a:pt x="15887" y="14762"/>
                </a:lnTo>
                <a:lnTo>
                  <a:pt x="15878" y="14707"/>
                </a:lnTo>
                <a:lnTo>
                  <a:pt x="15867" y="14652"/>
                </a:lnTo>
                <a:lnTo>
                  <a:pt x="15856" y="14598"/>
                </a:lnTo>
                <a:lnTo>
                  <a:pt x="15842" y="14544"/>
                </a:lnTo>
                <a:lnTo>
                  <a:pt x="15829" y="14490"/>
                </a:lnTo>
                <a:lnTo>
                  <a:pt x="15813" y="14437"/>
                </a:lnTo>
                <a:lnTo>
                  <a:pt x="15798" y="14385"/>
                </a:lnTo>
                <a:lnTo>
                  <a:pt x="15780" y="14332"/>
                </a:lnTo>
                <a:lnTo>
                  <a:pt x="15763" y="14281"/>
                </a:lnTo>
                <a:lnTo>
                  <a:pt x="15743" y="14229"/>
                </a:lnTo>
                <a:lnTo>
                  <a:pt x="15722" y="14178"/>
                </a:lnTo>
                <a:lnTo>
                  <a:pt x="15701" y="14128"/>
                </a:lnTo>
                <a:lnTo>
                  <a:pt x="15677" y="14079"/>
                </a:lnTo>
                <a:lnTo>
                  <a:pt x="15654" y="14030"/>
                </a:lnTo>
                <a:lnTo>
                  <a:pt x="15629" y="13981"/>
                </a:lnTo>
                <a:lnTo>
                  <a:pt x="15603" y="13932"/>
                </a:lnTo>
                <a:lnTo>
                  <a:pt x="15577" y="13886"/>
                </a:lnTo>
                <a:lnTo>
                  <a:pt x="15549" y="13838"/>
                </a:lnTo>
                <a:lnTo>
                  <a:pt x="15520" y="13793"/>
                </a:lnTo>
                <a:lnTo>
                  <a:pt x="15521" y="13793"/>
                </a:lnTo>
                <a:lnTo>
                  <a:pt x="15405" y="13605"/>
                </a:lnTo>
                <a:lnTo>
                  <a:pt x="15298" y="13421"/>
                </a:lnTo>
                <a:lnTo>
                  <a:pt x="15199" y="13240"/>
                </a:lnTo>
                <a:lnTo>
                  <a:pt x="15112" y="13063"/>
                </a:lnTo>
                <a:lnTo>
                  <a:pt x="15032" y="12889"/>
                </a:lnTo>
                <a:lnTo>
                  <a:pt x="14962" y="12719"/>
                </a:lnTo>
                <a:lnTo>
                  <a:pt x="14902" y="12552"/>
                </a:lnTo>
                <a:lnTo>
                  <a:pt x="14853" y="12387"/>
                </a:lnTo>
                <a:lnTo>
                  <a:pt x="14812" y="12226"/>
                </a:lnTo>
                <a:lnTo>
                  <a:pt x="14780" y="12068"/>
                </a:lnTo>
                <a:lnTo>
                  <a:pt x="14759" y="11912"/>
                </a:lnTo>
                <a:lnTo>
                  <a:pt x="14746" y="11759"/>
                </a:lnTo>
                <a:lnTo>
                  <a:pt x="14743" y="11609"/>
                </a:lnTo>
                <a:lnTo>
                  <a:pt x="14751" y="11461"/>
                </a:lnTo>
                <a:lnTo>
                  <a:pt x="14767" y="11315"/>
                </a:lnTo>
                <a:lnTo>
                  <a:pt x="14794" y="11172"/>
                </a:lnTo>
                <a:lnTo>
                  <a:pt x="14830" y="11031"/>
                </a:lnTo>
                <a:lnTo>
                  <a:pt x="14876" y="10891"/>
                </a:lnTo>
                <a:lnTo>
                  <a:pt x="14931" y="10755"/>
                </a:lnTo>
                <a:lnTo>
                  <a:pt x="14998" y="10619"/>
                </a:lnTo>
                <a:lnTo>
                  <a:pt x="15073" y="10486"/>
                </a:lnTo>
                <a:lnTo>
                  <a:pt x="15158" y="10353"/>
                </a:lnTo>
                <a:lnTo>
                  <a:pt x="15252" y="10222"/>
                </a:lnTo>
                <a:lnTo>
                  <a:pt x="15357" y="10094"/>
                </a:lnTo>
                <a:lnTo>
                  <a:pt x="15473" y="9966"/>
                </a:lnTo>
                <a:lnTo>
                  <a:pt x="15597" y="9839"/>
                </a:lnTo>
                <a:lnTo>
                  <a:pt x="15732" y="9714"/>
                </a:lnTo>
                <a:lnTo>
                  <a:pt x="15877" y="9589"/>
                </a:lnTo>
                <a:lnTo>
                  <a:pt x="16032" y="9466"/>
                </a:lnTo>
                <a:lnTo>
                  <a:pt x="16195" y="9343"/>
                </a:lnTo>
                <a:lnTo>
                  <a:pt x="16370" y="9220"/>
                </a:lnTo>
                <a:lnTo>
                  <a:pt x="16555" y="9100"/>
                </a:lnTo>
                <a:lnTo>
                  <a:pt x="16554" y="9099"/>
                </a:lnTo>
                <a:lnTo>
                  <a:pt x="16593" y="9074"/>
                </a:lnTo>
                <a:lnTo>
                  <a:pt x="16630" y="9049"/>
                </a:lnTo>
                <a:lnTo>
                  <a:pt x="16668" y="9022"/>
                </a:lnTo>
                <a:lnTo>
                  <a:pt x="16706" y="8995"/>
                </a:lnTo>
                <a:lnTo>
                  <a:pt x="16742" y="8967"/>
                </a:lnTo>
                <a:lnTo>
                  <a:pt x="16778" y="8939"/>
                </a:lnTo>
                <a:lnTo>
                  <a:pt x="16813" y="8909"/>
                </a:lnTo>
                <a:lnTo>
                  <a:pt x="16849" y="8879"/>
                </a:lnTo>
                <a:lnTo>
                  <a:pt x="16883" y="8850"/>
                </a:lnTo>
                <a:lnTo>
                  <a:pt x="16917" y="8817"/>
                </a:lnTo>
                <a:lnTo>
                  <a:pt x="16951" y="8786"/>
                </a:lnTo>
                <a:lnTo>
                  <a:pt x="16984" y="8753"/>
                </a:lnTo>
                <a:lnTo>
                  <a:pt x="17017" y="8720"/>
                </a:lnTo>
                <a:lnTo>
                  <a:pt x="17048" y="8687"/>
                </a:lnTo>
                <a:lnTo>
                  <a:pt x="17080" y="8651"/>
                </a:lnTo>
                <a:lnTo>
                  <a:pt x="17110" y="8616"/>
                </a:lnTo>
                <a:lnTo>
                  <a:pt x="17141" y="8580"/>
                </a:lnTo>
                <a:lnTo>
                  <a:pt x="17170" y="8544"/>
                </a:lnTo>
                <a:lnTo>
                  <a:pt x="17198" y="8507"/>
                </a:lnTo>
                <a:lnTo>
                  <a:pt x="17227" y="8469"/>
                </a:lnTo>
                <a:lnTo>
                  <a:pt x="17255" y="8431"/>
                </a:lnTo>
                <a:lnTo>
                  <a:pt x="17281" y="8392"/>
                </a:lnTo>
                <a:lnTo>
                  <a:pt x="17308" y="8352"/>
                </a:lnTo>
                <a:lnTo>
                  <a:pt x="17333" y="8311"/>
                </a:lnTo>
                <a:lnTo>
                  <a:pt x="17358" y="8270"/>
                </a:lnTo>
                <a:lnTo>
                  <a:pt x="17382" y="8230"/>
                </a:lnTo>
                <a:lnTo>
                  <a:pt x="17405" y="8187"/>
                </a:lnTo>
                <a:lnTo>
                  <a:pt x="17429" y="8144"/>
                </a:lnTo>
                <a:lnTo>
                  <a:pt x="17451" y="8101"/>
                </a:lnTo>
                <a:lnTo>
                  <a:pt x="17472" y="8058"/>
                </a:lnTo>
                <a:lnTo>
                  <a:pt x="17492" y="8013"/>
                </a:lnTo>
                <a:lnTo>
                  <a:pt x="17512" y="7968"/>
                </a:lnTo>
                <a:lnTo>
                  <a:pt x="17559" y="7848"/>
                </a:lnTo>
                <a:lnTo>
                  <a:pt x="17600" y="7727"/>
                </a:lnTo>
                <a:lnTo>
                  <a:pt x="17635" y="7605"/>
                </a:lnTo>
                <a:lnTo>
                  <a:pt x="17662" y="7483"/>
                </a:lnTo>
                <a:lnTo>
                  <a:pt x="17684" y="7360"/>
                </a:lnTo>
                <a:lnTo>
                  <a:pt x="17700" y="7239"/>
                </a:lnTo>
                <a:lnTo>
                  <a:pt x="17709" y="7116"/>
                </a:lnTo>
                <a:lnTo>
                  <a:pt x="17712" y="6994"/>
                </a:lnTo>
                <a:lnTo>
                  <a:pt x="17710" y="6872"/>
                </a:lnTo>
                <a:lnTo>
                  <a:pt x="17701" y="6750"/>
                </a:lnTo>
                <a:lnTo>
                  <a:pt x="17687" y="6631"/>
                </a:lnTo>
                <a:lnTo>
                  <a:pt x="17666" y="6511"/>
                </a:lnTo>
                <a:lnTo>
                  <a:pt x="17640" y="6394"/>
                </a:lnTo>
                <a:lnTo>
                  <a:pt x="17609" y="6278"/>
                </a:lnTo>
                <a:lnTo>
                  <a:pt x="17571" y="6162"/>
                </a:lnTo>
                <a:lnTo>
                  <a:pt x="17529" y="6051"/>
                </a:lnTo>
                <a:lnTo>
                  <a:pt x="17482" y="5940"/>
                </a:lnTo>
                <a:lnTo>
                  <a:pt x="17429" y="5833"/>
                </a:lnTo>
                <a:lnTo>
                  <a:pt x="17371" y="5726"/>
                </a:lnTo>
                <a:lnTo>
                  <a:pt x="17308" y="5623"/>
                </a:lnTo>
                <a:lnTo>
                  <a:pt x="17240" y="5524"/>
                </a:lnTo>
                <a:lnTo>
                  <a:pt x="17167" y="5427"/>
                </a:lnTo>
                <a:lnTo>
                  <a:pt x="17089" y="5334"/>
                </a:lnTo>
                <a:lnTo>
                  <a:pt x="17007" y="5245"/>
                </a:lnTo>
                <a:lnTo>
                  <a:pt x="16919" y="5158"/>
                </a:lnTo>
                <a:lnTo>
                  <a:pt x="16828" y="5077"/>
                </a:lnTo>
                <a:lnTo>
                  <a:pt x="16731" y="4999"/>
                </a:lnTo>
                <a:lnTo>
                  <a:pt x="16632" y="4926"/>
                </a:lnTo>
                <a:lnTo>
                  <a:pt x="16526" y="4857"/>
                </a:lnTo>
                <a:lnTo>
                  <a:pt x="16417" y="4794"/>
                </a:lnTo>
                <a:lnTo>
                  <a:pt x="16304" y="4735"/>
                </a:lnTo>
                <a:lnTo>
                  <a:pt x="16187" y="4682"/>
                </a:lnTo>
                <a:close/>
                <a:moveTo>
                  <a:pt x="12061" y="13030"/>
                </a:moveTo>
                <a:lnTo>
                  <a:pt x="12061" y="13030"/>
                </a:lnTo>
                <a:lnTo>
                  <a:pt x="12062" y="13031"/>
                </a:lnTo>
                <a:lnTo>
                  <a:pt x="12005" y="13068"/>
                </a:lnTo>
                <a:lnTo>
                  <a:pt x="11949" y="13106"/>
                </a:lnTo>
                <a:lnTo>
                  <a:pt x="11895" y="13147"/>
                </a:lnTo>
                <a:lnTo>
                  <a:pt x="11840" y="13188"/>
                </a:lnTo>
                <a:lnTo>
                  <a:pt x="11788" y="13232"/>
                </a:lnTo>
                <a:lnTo>
                  <a:pt x="11738" y="13277"/>
                </a:lnTo>
                <a:lnTo>
                  <a:pt x="11687" y="13322"/>
                </a:lnTo>
                <a:lnTo>
                  <a:pt x="11638" y="13370"/>
                </a:lnTo>
                <a:lnTo>
                  <a:pt x="11638" y="13370"/>
                </a:lnTo>
                <a:lnTo>
                  <a:pt x="11476" y="13527"/>
                </a:lnTo>
                <a:lnTo>
                  <a:pt x="11316" y="13676"/>
                </a:lnTo>
                <a:lnTo>
                  <a:pt x="11156" y="13813"/>
                </a:lnTo>
                <a:lnTo>
                  <a:pt x="10999" y="13940"/>
                </a:lnTo>
                <a:lnTo>
                  <a:pt x="10843" y="14056"/>
                </a:lnTo>
                <a:lnTo>
                  <a:pt x="10688" y="14164"/>
                </a:lnTo>
                <a:lnTo>
                  <a:pt x="10534" y="14260"/>
                </a:lnTo>
                <a:lnTo>
                  <a:pt x="10381" y="14346"/>
                </a:lnTo>
                <a:lnTo>
                  <a:pt x="10230" y="14423"/>
                </a:lnTo>
                <a:lnTo>
                  <a:pt x="10078" y="14489"/>
                </a:lnTo>
                <a:lnTo>
                  <a:pt x="9928" y="14546"/>
                </a:lnTo>
                <a:lnTo>
                  <a:pt x="9777" y="14591"/>
                </a:lnTo>
                <a:lnTo>
                  <a:pt x="9628" y="14627"/>
                </a:lnTo>
                <a:lnTo>
                  <a:pt x="9478" y="14652"/>
                </a:lnTo>
                <a:lnTo>
                  <a:pt x="9330" y="14668"/>
                </a:lnTo>
                <a:lnTo>
                  <a:pt x="9180" y="14673"/>
                </a:lnTo>
                <a:lnTo>
                  <a:pt x="9032" y="14668"/>
                </a:lnTo>
                <a:lnTo>
                  <a:pt x="8883" y="14652"/>
                </a:lnTo>
                <a:lnTo>
                  <a:pt x="8733" y="14627"/>
                </a:lnTo>
                <a:lnTo>
                  <a:pt x="8584" y="14591"/>
                </a:lnTo>
                <a:lnTo>
                  <a:pt x="8434" y="14545"/>
                </a:lnTo>
                <a:lnTo>
                  <a:pt x="8284" y="14489"/>
                </a:lnTo>
                <a:lnTo>
                  <a:pt x="8132" y="14423"/>
                </a:lnTo>
                <a:lnTo>
                  <a:pt x="7980" y="14346"/>
                </a:lnTo>
                <a:lnTo>
                  <a:pt x="7828" y="14260"/>
                </a:lnTo>
                <a:lnTo>
                  <a:pt x="7674" y="14163"/>
                </a:lnTo>
                <a:lnTo>
                  <a:pt x="7519" y="14056"/>
                </a:lnTo>
                <a:lnTo>
                  <a:pt x="7363" y="13939"/>
                </a:lnTo>
                <a:lnTo>
                  <a:pt x="7204" y="13812"/>
                </a:lnTo>
                <a:lnTo>
                  <a:pt x="7046" y="13674"/>
                </a:lnTo>
                <a:lnTo>
                  <a:pt x="6886" y="13527"/>
                </a:lnTo>
                <a:lnTo>
                  <a:pt x="6724" y="13369"/>
                </a:lnTo>
                <a:lnTo>
                  <a:pt x="6724" y="13370"/>
                </a:lnTo>
                <a:lnTo>
                  <a:pt x="6685" y="13332"/>
                </a:lnTo>
                <a:lnTo>
                  <a:pt x="6648" y="13297"/>
                </a:lnTo>
                <a:lnTo>
                  <a:pt x="6608" y="13261"/>
                </a:lnTo>
                <a:lnTo>
                  <a:pt x="6568" y="13227"/>
                </a:lnTo>
                <a:lnTo>
                  <a:pt x="6527" y="13193"/>
                </a:lnTo>
                <a:lnTo>
                  <a:pt x="6485" y="13161"/>
                </a:lnTo>
                <a:lnTo>
                  <a:pt x="6443" y="13129"/>
                </a:lnTo>
                <a:lnTo>
                  <a:pt x="6401" y="13098"/>
                </a:lnTo>
                <a:lnTo>
                  <a:pt x="6358" y="13068"/>
                </a:lnTo>
                <a:lnTo>
                  <a:pt x="6313" y="13039"/>
                </a:lnTo>
                <a:lnTo>
                  <a:pt x="6269" y="13010"/>
                </a:lnTo>
                <a:lnTo>
                  <a:pt x="6224" y="12984"/>
                </a:lnTo>
                <a:lnTo>
                  <a:pt x="6178" y="12957"/>
                </a:lnTo>
                <a:lnTo>
                  <a:pt x="6132" y="12932"/>
                </a:lnTo>
                <a:lnTo>
                  <a:pt x="6085" y="12907"/>
                </a:lnTo>
                <a:lnTo>
                  <a:pt x="6039" y="12884"/>
                </a:lnTo>
                <a:lnTo>
                  <a:pt x="6040" y="12883"/>
                </a:lnTo>
                <a:lnTo>
                  <a:pt x="5880" y="12804"/>
                </a:lnTo>
                <a:lnTo>
                  <a:pt x="5729" y="12722"/>
                </a:lnTo>
                <a:lnTo>
                  <a:pt x="5585" y="12640"/>
                </a:lnTo>
                <a:lnTo>
                  <a:pt x="5450" y="12556"/>
                </a:lnTo>
                <a:lnTo>
                  <a:pt x="5322" y="12471"/>
                </a:lnTo>
                <a:lnTo>
                  <a:pt x="5202" y="12382"/>
                </a:lnTo>
                <a:lnTo>
                  <a:pt x="5090" y="12294"/>
                </a:lnTo>
                <a:lnTo>
                  <a:pt x="4986" y="12202"/>
                </a:lnTo>
                <a:lnTo>
                  <a:pt x="4890" y="12109"/>
                </a:lnTo>
                <a:lnTo>
                  <a:pt x="4801" y="12014"/>
                </a:lnTo>
                <a:lnTo>
                  <a:pt x="4720" y="11916"/>
                </a:lnTo>
                <a:lnTo>
                  <a:pt x="4647" y="11817"/>
                </a:lnTo>
                <a:lnTo>
                  <a:pt x="4582" y="11715"/>
                </a:lnTo>
                <a:lnTo>
                  <a:pt x="4524" y="11610"/>
                </a:lnTo>
                <a:lnTo>
                  <a:pt x="4474" y="11503"/>
                </a:lnTo>
                <a:lnTo>
                  <a:pt x="4431" y="11394"/>
                </a:lnTo>
                <a:lnTo>
                  <a:pt x="4397" y="11282"/>
                </a:lnTo>
                <a:lnTo>
                  <a:pt x="4369" y="11167"/>
                </a:lnTo>
                <a:lnTo>
                  <a:pt x="4349" y="11049"/>
                </a:lnTo>
                <a:lnTo>
                  <a:pt x="4337" y="10929"/>
                </a:lnTo>
                <a:lnTo>
                  <a:pt x="4333" y="10805"/>
                </a:lnTo>
                <a:lnTo>
                  <a:pt x="4335" y="10679"/>
                </a:lnTo>
                <a:lnTo>
                  <a:pt x="4345" y="10549"/>
                </a:lnTo>
                <a:lnTo>
                  <a:pt x="4362" y="10415"/>
                </a:lnTo>
                <a:lnTo>
                  <a:pt x="4387" y="10279"/>
                </a:lnTo>
                <a:lnTo>
                  <a:pt x="4419" y="10139"/>
                </a:lnTo>
                <a:lnTo>
                  <a:pt x="4458" y="9997"/>
                </a:lnTo>
                <a:lnTo>
                  <a:pt x="4504" y="9850"/>
                </a:lnTo>
                <a:lnTo>
                  <a:pt x="4559" y="9700"/>
                </a:lnTo>
                <a:lnTo>
                  <a:pt x="4620" y="9546"/>
                </a:lnTo>
                <a:lnTo>
                  <a:pt x="4687" y="9388"/>
                </a:lnTo>
                <a:lnTo>
                  <a:pt x="4762" y="9226"/>
                </a:lnTo>
                <a:lnTo>
                  <a:pt x="4761" y="9227"/>
                </a:lnTo>
                <a:lnTo>
                  <a:pt x="4787" y="9173"/>
                </a:lnTo>
                <a:lnTo>
                  <a:pt x="4810" y="9120"/>
                </a:lnTo>
                <a:lnTo>
                  <a:pt x="4833" y="9064"/>
                </a:lnTo>
                <a:lnTo>
                  <a:pt x="4854" y="9009"/>
                </a:lnTo>
                <a:lnTo>
                  <a:pt x="4874" y="8954"/>
                </a:lnTo>
                <a:lnTo>
                  <a:pt x="4892" y="8898"/>
                </a:lnTo>
                <a:lnTo>
                  <a:pt x="4910" y="8842"/>
                </a:lnTo>
                <a:lnTo>
                  <a:pt x="4925" y="8785"/>
                </a:lnTo>
                <a:lnTo>
                  <a:pt x="4939" y="8728"/>
                </a:lnTo>
                <a:lnTo>
                  <a:pt x="4953" y="8670"/>
                </a:lnTo>
                <a:lnTo>
                  <a:pt x="4965" y="8613"/>
                </a:lnTo>
                <a:lnTo>
                  <a:pt x="4976" y="8555"/>
                </a:lnTo>
                <a:lnTo>
                  <a:pt x="4985" y="8496"/>
                </a:lnTo>
                <a:lnTo>
                  <a:pt x="4993" y="8438"/>
                </a:lnTo>
                <a:lnTo>
                  <a:pt x="4999" y="8379"/>
                </a:lnTo>
                <a:lnTo>
                  <a:pt x="5004" y="8320"/>
                </a:lnTo>
                <a:lnTo>
                  <a:pt x="5005" y="8321"/>
                </a:lnTo>
                <a:lnTo>
                  <a:pt x="5025" y="8091"/>
                </a:lnTo>
                <a:lnTo>
                  <a:pt x="5050" y="7871"/>
                </a:lnTo>
                <a:lnTo>
                  <a:pt x="5082" y="7658"/>
                </a:lnTo>
                <a:lnTo>
                  <a:pt x="5120" y="7455"/>
                </a:lnTo>
                <a:lnTo>
                  <a:pt x="5164" y="7259"/>
                </a:lnTo>
                <a:lnTo>
                  <a:pt x="5213" y="7071"/>
                </a:lnTo>
                <a:lnTo>
                  <a:pt x="5269" y="6893"/>
                </a:lnTo>
                <a:lnTo>
                  <a:pt x="5331" y="6724"/>
                </a:lnTo>
                <a:lnTo>
                  <a:pt x="5400" y="6561"/>
                </a:lnTo>
                <a:lnTo>
                  <a:pt x="5474" y="6408"/>
                </a:lnTo>
                <a:lnTo>
                  <a:pt x="5555" y="6262"/>
                </a:lnTo>
                <a:lnTo>
                  <a:pt x="5642" y="6126"/>
                </a:lnTo>
                <a:lnTo>
                  <a:pt x="5736" y="5996"/>
                </a:lnTo>
                <a:lnTo>
                  <a:pt x="5837" y="5876"/>
                </a:lnTo>
                <a:lnTo>
                  <a:pt x="5943" y="5762"/>
                </a:lnTo>
                <a:lnTo>
                  <a:pt x="6058" y="5657"/>
                </a:lnTo>
                <a:lnTo>
                  <a:pt x="6178" y="5559"/>
                </a:lnTo>
                <a:lnTo>
                  <a:pt x="6305" y="5471"/>
                </a:lnTo>
                <a:lnTo>
                  <a:pt x="6441" y="5389"/>
                </a:lnTo>
                <a:lnTo>
                  <a:pt x="6582" y="5314"/>
                </a:lnTo>
                <a:lnTo>
                  <a:pt x="6731" y="5248"/>
                </a:lnTo>
                <a:lnTo>
                  <a:pt x="6886" y="5188"/>
                </a:lnTo>
                <a:lnTo>
                  <a:pt x="7048" y="5137"/>
                </a:lnTo>
                <a:lnTo>
                  <a:pt x="7219" y="5093"/>
                </a:lnTo>
                <a:lnTo>
                  <a:pt x="7396" y="5056"/>
                </a:lnTo>
                <a:lnTo>
                  <a:pt x="7580" y="5028"/>
                </a:lnTo>
                <a:lnTo>
                  <a:pt x="7772" y="5006"/>
                </a:lnTo>
                <a:lnTo>
                  <a:pt x="7972" y="4991"/>
                </a:lnTo>
                <a:lnTo>
                  <a:pt x="8179" y="4983"/>
                </a:lnTo>
                <a:lnTo>
                  <a:pt x="8393" y="4983"/>
                </a:lnTo>
                <a:lnTo>
                  <a:pt x="8616" y="4990"/>
                </a:lnTo>
                <a:lnTo>
                  <a:pt x="8846" y="5003"/>
                </a:lnTo>
                <a:lnTo>
                  <a:pt x="8919" y="5008"/>
                </a:lnTo>
                <a:lnTo>
                  <a:pt x="8991" y="5010"/>
                </a:lnTo>
                <a:lnTo>
                  <a:pt x="9064" y="5010"/>
                </a:lnTo>
                <a:lnTo>
                  <a:pt x="9136" y="5008"/>
                </a:lnTo>
                <a:lnTo>
                  <a:pt x="9209" y="5003"/>
                </a:lnTo>
                <a:lnTo>
                  <a:pt x="9281" y="4998"/>
                </a:lnTo>
                <a:lnTo>
                  <a:pt x="9353" y="4989"/>
                </a:lnTo>
                <a:lnTo>
                  <a:pt x="9425" y="4979"/>
                </a:lnTo>
                <a:lnTo>
                  <a:pt x="9425" y="4979"/>
                </a:lnTo>
                <a:lnTo>
                  <a:pt x="9611" y="4952"/>
                </a:lnTo>
                <a:lnTo>
                  <a:pt x="9790" y="4931"/>
                </a:lnTo>
                <a:lnTo>
                  <a:pt x="9965" y="4917"/>
                </a:lnTo>
                <a:lnTo>
                  <a:pt x="10132" y="4908"/>
                </a:lnTo>
                <a:lnTo>
                  <a:pt x="10295" y="4905"/>
                </a:lnTo>
                <a:lnTo>
                  <a:pt x="10451" y="4909"/>
                </a:lnTo>
                <a:lnTo>
                  <a:pt x="10603" y="4919"/>
                </a:lnTo>
                <a:lnTo>
                  <a:pt x="10748" y="4936"/>
                </a:lnTo>
                <a:lnTo>
                  <a:pt x="10887" y="4958"/>
                </a:lnTo>
                <a:lnTo>
                  <a:pt x="11021" y="4988"/>
                </a:lnTo>
                <a:lnTo>
                  <a:pt x="11150" y="5023"/>
                </a:lnTo>
                <a:lnTo>
                  <a:pt x="11273" y="5066"/>
                </a:lnTo>
                <a:lnTo>
                  <a:pt x="11391" y="5115"/>
                </a:lnTo>
                <a:lnTo>
                  <a:pt x="11504" y="5170"/>
                </a:lnTo>
                <a:lnTo>
                  <a:pt x="11611" y="5234"/>
                </a:lnTo>
                <a:lnTo>
                  <a:pt x="11714" y="5303"/>
                </a:lnTo>
                <a:lnTo>
                  <a:pt x="11812" y="5379"/>
                </a:lnTo>
                <a:lnTo>
                  <a:pt x="11905" y="5462"/>
                </a:lnTo>
                <a:lnTo>
                  <a:pt x="11993" y="5552"/>
                </a:lnTo>
                <a:lnTo>
                  <a:pt x="12076" y="5649"/>
                </a:lnTo>
                <a:lnTo>
                  <a:pt x="12155" y="5754"/>
                </a:lnTo>
                <a:lnTo>
                  <a:pt x="12229" y="5865"/>
                </a:lnTo>
                <a:lnTo>
                  <a:pt x="12298" y="5983"/>
                </a:lnTo>
                <a:lnTo>
                  <a:pt x="12363" y="6108"/>
                </a:lnTo>
                <a:lnTo>
                  <a:pt x="12424" y="6241"/>
                </a:lnTo>
                <a:lnTo>
                  <a:pt x="12480" y="6382"/>
                </a:lnTo>
                <a:lnTo>
                  <a:pt x="12532" y="6530"/>
                </a:lnTo>
                <a:lnTo>
                  <a:pt x="12580" y="6685"/>
                </a:lnTo>
                <a:lnTo>
                  <a:pt x="12624" y="6847"/>
                </a:lnTo>
                <a:lnTo>
                  <a:pt x="12663" y="7017"/>
                </a:lnTo>
                <a:lnTo>
                  <a:pt x="12700" y="7195"/>
                </a:lnTo>
                <a:lnTo>
                  <a:pt x="12732" y="7380"/>
                </a:lnTo>
                <a:lnTo>
                  <a:pt x="12732" y="7379"/>
                </a:lnTo>
                <a:lnTo>
                  <a:pt x="12743" y="7443"/>
                </a:lnTo>
                <a:lnTo>
                  <a:pt x="12756" y="7507"/>
                </a:lnTo>
                <a:lnTo>
                  <a:pt x="12769" y="7570"/>
                </a:lnTo>
                <a:lnTo>
                  <a:pt x="12786" y="7632"/>
                </a:lnTo>
                <a:lnTo>
                  <a:pt x="12802" y="7694"/>
                </a:lnTo>
                <a:lnTo>
                  <a:pt x="12822" y="7756"/>
                </a:lnTo>
                <a:lnTo>
                  <a:pt x="12842" y="7817"/>
                </a:lnTo>
                <a:lnTo>
                  <a:pt x="12864" y="7877"/>
                </a:lnTo>
                <a:lnTo>
                  <a:pt x="12888" y="7937"/>
                </a:lnTo>
                <a:lnTo>
                  <a:pt x="12913" y="7996"/>
                </a:lnTo>
                <a:lnTo>
                  <a:pt x="12940" y="8055"/>
                </a:lnTo>
                <a:lnTo>
                  <a:pt x="12969" y="8113"/>
                </a:lnTo>
                <a:lnTo>
                  <a:pt x="12997" y="8170"/>
                </a:lnTo>
                <a:lnTo>
                  <a:pt x="13028" y="8226"/>
                </a:lnTo>
                <a:lnTo>
                  <a:pt x="13061" y="8283"/>
                </a:lnTo>
                <a:lnTo>
                  <a:pt x="13096" y="8337"/>
                </a:lnTo>
                <a:lnTo>
                  <a:pt x="13095" y="8337"/>
                </a:lnTo>
                <a:lnTo>
                  <a:pt x="13211" y="8525"/>
                </a:lnTo>
                <a:lnTo>
                  <a:pt x="13318" y="8709"/>
                </a:lnTo>
                <a:lnTo>
                  <a:pt x="13416" y="8889"/>
                </a:lnTo>
                <a:lnTo>
                  <a:pt x="13504" y="9067"/>
                </a:lnTo>
                <a:lnTo>
                  <a:pt x="13584" y="9240"/>
                </a:lnTo>
                <a:lnTo>
                  <a:pt x="13653" y="9411"/>
                </a:lnTo>
                <a:lnTo>
                  <a:pt x="13712" y="9578"/>
                </a:lnTo>
                <a:lnTo>
                  <a:pt x="13763" y="9743"/>
                </a:lnTo>
                <a:lnTo>
                  <a:pt x="13804" y="9904"/>
                </a:lnTo>
                <a:lnTo>
                  <a:pt x="13835" y="10062"/>
                </a:lnTo>
                <a:lnTo>
                  <a:pt x="13857" y="10218"/>
                </a:lnTo>
                <a:lnTo>
                  <a:pt x="13870" y="10371"/>
                </a:lnTo>
                <a:lnTo>
                  <a:pt x="13872" y="10521"/>
                </a:lnTo>
                <a:lnTo>
                  <a:pt x="13865" y="10669"/>
                </a:lnTo>
                <a:lnTo>
                  <a:pt x="13849" y="10815"/>
                </a:lnTo>
                <a:lnTo>
                  <a:pt x="13822" y="10958"/>
                </a:lnTo>
                <a:lnTo>
                  <a:pt x="13785" y="11099"/>
                </a:lnTo>
                <a:lnTo>
                  <a:pt x="13740" y="11238"/>
                </a:lnTo>
                <a:lnTo>
                  <a:pt x="13684" y="11375"/>
                </a:lnTo>
                <a:lnTo>
                  <a:pt x="13618" y="11511"/>
                </a:lnTo>
                <a:lnTo>
                  <a:pt x="13543" y="11644"/>
                </a:lnTo>
                <a:lnTo>
                  <a:pt x="13458" y="11777"/>
                </a:lnTo>
                <a:lnTo>
                  <a:pt x="13363" y="11906"/>
                </a:lnTo>
                <a:lnTo>
                  <a:pt x="13259" y="12036"/>
                </a:lnTo>
                <a:lnTo>
                  <a:pt x="13143" y="12163"/>
                </a:lnTo>
                <a:lnTo>
                  <a:pt x="13018" y="12291"/>
                </a:lnTo>
                <a:lnTo>
                  <a:pt x="12884" y="12416"/>
                </a:lnTo>
                <a:lnTo>
                  <a:pt x="12739" y="12541"/>
                </a:lnTo>
                <a:lnTo>
                  <a:pt x="12584" y="12664"/>
                </a:lnTo>
                <a:lnTo>
                  <a:pt x="12419" y="12787"/>
                </a:lnTo>
                <a:lnTo>
                  <a:pt x="12246" y="12908"/>
                </a:lnTo>
                <a:lnTo>
                  <a:pt x="12061" y="1303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4641384" y="2305025"/>
            <a:ext cx="779463" cy="779462"/>
          </a:xfrm>
          <a:custGeom>
            <a:rect b="b" l="l" r="r" t="t"/>
            <a:pathLst>
              <a:path extrusionOk="0" h="4422" w="4423">
                <a:moveTo>
                  <a:pt x="2348" y="4418"/>
                </a:moveTo>
                <a:lnTo>
                  <a:pt x="2271" y="4422"/>
                </a:lnTo>
                <a:lnTo>
                  <a:pt x="2195" y="4422"/>
                </a:lnTo>
                <a:lnTo>
                  <a:pt x="2118" y="4420"/>
                </a:lnTo>
                <a:lnTo>
                  <a:pt x="2042" y="4416"/>
                </a:lnTo>
                <a:lnTo>
                  <a:pt x="1965" y="4408"/>
                </a:lnTo>
                <a:lnTo>
                  <a:pt x="1891" y="4398"/>
                </a:lnTo>
                <a:lnTo>
                  <a:pt x="1816" y="4386"/>
                </a:lnTo>
                <a:lnTo>
                  <a:pt x="1743" y="4372"/>
                </a:lnTo>
                <a:lnTo>
                  <a:pt x="1670" y="4355"/>
                </a:lnTo>
                <a:lnTo>
                  <a:pt x="1597" y="4335"/>
                </a:lnTo>
                <a:lnTo>
                  <a:pt x="1526" y="4313"/>
                </a:lnTo>
                <a:lnTo>
                  <a:pt x="1455" y="4289"/>
                </a:lnTo>
                <a:lnTo>
                  <a:pt x="1385" y="4262"/>
                </a:lnTo>
                <a:lnTo>
                  <a:pt x="1317" y="4233"/>
                </a:lnTo>
                <a:lnTo>
                  <a:pt x="1249" y="4202"/>
                </a:lnTo>
                <a:lnTo>
                  <a:pt x="1183" y="4169"/>
                </a:lnTo>
                <a:lnTo>
                  <a:pt x="1117" y="4133"/>
                </a:lnTo>
                <a:lnTo>
                  <a:pt x="1053" y="4095"/>
                </a:lnTo>
                <a:lnTo>
                  <a:pt x="991" y="4055"/>
                </a:lnTo>
                <a:lnTo>
                  <a:pt x="929" y="4013"/>
                </a:lnTo>
                <a:lnTo>
                  <a:pt x="869" y="3969"/>
                </a:lnTo>
                <a:lnTo>
                  <a:pt x="811" y="3922"/>
                </a:lnTo>
                <a:lnTo>
                  <a:pt x="753" y="3874"/>
                </a:lnTo>
                <a:lnTo>
                  <a:pt x="698" y="3823"/>
                </a:lnTo>
                <a:lnTo>
                  <a:pt x="645" y="3771"/>
                </a:lnTo>
                <a:lnTo>
                  <a:pt x="592" y="3716"/>
                </a:lnTo>
                <a:lnTo>
                  <a:pt x="542" y="3660"/>
                </a:lnTo>
                <a:lnTo>
                  <a:pt x="493" y="3601"/>
                </a:lnTo>
                <a:lnTo>
                  <a:pt x="447" y="3541"/>
                </a:lnTo>
                <a:lnTo>
                  <a:pt x="401" y="3479"/>
                </a:lnTo>
                <a:lnTo>
                  <a:pt x="358" y="3415"/>
                </a:lnTo>
                <a:lnTo>
                  <a:pt x="317" y="3350"/>
                </a:lnTo>
                <a:lnTo>
                  <a:pt x="289" y="3302"/>
                </a:lnTo>
                <a:lnTo>
                  <a:pt x="263" y="3254"/>
                </a:lnTo>
                <a:lnTo>
                  <a:pt x="237" y="3205"/>
                </a:lnTo>
                <a:lnTo>
                  <a:pt x="213" y="3156"/>
                </a:lnTo>
                <a:lnTo>
                  <a:pt x="191" y="3106"/>
                </a:lnTo>
                <a:lnTo>
                  <a:pt x="169" y="3056"/>
                </a:lnTo>
                <a:lnTo>
                  <a:pt x="149" y="3006"/>
                </a:lnTo>
                <a:lnTo>
                  <a:pt x="130" y="2956"/>
                </a:lnTo>
                <a:lnTo>
                  <a:pt x="112" y="2904"/>
                </a:lnTo>
                <a:lnTo>
                  <a:pt x="96" y="2853"/>
                </a:lnTo>
                <a:lnTo>
                  <a:pt x="80" y="2801"/>
                </a:lnTo>
                <a:lnTo>
                  <a:pt x="67" y="2749"/>
                </a:lnTo>
                <a:lnTo>
                  <a:pt x="54" y="2697"/>
                </a:lnTo>
                <a:lnTo>
                  <a:pt x="43" y="2644"/>
                </a:lnTo>
                <a:lnTo>
                  <a:pt x="33" y="2591"/>
                </a:lnTo>
                <a:lnTo>
                  <a:pt x="25" y="2538"/>
                </a:lnTo>
                <a:lnTo>
                  <a:pt x="17" y="2485"/>
                </a:lnTo>
                <a:lnTo>
                  <a:pt x="12" y="2431"/>
                </a:lnTo>
                <a:lnTo>
                  <a:pt x="6" y="2378"/>
                </a:lnTo>
                <a:lnTo>
                  <a:pt x="3" y="2325"/>
                </a:lnTo>
                <a:lnTo>
                  <a:pt x="0" y="2270"/>
                </a:lnTo>
                <a:lnTo>
                  <a:pt x="0" y="2216"/>
                </a:lnTo>
                <a:lnTo>
                  <a:pt x="0" y="2162"/>
                </a:lnTo>
                <a:lnTo>
                  <a:pt x="3" y="2109"/>
                </a:lnTo>
                <a:lnTo>
                  <a:pt x="6" y="2055"/>
                </a:lnTo>
                <a:lnTo>
                  <a:pt x="10" y="2000"/>
                </a:lnTo>
                <a:lnTo>
                  <a:pt x="17" y="1946"/>
                </a:lnTo>
                <a:lnTo>
                  <a:pt x="24" y="1892"/>
                </a:lnTo>
                <a:lnTo>
                  <a:pt x="33" y="1838"/>
                </a:lnTo>
                <a:lnTo>
                  <a:pt x="43" y="1784"/>
                </a:lnTo>
                <a:lnTo>
                  <a:pt x="54" y="1730"/>
                </a:lnTo>
                <a:lnTo>
                  <a:pt x="67" y="1676"/>
                </a:lnTo>
                <a:lnTo>
                  <a:pt x="81" y="1623"/>
                </a:lnTo>
                <a:lnTo>
                  <a:pt x="96" y="1570"/>
                </a:lnTo>
                <a:lnTo>
                  <a:pt x="112" y="1518"/>
                </a:lnTo>
                <a:lnTo>
                  <a:pt x="130" y="1466"/>
                </a:lnTo>
                <a:lnTo>
                  <a:pt x="149" y="1415"/>
                </a:lnTo>
                <a:lnTo>
                  <a:pt x="169" y="1364"/>
                </a:lnTo>
                <a:lnTo>
                  <a:pt x="191" y="1314"/>
                </a:lnTo>
                <a:lnTo>
                  <a:pt x="213" y="1265"/>
                </a:lnTo>
                <a:lnTo>
                  <a:pt x="236" y="1216"/>
                </a:lnTo>
                <a:lnTo>
                  <a:pt x="262" y="1168"/>
                </a:lnTo>
                <a:lnTo>
                  <a:pt x="287" y="1121"/>
                </a:lnTo>
                <a:lnTo>
                  <a:pt x="315" y="1075"/>
                </a:lnTo>
                <a:lnTo>
                  <a:pt x="343" y="1028"/>
                </a:lnTo>
                <a:lnTo>
                  <a:pt x="371" y="984"/>
                </a:lnTo>
                <a:lnTo>
                  <a:pt x="402" y="939"/>
                </a:lnTo>
                <a:lnTo>
                  <a:pt x="433" y="895"/>
                </a:lnTo>
                <a:lnTo>
                  <a:pt x="467" y="852"/>
                </a:lnTo>
                <a:lnTo>
                  <a:pt x="500" y="810"/>
                </a:lnTo>
                <a:lnTo>
                  <a:pt x="534" y="769"/>
                </a:lnTo>
                <a:lnTo>
                  <a:pt x="569" y="729"/>
                </a:lnTo>
                <a:lnTo>
                  <a:pt x="606" y="689"/>
                </a:lnTo>
                <a:lnTo>
                  <a:pt x="644" y="651"/>
                </a:lnTo>
                <a:lnTo>
                  <a:pt x="682" y="613"/>
                </a:lnTo>
                <a:lnTo>
                  <a:pt x="722" y="576"/>
                </a:lnTo>
                <a:lnTo>
                  <a:pt x="763" y="540"/>
                </a:lnTo>
                <a:lnTo>
                  <a:pt x="804" y="506"/>
                </a:lnTo>
                <a:lnTo>
                  <a:pt x="847" y="471"/>
                </a:lnTo>
                <a:lnTo>
                  <a:pt x="890" y="438"/>
                </a:lnTo>
                <a:lnTo>
                  <a:pt x="935" y="406"/>
                </a:lnTo>
                <a:lnTo>
                  <a:pt x="980" y="375"/>
                </a:lnTo>
                <a:lnTo>
                  <a:pt x="1026" y="345"/>
                </a:lnTo>
                <a:lnTo>
                  <a:pt x="1073" y="316"/>
                </a:lnTo>
                <a:lnTo>
                  <a:pt x="1131" y="283"/>
                </a:lnTo>
                <a:lnTo>
                  <a:pt x="1188" y="251"/>
                </a:lnTo>
                <a:lnTo>
                  <a:pt x="1248" y="221"/>
                </a:lnTo>
                <a:lnTo>
                  <a:pt x="1308" y="193"/>
                </a:lnTo>
                <a:lnTo>
                  <a:pt x="1369" y="167"/>
                </a:lnTo>
                <a:lnTo>
                  <a:pt x="1431" y="142"/>
                </a:lnTo>
                <a:lnTo>
                  <a:pt x="1493" y="120"/>
                </a:lnTo>
                <a:lnTo>
                  <a:pt x="1556" y="99"/>
                </a:lnTo>
                <a:lnTo>
                  <a:pt x="1620" y="80"/>
                </a:lnTo>
                <a:lnTo>
                  <a:pt x="1683" y="64"/>
                </a:lnTo>
                <a:lnTo>
                  <a:pt x="1748" y="49"/>
                </a:lnTo>
                <a:lnTo>
                  <a:pt x="1813" y="36"/>
                </a:lnTo>
                <a:lnTo>
                  <a:pt x="1878" y="25"/>
                </a:lnTo>
                <a:lnTo>
                  <a:pt x="1943" y="16"/>
                </a:lnTo>
                <a:lnTo>
                  <a:pt x="2009" y="9"/>
                </a:lnTo>
                <a:lnTo>
                  <a:pt x="2075" y="4"/>
                </a:lnTo>
                <a:lnTo>
                  <a:pt x="2152" y="1"/>
                </a:lnTo>
                <a:lnTo>
                  <a:pt x="2229" y="0"/>
                </a:lnTo>
                <a:lnTo>
                  <a:pt x="2305" y="2"/>
                </a:lnTo>
                <a:lnTo>
                  <a:pt x="2382" y="6"/>
                </a:lnTo>
                <a:lnTo>
                  <a:pt x="2458" y="13"/>
                </a:lnTo>
                <a:lnTo>
                  <a:pt x="2532" y="23"/>
                </a:lnTo>
                <a:lnTo>
                  <a:pt x="2607" y="35"/>
                </a:lnTo>
                <a:lnTo>
                  <a:pt x="2681" y="49"/>
                </a:lnTo>
                <a:lnTo>
                  <a:pt x="2754" y="67"/>
                </a:lnTo>
                <a:lnTo>
                  <a:pt x="2827" y="86"/>
                </a:lnTo>
                <a:lnTo>
                  <a:pt x="2897" y="108"/>
                </a:lnTo>
                <a:lnTo>
                  <a:pt x="2968" y="133"/>
                </a:lnTo>
                <a:lnTo>
                  <a:pt x="3038" y="159"/>
                </a:lnTo>
                <a:lnTo>
                  <a:pt x="3107" y="188"/>
                </a:lnTo>
                <a:lnTo>
                  <a:pt x="3174" y="220"/>
                </a:lnTo>
                <a:lnTo>
                  <a:pt x="3241" y="253"/>
                </a:lnTo>
                <a:lnTo>
                  <a:pt x="3306" y="289"/>
                </a:lnTo>
                <a:lnTo>
                  <a:pt x="3370" y="326"/>
                </a:lnTo>
                <a:lnTo>
                  <a:pt x="3432" y="367"/>
                </a:lnTo>
                <a:lnTo>
                  <a:pt x="3494" y="409"/>
                </a:lnTo>
                <a:lnTo>
                  <a:pt x="3554" y="454"/>
                </a:lnTo>
                <a:lnTo>
                  <a:pt x="3613" y="500"/>
                </a:lnTo>
                <a:lnTo>
                  <a:pt x="3670" y="548"/>
                </a:lnTo>
                <a:lnTo>
                  <a:pt x="3726" y="599"/>
                </a:lnTo>
                <a:lnTo>
                  <a:pt x="3779" y="651"/>
                </a:lnTo>
                <a:lnTo>
                  <a:pt x="3832" y="706"/>
                </a:lnTo>
                <a:lnTo>
                  <a:pt x="3882" y="762"/>
                </a:lnTo>
                <a:lnTo>
                  <a:pt x="3930" y="820"/>
                </a:lnTo>
                <a:lnTo>
                  <a:pt x="3977" y="881"/>
                </a:lnTo>
                <a:lnTo>
                  <a:pt x="4022" y="943"/>
                </a:lnTo>
                <a:lnTo>
                  <a:pt x="4065" y="1006"/>
                </a:lnTo>
                <a:lnTo>
                  <a:pt x="4106" y="1072"/>
                </a:lnTo>
                <a:lnTo>
                  <a:pt x="4134" y="1120"/>
                </a:lnTo>
                <a:lnTo>
                  <a:pt x="4161" y="1168"/>
                </a:lnTo>
                <a:lnTo>
                  <a:pt x="4186" y="1216"/>
                </a:lnTo>
                <a:lnTo>
                  <a:pt x="4210" y="1266"/>
                </a:lnTo>
                <a:lnTo>
                  <a:pt x="4233" y="1315"/>
                </a:lnTo>
                <a:lnTo>
                  <a:pt x="4255" y="1365"/>
                </a:lnTo>
                <a:lnTo>
                  <a:pt x="4275" y="1416"/>
                </a:lnTo>
                <a:lnTo>
                  <a:pt x="4293" y="1467"/>
                </a:lnTo>
                <a:lnTo>
                  <a:pt x="4311" y="1518"/>
                </a:lnTo>
                <a:lnTo>
                  <a:pt x="4328" y="1568"/>
                </a:lnTo>
                <a:lnTo>
                  <a:pt x="4343" y="1621"/>
                </a:lnTo>
                <a:lnTo>
                  <a:pt x="4357" y="1673"/>
                </a:lnTo>
                <a:lnTo>
                  <a:pt x="4370" y="1725"/>
                </a:lnTo>
                <a:lnTo>
                  <a:pt x="4381" y="1778"/>
                </a:lnTo>
                <a:lnTo>
                  <a:pt x="4391" y="1831"/>
                </a:lnTo>
                <a:lnTo>
                  <a:pt x="4399" y="1884"/>
                </a:lnTo>
                <a:lnTo>
                  <a:pt x="4406" y="1937"/>
                </a:lnTo>
                <a:lnTo>
                  <a:pt x="4412" y="1990"/>
                </a:lnTo>
                <a:lnTo>
                  <a:pt x="4417" y="2043"/>
                </a:lnTo>
                <a:lnTo>
                  <a:pt x="4421" y="2098"/>
                </a:lnTo>
                <a:lnTo>
                  <a:pt x="4423" y="2151"/>
                </a:lnTo>
                <a:lnTo>
                  <a:pt x="4423" y="2205"/>
                </a:lnTo>
                <a:lnTo>
                  <a:pt x="4423" y="2259"/>
                </a:lnTo>
                <a:lnTo>
                  <a:pt x="4421" y="2314"/>
                </a:lnTo>
                <a:lnTo>
                  <a:pt x="4417" y="2368"/>
                </a:lnTo>
                <a:lnTo>
                  <a:pt x="4413" y="2421"/>
                </a:lnTo>
                <a:lnTo>
                  <a:pt x="4406" y="2475"/>
                </a:lnTo>
                <a:lnTo>
                  <a:pt x="4400" y="2529"/>
                </a:lnTo>
                <a:lnTo>
                  <a:pt x="4391" y="2584"/>
                </a:lnTo>
                <a:lnTo>
                  <a:pt x="4381" y="2638"/>
                </a:lnTo>
                <a:lnTo>
                  <a:pt x="4370" y="2691"/>
                </a:lnTo>
                <a:lnTo>
                  <a:pt x="4357" y="2745"/>
                </a:lnTo>
                <a:lnTo>
                  <a:pt x="4342" y="2799"/>
                </a:lnTo>
                <a:lnTo>
                  <a:pt x="4328" y="2852"/>
                </a:lnTo>
                <a:lnTo>
                  <a:pt x="4311" y="2904"/>
                </a:lnTo>
                <a:lnTo>
                  <a:pt x="4293" y="2956"/>
                </a:lnTo>
                <a:lnTo>
                  <a:pt x="4275" y="3007"/>
                </a:lnTo>
                <a:lnTo>
                  <a:pt x="4254" y="3058"/>
                </a:lnTo>
                <a:lnTo>
                  <a:pt x="4233" y="3107"/>
                </a:lnTo>
                <a:lnTo>
                  <a:pt x="4210" y="3157"/>
                </a:lnTo>
                <a:lnTo>
                  <a:pt x="4187" y="3206"/>
                </a:lnTo>
                <a:lnTo>
                  <a:pt x="4162" y="3254"/>
                </a:lnTo>
                <a:lnTo>
                  <a:pt x="4136" y="3301"/>
                </a:lnTo>
                <a:lnTo>
                  <a:pt x="4109" y="3348"/>
                </a:lnTo>
                <a:lnTo>
                  <a:pt x="4081" y="3393"/>
                </a:lnTo>
                <a:lnTo>
                  <a:pt x="4051" y="3438"/>
                </a:lnTo>
                <a:lnTo>
                  <a:pt x="4021" y="3483"/>
                </a:lnTo>
                <a:lnTo>
                  <a:pt x="3990" y="3526"/>
                </a:lnTo>
                <a:lnTo>
                  <a:pt x="3957" y="3569"/>
                </a:lnTo>
                <a:lnTo>
                  <a:pt x="3924" y="3611"/>
                </a:lnTo>
                <a:lnTo>
                  <a:pt x="3889" y="3652"/>
                </a:lnTo>
                <a:lnTo>
                  <a:pt x="3854" y="3693"/>
                </a:lnTo>
                <a:lnTo>
                  <a:pt x="3817" y="3732"/>
                </a:lnTo>
                <a:lnTo>
                  <a:pt x="3780" y="3771"/>
                </a:lnTo>
                <a:lnTo>
                  <a:pt x="3741" y="3808"/>
                </a:lnTo>
                <a:lnTo>
                  <a:pt x="3701" y="3846"/>
                </a:lnTo>
                <a:lnTo>
                  <a:pt x="3660" y="3881"/>
                </a:lnTo>
                <a:lnTo>
                  <a:pt x="3619" y="3917"/>
                </a:lnTo>
                <a:lnTo>
                  <a:pt x="3576" y="3950"/>
                </a:lnTo>
                <a:lnTo>
                  <a:pt x="3533" y="3983"/>
                </a:lnTo>
                <a:lnTo>
                  <a:pt x="3489" y="4015"/>
                </a:lnTo>
                <a:lnTo>
                  <a:pt x="3443" y="4046"/>
                </a:lnTo>
                <a:lnTo>
                  <a:pt x="3398" y="4076"/>
                </a:lnTo>
                <a:lnTo>
                  <a:pt x="3350" y="4106"/>
                </a:lnTo>
                <a:lnTo>
                  <a:pt x="3293" y="4139"/>
                </a:lnTo>
                <a:lnTo>
                  <a:pt x="3234" y="4170"/>
                </a:lnTo>
                <a:lnTo>
                  <a:pt x="3175" y="4200"/>
                </a:lnTo>
                <a:lnTo>
                  <a:pt x="3116" y="4229"/>
                </a:lnTo>
                <a:lnTo>
                  <a:pt x="3054" y="4254"/>
                </a:lnTo>
                <a:lnTo>
                  <a:pt x="2993" y="4279"/>
                </a:lnTo>
                <a:lnTo>
                  <a:pt x="2931" y="4302"/>
                </a:lnTo>
                <a:lnTo>
                  <a:pt x="2868" y="4322"/>
                </a:lnTo>
                <a:lnTo>
                  <a:pt x="2803" y="4341"/>
                </a:lnTo>
                <a:lnTo>
                  <a:pt x="2740" y="4357"/>
                </a:lnTo>
                <a:lnTo>
                  <a:pt x="2675" y="4373"/>
                </a:lnTo>
                <a:lnTo>
                  <a:pt x="2611" y="4386"/>
                </a:lnTo>
                <a:lnTo>
                  <a:pt x="2545" y="4397"/>
                </a:lnTo>
                <a:lnTo>
                  <a:pt x="2480" y="4406"/>
                </a:lnTo>
                <a:lnTo>
                  <a:pt x="2415" y="4413"/>
                </a:lnTo>
                <a:lnTo>
                  <a:pt x="2348" y="44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1" name="Google Shape;481;p24"/>
          <p:cNvSpPr/>
          <p:nvPr/>
        </p:nvSpPr>
        <p:spPr>
          <a:xfrm>
            <a:off x="5073184" y="3540100"/>
            <a:ext cx="779463" cy="779462"/>
          </a:xfrm>
          <a:custGeom>
            <a:rect b="b" l="l" r="r" t="t"/>
            <a:pathLst>
              <a:path extrusionOk="0" h="4422" w="4422">
                <a:moveTo>
                  <a:pt x="2343" y="4419"/>
                </a:moveTo>
                <a:lnTo>
                  <a:pt x="2250" y="4422"/>
                </a:lnTo>
                <a:lnTo>
                  <a:pt x="2157" y="4422"/>
                </a:lnTo>
                <a:lnTo>
                  <a:pt x="2066" y="4419"/>
                </a:lnTo>
                <a:lnTo>
                  <a:pt x="1974" y="4410"/>
                </a:lnTo>
                <a:lnTo>
                  <a:pt x="1884" y="4399"/>
                </a:lnTo>
                <a:lnTo>
                  <a:pt x="1794" y="4384"/>
                </a:lnTo>
                <a:lnTo>
                  <a:pt x="1706" y="4365"/>
                </a:lnTo>
                <a:lnTo>
                  <a:pt x="1618" y="4343"/>
                </a:lnTo>
                <a:lnTo>
                  <a:pt x="1532" y="4316"/>
                </a:lnTo>
                <a:lnTo>
                  <a:pt x="1448" y="4287"/>
                </a:lnTo>
                <a:lnTo>
                  <a:pt x="1365" y="4254"/>
                </a:lnTo>
                <a:lnTo>
                  <a:pt x="1283" y="4219"/>
                </a:lnTo>
                <a:lnTo>
                  <a:pt x="1202" y="4180"/>
                </a:lnTo>
                <a:lnTo>
                  <a:pt x="1124" y="4137"/>
                </a:lnTo>
                <a:lnTo>
                  <a:pt x="1047" y="4091"/>
                </a:lnTo>
                <a:lnTo>
                  <a:pt x="972" y="4044"/>
                </a:lnTo>
                <a:lnTo>
                  <a:pt x="900" y="3992"/>
                </a:lnTo>
                <a:lnTo>
                  <a:pt x="829" y="3937"/>
                </a:lnTo>
                <a:lnTo>
                  <a:pt x="760" y="3880"/>
                </a:lnTo>
                <a:lnTo>
                  <a:pt x="694" y="3820"/>
                </a:lnTo>
                <a:lnTo>
                  <a:pt x="631" y="3758"/>
                </a:lnTo>
                <a:lnTo>
                  <a:pt x="569" y="3693"/>
                </a:lnTo>
                <a:lnTo>
                  <a:pt x="510" y="3625"/>
                </a:lnTo>
                <a:lnTo>
                  <a:pt x="454" y="3554"/>
                </a:lnTo>
                <a:lnTo>
                  <a:pt x="401" y="3481"/>
                </a:lnTo>
                <a:lnTo>
                  <a:pt x="350" y="3406"/>
                </a:lnTo>
                <a:lnTo>
                  <a:pt x="303" y="3328"/>
                </a:lnTo>
                <a:lnTo>
                  <a:pt x="258" y="3249"/>
                </a:lnTo>
                <a:lnTo>
                  <a:pt x="217" y="3167"/>
                </a:lnTo>
                <a:lnTo>
                  <a:pt x="179" y="3083"/>
                </a:lnTo>
                <a:lnTo>
                  <a:pt x="144" y="2997"/>
                </a:lnTo>
                <a:lnTo>
                  <a:pt x="113" y="2909"/>
                </a:lnTo>
                <a:lnTo>
                  <a:pt x="80" y="2800"/>
                </a:lnTo>
                <a:lnTo>
                  <a:pt x="52" y="2691"/>
                </a:lnTo>
                <a:lnTo>
                  <a:pt x="31" y="2582"/>
                </a:lnTo>
                <a:lnTo>
                  <a:pt x="15" y="2473"/>
                </a:lnTo>
                <a:lnTo>
                  <a:pt x="4" y="2363"/>
                </a:lnTo>
                <a:lnTo>
                  <a:pt x="0" y="2254"/>
                </a:lnTo>
                <a:lnTo>
                  <a:pt x="1" y="2146"/>
                </a:lnTo>
                <a:lnTo>
                  <a:pt x="7" y="2039"/>
                </a:lnTo>
                <a:lnTo>
                  <a:pt x="18" y="1931"/>
                </a:lnTo>
                <a:lnTo>
                  <a:pt x="34" y="1825"/>
                </a:lnTo>
                <a:lnTo>
                  <a:pt x="55" y="1721"/>
                </a:lnTo>
                <a:lnTo>
                  <a:pt x="82" y="1618"/>
                </a:lnTo>
                <a:lnTo>
                  <a:pt x="113" y="1516"/>
                </a:lnTo>
                <a:lnTo>
                  <a:pt x="149" y="1415"/>
                </a:lnTo>
                <a:lnTo>
                  <a:pt x="190" y="1318"/>
                </a:lnTo>
                <a:lnTo>
                  <a:pt x="236" y="1222"/>
                </a:lnTo>
                <a:lnTo>
                  <a:pt x="286" y="1127"/>
                </a:lnTo>
                <a:lnTo>
                  <a:pt x="339" y="1037"/>
                </a:lnTo>
                <a:lnTo>
                  <a:pt x="397" y="948"/>
                </a:lnTo>
                <a:lnTo>
                  <a:pt x="460" y="862"/>
                </a:lnTo>
                <a:lnTo>
                  <a:pt x="528" y="779"/>
                </a:lnTo>
                <a:lnTo>
                  <a:pt x="599" y="699"/>
                </a:lnTo>
                <a:lnTo>
                  <a:pt x="674" y="623"/>
                </a:lnTo>
                <a:lnTo>
                  <a:pt x="753" y="549"/>
                </a:lnTo>
                <a:lnTo>
                  <a:pt x="836" y="481"/>
                </a:lnTo>
                <a:lnTo>
                  <a:pt x="922" y="416"/>
                </a:lnTo>
                <a:lnTo>
                  <a:pt x="1012" y="354"/>
                </a:lnTo>
                <a:lnTo>
                  <a:pt x="1106" y="297"/>
                </a:lnTo>
                <a:lnTo>
                  <a:pt x="1202" y="244"/>
                </a:lnTo>
                <a:lnTo>
                  <a:pt x="1303" y="196"/>
                </a:lnTo>
                <a:lnTo>
                  <a:pt x="1407" y="152"/>
                </a:lnTo>
                <a:lnTo>
                  <a:pt x="1513" y="113"/>
                </a:lnTo>
                <a:lnTo>
                  <a:pt x="1548" y="102"/>
                </a:lnTo>
                <a:lnTo>
                  <a:pt x="1583" y="92"/>
                </a:lnTo>
                <a:lnTo>
                  <a:pt x="1617" y="82"/>
                </a:lnTo>
                <a:lnTo>
                  <a:pt x="1652" y="72"/>
                </a:lnTo>
                <a:lnTo>
                  <a:pt x="1687" y="63"/>
                </a:lnTo>
                <a:lnTo>
                  <a:pt x="1722" y="56"/>
                </a:lnTo>
                <a:lnTo>
                  <a:pt x="1757" y="48"/>
                </a:lnTo>
                <a:lnTo>
                  <a:pt x="1792" y="40"/>
                </a:lnTo>
                <a:lnTo>
                  <a:pt x="1828" y="34"/>
                </a:lnTo>
                <a:lnTo>
                  <a:pt x="1863" y="28"/>
                </a:lnTo>
                <a:lnTo>
                  <a:pt x="1898" y="22"/>
                </a:lnTo>
                <a:lnTo>
                  <a:pt x="1934" y="18"/>
                </a:lnTo>
                <a:lnTo>
                  <a:pt x="1970" y="14"/>
                </a:lnTo>
                <a:lnTo>
                  <a:pt x="2006" y="10"/>
                </a:lnTo>
                <a:lnTo>
                  <a:pt x="2041" y="7"/>
                </a:lnTo>
                <a:lnTo>
                  <a:pt x="2077" y="5"/>
                </a:lnTo>
                <a:lnTo>
                  <a:pt x="2171" y="0"/>
                </a:lnTo>
                <a:lnTo>
                  <a:pt x="2263" y="0"/>
                </a:lnTo>
                <a:lnTo>
                  <a:pt x="2356" y="5"/>
                </a:lnTo>
                <a:lnTo>
                  <a:pt x="2446" y="13"/>
                </a:lnTo>
                <a:lnTo>
                  <a:pt x="2537" y="25"/>
                </a:lnTo>
                <a:lnTo>
                  <a:pt x="2627" y="40"/>
                </a:lnTo>
                <a:lnTo>
                  <a:pt x="2715" y="59"/>
                </a:lnTo>
                <a:lnTo>
                  <a:pt x="2802" y="81"/>
                </a:lnTo>
                <a:lnTo>
                  <a:pt x="2888" y="107"/>
                </a:lnTo>
                <a:lnTo>
                  <a:pt x="2973" y="137"/>
                </a:lnTo>
                <a:lnTo>
                  <a:pt x="3056" y="169"/>
                </a:lnTo>
                <a:lnTo>
                  <a:pt x="3138" y="205"/>
                </a:lnTo>
                <a:lnTo>
                  <a:pt x="3218" y="244"/>
                </a:lnTo>
                <a:lnTo>
                  <a:pt x="3297" y="286"/>
                </a:lnTo>
                <a:lnTo>
                  <a:pt x="3374" y="331"/>
                </a:lnTo>
                <a:lnTo>
                  <a:pt x="3448" y="380"/>
                </a:lnTo>
                <a:lnTo>
                  <a:pt x="3521" y="432"/>
                </a:lnTo>
                <a:lnTo>
                  <a:pt x="3592" y="486"/>
                </a:lnTo>
                <a:lnTo>
                  <a:pt x="3661" y="543"/>
                </a:lnTo>
                <a:lnTo>
                  <a:pt x="3726" y="603"/>
                </a:lnTo>
                <a:lnTo>
                  <a:pt x="3790" y="666"/>
                </a:lnTo>
                <a:lnTo>
                  <a:pt x="3852" y="731"/>
                </a:lnTo>
                <a:lnTo>
                  <a:pt x="3911" y="799"/>
                </a:lnTo>
                <a:lnTo>
                  <a:pt x="3966" y="869"/>
                </a:lnTo>
                <a:lnTo>
                  <a:pt x="4021" y="943"/>
                </a:lnTo>
                <a:lnTo>
                  <a:pt x="4070" y="1017"/>
                </a:lnTo>
                <a:lnTo>
                  <a:pt x="4118" y="1094"/>
                </a:lnTo>
                <a:lnTo>
                  <a:pt x="4162" y="1174"/>
                </a:lnTo>
                <a:lnTo>
                  <a:pt x="4204" y="1256"/>
                </a:lnTo>
                <a:lnTo>
                  <a:pt x="4242" y="1340"/>
                </a:lnTo>
                <a:lnTo>
                  <a:pt x="4276" y="1426"/>
                </a:lnTo>
                <a:lnTo>
                  <a:pt x="4308" y="1515"/>
                </a:lnTo>
                <a:lnTo>
                  <a:pt x="4325" y="1567"/>
                </a:lnTo>
                <a:lnTo>
                  <a:pt x="4340" y="1620"/>
                </a:lnTo>
                <a:lnTo>
                  <a:pt x="4355" y="1673"/>
                </a:lnTo>
                <a:lnTo>
                  <a:pt x="4367" y="1726"/>
                </a:lnTo>
                <a:lnTo>
                  <a:pt x="4378" y="1780"/>
                </a:lnTo>
                <a:lnTo>
                  <a:pt x="4389" y="1834"/>
                </a:lnTo>
                <a:lnTo>
                  <a:pt x="4397" y="1887"/>
                </a:lnTo>
                <a:lnTo>
                  <a:pt x="4405" y="1940"/>
                </a:lnTo>
                <a:lnTo>
                  <a:pt x="4411" y="1994"/>
                </a:lnTo>
                <a:lnTo>
                  <a:pt x="4416" y="2049"/>
                </a:lnTo>
                <a:lnTo>
                  <a:pt x="4419" y="2102"/>
                </a:lnTo>
                <a:lnTo>
                  <a:pt x="4421" y="2156"/>
                </a:lnTo>
                <a:lnTo>
                  <a:pt x="4422" y="2209"/>
                </a:lnTo>
                <a:lnTo>
                  <a:pt x="4421" y="2263"/>
                </a:lnTo>
                <a:lnTo>
                  <a:pt x="4419" y="2316"/>
                </a:lnTo>
                <a:lnTo>
                  <a:pt x="4417" y="2371"/>
                </a:lnTo>
                <a:lnTo>
                  <a:pt x="4411" y="2424"/>
                </a:lnTo>
                <a:lnTo>
                  <a:pt x="4406" y="2478"/>
                </a:lnTo>
                <a:lnTo>
                  <a:pt x="4399" y="2531"/>
                </a:lnTo>
                <a:lnTo>
                  <a:pt x="4390" y="2584"/>
                </a:lnTo>
                <a:lnTo>
                  <a:pt x="4380" y="2636"/>
                </a:lnTo>
                <a:lnTo>
                  <a:pt x="4369" y="2690"/>
                </a:lnTo>
                <a:lnTo>
                  <a:pt x="4357" y="2743"/>
                </a:lnTo>
                <a:lnTo>
                  <a:pt x="4344" y="2795"/>
                </a:lnTo>
                <a:lnTo>
                  <a:pt x="4328" y="2847"/>
                </a:lnTo>
                <a:lnTo>
                  <a:pt x="4312" y="2899"/>
                </a:lnTo>
                <a:lnTo>
                  <a:pt x="4294" y="2950"/>
                </a:lnTo>
                <a:lnTo>
                  <a:pt x="4275" y="3001"/>
                </a:lnTo>
                <a:lnTo>
                  <a:pt x="4255" y="3052"/>
                </a:lnTo>
                <a:lnTo>
                  <a:pt x="4233" y="3103"/>
                </a:lnTo>
                <a:lnTo>
                  <a:pt x="4211" y="3152"/>
                </a:lnTo>
                <a:lnTo>
                  <a:pt x="4187" y="3202"/>
                </a:lnTo>
                <a:lnTo>
                  <a:pt x="4161" y="3251"/>
                </a:lnTo>
                <a:lnTo>
                  <a:pt x="4135" y="3300"/>
                </a:lnTo>
                <a:lnTo>
                  <a:pt x="4107" y="3347"/>
                </a:lnTo>
                <a:lnTo>
                  <a:pt x="4078" y="3394"/>
                </a:lnTo>
                <a:lnTo>
                  <a:pt x="4049" y="3439"/>
                </a:lnTo>
                <a:lnTo>
                  <a:pt x="4018" y="3485"/>
                </a:lnTo>
                <a:lnTo>
                  <a:pt x="3986" y="3529"/>
                </a:lnTo>
                <a:lnTo>
                  <a:pt x="3954" y="3572"/>
                </a:lnTo>
                <a:lnTo>
                  <a:pt x="3920" y="3614"/>
                </a:lnTo>
                <a:lnTo>
                  <a:pt x="3886" y="3655"/>
                </a:lnTo>
                <a:lnTo>
                  <a:pt x="3850" y="3696"/>
                </a:lnTo>
                <a:lnTo>
                  <a:pt x="3814" y="3736"/>
                </a:lnTo>
                <a:lnTo>
                  <a:pt x="3776" y="3775"/>
                </a:lnTo>
                <a:lnTo>
                  <a:pt x="3737" y="3812"/>
                </a:lnTo>
                <a:lnTo>
                  <a:pt x="3698" y="3849"/>
                </a:lnTo>
                <a:lnTo>
                  <a:pt x="3657" y="3884"/>
                </a:lnTo>
                <a:lnTo>
                  <a:pt x="3617" y="3919"/>
                </a:lnTo>
                <a:lnTo>
                  <a:pt x="3574" y="3953"/>
                </a:lnTo>
                <a:lnTo>
                  <a:pt x="3532" y="3985"/>
                </a:lnTo>
                <a:lnTo>
                  <a:pt x="3488" y="4017"/>
                </a:lnTo>
                <a:lnTo>
                  <a:pt x="3444" y="4047"/>
                </a:lnTo>
                <a:lnTo>
                  <a:pt x="3400" y="4077"/>
                </a:lnTo>
                <a:lnTo>
                  <a:pt x="3353" y="4105"/>
                </a:lnTo>
                <a:lnTo>
                  <a:pt x="3307" y="4132"/>
                </a:lnTo>
                <a:lnTo>
                  <a:pt x="3259" y="4159"/>
                </a:lnTo>
                <a:lnTo>
                  <a:pt x="3211" y="4183"/>
                </a:lnTo>
                <a:lnTo>
                  <a:pt x="3162" y="4207"/>
                </a:lnTo>
                <a:lnTo>
                  <a:pt x="3113" y="4231"/>
                </a:lnTo>
                <a:lnTo>
                  <a:pt x="3062" y="4252"/>
                </a:lnTo>
                <a:lnTo>
                  <a:pt x="3011" y="4273"/>
                </a:lnTo>
                <a:lnTo>
                  <a:pt x="2960" y="4292"/>
                </a:lnTo>
                <a:lnTo>
                  <a:pt x="2907" y="4309"/>
                </a:lnTo>
                <a:lnTo>
                  <a:pt x="2873" y="4320"/>
                </a:lnTo>
                <a:lnTo>
                  <a:pt x="2838" y="4331"/>
                </a:lnTo>
                <a:lnTo>
                  <a:pt x="2804" y="4341"/>
                </a:lnTo>
                <a:lnTo>
                  <a:pt x="2769" y="4350"/>
                </a:lnTo>
                <a:lnTo>
                  <a:pt x="2734" y="4359"/>
                </a:lnTo>
                <a:lnTo>
                  <a:pt x="2699" y="4368"/>
                </a:lnTo>
                <a:lnTo>
                  <a:pt x="2663" y="4376"/>
                </a:lnTo>
                <a:lnTo>
                  <a:pt x="2628" y="4382"/>
                </a:lnTo>
                <a:lnTo>
                  <a:pt x="2593" y="4389"/>
                </a:lnTo>
                <a:lnTo>
                  <a:pt x="2557" y="4396"/>
                </a:lnTo>
                <a:lnTo>
                  <a:pt x="2522" y="4401"/>
                </a:lnTo>
                <a:lnTo>
                  <a:pt x="2486" y="4406"/>
                </a:lnTo>
                <a:lnTo>
                  <a:pt x="2451" y="4410"/>
                </a:lnTo>
                <a:lnTo>
                  <a:pt x="2415" y="4413"/>
                </a:lnTo>
                <a:lnTo>
                  <a:pt x="2379" y="4417"/>
                </a:lnTo>
                <a:lnTo>
                  <a:pt x="2343" y="44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2" name="Google Shape;482;p24"/>
          <p:cNvSpPr/>
          <p:nvPr/>
        </p:nvSpPr>
        <p:spPr>
          <a:xfrm>
            <a:off x="5792321" y="1311250"/>
            <a:ext cx="779463" cy="779462"/>
          </a:xfrm>
          <a:custGeom>
            <a:rect b="b" l="l" r="r" t="t"/>
            <a:pathLst>
              <a:path extrusionOk="0" h="4421" w="4419">
                <a:moveTo>
                  <a:pt x="2345" y="4417"/>
                </a:moveTo>
                <a:lnTo>
                  <a:pt x="2294" y="4420"/>
                </a:lnTo>
                <a:lnTo>
                  <a:pt x="2244" y="4421"/>
                </a:lnTo>
                <a:lnTo>
                  <a:pt x="2193" y="4421"/>
                </a:lnTo>
                <a:lnTo>
                  <a:pt x="2143" y="4420"/>
                </a:lnTo>
                <a:lnTo>
                  <a:pt x="2094" y="4418"/>
                </a:lnTo>
                <a:lnTo>
                  <a:pt x="2043" y="4415"/>
                </a:lnTo>
                <a:lnTo>
                  <a:pt x="1993" y="4410"/>
                </a:lnTo>
                <a:lnTo>
                  <a:pt x="1943" y="4406"/>
                </a:lnTo>
                <a:lnTo>
                  <a:pt x="1894" y="4399"/>
                </a:lnTo>
                <a:lnTo>
                  <a:pt x="1845" y="4392"/>
                </a:lnTo>
                <a:lnTo>
                  <a:pt x="1796" y="4383"/>
                </a:lnTo>
                <a:lnTo>
                  <a:pt x="1747" y="4373"/>
                </a:lnTo>
                <a:lnTo>
                  <a:pt x="1698" y="4362"/>
                </a:lnTo>
                <a:lnTo>
                  <a:pt x="1650" y="4349"/>
                </a:lnTo>
                <a:lnTo>
                  <a:pt x="1602" y="4336"/>
                </a:lnTo>
                <a:lnTo>
                  <a:pt x="1555" y="4322"/>
                </a:lnTo>
                <a:lnTo>
                  <a:pt x="1507" y="4306"/>
                </a:lnTo>
                <a:lnTo>
                  <a:pt x="1459" y="4290"/>
                </a:lnTo>
                <a:lnTo>
                  <a:pt x="1413" y="4273"/>
                </a:lnTo>
                <a:lnTo>
                  <a:pt x="1367" y="4254"/>
                </a:lnTo>
                <a:lnTo>
                  <a:pt x="1321" y="4234"/>
                </a:lnTo>
                <a:lnTo>
                  <a:pt x="1276" y="4214"/>
                </a:lnTo>
                <a:lnTo>
                  <a:pt x="1230" y="4192"/>
                </a:lnTo>
                <a:lnTo>
                  <a:pt x="1186" y="4170"/>
                </a:lnTo>
                <a:lnTo>
                  <a:pt x="1142" y="4146"/>
                </a:lnTo>
                <a:lnTo>
                  <a:pt x="1098" y="4121"/>
                </a:lnTo>
                <a:lnTo>
                  <a:pt x="1055" y="4096"/>
                </a:lnTo>
                <a:lnTo>
                  <a:pt x="1013" y="4068"/>
                </a:lnTo>
                <a:lnTo>
                  <a:pt x="971" y="4041"/>
                </a:lnTo>
                <a:lnTo>
                  <a:pt x="929" y="4012"/>
                </a:lnTo>
                <a:lnTo>
                  <a:pt x="889" y="3982"/>
                </a:lnTo>
                <a:lnTo>
                  <a:pt x="848" y="3952"/>
                </a:lnTo>
                <a:lnTo>
                  <a:pt x="805" y="3917"/>
                </a:lnTo>
                <a:lnTo>
                  <a:pt x="763" y="3881"/>
                </a:lnTo>
                <a:lnTo>
                  <a:pt x="722" y="3845"/>
                </a:lnTo>
                <a:lnTo>
                  <a:pt x="682" y="3808"/>
                </a:lnTo>
                <a:lnTo>
                  <a:pt x="644" y="3769"/>
                </a:lnTo>
                <a:lnTo>
                  <a:pt x="605" y="3731"/>
                </a:lnTo>
                <a:lnTo>
                  <a:pt x="568" y="3691"/>
                </a:lnTo>
                <a:lnTo>
                  <a:pt x="533" y="3650"/>
                </a:lnTo>
                <a:lnTo>
                  <a:pt x="497" y="3609"/>
                </a:lnTo>
                <a:lnTo>
                  <a:pt x="464" y="3567"/>
                </a:lnTo>
                <a:lnTo>
                  <a:pt x="431" y="3524"/>
                </a:lnTo>
                <a:lnTo>
                  <a:pt x="400" y="3480"/>
                </a:lnTo>
                <a:lnTo>
                  <a:pt x="369" y="3436"/>
                </a:lnTo>
                <a:lnTo>
                  <a:pt x="340" y="3391"/>
                </a:lnTo>
                <a:lnTo>
                  <a:pt x="313" y="3345"/>
                </a:lnTo>
                <a:lnTo>
                  <a:pt x="285" y="3299"/>
                </a:lnTo>
                <a:lnTo>
                  <a:pt x="259" y="3251"/>
                </a:lnTo>
                <a:lnTo>
                  <a:pt x="234" y="3204"/>
                </a:lnTo>
                <a:lnTo>
                  <a:pt x="211" y="3155"/>
                </a:lnTo>
                <a:lnTo>
                  <a:pt x="189" y="3106"/>
                </a:lnTo>
                <a:lnTo>
                  <a:pt x="167" y="3056"/>
                </a:lnTo>
                <a:lnTo>
                  <a:pt x="148" y="3007"/>
                </a:lnTo>
                <a:lnTo>
                  <a:pt x="129" y="2956"/>
                </a:lnTo>
                <a:lnTo>
                  <a:pt x="111" y="2905"/>
                </a:lnTo>
                <a:lnTo>
                  <a:pt x="96" y="2853"/>
                </a:lnTo>
                <a:lnTo>
                  <a:pt x="80" y="2801"/>
                </a:lnTo>
                <a:lnTo>
                  <a:pt x="67" y="2749"/>
                </a:lnTo>
                <a:lnTo>
                  <a:pt x="53" y="2695"/>
                </a:lnTo>
                <a:lnTo>
                  <a:pt x="42" y="2641"/>
                </a:lnTo>
                <a:lnTo>
                  <a:pt x="32" y="2588"/>
                </a:lnTo>
                <a:lnTo>
                  <a:pt x="24" y="2533"/>
                </a:lnTo>
                <a:lnTo>
                  <a:pt x="17" y="2478"/>
                </a:lnTo>
                <a:lnTo>
                  <a:pt x="10" y="2423"/>
                </a:lnTo>
                <a:lnTo>
                  <a:pt x="6" y="2369"/>
                </a:lnTo>
                <a:lnTo>
                  <a:pt x="3" y="2313"/>
                </a:lnTo>
                <a:lnTo>
                  <a:pt x="0" y="2259"/>
                </a:lnTo>
                <a:lnTo>
                  <a:pt x="0" y="2205"/>
                </a:lnTo>
                <a:lnTo>
                  <a:pt x="0" y="2150"/>
                </a:lnTo>
                <a:lnTo>
                  <a:pt x="3" y="2095"/>
                </a:lnTo>
                <a:lnTo>
                  <a:pt x="6" y="2042"/>
                </a:lnTo>
                <a:lnTo>
                  <a:pt x="11" y="1988"/>
                </a:lnTo>
                <a:lnTo>
                  <a:pt x="17" y="1934"/>
                </a:lnTo>
                <a:lnTo>
                  <a:pt x="25" y="1881"/>
                </a:lnTo>
                <a:lnTo>
                  <a:pt x="32" y="1827"/>
                </a:lnTo>
                <a:lnTo>
                  <a:pt x="42" y="1774"/>
                </a:lnTo>
                <a:lnTo>
                  <a:pt x="53" y="1722"/>
                </a:lnTo>
                <a:lnTo>
                  <a:pt x="67" y="1670"/>
                </a:lnTo>
                <a:lnTo>
                  <a:pt x="80" y="1618"/>
                </a:lnTo>
                <a:lnTo>
                  <a:pt x="96" y="1566"/>
                </a:lnTo>
                <a:lnTo>
                  <a:pt x="111" y="1515"/>
                </a:lnTo>
                <a:lnTo>
                  <a:pt x="129" y="1464"/>
                </a:lnTo>
                <a:lnTo>
                  <a:pt x="148" y="1413"/>
                </a:lnTo>
                <a:lnTo>
                  <a:pt x="167" y="1364"/>
                </a:lnTo>
                <a:lnTo>
                  <a:pt x="190" y="1315"/>
                </a:lnTo>
                <a:lnTo>
                  <a:pt x="212" y="1265"/>
                </a:lnTo>
                <a:lnTo>
                  <a:pt x="236" y="1216"/>
                </a:lnTo>
                <a:lnTo>
                  <a:pt x="260" y="1169"/>
                </a:lnTo>
                <a:lnTo>
                  <a:pt x="287" y="1121"/>
                </a:lnTo>
                <a:lnTo>
                  <a:pt x="315" y="1075"/>
                </a:lnTo>
                <a:lnTo>
                  <a:pt x="344" y="1028"/>
                </a:lnTo>
                <a:lnTo>
                  <a:pt x="373" y="982"/>
                </a:lnTo>
                <a:lnTo>
                  <a:pt x="404" y="936"/>
                </a:lnTo>
                <a:lnTo>
                  <a:pt x="436" y="892"/>
                </a:lnTo>
                <a:lnTo>
                  <a:pt x="470" y="849"/>
                </a:lnTo>
                <a:lnTo>
                  <a:pt x="507" y="802"/>
                </a:lnTo>
                <a:lnTo>
                  <a:pt x="545" y="757"/>
                </a:lnTo>
                <a:lnTo>
                  <a:pt x="585" y="714"/>
                </a:lnTo>
                <a:lnTo>
                  <a:pt x="625" y="670"/>
                </a:lnTo>
                <a:lnTo>
                  <a:pt x="667" y="629"/>
                </a:lnTo>
                <a:lnTo>
                  <a:pt x="709" y="589"/>
                </a:lnTo>
                <a:lnTo>
                  <a:pt x="752" y="550"/>
                </a:lnTo>
                <a:lnTo>
                  <a:pt x="796" y="512"/>
                </a:lnTo>
                <a:lnTo>
                  <a:pt x="842" y="474"/>
                </a:lnTo>
                <a:lnTo>
                  <a:pt x="888" y="439"/>
                </a:lnTo>
                <a:lnTo>
                  <a:pt x="936" y="406"/>
                </a:lnTo>
                <a:lnTo>
                  <a:pt x="983" y="373"/>
                </a:lnTo>
                <a:lnTo>
                  <a:pt x="1032" y="341"/>
                </a:lnTo>
                <a:lnTo>
                  <a:pt x="1082" y="311"/>
                </a:lnTo>
                <a:lnTo>
                  <a:pt x="1132" y="282"/>
                </a:lnTo>
                <a:lnTo>
                  <a:pt x="1183" y="254"/>
                </a:lnTo>
                <a:lnTo>
                  <a:pt x="1235" y="228"/>
                </a:lnTo>
                <a:lnTo>
                  <a:pt x="1287" y="202"/>
                </a:lnTo>
                <a:lnTo>
                  <a:pt x="1340" y="179"/>
                </a:lnTo>
                <a:lnTo>
                  <a:pt x="1394" y="157"/>
                </a:lnTo>
                <a:lnTo>
                  <a:pt x="1448" y="136"/>
                </a:lnTo>
                <a:lnTo>
                  <a:pt x="1503" y="117"/>
                </a:lnTo>
                <a:lnTo>
                  <a:pt x="1558" y="99"/>
                </a:lnTo>
                <a:lnTo>
                  <a:pt x="1614" y="83"/>
                </a:lnTo>
                <a:lnTo>
                  <a:pt x="1671" y="67"/>
                </a:lnTo>
                <a:lnTo>
                  <a:pt x="1727" y="54"/>
                </a:lnTo>
                <a:lnTo>
                  <a:pt x="1785" y="42"/>
                </a:lnTo>
                <a:lnTo>
                  <a:pt x="1842" y="31"/>
                </a:lnTo>
                <a:lnTo>
                  <a:pt x="1901" y="22"/>
                </a:lnTo>
                <a:lnTo>
                  <a:pt x="1959" y="14"/>
                </a:lnTo>
                <a:lnTo>
                  <a:pt x="2018" y="8"/>
                </a:lnTo>
                <a:lnTo>
                  <a:pt x="2077" y="4"/>
                </a:lnTo>
                <a:lnTo>
                  <a:pt x="2128" y="2"/>
                </a:lnTo>
                <a:lnTo>
                  <a:pt x="2178" y="1"/>
                </a:lnTo>
                <a:lnTo>
                  <a:pt x="2229" y="0"/>
                </a:lnTo>
                <a:lnTo>
                  <a:pt x="2279" y="1"/>
                </a:lnTo>
                <a:lnTo>
                  <a:pt x="2328" y="3"/>
                </a:lnTo>
                <a:lnTo>
                  <a:pt x="2378" y="6"/>
                </a:lnTo>
                <a:lnTo>
                  <a:pt x="2429" y="11"/>
                </a:lnTo>
                <a:lnTo>
                  <a:pt x="2478" y="16"/>
                </a:lnTo>
                <a:lnTo>
                  <a:pt x="2528" y="23"/>
                </a:lnTo>
                <a:lnTo>
                  <a:pt x="2577" y="31"/>
                </a:lnTo>
                <a:lnTo>
                  <a:pt x="2626" y="39"/>
                </a:lnTo>
                <a:lnTo>
                  <a:pt x="2675" y="49"/>
                </a:lnTo>
                <a:lnTo>
                  <a:pt x="2724" y="60"/>
                </a:lnTo>
                <a:lnTo>
                  <a:pt x="2772" y="73"/>
                </a:lnTo>
                <a:lnTo>
                  <a:pt x="2820" y="85"/>
                </a:lnTo>
                <a:lnTo>
                  <a:pt x="2867" y="99"/>
                </a:lnTo>
                <a:lnTo>
                  <a:pt x="2915" y="115"/>
                </a:lnTo>
                <a:lnTo>
                  <a:pt x="2962" y="131"/>
                </a:lnTo>
                <a:lnTo>
                  <a:pt x="3008" y="149"/>
                </a:lnTo>
                <a:lnTo>
                  <a:pt x="3055" y="167"/>
                </a:lnTo>
                <a:lnTo>
                  <a:pt x="3101" y="187"/>
                </a:lnTo>
                <a:lnTo>
                  <a:pt x="3146" y="208"/>
                </a:lnTo>
                <a:lnTo>
                  <a:pt x="3191" y="229"/>
                </a:lnTo>
                <a:lnTo>
                  <a:pt x="3235" y="252"/>
                </a:lnTo>
                <a:lnTo>
                  <a:pt x="3279" y="275"/>
                </a:lnTo>
                <a:lnTo>
                  <a:pt x="3324" y="301"/>
                </a:lnTo>
                <a:lnTo>
                  <a:pt x="3367" y="326"/>
                </a:lnTo>
                <a:lnTo>
                  <a:pt x="3409" y="353"/>
                </a:lnTo>
                <a:lnTo>
                  <a:pt x="3451" y="380"/>
                </a:lnTo>
                <a:lnTo>
                  <a:pt x="3492" y="409"/>
                </a:lnTo>
                <a:lnTo>
                  <a:pt x="3533" y="439"/>
                </a:lnTo>
                <a:lnTo>
                  <a:pt x="3573" y="470"/>
                </a:lnTo>
                <a:lnTo>
                  <a:pt x="3661" y="542"/>
                </a:lnTo>
                <a:lnTo>
                  <a:pt x="3744" y="617"/>
                </a:lnTo>
                <a:lnTo>
                  <a:pt x="3822" y="697"/>
                </a:lnTo>
                <a:lnTo>
                  <a:pt x="3896" y="779"/>
                </a:lnTo>
                <a:lnTo>
                  <a:pt x="3965" y="864"/>
                </a:lnTo>
                <a:lnTo>
                  <a:pt x="4029" y="953"/>
                </a:lnTo>
                <a:lnTo>
                  <a:pt x="4088" y="1044"/>
                </a:lnTo>
                <a:lnTo>
                  <a:pt x="4143" y="1137"/>
                </a:lnTo>
                <a:lnTo>
                  <a:pt x="4193" y="1232"/>
                </a:lnTo>
                <a:lnTo>
                  <a:pt x="4238" y="1329"/>
                </a:lnTo>
                <a:lnTo>
                  <a:pt x="4278" y="1428"/>
                </a:lnTo>
                <a:lnTo>
                  <a:pt x="4313" y="1528"/>
                </a:lnTo>
                <a:lnTo>
                  <a:pt x="4343" y="1630"/>
                </a:lnTo>
                <a:lnTo>
                  <a:pt x="4369" y="1734"/>
                </a:lnTo>
                <a:lnTo>
                  <a:pt x="4388" y="1838"/>
                </a:lnTo>
                <a:lnTo>
                  <a:pt x="4404" y="1944"/>
                </a:lnTo>
                <a:lnTo>
                  <a:pt x="4414" y="2049"/>
                </a:lnTo>
                <a:lnTo>
                  <a:pt x="4419" y="2155"/>
                </a:lnTo>
                <a:lnTo>
                  <a:pt x="4419" y="2261"/>
                </a:lnTo>
                <a:lnTo>
                  <a:pt x="4415" y="2368"/>
                </a:lnTo>
                <a:lnTo>
                  <a:pt x="4405" y="2474"/>
                </a:lnTo>
                <a:lnTo>
                  <a:pt x="4390" y="2579"/>
                </a:lnTo>
                <a:lnTo>
                  <a:pt x="4370" y="2684"/>
                </a:lnTo>
                <a:lnTo>
                  <a:pt x="4344" y="2790"/>
                </a:lnTo>
                <a:lnTo>
                  <a:pt x="4313" y="2892"/>
                </a:lnTo>
                <a:lnTo>
                  <a:pt x="4278" y="2994"/>
                </a:lnTo>
                <a:lnTo>
                  <a:pt x="4237" y="3096"/>
                </a:lnTo>
                <a:lnTo>
                  <a:pt x="4190" y="3195"/>
                </a:lnTo>
                <a:lnTo>
                  <a:pt x="4138" y="3293"/>
                </a:lnTo>
                <a:lnTo>
                  <a:pt x="4082" y="3388"/>
                </a:lnTo>
                <a:lnTo>
                  <a:pt x="4020" y="3481"/>
                </a:lnTo>
                <a:lnTo>
                  <a:pt x="3951" y="3573"/>
                </a:lnTo>
                <a:lnTo>
                  <a:pt x="3915" y="3620"/>
                </a:lnTo>
                <a:lnTo>
                  <a:pt x="3876" y="3664"/>
                </a:lnTo>
                <a:lnTo>
                  <a:pt x="3837" y="3708"/>
                </a:lnTo>
                <a:lnTo>
                  <a:pt x="3796" y="3751"/>
                </a:lnTo>
                <a:lnTo>
                  <a:pt x="3755" y="3793"/>
                </a:lnTo>
                <a:lnTo>
                  <a:pt x="3713" y="3832"/>
                </a:lnTo>
                <a:lnTo>
                  <a:pt x="3669" y="3872"/>
                </a:lnTo>
                <a:lnTo>
                  <a:pt x="3625" y="3910"/>
                </a:lnTo>
                <a:lnTo>
                  <a:pt x="3579" y="3946"/>
                </a:lnTo>
                <a:lnTo>
                  <a:pt x="3534" y="3982"/>
                </a:lnTo>
                <a:lnTo>
                  <a:pt x="3486" y="4016"/>
                </a:lnTo>
                <a:lnTo>
                  <a:pt x="3439" y="4049"/>
                </a:lnTo>
                <a:lnTo>
                  <a:pt x="3390" y="4080"/>
                </a:lnTo>
                <a:lnTo>
                  <a:pt x="3340" y="4110"/>
                </a:lnTo>
                <a:lnTo>
                  <a:pt x="3290" y="4140"/>
                </a:lnTo>
                <a:lnTo>
                  <a:pt x="3239" y="4168"/>
                </a:lnTo>
                <a:lnTo>
                  <a:pt x="3187" y="4193"/>
                </a:lnTo>
                <a:lnTo>
                  <a:pt x="3135" y="4219"/>
                </a:lnTo>
                <a:lnTo>
                  <a:pt x="3082" y="4242"/>
                </a:lnTo>
                <a:lnTo>
                  <a:pt x="3028" y="4264"/>
                </a:lnTo>
                <a:lnTo>
                  <a:pt x="2974" y="4285"/>
                </a:lnTo>
                <a:lnTo>
                  <a:pt x="2918" y="4305"/>
                </a:lnTo>
                <a:lnTo>
                  <a:pt x="2863" y="4323"/>
                </a:lnTo>
                <a:lnTo>
                  <a:pt x="2808" y="4340"/>
                </a:lnTo>
                <a:lnTo>
                  <a:pt x="2751" y="4354"/>
                </a:lnTo>
                <a:lnTo>
                  <a:pt x="2695" y="4368"/>
                </a:lnTo>
                <a:lnTo>
                  <a:pt x="2637" y="4379"/>
                </a:lnTo>
                <a:lnTo>
                  <a:pt x="2580" y="4390"/>
                </a:lnTo>
                <a:lnTo>
                  <a:pt x="2521" y="4399"/>
                </a:lnTo>
                <a:lnTo>
                  <a:pt x="2462" y="4407"/>
                </a:lnTo>
                <a:lnTo>
                  <a:pt x="2404" y="4413"/>
                </a:lnTo>
                <a:lnTo>
                  <a:pt x="2345" y="44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3" name="Google Shape;483;p24"/>
          <p:cNvSpPr/>
          <p:nvPr/>
        </p:nvSpPr>
        <p:spPr>
          <a:xfrm>
            <a:off x="6881346" y="2101825"/>
            <a:ext cx="779463" cy="779462"/>
          </a:xfrm>
          <a:custGeom>
            <a:rect b="b" l="l" r="r" t="t"/>
            <a:pathLst>
              <a:path extrusionOk="0" h="4423" w="4424">
                <a:moveTo>
                  <a:pt x="2345" y="4419"/>
                </a:moveTo>
                <a:lnTo>
                  <a:pt x="2280" y="4422"/>
                </a:lnTo>
                <a:lnTo>
                  <a:pt x="2217" y="4423"/>
                </a:lnTo>
                <a:lnTo>
                  <a:pt x="2153" y="4422"/>
                </a:lnTo>
                <a:lnTo>
                  <a:pt x="2089" y="4420"/>
                </a:lnTo>
                <a:lnTo>
                  <a:pt x="2026" y="4416"/>
                </a:lnTo>
                <a:lnTo>
                  <a:pt x="1963" y="4409"/>
                </a:lnTo>
                <a:lnTo>
                  <a:pt x="1900" y="4401"/>
                </a:lnTo>
                <a:lnTo>
                  <a:pt x="1836" y="4391"/>
                </a:lnTo>
                <a:lnTo>
                  <a:pt x="1774" y="4379"/>
                </a:lnTo>
                <a:lnTo>
                  <a:pt x="1712" y="4366"/>
                </a:lnTo>
                <a:lnTo>
                  <a:pt x="1651" y="4350"/>
                </a:lnTo>
                <a:lnTo>
                  <a:pt x="1590" y="4334"/>
                </a:lnTo>
                <a:lnTo>
                  <a:pt x="1529" y="4314"/>
                </a:lnTo>
                <a:lnTo>
                  <a:pt x="1468" y="4293"/>
                </a:lnTo>
                <a:lnTo>
                  <a:pt x="1407" y="4271"/>
                </a:lnTo>
                <a:lnTo>
                  <a:pt x="1347" y="4246"/>
                </a:lnTo>
                <a:lnTo>
                  <a:pt x="1296" y="4224"/>
                </a:lnTo>
                <a:lnTo>
                  <a:pt x="1246" y="4201"/>
                </a:lnTo>
                <a:lnTo>
                  <a:pt x="1198" y="4175"/>
                </a:lnTo>
                <a:lnTo>
                  <a:pt x="1149" y="4150"/>
                </a:lnTo>
                <a:lnTo>
                  <a:pt x="1101" y="4123"/>
                </a:lnTo>
                <a:lnTo>
                  <a:pt x="1055" y="4096"/>
                </a:lnTo>
                <a:lnTo>
                  <a:pt x="1008" y="4067"/>
                </a:lnTo>
                <a:lnTo>
                  <a:pt x="964" y="4037"/>
                </a:lnTo>
                <a:lnTo>
                  <a:pt x="920" y="4006"/>
                </a:lnTo>
                <a:lnTo>
                  <a:pt x="876" y="3974"/>
                </a:lnTo>
                <a:lnTo>
                  <a:pt x="834" y="3941"/>
                </a:lnTo>
                <a:lnTo>
                  <a:pt x="791" y="3906"/>
                </a:lnTo>
                <a:lnTo>
                  <a:pt x="751" y="3872"/>
                </a:lnTo>
                <a:lnTo>
                  <a:pt x="711" y="3835"/>
                </a:lnTo>
                <a:lnTo>
                  <a:pt x="672" y="3799"/>
                </a:lnTo>
                <a:lnTo>
                  <a:pt x="633" y="3761"/>
                </a:lnTo>
                <a:lnTo>
                  <a:pt x="597" y="3723"/>
                </a:lnTo>
                <a:lnTo>
                  <a:pt x="560" y="3683"/>
                </a:lnTo>
                <a:lnTo>
                  <a:pt x="525" y="3642"/>
                </a:lnTo>
                <a:lnTo>
                  <a:pt x="490" y="3601"/>
                </a:lnTo>
                <a:lnTo>
                  <a:pt x="457" y="3558"/>
                </a:lnTo>
                <a:lnTo>
                  <a:pt x="425" y="3514"/>
                </a:lnTo>
                <a:lnTo>
                  <a:pt x="394" y="3470"/>
                </a:lnTo>
                <a:lnTo>
                  <a:pt x="364" y="3426"/>
                </a:lnTo>
                <a:lnTo>
                  <a:pt x="334" y="3380"/>
                </a:lnTo>
                <a:lnTo>
                  <a:pt x="307" y="3334"/>
                </a:lnTo>
                <a:lnTo>
                  <a:pt x="280" y="3286"/>
                </a:lnTo>
                <a:lnTo>
                  <a:pt x="253" y="3238"/>
                </a:lnTo>
                <a:lnTo>
                  <a:pt x="229" y="3189"/>
                </a:lnTo>
                <a:lnTo>
                  <a:pt x="206" y="3140"/>
                </a:lnTo>
                <a:lnTo>
                  <a:pt x="184" y="3089"/>
                </a:lnTo>
                <a:lnTo>
                  <a:pt x="162" y="3038"/>
                </a:lnTo>
                <a:lnTo>
                  <a:pt x="142" y="2987"/>
                </a:lnTo>
                <a:lnTo>
                  <a:pt x="123" y="2935"/>
                </a:lnTo>
                <a:lnTo>
                  <a:pt x="106" y="2883"/>
                </a:lnTo>
                <a:lnTo>
                  <a:pt x="90" y="2831"/>
                </a:lnTo>
                <a:lnTo>
                  <a:pt x="75" y="2778"/>
                </a:lnTo>
                <a:lnTo>
                  <a:pt x="62" y="2725"/>
                </a:lnTo>
                <a:lnTo>
                  <a:pt x="50" y="2673"/>
                </a:lnTo>
                <a:lnTo>
                  <a:pt x="39" y="2620"/>
                </a:lnTo>
                <a:lnTo>
                  <a:pt x="30" y="2567"/>
                </a:lnTo>
                <a:lnTo>
                  <a:pt x="21" y="2512"/>
                </a:lnTo>
                <a:lnTo>
                  <a:pt x="14" y="2459"/>
                </a:lnTo>
                <a:lnTo>
                  <a:pt x="9" y="2406"/>
                </a:lnTo>
                <a:lnTo>
                  <a:pt x="4" y="2352"/>
                </a:lnTo>
                <a:lnTo>
                  <a:pt x="2" y="2299"/>
                </a:lnTo>
                <a:lnTo>
                  <a:pt x="1" y="2245"/>
                </a:lnTo>
                <a:lnTo>
                  <a:pt x="0" y="2191"/>
                </a:lnTo>
                <a:lnTo>
                  <a:pt x="2" y="2137"/>
                </a:lnTo>
                <a:lnTo>
                  <a:pt x="4" y="2084"/>
                </a:lnTo>
                <a:lnTo>
                  <a:pt x="8" y="2030"/>
                </a:lnTo>
                <a:lnTo>
                  <a:pt x="13" y="1977"/>
                </a:lnTo>
                <a:lnTo>
                  <a:pt x="20" y="1922"/>
                </a:lnTo>
                <a:lnTo>
                  <a:pt x="28" y="1869"/>
                </a:lnTo>
                <a:lnTo>
                  <a:pt x="36" y="1816"/>
                </a:lnTo>
                <a:lnTo>
                  <a:pt x="46" y="1763"/>
                </a:lnTo>
                <a:lnTo>
                  <a:pt x="59" y="1710"/>
                </a:lnTo>
                <a:lnTo>
                  <a:pt x="72" y="1658"/>
                </a:lnTo>
                <a:lnTo>
                  <a:pt x="86" y="1605"/>
                </a:lnTo>
                <a:lnTo>
                  <a:pt x="102" y="1553"/>
                </a:lnTo>
                <a:lnTo>
                  <a:pt x="118" y="1501"/>
                </a:lnTo>
                <a:lnTo>
                  <a:pt x="137" y="1448"/>
                </a:lnTo>
                <a:lnTo>
                  <a:pt x="157" y="1398"/>
                </a:lnTo>
                <a:lnTo>
                  <a:pt x="178" y="1347"/>
                </a:lnTo>
                <a:lnTo>
                  <a:pt x="210" y="1275"/>
                </a:lnTo>
                <a:lnTo>
                  <a:pt x="245" y="1204"/>
                </a:lnTo>
                <a:lnTo>
                  <a:pt x="281" y="1135"/>
                </a:lnTo>
                <a:lnTo>
                  <a:pt x="320" y="1068"/>
                </a:lnTo>
                <a:lnTo>
                  <a:pt x="361" y="1002"/>
                </a:lnTo>
                <a:lnTo>
                  <a:pt x="404" y="939"/>
                </a:lnTo>
                <a:lnTo>
                  <a:pt x="448" y="877"/>
                </a:lnTo>
                <a:lnTo>
                  <a:pt x="496" y="816"/>
                </a:lnTo>
                <a:lnTo>
                  <a:pt x="545" y="758"/>
                </a:lnTo>
                <a:lnTo>
                  <a:pt x="596" y="701"/>
                </a:lnTo>
                <a:lnTo>
                  <a:pt x="648" y="647"/>
                </a:lnTo>
                <a:lnTo>
                  <a:pt x="702" y="594"/>
                </a:lnTo>
                <a:lnTo>
                  <a:pt x="758" y="544"/>
                </a:lnTo>
                <a:lnTo>
                  <a:pt x="816" y="495"/>
                </a:lnTo>
                <a:lnTo>
                  <a:pt x="876" y="448"/>
                </a:lnTo>
                <a:lnTo>
                  <a:pt x="936" y="403"/>
                </a:lnTo>
                <a:lnTo>
                  <a:pt x="998" y="361"/>
                </a:lnTo>
                <a:lnTo>
                  <a:pt x="1063" y="320"/>
                </a:lnTo>
                <a:lnTo>
                  <a:pt x="1128" y="283"/>
                </a:lnTo>
                <a:lnTo>
                  <a:pt x="1194" y="247"/>
                </a:lnTo>
                <a:lnTo>
                  <a:pt x="1262" y="213"/>
                </a:lnTo>
                <a:lnTo>
                  <a:pt x="1332" y="182"/>
                </a:lnTo>
                <a:lnTo>
                  <a:pt x="1401" y="153"/>
                </a:lnTo>
                <a:lnTo>
                  <a:pt x="1473" y="127"/>
                </a:lnTo>
                <a:lnTo>
                  <a:pt x="1545" y="102"/>
                </a:lnTo>
                <a:lnTo>
                  <a:pt x="1620" y="81"/>
                </a:lnTo>
                <a:lnTo>
                  <a:pt x="1694" y="61"/>
                </a:lnTo>
                <a:lnTo>
                  <a:pt x="1769" y="45"/>
                </a:lnTo>
                <a:lnTo>
                  <a:pt x="1845" y="30"/>
                </a:lnTo>
                <a:lnTo>
                  <a:pt x="1923" y="19"/>
                </a:lnTo>
                <a:lnTo>
                  <a:pt x="2000" y="10"/>
                </a:lnTo>
                <a:lnTo>
                  <a:pt x="2079" y="5"/>
                </a:lnTo>
                <a:lnTo>
                  <a:pt x="2143" y="1"/>
                </a:lnTo>
                <a:lnTo>
                  <a:pt x="2207" y="0"/>
                </a:lnTo>
                <a:lnTo>
                  <a:pt x="2272" y="0"/>
                </a:lnTo>
                <a:lnTo>
                  <a:pt x="2335" y="4"/>
                </a:lnTo>
                <a:lnTo>
                  <a:pt x="2399" y="8"/>
                </a:lnTo>
                <a:lnTo>
                  <a:pt x="2462" y="14"/>
                </a:lnTo>
                <a:lnTo>
                  <a:pt x="2524" y="22"/>
                </a:lnTo>
                <a:lnTo>
                  <a:pt x="2587" y="32"/>
                </a:lnTo>
                <a:lnTo>
                  <a:pt x="2649" y="44"/>
                </a:lnTo>
                <a:lnTo>
                  <a:pt x="2711" y="57"/>
                </a:lnTo>
                <a:lnTo>
                  <a:pt x="2773" y="72"/>
                </a:lnTo>
                <a:lnTo>
                  <a:pt x="2835" y="90"/>
                </a:lnTo>
                <a:lnTo>
                  <a:pt x="2896" y="109"/>
                </a:lnTo>
                <a:lnTo>
                  <a:pt x="2957" y="130"/>
                </a:lnTo>
                <a:lnTo>
                  <a:pt x="3017" y="153"/>
                </a:lnTo>
                <a:lnTo>
                  <a:pt x="3077" y="177"/>
                </a:lnTo>
                <a:lnTo>
                  <a:pt x="3127" y="200"/>
                </a:lnTo>
                <a:lnTo>
                  <a:pt x="3177" y="223"/>
                </a:lnTo>
                <a:lnTo>
                  <a:pt x="3227" y="247"/>
                </a:lnTo>
                <a:lnTo>
                  <a:pt x="3274" y="273"/>
                </a:lnTo>
                <a:lnTo>
                  <a:pt x="3322" y="299"/>
                </a:lnTo>
                <a:lnTo>
                  <a:pt x="3370" y="327"/>
                </a:lnTo>
                <a:lnTo>
                  <a:pt x="3415" y="357"/>
                </a:lnTo>
                <a:lnTo>
                  <a:pt x="3460" y="387"/>
                </a:lnTo>
                <a:lnTo>
                  <a:pt x="3505" y="418"/>
                </a:lnTo>
                <a:lnTo>
                  <a:pt x="3548" y="450"/>
                </a:lnTo>
                <a:lnTo>
                  <a:pt x="3591" y="482"/>
                </a:lnTo>
                <a:lnTo>
                  <a:pt x="3632" y="516"/>
                </a:lnTo>
                <a:lnTo>
                  <a:pt x="3673" y="552"/>
                </a:lnTo>
                <a:lnTo>
                  <a:pt x="3713" y="587"/>
                </a:lnTo>
                <a:lnTo>
                  <a:pt x="3753" y="625"/>
                </a:lnTo>
                <a:lnTo>
                  <a:pt x="3790" y="662"/>
                </a:lnTo>
                <a:lnTo>
                  <a:pt x="3828" y="701"/>
                </a:lnTo>
                <a:lnTo>
                  <a:pt x="3863" y="741"/>
                </a:lnTo>
                <a:lnTo>
                  <a:pt x="3899" y="781"/>
                </a:lnTo>
                <a:lnTo>
                  <a:pt x="3933" y="823"/>
                </a:lnTo>
                <a:lnTo>
                  <a:pt x="3966" y="865"/>
                </a:lnTo>
                <a:lnTo>
                  <a:pt x="3998" y="908"/>
                </a:lnTo>
                <a:lnTo>
                  <a:pt x="4031" y="952"/>
                </a:lnTo>
                <a:lnTo>
                  <a:pt x="4060" y="998"/>
                </a:lnTo>
                <a:lnTo>
                  <a:pt x="4089" y="1043"/>
                </a:lnTo>
                <a:lnTo>
                  <a:pt x="4117" y="1090"/>
                </a:lnTo>
                <a:lnTo>
                  <a:pt x="4145" y="1137"/>
                </a:lnTo>
                <a:lnTo>
                  <a:pt x="4170" y="1185"/>
                </a:lnTo>
                <a:lnTo>
                  <a:pt x="4194" y="1234"/>
                </a:lnTo>
                <a:lnTo>
                  <a:pt x="4219" y="1284"/>
                </a:lnTo>
                <a:lnTo>
                  <a:pt x="4241" y="1333"/>
                </a:lnTo>
                <a:lnTo>
                  <a:pt x="4262" y="1384"/>
                </a:lnTo>
                <a:lnTo>
                  <a:pt x="4282" y="1436"/>
                </a:lnTo>
                <a:lnTo>
                  <a:pt x="4301" y="1488"/>
                </a:lnTo>
                <a:lnTo>
                  <a:pt x="4318" y="1540"/>
                </a:lnTo>
                <a:lnTo>
                  <a:pt x="4334" y="1592"/>
                </a:lnTo>
                <a:lnTo>
                  <a:pt x="4349" y="1644"/>
                </a:lnTo>
                <a:lnTo>
                  <a:pt x="4363" y="1698"/>
                </a:lnTo>
                <a:lnTo>
                  <a:pt x="4375" y="1751"/>
                </a:lnTo>
                <a:lnTo>
                  <a:pt x="4385" y="1804"/>
                </a:lnTo>
                <a:lnTo>
                  <a:pt x="4395" y="1857"/>
                </a:lnTo>
                <a:lnTo>
                  <a:pt x="4403" y="1910"/>
                </a:lnTo>
                <a:lnTo>
                  <a:pt x="4409" y="1963"/>
                </a:lnTo>
                <a:lnTo>
                  <a:pt x="4415" y="2018"/>
                </a:lnTo>
                <a:lnTo>
                  <a:pt x="4419" y="2071"/>
                </a:lnTo>
                <a:lnTo>
                  <a:pt x="4422" y="2125"/>
                </a:lnTo>
                <a:lnTo>
                  <a:pt x="4424" y="2178"/>
                </a:lnTo>
                <a:lnTo>
                  <a:pt x="4424" y="2232"/>
                </a:lnTo>
                <a:lnTo>
                  <a:pt x="4422" y="2285"/>
                </a:lnTo>
                <a:lnTo>
                  <a:pt x="4420" y="2340"/>
                </a:lnTo>
                <a:lnTo>
                  <a:pt x="4416" y="2393"/>
                </a:lnTo>
                <a:lnTo>
                  <a:pt x="4411" y="2447"/>
                </a:lnTo>
                <a:lnTo>
                  <a:pt x="4405" y="2500"/>
                </a:lnTo>
                <a:lnTo>
                  <a:pt x="4397" y="2553"/>
                </a:lnTo>
                <a:lnTo>
                  <a:pt x="4388" y="2607"/>
                </a:lnTo>
                <a:lnTo>
                  <a:pt x="4377" y="2660"/>
                </a:lnTo>
                <a:lnTo>
                  <a:pt x="4366" y="2713"/>
                </a:lnTo>
                <a:lnTo>
                  <a:pt x="4353" y="2766"/>
                </a:lnTo>
                <a:lnTo>
                  <a:pt x="4338" y="2818"/>
                </a:lnTo>
                <a:lnTo>
                  <a:pt x="4323" y="2870"/>
                </a:lnTo>
                <a:lnTo>
                  <a:pt x="4305" y="2922"/>
                </a:lnTo>
                <a:lnTo>
                  <a:pt x="4287" y="2974"/>
                </a:lnTo>
                <a:lnTo>
                  <a:pt x="4267" y="3025"/>
                </a:lnTo>
                <a:lnTo>
                  <a:pt x="4246" y="3077"/>
                </a:lnTo>
                <a:lnTo>
                  <a:pt x="4214" y="3149"/>
                </a:lnTo>
                <a:lnTo>
                  <a:pt x="4180" y="3219"/>
                </a:lnTo>
                <a:lnTo>
                  <a:pt x="4143" y="3287"/>
                </a:lnTo>
                <a:lnTo>
                  <a:pt x="4105" y="3355"/>
                </a:lnTo>
                <a:lnTo>
                  <a:pt x="4064" y="3420"/>
                </a:lnTo>
                <a:lnTo>
                  <a:pt x="4021" y="3485"/>
                </a:lnTo>
                <a:lnTo>
                  <a:pt x="3975" y="3547"/>
                </a:lnTo>
                <a:lnTo>
                  <a:pt x="3929" y="3606"/>
                </a:lnTo>
                <a:lnTo>
                  <a:pt x="3880" y="3665"/>
                </a:lnTo>
                <a:lnTo>
                  <a:pt x="3829" y="3721"/>
                </a:lnTo>
                <a:lnTo>
                  <a:pt x="3776" y="3776"/>
                </a:lnTo>
                <a:lnTo>
                  <a:pt x="3722" y="3829"/>
                </a:lnTo>
                <a:lnTo>
                  <a:pt x="3665" y="3880"/>
                </a:lnTo>
                <a:lnTo>
                  <a:pt x="3608" y="3928"/>
                </a:lnTo>
                <a:lnTo>
                  <a:pt x="3549" y="3975"/>
                </a:lnTo>
                <a:lnTo>
                  <a:pt x="3488" y="4019"/>
                </a:lnTo>
                <a:lnTo>
                  <a:pt x="3425" y="4062"/>
                </a:lnTo>
                <a:lnTo>
                  <a:pt x="3362" y="4102"/>
                </a:lnTo>
                <a:lnTo>
                  <a:pt x="3297" y="4140"/>
                </a:lnTo>
                <a:lnTo>
                  <a:pt x="3230" y="4176"/>
                </a:lnTo>
                <a:lnTo>
                  <a:pt x="3162" y="4210"/>
                </a:lnTo>
                <a:lnTo>
                  <a:pt x="3093" y="4241"/>
                </a:lnTo>
                <a:lnTo>
                  <a:pt x="3023" y="4269"/>
                </a:lnTo>
                <a:lnTo>
                  <a:pt x="2951" y="4296"/>
                </a:lnTo>
                <a:lnTo>
                  <a:pt x="2879" y="4320"/>
                </a:lnTo>
                <a:lnTo>
                  <a:pt x="2805" y="4343"/>
                </a:lnTo>
                <a:lnTo>
                  <a:pt x="2731" y="4361"/>
                </a:lnTo>
                <a:lnTo>
                  <a:pt x="2656" y="4378"/>
                </a:lnTo>
                <a:lnTo>
                  <a:pt x="2579" y="4392"/>
                </a:lnTo>
                <a:lnTo>
                  <a:pt x="2502" y="4403"/>
                </a:lnTo>
                <a:lnTo>
                  <a:pt x="2424" y="4412"/>
                </a:lnTo>
                <a:lnTo>
                  <a:pt x="2345" y="44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4" name="Google Shape;484;p24"/>
          <p:cNvSpPr/>
          <p:nvPr/>
        </p:nvSpPr>
        <p:spPr>
          <a:xfrm>
            <a:off x="6563846" y="3540100"/>
            <a:ext cx="781050" cy="779462"/>
          </a:xfrm>
          <a:custGeom>
            <a:rect b="b" l="l" r="r" t="t"/>
            <a:pathLst>
              <a:path extrusionOk="0" h="4421" w="4423">
                <a:moveTo>
                  <a:pt x="2349" y="4417"/>
                </a:moveTo>
                <a:lnTo>
                  <a:pt x="2293" y="4419"/>
                </a:lnTo>
                <a:lnTo>
                  <a:pt x="2235" y="4421"/>
                </a:lnTo>
                <a:lnTo>
                  <a:pt x="2179" y="4420"/>
                </a:lnTo>
                <a:lnTo>
                  <a:pt x="2123" y="4419"/>
                </a:lnTo>
                <a:lnTo>
                  <a:pt x="2065" y="4416"/>
                </a:lnTo>
                <a:lnTo>
                  <a:pt x="2009" y="4412"/>
                </a:lnTo>
                <a:lnTo>
                  <a:pt x="1951" y="4406"/>
                </a:lnTo>
                <a:lnTo>
                  <a:pt x="1894" y="4398"/>
                </a:lnTo>
                <a:lnTo>
                  <a:pt x="1783" y="4378"/>
                </a:lnTo>
                <a:lnTo>
                  <a:pt x="1673" y="4354"/>
                </a:lnTo>
                <a:lnTo>
                  <a:pt x="1566" y="4324"/>
                </a:lnTo>
                <a:lnTo>
                  <a:pt x="1461" y="4290"/>
                </a:lnTo>
                <a:lnTo>
                  <a:pt x="1359" y="4250"/>
                </a:lnTo>
                <a:lnTo>
                  <a:pt x="1259" y="4206"/>
                </a:lnTo>
                <a:lnTo>
                  <a:pt x="1163" y="4156"/>
                </a:lnTo>
                <a:lnTo>
                  <a:pt x="1069" y="4103"/>
                </a:lnTo>
                <a:lnTo>
                  <a:pt x="978" y="4045"/>
                </a:lnTo>
                <a:lnTo>
                  <a:pt x="892" y="3983"/>
                </a:lnTo>
                <a:lnTo>
                  <a:pt x="807" y="3917"/>
                </a:lnTo>
                <a:lnTo>
                  <a:pt x="727" y="3847"/>
                </a:lnTo>
                <a:lnTo>
                  <a:pt x="649" y="3773"/>
                </a:lnTo>
                <a:lnTo>
                  <a:pt x="576" y="3696"/>
                </a:lnTo>
                <a:lnTo>
                  <a:pt x="507" y="3615"/>
                </a:lnTo>
                <a:lnTo>
                  <a:pt x="441" y="3532"/>
                </a:lnTo>
                <a:lnTo>
                  <a:pt x="380" y="3446"/>
                </a:lnTo>
                <a:lnTo>
                  <a:pt x="323" y="3356"/>
                </a:lnTo>
                <a:lnTo>
                  <a:pt x="269" y="3265"/>
                </a:lnTo>
                <a:lnTo>
                  <a:pt x="221" y="3169"/>
                </a:lnTo>
                <a:lnTo>
                  <a:pt x="176" y="3073"/>
                </a:lnTo>
                <a:lnTo>
                  <a:pt x="138" y="2973"/>
                </a:lnTo>
                <a:lnTo>
                  <a:pt x="102" y="2873"/>
                </a:lnTo>
                <a:lnTo>
                  <a:pt x="72" y="2769"/>
                </a:lnTo>
                <a:lnTo>
                  <a:pt x="48" y="2663"/>
                </a:lnTo>
                <a:lnTo>
                  <a:pt x="28" y="2557"/>
                </a:lnTo>
                <a:lnTo>
                  <a:pt x="14" y="2450"/>
                </a:lnTo>
                <a:lnTo>
                  <a:pt x="5" y="2340"/>
                </a:lnTo>
                <a:lnTo>
                  <a:pt x="0" y="2229"/>
                </a:lnTo>
                <a:lnTo>
                  <a:pt x="3" y="2118"/>
                </a:lnTo>
                <a:lnTo>
                  <a:pt x="10" y="2006"/>
                </a:lnTo>
                <a:lnTo>
                  <a:pt x="24" y="1893"/>
                </a:lnTo>
                <a:lnTo>
                  <a:pt x="40" y="1798"/>
                </a:lnTo>
                <a:lnTo>
                  <a:pt x="60" y="1702"/>
                </a:lnTo>
                <a:lnTo>
                  <a:pt x="85" y="1609"/>
                </a:lnTo>
                <a:lnTo>
                  <a:pt x="112" y="1519"/>
                </a:lnTo>
                <a:lnTo>
                  <a:pt x="144" y="1429"/>
                </a:lnTo>
                <a:lnTo>
                  <a:pt x="180" y="1341"/>
                </a:lnTo>
                <a:lnTo>
                  <a:pt x="218" y="1255"/>
                </a:lnTo>
                <a:lnTo>
                  <a:pt x="262" y="1172"/>
                </a:lnTo>
                <a:lnTo>
                  <a:pt x="307" y="1090"/>
                </a:lnTo>
                <a:lnTo>
                  <a:pt x="357" y="1010"/>
                </a:lnTo>
                <a:lnTo>
                  <a:pt x="409" y="933"/>
                </a:lnTo>
                <a:lnTo>
                  <a:pt x="464" y="859"/>
                </a:lnTo>
                <a:lnTo>
                  <a:pt x="523" y="787"/>
                </a:lnTo>
                <a:lnTo>
                  <a:pt x="585" y="717"/>
                </a:lnTo>
                <a:lnTo>
                  <a:pt x="649" y="649"/>
                </a:lnTo>
                <a:lnTo>
                  <a:pt x="716" y="585"/>
                </a:lnTo>
                <a:lnTo>
                  <a:pt x="785" y="523"/>
                </a:lnTo>
                <a:lnTo>
                  <a:pt x="857" y="465"/>
                </a:lnTo>
                <a:lnTo>
                  <a:pt x="931" y="409"/>
                </a:lnTo>
                <a:lnTo>
                  <a:pt x="1009" y="357"/>
                </a:lnTo>
                <a:lnTo>
                  <a:pt x="1087" y="307"/>
                </a:lnTo>
                <a:lnTo>
                  <a:pt x="1168" y="262"/>
                </a:lnTo>
                <a:lnTo>
                  <a:pt x="1251" y="219"/>
                </a:lnTo>
                <a:lnTo>
                  <a:pt x="1337" y="180"/>
                </a:lnTo>
                <a:lnTo>
                  <a:pt x="1424" y="145"/>
                </a:lnTo>
                <a:lnTo>
                  <a:pt x="1513" y="112"/>
                </a:lnTo>
                <a:lnTo>
                  <a:pt x="1602" y="85"/>
                </a:lnTo>
                <a:lnTo>
                  <a:pt x="1694" y="60"/>
                </a:lnTo>
                <a:lnTo>
                  <a:pt x="1787" y="39"/>
                </a:lnTo>
                <a:lnTo>
                  <a:pt x="1881" y="24"/>
                </a:lnTo>
                <a:lnTo>
                  <a:pt x="1978" y="12"/>
                </a:lnTo>
                <a:lnTo>
                  <a:pt x="2074" y="3"/>
                </a:lnTo>
                <a:lnTo>
                  <a:pt x="2130" y="1"/>
                </a:lnTo>
                <a:lnTo>
                  <a:pt x="2188" y="0"/>
                </a:lnTo>
                <a:lnTo>
                  <a:pt x="2244" y="0"/>
                </a:lnTo>
                <a:lnTo>
                  <a:pt x="2301" y="1"/>
                </a:lnTo>
                <a:lnTo>
                  <a:pt x="2358" y="4"/>
                </a:lnTo>
                <a:lnTo>
                  <a:pt x="2415" y="8"/>
                </a:lnTo>
                <a:lnTo>
                  <a:pt x="2472" y="15"/>
                </a:lnTo>
                <a:lnTo>
                  <a:pt x="2529" y="23"/>
                </a:lnTo>
                <a:lnTo>
                  <a:pt x="2583" y="31"/>
                </a:lnTo>
                <a:lnTo>
                  <a:pt x="2637" y="41"/>
                </a:lnTo>
                <a:lnTo>
                  <a:pt x="2692" y="52"/>
                </a:lnTo>
                <a:lnTo>
                  <a:pt x="2745" y="65"/>
                </a:lnTo>
                <a:lnTo>
                  <a:pt x="2797" y="78"/>
                </a:lnTo>
                <a:lnTo>
                  <a:pt x="2850" y="93"/>
                </a:lnTo>
                <a:lnTo>
                  <a:pt x="2902" y="109"/>
                </a:lnTo>
                <a:lnTo>
                  <a:pt x="2953" y="127"/>
                </a:lnTo>
                <a:lnTo>
                  <a:pt x="3004" y="146"/>
                </a:lnTo>
                <a:lnTo>
                  <a:pt x="3054" y="166"/>
                </a:lnTo>
                <a:lnTo>
                  <a:pt x="3103" y="187"/>
                </a:lnTo>
                <a:lnTo>
                  <a:pt x="3152" y="209"/>
                </a:lnTo>
                <a:lnTo>
                  <a:pt x="3201" y="232"/>
                </a:lnTo>
                <a:lnTo>
                  <a:pt x="3248" y="256"/>
                </a:lnTo>
                <a:lnTo>
                  <a:pt x="3296" y="282"/>
                </a:lnTo>
                <a:lnTo>
                  <a:pt x="3342" y="310"/>
                </a:lnTo>
                <a:lnTo>
                  <a:pt x="3388" y="337"/>
                </a:lnTo>
                <a:lnTo>
                  <a:pt x="3433" y="366"/>
                </a:lnTo>
                <a:lnTo>
                  <a:pt x="3477" y="397"/>
                </a:lnTo>
                <a:lnTo>
                  <a:pt x="3522" y="428"/>
                </a:lnTo>
                <a:lnTo>
                  <a:pt x="3564" y="460"/>
                </a:lnTo>
                <a:lnTo>
                  <a:pt x="3607" y="494"/>
                </a:lnTo>
                <a:lnTo>
                  <a:pt x="3648" y="529"/>
                </a:lnTo>
                <a:lnTo>
                  <a:pt x="3689" y="564"/>
                </a:lnTo>
                <a:lnTo>
                  <a:pt x="3729" y="601"/>
                </a:lnTo>
                <a:lnTo>
                  <a:pt x="3768" y="639"/>
                </a:lnTo>
                <a:lnTo>
                  <a:pt x="3805" y="678"/>
                </a:lnTo>
                <a:lnTo>
                  <a:pt x="3843" y="718"/>
                </a:lnTo>
                <a:lnTo>
                  <a:pt x="3879" y="759"/>
                </a:lnTo>
                <a:lnTo>
                  <a:pt x="3915" y="800"/>
                </a:lnTo>
                <a:lnTo>
                  <a:pt x="3949" y="843"/>
                </a:lnTo>
                <a:lnTo>
                  <a:pt x="3982" y="887"/>
                </a:lnTo>
                <a:lnTo>
                  <a:pt x="4016" y="932"/>
                </a:lnTo>
                <a:lnTo>
                  <a:pt x="4046" y="977"/>
                </a:lnTo>
                <a:lnTo>
                  <a:pt x="4076" y="1024"/>
                </a:lnTo>
                <a:lnTo>
                  <a:pt x="4105" y="1069"/>
                </a:lnTo>
                <a:lnTo>
                  <a:pt x="4133" y="1117"/>
                </a:lnTo>
                <a:lnTo>
                  <a:pt x="4159" y="1164"/>
                </a:lnTo>
                <a:lnTo>
                  <a:pt x="4185" y="1212"/>
                </a:lnTo>
                <a:lnTo>
                  <a:pt x="4209" y="1261"/>
                </a:lnTo>
                <a:lnTo>
                  <a:pt x="4231" y="1310"/>
                </a:lnTo>
                <a:lnTo>
                  <a:pt x="4252" y="1359"/>
                </a:lnTo>
                <a:lnTo>
                  <a:pt x="4273" y="1410"/>
                </a:lnTo>
                <a:lnTo>
                  <a:pt x="4292" y="1460"/>
                </a:lnTo>
                <a:lnTo>
                  <a:pt x="4310" y="1511"/>
                </a:lnTo>
                <a:lnTo>
                  <a:pt x="4327" y="1562"/>
                </a:lnTo>
                <a:lnTo>
                  <a:pt x="4341" y="1614"/>
                </a:lnTo>
                <a:lnTo>
                  <a:pt x="4355" y="1666"/>
                </a:lnTo>
                <a:lnTo>
                  <a:pt x="4368" y="1718"/>
                </a:lnTo>
                <a:lnTo>
                  <a:pt x="4380" y="1770"/>
                </a:lnTo>
                <a:lnTo>
                  <a:pt x="4390" y="1823"/>
                </a:lnTo>
                <a:lnTo>
                  <a:pt x="4397" y="1876"/>
                </a:lnTo>
                <a:lnTo>
                  <a:pt x="4405" y="1929"/>
                </a:lnTo>
                <a:lnTo>
                  <a:pt x="4412" y="1984"/>
                </a:lnTo>
                <a:lnTo>
                  <a:pt x="4416" y="2037"/>
                </a:lnTo>
                <a:lnTo>
                  <a:pt x="4420" y="2091"/>
                </a:lnTo>
                <a:lnTo>
                  <a:pt x="4422" y="2145"/>
                </a:lnTo>
                <a:lnTo>
                  <a:pt x="4423" y="2199"/>
                </a:lnTo>
                <a:lnTo>
                  <a:pt x="4422" y="2254"/>
                </a:lnTo>
                <a:lnTo>
                  <a:pt x="4421" y="2308"/>
                </a:lnTo>
                <a:lnTo>
                  <a:pt x="4417" y="2363"/>
                </a:lnTo>
                <a:lnTo>
                  <a:pt x="4413" y="2418"/>
                </a:lnTo>
                <a:lnTo>
                  <a:pt x="4406" y="2473"/>
                </a:lnTo>
                <a:lnTo>
                  <a:pt x="4400" y="2527"/>
                </a:lnTo>
                <a:lnTo>
                  <a:pt x="4383" y="2623"/>
                </a:lnTo>
                <a:lnTo>
                  <a:pt x="4363" y="2718"/>
                </a:lnTo>
                <a:lnTo>
                  <a:pt x="4339" y="2811"/>
                </a:lnTo>
                <a:lnTo>
                  <a:pt x="4311" y="2902"/>
                </a:lnTo>
                <a:lnTo>
                  <a:pt x="4279" y="2991"/>
                </a:lnTo>
                <a:lnTo>
                  <a:pt x="4244" y="3080"/>
                </a:lnTo>
                <a:lnTo>
                  <a:pt x="4205" y="3165"/>
                </a:lnTo>
                <a:lnTo>
                  <a:pt x="4162" y="3249"/>
                </a:lnTo>
                <a:lnTo>
                  <a:pt x="4116" y="3330"/>
                </a:lnTo>
                <a:lnTo>
                  <a:pt x="4066" y="3410"/>
                </a:lnTo>
                <a:lnTo>
                  <a:pt x="4014" y="3487"/>
                </a:lnTo>
                <a:lnTo>
                  <a:pt x="3959" y="3561"/>
                </a:lnTo>
                <a:lnTo>
                  <a:pt x="3900" y="3634"/>
                </a:lnTo>
                <a:lnTo>
                  <a:pt x="3838" y="3704"/>
                </a:lnTo>
                <a:lnTo>
                  <a:pt x="3774" y="3770"/>
                </a:lnTo>
                <a:lnTo>
                  <a:pt x="3708" y="3835"/>
                </a:lnTo>
                <a:lnTo>
                  <a:pt x="3638" y="3897"/>
                </a:lnTo>
                <a:lnTo>
                  <a:pt x="3566" y="3955"/>
                </a:lnTo>
                <a:lnTo>
                  <a:pt x="3492" y="4011"/>
                </a:lnTo>
                <a:lnTo>
                  <a:pt x="3414" y="4063"/>
                </a:lnTo>
                <a:lnTo>
                  <a:pt x="3336" y="4113"/>
                </a:lnTo>
                <a:lnTo>
                  <a:pt x="3255" y="4158"/>
                </a:lnTo>
                <a:lnTo>
                  <a:pt x="3172" y="4201"/>
                </a:lnTo>
                <a:lnTo>
                  <a:pt x="3087" y="4240"/>
                </a:lnTo>
                <a:lnTo>
                  <a:pt x="2999" y="4275"/>
                </a:lnTo>
                <a:lnTo>
                  <a:pt x="2911" y="4307"/>
                </a:lnTo>
                <a:lnTo>
                  <a:pt x="2821" y="4335"/>
                </a:lnTo>
                <a:lnTo>
                  <a:pt x="2729" y="4359"/>
                </a:lnTo>
                <a:lnTo>
                  <a:pt x="2636" y="4381"/>
                </a:lnTo>
                <a:lnTo>
                  <a:pt x="2542" y="4397"/>
                </a:lnTo>
                <a:lnTo>
                  <a:pt x="2446" y="4409"/>
                </a:lnTo>
                <a:lnTo>
                  <a:pt x="2349" y="4417"/>
                </a:lnTo>
                <a:close/>
              </a:path>
            </a:pathLst>
          </a:custGeom>
          <a:solidFill>
            <a:srgbClr val="3E85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5" name="Google Shape;485;p24"/>
          <p:cNvSpPr txBox="1"/>
          <p:nvPr/>
        </p:nvSpPr>
        <p:spPr>
          <a:xfrm>
            <a:off x="5789051" y="1461399"/>
            <a:ext cx="78273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1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6" name="Google Shape;486;p24"/>
          <p:cNvSpPr txBox="1"/>
          <p:nvPr/>
        </p:nvSpPr>
        <p:spPr>
          <a:xfrm>
            <a:off x="6891171" y="2272265"/>
            <a:ext cx="77946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1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7" name="Google Shape;487;p24"/>
          <p:cNvSpPr txBox="1"/>
          <p:nvPr/>
        </p:nvSpPr>
        <p:spPr>
          <a:xfrm>
            <a:off x="6574039" y="3715583"/>
            <a:ext cx="793439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1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8" name="Google Shape;488;p24"/>
          <p:cNvSpPr txBox="1"/>
          <p:nvPr/>
        </p:nvSpPr>
        <p:spPr>
          <a:xfrm>
            <a:off x="5073127" y="3709876"/>
            <a:ext cx="77952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1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9" name="Google Shape;489;p24"/>
          <p:cNvSpPr txBox="1"/>
          <p:nvPr/>
        </p:nvSpPr>
        <p:spPr>
          <a:xfrm>
            <a:off x="4643581" y="2476445"/>
            <a:ext cx="77726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1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0" name="Google Shape;490;p24"/>
          <p:cNvSpPr txBox="1"/>
          <p:nvPr/>
        </p:nvSpPr>
        <p:spPr>
          <a:xfrm>
            <a:off x="5674231" y="2684539"/>
            <a:ext cx="10144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18800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2000">
              <a:solidFill>
                <a:srgbClr val="F188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1" name="Google Shape;491;p24"/>
          <p:cNvSpPr txBox="1"/>
          <p:nvPr/>
        </p:nvSpPr>
        <p:spPr>
          <a:xfrm>
            <a:off x="6688707" y="1311250"/>
            <a:ext cx="74571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2" name="Google Shape;492;p24"/>
          <p:cNvSpPr txBox="1"/>
          <p:nvPr/>
        </p:nvSpPr>
        <p:spPr>
          <a:xfrm>
            <a:off x="7762805" y="2284429"/>
            <a:ext cx="74571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3" name="Google Shape;493;p24"/>
          <p:cNvSpPr txBox="1"/>
          <p:nvPr/>
        </p:nvSpPr>
        <p:spPr>
          <a:xfrm>
            <a:off x="7463286" y="3796522"/>
            <a:ext cx="74571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4" name="Google Shape;494;p24"/>
          <p:cNvSpPr txBox="1"/>
          <p:nvPr/>
        </p:nvSpPr>
        <p:spPr>
          <a:xfrm>
            <a:off x="4204912" y="3793703"/>
            <a:ext cx="74571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5" name="Google Shape;495;p24"/>
          <p:cNvSpPr txBox="1"/>
          <p:nvPr/>
        </p:nvSpPr>
        <p:spPr>
          <a:xfrm>
            <a:off x="3722723" y="2484484"/>
            <a:ext cx="74571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496" name="Google Shape;496;p24"/>
          <p:cNvGrpSpPr/>
          <p:nvPr/>
        </p:nvGrpSpPr>
        <p:grpSpPr>
          <a:xfrm>
            <a:off x="539055" y="1131590"/>
            <a:ext cx="2884356" cy="285612"/>
            <a:chOff x="5180013" y="842963"/>
            <a:chExt cx="2917825" cy="288926"/>
          </a:xfrm>
        </p:grpSpPr>
        <p:sp>
          <p:nvSpPr>
            <p:cNvPr id="497" name="Google Shape;497;p24"/>
            <p:cNvSpPr/>
            <p:nvPr/>
          </p:nvSpPr>
          <p:spPr>
            <a:xfrm>
              <a:off x="5180013" y="1111251"/>
              <a:ext cx="2917825" cy="20638"/>
            </a:xfrm>
            <a:custGeom>
              <a:rect b="b" l="l" r="r" t="t"/>
              <a:pathLst>
                <a:path extrusionOk="0" h="119" w="16542">
                  <a:moveTo>
                    <a:pt x="0" y="119"/>
                  </a:moveTo>
                  <a:lnTo>
                    <a:pt x="517" y="105"/>
                  </a:lnTo>
                  <a:lnTo>
                    <a:pt x="1034" y="93"/>
                  </a:lnTo>
                  <a:lnTo>
                    <a:pt x="1551" y="81"/>
                  </a:lnTo>
                  <a:lnTo>
                    <a:pt x="2068" y="69"/>
                  </a:lnTo>
                  <a:lnTo>
                    <a:pt x="2585" y="59"/>
                  </a:lnTo>
                  <a:lnTo>
                    <a:pt x="3102" y="49"/>
                  </a:lnTo>
                  <a:lnTo>
                    <a:pt x="3619" y="40"/>
                  </a:lnTo>
                  <a:lnTo>
                    <a:pt x="4136" y="33"/>
                  </a:lnTo>
                  <a:lnTo>
                    <a:pt x="4652" y="25"/>
                  </a:lnTo>
                  <a:lnTo>
                    <a:pt x="5169" y="19"/>
                  </a:lnTo>
                  <a:lnTo>
                    <a:pt x="5686" y="14"/>
                  </a:lnTo>
                  <a:lnTo>
                    <a:pt x="6203" y="9"/>
                  </a:lnTo>
                  <a:lnTo>
                    <a:pt x="6720" y="6"/>
                  </a:lnTo>
                  <a:lnTo>
                    <a:pt x="7237" y="3"/>
                  </a:lnTo>
                  <a:lnTo>
                    <a:pt x="7754" y="1"/>
                  </a:lnTo>
                  <a:lnTo>
                    <a:pt x="8271" y="0"/>
                  </a:lnTo>
                  <a:lnTo>
                    <a:pt x="8788" y="0"/>
                  </a:lnTo>
                  <a:lnTo>
                    <a:pt x="9305" y="1"/>
                  </a:lnTo>
                  <a:lnTo>
                    <a:pt x="9822" y="4"/>
                  </a:lnTo>
                  <a:lnTo>
                    <a:pt x="10339" y="6"/>
                  </a:lnTo>
                  <a:lnTo>
                    <a:pt x="10856" y="10"/>
                  </a:lnTo>
                  <a:lnTo>
                    <a:pt x="11373" y="15"/>
                  </a:lnTo>
                  <a:lnTo>
                    <a:pt x="11890" y="20"/>
                  </a:lnTo>
                  <a:lnTo>
                    <a:pt x="12407" y="27"/>
                  </a:lnTo>
                  <a:lnTo>
                    <a:pt x="12923" y="35"/>
                  </a:lnTo>
                  <a:lnTo>
                    <a:pt x="13440" y="44"/>
                  </a:lnTo>
                  <a:lnTo>
                    <a:pt x="13957" y="53"/>
                  </a:lnTo>
                  <a:lnTo>
                    <a:pt x="14474" y="65"/>
                  </a:lnTo>
                  <a:lnTo>
                    <a:pt x="14991" y="76"/>
                  </a:lnTo>
                  <a:lnTo>
                    <a:pt x="15508" y="90"/>
                  </a:lnTo>
                  <a:lnTo>
                    <a:pt x="16025" y="103"/>
                  </a:lnTo>
                  <a:lnTo>
                    <a:pt x="16542" y="119"/>
                  </a:lnTo>
                  <a:lnTo>
                    <a:pt x="15508" y="119"/>
                  </a:lnTo>
                  <a:lnTo>
                    <a:pt x="14474" y="119"/>
                  </a:lnTo>
                  <a:lnTo>
                    <a:pt x="13440" y="119"/>
                  </a:lnTo>
                  <a:lnTo>
                    <a:pt x="12407" y="119"/>
                  </a:lnTo>
                  <a:lnTo>
                    <a:pt x="11373" y="119"/>
                  </a:lnTo>
                  <a:lnTo>
                    <a:pt x="10339" y="119"/>
                  </a:lnTo>
                  <a:lnTo>
                    <a:pt x="9305" y="119"/>
                  </a:lnTo>
                  <a:lnTo>
                    <a:pt x="8271" y="119"/>
                  </a:lnTo>
                  <a:lnTo>
                    <a:pt x="7237" y="119"/>
                  </a:lnTo>
                  <a:lnTo>
                    <a:pt x="6203" y="119"/>
                  </a:lnTo>
                  <a:lnTo>
                    <a:pt x="5169" y="119"/>
                  </a:lnTo>
                  <a:lnTo>
                    <a:pt x="4136" y="119"/>
                  </a:lnTo>
                  <a:lnTo>
                    <a:pt x="3102" y="119"/>
                  </a:lnTo>
                  <a:lnTo>
                    <a:pt x="2068" y="119"/>
                  </a:lnTo>
                  <a:lnTo>
                    <a:pt x="1034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6205538" y="842963"/>
              <a:ext cx="434975" cy="276225"/>
            </a:xfrm>
            <a:custGeom>
              <a:rect b="b" l="l" r="r" t="t"/>
              <a:pathLst>
                <a:path extrusionOk="0" h="1563" w="2465">
                  <a:moveTo>
                    <a:pt x="86" y="1449"/>
                  </a:moveTo>
                  <a:lnTo>
                    <a:pt x="94" y="1447"/>
                  </a:lnTo>
                  <a:lnTo>
                    <a:pt x="101" y="1442"/>
                  </a:lnTo>
                  <a:lnTo>
                    <a:pt x="107" y="1437"/>
                  </a:lnTo>
                  <a:lnTo>
                    <a:pt x="112" y="1432"/>
                  </a:lnTo>
                  <a:lnTo>
                    <a:pt x="117" y="1425"/>
                  </a:lnTo>
                  <a:lnTo>
                    <a:pt x="120" y="1418"/>
                  </a:lnTo>
                  <a:lnTo>
                    <a:pt x="124" y="1410"/>
                  </a:lnTo>
                  <a:lnTo>
                    <a:pt x="125" y="1403"/>
                  </a:lnTo>
                  <a:lnTo>
                    <a:pt x="126" y="1396"/>
                  </a:lnTo>
                  <a:lnTo>
                    <a:pt x="124" y="1389"/>
                  </a:lnTo>
                  <a:lnTo>
                    <a:pt x="122" y="1383"/>
                  </a:lnTo>
                  <a:lnTo>
                    <a:pt x="117" y="1378"/>
                  </a:lnTo>
                  <a:lnTo>
                    <a:pt x="111" y="1374"/>
                  </a:lnTo>
                  <a:lnTo>
                    <a:pt x="104" y="1371"/>
                  </a:lnTo>
                  <a:lnTo>
                    <a:pt x="94" y="1370"/>
                  </a:lnTo>
                  <a:lnTo>
                    <a:pt x="82" y="1371"/>
                  </a:lnTo>
                  <a:lnTo>
                    <a:pt x="75" y="1372"/>
                  </a:lnTo>
                  <a:lnTo>
                    <a:pt x="69" y="1374"/>
                  </a:lnTo>
                  <a:lnTo>
                    <a:pt x="64" y="1377"/>
                  </a:lnTo>
                  <a:lnTo>
                    <a:pt x="58" y="1380"/>
                  </a:lnTo>
                  <a:lnTo>
                    <a:pt x="55" y="1383"/>
                  </a:lnTo>
                  <a:lnTo>
                    <a:pt x="52" y="1388"/>
                  </a:lnTo>
                  <a:lnTo>
                    <a:pt x="49" y="1393"/>
                  </a:lnTo>
                  <a:lnTo>
                    <a:pt x="47" y="1398"/>
                  </a:lnTo>
                  <a:lnTo>
                    <a:pt x="45" y="1409"/>
                  </a:lnTo>
                  <a:lnTo>
                    <a:pt x="45" y="1422"/>
                  </a:lnTo>
                  <a:lnTo>
                    <a:pt x="45" y="1435"/>
                  </a:lnTo>
                  <a:lnTo>
                    <a:pt x="46" y="1449"/>
                  </a:lnTo>
                  <a:lnTo>
                    <a:pt x="48" y="1456"/>
                  </a:lnTo>
                  <a:lnTo>
                    <a:pt x="50" y="1465"/>
                  </a:lnTo>
                  <a:lnTo>
                    <a:pt x="54" y="1474"/>
                  </a:lnTo>
                  <a:lnTo>
                    <a:pt x="59" y="1483"/>
                  </a:lnTo>
                  <a:lnTo>
                    <a:pt x="66" y="1490"/>
                  </a:lnTo>
                  <a:lnTo>
                    <a:pt x="74" y="1498"/>
                  </a:lnTo>
                  <a:lnTo>
                    <a:pt x="79" y="1501"/>
                  </a:lnTo>
                  <a:lnTo>
                    <a:pt x="83" y="1503"/>
                  </a:lnTo>
                  <a:lnTo>
                    <a:pt x="89" y="1505"/>
                  </a:lnTo>
                  <a:lnTo>
                    <a:pt x="95" y="1506"/>
                  </a:lnTo>
                  <a:lnTo>
                    <a:pt x="102" y="1507"/>
                  </a:lnTo>
                  <a:lnTo>
                    <a:pt x="110" y="1506"/>
                  </a:lnTo>
                  <a:lnTo>
                    <a:pt x="118" y="1505"/>
                  </a:lnTo>
                  <a:lnTo>
                    <a:pt x="128" y="1503"/>
                  </a:lnTo>
                  <a:lnTo>
                    <a:pt x="136" y="1499"/>
                  </a:lnTo>
                  <a:lnTo>
                    <a:pt x="144" y="1494"/>
                  </a:lnTo>
                  <a:lnTo>
                    <a:pt x="153" y="1488"/>
                  </a:lnTo>
                  <a:lnTo>
                    <a:pt x="161" y="1482"/>
                  </a:lnTo>
                  <a:lnTo>
                    <a:pt x="169" y="1475"/>
                  </a:lnTo>
                  <a:lnTo>
                    <a:pt x="176" y="1466"/>
                  </a:lnTo>
                  <a:lnTo>
                    <a:pt x="183" y="1457"/>
                  </a:lnTo>
                  <a:lnTo>
                    <a:pt x="188" y="1447"/>
                  </a:lnTo>
                  <a:lnTo>
                    <a:pt x="193" y="1435"/>
                  </a:lnTo>
                  <a:lnTo>
                    <a:pt x="196" y="1424"/>
                  </a:lnTo>
                  <a:lnTo>
                    <a:pt x="198" y="1410"/>
                  </a:lnTo>
                  <a:lnTo>
                    <a:pt x="199" y="1397"/>
                  </a:lnTo>
                  <a:lnTo>
                    <a:pt x="200" y="1366"/>
                  </a:lnTo>
                  <a:lnTo>
                    <a:pt x="202" y="1335"/>
                  </a:lnTo>
                  <a:lnTo>
                    <a:pt x="203" y="1321"/>
                  </a:lnTo>
                  <a:lnTo>
                    <a:pt x="206" y="1306"/>
                  </a:lnTo>
                  <a:lnTo>
                    <a:pt x="209" y="1293"/>
                  </a:lnTo>
                  <a:lnTo>
                    <a:pt x="212" y="1279"/>
                  </a:lnTo>
                  <a:lnTo>
                    <a:pt x="218" y="1267"/>
                  </a:lnTo>
                  <a:lnTo>
                    <a:pt x="224" y="1255"/>
                  </a:lnTo>
                  <a:lnTo>
                    <a:pt x="232" y="1244"/>
                  </a:lnTo>
                  <a:lnTo>
                    <a:pt x="241" y="1233"/>
                  </a:lnTo>
                  <a:lnTo>
                    <a:pt x="252" y="1224"/>
                  </a:lnTo>
                  <a:lnTo>
                    <a:pt x="265" y="1216"/>
                  </a:lnTo>
                  <a:lnTo>
                    <a:pt x="280" y="1207"/>
                  </a:lnTo>
                  <a:lnTo>
                    <a:pt x="296" y="1200"/>
                  </a:lnTo>
                  <a:lnTo>
                    <a:pt x="305" y="1198"/>
                  </a:lnTo>
                  <a:lnTo>
                    <a:pt x="313" y="1196"/>
                  </a:lnTo>
                  <a:lnTo>
                    <a:pt x="320" y="1195"/>
                  </a:lnTo>
                  <a:lnTo>
                    <a:pt x="328" y="1194"/>
                  </a:lnTo>
                  <a:lnTo>
                    <a:pt x="346" y="1193"/>
                  </a:lnTo>
                  <a:lnTo>
                    <a:pt x="362" y="1195"/>
                  </a:lnTo>
                  <a:lnTo>
                    <a:pt x="379" y="1198"/>
                  </a:lnTo>
                  <a:lnTo>
                    <a:pt x="394" y="1202"/>
                  </a:lnTo>
                  <a:lnTo>
                    <a:pt x="410" y="1208"/>
                  </a:lnTo>
                  <a:lnTo>
                    <a:pt x="423" y="1217"/>
                  </a:lnTo>
                  <a:lnTo>
                    <a:pt x="430" y="1221"/>
                  </a:lnTo>
                  <a:lnTo>
                    <a:pt x="436" y="1226"/>
                  </a:lnTo>
                  <a:lnTo>
                    <a:pt x="441" y="1231"/>
                  </a:lnTo>
                  <a:lnTo>
                    <a:pt x="446" y="1237"/>
                  </a:lnTo>
                  <a:lnTo>
                    <a:pt x="450" y="1243"/>
                  </a:lnTo>
                  <a:lnTo>
                    <a:pt x="453" y="1249"/>
                  </a:lnTo>
                  <a:lnTo>
                    <a:pt x="458" y="1255"/>
                  </a:lnTo>
                  <a:lnTo>
                    <a:pt x="460" y="1263"/>
                  </a:lnTo>
                  <a:lnTo>
                    <a:pt x="462" y="1270"/>
                  </a:lnTo>
                  <a:lnTo>
                    <a:pt x="463" y="1277"/>
                  </a:lnTo>
                  <a:lnTo>
                    <a:pt x="463" y="1284"/>
                  </a:lnTo>
                  <a:lnTo>
                    <a:pt x="462" y="1293"/>
                  </a:lnTo>
                  <a:lnTo>
                    <a:pt x="461" y="1301"/>
                  </a:lnTo>
                  <a:lnTo>
                    <a:pt x="459" y="1309"/>
                  </a:lnTo>
                  <a:lnTo>
                    <a:pt x="455" y="1318"/>
                  </a:lnTo>
                  <a:lnTo>
                    <a:pt x="451" y="1327"/>
                  </a:lnTo>
                  <a:lnTo>
                    <a:pt x="446" y="1335"/>
                  </a:lnTo>
                  <a:lnTo>
                    <a:pt x="434" y="1351"/>
                  </a:lnTo>
                  <a:lnTo>
                    <a:pt x="425" y="1359"/>
                  </a:lnTo>
                  <a:lnTo>
                    <a:pt x="415" y="1368"/>
                  </a:lnTo>
                  <a:lnTo>
                    <a:pt x="410" y="1371"/>
                  </a:lnTo>
                  <a:lnTo>
                    <a:pt x="404" y="1374"/>
                  </a:lnTo>
                  <a:lnTo>
                    <a:pt x="398" y="1377"/>
                  </a:lnTo>
                  <a:lnTo>
                    <a:pt x="391" y="1379"/>
                  </a:lnTo>
                  <a:lnTo>
                    <a:pt x="379" y="1381"/>
                  </a:lnTo>
                  <a:lnTo>
                    <a:pt x="368" y="1382"/>
                  </a:lnTo>
                  <a:lnTo>
                    <a:pt x="356" y="1381"/>
                  </a:lnTo>
                  <a:lnTo>
                    <a:pt x="345" y="1379"/>
                  </a:lnTo>
                  <a:lnTo>
                    <a:pt x="336" y="1376"/>
                  </a:lnTo>
                  <a:lnTo>
                    <a:pt x="326" y="1372"/>
                  </a:lnTo>
                  <a:lnTo>
                    <a:pt x="317" y="1367"/>
                  </a:lnTo>
                  <a:lnTo>
                    <a:pt x="310" y="1359"/>
                  </a:lnTo>
                  <a:lnTo>
                    <a:pt x="303" y="1352"/>
                  </a:lnTo>
                  <a:lnTo>
                    <a:pt x="299" y="1343"/>
                  </a:lnTo>
                  <a:lnTo>
                    <a:pt x="296" y="1333"/>
                  </a:lnTo>
                  <a:lnTo>
                    <a:pt x="294" y="1322"/>
                  </a:lnTo>
                  <a:lnTo>
                    <a:pt x="294" y="1309"/>
                  </a:lnTo>
                  <a:lnTo>
                    <a:pt x="296" y="1297"/>
                  </a:lnTo>
                  <a:lnTo>
                    <a:pt x="300" y="1282"/>
                  </a:lnTo>
                  <a:lnTo>
                    <a:pt x="307" y="1268"/>
                  </a:lnTo>
                  <a:lnTo>
                    <a:pt x="317" y="1271"/>
                  </a:lnTo>
                  <a:lnTo>
                    <a:pt x="325" y="1275"/>
                  </a:lnTo>
                  <a:lnTo>
                    <a:pt x="332" y="1280"/>
                  </a:lnTo>
                  <a:lnTo>
                    <a:pt x="339" y="1285"/>
                  </a:lnTo>
                  <a:lnTo>
                    <a:pt x="348" y="1298"/>
                  </a:lnTo>
                  <a:lnTo>
                    <a:pt x="355" y="1309"/>
                  </a:lnTo>
                  <a:lnTo>
                    <a:pt x="359" y="1315"/>
                  </a:lnTo>
                  <a:lnTo>
                    <a:pt x="363" y="1319"/>
                  </a:lnTo>
                  <a:lnTo>
                    <a:pt x="369" y="1321"/>
                  </a:lnTo>
                  <a:lnTo>
                    <a:pt x="375" y="1323"/>
                  </a:lnTo>
                  <a:lnTo>
                    <a:pt x="381" y="1323"/>
                  </a:lnTo>
                  <a:lnTo>
                    <a:pt x="389" y="1322"/>
                  </a:lnTo>
                  <a:lnTo>
                    <a:pt x="399" y="1318"/>
                  </a:lnTo>
                  <a:lnTo>
                    <a:pt x="410" y="1312"/>
                  </a:lnTo>
                  <a:lnTo>
                    <a:pt x="414" y="1309"/>
                  </a:lnTo>
                  <a:lnTo>
                    <a:pt x="417" y="1305"/>
                  </a:lnTo>
                  <a:lnTo>
                    <a:pt x="421" y="1301"/>
                  </a:lnTo>
                  <a:lnTo>
                    <a:pt x="424" y="1295"/>
                  </a:lnTo>
                  <a:lnTo>
                    <a:pt x="427" y="1289"/>
                  </a:lnTo>
                  <a:lnTo>
                    <a:pt x="429" y="1282"/>
                  </a:lnTo>
                  <a:lnTo>
                    <a:pt x="429" y="1275"/>
                  </a:lnTo>
                  <a:lnTo>
                    <a:pt x="429" y="1268"/>
                  </a:lnTo>
                  <a:lnTo>
                    <a:pt x="428" y="1259"/>
                  </a:lnTo>
                  <a:lnTo>
                    <a:pt x="424" y="1252"/>
                  </a:lnTo>
                  <a:lnTo>
                    <a:pt x="420" y="1245"/>
                  </a:lnTo>
                  <a:lnTo>
                    <a:pt x="415" y="1239"/>
                  </a:lnTo>
                  <a:lnTo>
                    <a:pt x="407" y="1232"/>
                  </a:lnTo>
                  <a:lnTo>
                    <a:pt x="398" y="1226"/>
                  </a:lnTo>
                  <a:lnTo>
                    <a:pt x="386" y="1221"/>
                  </a:lnTo>
                  <a:lnTo>
                    <a:pt x="373" y="1217"/>
                  </a:lnTo>
                  <a:lnTo>
                    <a:pt x="361" y="1215"/>
                  </a:lnTo>
                  <a:lnTo>
                    <a:pt x="350" y="1214"/>
                  </a:lnTo>
                  <a:lnTo>
                    <a:pt x="339" y="1214"/>
                  </a:lnTo>
                  <a:lnTo>
                    <a:pt x="327" y="1215"/>
                  </a:lnTo>
                  <a:lnTo>
                    <a:pt x="317" y="1216"/>
                  </a:lnTo>
                  <a:lnTo>
                    <a:pt x="306" y="1219"/>
                  </a:lnTo>
                  <a:lnTo>
                    <a:pt x="295" y="1222"/>
                  </a:lnTo>
                  <a:lnTo>
                    <a:pt x="285" y="1226"/>
                  </a:lnTo>
                  <a:lnTo>
                    <a:pt x="275" y="1231"/>
                  </a:lnTo>
                  <a:lnTo>
                    <a:pt x="266" y="1237"/>
                  </a:lnTo>
                  <a:lnTo>
                    <a:pt x="257" y="1244"/>
                  </a:lnTo>
                  <a:lnTo>
                    <a:pt x="250" y="1250"/>
                  </a:lnTo>
                  <a:lnTo>
                    <a:pt x="242" y="1258"/>
                  </a:lnTo>
                  <a:lnTo>
                    <a:pt x="236" y="1267"/>
                  </a:lnTo>
                  <a:lnTo>
                    <a:pt x="232" y="1276"/>
                  </a:lnTo>
                  <a:lnTo>
                    <a:pt x="228" y="1285"/>
                  </a:lnTo>
                  <a:lnTo>
                    <a:pt x="225" y="1298"/>
                  </a:lnTo>
                  <a:lnTo>
                    <a:pt x="222" y="1311"/>
                  </a:lnTo>
                  <a:lnTo>
                    <a:pt x="221" y="1326"/>
                  </a:lnTo>
                  <a:lnTo>
                    <a:pt x="221" y="1342"/>
                  </a:lnTo>
                  <a:lnTo>
                    <a:pt x="222" y="1356"/>
                  </a:lnTo>
                  <a:lnTo>
                    <a:pt x="223" y="1371"/>
                  </a:lnTo>
                  <a:lnTo>
                    <a:pt x="226" y="1385"/>
                  </a:lnTo>
                  <a:lnTo>
                    <a:pt x="229" y="1399"/>
                  </a:lnTo>
                  <a:lnTo>
                    <a:pt x="232" y="1403"/>
                  </a:lnTo>
                  <a:lnTo>
                    <a:pt x="237" y="1411"/>
                  </a:lnTo>
                  <a:lnTo>
                    <a:pt x="246" y="1421"/>
                  </a:lnTo>
                  <a:lnTo>
                    <a:pt x="256" y="1431"/>
                  </a:lnTo>
                  <a:lnTo>
                    <a:pt x="269" y="1441"/>
                  </a:lnTo>
                  <a:lnTo>
                    <a:pt x="285" y="1453"/>
                  </a:lnTo>
                  <a:lnTo>
                    <a:pt x="293" y="1457"/>
                  </a:lnTo>
                  <a:lnTo>
                    <a:pt x="302" y="1461"/>
                  </a:lnTo>
                  <a:lnTo>
                    <a:pt x="312" y="1465"/>
                  </a:lnTo>
                  <a:lnTo>
                    <a:pt x="322" y="1468"/>
                  </a:lnTo>
                  <a:lnTo>
                    <a:pt x="332" y="1472"/>
                  </a:lnTo>
                  <a:lnTo>
                    <a:pt x="343" y="1474"/>
                  </a:lnTo>
                  <a:lnTo>
                    <a:pt x="354" y="1475"/>
                  </a:lnTo>
                  <a:lnTo>
                    <a:pt x="367" y="1475"/>
                  </a:lnTo>
                  <a:lnTo>
                    <a:pt x="379" y="1474"/>
                  </a:lnTo>
                  <a:lnTo>
                    <a:pt x="391" y="1472"/>
                  </a:lnTo>
                  <a:lnTo>
                    <a:pt x="404" y="1467"/>
                  </a:lnTo>
                  <a:lnTo>
                    <a:pt x="417" y="1463"/>
                  </a:lnTo>
                  <a:lnTo>
                    <a:pt x="431" y="1457"/>
                  </a:lnTo>
                  <a:lnTo>
                    <a:pt x="445" y="1449"/>
                  </a:lnTo>
                  <a:lnTo>
                    <a:pt x="459" y="1439"/>
                  </a:lnTo>
                  <a:lnTo>
                    <a:pt x="473" y="1428"/>
                  </a:lnTo>
                  <a:lnTo>
                    <a:pt x="488" y="1414"/>
                  </a:lnTo>
                  <a:lnTo>
                    <a:pt x="503" y="1400"/>
                  </a:lnTo>
                  <a:lnTo>
                    <a:pt x="519" y="1383"/>
                  </a:lnTo>
                  <a:lnTo>
                    <a:pt x="533" y="1363"/>
                  </a:lnTo>
                  <a:lnTo>
                    <a:pt x="563" y="1323"/>
                  </a:lnTo>
                  <a:lnTo>
                    <a:pt x="588" y="1289"/>
                  </a:lnTo>
                  <a:lnTo>
                    <a:pt x="597" y="1272"/>
                  </a:lnTo>
                  <a:lnTo>
                    <a:pt x="606" y="1257"/>
                  </a:lnTo>
                  <a:lnTo>
                    <a:pt x="614" y="1242"/>
                  </a:lnTo>
                  <a:lnTo>
                    <a:pt x="621" y="1227"/>
                  </a:lnTo>
                  <a:lnTo>
                    <a:pt x="627" y="1213"/>
                  </a:lnTo>
                  <a:lnTo>
                    <a:pt x="632" y="1198"/>
                  </a:lnTo>
                  <a:lnTo>
                    <a:pt x="636" y="1182"/>
                  </a:lnTo>
                  <a:lnTo>
                    <a:pt x="641" y="1167"/>
                  </a:lnTo>
                  <a:lnTo>
                    <a:pt x="649" y="1132"/>
                  </a:lnTo>
                  <a:lnTo>
                    <a:pt x="655" y="1090"/>
                  </a:lnTo>
                  <a:lnTo>
                    <a:pt x="658" y="1072"/>
                  </a:lnTo>
                  <a:lnTo>
                    <a:pt x="662" y="1055"/>
                  </a:lnTo>
                  <a:lnTo>
                    <a:pt x="666" y="1037"/>
                  </a:lnTo>
                  <a:lnTo>
                    <a:pt x="670" y="1019"/>
                  </a:lnTo>
                  <a:lnTo>
                    <a:pt x="676" y="1002"/>
                  </a:lnTo>
                  <a:lnTo>
                    <a:pt x="682" y="985"/>
                  </a:lnTo>
                  <a:lnTo>
                    <a:pt x="688" y="967"/>
                  </a:lnTo>
                  <a:lnTo>
                    <a:pt x="695" y="951"/>
                  </a:lnTo>
                  <a:lnTo>
                    <a:pt x="703" y="934"/>
                  </a:lnTo>
                  <a:lnTo>
                    <a:pt x="711" y="917"/>
                  </a:lnTo>
                  <a:lnTo>
                    <a:pt x="720" y="902"/>
                  </a:lnTo>
                  <a:lnTo>
                    <a:pt x="729" y="886"/>
                  </a:lnTo>
                  <a:lnTo>
                    <a:pt x="740" y="872"/>
                  </a:lnTo>
                  <a:lnTo>
                    <a:pt x="751" y="857"/>
                  </a:lnTo>
                  <a:lnTo>
                    <a:pt x="763" y="842"/>
                  </a:lnTo>
                  <a:lnTo>
                    <a:pt x="775" y="829"/>
                  </a:lnTo>
                  <a:lnTo>
                    <a:pt x="787" y="816"/>
                  </a:lnTo>
                  <a:lnTo>
                    <a:pt x="801" y="804"/>
                  </a:lnTo>
                  <a:lnTo>
                    <a:pt x="815" y="792"/>
                  </a:lnTo>
                  <a:lnTo>
                    <a:pt x="831" y="782"/>
                  </a:lnTo>
                  <a:lnTo>
                    <a:pt x="846" y="772"/>
                  </a:lnTo>
                  <a:lnTo>
                    <a:pt x="863" y="762"/>
                  </a:lnTo>
                  <a:lnTo>
                    <a:pt x="880" y="754"/>
                  </a:lnTo>
                  <a:lnTo>
                    <a:pt x="898" y="747"/>
                  </a:lnTo>
                  <a:lnTo>
                    <a:pt x="917" y="740"/>
                  </a:lnTo>
                  <a:lnTo>
                    <a:pt x="936" y="734"/>
                  </a:lnTo>
                  <a:lnTo>
                    <a:pt x="957" y="730"/>
                  </a:lnTo>
                  <a:lnTo>
                    <a:pt x="978" y="726"/>
                  </a:lnTo>
                  <a:lnTo>
                    <a:pt x="1000" y="724"/>
                  </a:lnTo>
                  <a:lnTo>
                    <a:pt x="1023" y="723"/>
                  </a:lnTo>
                  <a:lnTo>
                    <a:pt x="1046" y="723"/>
                  </a:lnTo>
                  <a:lnTo>
                    <a:pt x="1071" y="724"/>
                  </a:lnTo>
                  <a:lnTo>
                    <a:pt x="1094" y="726"/>
                  </a:lnTo>
                  <a:lnTo>
                    <a:pt x="1118" y="729"/>
                  </a:lnTo>
                  <a:lnTo>
                    <a:pt x="1141" y="733"/>
                  </a:lnTo>
                  <a:lnTo>
                    <a:pt x="1163" y="737"/>
                  </a:lnTo>
                  <a:lnTo>
                    <a:pt x="1206" y="749"/>
                  </a:lnTo>
                  <a:lnTo>
                    <a:pt x="1248" y="760"/>
                  </a:lnTo>
                  <a:lnTo>
                    <a:pt x="1290" y="773"/>
                  </a:lnTo>
                  <a:lnTo>
                    <a:pt x="1333" y="784"/>
                  </a:lnTo>
                  <a:lnTo>
                    <a:pt x="1355" y="789"/>
                  </a:lnTo>
                  <a:lnTo>
                    <a:pt x="1378" y="794"/>
                  </a:lnTo>
                  <a:lnTo>
                    <a:pt x="1400" y="798"/>
                  </a:lnTo>
                  <a:lnTo>
                    <a:pt x="1424" y="801"/>
                  </a:lnTo>
                  <a:lnTo>
                    <a:pt x="1436" y="801"/>
                  </a:lnTo>
                  <a:lnTo>
                    <a:pt x="1447" y="801"/>
                  </a:lnTo>
                  <a:lnTo>
                    <a:pt x="1458" y="801"/>
                  </a:lnTo>
                  <a:lnTo>
                    <a:pt x="1469" y="799"/>
                  </a:lnTo>
                  <a:lnTo>
                    <a:pt x="1480" y="797"/>
                  </a:lnTo>
                  <a:lnTo>
                    <a:pt x="1491" y="795"/>
                  </a:lnTo>
                  <a:lnTo>
                    <a:pt x="1503" y="790"/>
                  </a:lnTo>
                  <a:lnTo>
                    <a:pt x="1513" y="787"/>
                  </a:lnTo>
                  <a:lnTo>
                    <a:pt x="1523" y="782"/>
                  </a:lnTo>
                  <a:lnTo>
                    <a:pt x="1533" y="777"/>
                  </a:lnTo>
                  <a:lnTo>
                    <a:pt x="1543" y="772"/>
                  </a:lnTo>
                  <a:lnTo>
                    <a:pt x="1552" y="765"/>
                  </a:lnTo>
                  <a:lnTo>
                    <a:pt x="1561" y="758"/>
                  </a:lnTo>
                  <a:lnTo>
                    <a:pt x="1569" y="751"/>
                  </a:lnTo>
                  <a:lnTo>
                    <a:pt x="1576" y="743"/>
                  </a:lnTo>
                  <a:lnTo>
                    <a:pt x="1583" y="734"/>
                  </a:lnTo>
                  <a:lnTo>
                    <a:pt x="1590" y="726"/>
                  </a:lnTo>
                  <a:lnTo>
                    <a:pt x="1595" y="717"/>
                  </a:lnTo>
                  <a:lnTo>
                    <a:pt x="1600" y="707"/>
                  </a:lnTo>
                  <a:lnTo>
                    <a:pt x="1604" y="698"/>
                  </a:lnTo>
                  <a:lnTo>
                    <a:pt x="1607" y="687"/>
                  </a:lnTo>
                  <a:lnTo>
                    <a:pt x="1609" y="676"/>
                  </a:lnTo>
                  <a:lnTo>
                    <a:pt x="1610" y="666"/>
                  </a:lnTo>
                  <a:lnTo>
                    <a:pt x="1610" y="654"/>
                  </a:lnTo>
                  <a:lnTo>
                    <a:pt x="1609" y="643"/>
                  </a:lnTo>
                  <a:lnTo>
                    <a:pt x="1607" y="631"/>
                  </a:lnTo>
                  <a:lnTo>
                    <a:pt x="1604" y="619"/>
                  </a:lnTo>
                  <a:lnTo>
                    <a:pt x="1599" y="606"/>
                  </a:lnTo>
                  <a:lnTo>
                    <a:pt x="1594" y="594"/>
                  </a:lnTo>
                  <a:lnTo>
                    <a:pt x="1587" y="581"/>
                  </a:lnTo>
                  <a:lnTo>
                    <a:pt x="1578" y="569"/>
                  </a:lnTo>
                  <a:lnTo>
                    <a:pt x="1568" y="555"/>
                  </a:lnTo>
                  <a:lnTo>
                    <a:pt x="1562" y="548"/>
                  </a:lnTo>
                  <a:lnTo>
                    <a:pt x="1554" y="541"/>
                  </a:lnTo>
                  <a:lnTo>
                    <a:pt x="1546" y="536"/>
                  </a:lnTo>
                  <a:lnTo>
                    <a:pt x="1538" y="529"/>
                  </a:lnTo>
                  <a:lnTo>
                    <a:pt x="1530" y="525"/>
                  </a:lnTo>
                  <a:lnTo>
                    <a:pt x="1521" y="521"/>
                  </a:lnTo>
                  <a:lnTo>
                    <a:pt x="1512" y="518"/>
                  </a:lnTo>
                  <a:lnTo>
                    <a:pt x="1503" y="515"/>
                  </a:lnTo>
                  <a:lnTo>
                    <a:pt x="1492" y="513"/>
                  </a:lnTo>
                  <a:lnTo>
                    <a:pt x="1483" y="512"/>
                  </a:lnTo>
                  <a:lnTo>
                    <a:pt x="1474" y="511"/>
                  </a:lnTo>
                  <a:lnTo>
                    <a:pt x="1463" y="511"/>
                  </a:lnTo>
                  <a:lnTo>
                    <a:pt x="1454" y="511"/>
                  </a:lnTo>
                  <a:lnTo>
                    <a:pt x="1444" y="512"/>
                  </a:lnTo>
                  <a:lnTo>
                    <a:pt x="1435" y="514"/>
                  </a:lnTo>
                  <a:lnTo>
                    <a:pt x="1424" y="516"/>
                  </a:lnTo>
                  <a:lnTo>
                    <a:pt x="1415" y="519"/>
                  </a:lnTo>
                  <a:lnTo>
                    <a:pt x="1407" y="522"/>
                  </a:lnTo>
                  <a:lnTo>
                    <a:pt x="1397" y="526"/>
                  </a:lnTo>
                  <a:lnTo>
                    <a:pt x="1389" y="531"/>
                  </a:lnTo>
                  <a:lnTo>
                    <a:pt x="1381" y="537"/>
                  </a:lnTo>
                  <a:lnTo>
                    <a:pt x="1374" y="542"/>
                  </a:lnTo>
                  <a:lnTo>
                    <a:pt x="1366" y="548"/>
                  </a:lnTo>
                  <a:lnTo>
                    <a:pt x="1359" y="555"/>
                  </a:lnTo>
                  <a:lnTo>
                    <a:pt x="1353" y="563"/>
                  </a:lnTo>
                  <a:lnTo>
                    <a:pt x="1348" y="571"/>
                  </a:lnTo>
                  <a:lnTo>
                    <a:pt x="1343" y="579"/>
                  </a:lnTo>
                  <a:lnTo>
                    <a:pt x="1338" y="588"/>
                  </a:lnTo>
                  <a:lnTo>
                    <a:pt x="1335" y="597"/>
                  </a:lnTo>
                  <a:lnTo>
                    <a:pt x="1333" y="607"/>
                  </a:lnTo>
                  <a:lnTo>
                    <a:pt x="1331" y="618"/>
                  </a:lnTo>
                  <a:lnTo>
                    <a:pt x="1331" y="629"/>
                  </a:lnTo>
                  <a:lnTo>
                    <a:pt x="1331" y="639"/>
                  </a:lnTo>
                  <a:lnTo>
                    <a:pt x="1332" y="649"/>
                  </a:lnTo>
                  <a:lnTo>
                    <a:pt x="1334" y="657"/>
                  </a:lnTo>
                  <a:lnTo>
                    <a:pt x="1337" y="666"/>
                  </a:lnTo>
                  <a:lnTo>
                    <a:pt x="1341" y="673"/>
                  </a:lnTo>
                  <a:lnTo>
                    <a:pt x="1346" y="680"/>
                  </a:lnTo>
                  <a:lnTo>
                    <a:pt x="1352" y="686"/>
                  </a:lnTo>
                  <a:lnTo>
                    <a:pt x="1357" y="693"/>
                  </a:lnTo>
                  <a:lnTo>
                    <a:pt x="1363" y="698"/>
                  </a:lnTo>
                  <a:lnTo>
                    <a:pt x="1370" y="702"/>
                  </a:lnTo>
                  <a:lnTo>
                    <a:pt x="1378" y="706"/>
                  </a:lnTo>
                  <a:lnTo>
                    <a:pt x="1385" y="709"/>
                  </a:lnTo>
                  <a:lnTo>
                    <a:pt x="1393" y="712"/>
                  </a:lnTo>
                  <a:lnTo>
                    <a:pt x="1401" y="714"/>
                  </a:lnTo>
                  <a:lnTo>
                    <a:pt x="1410" y="717"/>
                  </a:lnTo>
                  <a:lnTo>
                    <a:pt x="1418" y="718"/>
                  </a:lnTo>
                  <a:lnTo>
                    <a:pt x="1426" y="719"/>
                  </a:lnTo>
                  <a:lnTo>
                    <a:pt x="1435" y="719"/>
                  </a:lnTo>
                  <a:lnTo>
                    <a:pt x="1443" y="718"/>
                  </a:lnTo>
                  <a:lnTo>
                    <a:pt x="1451" y="717"/>
                  </a:lnTo>
                  <a:lnTo>
                    <a:pt x="1459" y="716"/>
                  </a:lnTo>
                  <a:lnTo>
                    <a:pt x="1467" y="713"/>
                  </a:lnTo>
                  <a:lnTo>
                    <a:pt x="1474" y="710"/>
                  </a:lnTo>
                  <a:lnTo>
                    <a:pt x="1481" y="707"/>
                  </a:lnTo>
                  <a:lnTo>
                    <a:pt x="1487" y="704"/>
                  </a:lnTo>
                  <a:lnTo>
                    <a:pt x="1493" y="700"/>
                  </a:lnTo>
                  <a:lnTo>
                    <a:pt x="1499" y="695"/>
                  </a:lnTo>
                  <a:lnTo>
                    <a:pt x="1503" y="690"/>
                  </a:lnTo>
                  <a:lnTo>
                    <a:pt x="1507" y="684"/>
                  </a:lnTo>
                  <a:lnTo>
                    <a:pt x="1510" y="678"/>
                  </a:lnTo>
                  <a:lnTo>
                    <a:pt x="1512" y="671"/>
                  </a:lnTo>
                  <a:lnTo>
                    <a:pt x="1514" y="665"/>
                  </a:lnTo>
                  <a:lnTo>
                    <a:pt x="1514" y="651"/>
                  </a:lnTo>
                  <a:lnTo>
                    <a:pt x="1514" y="640"/>
                  </a:lnTo>
                  <a:lnTo>
                    <a:pt x="1512" y="628"/>
                  </a:lnTo>
                  <a:lnTo>
                    <a:pt x="1510" y="619"/>
                  </a:lnTo>
                  <a:lnTo>
                    <a:pt x="1506" y="609"/>
                  </a:lnTo>
                  <a:lnTo>
                    <a:pt x="1501" y="601"/>
                  </a:lnTo>
                  <a:lnTo>
                    <a:pt x="1496" y="594"/>
                  </a:lnTo>
                  <a:lnTo>
                    <a:pt x="1489" y="589"/>
                  </a:lnTo>
                  <a:lnTo>
                    <a:pt x="1483" y="583"/>
                  </a:lnTo>
                  <a:lnTo>
                    <a:pt x="1476" y="580"/>
                  </a:lnTo>
                  <a:lnTo>
                    <a:pt x="1468" y="578"/>
                  </a:lnTo>
                  <a:lnTo>
                    <a:pt x="1460" y="577"/>
                  </a:lnTo>
                  <a:lnTo>
                    <a:pt x="1452" y="578"/>
                  </a:lnTo>
                  <a:lnTo>
                    <a:pt x="1444" y="579"/>
                  </a:lnTo>
                  <a:lnTo>
                    <a:pt x="1436" y="583"/>
                  </a:lnTo>
                  <a:lnTo>
                    <a:pt x="1428" y="589"/>
                  </a:lnTo>
                  <a:lnTo>
                    <a:pt x="1425" y="591"/>
                  </a:lnTo>
                  <a:lnTo>
                    <a:pt x="1423" y="594"/>
                  </a:lnTo>
                  <a:lnTo>
                    <a:pt x="1422" y="597"/>
                  </a:lnTo>
                  <a:lnTo>
                    <a:pt x="1423" y="599"/>
                  </a:lnTo>
                  <a:lnTo>
                    <a:pt x="1427" y="603"/>
                  </a:lnTo>
                  <a:lnTo>
                    <a:pt x="1433" y="608"/>
                  </a:lnTo>
                  <a:lnTo>
                    <a:pt x="1441" y="616"/>
                  </a:lnTo>
                  <a:lnTo>
                    <a:pt x="1447" y="623"/>
                  </a:lnTo>
                  <a:lnTo>
                    <a:pt x="1450" y="628"/>
                  </a:lnTo>
                  <a:lnTo>
                    <a:pt x="1451" y="633"/>
                  </a:lnTo>
                  <a:lnTo>
                    <a:pt x="1451" y="640"/>
                  </a:lnTo>
                  <a:lnTo>
                    <a:pt x="1450" y="647"/>
                  </a:lnTo>
                  <a:lnTo>
                    <a:pt x="1443" y="649"/>
                  </a:lnTo>
                  <a:lnTo>
                    <a:pt x="1437" y="651"/>
                  </a:lnTo>
                  <a:lnTo>
                    <a:pt x="1429" y="652"/>
                  </a:lnTo>
                  <a:lnTo>
                    <a:pt x="1423" y="652"/>
                  </a:lnTo>
                  <a:lnTo>
                    <a:pt x="1418" y="652"/>
                  </a:lnTo>
                  <a:lnTo>
                    <a:pt x="1413" y="652"/>
                  </a:lnTo>
                  <a:lnTo>
                    <a:pt x="1409" y="651"/>
                  </a:lnTo>
                  <a:lnTo>
                    <a:pt x="1405" y="649"/>
                  </a:lnTo>
                  <a:lnTo>
                    <a:pt x="1400" y="647"/>
                  </a:lnTo>
                  <a:lnTo>
                    <a:pt x="1397" y="645"/>
                  </a:lnTo>
                  <a:lnTo>
                    <a:pt x="1394" y="642"/>
                  </a:lnTo>
                  <a:lnTo>
                    <a:pt x="1392" y="639"/>
                  </a:lnTo>
                  <a:lnTo>
                    <a:pt x="1388" y="631"/>
                  </a:lnTo>
                  <a:lnTo>
                    <a:pt x="1387" y="623"/>
                  </a:lnTo>
                  <a:lnTo>
                    <a:pt x="1387" y="615"/>
                  </a:lnTo>
                  <a:lnTo>
                    <a:pt x="1388" y="605"/>
                  </a:lnTo>
                  <a:lnTo>
                    <a:pt x="1392" y="596"/>
                  </a:lnTo>
                  <a:lnTo>
                    <a:pt x="1397" y="588"/>
                  </a:lnTo>
                  <a:lnTo>
                    <a:pt x="1404" y="579"/>
                  </a:lnTo>
                  <a:lnTo>
                    <a:pt x="1412" y="572"/>
                  </a:lnTo>
                  <a:lnTo>
                    <a:pt x="1422" y="566"/>
                  </a:lnTo>
                  <a:lnTo>
                    <a:pt x="1435" y="561"/>
                  </a:lnTo>
                  <a:lnTo>
                    <a:pt x="1445" y="557"/>
                  </a:lnTo>
                  <a:lnTo>
                    <a:pt x="1456" y="556"/>
                  </a:lnTo>
                  <a:lnTo>
                    <a:pt x="1467" y="555"/>
                  </a:lnTo>
                  <a:lnTo>
                    <a:pt x="1477" y="556"/>
                  </a:lnTo>
                  <a:lnTo>
                    <a:pt x="1486" y="558"/>
                  </a:lnTo>
                  <a:lnTo>
                    <a:pt x="1496" y="562"/>
                  </a:lnTo>
                  <a:lnTo>
                    <a:pt x="1504" y="566"/>
                  </a:lnTo>
                  <a:lnTo>
                    <a:pt x="1511" y="572"/>
                  </a:lnTo>
                  <a:lnTo>
                    <a:pt x="1517" y="579"/>
                  </a:lnTo>
                  <a:lnTo>
                    <a:pt x="1523" y="588"/>
                  </a:lnTo>
                  <a:lnTo>
                    <a:pt x="1529" y="598"/>
                  </a:lnTo>
                  <a:lnTo>
                    <a:pt x="1532" y="609"/>
                  </a:lnTo>
                  <a:lnTo>
                    <a:pt x="1534" y="622"/>
                  </a:lnTo>
                  <a:lnTo>
                    <a:pt x="1535" y="635"/>
                  </a:lnTo>
                  <a:lnTo>
                    <a:pt x="1535" y="652"/>
                  </a:lnTo>
                  <a:lnTo>
                    <a:pt x="1533" y="669"/>
                  </a:lnTo>
                  <a:lnTo>
                    <a:pt x="1532" y="676"/>
                  </a:lnTo>
                  <a:lnTo>
                    <a:pt x="1530" y="682"/>
                  </a:lnTo>
                  <a:lnTo>
                    <a:pt x="1528" y="688"/>
                  </a:lnTo>
                  <a:lnTo>
                    <a:pt x="1524" y="694"/>
                  </a:lnTo>
                  <a:lnTo>
                    <a:pt x="1518" y="704"/>
                  </a:lnTo>
                  <a:lnTo>
                    <a:pt x="1510" y="713"/>
                  </a:lnTo>
                  <a:lnTo>
                    <a:pt x="1500" y="721"/>
                  </a:lnTo>
                  <a:lnTo>
                    <a:pt x="1489" y="728"/>
                  </a:lnTo>
                  <a:lnTo>
                    <a:pt x="1477" y="733"/>
                  </a:lnTo>
                  <a:lnTo>
                    <a:pt x="1465" y="736"/>
                  </a:lnTo>
                  <a:lnTo>
                    <a:pt x="1452" y="739"/>
                  </a:lnTo>
                  <a:lnTo>
                    <a:pt x="1439" y="740"/>
                  </a:lnTo>
                  <a:lnTo>
                    <a:pt x="1425" y="740"/>
                  </a:lnTo>
                  <a:lnTo>
                    <a:pt x="1412" y="739"/>
                  </a:lnTo>
                  <a:lnTo>
                    <a:pt x="1398" y="736"/>
                  </a:lnTo>
                  <a:lnTo>
                    <a:pt x="1386" y="732"/>
                  </a:lnTo>
                  <a:lnTo>
                    <a:pt x="1374" y="727"/>
                  </a:lnTo>
                  <a:lnTo>
                    <a:pt x="1363" y="721"/>
                  </a:lnTo>
                  <a:lnTo>
                    <a:pt x="1353" y="713"/>
                  </a:lnTo>
                  <a:lnTo>
                    <a:pt x="1344" y="706"/>
                  </a:lnTo>
                  <a:lnTo>
                    <a:pt x="1335" y="697"/>
                  </a:lnTo>
                  <a:lnTo>
                    <a:pt x="1328" y="688"/>
                  </a:lnTo>
                  <a:lnTo>
                    <a:pt x="1322" y="678"/>
                  </a:lnTo>
                  <a:lnTo>
                    <a:pt x="1316" y="669"/>
                  </a:lnTo>
                  <a:lnTo>
                    <a:pt x="1312" y="658"/>
                  </a:lnTo>
                  <a:lnTo>
                    <a:pt x="1307" y="648"/>
                  </a:lnTo>
                  <a:lnTo>
                    <a:pt x="1304" y="638"/>
                  </a:lnTo>
                  <a:lnTo>
                    <a:pt x="1302" y="626"/>
                  </a:lnTo>
                  <a:lnTo>
                    <a:pt x="1301" y="616"/>
                  </a:lnTo>
                  <a:lnTo>
                    <a:pt x="1300" y="604"/>
                  </a:lnTo>
                  <a:lnTo>
                    <a:pt x="1301" y="594"/>
                  </a:lnTo>
                  <a:lnTo>
                    <a:pt x="1302" y="583"/>
                  </a:lnTo>
                  <a:lnTo>
                    <a:pt x="1305" y="572"/>
                  </a:lnTo>
                  <a:lnTo>
                    <a:pt x="1308" y="562"/>
                  </a:lnTo>
                  <a:lnTo>
                    <a:pt x="1313" y="552"/>
                  </a:lnTo>
                  <a:lnTo>
                    <a:pt x="1318" y="542"/>
                  </a:lnTo>
                  <a:lnTo>
                    <a:pt x="1324" y="532"/>
                  </a:lnTo>
                  <a:lnTo>
                    <a:pt x="1332" y="524"/>
                  </a:lnTo>
                  <a:lnTo>
                    <a:pt x="1340" y="515"/>
                  </a:lnTo>
                  <a:lnTo>
                    <a:pt x="1350" y="508"/>
                  </a:lnTo>
                  <a:lnTo>
                    <a:pt x="1360" y="500"/>
                  </a:lnTo>
                  <a:lnTo>
                    <a:pt x="1370" y="494"/>
                  </a:lnTo>
                  <a:lnTo>
                    <a:pt x="1383" y="488"/>
                  </a:lnTo>
                  <a:lnTo>
                    <a:pt x="1396" y="483"/>
                  </a:lnTo>
                  <a:lnTo>
                    <a:pt x="1411" y="478"/>
                  </a:lnTo>
                  <a:lnTo>
                    <a:pt x="1426" y="475"/>
                  </a:lnTo>
                  <a:lnTo>
                    <a:pt x="1443" y="473"/>
                  </a:lnTo>
                  <a:lnTo>
                    <a:pt x="1460" y="472"/>
                  </a:lnTo>
                  <a:lnTo>
                    <a:pt x="1479" y="472"/>
                  </a:lnTo>
                  <a:lnTo>
                    <a:pt x="1499" y="473"/>
                  </a:lnTo>
                  <a:lnTo>
                    <a:pt x="1518" y="475"/>
                  </a:lnTo>
                  <a:lnTo>
                    <a:pt x="1537" y="480"/>
                  </a:lnTo>
                  <a:lnTo>
                    <a:pt x="1553" y="486"/>
                  </a:lnTo>
                  <a:lnTo>
                    <a:pt x="1569" y="493"/>
                  </a:lnTo>
                  <a:lnTo>
                    <a:pt x="1583" y="502"/>
                  </a:lnTo>
                  <a:lnTo>
                    <a:pt x="1597" y="513"/>
                  </a:lnTo>
                  <a:lnTo>
                    <a:pt x="1608" y="524"/>
                  </a:lnTo>
                  <a:lnTo>
                    <a:pt x="1619" y="536"/>
                  </a:lnTo>
                  <a:lnTo>
                    <a:pt x="1628" y="549"/>
                  </a:lnTo>
                  <a:lnTo>
                    <a:pt x="1636" y="564"/>
                  </a:lnTo>
                  <a:lnTo>
                    <a:pt x="1643" y="578"/>
                  </a:lnTo>
                  <a:lnTo>
                    <a:pt x="1649" y="593"/>
                  </a:lnTo>
                  <a:lnTo>
                    <a:pt x="1653" y="608"/>
                  </a:lnTo>
                  <a:lnTo>
                    <a:pt x="1656" y="625"/>
                  </a:lnTo>
                  <a:lnTo>
                    <a:pt x="1657" y="641"/>
                  </a:lnTo>
                  <a:lnTo>
                    <a:pt x="1658" y="657"/>
                  </a:lnTo>
                  <a:lnTo>
                    <a:pt x="1657" y="673"/>
                  </a:lnTo>
                  <a:lnTo>
                    <a:pt x="1654" y="690"/>
                  </a:lnTo>
                  <a:lnTo>
                    <a:pt x="1651" y="705"/>
                  </a:lnTo>
                  <a:lnTo>
                    <a:pt x="1645" y="720"/>
                  </a:lnTo>
                  <a:lnTo>
                    <a:pt x="1639" y="735"/>
                  </a:lnTo>
                  <a:lnTo>
                    <a:pt x="1632" y="749"/>
                  </a:lnTo>
                  <a:lnTo>
                    <a:pt x="1624" y="762"/>
                  </a:lnTo>
                  <a:lnTo>
                    <a:pt x="1613" y="775"/>
                  </a:lnTo>
                  <a:lnTo>
                    <a:pt x="1602" y="786"/>
                  </a:lnTo>
                  <a:lnTo>
                    <a:pt x="1589" y="797"/>
                  </a:lnTo>
                  <a:lnTo>
                    <a:pt x="1575" y="806"/>
                  </a:lnTo>
                  <a:lnTo>
                    <a:pt x="1560" y="813"/>
                  </a:lnTo>
                  <a:lnTo>
                    <a:pt x="1543" y="820"/>
                  </a:lnTo>
                  <a:lnTo>
                    <a:pt x="1524" y="825"/>
                  </a:lnTo>
                  <a:lnTo>
                    <a:pt x="1506" y="828"/>
                  </a:lnTo>
                  <a:lnTo>
                    <a:pt x="1485" y="829"/>
                  </a:lnTo>
                  <a:lnTo>
                    <a:pt x="1526" y="842"/>
                  </a:lnTo>
                  <a:lnTo>
                    <a:pt x="1565" y="855"/>
                  </a:lnTo>
                  <a:lnTo>
                    <a:pt x="1604" y="866"/>
                  </a:lnTo>
                  <a:lnTo>
                    <a:pt x="1643" y="876"/>
                  </a:lnTo>
                  <a:lnTo>
                    <a:pt x="1682" y="884"/>
                  </a:lnTo>
                  <a:lnTo>
                    <a:pt x="1719" y="889"/>
                  </a:lnTo>
                  <a:lnTo>
                    <a:pt x="1738" y="891"/>
                  </a:lnTo>
                  <a:lnTo>
                    <a:pt x="1757" y="893"/>
                  </a:lnTo>
                  <a:lnTo>
                    <a:pt x="1776" y="893"/>
                  </a:lnTo>
                  <a:lnTo>
                    <a:pt x="1794" y="894"/>
                  </a:lnTo>
                  <a:lnTo>
                    <a:pt x="1813" y="893"/>
                  </a:lnTo>
                  <a:lnTo>
                    <a:pt x="1832" y="892"/>
                  </a:lnTo>
                  <a:lnTo>
                    <a:pt x="1850" y="891"/>
                  </a:lnTo>
                  <a:lnTo>
                    <a:pt x="1869" y="888"/>
                  </a:lnTo>
                  <a:lnTo>
                    <a:pt x="1887" y="885"/>
                  </a:lnTo>
                  <a:lnTo>
                    <a:pt x="1906" y="882"/>
                  </a:lnTo>
                  <a:lnTo>
                    <a:pt x="1926" y="877"/>
                  </a:lnTo>
                  <a:lnTo>
                    <a:pt x="1944" y="872"/>
                  </a:lnTo>
                  <a:lnTo>
                    <a:pt x="1963" y="865"/>
                  </a:lnTo>
                  <a:lnTo>
                    <a:pt x="1981" y="859"/>
                  </a:lnTo>
                  <a:lnTo>
                    <a:pt x="2000" y="851"/>
                  </a:lnTo>
                  <a:lnTo>
                    <a:pt x="2020" y="842"/>
                  </a:lnTo>
                  <a:lnTo>
                    <a:pt x="2038" y="833"/>
                  </a:lnTo>
                  <a:lnTo>
                    <a:pt x="2058" y="823"/>
                  </a:lnTo>
                  <a:lnTo>
                    <a:pt x="2077" y="811"/>
                  </a:lnTo>
                  <a:lnTo>
                    <a:pt x="2096" y="799"/>
                  </a:lnTo>
                  <a:lnTo>
                    <a:pt x="2107" y="791"/>
                  </a:lnTo>
                  <a:lnTo>
                    <a:pt x="2117" y="784"/>
                  </a:lnTo>
                  <a:lnTo>
                    <a:pt x="2126" y="776"/>
                  </a:lnTo>
                  <a:lnTo>
                    <a:pt x="2137" y="766"/>
                  </a:lnTo>
                  <a:lnTo>
                    <a:pt x="2146" y="757"/>
                  </a:lnTo>
                  <a:lnTo>
                    <a:pt x="2154" y="748"/>
                  </a:lnTo>
                  <a:lnTo>
                    <a:pt x="2163" y="737"/>
                  </a:lnTo>
                  <a:lnTo>
                    <a:pt x="2172" y="727"/>
                  </a:lnTo>
                  <a:lnTo>
                    <a:pt x="2187" y="704"/>
                  </a:lnTo>
                  <a:lnTo>
                    <a:pt x="2201" y="680"/>
                  </a:lnTo>
                  <a:lnTo>
                    <a:pt x="2213" y="655"/>
                  </a:lnTo>
                  <a:lnTo>
                    <a:pt x="2224" y="630"/>
                  </a:lnTo>
                  <a:lnTo>
                    <a:pt x="2234" y="603"/>
                  </a:lnTo>
                  <a:lnTo>
                    <a:pt x="2241" y="576"/>
                  </a:lnTo>
                  <a:lnTo>
                    <a:pt x="2247" y="549"/>
                  </a:lnTo>
                  <a:lnTo>
                    <a:pt x="2250" y="522"/>
                  </a:lnTo>
                  <a:lnTo>
                    <a:pt x="2251" y="510"/>
                  </a:lnTo>
                  <a:lnTo>
                    <a:pt x="2252" y="496"/>
                  </a:lnTo>
                  <a:lnTo>
                    <a:pt x="2252" y="483"/>
                  </a:lnTo>
                  <a:lnTo>
                    <a:pt x="2251" y="469"/>
                  </a:lnTo>
                  <a:lnTo>
                    <a:pt x="2250" y="457"/>
                  </a:lnTo>
                  <a:lnTo>
                    <a:pt x="2249" y="444"/>
                  </a:lnTo>
                  <a:lnTo>
                    <a:pt x="2247" y="432"/>
                  </a:lnTo>
                  <a:lnTo>
                    <a:pt x="2244" y="419"/>
                  </a:lnTo>
                  <a:lnTo>
                    <a:pt x="2236" y="393"/>
                  </a:lnTo>
                  <a:lnTo>
                    <a:pt x="2225" y="369"/>
                  </a:lnTo>
                  <a:lnTo>
                    <a:pt x="2214" y="347"/>
                  </a:lnTo>
                  <a:lnTo>
                    <a:pt x="2200" y="328"/>
                  </a:lnTo>
                  <a:lnTo>
                    <a:pt x="2184" y="311"/>
                  </a:lnTo>
                  <a:lnTo>
                    <a:pt x="2168" y="295"/>
                  </a:lnTo>
                  <a:lnTo>
                    <a:pt x="2149" y="282"/>
                  </a:lnTo>
                  <a:lnTo>
                    <a:pt x="2129" y="270"/>
                  </a:lnTo>
                  <a:lnTo>
                    <a:pt x="2109" y="261"/>
                  </a:lnTo>
                  <a:lnTo>
                    <a:pt x="2087" y="254"/>
                  </a:lnTo>
                  <a:lnTo>
                    <a:pt x="2064" y="249"/>
                  </a:lnTo>
                  <a:lnTo>
                    <a:pt x="2041" y="244"/>
                  </a:lnTo>
                  <a:lnTo>
                    <a:pt x="2019" y="242"/>
                  </a:lnTo>
                  <a:lnTo>
                    <a:pt x="1995" y="242"/>
                  </a:lnTo>
                  <a:lnTo>
                    <a:pt x="1971" y="243"/>
                  </a:lnTo>
                  <a:lnTo>
                    <a:pt x="1947" y="246"/>
                  </a:lnTo>
                  <a:lnTo>
                    <a:pt x="1925" y="252"/>
                  </a:lnTo>
                  <a:lnTo>
                    <a:pt x="1902" y="258"/>
                  </a:lnTo>
                  <a:lnTo>
                    <a:pt x="1879" y="266"/>
                  </a:lnTo>
                  <a:lnTo>
                    <a:pt x="1857" y="276"/>
                  </a:lnTo>
                  <a:lnTo>
                    <a:pt x="1837" y="286"/>
                  </a:lnTo>
                  <a:lnTo>
                    <a:pt x="1817" y="298"/>
                  </a:lnTo>
                  <a:lnTo>
                    <a:pt x="1798" y="313"/>
                  </a:lnTo>
                  <a:lnTo>
                    <a:pt x="1782" y="328"/>
                  </a:lnTo>
                  <a:lnTo>
                    <a:pt x="1766" y="344"/>
                  </a:lnTo>
                  <a:lnTo>
                    <a:pt x="1752" y="362"/>
                  </a:lnTo>
                  <a:lnTo>
                    <a:pt x="1741" y="382"/>
                  </a:lnTo>
                  <a:lnTo>
                    <a:pt x="1730" y="401"/>
                  </a:lnTo>
                  <a:lnTo>
                    <a:pt x="1722" y="423"/>
                  </a:lnTo>
                  <a:lnTo>
                    <a:pt x="1717" y="445"/>
                  </a:lnTo>
                  <a:lnTo>
                    <a:pt x="1714" y="469"/>
                  </a:lnTo>
                  <a:lnTo>
                    <a:pt x="1713" y="494"/>
                  </a:lnTo>
                  <a:lnTo>
                    <a:pt x="1714" y="514"/>
                  </a:lnTo>
                  <a:lnTo>
                    <a:pt x="1716" y="532"/>
                  </a:lnTo>
                  <a:lnTo>
                    <a:pt x="1719" y="550"/>
                  </a:lnTo>
                  <a:lnTo>
                    <a:pt x="1723" y="567"/>
                  </a:lnTo>
                  <a:lnTo>
                    <a:pt x="1727" y="582"/>
                  </a:lnTo>
                  <a:lnTo>
                    <a:pt x="1733" y="597"/>
                  </a:lnTo>
                  <a:lnTo>
                    <a:pt x="1738" y="610"/>
                  </a:lnTo>
                  <a:lnTo>
                    <a:pt x="1746" y="623"/>
                  </a:lnTo>
                  <a:lnTo>
                    <a:pt x="1753" y="633"/>
                  </a:lnTo>
                  <a:lnTo>
                    <a:pt x="1761" y="645"/>
                  </a:lnTo>
                  <a:lnTo>
                    <a:pt x="1770" y="654"/>
                  </a:lnTo>
                  <a:lnTo>
                    <a:pt x="1778" y="662"/>
                  </a:lnTo>
                  <a:lnTo>
                    <a:pt x="1787" y="670"/>
                  </a:lnTo>
                  <a:lnTo>
                    <a:pt x="1797" y="677"/>
                  </a:lnTo>
                  <a:lnTo>
                    <a:pt x="1808" y="683"/>
                  </a:lnTo>
                  <a:lnTo>
                    <a:pt x="1818" y="688"/>
                  </a:lnTo>
                  <a:lnTo>
                    <a:pt x="1828" y="693"/>
                  </a:lnTo>
                  <a:lnTo>
                    <a:pt x="1840" y="697"/>
                  </a:lnTo>
                  <a:lnTo>
                    <a:pt x="1850" y="699"/>
                  </a:lnTo>
                  <a:lnTo>
                    <a:pt x="1862" y="701"/>
                  </a:lnTo>
                  <a:lnTo>
                    <a:pt x="1873" y="703"/>
                  </a:lnTo>
                  <a:lnTo>
                    <a:pt x="1884" y="704"/>
                  </a:lnTo>
                  <a:lnTo>
                    <a:pt x="1896" y="704"/>
                  </a:lnTo>
                  <a:lnTo>
                    <a:pt x="1907" y="703"/>
                  </a:lnTo>
                  <a:lnTo>
                    <a:pt x="1918" y="702"/>
                  </a:lnTo>
                  <a:lnTo>
                    <a:pt x="1930" y="701"/>
                  </a:lnTo>
                  <a:lnTo>
                    <a:pt x="1941" y="699"/>
                  </a:lnTo>
                  <a:lnTo>
                    <a:pt x="1951" y="696"/>
                  </a:lnTo>
                  <a:lnTo>
                    <a:pt x="1963" y="693"/>
                  </a:lnTo>
                  <a:lnTo>
                    <a:pt x="1973" y="690"/>
                  </a:lnTo>
                  <a:lnTo>
                    <a:pt x="1982" y="685"/>
                  </a:lnTo>
                  <a:lnTo>
                    <a:pt x="1993" y="680"/>
                  </a:lnTo>
                  <a:lnTo>
                    <a:pt x="2011" y="671"/>
                  </a:lnTo>
                  <a:lnTo>
                    <a:pt x="2028" y="659"/>
                  </a:lnTo>
                  <a:lnTo>
                    <a:pt x="2042" y="649"/>
                  </a:lnTo>
                  <a:lnTo>
                    <a:pt x="2055" y="638"/>
                  </a:lnTo>
                  <a:lnTo>
                    <a:pt x="2066" y="626"/>
                  </a:lnTo>
                  <a:lnTo>
                    <a:pt x="2075" y="615"/>
                  </a:lnTo>
                  <a:lnTo>
                    <a:pt x="2082" y="602"/>
                  </a:lnTo>
                  <a:lnTo>
                    <a:pt x="2088" y="591"/>
                  </a:lnTo>
                  <a:lnTo>
                    <a:pt x="2092" y="578"/>
                  </a:lnTo>
                  <a:lnTo>
                    <a:pt x="2095" y="566"/>
                  </a:lnTo>
                  <a:lnTo>
                    <a:pt x="2096" y="554"/>
                  </a:lnTo>
                  <a:lnTo>
                    <a:pt x="2096" y="542"/>
                  </a:lnTo>
                  <a:lnTo>
                    <a:pt x="2095" y="530"/>
                  </a:lnTo>
                  <a:lnTo>
                    <a:pt x="2092" y="519"/>
                  </a:lnTo>
                  <a:lnTo>
                    <a:pt x="2089" y="508"/>
                  </a:lnTo>
                  <a:lnTo>
                    <a:pt x="2085" y="496"/>
                  </a:lnTo>
                  <a:lnTo>
                    <a:pt x="2079" y="486"/>
                  </a:lnTo>
                  <a:lnTo>
                    <a:pt x="2072" y="475"/>
                  </a:lnTo>
                  <a:lnTo>
                    <a:pt x="2065" y="466"/>
                  </a:lnTo>
                  <a:lnTo>
                    <a:pt x="2058" y="457"/>
                  </a:lnTo>
                  <a:lnTo>
                    <a:pt x="2050" y="447"/>
                  </a:lnTo>
                  <a:lnTo>
                    <a:pt x="2040" y="439"/>
                  </a:lnTo>
                  <a:lnTo>
                    <a:pt x="2031" y="432"/>
                  </a:lnTo>
                  <a:lnTo>
                    <a:pt x="2021" y="424"/>
                  </a:lnTo>
                  <a:lnTo>
                    <a:pt x="2010" y="418"/>
                  </a:lnTo>
                  <a:lnTo>
                    <a:pt x="2000" y="413"/>
                  </a:lnTo>
                  <a:lnTo>
                    <a:pt x="1990" y="409"/>
                  </a:lnTo>
                  <a:lnTo>
                    <a:pt x="1978" y="406"/>
                  </a:lnTo>
                  <a:lnTo>
                    <a:pt x="1968" y="402"/>
                  </a:lnTo>
                  <a:lnTo>
                    <a:pt x="1958" y="401"/>
                  </a:lnTo>
                  <a:lnTo>
                    <a:pt x="1946" y="400"/>
                  </a:lnTo>
                  <a:lnTo>
                    <a:pt x="1936" y="401"/>
                  </a:lnTo>
                  <a:lnTo>
                    <a:pt x="1926" y="404"/>
                  </a:lnTo>
                  <a:lnTo>
                    <a:pt x="1916" y="406"/>
                  </a:lnTo>
                  <a:lnTo>
                    <a:pt x="1906" y="410"/>
                  </a:lnTo>
                  <a:lnTo>
                    <a:pt x="1898" y="415"/>
                  </a:lnTo>
                  <a:lnTo>
                    <a:pt x="1888" y="420"/>
                  </a:lnTo>
                  <a:lnTo>
                    <a:pt x="1880" y="427"/>
                  </a:lnTo>
                  <a:lnTo>
                    <a:pt x="1873" y="435"/>
                  </a:lnTo>
                  <a:lnTo>
                    <a:pt x="1867" y="443"/>
                  </a:lnTo>
                  <a:lnTo>
                    <a:pt x="1860" y="452"/>
                  </a:lnTo>
                  <a:lnTo>
                    <a:pt x="1854" y="463"/>
                  </a:lnTo>
                  <a:lnTo>
                    <a:pt x="1850" y="473"/>
                  </a:lnTo>
                  <a:lnTo>
                    <a:pt x="1846" y="485"/>
                  </a:lnTo>
                  <a:lnTo>
                    <a:pt x="1843" y="497"/>
                  </a:lnTo>
                  <a:lnTo>
                    <a:pt x="1841" y="510"/>
                  </a:lnTo>
                  <a:lnTo>
                    <a:pt x="1840" y="522"/>
                  </a:lnTo>
                  <a:lnTo>
                    <a:pt x="1840" y="536"/>
                  </a:lnTo>
                  <a:lnTo>
                    <a:pt x="1841" y="542"/>
                  </a:lnTo>
                  <a:lnTo>
                    <a:pt x="1843" y="547"/>
                  </a:lnTo>
                  <a:lnTo>
                    <a:pt x="1846" y="550"/>
                  </a:lnTo>
                  <a:lnTo>
                    <a:pt x="1851" y="553"/>
                  </a:lnTo>
                  <a:lnTo>
                    <a:pt x="1856" y="554"/>
                  </a:lnTo>
                  <a:lnTo>
                    <a:pt x="1862" y="554"/>
                  </a:lnTo>
                  <a:lnTo>
                    <a:pt x="1869" y="553"/>
                  </a:lnTo>
                  <a:lnTo>
                    <a:pt x="1875" y="552"/>
                  </a:lnTo>
                  <a:lnTo>
                    <a:pt x="1881" y="549"/>
                  </a:lnTo>
                  <a:lnTo>
                    <a:pt x="1887" y="546"/>
                  </a:lnTo>
                  <a:lnTo>
                    <a:pt x="1894" y="542"/>
                  </a:lnTo>
                  <a:lnTo>
                    <a:pt x="1900" y="537"/>
                  </a:lnTo>
                  <a:lnTo>
                    <a:pt x="1904" y="531"/>
                  </a:lnTo>
                  <a:lnTo>
                    <a:pt x="1908" y="524"/>
                  </a:lnTo>
                  <a:lnTo>
                    <a:pt x="1911" y="518"/>
                  </a:lnTo>
                  <a:lnTo>
                    <a:pt x="1912" y="511"/>
                  </a:lnTo>
                  <a:lnTo>
                    <a:pt x="1913" y="501"/>
                  </a:lnTo>
                  <a:lnTo>
                    <a:pt x="1916" y="493"/>
                  </a:lnTo>
                  <a:lnTo>
                    <a:pt x="1919" y="486"/>
                  </a:lnTo>
                  <a:lnTo>
                    <a:pt x="1924" y="479"/>
                  </a:lnTo>
                  <a:lnTo>
                    <a:pt x="1929" y="474"/>
                  </a:lnTo>
                  <a:lnTo>
                    <a:pt x="1935" y="471"/>
                  </a:lnTo>
                  <a:lnTo>
                    <a:pt x="1941" y="468"/>
                  </a:lnTo>
                  <a:lnTo>
                    <a:pt x="1947" y="466"/>
                  </a:lnTo>
                  <a:lnTo>
                    <a:pt x="1955" y="465"/>
                  </a:lnTo>
                  <a:lnTo>
                    <a:pt x="1962" y="465"/>
                  </a:lnTo>
                  <a:lnTo>
                    <a:pt x="1969" y="465"/>
                  </a:lnTo>
                  <a:lnTo>
                    <a:pt x="1976" y="467"/>
                  </a:lnTo>
                  <a:lnTo>
                    <a:pt x="1985" y="469"/>
                  </a:lnTo>
                  <a:lnTo>
                    <a:pt x="1991" y="472"/>
                  </a:lnTo>
                  <a:lnTo>
                    <a:pt x="1998" y="475"/>
                  </a:lnTo>
                  <a:lnTo>
                    <a:pt x="2004" y="479"/>
                  </a:lnTo>
                  <a:lnTo>
                    <a:pt x="1999" y="483"/>
                  </a:lnTo>
                  <a:lnTo>
                    <a:pt x="1994" y="487"/>
                  </a:lnTo>
                  <a:lnTo>
                    <a:pt x="1991" y="490"/>
                  </a:lnTo>
                  <a:lnTo>
                    <a:pt x="1988" y="494"/>
                  </a:lnTo>
                  <a:lnTo>
                    <a:pt x="1984" y="503"/>
                  </a:lnTo>
                  <a:lnTo>
                    <a:pt x="1980" y="514"/>
                  </a:lnTo>
                  <a:lnTo>
                    <a:pt x="1977" y="525"/>
                  </a:lnTo>
                  <a:lnTo>
                    <a:pt x="1973" y="537"/>
                  </a:lnTo>
                  <a:lnTo>
                    <a:pt x="1970" y="543"/>
                  </a:lnTo>
                  <a:lnTo>
                    <a:pt x="1966" y="548"/>
                  </a:lnTo>
                  <a:lnTo>
                    <a:pt x="1962" y="554"/>
                  </a:lnTo>
                  <a:lnTo>
                    <a:pt x="1956" y="561"/>
                  </a:lnTo>
                  <a:lnTo>
                    <a:pt x="1948" y="567"/>
                  </a:lnTo>
                  <a:lnTo>
                    <a:pt x="1940" y="573"/>
                  </a:lnTo>
                  <a:lnTo>
                    <a:pt x="1932" y="577"/>
                  </a:lnTo>
                  <a:lnTo>
                    <a:pt x="1924" y="581"/>
                  </a:lnTo>
                  <a:lnTo>
                    <a:pt x="1915" y="584"/>
                  </a:lnTo>
                  <a:lnTo>
                    <a:pt x="1907" y="587"/>
                  </a:lnTo>
                  <a:lnTo>
                    <a:pt x="1899" y="588"/>
                  </a:lnTo>
                  <a:lnTo>
                    <a:pt x="1890" y="588"/>
                  </a:lnTo>
                  <a:lnTo>
                    <a:pt x="1882" y="588"/>
                  </a:lnTo>
                  <a:lnTo>
                    <a:pt x="1874" y="586"/>
                  </a:lnTo>
                  <a:lnTo>
                    <a:pt x="1867" y="583"/>
                  </a:lnTo>
                  <a:lnTo>
                    <a:pt x="1859" y="581"/>
                  </a:lnTo>
                  <a:lnTo>
                    <a:pt x="1852" y="577"/>
                  </a:lnTo>
                  <a:lnTo>
                    <a:pt x="1846" y="573"/>
                  </a:lnTo>
                  <a:lnTo>
                    <a:pt x="1840" y="569"/>
                  </a:lnTo>
                  <a:lnTo>
                    <a:pt x="1835" y="564"/>
                  </a:lnTo>
                  <a:lnTo>
                    <a:pt x="1829" y="557"/>
                  </a:lnTo>
                  <a:lnTo>
                    <a:pt x="1825" y="550"/>
                  </a:lnTo>
                  <a:lnTo>
                    <a:pt x="1821" y="544"/>
                  </a:lnTo>
                  <a:lnTo>
                    <a:pt x="1818" y="536"/>
                  </a:lnTo>
                  <a:lnTo>
                    <a:pt x="1816" y="527"/>
                  </a:lnTo>
                  <a:lnTo>
                    <a:pt x="1814" y="519"/>
                  </a:lnTo>
                  <a:lnTo>
                    <a:pt x="1814" y="510"/>
                  </a:lnTo>
                  <a:lnTo>
                    <a:pt x="1814" y="500"/>
                  </a:lnTo>
                  <a:lnTo>
                    <a:pt x="1815" y="491"/>
                  </a:lnTo>
                  <a:lnTo>
                    <a:pt x="1817" y="480"/>
                  </a:lnTo>
                  <a:lnTo>
                    <a:pt x="1820" y="469"/>
                  </a:lnTo>
                  <a:lnTo>
                    <a:pt x="1825" y="459"/>
                  </a:lnTo>
                  <a:lnTo>
                    <a:pt x="1831" y="447"/>
                  </a:lnTo>
                  <a:lnTo>
                    <a:pt x="1837" y="436"/>
                  </a:lnTo>
                  <a:lnTo>
                    <a:pt x="1845" y="424"/>
                  </a:lnTo>
                  <a:lnTo>
                    <a:pt x="1854" y="413"/>
                  </a:lnTo>
                  <a:lnTo>
                    <a:pt x="1860" y="406"/>
                  </a:lnTo>
                  <a:lnTo>
                    <a:pt x="1866" y="399"/>
                  </a:lnTo>
                  <a:lnTo>
                    <a:pt x="1873" y="394"/>
                  </a:lnTo>
                  <a:lnTo>
                    <a:pt x="1879" y="389"/>
                  </a:lnTo>
                  <a:lnTo>
                    <a:pt x="1892" y="381"/>
                  </a:lnTo>
                  <a:lnTo>
                    <a:pt x="1906" y="373"/>
                  </a:lnTo>
                  <a:lnTo>
                    <a:pt x="1919" y="369"/>
                  </a:lnTo>
                  <a:lnTo>
                    <a:pt x="1934" y="367"/>
                  </a:lnTo>
                  <a:lnTo>
                    <a:pt x="1948" y="366"/>
                  </a:lnTo>
                  <a:lnTo>
                    <a:pt x="1964" y="367"/>
                  </a:lnTo>
                  <a:lnTo>
                    <a:pt x="1974" y="369"/>
                  </a:lnTo>
                  <a:lnTo>
                    <a:pt x="1986" y="371"/>
                  </a:lnTo>
                  <a:lnTo>
                    <a:pt x="1997" y="374"/>
                  </a:lnTo>
                  <a:lnTo>
                    <a:pt x="2007" y="379"/>
                  </a:lnTo>
                  <a:lnTo>
                    <a:pt x="2018" y="383"/>
                  </a:lnTo>
                  <a:lnTo>
                    <a:pt x="2028" y="388"/>
                  </a:lnTo>
                  <a:lnTo>
                    <a:pt x="2038" y="393"/>
                  </a:lnTo>
                  <a:lnTo>
                    <a:pt x="2049" y="399"/>
                  </a:lnTo>
                  <a:lnTo>
                    <a:pt x="2058" y="406"/>
                  </a:lnTo>
                  <a:lnTo>
                    <a:pt x="2066" y="413"/>
                  </a:lnTo>
                  <a:lnTo>
                    <a:pt x="2076" y="420"/>
                  </a:lnTo>
                  <a:lnTo>
                    <a:pt x="2084" y="428"/>
                  </a:lnTo>
                  <a:lnTo>
                    <a:pt x="2091" y="437"/>
                  </a:lnTo>
                  <a:lnTo>
                    <a:pt x="2098" y="445"/>
                  </a:lnTo>
                  <a:lnTo>
                    <a:pt x="2106" y="454"/>
                  </a:lnTo>
                  <a:lnTo>
                    <a:pt x="2112" y="464"/>
                  </a:lnTo>
                  <a:lnTo>
                    <a:pt x="2117" y="473"/>
                  </a:lnTo>
                  <a:lnTo>
                    <a:pt x="2122" y="484"/>
                  </a:lnTo>
                  <a:lnTo>
                    <a:pt x="2126" y="494"/>
                  </a:lnTo>
                  <a:lnTo>
                    <a:pt x="2129" y="504"/>
                  </a:lnTo>
                  <a:lnTo>
                    <a:pt x="2132" y="516"/>
                  </a:lnTo>
                  <a:lnTo>
                    <a:pt x="2133" y="526"/>
                  </a:lnTo>
                  <a:lnTo>
                    <a:pt x="2135" y="538"/>
                  </a:lnTo>
                  <a:lnTo>
                    <a:pt x="2135" y="549"/>
                  </a:lnTo>
                  <a:lnTo>
                    <a:pt x="2134" y="561"/>
                  </a:lnTo>
                  <a:lnTo>
                    <a:pt x="2133" y="572"/>
                  </a:lnTo>
                  <a:lnTo>
                    <a:pt x="2130" y="583"/>
                  </a:lnTo>
                  <a:lnTo>
                    <a:pt x="2127" y="595"/>
                  </a:lnTo>
                  <a:lnTo>
                    <a:pt x="2123" y="606"/>
                  </a:lnTo>
                  <a:lnTo>
                    <a:pt x="2117" y="618"/>
                  </a:lnTo>
                  <a:lnTo>
                    <a:pt x="2111" y="629"/>
                  </a:lnTo>
                  <a:lnTo>
                    <a:pt x="2103" y="641"/>
                  </a:lnTo>
                  <a:lnTo>
                    <a:pt x="2092" y="655"/>
                  </a:lnTo>
                  <a:lnTo>
                    <a:pt x="2080" y="669"/>
                  </a:lnTo>
                  <a:lnTo>
                    <a:pt x="2065" y="681"/>
                  </a:lnTo>
                  <a:lnTo>
                    <a:pt x="2051" y="693"/>
                  </a:lnTo>
                  <a:lnTo>
                    <a:pt x="2034" y="703"/>
                  </a:lnTo>
                  <a:lnTo>
                    <a:pt x="2018" y="712"/>
                  </a:lnTo>
                  <a:lnTo>
                    <a:pt x="1999" y="720"/>
                  </a:lnTo>
                  <a:lnTo>
                    <a:pt x="1979" y="726"/>
                  </a:lnTo>
                  <a:lnTo>
                    <a:pt x="1960" y="730"/>
                  </a:lnTo>
                  <a:lnTo>
                    <a:pt x="1938" y="732"/>
                  </a:lnTo>
                  <a:lnTo>
                    <a:pt x="1928" y="733"/>
                  </a:lnTo>
                  <a:lnTo>
                    <a:pt x="1916" y="732"/>
                  </a:lnTo>
                  <a:lnTo>
                    <a:pt x="1905" y="732"/>
                  </a:lnTo>
                  <a:lnTo>
                    <a:pt x="1894" y="731"/>
                  </a:lnTo>
                  <a:lnTo>
                    <a:pt x="1882" y="729"/>
                  </a:lnTo>
                  <a:lnTo>
                    <a:pt x="1871" y="727"/>
                  </a:lnTo>
                  <a:lnTo>
                    <a:pt x="1858" y="724"/>
                  </a:lnTo>
                  <a:lnTo>
                    <a:pt x="1847" y="721"/>
                  </a:lnTo>
                  <a:lnTo>
                    <a:pt x="1835" y="717"/>
                  </a:lnTo>
                  <a:lnTo>
                    <a:pt x="1822" y="711"/>
                  </a:lnTo>
                  <a:lnTo>
                    <a:pt x="1810" y="706"/>
                  </a:lnTo>
                  <a:lnTo>
                    <a:pt x="1797" y="700"/>
                  </a:lnTo>
                  <a:lnTo>
                    <a:pt x="1779" y="688"/>
                  </a:lnTo>
                  <a:lnTo>
                    <a:pt x="1761" y="676"/>
                  </a:lnTo>
                  <a:lnTo>
                    <a:pt x="1745" y="661"/>
                  </a:lnTo>
                  <a:lnTo>
                    <a:pt x="1731" y="647"/>
                  </a:lnTo>
                  <a:lnTo>
                    <a:pt x="1718" y="630"/>
                  </a:lnTo>
                  <a:lnTo>
                    <a:pt x="1707" y="614"/>
                  </a:lnTo>
                  <a:lnTo>
                    <a:pt x="1697" y="595"/>
                  </a:lnTo>
                  <a:lnTo>
                    <a:pt x="1690" y="576"/>
                  </a:lnTo>
                  <a:lnTo>
                    <a:pt x="1684" y="556"/>
                  </a:lnTo>
                  <a:lnTo>
                    <a:pt x="1679" y="537"/>
                  </a:lnTo>
                  <a:lnTo>
                    <a:pt x="1675" y="516"/>
                  </a:lnTo>
                  <a:lnTo>
                    <a:pt x="1674" y="496"/>
                  </a:lnTo>
                  <a:lnTo>
                    <a:pt x="1674" y="474"/>
                  </a:lnTo>
                  <a:lnTo>
                    <a:pt x="1676" y="453"/>
                  </a:lnTo>
                  <a:lnTo>
                    <a:pt x="1680" y="433"/>
                  </a:lnTo>
                  <a:lnTo>
                    <a:pt x="1685" y="412"/>
                  </a:lnTo>
                  <a:lnTo>
                    <a:pt x="1691" y="391"/>
                  </a:lnTo>
                  <a:lnTo>
                    <a:pt x="1699" y="371"/>
                  </a:lnTo>
                  <a:lnTo>
                    <a:pt x="1710" y="352"/>
                  </a:lnTo>
                  <a:lnTo>
                    <a:pt x="1721" y="332"/>
                  </a:lnTo>
                  <a:lnTo>
                    <a:pt x="1734" y="314"/>
                  </a:lnTo>
                  <a:lnTo>
                    <a:pt x="1749" y="296"/>
                  </a:lnTo>
                  <a:lnTo>
                    <a:pt x="1765" y="280"/>
                  </a:lnTo>
                  <a:lnTo>
                    <a:pt x="1783" y="264"/>
                  </a:lnTo>
                  <a:lnTo>
                    <a:pt x="1803" y="250"/>
                  </a:lnTo>
                  <a:lnTo>
                    <a:pt x="1824" y="236"/>
                  </a:lnTo>
                  <a:lnTo>
                    <a:pt x="1847" y="225"/>
                  </a:lnTo>
                  <a:lnTo>
                    <a:pt x="1871" y="214"/>
                  </a:lnTo>
                  <a:lnTo>
                    <a:pt x="1898" y="206"/>
                  </a:lnTo>
                  <a:lnTo>
                    <a:pt x="1925" y="199"/>
                  </a:lnTo>
                  <a:lnTo>
                    <a:pt x="1955" y="193"/>
                  </a:lnTo>
                  <a:lnTo>
                    <a:pt x="1986" y="190"/>
                  </a:lnTo>
                  <a:lnTo>
                    <a:pt x="2001" y="189"/>
                  </a:lnTo>
                  <a:lnTo>
                    <a:pt x="2018" y="189"/>
                  </a:lnTo>
                  <a:lnTo>
                    <a:pt x="2032" y="190"/>
                  </a:lnTo>
                  <a:lnTo>
                    <a:pt x="2047" y="192"/>
                  </a:lnTo>
                  <a:lnTo>
                    <a:pt x="2061" y="194"/>
                  </a:lnTo>
                  <a:lnTo>
                    <a:pt x="2075" y="198"/>
                  </a:lnTo>
                  <a:lnTo>
                    <a:pt x="2088" y="202"/>
                  </a:lnTo>
                  <a:lnTo>
                    <a:pt x="2101" y="206"/>
                  </a:lnTo>
                  <a:lnTo>
                    <a:pt x="2115" y="211"/>
                  </a:lnTo>
                  <a:lnTo>
                    <a:pt x="2127" y="217"/>
                  </a:lnTo>
                  <a:lnTo>
                    <a:pt x="2141" y="224"/>
                  </a:lnTo>
                  <a:lnTo>
                    <a:pt x="2153" y="231"/>
                  </a:lnTo>
                  <a:lnTo>
                    <a:pt x="2180" y="248"/>
                  </a:lnTo>
                  <a:lnTo>
                    <a:pt x="2209" y="267"/>
                  </a:lnTo>
                  <a:lnTo>
                    <a:pt x="2222" y="275"/>
                  </a:lnTo>
                  <a:lnTo>
                    <a:pt x="2237" y="280"/>
                  </a:lnTo>
                  <a:lnTo>
                    <a:pt x="2251" y="284"/>
                  </a:lnTo>
                  <a:lnTo>
                    <a:pt x="2265" y="287"/>
                  </a:lnTo>
                  <a:lnTo>
                    <a:pt x="2279" y="288"/>
                  </a:lnTo>
                  <a:lnTo>
                    <a:pt x="2293" y="289"/>
                  </a:lnTo>
                  <a:lnTo>
                    <a:pt x="2306" y="288"/>
                  </a:lnTo>
                  <a:lnTo>
                    <a:pt x="2320" y="286"/>
                  </a:lnTo>
                  <a:lnTo>
                    <a:pt x="2333" y="283"/>
                  </a:lnTo>
                  <a:lnTo>
                    <a:pt x="2345" y="279"/>
                  </a:lnTo>
                  <a:lnTo>
                    <a:pt x="2358" y="275"/>
                  </a:lnTo>
                  <a:lnTo>
                    <a:pt x="2369" y="268"/>
                  </a:lnTo>
                  <a:lnTo>
                    <a:pt x="2381" y="262"/>
                  </a:lnTo>
                  <a:lnTo>
                    <a:pt x="2391" y="255"/>
                  </a:lnTo>
                  <a:lnTo>
                    <a:pt x="2401" y="246"/>
                  </a:lnTo>
                  <a:lnTo>
                    <a:pt x="2411" y="237"/>
                  </a:lnTo>
                  <a:lnTo>
                    <a:pt x="2419" y="228"/>
                  </a:lnTo>
                  <a:lnTo>
                    <a:pt x="2427" y="218"/>
                  </a:lnTo>
                  <a:lnTo>
                    <a:pt x="2433" y="208"/>
                  </a:lnTo>
                  <a:lnTo>
                    <a:pt x="2439" y="197"/>
                  </a:lnTo>
                  <a:lnTo>
                    <a:pt x="2445" y="186"/>
                  </a:lnTo>
                  <a:lnTo>
                    <a:pt x="2449" y="175"/>
                  </a:lnTo>
                  <a:lnTo>
                    <a:pt x="2452" y="162"/>
                  </a:lnTo>
                  <a:lnTo>
                    <a:pt x="2454" y="151"/>
                  </a:lnTo>
                  <a:lnTo>
                    <a:pt x="2454" y="138"/>
                  </a:lnTo>
                  <a:lnTo>
                    <a:pt x="2454" y="126"/>
                  </a:lnTo>
                  <a:lnTo>
                    <a:pt x="2452" y="113"/>
                  </a:lnTo>
                  <a:lnTo>
                    <a:pt x="2449" y="102"/>
                  </a:lnTo>
                  <a:lnTo>
                    <a:pt x="2444" y="89"/>
                  </a:lnTo>
                  <a:lnTo>
                    <a:pt x="2438" y="77"/>
                  </a:lnTo>
                  <a:lnTo>
                    <a:pt x="2430" y="66"/>
                  </a:lnTo>
                  <a:lnTo>
                    <a:pt x="2422" y="53"/>
                  </a:lnTo>
                  <a:lnTo>
                    <a:pt x="2416" y="46"/>
                  </a:lnTo>
                  <a:lnTo>
                    <a:pt x="2409" y="40"/>
                  </a:lnTo>
                  <a:lnTo>
                    <a:pt x="2403" y="34"/>
                  </a:lnTo>
                  <a:lnTo>
                    <a:pt x="2396" y="30"/>
                  </a:lnTo>
                  <a:lnTo>
                    <a:pt x="2389" y="26"/>
                  </a:lnTo>
                  <a:lnTo>
                    <a:pt x="2382" y="24"/>
                  </a:lnTo>
                  <a:lnTo>
                    <a:pt x="2373" y="22"/>
                  </a:lnTo>
                  <a:lnTo>
                    <a:pt x="2365" y="21"/>
                  </a:lnTo>
                  <a:lnTo>
                    <a:pt x="2358" y="20"/>
                  </a:lnTo>
                  <a:lnTo>
                    <a:pt x="2350" y="21"/>
                  </a:lnTo>
                  <a:lnTo>
                    <a:pt x="2341" y="22"/>
                  </a:lnTo>
                  <a:lnTo>
                    <a:pt x="2333" y="23"/>
                  </a:lnTo>
                  <a:lnTo>
                    <a:pt x="2325" y="26"/>
                  </a:lnTo>
                  <a:lnTo>
                    <a:pt x="2316" y="28"/>
                  </a:lnTo>
                  <a:lnTo>
                    <a:pt x="2308" y="32"/>
                  </a:lnTo>
                  <a:lnTo>
                    <a:pt x="2301" y="36"/>
                  </a:lnTo>
                  <a:lnTo>
                    <a:pt x="2294" y="41"/>
                  </a:lnTo>
                  <a:lnTo>
                    <a:pt x="2286" y="46"/>
                  </a:lnTo>
                  <a:lnTo>
                    <a:pt x="2279" y="51"/>
                  </a:lnTo>
                  <a:lnTo>
                    <a:pt x="2273" y="56"/>
                  </a:lnTo>
                  <a:lnTo>
                    <a:pt x="2268" y="62"/>
                  </a:lnTo>
                  <a:lnTo>
                    <a:pt x="2263" y="70"/>
                  </a:lnTo>
                  <a:lnTo>
                    <a:pt x="2259" y="76"/>
                  </a:lnTo>
                  <a:lnTo>
                    <a:pt x="2254" y="83"/>
                  </a:lnTo>
                  <a:lnTo>
                    <a:pt x="2251" y="90"/>
                  </a:lnTo>
                  <a:lnTo>
                    <a:pt x="2249" y="99"/>
                  </a:lnTo>
                  <a:lnTo>
                    <a:pt x="2247" y="106"/>
                  </a:lnTo>
                  <a:lnTo>
                    <a:pt x="2247" y="114"/>
                  </a:lnTo>
                  <a:lnTo>
                    <a:pt x="2247" y="123"/>
                  </a:lnTo>
                  <a:lnTo>
                    <a:pt x="2248" y="131"/>
                  </a:lnTo>
                  <a:lnTo>
                    <a:pt x="2251" y="139"/>
                  </a:lnTo>
                  <a:lnTo>
                    <a:pt x="2254" y="148"/>
                  </a:lnTo>
                  <a:lnTo>
                    <a:pt x="2260" y="156"/>
                  </a:lnTo>
                  <a:lnTo>
                    <a:pt x="2265" y="164"/>
                  </a:lnTo>
                  <a:lnTo>
                    <a:pt x="2270" y="171"/>
                  </a:lnTo>
                  <a:lnTo>
                    <a:pt x="2276" y="177"/>
                  </a:lnTo>
                  <a:lnTo>
                    <a:pt x="2282" y="181"/>
                  </a:lnTo>
                  <a:lnTo>
                    <a:pt x="2289" y="184"/>
                  </a:lnTo>
                  <a:lnTo>
                    <a:pt x="2295" y="187"/>
                  </a:lnTo>
                  <a:lnTo>
                    <a:pt x="2302" y="188"/>
                  </a:lnTo>
                  <a:lnTo>
                    <a:pt x="2308" y="189"/>
                  </a:lnTo>
                  <a:lnTo>
                    <a:pt x="2315" y="189"/>
                  </a:lnTo>
                  <a:lnTo>
                    <a:pt x="2322" y="189"/>
                  </a:lnTo>
                  <a:lnTo>
                    <a:pt x="2329" y="187"/>
                  </a:lnTo>
                  <a:lnTo>
                    <a:pt x="2335" y="186"/>
                  </a:lnTo>
                  <a:lnTo>
                    <a:pt x="2341" y="183"/>
                  </a:lnTo>
                  <a:lnTo>
                    <a:pt x="2347" y="180"/>
                  </a:lnTo>
                  <a:lnTo>
                    <a:pt x="2353" y="177"/>
                  </a:lnTo>
                  <a:lnTo>
                    <a:pt x="2358" y="173"/>
                  </a:lnTo>
                  <a:lnTo>
                    <a:pt x="2363" y="168"/>
                  </a:lnTo>
                  <a:lnTo>
                    <a:pt x="2367" y="164"/>
                  </a:lnTo>
                  <a:lnTo>
                    <a:pt x="2371" y="159"/>
                  </a:lnTo>
                  <a:lnTo>
                    <a:pt x="2374" y="155"/>
                  </a:lnTo>
                  <a:lnTo>
                    <a:pt x="2377" y="150"/>
                  </a:lnTo>
                  <a:lnTo>
                    <a:pt x="2379" y="145"/>
                  </a:lnTo>
                  <a:lnTo>
                    <a:pt x="2381" y="139"/>
                  </a:lnTo>
                  <a:lnTo>
                    <a:pt x="2382" y="134"/>
                  </a:lnTo>
                  <a:lnTo>
                    <a:pt x="2381" y="129"/>
                  </a:lnTo>
                  <a:lnTo>
                    <a:pt x="2379" y="125"/>
                  </a:lnTo>
                  <a:lnTo>
                    <a:pt x="2377" y="120"/>
                  </a:lnTo>
                  <a:lnTo>
                    <a:pt x="2374" y="115"/>
                  </a:lnTo>
                  <a:lnTo>
                    <a:pt x="2370" y="111"/>
                  </a:lnTo>
                  <a:lnTo>
                    <a:pt x="2365" y="107"/>
                  </a:lnTo>
                  <a:lnTo>
                    <a:pt x="2358" y="104"/>
                  </a:lnTo>
                  <a:lnTo>
                    <a:pt x="2351" y="102"/>
                  </a:lnTo>
                  <a:lnTo>
                    <a:pt x="2345" y="100"/>
                  </a:lnTo>
                  <a:lnTo>
                    <a:pt x="2340" y="101"/>
                  </a:lnTo>
                  <a:lnTo>
                    <a:pt x="2336" y="102"/>
                  </a:lnTo>
                  <a:lnTo>
                    <a:pt x="2333" y="104"/>
                  </a:lnTo>
                  <a:lnTo>
                    <a:pt x="2330" y="107"/>
                  </a:lnTo>
                  <a:lnTo>
                    <a:pt x="2328" y="110"/>
                  </a:lnTo>
                  <a:lnTo>
                    <a:pt x="2326" y="114"/>
                  </a:lnTo>
                  <a:lnTo>
                    <a:pt x="2322" y="123"/>
                  </a:lnTo>
                  <a:lnTo>
                    <a:pt x="2315" y="131"/>
                  </a:lnTo>
                  <a:lnTo>
                    <a:pt x="2312" y="134"/>
                  </a:lnTo>
                  <a:lnTo>
                    <a:pt x="2307" y="136"/>
                  </a:lnTo>
                  <a:lnTo>
                    <a:pt x="2302" y="138"/>
                  </a:lnTo>
                  <a:lnTo>
                    <a:pt x="2295" y="138"/>
                  </a:lnTo>
                  <a:lnTo>
                    <a:pt x="2292" y="129"/>
                  </a:lnTo>
                  <a:lnTo>
                    <a:pt x="2292" y="121"/>
                  </a:lnTo>
                  <a:lnTo>
                    <a:pt x="2292" y="112"/>
                  </a:lnTo>
                  <a:lnTo>
                    <a:pt x="2294" y="106"/>
                  </a:lnTo>
                  <a:lnTo>
                    <a:pt x="2297" y="100"/>
                  </a:lnTo>
                  <a:lnTo>
                    <a:pt x="2301" y="94"/>
                  </a:lnTo>
                  <a:lnTo>
                    <a:pt x="2306" y="89"/>
                  </a:lnTo>
                  <a:lnTo>
                    <a:pt x="2312" y="86"/>
                  </a:lnTo>
                  <a:lnTo>
                    <a:pt x="2318" y="83"/>
                  </a:lnTo>
                  <a:lnTo>
                    <a:pt x="2325" y="81"/>
                  </a:lnTo>
                  <a:lnTo>
                    <a:pt x="2332" y="80"/>
                  </a:lnTo>
                  <a:lnTo>
                    <a:pt x="2340" y="80"/>
                  </a:lnTo>
                  <a:lnTo>
                    <a:pt x="2347" y="81"/>
                  </a:lnTo>
                  <a:lnTo>
                    <a:pt x="2355" y="83"/>
                  </a:lnTo>
                  <a:lnTo>
                    <a:pt x="2362" y="85"/>
                  </a:lnTo>
                  <a:lnTo>
                    <a:pt x="2368" y="88"/>
                  </a:lnTo>
                  <a:lnTo>
                    <a:pt x="2373" y="93"/>
                  </a:lnTo>
                  <a:lnTo>
                    <a:pt x="2378" y="97"/>
                  </a:lnTo>
                  <a:lnTo>
                    <a:pt x="2383" y="101"/>
                  </a:lnTo>
                  <a:lnTo>
                    <a:pt x="2386" y="106"/>
                  </a:lnTo>
                  <a:lnTo>
                    <a:pt x="2389" y="112"/>
                  </a:lnTo>
                  <a:lnTo>
                    <a:pt x="2392" y="118"/>
                  </a:lnTo>
                  <a:lnTo>
                    <a:pt x="2394" y="125"/>
                  </a:lnTo>
                  <a:lnTo>
                    <a:pt x="2395" y="131"/>
                  </a:lnTo>
                  <a:lnTo>
                    <a:pt x="2395" y="138"/>
                  </a:lnTo>
                  <a:lnTo>
                    <a:pt x="2395" y="145"/>
                  </a:lnTo>
                  <a:lnTo>
                    <a:pt x="2394" y="152"/>
                  </a:lnTo>
                  <a:lnTo>
                    <a:pt x="2392" y="159"/>
                  </a:lnTo>
                  <a:lnTo>
                    <a:pt x="2390" y="165"/>
                  </a:lnTo>
                  <a:lnTo>
                    <a:pt x="2386" y="173"/>
                  </a:lnTo>
                  <a:lnTo>
                    <a:pt x="2382" y="180"/>
                  </a:lnTo>
                  <a:lnTo>
                    <a:pt x="2375" y="186"/>
                  </a:lnTo>
                  <a:lnTo>
                    <a:pt x="2368" y="192"/>
                  </a:lnTo>
                  <a:lnTo>
                    <a:pt x="2360" y="199"/>
                  </a:lnTo>
                  <a:lnTo>
                    <a:pt x="2351" y="203"/>
                  </a:lnTo>
                  <a:lnTo>
                    <a:pt x="2341" y="207"/>
                  </a:lnTo>
                  <a:lnTo>
                    <a:pt x="2332" y="209"/>
                  </a:lnTo>
                  <a:lnTo>
                    <a:pt x="2323" y="210"/>
                  </a:lnTo>
                  <a:lnTo>
                    <a:pt x="2312" y="210"/>
                  </a:lnTo>
                  <a:lnTo>
                    <a:pt x="2302" y="209"/>
                  </a:lnTo>
                  <a:lnTo>
                    <a:pt x="2293" y="207"/>
                  </a:lnTo>
                  <a:lnTo>
                    <a:pt x="2283" y="204"/>
                  </a:lnTo>
                  <a:lnTo>
                    <a:pt x="2274" y="200"/>
                  </a:lnTo>
                  <a:lnTo>
                    <a:pt x="2266" y="196"/>
                  </a:lnTo>
                  <a:lnTo>
                    <a:pt x="2257" y="189"/>
                  </a:lnTo>
                  <a:lnTo>
                    <a:pt x="2250" y="183"/>
                  </a:lnTo>
                  <a:lnTo>
                    <a:pt x="2244" y="175"/>
                  </a:lnTo>
                  <a:lnTo>
                    <a:pt x="2238" y="166"/>
                  </a:lnTo>
                  <a:lnTo>
                    <a:pt x="2234" y="159"/>
                  </a:lnTo>
                  <a:lnTo>
                    <a:pt x="2230" y="152"/>
                  </a:lnTo>
                  <a:lnTo>
                    <a:pt x="2226" y="145"/>
                  </a:lnTo>
                  <a:lnTo>
                    <a:pt x="2223" y="137"/>
                  </a:lnTo>
                  <a:lnTo>
                    <a:pt x="2221" y="130"/>
                  </a:lnTo>
                  <a:lnTo>
                    <a:pt x="2220" y="123"/>
                  </a:lnTo>
                  <a:lnTo>
                    <a:pt x="2219" y="115"/>
                  </a:lnTo>
                  <a:lnTo>
                    <a:pt x="2218" y="108"/>
                  </a:lnTo>
                  <a:lnTo>
                    <a:pt x="2219" y="101"/>
                  </a:lnTo>
                  <a:lnTo>
                    <a:pt x="2219" y="94"/>
                  </a:lnTo>
                  <a:lnTo>
                    <a:pt x="2221" y="86"/>
                  </a:lnTo>
                  <a:lnTo>
                    <a:pt x="2222" y="79"/>
                  </a:lnTo>
                  <a:lnTo>
                    <a:pt x="2228" y="66"/>
                  </a:lnTo>
                  <a:lnTo>
                    <a:pt x="2235" y="53"/>
                  </a:lnTo>
                  <a:lnTo>
                    <a:pt x="2243" y="42"/>
                  </a:lnTo>
                  <a:lnTo>
                    <a:pt x="2253" y="31"/>
                  </a:lnTo>
                  <a:lnTo>
                    <a:pt x="2265" y="22"/>
                  </a:lnTo>
                  <a:lnTo>
                    <a:pt x="2278" y="14"/>
                  </a:lnTo>
                  <a:lnTo>
                    <a:pt x="2292" y="7"/>
                  </a:lnTo>
                  <a:lnTo>
                    <a:pt x="2307" y="3"/>
                  </a:lnTo>
                  <a:lnTo>
                    <a:pt x="2315" y="2"/>
                  </a:lnTo>
                  <a:lnTo>
                    <a:pt x="2323" y="1"/>
                  </a:lnTo>
                  <a:lnTo>
                    <a:pt x="2331" y="0"/>
                  </a:lnTo>
                  <a:lnTo>
                    <a:pt x="2339" y="0"/>
                  </a:lnTo>
                  <a:lnTo>
                    <a:pt x="2352" y="1"/>
                  </a:lnTo>
                  <a:lnTo>
                    <a:pt x="2364" y="2"/>
                  </a:lnTo>
                  <a:lnTo>
                    <a:pt x="2376" y="5"/>
                  </a:lnTo>
                  <a:lnTo>
                    <a:pt x="2389" y="9"/>
                  </a:lnTo>
                  <a:lnTo>
                    <a:pt x="2401" y="15"/>
                  </a:lnTo>
                  <a:lnTo>
                    <a:pt x="2413" y="23"/>
                  </a:lnTo>
                  <a:lnTo>
                    <a:pt x="2419" y="28"/>
                  </a:lnTo>
                  <a:lnTo>
                    <a:pt x="2425" y="33"/>
                  </a:lnTo>
                  <a:lnTo>
                    <a:pt x="2430" y="40"/>
                  </a:lnTo>
                  <a:lnTo>
                    <a:pt x="2435" y="46"/>
                  </a:lnTo>
                  <a:lnTo>
                    <a:pt x="2444" y="59"/>
                  </a:lnTo>
                  <a:lnTo>
                    <a:pt x="2451" y="73"/>
                  </a:lnTo>
                  <a:lnTo>
                    <a:pt x="2456" y="85"/>
                  </a:lnTo>
                  <a:lnTo>
                    <a:pt x="2461" y="99"/>
                  </a:lnTo>
                  <a:lnTo>
                    <a:pt x="2463" y="112"/>
                  </a:lnTo>
                  <a:lnTo>
                    <a:pt x="2465" y="125"/>
                  </a:lnTo>
                  <a:lnTo>
                    <a:pt x="2465" y="138"/>
                  </a:lnTo>
                  <a:lnTo>
                    <a:pt x="2465" y="151"/>
                  </a:lnTo>
                  <a:lnTo>
                    <a:pt x="2463" y="163"/>
                  </a:lnTo>
                  <a:lnTo>
                    <a:pt x="2460" y="176"/>
                  </a:lnTo>
                  <a:lnTo>
                    <a:pt x="2456" y="188"/>
                  </a:lnTo>
                  <a:lnTo>
                    <a:pt x="2452" y="200"/>
                  </a:lnTo>
                  <a:lnTo>
                    <a:pt x="2446" y="212"/>
                  </a:lnTo>
                  <a:lnTo>
                    <a:pt x="2439" y="223"/>
                  </a:lnTo>
                  <a:lnTo>
                    <a:pt x="2432" y="234"/>
                  </a:lnTo>
                  <a:lnTo>
                    <a:pt x="2424" y="244"/>
                  </a:lnTo>
                  <a:lnTo>
                    <a:pt x="2415" y="254"/>
                  </a:lnTo>
                  <a:lnTo>
                    <a:pt x="2405" y="263"/>
                  </a:lnTo>
                  <a:lnTo>
                    <a:pt x="2396" y="272"/>
                  </a:lnTo>
                  <a:lnTo>
                    <a:pt x="2386" y="281"/>
                  </a:lnTo>
                  <a:lnTo>
                    <a:pt x="2374" y="288"/>
                  </a:lnTo>
                  <a:lnTo>
                    <a:pt x="2364" y="294"/>
                  </a:lnTo>
                  <a:lnTo>
                    <a:pt x="2353" y="301"/>
                  </a:lnTo>
                  <a:lnTo>
                    <a:pt x="2340" y="307"/>
                  </a:lnTo>
                  <a:lnTo>
                    <a:pt x="2329" y="311"/>
                  </a:lnTo>
                  <a:lnTo>
                    <a:pt x="2316" y="315"/>
                  </a:lnTo>
                  <a:lnTo>
                    <a:pt x="2304" y="318"/>
                  </a:lnTo>
                  <a:lnTo>
                    <a:pt x="2292" y="320"/>
                  </a:lnTo>
                  <a:lnTo>
                    <a:pt x="2279" y="321"/>
                  </a:lnTo>
                  <a:lnTo>
                    <a:pt x="2268" y="321"/>
                  </a:lnTo>
                  <a:lnTo>
                    <a:pt x="2255" y="321"/>
                  </a:lnTo>
                  <a:lnTo>
                    <a:pt x="2244" y="319"/>
                  </a:lnTo>
                  <a:lnTo>
                    <a:pt x="2254" y="337"/>
                  </a:lnTo>
                  <a:lnTo>
                    <a:pt x="2263" y="355"/>
                  </a:lnTo>
                  <a:lnTo>
                    <a:pt x="2270" y="372"/>
                  </a:lnTo>
                  <a:lnTo>
                    <a:pt x="2275" y="389"/>
                  </a:lnTo>
                  <a:lnTo>
                    <a:pt x="2284" y="423"/>
                  </a:lnTo>
                  <a:lnTo>
                    <a:pt x="2296" y="458"/>
                  </a:lnTo>
                  <a:lnTo>
                    <a:pt x="2303" y="476"/>
                  </a:lnTo>
                  <a:lnTo>
                    <a:pt x="2310" y="494"/>
                  </a:lnTo>
                  <a:lnTo>
                    <a:pt x="2315" y="502"/>
                  </a:lnTo>
                  <a:lnTo>
                    <a:pt x="2320" y="510"/>
                  </a:lnTo>
                  <a:lnTo>
                    <a:pt x="2325" y="517"/>
                  </a:lnTo>
                  <a:lnTo>
                    <a:pt x="2330" y="524"/>
                  </a:lnTo>
                  <a:lnTo>
                    <a:pt x="2336" y="529"/>
                  </a:lnTo>
                  <a:lnTo>
                    <a:pt x="2342" y="535"/>
                  </a:lnTo>
                  <a:lnTo>
                    <a:pt x="2350" y="539"/>
                  </a:lnTo>
                  <a:lnTo>
                    <a:pt x="2358" y="542"/>
                  </a:lnTo>
                  <a:lnTo>
                    <a:pt x="2367" y="544"/>
                  </a:lnTo>
                  <a:lnTo>
                    <a:pt x="2376" y="545"/>
                  </a:lnTo>
                  <a:lnTo>
                    <a:pt x="2387" y="544"/>
                  </a:lnTo>
                  <a:lnTo>
                    <a:pt x="2397" y="543"/>
                  </a:lnTo>
                  <a:lnTo>
                    <a:pt x="2407" y="540"/>
                  </a:lnTo>
                  <a:lnTo>
                    <a:pt x="2417" y="537"/>
                  </a:lnTo>
                  <a:lnTo>
                    <a:pt x="2425" y="532"/>
                  </a:lnTo>
                  <a:lnTo>
                    <a:pt x="2432" y="527"/>
                  </a:lnTo>
                  <a:lnTo>
                    <a:pt x="2438" y="523"/>
                  </a:lnTo>
                  <a:lnTo>
                    <a:pt x="2444" y="518"/>
                  </a:lnTo>
                  <a:lnTo>
                    <a:pt x="2448" y="512"/>
                  </a:lnTo>
                  <a:lnTo>
                    <a:pt x="2451" y="506"/>
                  </a:lnTo>
                  <a:lnTo>
                    <a:pt x="2453" y="500"/>
                  </a:lnTo>
                  <a:lnTo>
                    <a:pt x="2455" y="494"/>
                  </a:lnTo>
                  <a:lnTo>
                    <a:pt x="2456" y="488"/>
                  </a:lnTo>
                  <a:lnTo>
                    <a:pt x="2456" y="482"/>
                  </a:lnTo>
                  <a:lnTo>
                    <a:pt x="2455" y="475"/>
                  </a:lnTo>
                  <a:lnTo>
                    <a:pt x="2454" y="469"/>
                  </a:lnTo>
                  <a:lnTo>
                    <a:pt x="2453" y="463"/>
                  </a:lnTo>
                  <a:lnTo>
                    <a:pt x="2450" y="457"/>
                  </a:lnTo>
                  <a:lnTo>
                    <a:pt x="2448" y="451"/>
                  </a:lnTo>
                  <a:lnTo>
                    <a:pt x="2445" y="446"/>
                  </a:lnTo>
                  <a:lnTo>
                    <a:pt x="2440" y="441"/>
                  </a:lnTo>
                  <a:lnTo>
                    <a:pt x="2436" y="437"/>
                  </a:lnTo>
                  <a:lnTo>
                    <a:pt x="2431" y="433"/>
                  </a:lnTo>
                  <a:lnTo>
                    <a:pt x="2427" y="430"/>
                  </a:lnTo>
                  <a:lnTo>
                    <a:pt x="2421" y="427"/>
                  </a:lnTo>
                  <a:lnTo>
                    <a:pt x="2416" y="425"/>
                  </a:lnTo>
                  <a:lnTo>
                    <a:pt x="2411" y="423"/>
                  </a:lnTo>
                  <a:lnTo>
                    <a:pt x="2404" y="423"/>
                  </a:lnTo>
                  <a:lnTo>
                    <a:pt x="2398" y="423"/>
                  </a:lnTo>
                  <a:lnTo>
                    <a:pt x="2392" y="424"/>
                  </a:lnTo>
                  <a:lnTo>
                    <a:pt x="2386" y="426"/>
                  </a:lnTo>
                  <a:lnTo>
                    <a:pt x="2379" y="430"/>
                  </a:lnTo>
                  <a:lnTo>
                    <a:pt x="2373" y="434"/>
                  </a:lnTo>
                  <a:lnTo>
                    <a:pt x="2367" y="440"/>
                  </a:lnTo>
                  <a:lnTo>
                    <a:pt x="2362" y="445"/>
                  </a:lnTo>
                  <a:lnTo>
                    <a:pt x="2359" y="449"/>
                  </a:lnTo>
                  <a:lnTo>
                    <a:pt x="2358" y="453"/>
                  </a:lnTo>
                  <a:lnTo>
                    <a:pt x="2358" y="458"/>
                  </a:lnTo>
                  <a:lnTo>
                    <a:pt x="2360" y="461"/>
                  </a:lnTo>
                  <a:lnTo>
                    <a:pt x="2362" y="465"/>
                  </a:lnTo>
                  <a:lnTo>
                    <a:pt x="2366" y="468"/>
                  </a:lnTo>
                  <a:lnTo>
                    <a:pt x="2369" y="470"/>
                  </a:lnTo>
                  <a:lnTo>
                    <a:pt x="2378" y="476"/>
                  </a:lnTo>
                  <a:lnTo>
                    <a:pt x="2388" y="483"/>
                  </a:lnTo>
                  <a:lnTo>
                    <a:pt x="2392" y="486"/>
                  </a:lnTo>
                  <a:lnTo>
                    <a:pt x="2395" y="489"/>
                  </a:lnTo>
                  <a:lnTo>
                    <a:pt x="2397" y="493"/>
                  </a:lnTo>
                  <a:lnTo>
                    <a:pt x="2399" y="497"/>
                  </a:lnTo>
                  <a:lnTo>
                    <a:pt x="2388" y="500"/>
                  </a:lnTo>
                  <a:lnTo>
                    <a:pt x="2377" y="502"/>
                  </a:lnTo>
                  <a:lnTo>
                    <a:pt x="2369" y="501"/>
                  </a:lnTo>
                  <a:lnTo>
                    <a:pt x="2362" y="500"/>
                  </a:lnTo>
                  <a:lnTo>
                    <a:pt x="2356" y="496"/>
                  </a:lnTo>
                  <a:lnTo>
                    <a:pt x="2351" y="492"/>
                  </a:lnTo>
                  <a:lnTo>
                    <a:pt x="2346" y="487"/>
                  </a:lnTo>
                  <a:lnTo>
                    <a:pt x="2342" y="480"/>
                  </a:lnTo>
                  <a:lnTo>
                    <a:pt x="2340" y="474"/>
                  </a:lnTo>
                  <a:lnTo>
                    <a:pt x="2338" y="467"/>
                  </a:lnTo>
                  <a:lnTo>
                    <a:pt x="2338" y="461"/>
                  </a:lnTo>
                  <a:lnTo>
                    <a:pt x="2338" y="453"/>
                  </a:lnTo>
                  <a:lnTo>
                    <a:pt x="2338" y="447"/>
                  </a:lnTo>
                  <a:lnTo>
                    <a:pt x="2339" y="441"/>
                  </a:lnTo>
                  <a:lnTo>
                    <a:pt x="2341" y="437"/>
                  </a:lnTo>
                  <a:lnTo>
                    <a:pt x="2343" y="433"/>
                  </a:lnTo>
                  <a:lnTo>
                    <a:pt x="2347" y="426"/>
                  </a:lnTo>
                  <a:lnTo>
                    <a:pt x="2354" y="421"/>
                  </a:lnTo>
                  <a:lnTo>
                    <a:pt x="2359" y="416"/>
                  </a:lnTo>
                  <a:lnTo>
                    <a:pt x="2365" y="413"/>
                  </a:lnTo>
                  <a:lnTo>
                    <a:pt x="2372" y="410"/>
                  </a:lnTo>
                  <a:lnTo>
                    <a:pt x="2378" y="408"/>
                  </a:lnTo>
                  <a:lnTo>
                    <a:pt x="2386" y="407"/>
                  </a:lnTo>
                  <a:lnTo>
                    <a:pt x="2393" y="406"/>
                  </a:lnTo>
                  <a:lnTo>
                    <a:pt x="2400" y="406"/>
                  </a:lnTo>
                  <a:lnTo>
                    <a:pt x="2406" y="407"/>
                  </a:lnTo>
                  <a:lnTo>
                    <a:pt x="2414" y="408"/>
                  </a:lnTo>
                  <a:lnTo>
                    <a:pt x="2420" y="410"/>
                  </a:lnTo>
                  <a:lnTo>
                    <a:pt x="2426" y="413"/>
                  </a:lnTo>
                  <a:lnTo>
                    <a:pt x="2432" y="417"/>
                  </a:lnTo>
                  <a:lnTo>
                    <a:pt x="2437" y="421"/>
                  </a:lnTo>
                  <a:lnTo>
                    <a:pt x="2443" y="426"/>
                  </a:lnTo>
                  <a:lnTo>
                    <a:pt x="2450" y="435"/>
                  </a:lnTo>
                  <a:lnTo>
                    <a:pt x="2455" y="444"/>
                  </a:lnTo>
                  <a:lnTo>
                    <a:pt x="2460" y="453"/>
                  </a:lnTo>
                  <a:lnTo>
                    <a:pt x="2463" y="463"/>
                  </a:lnTo>
                  <a:lnTo>
                    <a:pt x="2464" y="473"/>
                  </a:lnTo>
                  <a:lnTo>
                    <a:pt x="2465" y="483"/>
                  </a:lnTo>
                  <a:lnTo>
                    <a:pt x="2465" y="492"/>
                  </a:lnTo>
                  <a:lnTo>
                    <a:pt x="2463" y="501"/>
                  </a:lnTo>
                  <a:lnTo>
                    <a:pt x="2460" y="511"/>
                  </a:lnTo>
                  <a:lnTo>
                    <a:pt x="2457" y="520"/>
                  </a:lnTo>
                  <a:lnTo>
                    <a:pt x="2452" y="528"/>
                  </a:lnTo>
                  <a:lnTo>
                    <a:pt x="2447" y="537"/>
                  </a:lnTo>
                  <a:lnTo>
                    <a:pt x="2439" y="545"/>
                  </a:lnTo>
                  <a:lnTo>
                    <a:pt x="2432" y="552"/>
                  </a:lnTo>
                  <a:lnTo>
                    <a:pt x="2424" y="558"/>
                  </a:lnTo>
                  <a:lnTo>
                    <a:pt x="2415" y="565"/>
                  </a:lnTo>
                  <a:lnTo>
                    <a:pt x="2408" y="569"/>
                  </a:lnTo>
                  <a:lnTo>
                    <a:pt x="2402" y="574"/>
                  </a:lnTo>
                  <a:lnTo>
                    <a:pt x="2396" y="580"/>
                  </a:lnTo>
                  <a:lnTo>
                    <a:pt x="2391" y="587"/>
                  </a:lnTo>
                  <a:lnTo>
                    <a:pt x="2386" y="594"/>
                  </a:lnTo>
                  <a:lnTo>
                    <a:pt x="2382" y="601"/>
                  </a:lnTo>
                  <a:lnTo>
                    <a:pt x="2377" y="609"/>
                  </a:lnTo>
                  <a:lnTo>
                    <a:pt x="2376" y="618"/>
                  </a:lnTo>
                  <a:lnTo>
                    <a:pt x="2375" y="626"/>
                  </a:lnTo>
                  <a:lnTo>
                    <a:pt x="2376" y="633"/>
                  </a:lnTo>
                  <a:lnTo>
                    <a:pt x="2379" y="642"/>
                  </a:lnTo>
                  <a:lnTo>
                    <a:pt x="2385" y="650"/>
                  </a:lnTo>
                  <a:lnTo>
                    <a:pt x="2392" y="657"/>
                  </a:lnTo>
                  <a:lnTo>
                    <a:pt x="2401" y="665"/>
                  </a:lnTo>
                  <a:lnTo>
                    <a:pt x="2414" y="671"/>
                  </a:lnTo>
                  <a:lnTo>
                    <a:pt x="2429" y="677"/>
                  </a:lnTo>
                  <a:lnTo>
                    <a:pt x="2423" y="679"/>
                  </a:lnTo>
                  <a:lnTo>
                    <a:pt x="2416" y="681"/>
                  </a:lnTo>
                  <a:lnTo>
                    <a:pt x="2409" y="682"/>
                  </a:lnTo>
                  <a:lnTo>
                    <a:pt x="2404" y="682"/>
                  </a:lnTo>
                  <a:lnTo>
                    <a:pt x="2398" y="682"/>
                  </a:lnTo>
                  <a:lnTo>
                    <a:pt x="2393" y="682"/>
                  </a:lnTo>
                  <a:lnTo>
                    <a:pt x="2388" y="681"/>
                  </a:lnTo>
                  <a:lnTo>
                    <a:pt x="2384" y="679"/>
                  </a:lnTo>
                  <a:lnTo>
                    <a:pt x="2374" y="675"/>
                  </a:lnTo>
                  <a:lnTo>
                    <a:pt x="2367" y="669"/>
                  </a:lnTo>
                  <a:lnTo>
                    <a:pt x="2361" y="661"/>
                  </a:lnTo>
                  <a:lnTo>
                    <a:pt x="2357" y="653"/>
                  </a:lnTo>
                  <a:lnTo>
                    <a:pt x="2354" y="644"/>
                  </a:lnTo>
                  <a:lnTo>
                    <a:pt x="2352" y="634"/>
                  </a:lnTo>
                  <a:lnTo>
                    <a:pt x="2352" y="623"/>
                  </a:lnTo>
                  <a:lnTo>
                    <a:pt x="2354" y="613"/>
                  </a:lnTo>
                  <a:lnTo>
                    <a:pt x="2358" y="602"/>
                  </a:lnTo>
                  <a:lnTo>
                    <a:pt x="2363" y="592"/>
                  </a:lnTo>
                  <a:lnTo>
                    <a:pt x="2371" y="581"/>
                  </a:lnTo>
                  <a:lnTo>
                    <a:pt x="2381" y="572"/>
                  </a:lnTo>
                  <a:lnTo>
                    <a:pt x="2369" y="572"/>
                  </a:lnTo>
                  <a:lnTo>
                    <a:pt x="2359" y="570"/>
                  </a:lnTo>
                  <a:lnTo>
                    <a:pt x="2350" y="568"/>
                  </a:lnTo>
                  <a:lnTo>
                    <a:pt x="2341" y="564"/>
                  </a:lnTo>
                  <a:lnTo>
                    <a:pt x="2333" y="560"/>
                  </a:lnTo>
                  <a:lnTo>
                    <a:pt x="2326" y="553"/>
                  </a:lnTo>
                  <a:lnTo>
                    <a:pt x="2320" y="547"/>
                  </a:lnTo>
                  <a:lnTo>
                    <a:pt x="2313" y="540"/>
                  </a:lnTo>
                  <a:lnTo>
                    <a:pt x="2307" y="532"/>
                  </a:lnTo>
                  <a:lnTo>
                    <a:pt x="2302" y="523"/>
                  </a:lnTo>
                  <a:lnTo>
                    <a:pt x="2298" y="515"/>
                  </a:lnTo>
                  <a:lnTo>
                    <a:pt x="2293" y="505"/>
                  </a:lnTo>
                  <a:lnTo>
                    <a:pt x="2285" y="487"/>
                  </a:lnTo>
                  <a:lnTo>
                    <a:pt x="2278" y="467"/>
                  </a:lnTo>
                  <a:lnTo>
                    <a:pt x="2279" y="490"/>
                  </a:lnTo>
                  <a:lnTo>
                    <a:pt x="2278" y="513"/>
                  </a:lnTo>
                  <a:lnTo>
                    <a:pt x="2277" y="535"/>
                  </a:lnTo>
                  <a:lnTo>
                    <a:pt x="2275" y="556"/>
                  </a:lnTo>
                  <a:lnTo>
                    <a:pt x="2272" y="577"/>
                  </a:lnTo>
                  <a:lnTo>
                    <a:pt x="2269" y="598"/>
                  </a:lnTo>
                  <a:lnTo>
                    <a:pt x="2264" y="619"/>
                  </a:lnTo>
                  <a:lnTo>
                    <a:pt x="2259" y="640"/>
                  </a:lnTo>
                  <a:lnTo>
                    <a:pt x="2251" y="659"/>
                  </a:lnTo>
                  <a:lnTo>
                    <a:pt x="2245" y="679"/>
                  </a:lnTo>
                  <a:lnTo>
                    <a:pt x="2237" y="700"/>
                  </a:lnTo>
                  <a:lnTo>
                    <a:pt x="2229" y="719"/>
                  </a:lnTo>
                  <a:lnTo>
                    <a:pt x="2219" y="738"/>
                  </a:lnTo>
                  <a:lnTo>
                    <a:pt x="2209" y="758"/>
                  </a:lnTo>
                  <a:lnTo>
                    <a:pt x="2199" y="778"/>
                  </a:lnTo>
                  <a:lnTo>
                    <a:pt x="2187" y="798"/>
                  </a:lnTo>
                  <a:lnTo>
                    <a:pt x="2179" y="813"/>
                  </a:lnTo>
                  <a:lnTo>
                    <a:pt x="2172" y="829"/>
                  </a:lnTo>
                  <a:lnTo>
                    <a:pt x="2165" y="846"/>
                  </a:lnTo>
                  <a:lnTo>
                    <a:pt x="2160" y="861"/>
                  </a:lnTo>
                  <a:lnTo>
                    <a:pt x="2156" y="877"/>
                  </a:lnTo>
                  <a:lnTo>
                    <a:pt x="2154" y="892"/>
                  </a:lnTo>
                  <a:lnTo>
                    <a:pt x="2153" y="907"/>
                  </a:lnTo>
                  <a:lnTo>
                    <a:pt x="2153" y="922"/>
                  </a:lnTo>
                  <a:lnTo>
                    <a:pt x="2154" y="936"/>
                  </a:lnTo>
                  <a:lnTo>
                    <a:pt x="2157" y="951"/>
                  </a:lnTo>
                  <a:lnTo>
                    <a:pt x="2161" y="963"/>
                  </a:lnTo>
                  <a:lnTo>
                    <a:pt x="2168" y="976"/>
                  </a:lnTo>
                  <a:lnTo>
                    <a:pt x="2175" y="988"/>
                  </a:lnTo>
                  <a:lnTo>
                    <a:pt x="2184" y="998"/>
                  </a:lnTo>
                  <a:lnTo>
                    <a:pt x="2194" y="1009"/>
                  </a:lnTo>
                  <a:lnTo>
                    <a:pt x="2207" y="1017"/>
                  </a:lnTo>
                  <a:lnTo>
                    <a:pt x="2226" y="1029"/>
                  </a:lnTo>
                  <a:lnTo>
                    <a:pt x="2245" y="1039"/>
                  </a:lnTo>
                  <a:lnTo>
                    <a:pt x="2264" y="1046"/>
                  </a:lnTo>
                  <a:lnTo>
                    <a:pt x="2281" y="1051"/>
                  </a:lnTo>
                  <a:lnTo>
                    <a:pt x="2298" y="1055"/>
                  </a:lnTo>
                  <a:lnTo>
                    <a:pt x="2314" y="1057"/>
                  </a:lnTo>
                  <a:lnTo>
                    <a:pt x="2330" y="1057"/>
                  </a:lnTo>
                  <a:lnTo>
                    <a:pt x="2344" y="1056"/>
                  </a:lnTo>
                  <a:lnTo>
                    <a:pt x="2358" y="1052"/>
                  </a:lnTo>
                  <a:lnTo>
                    <a:pt x="2371" y="1048"/>
                  </a:lnTo>
                  <a:lnTo>
                    <a:pt x="2384" y="1043"/>
                  </a:lnTo>
                  <a:lnTo>
                    <a:pt x="2395" y="1036"/>
                  </a:lnTo>
                  <a:lnTo>
                    <a:pt x="2404" y="1029"/>
                  </a:lnTo>
                  <a:lnTo>
                    <a:pt x="2414" y="1020"/>
                  </a:lnTo>
                  <a:lnTo>
                    <a:pt x="2423" y="1011"/>
                  </a:lnTo>
                  <a:lnTo>
                    <a:pt x="2430" y="1000"/>
                  </a:lnTo>
                  <a:lnTo>
                    <a:pt x="2436" y="990"/>
                  </a:lnTo>
                  <a:lnTo>
                    <a:pt x="2442" y="979"/>
                  </a:lnTo>
                  <a:lnTo>
                    <a:pt x="2445" y="966"/>
                  </a:lnTo>
                  <a:lnTo>
                    <a:pt x="2448" y="955"/>
                  </a:lnTo>
                  <a:lnTo>
                    <a:pt x="2450" y="942"/>
                  </a:lnTo>
                  <a:lnTo>
                    <a:pt x="2450" y="930"/>
                  </a:lnTo>
                  <a:lnTo>
                    <a:pt x="2449" y="917"/>
                  </a:lnTo>
                  <a:lnTo>
                    <a:pt x="2447" y="905"/>
                  </a:lnTo>
                  <a:lnTo>
                    <a:pt x="2444" y="893"/>
                  </a:lnTo>
                  <a:lnTo>
                    <a:pt x="2438" y="881"/>
                  </a:lnTo>
                  <a:lnTo>
                    <a:pt x="2432" y="869"/>
                  </a:lnTo>
                  <a:lnTo>
                    <a:pt x="2425" y="859"/>
                  </a:lnTo>
                  <a:lnTo>
                    <a:pt x="2416" y="849"/>
                  </a:lnTo>
                  <a:lnTo>
                    <a:pt x="2405" y="838"/>
                  </a:lnTo>
                  <a:lnTo>
                    <a:pt x="2393" y="830"/>
                  </a:lnTo>
                  <a:lnTo>
                    <a:pt x="2379" y="822"/>
                  </a:lnTo>
                  <a:lnTo>
                    <a:pt x="2372" y="818"/>
                  </a:lnTo>
                  <a:lnTo>
                    <a:pt x="2366" y="816"/>
                  </a:lnTo>
                  <a:lnTo>
                    <a:pt x="2359" y="814"/>
                  </a:lnTo>
                  <a:lnTo>
                    <a:pt x="2352" y="813"/>
                  </a:lnTo>
                  <a:lnTo>
                    <a:pt x="2344" y="813"/>
                  </a:lnTo>
                  <a:lnTo>
                    <a:pt x="2337" y="813"/>
                  </a:lnTo>
                  <a:lnTo>
                    <a:pt x="2330" y="814"/>
                  </a:lnTo>
                  <a:lnTo>
                    <a:pt x="2323" y="816"/>
                  </a:lnTo>
                  <a:lnTo>
                    <a:pt x="2315" y="818"/>
                  </a:lnTo>
                  <a:lnTo>
                    <a:pt x="2308" y="821"/>
                  </a:lnTo>
                  <a:lnTo>
                    <a:pt x="2302" y="824"/>
                  </a:lnTo>
                  <a:lnTo>
                    <a:pt x="2296" y="828"/>
                  </a:lnTo>
                  <a:lnTo>
                    <a:pt x="2283" y="836"/>
                  </a:lnTo>
                  <a:lnTo>
                    <a:pt x="2272" y="847"/>
                  </a:lnTo>
                  <a:lnTo>
                    <a:pt x="2268" y="852"/>
                  </a:lnTo>
                  <a:lnTo>
                    <a:pt x="2263" y="857"/>
                  </a:lnTo>
                  <a:lnTo>
                    <a:pt x="2260" y="863"/>
                  </a:lnTo>
                  <a:lnTo>
                    <a:pt x="2255" y="869"/>
                  </a:lnTo>
                  <a:lnTo>
                    <a:pt x="2252" y="876"/>
                  </a:lnTo>
                  <a:lnTo>
                    <a:pt x="2250" y="883"/>
                  </a:lnTo>
                  <a:lnTo>
                    <a:pt x="2248" y="889"/>
                  </a:lnTo>
                  <a:lnTo>
                    <a:pt x="2247" y="896"/>
                  </a:lnTo>
                  <a:lnTo>
                    <a:pt x="2246" y="904"/>
                  </a:lnTo>
                  <a:lnTo>
                    <a:pt x="2247" y="911"/>
                  </a:lnTo>
                  <a:lnTo>
                    <a:pt x="2247" y="917"/>
                  </a:lnTo>
                  <a:lnTo>
                    <a:pt x="2249" y="925"/>
                  </a:lnTo>
                  <a:lnTo>
                    <a:pt x="2251" y="932"/>
                  </a:lnTo>
                  <a:lnTo>
                    <a:pt x="2254" y="939"/>
                  </a:lnTo>
                  <a:lnTo>
                    <a:pt x="2259" y="945"/>
                  </a:lnTo>
                  <a:lnTo>
                    <a:pt x="2264" y="953"/>
                  </a:lnTo>
                  <a:lnTo>
                    <a:pt x="2270" y="959"/>
                  </a:lnTo>
                  <a:lnTo>
                    <a:pt x="2277" y="964"/>
                  </a:lnTo>
                  <a:lnTo>
                    <a:pt x="2284" y="968"/>
                  </a:lnTo>
                  <a:lnTo>
                    <a:pt x="2293" y="971"/>
                  </a:lnTo>
                  <a:lnTo>
                    <a:pt x="2301" y="973"/>
                  </a:lnTo>
                  <a:lnTo>
                    <a:pt x="2309" y="973"/>
                  </a:lnTo>
                  <a:lnTo>
                    <a:pt x="2316" y="973"/>
                  </a:lnTo>
                  <a:lnTo>
                    <a:pt x="2324" y="971"/>
                  </a:lnTo>
                  <a:lnTo>
                    <a:pt x="2331" y="969"/>
                  </a:lnTo>
                  <a:lnTo>
                    <a:pt x="2337" y="966"/>
                  </a:lnTo>
                  <a:lnTo>
                    <a:pt x="2342" y="961"/>
                  </a:lnTo>
                  <a:lnTo>
                    <a:pt x="2346" y="956"/>
                  </a:lnTo>
                  <a:lnTo>
                    <a:pt x="2348" y="950"/>
                  </a:lnTo>
                  <a:lnTo>
                    <a:pt x="2350" y="941"/>
                  </a:lnTo>
                  <a:lnTo>
                    <a:pt x="2350" y="933"/>
                  </a:lnTo>
                  <a:lnTo>
                    <a:pt x="2347" y="924"/>
                  </a:lnTo>
                  <a:lnTo>
                    <a:pt x="2346" y="922"/>
                  </a:lnTo>
                  <a:lnTo>
                    <a:pt x="2345" y="922"/>
                  </a:lnTo>
                  <a:lnTo>
                    <a:pt x="2343" y="924"/>
                  </a:lnTo>
                  <a:lnTo>
                    <a:pt x="2342" y="925"/>
                  </a:lnTo>
                  <a:lnTo>
                    <a:pt x="2337" y="930"/>
                  </a:lnTo>
                  <a:lnTo>
                    <a:pt x="2331" y="934"/>
                  </a:lnTo>
                  <a:lnTo>
                    <a:pt x="2328" y="936"/>
                  </a:lnTo>
                  <a:lnTo>
                    <a:pt x="2324" y="937"/>
                  </a:lnTo>
                  <a:lnTo>
                    <a:pt x="2320" y="937"/>
                  </a:lnTo>
                  <a:lnTo>
                    <a:pt x="2315" y="937"/>
                  </a:lnTo>
                  <a:lnTo>
                    <a:pt x="2310" y="935"/>
                  </a:lnTo>
                  <a:lnTo>
                    <a:pt x="2305" y="931"/>
                  </a:lnTo>
                  <a:lnTo>
                    <a:pt x="2300" y="927"/>
                  </a:lnTo>
                  <a:lnTo>
                    <a:pt x="2294" y="919"/>
                  </a:lnTo>
                  <a:lnTo>
                    <a:pt x="2294" y="911"/>
                  </a:lnTo>
                  <a:lnTo>
                    <a:pt x="2296" y="904"/>
                  </a:lnTo>
                  <a:lnTo>
                    <a:pt x="2298" y="898"/>
                  </a:lnTo>
                  <a:lnTo>
                    <a:pt x="2302" y="891"/>
                  </a:lnTo>
                  <a:lnTo>
                    <a:pt x="2307" y="887"/>
                  </a:lnTo>
                  <a:lnTo>
                    <a:pt x="2313" y="884"/>
                  </a:lnTo>
                  <a:lnTo>
                    <a:pt x="2321" y="882"/>
                  </a:lnTo>
                  <a:lnTo>
                    <a:pt x="2327" y="881"/>
                  </a:lnTo>
                  <a:lnTo>
                    <a:pt x="2334" y="880"/>
                  </a:lnTo>
                  <a:lnTo>
                    <a:pt x="2341" y="881"/>
                  </a:lnTo>
                  <a:lnTo>
                    <a:pt x="2348" y="884"/>
                  </a:lnTo>
                  <a:lnTo>
                    <a:pt x="2355" y="887"/>
                  </a:lnTo>
                  <a:lnTo>
                    <a:pt x="2361" y="892"/>
                  </a:lnTo>
                  <a:lnTo>
                    <a:pt x="2366" y="898"/>
                  </a:lnTo>
                  <a:lnTo>
                    <a:pt x="2370" y="905"/>
                  </a:lnTo>
                  <a:lnTo>
                    <a:pt x="2373" y="914"/>
                  </a:lnTo>
                  <a:lnTo>
                    <a:pt x="2374" y="924"/>
                  </a:lnTo>
                  <a:lnTo>
                    <a:pt x="2374" y="934"/>
                  </a:lnTo>
                  <a:lnTo>
                    <a:pt x="2372" y="945"/>
                  </a:lnTo>
                  <a:lnTo>
                    <a:pt x="2368" y="956"/>
                  </a:lnTo>
                  <a:lnTo>
                    <a:pt x="2363" y="965"/>
                  </a:lnTo>
                  <a:lnTo>
                    <a:pt x="2357" y="974"/>
                  </a:lnTo>
                  <a:lnTo>
                    <a:pt x="2350" y="983"/>
                  </a:lnTo>
                  <a:lnTo>
                    <a:pt x="2340" y="990"/>
                  </a:lnTo>
                  <a:lnTo>
                    <a:pt x="2331" y="996"/>
                  </a:lnTo>
                  <a:lnTo>
                    <a:pt x="2320" y="1000"/>
                  </a:lnTo>
                  <a:lnTo>
                    <a:pt x="2314" y="1002"/>
                  </a:lnTo>
                  <a:lnTo>
                    <a:pt x="2308" y="1002"/>
                  </a:lnTo>
                  <a:lnTo>
                    <a:pt x="2302" y="1003"/>
                  </a:lnTo>
                  <a:lnTo>
                    <a:pt x="2296" y="1002"/>
                  </a:lnTo>
                  <a:lnTo>
                    <a:pt x="2290" y="1000"/>
                  </a:lnTo>
                  <a:lnTo>
                    <a:pt x="2283" y="998"/>
                  </a:lnTo>
                  <a:lnTo>
                    <a:pt x="2277" y="996"/>
                  </a:lnTo>
                  <a:lnTo>
                    <a:pt x="2270" y="993"/>
                  </a:lnTo>
                  <a:lnTo>
                    <a:pt x="2264" y="989"/>
                  </a:lnTo>
                  <a:lnTo>
                    <a:pt x="2256" y="984"/>
                  </a:lnTo>
                  <a:lnTo>
                    <a:pt x="2250" y="979"/>
                  </a:lnTo>
                  <a:lnTo>
                    <a:pt x="2243" y="972"/>
                  </a:lnTo>
                  <a:lnTo>
                    <a:pt x="2235" y="962"/>
                  </a:lnTo>
                  <a:lnTo>
                    <a:pt x="2228" y="952"/>
                  </a:lnTo>
                  <a:lnTo>
                    <a:pt x="2222" y="941"/>
                  </a:lnTo>
                  <a:lnTo>
                    <a:pt x="2218" y="930"/>
                  </a:lnTo>
                  <a:lnTo>
                    <a:pt x="2216" y="919"/>
                  </a:lnTo>
                  <a:lnTo>
                    <a:pt x="2215" y="908"/>
                  </a:lnTo>
                  <a:lnTo>
                    <a:pt x="2216" y="898"/>
                  </a:lnTo>
                  <a:lnTo>
                    <a:pt x="2218" y="887"/>
                  </a:lnTo>
                  <a:lnTo>
                    <a:pt x="2221" y="876"/>
                  </a:lnTo>
                  <a:lnTo>
                    <a:pt x="2225" y="866"/>
                  </a:lnTo>
                  <a:lnTo>
                    <a:pt x="2231" y="856"/>
                  </a:lnTo>
                  <a:lnTo>
                    <a:pt x="2238" y="847"/>
                  </a:lnTo>
                  <a:lnTo>
                    <a:pt x="2245" y="838"/>
                  </a:lnTo>
                  <a:lnTo>
                    <a:pt x="2253" y="830"/>
                  </a:lnTo>
                  <a:lnTo>
                    <a:pt x="2263" y="823"/>
                  </a:lnTo>
                  <a:lnTo>
                    <a:pt x="2272" y="816"/>
                  </a:lnTo>
                  <a:lnTo>
                    <a:pt x="2282" y="811"/>
                  </a:lnTo>
                  <a:lnTo>
                    <a:pt x="2293" y="807"/>
                  </a:lnTo>
                  <a:lnTo>
                    <a:pt x="2303" y="804"/>
                  </a:lnTo>
                  <a:lnTo>
                    <a:pt x="2314" y="802"/>
                  </a:lnTo>
                  <a:lnTo>
                    <a:pt x="2326" y="801"/>
                  </a:lnTo>
                  <a:lnTo>
                    <a:pt x="2337" y="800"/>
                  </a:lnTo>
                  <a:lnTo>
                    <a:pt x="2348" y="801"/>
                  </a:lnTo>
                  <a:lnTo>
                    <a:pt x="2360" y="802"/>
                  </a:lnTo>
                  <a:lnTo>
                    <a:pt x="2371" y="805"/>
                  </a:lnTo>
                  <a:lnTo>
                    <a:pt x="2382" y="809"/>
                  </a:lnTo>
                  <a:lnTo>
                    <a:pt x="2393" y="813"/>
                  </a:lnTo>
                  <a:lnTo>
                    <a:pt x="2403" y="820"/>
                  </a:lnTo>
                  <a:lnTo>
                    <a:pt x="2413" y="827"/>
                  </a:lnTo>
                  <a:lnTo>
                    <a:pt x="2422" y="835"/>
                  </a:lnTo>
                  <a:lnTo>
                    <a:pt x="2430" y="846"/>
                  </a:lnTo>
                  <a:lnTo>
                    <a:pt x="2438" y="856"/>
                  </a:lnTo>
                  <a:lnTo>
                    <a:pt x="2446" y="869"/>
                  </a:lnTo>
                  <a:lnTo>
                    <a:pt x="2453" y="884"/>
                  </a:lnTo>
                  <a:lnTo>
                    <a:pt x="2457" y="898"/>
                  </a:lnTo>
                  <a:lnTo>
                    <a:pt x="2461" y="912"/>
                  </a:lnTo>
                  <a:lnTo>
                    <a:pt x="2463" y="926"/>
                  </a:lnTo>
                  <a:lnTo>
                    <a:pt x="2464" y="940"/>
                  </a:lnTo>
                  <a:lnTo>
                    <a:pt x="2464" y="954"/>
                  </a:lnTo>
                  <a:lnTo>
                    <a:pt x="2462" y="967"/>
                  </a:lnTo>
                  <a:lnTo>
                    <a:pt x="2460" y="980"/>
                  </a:lnTo>
                  <a:lnTo>
                    <a:pt x="2456" y="993"/>
                  </a:lnTo>
                  <a:lnTo>
                    <a:pt x="2451" y="1005"/>
                  </a:lnTo>
                  <a:lnTo>
                    <a:pt x="2445" y="1017"/>
                  </a:lnTo>
                  <a:lnTo>
                    <a:pt x="2437" y="1029"/>
                  </a:lnTo>
                  <a:lnTo>
                    <a:pt x="2430" y="1039"/>
                  </a:lnTo>
                  <a:lnTo>
                    <a:pt x="2421" y="1049"/>
                  </a:lnTo>
                  <a:lnTo>
                    <a:pt x="2412" y="1058"/>
                  </a:lnTo>
                  <a:lnTo>
                    <a:pt x="2401" y="1066"/>
                  </a:lnTo>
                  <a:lnTo>
                    <a:pt x="2390" y="1074"/>
                  </a:lnTo>
                  <a:lnTo>
                    <a:pt x="2377" y="1081"/>
                  </a:lnTo>
                  <a:lnTo>
                    <a:pt x="2365" y="1086"/>
                  </a:lnTo>
                  <a:lnTo>
                    <a:pt x="2352" y="1091"/>
                  </a:lnTo>
                  <a:lnTo>
                    <a:pt x="2337" y="1094"/>
                  </a:lnTo>
                  <a:lnTo>
                    <a:pt x="2323" y="1096"/>
                  </a:lnTo>
                  <a:lnTo>
                    <a:pt x="2308" y="1097"/>
                  </a:lnTo>
                  <a:lnTo>
                    <a:pt x="2293" y="1097"/>
                  </a:lnTo>
                  <a:lnTo>
                    <a:pt x="2276" y="1095"/>
                  </a:lnTo>
                  <a:lnTo>
                    <a:pt x="2261" y="1092"/>
                  </a:lnTo>
                  <a:lnTo>
                    <a:pt x="2244" y="1087"/>
                  </a:lnTo>
                  <a:lnTo>
                    <a:pt x="2226" y="1081"/>
                  </a:lnTo>
                  <a:lnTo>
                    <a:pt x="2210" y="1072"/>
                  </a:lnTo>
                  <a:lnTo>
                    <a:pt x="2192" y="1063"/>
                  </a:lnTo>
                  <a:lnTo>
                    <a:pt x="2175" y="1051"/>
                  </a:lnTo>
                  <a:lnTo>
                    <a:pt x="2165" y="1044"/>
                  </a:lnTo>
                  <a:lnTo>
                    <a:pt x="2157" y="1036"/>
                  </a:lnTo>
                  <a:lnTo>
                    <a:pt x="2149" y="1028"/>
                  </a:lnTo>
                  <a:lnTo>
                    <a:pt x="2143" y="1018"/>
                  </a:lnTo>
                  <a:lnTo>
                    <a:pt x="2138" y="1009"/>
                  </a:lnTo>
                  <a:lnTo>
                    <a:pt x="2132" y="999"/>
                  </a:lnTo>
                  <a:lnTo>
                    <a:pt x="2129" y="989"/>
                  </a:lnTo>
                  <a:lnTo>
                    <a:pt x="2126" y="979"/>
                  </a:lnTo>
                  <a:lnTo>
                    <a:pt x="2124" y="968"/>
                  </a:lnTo>
                  <a:lnTo>
                    <a:pt x="2123" y="957"/>
                  </a:lnTo>
                  <a:lnTo>
                    <a:pt x="2122" y="946"/>
                  </a:lnTo>
                  <a:lnTo>
                    <a:pt x="2122" y="935"/>
                  </a:lnTo>
                  <a:lnTo>
                    <a:pt x="2123" y="924"/>
                  </a:lnTo>
                  <a:lnTo>
                    <a:pt x="2124" y="912"/>
                  </a:lnTo>
                  <a:lnTo>
                    <a:pt x="2126" y="901"/>
                  </a:lnTo>
                  <a:lnTo>
                    <a:pt x="2128" y="890"/>
                  </a:lnTo>
                  <a:lnTo>
                    <a:pt x="2134" y="867"/>
                  </a:lnTo>
                  <a:lnTo>
                    <a:pt x="2142" y="846"/>
                  </a:lnTo>
                  <a:lnTo>
                    <a:pt x="2150" y="824"/>
                  </a:lnTo>
                  <a:lnTo>
                    <a:pt x="2159" y="804"/>
                  </a:lnTo>
                  <a:lnTo>
                    <a:pt x="2169" y="785"/>
                  </a:lnTo>
                  <a:lnTo>
                    <a:pt x="2178" y="769"/>
                  </a:lnTo>
                  <a:lnTo>
                    <a:pt x="2187" y="754"/>
                  </a:lnTo>
                  <a:lnTo>
                    <a:pt x="2195" y="740"/>
                  </a:lnTo>
                  <a:lnTo>
                    <a:pt x="2177" y="760"/>
                  </a:lnTo>
                  <a:lnTo>
                    <a:pt x="2157" y="778"/>
                  </a:lnTo>
                  <a:lnTo>
                    <a:pt x="2137" y="796"/>
                  </a:lnTo>
                  <a:lnTo>
                    <a:pt x="2115" y="811"/>
                  </a:lnTo>
                  <a:lnTo>
                    <a:pt x="2091" y="826"/>
                  </a:lnTo>
                  <a:lnTo>
                    <a:pt x="2067" y="840"/>
                  </a:lnTo>
                  <a:lnTo>
                    <a:pt x="2043" y="853"/>
                  </a:lnTo>
                  <a:lnTo>
                    <a:pt x="2018" y="864"/>
                  </a:lnTo>
                  <a:lnTo>
                    <a:pt x="1992" y="875"/>
                  </a:lnTo>
                  <a:lnTo>
                    <a:pt x="1966" y="883"/>
                  </a:lnTo>
                  <a:lnTo>
                    <a:pt x="1940" y="891"/>
                  </a:lnTo>
                  <a:lnTo>
                    <a:pt x="1913" y="898"/>
                  </a:lnTo>
                  <a:lnTo>
                    <a:pt x="1887" y="903"/>
                  </a:lnTo>
                  <a:lnTo>
                    <a:pt x="1860" y="907"/>
                  </a:lnTo>
                  <a:lnTo>
                    <a:pt x="1835" y="910"/>
                  </a:lnTo>
                  <a:lnTo>
                    <a:pt x="1809" y="911"/>
                  </a:lnTo>
                  <a:lnTo>
                    <a:pt x="1826" y="915"/>
                  </a:lnTo>
                  <a:lnTo>
                    <a:pt x="1843" y="920"/>
                  </a:lnTo>
                  <a:lnTo>
                    <a:pt x="1859" y="926"/>
                  </a:lnTo>
                  <a:lnTo>
                    <a:pt x="1875" y="932"/>
                  </a:lnTo>
                  <a:lnTo>
                    <a:pt x="1889" y="938"/>
                  </a:lnTo>
                  <a:lnTo>
                    <a:pt x="1904" y="945"/>
                  </a:lnTo>
                  <a:lnTo>
                    <a:pt x="1917" y="953"/>
                  </a:lnTo>
                  <a:lnTo>
                    <a:pt x="1931" y="961"/>
                  </a:lnTo>
                  <a:lnTo>
                    <a:pt x="1943" y="969"/>
                  </a:lnTo>
                  <a:lnTo>
                    <a:pt x="1955" y="979"/>
                  </a:lnTo>
                  <a:lnTo>
                    <a:pt x="1966" y="988"/>
                  </a:lnTo>
                  <a:lnTo>
                    <a:pt x="1976" y="997"/>
                  </a:lnTo>
                  <a:lnTo>
                    <a:pt x="1987" y="1008"/>
                  </a:lnTo>
                  <a:lnTo>
                    <a:pt x="1996" y="1018"/>
                  </a:lnTo>
                  <a:lnTo>
                    <a:pt x="2005" y="1030"/>
                  </a:lnTo>
                  <a:lnTo>
                    <a:pt x="2014" y="1040"/>
                  </a:lnTo>
                  <a:lnTo>
                    <a:pt x="2021" y="1051"/>
                  </a:lnTo>
                  <a:lnTo>
                    <a:pt x="2028" y="1063"/>
                  </a:lnTo>
                  <a:lnTo>
                    <a:pt x="2035" y="1074"/>
                  </a:lnTo>
                  <a:lnTo>
                    <a:pt x="2041" y="1086"/>
                  </a:lnTo>
                  <a:lnTo>
                    <a:pt x="2052" y="1110"/>
                  </a:lnTo>
                  <a:lnTo>
                    <a:pt x="2061" y="1134"/>
                  </a:lnTo>
                  <a:lnTo>
                    <a:pt x="2067" y="1158"/>
                  </a:lnTo>
                  <a:lnTo>
                    <a:pt x="2072" y="1181"/>
                  </a:lnTo>
                  <a:lnTo>
                    <a:pt x="2076" y="1204"/>
                  </a:lnTo>
                  <a:lnTo>
                    <a:pt x="2077" y="1227"/>
                  </a:lnTo>
                  <a:lnTo>
                    <a:pt x="2078" y="1266"/>
                  </a:lnTo>
                  <a:lnTo>
                    <a:pt x="2082" y="1301"/>
                  </a:lnTo>
                  <a:lnTo>
                    <a:pt x="2088" y="1333"/>
                  </a:lnTo>
                  <a:lnTo>
                    <a:pt x="2095" y="1362"/>
                  </a:lnTo>
                  <a:lnTo>
                    <a:pt x="2106" y="1387"/>
                  </a:lnTo>
                  <a:lnTo>
                    <a:pt x="2117" y="1409"/>
                  </a:lnTo>
                  <a:lnTo>
                    <a:pt x="2130" y="1428"/>
                  </a:lnTo>
                  <a:lnTo>
                    <a:pt x="2144" y="1444"/>
                  </a:lnTo>
                  <a:lnTo>
                    <a:pt x="2159" y="1457"/>
                  </a:lnTo>
                  <a:lnTo>
                    <a:pt x="2176" y="1467"/>
                  </a:lnTo>
                  <a:lnTo>
                    <a:pt x="2193" y="1475"/>
                  </a:lnTo>
                  <a:lnTo>
                    <a:pt x="2211" y="1480"/>
                  </a:lnTo>
                  <a:lnTo>
                    <a:pt x="2230" y="1483"/>
                  </a:lnTo>
                  <a:lnTo>
                    <a:pt x="2248" y="1484"/>
                  </a:lnTo>
                  <a:lnTo>
                    <a:pt x="2267" y="1482"/>
                  </a:lnTo>
                  <a:lnTo>
                    <a:pt x="2284" y="1479"/>
                  </a:lnTo>
                  <a:lnTo>
                    <a:pt x="2303" y="1474"/>
                  </a:lnTo>
                  <a:lnTo>
                    <a:pt x="2322" y="1467"/>
                  </a:lnTo>
                  <a:lnTo>
                    <a:pt x="2338" y="1459"/>
                  </a:lnTo>
                  <a:lnTo>
                    <a:pt x="2355" y="1449"/>
                  </a:lnTo>
                  <a:lnTo>
                    <a:pt x="2371" y="1438"/>
                  </a:lnTo>
                  <a:lnTo>
                    <a:pt x="2386" y="1426"/>
                  </a:lnTo>
                  <a:lnTo>
                    <a:pt x="2399" y="1412"/>
                  </a:lnTo>
                  <a:lnTo>
                    <a:pt x="2411" y="1398"/>
                  </a:lnTo>
                  <a:lnTo>
                    <a:pt x="2421" y="1382"/>
                  </a:lnTo>
                  <a:lnTo>
                    <a:pt x="2429" y="1367"/>
                  </a:lnTo>
                  <a:lnTo>
                    <a:pt x="2436" y="1350"/>
                  </a:lnTo>
                  <a:lnTo>
                    <a:pt x="2440" y="1333"/>
                  </a:lnTo>
                  <a:lnTo>
                    <a:pt x="2443" y="1316"/>
                  </a:lnTo>
                  <a:lnTo>
                    <a:pt x="2443" y="1299"/>
                  </a:lnTo>
                  <a:lnTo>
                    <a:pt x="2439" y="1281"/>
                  </a:lnTo>
                  <a:lnTo>
                    <a:pt x="2433" y="1264"/>
                  </a:lnTo>
                  <a:lnTo>
                    <a:pt x="2426" y="1248"/>
                  </a:lnTo>
                  <a:lnTo>
                    <a:pt x="2417" y="1232"/>
                  </a:lnTo>
                  <a:lnTo>
                    <a:pt x="2406" y="1219"/>
                  </a:lnTo>
                  <a:lnTo>
                    <a:pt x="2395" y="1206"/>
                  </a:lnTo>
                  <a:lnTo>
                    <a:pt x="2383" y="1195"/>
                  </a:lnTo>
                  <a:lnTo>
                    <a:pt x="2369" y="1185"/>
                  </a:lnTo>
                  <a:lnTo>
                    <a:pt x="2355" y="1176"/>
                  </a:lnTo>
                  <a:lnTo>
                    <a:pt x="2340" y="1170"/>
                  </a:lnTo>
                  <a:lnTo>
                    <a:pt x="2325" y="1165"/>
                  </a:lnTo>
                  <a:lnTo>
                    <a:pt x="2310" y="1163"/>
                  </a:lnTo>
                  <a:lnTo>
                    <a:pt x="2302" y="1163"/>
                  </a:lnTo>
                  <a:lnTo>
                    <a:pt x="2295" y="1163"/>
                  </a:lnTo>
                  <a:lnTo>
                    <a:pt x="2286" y="1163"/>
                  </a:lnTo>
                  <a:lnTo>
                    <a:pt x="2279" y="1165"/>
                  </a:lnTo>
                  <a:lnTo>
                    <a:pt x="2271" y="1167"/>
                  </a:lnTo>
                  <a:lnTo>
                    <a:pt x="2264" y="1169"/>
                  </a:lnTo>
                  <a:lnTo>
                    <a:pt x="2256" y="1172"/>
                  </a:lnTo>
                  <a:lnTo>
                    <a:pt x="2249" y="1176"/>
                  </a:lnTo>
                  <a:lnTo>
                    <a:pt x="2242" y="1180"/>
                  </a:lnTo>
                  <a:lnTo>
                    <a:pt x="2235" y="1186"/>
                  </a:lnTo>
                  <a:lnTo>
                    <a:pt x="2228" y="1192"/>
                  </a:lnTo>
                  <a:lnTo>
                    <a:pt x="2221" y="1199"/>
                  </a:lnTo>
                  <a:lnTo>
                    <a:pt x="2217" y="1204"/>
                  </a:lnTo>
                  <a:lnTo>
                    <a:pt x="2213" y="1212"/>
                  </a:lnTo>
                  <a:lnTo>
                    <a:pt x="2209" y="1220"/>
                  </a:lnTo>
                  <a:lnTo>
                    <a:pt x="2205" y="1229"/>
                  </a:lnTo>
                  <a:lnTo>
                    <a:pt x="2202" y="1241"/>
                  </a:lnTo>
                  <a:lnTo>
                    <a:pt x="2200" y="1252"/>
                  </a:lnTo>
                  <a:lnTo>
                    <a:pt x="2198" y="1264"/>
                  </a:lnTo>
                  <a:lnTo>
                    <a:pt x="2198" y="1276"/>
                  </a:lnTo>
                  <a:lnTo>
                    <a:pt x="2199" y="1288"/>
                  </a:lnTo>
                  <a:lnTo>
                    <a:pt x="2201" y="1300"/>
                  </a:lnTo>
                  <a:lnTo>
                    <a:pt x="2205" y="1311"/>
                  </a:lnTo>
                  <a:lnTo>
                    <a:pt x="2210" y="1323"/>
                  </a:lnTo>
                  <a:lnTo>
                    <a:pt x="2214" y="1328"/>
                  </a:lnTo>
                  <a:lnTo>
                    <a:pt x="2218" y="1333"/>
                  </a:lnTo>
                  <a:lnTo>
                    <a:pt x="2222" y="1338"/>
                  </a:lnTo>
                  <a:lnTo>
                    <a:pt x="2228" y="1343"/>
                  </a:lnTo>
                  <a:lnTo>
                    <a:pt x="2234" y="1347"/>
                  </a:lnTo>
                  <a:lnTo>
                    <a:pt x="2240" y="1351"/>
                  </a:lnTo>
                  <a:lnTo>
                    <a:pt x="2246" y="1354"/>
                  </a:lnTo>
                  <a:lnTo>
                    <a:pt x="2254" y="1357"/>
                  </a:lnTo>
                  <a:lnTo>
                    <a:pt x="2262" y="1359"/>
                  </a:lnTo>
                  <a:lnTo>
                    <a:pt x="2270" y="1360"/>
                  </a:lnTo>
                  <a:lnTo>
                    <a:pt x="2277" y="1359"/>
                  </a:lnTo>
                  <a:lnTo>
                    <a:pt x="2284" y="1356"/>
                  </a:lnTo>
                  <a:lnTo>
                    <a:pt x="2292" y="1353"/>
                  </a:lnTo>
                  <a:lnTo>
                    <a:pt x="2298" y="1349"/>
                  </a:lnTo>
                  <a:lnTo>
                    <a:pt x="2302" y="1344"/>
                  </a:lnTo>
                  <a:lnTo>
                    <a:pt x="2306" y="1337"/>
                  </a:lnTo>
                  <a:lnTo>
                    <a:pt x="2309" y="1332"/>
                  </a:lnTo>
                  <a:lnTo>
                    <a:pt x="2311" y="1326"/>
                  </a:lnTo>
                  <a:lnTo>
                    <a:pt x="2312" y="1321"/>
                  </a:lnTo>
                  <a:lnTo>
                    <a:pt x="2311" y="1316"/>
                  </a:lnTo>
                  <a:lnTo>
                    <a:pt x="2308" y="1311"/>
                  </a:lnTo>
                  <a:lnTo>
                    <a:pt x="2304" y="1308"/>
                  </a:lnTo>
                  <a:lnTo>
                    <a:pt x="2298" y="1305"/>
                  </a:lnTo>
                  <a:lnTo>
                    <a:pt x="2290" y="1304"/>
                  </a:lnTo>
                  <a:lnTo>
                    <a:pt x="2281" y="1303"/>
                  </a:lnTo>
                  <a:lnTo>
                    <a:pt x="2274" y="1301"/>
                  </a:lnTo>
                  <a:lnTo>
                    <a:pt x="2267" y="1297"/>
                  </a:lnTo>
                  <a:lnTo>
                    <a:pt x="2260" y="1292"/>
                  </a:lnTo>
                  <a:lnTo>
                    <a:pt x="2253" y="1286"/>
                  </a:lnTo>
                  <a:lnTo>
                    <a:pt x="2248" y="1279"/>
                  </a:lnTo>
                  <a:lnTo>
                    <a:pt x="2244" y="1272"/>
                  </a:lnTo>
                  <a:lnTo>
                    <a:pt x="2241" y="1264"/>
                  </a:lnTo>
                  <a:lnTo>
                    <a:pt x="2239" y="1255"/>
                  </a:lnTo>
                  <a:lnTo>
                    <a:pt x="2239" y="1247"/>
                  </a:lnTo>
                  <a:lnTo>
                    <a:pt x="2240" y="1239"/>
                  </a:lnTo>
                  <a:lnTo>
                    <a:pt x="2243" y="1229"/>
                  </a:lnTo>
                  <a:lnTo>
                    <a:pt x="2247" y="1221"/>
                  </a:lnTo>
                  <a:lnTo>
                    <a:pt x="2254" y="1213"/>
                  </a:lnTo>
                  <a:lnTo>
                    <a:pt x="2264" y="1205"/>
                  </a:lnTo>
                  <a:lnTo>
                    <a:pt x="2275" y="1199"/>
                  </a:lnTo>
                  <a:lnTo>
                    <a:pt x="2273" y="1211"/>
                  </a:lnTo>
                  <a:lnTo>
                    <a:pt x="2274" y="1220"/>
                  </a:lnTo>
                  <a:lnTo>
                    <a:pt x="2276" y="1227"/>
                  </a:lnTo>
                  <a:lnTo>
                    <a:pt x="2280" y="1233"/>
                  </a:lnTo>
                  <a:lnTo>
                    <a:pt x="2284" y="1240"/>
                  </a:lnTo>
                  <a:lnTo>
                    <a:pt x="2291" y="1245"/>
                  </a:lnTo>
                  <a:lnTo>
                    <a:pt x="2298" y="1249"/>
                  </a:lnTo>
                  <a:lnTo>
                    <a:pt x="2304" y="1254"/>
                  </a:lnTo>
                  <a:lnTo>
                    <a:pt x="2311" y="1259"/>
                  </a:lnTo>
                  <a:lnTo>
                    <a:pt x="2317" y="1265"/>
                  </a:lnTo>
                  <a:lnTo>
                    <a:pt x="2324" y="1271"/>
                  </a:lnTo>
                  <a:lnTo>
                    <a:pt x="2330" y="1278"/>
                  </a:lnTo>
                  <a:lnTo>
                    <a:pt x="2334" y="1286"/>
                  </a:lnTo>
                  <a:lnTo>
                    <a:pt x="2337" y="1297"/>
                  </a:lnTo>
                  <a:lnTo>
                    <a:pt x="2338" y="1309"/>
                  </a:lnTo>
                  <a:lnTo>
                    <a:pt x="2337" y="1324"/>
                  </a:lnTo>
                  <a:lnTo>
                    <a:pt x="2335" y="1335"/>
                  </a:lnTo>
                  <a:lnTo>
                    <a:pt x="2332" y="1345"/>
                  </a:lnTo>
                  <a:lnTo>
                    <a:pt x="2328" y="1352"/>
                  </a:lnTo>
                  <a:lnTo>
                    <a:pt x="2323" y="1359"/>
                  </a:lnTo>
                  <a:lnTo>
                    <a:pt x="2316" y="1366"/>
                  </a:lnTo>
                  <a:lnTo>
                    <a:pt x="2309" y="1370"/>
                  </a:lnTo>
                  <a:lnTo>
                    <a:pt x="2302" y="1374"/>
                  </a:lnTo>
                  <a:lnTo>
                    <a:pt x="2295" y="1377"/>
                  </a:lnTo>
                  <a:lnTo>
                    <a:pt x="2287" y="1379"/>
                  </a:lnTo>
                  <a:lnTo>
                    <a:pt x="2279" y="1381"/>
                  </a:lnTo>
                  <a:lnTo>
                    <a:pt x="2272" y="1382"/>
                  </a:lnTo>
                  <a:lnTo>
                    <a:pt x="2265" y="1382"/>
                  </a:lnTo>
                  <a:lnTo>
                    <a:pt x="2252" y="1382"/>
                  </a:lnTo>
                  <a:lnTo>
                    <a:pt x="2242" y="1381"/>
                  </a:lnTo>
                  <a:lnTo>
                    <a:pt x="2233" y="1378"/>
                  </a:lnTo>
                  <a:lnTo>
                    <a:pt x="2224" y="1375"/>
                  </a:lnTo>
                  <a:lnTo>
                    <a:pt x="2216" y="1371"/>
                  </a:lnTo>
                  <a:lnTo>
                    <a:pt x="2208" y="1367"/>
                  </a:lnTo>
                  <a:lnTo>
                    <a:pt x="2201" y="1360"/>
                  </a:lnTo>
                  <a:lnTo>
                    <a:pt x="2192" y="1354"/>
                  </a:lnTo>
                  <a:lnTo>
                    <a:pt x="2186" y="1348"/>
                  </a:lnTo>
                  <a:lnTo>
                    <a:pt x="2180" y="1341"/>
                  </a:lnTo>
                  <a:lnTo>
                    <a:pt x="2174" y="1332"/>
                  </a:lnTo>
                  <a:lnTo>
                    <a:pt x="2170" y="1324"/>
                  </a:lnTo>
                  <a:lnTo>
                    <a:pt x="2165" y="1316"/>
                  </a:lnTo>
                  <a:lnTo>
                    <a:pt x="2161" y="1306"/>
                  </a:lnTo>
                  <a:lnTo>
                    <a:pt x="2159" y="1297"/>
                  </a:lnTo>
                  <a:lnTo>
                    <a:pt x="2157" y="1288"/>
                  </a:lnTo>
                  <a:lnTo>
                    <a:pt x="2156" y="1278"/>
                  </a:lnTo>
                  <a:lnTo>
                    <a:pt x="2156" y="1268"/>
                  </a:lnTo>
                  <a:lnTo>
                    <a:pt x="2158" y="1253"/>
                  </a:lnTo>
                  <a:lnTo>
                    <a:pt x="2161" y="1240"/>
                  </a:lnTo>
                  <a:lnTo>
                    <a:pt x="2165" y="1226"/>
                  </a:lnTo>
                  <a:lnTo>
                    <a:pt x="2170" y="1215"/>
                  </a:lnTo>
                  <a:lnTo>
                    <a:pt x="2176" y="1203"/>
                  </a:lnTo>
                  <a:lnTo>
                    <a:pt x="2182" y="1193"/>
                  </a:lnTo>
                  <a:lnTo>
                    <a:pt x="2189" y="1182"/>
                  </a:lnTo>
                  <a:lnTo>
                    <a:pt x="2198" y="1174"/>
                  </a:lnTo>
                  <a:lnTo>
                    <a:pt x="2206" y="1166"/>
                  </a:lnTo>
                  <a:lnTo>
                    <a:pt x="2215" y="1160"/>
                  </a:lnTo>
                  <a:lnTo>
                    <a:pt x="2225" y="1153"/>
                  </a:lnTo>
                  <a:lnTo>
                    <a:pt x="2236" y="1148"/>
                  </a:lnTo>
                  <a:lnTo>
                    <a:pt x="2246" y="1144"/>
                  </a:lnTo>
                  <a:lnTo>
                    <a:pt x="2257" y="1140"/>
                  </a:lnTo>
                  <a:lnTo>
                    <a:pt x="2269" y="1138"/>
                  </a:lnTo>
                  <a:lnTo>
                    <a:pt x="2280" y="1136"/>
                  </a:lnTo>
                  <a:lnTo>
                    <a:pt x="2292" y="1136"/>
                  </a:lnTo>
                  <a:lnTo>
                    <a:pt x="2303" y="1136"/>
                  </a:lnTo>
                  <a:lnTo>
                    <a:pt x="2315" y="1138"/>
                  </a:lnTo>
                  <a:lnTo>
                    <a:pt x="2327" y="1140"/>
                  </a:lnTo>
                  <a:lnTo>
                    <a:pt x="2338" y="1143"/>
                  </a:lnTo>
                  <a:lnTo>
                    <a:pt x="2350" y="1147"/>
                  </a:lnTo>
                  <a:lnTo>
                    <a:pt x="2361" y="1152"/>
                  </a:lnTo>
                  <a:lnTo>
                    <a:pt x="2371" y="1159"/>
                  </a:lnTo>
                  <a:lnTo>
                    <a:pt x="2383" y="1167"/>
                  </a:lnTo>
                  <a:lnTo>
                    <a:pt x="2392" y="1175"/>
                  </a:lnTo>
                  <a:lnTo>
                    <a:pt x="2402" y="1185"/>
                  </a:lnTo>
                  <a:lnTo>
                    <a:pt x="2411" y="1195"/>
                  </a:lnTo>
                  <a:lnTo>
                    <a:pt x="2420" y="1206"/>
                  </a:lnTo>
                  <a:lnTo>
                    <a:pt x="2427" y="1219"/>
                  </a:lnTo>
                  <a:lnTo>
                    <a:pt x="2434" y="1233"/>
                  </a:lnTo>
                  <a:lnTo>
                    <a:pt x="2440" y="1248"/>
                  </a:lnTo>
                  <a:lnTo>
                    <a:pt x="2449" y="1273"/>
                  </a:lnTo>
                  <a:lnTo>
                    <a:pt x="2454" y="1297"/>
                  </a:lnTo>
                  <a:lnTo>
                    <a:pt x="2456" y="1321"/>
                  </a:lnTo>
                  <a:lnTo>
                    <a:pt x="2456" y="1344"/>
                  </a:lnTo>
                  <a:lnTo>
                    <a:pt x="2453" y="1366"/>
                  </a:lnTo>
                  <a:lnTo>
                    <a:pt x="2449" y="1386"/>
                  </a:lnTo>
                  <a:lnTo>
                    <a:pt x="2442" y="1406"/>
                  </a:lnTo>
                  <a:lnTo>
                    <a:pt x="2432" y="1425"/>
                  </a:lnTo>
                  <a:lnTo>
                    <a:pt x="2422" y="1442"/>
                  </a:lnTo>
                  <a:lnTo>
                    <a:pt x="2409" y="1459"/>
                  </a:lnTo>
                  <a:lnTo>
                    <a:pt x="2396" y="1474"/>
                  </a:lnTo>
                  <a:lnTo>
                    <a:pt x="2381" y="1486"/>
                  </a:lnTo>
                  <a:lnTo>
                    <a:pt x="2364" y="1499"/>
                  </a:lnTo>
                  <a:lnTo>
                    <a:pt x="2347" y="1508"/>
                  </a:lnTo>
                  <a:lnTo>
                    <a:pt x="2329" y="1516"/>
                  </a:lnTo>
                  <a:lnTo>
                    <a:pt x="2310" y="1523"/>
                  </a:lnTo>
                  <a:lnTo>
                    <a:pt x="2292" y="1527"/>
                  </a:lnTo>
                  <a:lnTo>
                    <a:pt x="2272" y="1529"/>
                  </a:lnTo>
                  <a:lnTo>
                    <a:pt x="2252" y="1529"/>
                  </a:lnTo>
                  <a:lnTo>
                    <a:pt x="2233" y="1527"/>
                  </a:lnTo>
                  <a:lnTo>
                    <a:pt x="2214" y="1522"/>
                  </a:lnTo>
                  <a:lnTo>
                    <a:pt x="2194" y="1514"/>
                  </a:lnTo>
                  <a:lnTo>
                    <a:pt x="2176" y="1505"/>
                  </a:lnTo>
                  <a:lnTo>
                    <a:pt x="2158" y="1492"/>
                  </a:lnTo>
                  <a:lnTo>
                    <a:pt x="2142" y="1477"/>
                  </a:lnTo>
                  <a:lnTo>
                    <a:pt x="2125" y="1459"/>
                  </a:lnTo>
                  <a:lnTo>
                    <a:pt x="2111" y="1438"/>
                  </a:lnTo>
                  <a:lnTo>
                    <a:pt x="2097" y="1414"/>
                  </a:lnTo>
                  <a:lnTo>
                    <a:pt x="2086" y="1387"/>
                  </a:lnTo>
                  <a:lnTo>
                    <a:pt x="2076" y="1357"/>
                  </a:lnTo>
                  <a:lnTo>
                    <a:pt x="2067" y="1324"/>
                  </a:lnTo>
                  <a:lnTo>
                    <a:pt x="2060" y="1286"/>
                  </a:lnTo>
                  <a:lnTo>
                    <a:pt x="2055" y="1310"/>
                  </a:lnTo>
                  <a:lnTo>
                    <a:pt x="2047" y="1333"/>
                  </a:lnTo>
                  <a:lnTo>
                    <a:pt x="2037" y="1354"/>
                  </a:lnTo>
                  <a:lnTo>
                    <a:pt x="2026" y="1374"/>
                  </a:lnTo>
                  <a:lnTo>
                    <a:pt x="2014" y="1393"/>
                  </a:lnTo>
                  <a:lnTo>
                    <a:pt x="1999" y="1410"/>
                  </a:lnTo>
                  <a:lnTo>
                    <a:pt x="1985" y="1426"/>
                  </a:lnTo>
                  <a:lnTo>
                    <a:pt x="1968" y="1440"/>
                  </a:lnTo>
                  <a:lnTo>
                    <a:pt x="1951" y="1453"/>
                  </a:lnTo>
                  <a:lnTo>
                    <a:pt x="1933" y="1464"/>
                  </a:lnTo>
                  <a:lnTo>
                    <a:pt x="1914" y="1475"/>
                  </a:lnTo>
                  <a:lnTo>
                    <a:pt x="1896" y="1483"/>
                  </a:lnTo>
                  <a:lnTo>
                    <a:pt x="1876" y="1490"/>
                  </a:lnTo>
                  <a:lnTo>
                    <a:pt x="1855" y="1497"/>
                  </a:lnTo>
                  <a:lnTo>
                    <a:pt x="1836" y="1500"/>
                  </a:lnTo>
                  <a:lnTo>
                    <a:pt x="1815" y="1503"/>
                  </a:lnTo>
                  <a:lnTo>
                    <a:pt x="1795" y="1504"/>
                  </a:lnTo>
                  <a:lnTo>
                    <a:pt x="1775" y="1503"/>
                  </a:lnTo>
                  <a:lnTo>
                    <a:pt x="1755" y="1501"/>
                  </a:lnTo>
                  <a:lnTo>
                    <a:pt x="1736" y="1497"/>
                  </a:lnTo>
                  <a:lnTo>
                    <a:pt x="1718" y="1491"/>
                  </a:lnTo>
                  <a:lnTo>
                    <a:pt x="1699" y="1484"/>
                  </a:lnTo>
                  <a:lnTo>
                    <a:pt x="1683" y="1476"/>
                  </a:lnTo>
                  <a:lnTo>
                    <a:pt x="1666" y="1465"/>
                  </a:lnTo>
                  <a:lnTo>
                    <a:pt x="1651" y="1453"/>
                  </a:lnTo>
                  <a:lnTo>
                    <a:pt x="1637" y="1439"/>
                  </a:lnTo>
                  <a:lnTo>
                    <a:pt x="1624" y="1424"/>
                  </a:lnTo>
                  <a:lnTo>
                    <a:pt x="1612" y="1406"/>
                  </a:lnTo>
                  <a:lnTo>
                    <a:pt x="1603" y="1386"/>
                  </a:lnTo>
                  <a:lnTo>
                    <a:pt x="1595" y="1366"/>
                  </a:lnTo>
                  <a:lnTo>
                    <a:pt x="1589" y="1343"/>
                  </a:lnTo>
                  <a:lnTo>
                    <a:pt x="1584" y="1318"/>
                  </a:lnTo>
                  <a:lnTo>
                    <a:pt x="1582" y="1295"/>
                  </a:lnTo>
                  <a:lnTo>
                    <a:pt x="1582" y="1274"/>
                  </a:lnTo>
                  <a:lnTo>
                    <a:pt x="1584" y="1253"/>
                  </a:lnTo>
                  <a:lnTo>
                    <a:pt x="1588" y="1233"/>
                  </a:lnTo>
                  <a:lnTo>
                    <a:pt x="1593" y="1216"/>
                  </a:lnTo>
                  <a:lnTo>
                    <a:pt x="1600" y="1199"/>
                  </a:lnTo>
                  <a:lnTo>
                    <a:pt x="1608" y="1182"/>
                  </a:lnTo>
                  <a:lnTo>
                    <a:pt x="1618" y="1168"/>
                  </a:lnTo>
                  <a:lnTo>
                    <a:pt x="1628" y="1154"/>
                  </a:lnTo>
                  <a:lnTo>
                    <a:pt x="1639" y="1143"/>
                  </a:lnTo>
                  <a:lnTo>
                    <a:pt x="1653" y="1132"/>
                  </a:lnTo>
                  <a:lnTo>
                    <a:pt x="1666" y="1122"/>
                  </a:lnTo>
                  <a:lnTo>
                    <a:pt x="1680" y="1114"/>
                  </a:lnTo>
                  <a:lnTo>
                    <a:pt x="1694" y="1107"/>
                  </a:lnTo>
                  <a:lnTo>
                    <a:pt x="1710" y="1100"/>
                  </a:lnTo>
                  <a:lnTo>
                    <a:pt x="1725" y="1096"/>
                  </a:lnTo>
                  <a:lnTo>
                    <a:pt x="1742" y="1093"/>
                  </a:lnTo>
                  <a:lnTo>
                    <a:pt x="1757" y="1092"/>
                  </a:lnTo>
                  <a:lnTo>
                    <a:pt x="1774" y="1092"/>
                  </a:lnTo>
                  <a:lnTo>
                    <a:pt x="1789" y="1093"/>
                  </a:lnTo>
                  <a:lnTo>
                    <a:pt x="1805" y="1095"/>
                  </a:lnTo>
                  <a:lnTo>
                    <a:pt x="1820" y="1099"/>
                  </a:lnTo>
                  <a:lnTo>
                    <a:pt x="1836" y="1106"/>
                  </a:lnTo>
                  <a:lnTo>
                    <a:pt x="1850" y="1113"/>
                  </a:lnTo>
                  <a:lnTo>
                    <a:pt x="1864" y="1121"/>
                  </a:lnTo>
                  <a:lnTo>
                    <a:pt x="1877" y="1132"/>
                  </a:lnTo>
                  <a:lnTo>
                    <a:pt x="1889" y="1144"/>
                  </a:lnTo>
                  <a:lnTo>
                    <a:pt x="1901" y="1158"/>
                  </a:lnTo>
                  <a:lnTo>
                    <a:pt x="1911" y="1172"/>
                  </a:lnTo>
                  <a:lnTo>
                    <a:pt x="1919" y="1189"/>
                  </a:lnTo>
                  <a:lnTo>
                    <a:pt x="1928" y="1207"/>
                  </a:lnTo>
                  <a:lnTo>
                    <a:pt x="1934" y="1227"/>
                  </a:lnTo>
                  <a:lnTo>
                    <a:pt x="1937" y="1241"/>
                  </a:lnTo>
                  <a:lnTo>
                    <a:pt x="1938" y="1254"/>
                  </a:lnTo>
                  <a:lnTo>
                    <a:pt x="1939" y="1267"/>
                  </a:lnTo>
                  <a:lnTo>
                    <a:pt x="1938" y="1279"/>
                  </a:lnTo>
                  <a:lnTo>
                    <a:pt x="1937" y="1291"/>
                  </a:lnTo>
                  <a:lnTo>
                    <a:pt x="1934" y="1301"/>
                  </a:lnTo>
                  <a:lnTo>
                    <a:pt x="1931" y="1312"/>
                  </a:lnTo>
                  <a:lnTo>
                    <a:pt x="1927" y="1322"/>
                  </a:lnTo>
                  <a:lnTo>
                    <a:pt x="1921" y="1331"/>
                  </a:lnTo>
                  <a:lnTo>
                    <a:pt x="1915" y="1341"/>
                  </a:lnTo>
                  <a:lnTo>
                    <a:pt x="1909" y="1349"/>
                  </a:lnTo>
                  <a:lnTo>
                    <a:pt x="1902" y="1357"/>
                  </a:lnTo>
                  <a:lnTo>
                    <a:pt x="1894" y="1364"/>
                  </a:lnTo>
                  <a:lnTo>
                    <a:pt x="1885" y="1371"/>
                  </a:lnTo>
                  <a:lnTo>
                    <a:pt x="1877" y="1377"/>
                  </a:lnTo>
                  <a:lnTo>
                    <a:pt x="1869" y="1382"/>
                  </a:lnTo>
                  <a:lnTo>
                    <a:pt x="1859" y="1386"/>
                  </a:lnTo>
                  <a:lnTo>
                    <a:pt x="1850" y="1390"/>
                  </a:lnTo>
                  <a:lnTo>
                    <a:pt x="1841" y="1394"/>
                  </a:lnTo>
                  <a:lnTo>
                    <a:pt x="1831" y="1396"/>
                  </a:lnTo>
                  <a:lnTo>
                    <a:pt x="1821" y="1398"/>
                  </a:lnTo>
                  <a:lnTo>
                    <a:pt x="1812" y="1399"/>
                  </a:lnTo>
                  <a:lnTo>
                    <a:pt x="1803" y="1399"/>
                  </a:lnTo>
                  <a:lnTo>
                    <a:pt x="1793" y="1399"/>
                  </a:lnTo>
                  <a:lnTo>
                    <a:pt x="1785" y="1398"/>
                  </a:lnTo>
                  <a:lnTo>
                    <a:pt x="1777" y="1396"/>
                  </a:lnTo>
                  <a:lnTo>
                    <a:pt x="1768" y="1393"/>
                  </a:lnTo>
                  <a:lnTo>
                    <a:pt x="1761" y="1388"/>
                  </a:lnTo>
                  <a:lnTo>
                    <a:pt x="1754" y="1384"/>
                  </a:lnTo>
                  <a:lnTo>
                    <a:pt x="1748" y="1379"/>
                  </a:lnTo>
                  <a:lnTo>
                    <a:pt x="1742" y="1373"/>
                  </a:lnTo>
                  <a:lnTo>
                    <a:pt x="1736" y="1366"/>
                  </a:lnTo>
                  <a:lnTo>
                    <a:pt x="1731" y="1353"/>
                  </a:lnTo>
                  <a:lnTo>
                    <a:pt x="1727" y="1343"/>
                  </a:lnTo>
                  <a:lnTo>
                    <a:pt x="1726" y="1332"/>
                  </a:lnTo>
                  <a:lnTo>
                    <a:pt x="1726" y="1322"/>
                  </a:lnTo>
                  <a:lnTo>
                    <a:pt x="1728" y="1312"/>
                  </a:lnTo>
                  <a:lnTo>
                    <a:pt x="1731" y="1304"/>
                  </a:lnTo>
                  <a:lnTo>
                    <a:pt x="1735" y="1296"/>
                  </a:lnTo>
                  <a:lnTo>
                    <a:pt x="1740" y="1288"/>
                  </a:lnTo>
                  <a:lnTo>
                    <a:pt x="1748" y="1273"/>
                  </a:lnTo>
                  <a:lnTo>
                    <a:pt x="1754" y="1258"/>
                  </a:lnTo>
                  <a:lnTo>
                    <a:pt x="1755" y="1251"/>
                  </a:lnTo>
                  <a:lnTo>
                    <a:pt x="1755" y="1243"/>
                  </a:lnTo>
                  <a:lnTo>
                    <a:pt x="1753" y="1236"/>
                  </a:lnTo>
                  <a:lnTo>
                    <a:pt x="1749" y="1227"/>
                  </a:lnTo>
                  <a:lnTo>
                    <a:pt x="1758" y="1230"/>
                  </a:lnTo>
                  <a:lnTo>
                    <a:pt x="1766" y="1233"/>
                  </a:lnTo>
                  <a:lnTo>
                    <a:pt x="1774" y="1237"/>
                  </a:lnTo>
                  <a:lnTo>
                    <a:pt x="1780" y="1240"/>
                  </a:lnTo>
                  <a:lnTo>
                    <a:pt x="1785" y="1243"/>
                  </a:lnTo>
                  <a:lnTo>
                    <a:pt x="1789" y="1247"/>
                  </a:lnTo>
                  <a:lnTo>
                    <a:pt x="1792" y="1251"/>
                  </a:lnTo>
                  <a:lnTo>
                    <a:pt x="1795" y="1255"/>
                  </a:lnTo>
                  <a:lnTo>
                    <a:pt x="1797" y="1259"/>
                  </a:lnTo>
                  <a:lnTo>
                    <a:pt x="1798" y="1265"/>
                  </a:lnTo>
                  <a:lnTo>
                    <a:pt x="1799" y="1269"/>
                  </a:lnTo>
                  <a:lnTo>
                    <a:pt x="1799" y="1274"/>
                  </a:lnTo>
                  <a:lnTo>
                    <a:pt x="1798" y="1284"/>
                  </a:lnTo>
                  <a:lnTo>
                    <a:pt x="1795" y="1294"/>
                  </a:lnTo>
                  <a:lnTo>
                    <a:pt x="1787" y="1314"/>
                  </a:lnTo>
                  <a:lnTo>
                    <a:pt x="1778" y="1331"/>
                  </a:lnTo>
                  <a:lnTo>
                    <a:pt x="1774" y="1338"/>
                  </a:lnTo>
                  <a:lnTo>
                    <a:pt x="1771" y="1345"/>
                  </a:lnTo>
                  <a:lnTo>
                    <a:pt x="1768" y="1350"/>
                  </a:lnTo>
                  <a:lnTo>
                    <a:pt x="1768" y="1354"/>
                  </a:lnTo>
                  <a:lnTo>
                    <a:pt x="1772" y="1359"/>
                  </a:lnTo>
                  <a:lnTo>
                    <a:pt x="1776" y="1364"/>
                  </a:lnTo>
                  <a:lnTo>
                    <a:pt x="1779" y="1369"/>
                  </a:lnTo>
                  <a:lnTo>
                    <a:pt x="1784" y="1372"/>
                  </a:lnTo>
                  <a:lnTo>
                    <a:pt x="1788" y="1375"/>
                  </a:lnTo>
                  <a:lnTo>
                    <a:pt x="1793" y="1377"/>
                  </a:lnTo>
                  <a:lnTo>
                    <a:pt x="1798" y="1378"/>
                  </a:lnTo>
                  <a:lnTo>
                    <a:pt x="1805" y="1379"/>
                  </a:lnTo>
                  <a:lnTo>
                    <a:pt x="1811" y="1379"/>
                  </a:lnTo>
                  <a:lnTo>
                    <a:pt x="1817" y="1378"/>
                  </a:lnTo>
                  <a:lnTo>
                    <a:pt x="1823" y="1377"/>
                  </a:lnTo>
                  <a:lnTo>
                    <a:pt x="1829" y="1375"/>
                  </a:lnTo>
                  <a:lnTo>
                    <a:pt x="1842" y="1370"/>
                  </a:lnTo>
                  <a:lnTo>
                    <a:pt x="1854" y="1362"/>
                  </a:lnTo>
                  <a:lnTo>
                    <a:pt x="1866" y="1354"/>
                  </a:lnTo>
                  <a:lnTo>
                    <a:pt x="1876" y="1344"/>
                  </a:lnTo>
                  <a:lnTo>
                    <a:pt x="1881" y="1337"/>
                  </a:lnTo>
                  <a:lnTo>
                    <a:pt x="1885" y="1331"/>
                  </a:lnTo>
                  <a:lnTo>
                    <a:pt x="1889" y="1325"/>
                  </a:lnTo>
                  <a:lnTo>
                    <a:pt x="1894" y="1318"/>
                  </a:lnTo>
                  <a:lnTo>
                    <a:pt x="1897" y="1310"/>
                  </a:lnTo>
                  <a:lnTo>
                    <a:pt x="1899" y="1303"/>
                  </a:lnTo>
                  <a:lnTo>
                    <a:pt x="1901" y="1296"/>
                  </a:lnTo>
                  <a:lnTo>
                    <a:pt x="1902" y="1288"/>
                  </a:lnTo>
                  <a:lnTo>
                    <a:pt x="1902" y="1280"/>
                  </a:lnTo>
                  <a:lnTo>
                    <a:pt x="1902" y="1272"/>
                  </a:lnTo>
                  <a:lnTo>
                    <a:pt x="1900" y="1264"/>
                  </a:lnTo>
                  <a:lnTo>
                    <a:pt x="1898" y="1255"/>
                  </a:lnTo>
                  <a:lnTo>
                    <a:pt x="1892" y="1236"/>
                  </a:lnTo>
                  <a:lnTo>
                    <a:pt x="1884" y="1219"/>
                  </a:lnTo>
                  <a:lnTo>
                    <a:pt x="1875" y="1203"/>
                  </a:lnTo>
                  <a:lnTo>
                    <a:pt x="1866" y="1190"/>
                  </a:lnTo>
                  <a:lnTo>
                    <a:pt x="1855" y="1178"/>
                  </a:lnTo>
                  <a:lnTo>
                    <a:pt x="1844" y="1168"/>
                  </a:lnTo>
                  <a:lnTo>
                    <a:pt x="1833" y="1160"/>
                  </a:lnTo>
                  <a:lnTo>
                    <a:pt x="1820" y="1153"/>
                  </a:lnTo>
                  <a:lnTo>
                    <a:pt x="1807" y="1148"/>
                  </a:lnTo>
                  <a:lnTo>
                    <a:pt x="1793" y="1144"/>
                  </a:lnTo>
                  <a:lnTo>
                    <a:pt x="1780" y="1142"/>
                  </a:lnTo>
                  <a:lnTo>
                    <a:pt x="1766" y="1141"/>
                  </a:lnTo>
                  <a:lnTo>
                    <a:pt x="1753" y="1142"/>
                  </a:lnTo>
                  <a:lnTo>
                    <a:pt x="1740" y="1144"/>
                  </a:lnTo>
                  <a:lnTo>
                    <a:pt x="1726" y="1147"/>
                  </a:lnTo>
                  <a:lnTo>
                    <a:pt x="1713" y="1151"/>
                  </a:lnTo>
                  <a:lnTo>
                    <a:pt x="1700" y="1156"/>
                  </a:lnTo>
                  <a:lnTo>
                    <a:pt x="1688" y="1163"/>
                  </a:lnTo>
                  <a:lnTo>
                    <a:pt x="1675" y="1170"/>
                  </a:lnTo>
                  <a:lnTo>
                    <a:pt x="1664" y="1178"/>
                  </a:lnTo>
                  <a:lnTo>
                    <a:pt x="1654" y="1187"/>
                  </a:lnTo>
                  <a:lnTo>
                    <a:pt x="1643" y="1197"/>
                  </a:lnTo>
                  <a:lnTo>
                    <a:pt x="1634" y="1207"/>
                  </a:lnTo>
                  <a:lnTo>
                    <a:pt x="1627" y="1219"/>
                  </a:lnTo>
                  <a:lnTo>
                    <a:pt x="1620" y="1231"/>
                  </a:lnTo>
                  <a:lnTo>
                    <a:pt x="1613" y="1244"/>
                  </a:lnTo>
                  <a:lnTo>
                    <a:pt x="1609" y="1257"/>
                  </a:lnTo>
                  <a:lnTo>
                    <a:pt x="1606" y="1271"/>
                  </a:lnTo>
                  <a:lnTo>
                    <a:pt x="1605" y="1284"/>
                  </a:lnTo>
                  <a:lnTo>
                    <a:pt x="1605" y="1299"/>
                  </a:lnTo>
                  <a:lnTo>
                    <a:pt x="1606" y="1314"/>
                  </a:lnTo>
                  <a:lnTo>
                    <a:pt x="1610" y="1329"/>
                  </a:lnTo>
                  <a:lnTo>
                    <a:pt x="1618" y="1351"/>
                  </a:lnTo>
                  <a:lnTo>
                    <a:pt x="1626" y="1370"/>
                  </a:lnTo>
                  <a:lnTo>
                    <a:pt x="1635" y="1387"/>
                  </a:lnTo>
                  <a:lnTo>
                    <a:pt x="1645" y="1403"/>
                  </a:lnTo>
                  <a:lnTo>
                    <a:pt x="1658" y="1416"/>
                  </a:lnTo>
                  <a:lnTo>
                    <a:pt x="1670" y="1428"/>
                  </a:lnTo>
                  <a:lnTo>
                    <a:pt x="1684" y="1438"/>
                  </a:lnTo>
                  <a:lnTo>
                    <a:pt x="1697" y="1446"/>
                  </a:lnTo>
                  <a:lnTo>
                    <a:pt x="1713" y="1453"/>
                  </a:lnTo>
                  <a:lnTo>
                    <a:pt x="1728" y="1458"/>
                  </a:lnTo>
                  <a:lnTo>
                    <a:pt x="1744" y="1461"/>
                  </a:lnTo>
                  <a:lnTo>
                    <a:pt x="1759" y="1463"/>
                  </a:lnTo>
                  <a:lnTo>
                    <a:pt x="1776" y="1464"/>
                  </a:lnTo>
                  <a:lnTo>
                    <a:pt x="1792" y="1464"/>
                  </a:lnTo>
                  <a:lnTo>
                    <a:pt x="1810" y="1463"/>
                  </a:lnTo>
                  <a:lnTo>
                    <a:pt x="1826" y="1460"/>
                  </a:lnTo>
                  <a:lnTo>
                    <a:pt x="1843" y="1457"/>
                  </a:lnTo>
                  <a:lnTo>
                    <a:pt x="1859" y="1452"/>
                  </a:lnTo>
                  <a:lnTo>
                    <a:pt x="1876" y="1447"/>
                  </a:lnTo>
                  <a:lnTo>
                    <a:pt x="1892" y="1440"/>
                  </a:lnTo>
                  <a:lnTo>
                    <a:pt x="1908" y="1434"/>
                  </a:lnTo>
                  <a:lnTo>
                    <a:pt x="1923" y="1426"/>
                  </a:lnTo>
                  <a:lnTo>
                    <a:pt x="1937" y="1418"/>
                  </a:lnTo>
                  <a:lnTo>
                    <a:pt x="1951" y="1409"/>
                  </a:lnTo>
                  <a:lnTo>
                    <a:pt x="1964" y="1400"/>
                  </a:lnTo>
                  <a:lnTo>
                    <a:pt x="1976" y="1390"/>
                  </a:lnTo>
                  <a:lnTo>
                    <a:pt x="1988" y="1380"/>
                  </a:lnTo>
                  <a:lnTo>
                    <a:pt x="1998" y="1371"/>
                  </a:lnTo>
                  <a:lnTo>
                    <a:pt x="2007" y="1360"/>
                  </a:lnTo>
                  <a:lnTo>
                    <a:pt x="2016" y="1350"/>
                  </a:lnTo>
                  <a:lnTo>
                    <a:pt x="2022" y="1340"/>
                  </a:lnTo>
                  <a:lnTo>
                    <a:pt x="2027" y="1329"/>
                  </a:lnTo>
                  <a:lnTo>
                    <a:pt x="2034" y="1311"/>
                  </a:lnTo>
                  <a:lnTo>
                    <a:pt x="2040" y="1293"/>
                  </a:lnTo>
                  <a:lnTo>
                    <a:pt x="2046" y="1275"/>
                  </a:lnTo>
                  <a:lnTo>
                    <a:pt x="2049" y="1257"/>
                  </a:lnTo>
                  <a:lnTo>
                    <a:pt x="2050" y="1239"/>
                  </a:lnTo>
                  <a:lnTo>
                    <a:pt x="2051" y="1221"/>
                  </a:lnTo>
                  <a:lnTo>
                    <a:pt x="2050" y="1204"/>
                  </a:lnTo>
                  <a:lnTo>
                    <a:pt x="2048" y="1187"/>
                  </a:lnTo>
                  <a:lnTo>
                    <a:pt x="2045" y="1169"/>
                  </a:lnTo>
                  <a:lnTo>
                    <a:pt x="2040" y="1152"/>
                  </a:lnTo>
                  <a:lnTo>
                    <a:pt x="2035" y="1136"/>
                  </a:lnTo>
                  <a:lnTo>
                    <a:pt x="2029" y="1120"/>
                  </a:lnTo>
                  <a:lnTo>
                    <a:pt x="2021" y="1104"/>
                  </a:lnTo>
                  <a:lnTo>
                    <a:pt x="2012" y="1089"/>
                  </a:lnTo>
                  <a:lnTo>
                    <a:pt x="2003" y="1074"/>
                  </a:lnTo>
                  <a:lnTo>
                    <a:pt x="1993" y="1060"/>
                  </a:lnTo>
                  <a:lnTo>
                    <a:pt x="1982" y="1045"/>
                  </a:lnTo>
                  <a:lnTo>
                    <a:pt x="1970" y="1033"/>
                  </a:lnTo>
                  <a:lnTo>
                    <a:pt x="1958" y="1019"/>
                  </a:lnTo>
                  <a:lnTo>
                    <a:pt x="1944" y="1008"/>
                  </a:lnTo>
                  <a:lnTo>
                    <a:pt x="1931" y="995"/>
                  </a:lnTo>
                  <a:lnTo>
                    <a:pt x="1916" y="985"/>
                  </a:lnTo>
                  <a:lnTo>
                    <a:pt x="1901" y="974"/>
                  </a:lnTo>
                  <a:lnTo>
                    <a:pt x="1885" y="965"/>
                  </a:lnTo>
                  <a:lnTo>
                    <a:pt x="1869" y="957"/>
                  </a:lnTo>
                  <a:lnTo>
                    <a:pt x="1852" y="948"/>
                  </a:lnTo>
                  <a:lnTo>
                    <a:pt x="1836" y="941"/>
                  </a:lnTo>
                  <a:lnTo>
                    <a:pt x="1818" y="935"/>
                  </a:lnTo>
                  <a:lnTo>
                    <a:pt x="1801" y="930"/>
                  </a:lnTo>
                  <a:lnTo>
                    <a:pt x="1783" y="926"/>
                  </a:lnTo>
                  <a:lnTo>
                    <a:pt x="1764" y="922"/>
                  </a:lnTo>
                  <a:lnTo>
                    <a:pt x="1747" y="919"/>
                  </a:lnTo>
                  <a:lnTo>
                    <a:pt x="1703" y="914"/>
                  </a:lnTo>
                  <a:lnTo>
                    <a:pt x="1660" y="907"/>
                  </a:lnTo>
                  <a:lnTo>
                    <a:pt x="1614" y="898"/>
                  </a:lnTo>
                  <a:lnTo>
                    <a:pt x="1569" y="886"/>
                  </a:lnTo>
                  <a:lnTo>
                    <a:pt x="1476" y="862"/>
                  </a:lnTo>
                  <a:lnTo>
                    <a:pt x="1384" y="836"/>
                  </a:lnTo>
                  <a:lnTo>
                    <a:pt x="1294" y="811"/>
                  </a:lnTo>
                  <a:lnTo>
                    <a:pt x="1209" y="789"/>
                  </a:lnTo>
                  <a:lnTo>
                    <a:pt x="1169" y="780"/>
                  </a:lnTo>
                  <a:lnTo>
                    <a:pt x="1131" y="774"/>
                  </a:lnTo>
                  <a:lnTo>
                    <a:pt x="1113" y="771"/>
                  </a:lnTo>
                  <a:lnTo>
                    <a:pt x="1095" y="769"/>
                  </a:lnTo>
                  <a:lnTo>
                    <a:pt x="1079" y="768"/>
                  </a:lnTo>
                  <a:lnTo>
                    <a:pt x="1063" y="766"/>
                  </a:lnTo>
                  <a:lnTo>
                    <a:pt x="1043" y="766"/>
                  </a:lnTo>
                  <a:lnTo>
                    <a:pt x="1023" y="768"/>
                  </a:lnTo>
                  <a:lnTo>
                    <a:pt x="1004" y="770"/>
                  </a:lnTo>
                  <a:lnTo>
                    <a:pt x="986" y="773"/>
                  </a:lnTo>
                  <a:lnTo>
                    <a:pt x="968" y="777"/>
                  </a:lnTo>
                  <a:lnTo>
                    <a:pt x="951" y="782"/>
                  </a:lnTo>
                  <a:lnTo>
                    <a:pt x="934" y="788"/>
                  </a:lnTo>
                  <a:lnTo>
                    <a:pt x="918" y="795"/>
                  </a:lnTo>
                  <a:lnTo>
                    <a:pt x="902" y="802"/>
                  </a:lnTo>
                  <a:lnTo>
                    <a:pt x="887" y="810"/>
                  </a:lnTo>
                  <a:lnTo>
                    <a:pt x="872" y="820"/>
                  </a:lnTo>
                  <a:lnTo>
                    <a:pt x="859" y="830"/>
                  </a:lnTo>
                  <a:lnTo>
                    <a:pt x="845" y="840"/>
                  </a:lnTo>
                  <a:lnTo>
                    <a:pt x="832" y="851"/>
                  </a:lnTo>
                  <a:lnTo>
                    <a:pt x="819" y="863"/>
                  </a:lnTo>
                  <a:lnTo>
                    <a:pt x="808" y="875"/>
                  </a:lnTo>
                  <a:lnTo>
                    <a:pt x="797" y="887"/>
                  </a:lnTo>
                  <a:lnTo>
                    <a:pt x="785" y="901"/>
                  </a:lnTo>
                  <a:lnTo>
                    <a:pt x="775" y="914"/>
                  </a:lnTo>
                  <a:lnTo>
                    <a:pt x="766" y="929"/>
                  </a:lnTo>
                  <a:lnTo>
                    <a:pt x="756" y="942"/>
                  </a:lnTo>
                  <a:lnTo>
                    <a:pt x="748" y="957"/>
                  </a:lnTo>
                  <a:lnTo>
                    <a:pt x="740" y="972"/>
                  </a:lnTo>
                  <a:lnTo>
                    <a:pt x="733" y="987"/>
                  </a:lnTo>
                  <a:lnTo>
                    <a:pt x="726" y="1003"/>
                  </a:lnTo>
                  <a:lnTo>
                    <a:pt x="720" y="1018"/>
                  </a:lnTo>
                  <a:lnTo>
                    <a:pt x="714" y="1034"/>
                  </a:lnTo>
                  <a:lnTo>
                    <a:pt x="709" y="1049"/>
                  </a:lnTo>
                  <a:lnTo>
                    <a:pt x="705" y="1065"/>
                  </a:lnTo>
                  <a:lnTo>
                    <a:pt x="700" y="1081"/>
                  </a:lnTo>
                  <a:lnTo>
                    <a:pt x="697" y="1096"/>
                  </a:lnTo>
                  <a:lnTo>
                    <a:pt x="694" y="1112"/>
                  </a:lnTo>
                  <a:lnTo>
                    <a:pt x="692" y="1130"/>
                  </a:lnTo>
                  <a:lnTo>
                    <a:pt x="690" y="1149"/>
                  </a:lnTo>
                  <a:lnTo>
                    <a:pt x="690" y="1168"/>
                  </a:lnTo>
                  <a:lnTo>
                    <a:pt x="690" y="1187"/>
                  </a:lnTo>
                  <a:lnTo>
                    <a:pt x="692" y="1204"/>
                  </a:lnTo>
                  <a:lnTo>
                    <a:pt x="694" y="1222"/>
                  </a:lnTo>
                  <a:lnTo>
                    <a:pt x="698" y="1240"/>
                  </a:lnTo>
                  <a:lnTo>
                    <a:pt x="703" y="1256"/>
                  </a:lnTo>
                  <a:lnTo>
                    <a:pt x="708" y="1273"/>
                  </a:lnTo>
                  <a:lnTo>
                    <a:pt x="714" y="1290"/>
                  </a:lnTo>
                  <a:lnTo>
                    <a:pt x="721" y="1305"/>
                  </a:lnTo>
                  <a:lnTo>
                    <a:pt x="729" y="1321"/>
                  </a:lnTo>
                  <a:lnTo>
                    <a:pt x="739" y="1335"/>
                  </a:lnTo>
                  <a:lnTo>
                    <a:pt x="748" y="1350"/>
                  </a:lnTo>
                  <a:lnTo>
                    <a:pt x="759" y="1364"/>
                  </a:lnTo>
                  <a:lnTo>
                    <a:pt x="771" y="1378"/>
                  </a:lnTo>
                  <a:lnTo>
                    <a:pt x="783" y="1390"/>
                  </a:lnTo>
                  <a:lnTo>
                    <a:pt x="796" y="1403"/>
                  </a:lnTo>
                  <a:lnTo>
                    <a:pt x="810" y="1415"/>
                  </a:lnTo>
                  <a:lnTo>
                    <a:pt x="825" y="1426"/>
                  </a:lnTo>
                  <a:lnTo>
                    <a:pt x="840" y="1436"/>
                  </a:lnTo>
                  <a:lnTo>
                    <a:pt x="857" y="1447"/>
                  </a:lnTo>
                  <a:lnTo>
                    <a:pt x="873" y="1456"/>
                  </a:lnTo>
                  <a:lnTo>
                    <a:pt x="891" y="1464"/>
                  </a:lnTo>
                  <a:lnTo>
                    <a:pt x="909" y="1472"/>
                  </a:lnTo>
                  <a:lnTo>
                    <a:pt x="928" y="1479"/>
                  </a:lnTo>
                  <a:lnTo>
                    <a:pt x="948" y="1485"/>
                  </a:lnTo>
                  <a:lnTo>
                    <a:pt x="968" y="1490"/>
                  </a:lnTo>
                  <a:lnTo>
                    <a:pt x="989" y="1494"/>
                  </a:lnTo>
                  <a:lnTo>
                    <a:pt x="1011" y="1499"/>
                  </a:lnTo>
                  <a:lnTo>
                    <a:pt x="1033" y="1502"/>
                  </a:lnTo>
                  <a:lnTo>
                    <a:pt x="1056" y="1503"/>
                  </a:lnTo>
                  <a:lnTo>
                    <a:pt x="1099" y="1505"/>
                  </a:lnTo>
                  <a:lnTo>
                    <a:pt x="1139" y="1503"/>
                  </a:lnTo>
                  <a:lnTo>
                    <a:pt x="1176" y="1498"/>
                  </a:lnTo>
                  <a:lnTo>
                    <a:pt x="1211" y="1489"/>
                  </a:lnTo>
                  <a:lnTo>
                    <a:pt x="1243" y="1479"/>
                  </a:lnTo>
                  <a:lnTo>
                    <a:pt x="1273" y="1465"/>
                  </a:lnTo>
                  <a:lnTo>
                    <a:pt x="1300" y="1450"/>
                  </a:lnTo>
                  <a:lnTo>
                    <a:pt x="1325" y="1432"/>
                  </a:lnTo>
                  <a:lnTo>
                    <a:pt x="1348" y="1413"/>
                  </a:lnTo>
                  <a:lnTo>
                    <a:pt x="1367" y="1393"/>
                  </a:lnTo>
                  <a:lnTo>
                    <a:pt x="1385" y="1370"/>
                  </a:lnTo>
                  <a:lnTo>
                    <a:pt x="1400" y="1346"/>
                  </a:lnTo>
                  <a:lnTo>
                    <a:pt x="1413" y="1321"/>
                  </a:lnTo>
                  <a:lnTo>
                    <a:pt x="1424" y="1296"/>
                  </a:lnTo>
                  <a:lnTo>
                    <a:pt x="1432" y="1269"/>
                  </a:lnTo>
                  <a:lnTo>
                    <a:pt x="1439" y="1242"/>
                  </a:lnTo>
                  <a:lnTo>
                    <a:pt x="1443" y="1215"/>
                  </a:lnTo>
                  <a:lnTo>
                    <a:pt x="1445" y="1188"/>
                  </a:lnTo>
                  <a:lnTo>
                    <a:pt x="1445" y="1161"/>
                  </a:lnTo>
                  <a:lnTo>
                    <a:pt x="1443" y="1134"/>
                  </a:lnTo>
                  <a:lnTo>
                    <a:pt x="1439" y="1108"/>
                  </a:lnTo>
                  <a:lnTo>
                    <a:pt x="1432" y="1082"/>
                  </a:lnTo>
                  <a:lnTo>
                    <a:pt x="1424" y="1058"/>
                  </a:lnTo>
                  <a:lnTo>
                    <a:pt x="1414" y="1034"/>
                  </a:lnTo>
                  <a:lnTo>
                    <a:pt x="1402" y="1011"/>
                  </a:lnTo>
                  <a:lnTo>
                    <a:pt x="1389" y="990"/>
                  </a:lnTo>
                  <a:lnTo>
                    <a:pt x="1374" y="971"/>
                  </a:lnTo>
                  <a:lnTo>
                    <a:pt x="1356" y="955"/>
                  </a:lnTo>
                  <a:lnTo>
                    <a:pt x="1337" y="939"/>
                  </a:lnTo>
                  <a:lnTo>
                    <a:pt x="1317" y="927"/>
                  </a:lnTo>
                  <a:lnTo>
                    <a:pt x="1294" y="916"/>
                  </a:lnTo>
                  <a:lnTo>
                    <a:pt x="1270" y="908"/>
                  </a:lnTo>
                  <a:lnTo>
                    <a:pt x="1254" y="904"/>
                  </a:lnTo>
                  <a:lnTo>
                    <a:pt x="1237" y="902"/>
                  </a:lnTo>
                  <a:lnTo>
                    <a:pt x="1222" y="900"/>
                  </a:lnTo>
                  <a:lnTo>
                    <a:pt x="1205" y="898"/>
                  </a:lnTo>
                  <a:lnTo>
                    <a:pt x="1191" y="898"/>
                  </a:lnTo>
                  <a:lnTo>
                    <a:pt x="1175" y="898"/>
                  </a:lnTo>
                  <a:lnTo>
                    <a:pt x="1161" y="899"/>
                  </a:lnTo>
                  <a:lnTo>
                    <a:pt x="1146" y="901"/>
                  </a:lnTo>
                  <a:lnTo>
                    <a:pt x="1133" y="903"/>
                  </a:lnTo>
                  <a:lnTo>
                    <a:pt x="1119" y="906"/>
                  </a:lnTo>
                  <a:lnTo>
                    <a:pt x="1107" y="909"/>
                  </a:lnTo>
                  <a:lnTo>
                    <a:pt x="1093" y="913"/>
                  </a:lnTo>
                  <a:lnTo>
                    <a:pt x="1082" y="918"/>
                  </a:lnTo>
                  <a:lnTo>
                    <a:pt x="1070" y="924"/>
                  </a:lnTo>
                  <a:lnTo>
                    <a:pt x="1059" y="930"/>
                  </a:lnTo>
                  <a:lnTo>
                    <a:pt x="1048" y="936"/>
                  </a:lnTo>
                  <a:lnTo>
                    <a:pt x="1038" y="943"/>
                  </a:lnTo>
                  <a:lnTo>
                    <a:pt x="1028" y="951"/>
                  </a:lnTo>
                  <a:lnTo>
                    <a:pt x="1019" y="959"/>
                  </a:lnTo>
                  <a:lnTo>
                    <a:pt x="1011" y="967"/>
                  </a:lnTo>
                  <a:lnTo>
                    <a:pt x="1002" y="976"/>
                  </a:lnTo>
                  <a:lnTo>
                    <a:pt x="994" y="985"/>
                  </a:lnTo>
                  <a:lnTo>
                    <a:pt x="988" y="994"/>
                  </a:lnTo>
                  <a:lnTo>
                    <a:pt x="981" y="1004"/>
                  </a:lnTo>
                  <a:lnTo>
                    <a:pt x="975" y="1014"/>
                  </a:lnTo>
                  <a:lnTo>
                    <a:pt x="970" y="1024"/>
                  </a:lnTo>
                  <a:lnTo>
                    <a:pt x="965" y="1035"/>
                  </a:lnTo>
                  <a:lnTo>
                    <a:pt x="961" y="1045"/>
                  </a:lnTo>
                  <a:lnTo>
                    <a:pt x="958" y="1057"/>
                  </a:lnTo>
                  <a:lnTo>
                    <a:pt x="955" y="1068"/>
                  </a:lnTo>
                  <a:lnTo>
                    <a:pt x="953" y="1080"/>
                  </a:lnTo>
                  <a:lnTo>
                    <a:pt x="951" y="1091"/>
                  </a:lnTo>
                  <a:lnTo>
                    <a:pt x="950" y="1115"/>
                  </a:lnTo>
                  <a:lnTo>
                    <a:pt x="951" y="1137"/>
                  </a:lnTo>
                  <a:lnTo>
                    <a:pt x="953" y="1156"/>
                  </a:lnTo>
                  <a:lnTo>
                    <a:pt x="958" y="1175"/>
                  </a:lnTo>
                  <a:lnTo>
                    <a:pt x="964" y="1191"/>
                  </a:lnTo>
                  <a:lnTo>
                    <a:pt x="972" y="1204"/>
                  </a:lnTo>
                  <a:lnTo>
                    <a:pt x="982" y="1217"/>
                  </a:lnTo>
                  <a:lnTo>
                    <a:pt x="992" y="1227"/>
                  </a:lnTo>
                  <a:lnTo>
                    <a:pt x="1003" y="1236"/>
                  </a:lnTo>
                  <a:lnTo>
                    <a:pt x="1016" y="1242"/>
                  </a:lnTo>
                  <a:lnTo>
                    <a:pt x="1029" y="1247"/>
                  </a:lnTo>
                  <a:lnTo>
                    <a:pt x="1043" y="1251"/>
                  </a:lnTo>
                  <a:lnTo>
                    <a:pt x="1057" y="1253"/>
                  </a:lnTo>
                  <a:lnTo>
                    <a:pt x="1073" y="1254"/>
                  </a:lnTo>
                  <a:lnTo>
                    <a:pt x="1087" y="1254"/>
                  </a:lnTo>
                  <a:lnTo>
                    <a:pt x="1103" y="1253"/>
                  </a:lnTo>
                  <a:lnTo>
                    <a:pt x="1117" y="1251"/>
                  </a:lnTo>
                  <a:lnTo>
                    <a:pt x="1132" y="1247"/>
                  </a:lnTo>
                  <a:lnTo>
                    <a:pt x="1145" y="1243"/>
                  </a:lnTo>
                  <a:lnTo>
                    <a:pt x="1158" y="1238"/>
                  </a:lnTo>
                  <a:lnTo>
                    <a:pt x="1171" y="1231"/>
                  </a:lnTo>
                  <a:lnTo>
                    <a:pt x="1183" y="1224"/>
                  </a:lnTo>
                  <a:lnTo>
                    <a:pt x="1194" y="1217"/>
                  </a:lnTo>
                  <a:lnTo>
                    <a:pt x="1203" y="1208"/>
                  </a:lnTo>
                  <a:lnTo>
                    <a:pt x="1211" y="1200"/>
                  </a:lnTo>
                  <a:lnTo>
                    <a:pt x="1217" y="1191"/>
                  </a:lnTo>
                  <a:lnTo>
                    <a:pt x="1223" y="1181"/>
                  </a:lnTo>
                  <a:lnTo>
                    <a:pt x="1226" y="1172"/>
                  </a:lnTo>
                  <a:lnTo>
                    <a:pt x="1227" y="1162"/>
                  </a:lnTo>
                  <a:lnTo>
                    <a:pt x="1226" y="1152"/>
                  </a:lnTo>
                  <a:lnTo>
                    <a:pt x="1222" y="1142"/>
                  </a:lnTo>
                  <a:lnTo>
                    <a:pt x="1215" y="1133"/>
                  </a:lnTo>
                  <a:lnTo>
                    <a:pt x="1210" y="1125"/>
                  </a:lnTo>
                  <a:lnTo>
                    <a:pt x="1206" y="1120"/>
                  </a:lnTo>
                  <a:lnTo>
                    <a:pt x="1201" y="1117"/>
                  </a:lnTo>
                  <a:lnTo>
                    <a:pt x="1197" y="1114"/>
                  </a:lnTo>
                  <a:lnTo>
                    <a:pt x="1192" y="1113"/>
                  </a:lnTo>
                  <a:lnTo>
                    <a:pt x="1187" y="1112"/>
                  </a:lnTo>
                  <a:lnTo>
                    <a:pt x="1183" y="1113"/>
                  </a:lnTo>
                  <a:lnTo>
                    <a:pt x="1179" y="1114"/>
                  </a:lnTo>
                  <a:lnTo>
                    <a:pt x="1172" y="1119"/>
                  </a:lnTo>
                  <a:lnTo>
                    <a:pt x="1164" y="1126"/>
                  </a:lnTo>
                  <a:lnTo>
                    <a:pt x="1155" y="1135"/>
                  </a:lnTo>
                  <a:lnTo>
                    <a:pt x="1147" y="1144"/>
                  </a:lnTo>
                  <a:lnTo>
                    <a:pt x="1138" y="1154"/>
                  </a:lnTo>
                  <a:lnTo>
                    <a:pt x="1129" y="1163"/>
                  </a:lnTo>
                  <a:lnTo>
                    <a:pt x="1123" y="1167"/>
                  </a:lnTo>
                  <a:lnTo>
                    <a:pt x="1118" y="1171"/>
                  </a:lnTo>
                  <a:lnTo>
                    <a:pt x="1112" y="1173"/>
                  </a:lnTo>
                  <a:lnTo>
                    <a:pt x="1106" y="1176"/>
                  </a:lnTo>
                  <a:lnTo>
                    <a:pt x="1100" y="1177"/>
                  </a:lnTo>
                  <a:lnTo>
                    <a:pt x="1093" y="1178"/>
                  </a:lnTo>
                  <a:lnTo>
                    <a:pt x="1086" y="1178"/>
                  </a:lnTo>
                  <a:lnTo>
                    <a:pt x="1078" y="1177"/>
                  </a:lnTo>
                  <a:lnTo>
                    <a:pt x="1071" y="1175"/>
                  </a:lnTo>
                  <a:lnTo>
                    <a:pt x="1061" y="1172"/>
                  </a:lnTo>
                  <a:lnTo>
                    <a:pt x="1053" y="1168"/>
                  </a:lnTo>
                  <a:lnTo>
                    <a:pt x="1044" y="1162"/>
                  </a:lnTo>
                  <a:lnTo>
                    <a:pt x="1049" y="1160"/>
                  </a:lnTo>
                  <a:lnTo>
                    <a:pt x="1053" y="1158"/>
                  </a:lnTo>
                  <a:lnTo>
                    <a:pt x="1058" y="1154"/>
                  </a:lnTo>
                  <a:lnTo>
                    <a:pt x="1062" y="1151"/>
                  </a:lnTo>
                  <a:lnTo>
                    <a:pt x="1070" y="1143"/>
                  </a:lnTo>
                  <a:lnTo>
                    <a:pt x="1077" y="1133"/>
                  </a:lnTo>
                  <a:lnTo>
                    <a:pt x="1088" y="1109"/>
                  </a:lnTo>
                  <a:lnTo>
                    <a:pt x="1101" y="1085"/>
                  </a:lnTo>
                  <a:lnTo>
                    <a:pt x="1107" y="1073"/>
                  </a:lnTo>
                  <a:lnTo>
                    <a:pt x="1114" y="1062"/>
                  </a:lnTo>
                  <a:lnTo>
                    <a:pt x="1118" y="1058"/>
                  </a:lnTo>
                  <a:lnTo>
                    <a:pt x="1122" y="1054"/>
                  </a:lnTo>
                  <a:lnTo>
                    <a:pt x="1126" y="1049"/>
                  </a:lnTo>
                  <a:lnTo>
                    <a:pt x="1132" y="1046"/>
                  </a:lnTo>
                  <a:lnTo>
                    <a:pt x="1137" y="1044"/>
                  </a:lnTo>
                  <a:lnTo>
                    <a:pt x="1142" y="1042"/>
                  </a:lnTo>
                  <a:lnTo>
                    <a:pt x="1148" y="1041"/>
                  </a:lnTo>
                  <a:lnTo>
                    <a:pt x="1155" y="1040"/>
                  </a:lnTo>
                  <a:lnTo>
                    <a:pt x="1162" y="1040"/>
                  </a:lnTo>
                  <a:lnTo>
                    <a:pt x="1169" y="1042"/>
                  </a:lnTo>
                  <a:lnTo>
                    <a:pt x="1177" y="1044"/>
                  </a:lnTo>
                  <a:lnTo>
                    <a:pt x="1186" y="1047"/>
                  </a:lnTo>
                  <a:lnTo>
                    <a:pt x="1200" y="1054"/>
                  </a:lnTo>
                  <a:lnTo>
                    <a:pt x="1211" y="1061"/>
                  </a:lnTo>
                  <a:lnTo>
                    <a:pt x="1222" y="1069"/>
                  </a:lnTo>
                  <a:lnTo>
                    <a:pt x="1231" y="1077"/>
                  </a:lnTo>
                  <a:lnTo>
                    <a:pt x="1238" y="1086"/>
                  </a:lnTo>
                  <a:lnTo>
                    <a:pt x="1244" y="1095"/>
                  </a:lnTo>
                  <a:lnTo>
                    <a:pt x="1248" y="1106"/>
                  </a:lnTo>
                  <a:lnTo>
                    <a:pt x="1252" y="1115"/>
                  </a:lnTo>
                  <a:lnTo>
                    <a:pt x="1254" y="1125"/>
                  </a:lnTo>
                  <a:lnTo>
                    <a:pt x="1255" y="1136"/>
                  </a:lnTo>
                  <a:lnTo>
                    <a:pt x="1254" y="1147"/>
                  </a:lnTo>
                  <a:lnTo>
                    <a:pt x="1253" y="1158"/>
                  </a:lnTo>
                  <a:lnTo>
                    <a:pt x="1249" y="1168"/>
                  </a:lnTo>
                  <a:lnTo>
                    <a:pt x="1246" y="1178"/>
                  </a:lnTo>
                  <a:lnTo>
                    <a:pt x="1241" y="1190"/>
                  </a:lnTo>
                  <a:lnTo>
                    <a:pt x="1236" y="1199"/>
                  </a:lnTo>
                  <a:lnTo>
                    <a:pt x="1229" y="1210"/>
                  </a:lnTo>
                  <a:lnTo>
                    <a:pt x="1222" y="1219"/>
                  </a:lnTo>
                  <a:lnTo>
                    <a:pt x="1213" y="1228"/>
                  </a:lnTo>
                  <a:lnTo>
                    <a:pt x="1204" y="1238"/>
                  </a:lnTo>
                  <a:lnTo>
                    <a:pt x="1195" y="1246"/>
                  </a:lnTo>
                  <a:lnTo>
                    <a:pt x="1183" y="1253"/>
                  </a:lnTo>
                  <a:lnTo>
                    <a:pt x="1173" y="1260"/>
                  </a:lnTo>
                  <a:lnTo>
                    <a:pt x="1161" y="1267"/>
                  </a:lnTo>
                  <a:lnTo>
                    <a:pt x="1148" y="1273"/>
                  </a:lnTo>
                  <a:lnTo>
                    <a:pt x="1136" y="1277"/>
                  </a:lnTo>
                  <a:lnTo>
                    <a:pt x="1122" y="1281"/>
                  </a:lnTo>
                  <a:lnTo>
                    <a:pt x="1108" y="1283"/>
                  </a:lnTo>
                  <a:lnTo>
                    <a:pt x="1094" y="1285"/>
                  </a:lnTo>
                  <a:lnTo>
                    <a:pt x="1080" y="1286"/>
                  </a:lnTo>
                  <a:lnTo>
                    <a:pt x="1064" y="1285"/>
                  </a:lnTo>
                  <a:lnTo>
                    <a:pt x="1050" y="1283"/>
                  </a:lnTo>
                  <a:lnTo>
                    <a:pt x="1034" y="1280"/>
                  </a:lnTo>
                  <a:lnTo>
                    <a:pt x="1020" y="1276"/>
                  </a:lnTo>
                  <a:lnTo>
                    <a:pt x="1005" y="1271"/>
                  </a:lnTo>
                  <a:lnTo>
                    <a:pt x="993" y="1265"/>
                  </a:lnTo>
                  <a:lnTo>
                    <a:pt x="981" y="1257"/>
                  </a:lnTo>
                  <a:lnTo>
                    <a:pt x="969" y="1249"/>
                  </a:lnTo>
                  <a:lnTo>
                    <a:pt x="959" y="1240"/>
                  </a:lnTo>
                  <a:lnTo>
                    <a:pt x="950" y="1230"/>
                  </a:lnTo>
                  <a:lnTo>
                    <a:pt x="949" y="1230"/>
                  </a:lnTo>
                  <a:lnTo>
                    <a:pt x="940" y="1220"/>
                  </a:lnTo>
                  <a:lnTo>
                    <a:pt x="933" y="1210"/>
                  </a:lnTo>
                  <a:lnTo>
                    <a:pt x="927" y="1199"/>
                  </a:lnTo>
                  <a:lnTo>
                    <a:pt x="921" y="1189"/>
                  </a:lnTo>
                  <a:lnTo>
                    <a:pt x="916" y="1178"/>
                  </a:lnTo>
                  <a:lnTo>
                    <a:pt x="911" y="1167"/>
                  </a:lnTo>
                  <a:lnTo>
                    <a:pt x="907" y="1155"/>
                  </a:lnTo>
                  <a:lnTo>
                    <a:pt x="904" y="1144"/>
                  </a:lnTo>
                  <a:lnTo>
                    <a:pt x="902" y="1133"/>
                  </a:lnTo>
                  <a:lnTo>
                    <a:pt x="900" y="1121"/>
                  </a:lnTo>
                  <a:lnTo>
                    <a:pt x="899" y="1110"/>
                  </a:lnTo>
                  <a:lnTo>
                    <a:pt x="899" y="1098"/>
                  </a:lnTo>
                  <a:lnTo>
                    <a:pt x="899" y="1087"/>
                  </a:lnTo>
                  <a:lnTo>
                    <a:pt x="900" y="1074"/>
                  </a:lnTo>
                  <a:lnTo>
                    <a:pt x="902" y="1063"/>
                  </a:lnTo>
                  <a:lnTo>
                    <a:pt x="904" y="1051"/>
                  </a:lnTo>
                  <a:lnTo>
                    <a:pt x="906" y="1041"/>
                  </a:lnTo>
                  <a:lnTo>
                    <a:pt x="910" y="1030"/>
                  </a:lnTo>
                  <a:lnTo>
                    <a:pt x="914" y="1018"/>
                  </a:lnTo>
                  <a:lnTo>
                    <a:pt x="919" y="1008"/>
                  </a:lnTo>
                  <a:lnTo>
                    <a:pt x="924" y="997"/>
                  </a:lnTo>
                  <a:lnTo>
                    <a:pt x="930" y="987"/>
                  </a:lnTo>
                  <a:lnTo>
                    <a:pt x="936" y="977"/>
                  </a:lnTo>
                  <a:lnTo>
                    <a:pt x="943" y="967"/>
                  </a:lnTo>
                  <a:lnTo>
                    <a:pt x="951" y="958"/>
                  </a:lnTo>
                  <a:lnTo>
                    <a:pt x="958" y="950"/>
                  </a:lnTo>
                  <a:lnTo>
                    <a:pt x="966" y="941"/>
                  </a:lnTo>
                  <a:lnTo>
                    <a:pt x="975" y="933"/>
                  </a:lnTo>
                  <a:lnTo>
                    <a:pt x="985" y="926"/>
                  </a:lnTo>
                  <a:lnTo>
                    <a:pt x="995" y="918"/>
                  </a:lnTo>
                  <a:lnTo>
                    <a:pt x="1005" y="911"/>
                  </a:lnTo>
                  <a:lnTo>
                    <a:pt x="1016" y="906"/>
                  </a:lnTo>
                  <a:lnTo>
                    <a:pt x="1031" y="898"/>
                  </a:lnTo>
                  <a:lnTo>
                    <a:pt x="1048" y="891"/>
                  </a:lnTo>
                  <a:lnTo>
                    <a:pt x="1065" y="885"/>
                  </a:lnTo>
                  <a:lnTo>
                    <a:pt x="1083" y="881"/>
                  </a:lnTo>
                  <a:lnTo>
                    <a:pt x="1102" y="877"/>
                  </a:lnTo>
                  <a:lnTo>
                    <a:pt x="1120" y="873"/>
                  </a:lnTo>
                  <a:lnTo>
                    <a:pt x="1140" y="870"/>
                  </a:lnTo>
                  <a:lnTo>
                    <a:pt x="1160" y="869"/>
                  </a:lnTo>
                  <a:lnTo>
                    <a:pt x="1179" y="868"/>
                  </a:lnTo>
                  <a:lnTo>
                    <a:pt x="1199" y="868"/>
                  </a:lnTo>
                  <a:lnTo>
                    <a:pt x="1219" y="869"/>
                  </a:lnTo>
                  <a:lnTo>
                    <a:pt x="1239" y="872"/>
                  </a:lnTo>
                  <a:lnTo>
                    <a:pt x="1259" y="874"/>
                  </a:lnTo>
                  <a:lnTo>
                    <a:pt x="1279" y="878"/>
                  </a:lnTo>
                  <a:lnTo>
                    <a:pt x="1298" y="882"/>
                  </a:lnTo>
                  <a:lnTo>
                    <a:pt x="1318" y="887"/>
                  </a:lnTo>
                  <a:lnTo>
                    <a:pt x="1333" y="892"/>
                  </a:lnTo>
                  <a:lnTo>
                    <a:pt x="1349" y="899"/>
                  </a:lnTo>
                  <a:lnTo>
                    <a:pt x="1363" y="905"/>
                  </a:lnTo>
                  <a:lnTo>
                    <a:pt x="1378" y="913"/>
                  </a:lnTo>
                  <a:lnTo>
                    <a:pt x="1391" y="921"/>
                  </a:lnTo>
                  <a:lnTo>
                    <a:pt x="1405" y="930"/>
                  </a:lnTo>
                  <a:lnTo>
                    <a:pt x="1417" y="939"/>
                  </a:lnTo>
                  <a:lnTo>
                    <a:pt x="1428" y="950"/>
                  </a:lnTo>
                  <a:lnTo>
                    <a:pt x="1440" y="960"/>
                  </a:lnTo>
                  <a:lnTo>
                    <a:pt x="1450" y="971"/>
                  </a:lnTo>
                  <a:lnTo>
                    <a:pt x="1460" y="983"/>
                  </a:lnTo>
                  <a:lnTo>
                    <a:pt x="1470" y="994"/>
                  </a:lnTo>
                  <a:lnTo>
                    <a:pt x="1478" y="1007"/>
                  </a:lnTo>
                  <a:lnTo>
                    <a:pt x="1486" y="1020"/>
                  </a:lnTo>
                  <a:lnTo>
                    <a:pt x="1493" y="1033"/>
                  </a:lnTo>
                  <a:lnTo>
                    <a:pt x="1500" y="1046"/>
                  </a:lnTo>
                  <a:lnTo>
                    <a:pt x="1506" y="1061"/>
                  </a:lnTo>
                  <a:lnTo>
                    <a:pt x="1511" y="1074"/>
                  </a:lnTo>
                  <a:lnTo>
                    <a:pt x="1515" y="1089"/>
                  </a:lnTo>
                  <a:lnTo>
                    <a:pt x="1519" y="1102"/>
                  </a:lnTo>
                  <a:lnTo>
                    <a:pt x="1522" y="1117"/>
                  </a:lnTo>
                  <a:lnTo>
                    <a:pt x="1524" y="1132"/>
                  </a:lnTo>
                  <a:lnTo>
                    <a:pt x="1527" y="1147"/>
                  </a:lnTo>
                  <a:lnTo>
                    <a:pt x="1528" y="1162"/>
                  </a:lnTo>
                  <a:lnTo>
                    <a:pt x="1528" y="1176"/>
                  </a:lnTo>
                  <a:lnTo>
                    <a:pt x="1527" y="1191"/>
                  </a:lnTo>
                  <a:lnTo>
                    <a:pt x="1526" y="1205"/>
                  </a:lnTo>
                  <a:lnTo>
                    <a:pt x="1523" y="1220"/>
                  </a:lnTo>
                  <a:lnTo>
                    <a:pt x="1520" y="1234"/>
                  </a:lnTo>
                  <a:lnTo>
                    <a:pt x="1517" y="1249"/>
                  </a:lnTo>
                  <a:lnTo>
                    <a:pt x="1513" y="1264"/>
                  </a:lnTo>
                  <a:lnTo>
                    <a:pt x="1508" y="1277"/>
                  </a:lnTo>
                  <a:lnTo>
                    <a:pt x="1492" y="1310"/>
                  </a:lnTo>
                  <a:lnTo>
                    <a:pt x="1474" y="1343"/>
                  </a:lnTo>
                  <a:lnTo>
                    <a:pt x="1453" y="1372"/>
                  </a:lnTo>
                  <a:lnTo>
                    <a:pt x="1430" y="1400"/>
                  </a:lnTo>
                  <a:lnTo>
                    <a:pt x="1406" y="1425"/>
                  </a:lnTo>
                  <a:lnTo>
                    <a:pt x="1379" y="1449"/>
                  </a:lnTo>
                  <a:lnTo>
                    <a:pt x="1351" y="1471"/>
                  </a:lnTo>
                  <a:lnTo>
                    <a:pt x="1321" y="1489"/>
                  </a:lnTo>
                  <a:lnTo>
                    <a:pt x="1290" y="1506"/>
                  </a:lnTo>
                  <a:lnTo>
                    <a:pt x="1258" y="1522"/>
                  </a:lnTo>
                  <a:lnTo>
                    <a:pt x="1224" y="1534"/>
                  </a:lnTo>
                  <a:lnTo>
                    <a:pt x="1190" y="1544"/>
                  </a:lnTo>
                  <a:lnTo>
                    <a:pt x="1155" y="1553"/>
                  </a:lnTo>
                  <a:lnTo>
                    <a:pt x="1120" y="1558"/>
                  </a:lnTo>
                  <a:lnTo>
                    <a:pt x="1085" y="1562"/>
                  </a:lnTo>
                  <a:lnTo>
                    <a:pt x="1050" y="1563"/>
                  </a:lnTo>
                  <a:lnTo>
                    <a:pt x="1015" y="1562"/>
                  </a:lnTo>
                  <a:lnTo>
                    <a:pt x="980" y="1559"/>
                  </a:lnTo>
                  <a:lnTo>
                    <a:pt x="946" y="1553"/>
                  </a:lnTo>
                  <a:lnTo>
                    <a:pt x="912" y="1544"/>
                  </a:lnTo>
                  <a:lnTo>
                    <a:pt x="879" y="1534"/>
                  </a:lnTo>
                  <a:lnTo>
                    <a:pt x="848" y="1520"/>
                  </a:lnTo>
                  <a:lnTo>
                    <a:pt x="818" y="1505"/>
                  </a:lnTo>
                  <a:lnTo>
                    <a:pt x="789" y="1486"/>
                  </a:lnTo>
                  <a:lnTo>
                    <a:pt x="763" y="1466"/>
                  </a:lnTo>
                  <a:lnTo>
                    <a:pt x="738" y="1442"/>
                  </a:lnTo>
                  <a:lnTo>
                    <a:pt x="715" y="1416"/>
                  </a:lnTo>
                  <a:lnTo>
                    <a:pt x="693" y="1388"/>
                  </a:lnTo>
                  <a:lnTo>
                    <a:pt x="676" y="1357"/>
                  </a:lnTo>
                  <a:lnTo>
                    <a:pt x="659" y="1323"/>
                  </a:lnTo>
                  <a:lnTo>
                    <a:pt x="647" y="1286"/>
                  </a:lnTo>
                  <a:lnTo>
                    <a:pt x="636" y="1248"/>
                  </a:lnTo>
                  <a:lnTo>
                    <a:pt x="631" y="1263"/>
                  </a:lnTo>
                  <a:lnTo>
                    <a:pt x="626" y="1278"/>
                  </a:lnTo>
                  <a:lnTo>
                    <a:pt x="620" y="1295"/>
                  </a:lnTo>
                  <a:lnTo>
                    <a:pt x="614" y="1310"/>
                  </a:lnTo>
                  <a:lnTo>
                    <a:pt x="605" y="1327"/>
                  </a:lnTo>
                  <a:lnTo>
                    <a:pt x="598" y="1343"/>
                  </a:lnTo>
                  <a:lnTo>
                    <a:pt x="589" y="1359"/>
                  </a:lnTo>
                  <a:lnTo>
                    <a:pt x="580" y="1375"/>
                  </a:lnTo>
                  <a:lnTo>
                    <a:pt x="569" y="1390"/>
                  </a:lnTo>
                  <a:lnTo>
                    <a:pt x="559" y="1405"/>
                  </a:lnTo>
                  <a:lnTo>
                    <a:pt x="549" y="1420"/>
                  </a:lnTo>
                  <a:lnTo>
                    <a:pt x="536" y="1434"/>
                  </a:lnTo>
                  <a:lnTo>
                    <a:pt x="525" y="1447"/>
                  </a:lnTo>
                  <a:lnTo>
                    <a:pt x="511" y="1459"/>
                  </a:lnTo>
                  <a:lnTo>
                    <a:pt x="499" y="1471"/>
                  </a:lnTo>
                  <a:lnTo>
                    <a:pt x="484" y="1481"/>
                  </a:lnTo>
                  <a:lnTo>
                    <a:pt x="471" y="1490"/>
                  </a:lnTo>
                  <a:lnTo>
                    <a:pt x="456" y="1499"/>
                  </a:lnTo>
                  <a:lnTo>
                    <a:pt x="441" y="1505"/>
                  </a:lnTo>
                  <a:lnTo>
                    <a:pt x="427" y="1510"/>
                  </a:lnTo>
                  <a:lnTo>
                    <a:pt x="411" y="1513"/>
                  </a:lnTo>
                  <a:lnTo>
                    <a:pt x="394" y="1515"/>
                  </a:lnTo>
                  <a:lnTo>
                    <a:pt x="378" y="1515"/>
                  </a:lnTo>
                  <a:lnTo>
                    <a:pt x="361" y="1514"/>
                  </a:lnTo>
                  <a:lnTo>
                    <a:pt x="345" y="1510"/>
                  </a:lnTo>
                  <a:lnTo>
                    <a:pt x="327" y="1505"/>
                  </a:lnTo>
                  <a:lnTo>
                    <a:pt x="310" y="1498"/>
                  </a:lnTo>
                  <a:lnTo>
                    <a:pt x="292" y="1487"/>
                  </a:lnTo>
                  <a:lnTo>
                    <a:pt x="273" y="1475"/>
                  </a:lnTo>
                  <a:lnTo>
                    <a:pt x="256" y="1460"/>
                  </a:lnTo>
                  <a:lnTo>
                    <a:pt x="237" y="1442"/>
                  </a:lnTo>
                  <a:lnTo>
                    <a:pt x="219" y="1423"/>
                  </a:lnTo>
                  <a:lnTo>
                    <a:pt x="215" y="1436"/>
                  </a:lnTo>
                  <a:lnTo>
                    <a:pt x="210" y="1449"/>
                  </a:lnTo>
                  <a:lnTo>
                    <a:pt x="205" y="1460"/>
                  </a:lnTo>
                  <a:lnTo>
                    <a:pt x="200" y="1471"/>
                  </a:lnTo>
                  <a:lnTo>
                    <a:pt x="194" y="1480"/>
                  </a:lnTo>
                  <a:lnTo>
                    <a:pt x="189" y="1488"/>
                  </a:lnTo>
                  <a:lnTo>
                    <a:pt x="183" y="1496"/>
                  </a:lnTo>
                  <a:lnTo>
                    <a:pt x="175" y="1503"/>
                  </a:lnTo>
                  <a:lnTo>
                    <a:pt x="169" y="1509"/>
                  </a:lnTo>
                  <a:lnTo>
                    <a:pt x="162" y="1514"/>
                  </a:lnTo>
                  <a:lnTo>
                    <a:pt x="155" y="1519"/>
                  </a:lnTo>
                  <a:lnTo>
                    <a:pt x="147" y="1523"/>
                  </a:lnTo>
                  <a:lnTo>
                    <a:pt x="140" y="1526"/>
                  </a:lnTo>
                  <a:lnTo>
                    <a:pt x="133" y="1529"/>
                  </a:lnTo>
                  <a:lnTo>
                    <a:pt x="125" y="1531"/>
                  </a:lnTo>
                  <a:lnTo>
                    <a:pt x="117" y="1532"/>
                  </a:lnTo>
                  <a:lnTo>
                    <a:pt x="110" y="1533"/>
                  </a:lnTo>
                  <a:lnTo>
                    <a:pt x="102" y="1533"/>
                  </a:lnTo>
                  <a:lnTo>
                    <a:pt x="95" y="1533"/>
                  </a:lnTo>
                  <a:lnTo>
                    <a:pt x="87" y="1532"/>
                  </a:lnTo>
                  <a:lnTo>
                    <a:pt x="73" y="1529"/>
                  </a:lnTo>
                  <a:lnTo>
                    <a:pt x="59" y="1525"/>
                  </a:lnTo>
                  <a:lnTo>
                    <a:pt x="48" y="1518"/>
                  </a:lnTo>
                  <a:lnTo>
                    <a:pt x="37" y="1511"/>
                  </a:lnTo>
                  <a:lnTo>
                    <a:pt x="27" y="1503"/>
                  </a:lnTo>
                  <a:lnTo>
                    <a:pt x="19" y="1493"/>
                  </a:lnTo>
                  <a:lnTo>
                    <a:pt x="14" y="1485"/>
                  </a:lnTo>
                  <a:lnTo>
                    <a:pt x="10" y="1476"/>
                  </a:lnTo>
                  <a:lnTo>
                    <a:pt x="6" y="1466"/>
                  </a:lnTo>
                  <a:lnTo>
                    <a:pt x="3" y="1457"/>
                  </a:lnTo>
                  <a:lnTo>
                    <a:pt x="1" y="1447"/>
                  </a:lnTo>
                  <a:lnTo>
                    <a:pt x="0" y="1437"/>
                  </a:lnTo>
                  <a:lnTo>
                    <a:pt x="0" y="1427"/>
                  </a:lnTo>
                  <a:lnTo>
                    <a:pt x="1" y="1418"/>
                  </a:lnTo>
                  <a:lnTo>
                    <a:pt x="3" y="1407"/>
                  </a:lnTo>
                  <a:lnTo>
                    <a:pt x="7" y="1398"/>
                  </a:lnTo>
                  <a:lnTo>
                    <a:pt x="11" y="1389"/>
                  </a:lnTo>
                  <a:lnTo>
                    <a:pt x="17" y="1380"/>
                  </a:lnTo>
                  <a:lnTo>
                    <a:pt x="24" y="1373"/>
                  </a:lnTo>
                  <a:lnTo>
                    <a:pt x="33" y="1366"/>
                  </a:lnTo>
                  <a:lnTo>
                    <a:pt x="43" y="1358"/>
                  </a:lnTo>
                  <a:lnTo>
                    <a:pt x="54" y="1353"/>
                  </a:lnTo>
                  <a:lnTo>
                    <a:pt x="63" y="1350"/>
                  </a:lnTo>
                  <a:lnTo>
                    <a:pt x="72" y="1348"/>
                  </a:lnTo>
                  <a:lnTo>
                    <a:pt x="81" y="1348"/>
                  </a:lnTo>
                  <a:lnTo>
                    <a:pt x="90" y="1348"/>
                  </a:lnTo>
                  <a:lnTo>
                    <a:pt x="100" y="1349"/>
                  </a:lnTo>
                  <a:lnTo>
                    <a:pt x="109" y="1351"/>
                  </a:lnTo>
                  <a:lnTo>
                    <a:pt x="118" y="1354"/>
                  </a:lnTo>
                  <a:lnTo>
                    <a:pt x="127" y="1358"/>
                  </a:lnTo>
                  <a:lnTo>
                    <a:pt x="135" y="1362"/>
                  </a:lnTo>
                  <a:lnTo>
                    <a:pt x="142" y="1369"/>
                  </a:lnTo>
                  <a:lnTo>
                    <a:pt x="148" y="1375"/>
                  </a:lnTo>
                  <a:lnTo>
                    <a:pt x="154" y="1382"/>
                  </a:lnTo>
                  <a:lnTo>
                    <a:pt x="157" y="1389"/>
                  </a:lnTo>
                  <a:lnTo>
                    <a:pt x="159" y="1398"/>
                  </a:lnTo>
                  <a:lnTo>
                    <a:pt x="160" y="1407"/>
                  </a:lnTo>
                  <a:lnTo>
                    <a:pt x="159" y="1416"/>
                  </a:lnTo>
                  <a:lnTo>
                    <a:pt x="155" y="1427"/>
                  </a:lnTo>
                  <a:lnTo>
                    <a:pt x="149" y="1437"/>
                  </a:lnTo>
                  <a:lnTo>
                    <a:pt x="145" y="1441"/>
                  </a:lnTo>
                  <a:lnTo>
                    <a:pt x="141" y="1446"/>
                  </a:lnTo>
                  <a:lnTo>
                    <a:pt x="137" y="1450"/>
                  </a:lnTo>
                  <a:lnTo>
                    <a:pt x="132" y="1454"/>
                  </a:lnTo>
                  <a:lnTo>
                    <a:pt x="127" y="1456"/>
                  </a:lnTo>
                  <a:lnTo>
                    <a:pt x="122" y="1458"/>
                  </a:lnTo>
                  <a:lnTo>
                    <a:pt x="116" y="1459"/>
                  </a:lnTo>
                  <a:lnTo>
                    <a:pt x="110" y="1460"/>
                  </a:lnTo>
                  <a:lnTo>
                    <a:pt x="104" y="1459"/>
                  </a:lnTo>
                  <a:lnTo>
                    <a:pt x="99" y="1457"/>
                  </a:lnTo>
                  <a:lnTo>
                    <a:pt x="93" y="1454"/>
                  </a:lnTo>
                  <a:lnTo>
                    <a:pt x="86" y="14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6630988" y="842963"/>
              <a:ext cx="434975" cy="276225"/>
            </a:xfrm>
            <a:custGeom>
              <a:rect b="b" l="l" r="r" t="t"/>
              <a:pathLst>
                <a:path extrusionOk="0" h="1563" w="2466">
                  <a:moveTo>
                    <a:pt x="2379" y="1449"/>
                  </a:moveTo>
                  <a:lnTo>
                    <a:pt x="2372" y="1447"/>
                  </a:lnTo>
                  <a:lnTo>
                    <a:pt x="2365" y="1442"/>
                  </a:lnTo>
                  <a:lnTo>
                    <a:pt x="2359" y="1437"/>
                  </a:lnTo>
                  <a:lnTo>
                    <a:pt x="2354" y="1432"/>
                  </a:lnTo>
                  <a:lnTo>
                    <a:pt x="2348" y="1425"/>
                  </a:lnTo>
                  <a:lnTo>
                    <a:pt x="2345" y="1418"/>
                  </a:lnTo>
                  <a:lnTo>
                    <a:pt x="2342" y="1410"/>
                  </a:lnTo>
                  <a:lnTo>
                    <a:pt x="2341" y="1403"/>
                  </a:lnTo>
                  <a:lnTo>
                    <a:pt x="2340" y="1396"/>
                  </a:lnTo>
                  <a:lnTo>
                    <a:pt x="2342" y="1389"/>
                  </a:lnTo>
                  <a:lnTo>
                    <a:pt x="2344" y="1383"/>
                  </a:lnTo>
                  <a:lnTo>
                    <a:pt x="2348" y="1378"/>
                  </a:lnTo>
                  <a:lnTo>
                    <a:pt x="2355" y="1374"/>
                  </a:lnTo>
                  <a:lnTo>
                    <a:pt x="2362" y="1371"/>
                  </a:lnTo>
                  <a:lnTo>
                    <a:pt x="2372" y="1370"/>
                  </a:lnTo>
                  <a:lnTo>
                    <a:pt x="2384" y="1371"/>
                  </a:lnTo>
                  <a:lnTo>
                    <a:pt x="2391" y="1372"/>
                  </a:lnTo>
                  <a:lnTo>
                    <a:pt x="2397" y="1374"/>
                  </a:lnTo>
                  <a:lnTo>
                    <a:pt x="2402" y="1377"/>
                  </a:lnTo>
                  <a:lnTo>
                    <a:pt x="2407" y="1380"/>
                  </a:lnTo>
                  <a:lnTo>
                    <a:pt x="2410" y="1383"/>
                  </a:lnTo>
                  <a:lnTo>
                    <a:pt x="2414" y="1388"/>
                  </a:lnTo>
                  <a:lnTo>
                    <a:pt x="2417" y="1393"/>
                  </a:lnTo>
                  <a:lnTo>
                    <a:pt x="2419" y="1398"/>
                  </a:lnTo>
                  <a:lnTo>
                    <a:pt x="2421" y="1409"/>
                  </a:lnTo>
                  <a:lnTo>
                    <a:pt x="2421" y="1422"/>
                  </a:lnTo>
                  <a:lnTo>
                    <a:pt x="2421" y="1435"/>
                  </a:lnTo>
                  <a:lnTo>
                    <a:pt x="2420" y="1449"/>
                  </a:lnTo>
                  <a:lnTo>
                    <a:pt x="2418" y="1456"/>
                  </a:lnTo>
                  <a:lnTo>
                    <a:pt x="2416" y="1465"/>
                  </a:lnTo>
                  <a:lnTo>
                    <a:pt x="2411" y="1474"/>
                  </a:lnTo>
                  <a:lnTo>
                    <a:pt x="2406" y="1483"/>
                  </a:lnTo>
                  <a:lnTo>
                    <a:pt x="2400" y="1490"/>
                  </a:lnTo>
                  <a:lnTo>
                    <a:pt x="2392" y="1498"/>
                  </a:lnTo>
                  <a:lnTo>
                    <a:pt x="2388" y="1501"/>
                  </a:lnTo>
                  <a:lnTo>
                    <a:pt x="2383" y="1503"/>
                  </a:lnTo>
                  <a:lnTo>
                    <a:pt x="2377" y="1505"/>
                  </a:lnTo>
                  <a:lnTo>
                    <a:pt x="2371" y="1506"/>
                  </a:lnTo>
                  <a:lnTo>
                    <a:pt x="2364" y="1507"/>
                  </a:lnTo>
                  <a:lnTo>
                    <a:pt x="2356" y="1506"/>
                  </a:lnTo>
                  <a:lnTo>
                    <a:pt x="2347" y="1505"/>
                  </a:lnTo>
                  <a:lnTo>
                    <a:pt x="2339" y="1503"/>
                  </a:lnTo>
                  <a:lnTo>
                    <a:pt x="2330" y="1499"/>
                  </a:lnTo>
                  <a:lnTo>
                    <a:pt x="2322" y="1494"/>
                  </a:lnTo>
                  <a:lnTo>
                    <a:pt x="2313" y="1488"/>
                  </a:lnTo>
                  <a:lnTo>
                    <a:pt x="2305" y="1482"/>
                  </a:lnTo>
                  <a:lnTo>
                    <a:pt x="2297" y="1475"/>
                  </a:lnTo>
                  <a:lnTo>
                    <a:pt x="2291" y="1466"/>
                  </a:lnTo>
                  <a:lnTo>
                    <a:pt x="2283" y="1457"/>
                  </a:lnTo>
                  <a:lnTo>
                    <a:pt x="2278" y="1447"/>
                  </a:lnTo>
                  <a:lnTo>
                    <a:pt x="2273" y="1435"/>
                  </a:lnTo>
                  <a:lnTo>
                    <a:pt x="2270" y="1424"/>
                  </a:lnTo>
                  <a:lnTo>
                    <a:pt x="2268" y="1410"/>
                  </a:lnTo>
                  <a:lnTo>
                    <a:pt x="2267" y="1397"/>
                  </a:lnTo>
                  <a:lnTo>
                    <a:pt x="2266" y="1366"/>
                  </a:lnTo>
                  <a:lnTo>
                    <a:pt x="2264" y="1335"/>
                  </a:lnTo>
                  <a:lnTo>
                    <a:pt x="2263" y="1321"/>
                  </a:lnTo>
                  <a:lnTo>
                    <a:pt x="2259" y="1306"/>
                  </a:lnTo>
                  <a:lnTo>
                    <a:pt x="2256" y="1293"/>
                  </a:lnTo>
                  <a:lnTo>
                    <a:pt x="2253" y="1279"/>
                  </a:lnTo>
                  <a:lnTo>
                    <a:pt x="2248" y="1267"/>
                  </a:lnTo>
                  <a:lnTo>
                    <a:pt x="2242" y="1255"/>
                  </a:lnTo>
                  <a:lnTo>
                    <a:pt x="2234" y="1244"/>
                  </a:lnTo>
                  <a:lnTo>
                    <a:pt x="2224" y="1233"/>
                  </a:lnTo>
                  <a:lnTo>
                    <a:pt x="2214" y="1224"/>
                  </a:lnTo>
                  <a:lnTo>
                    <a:pt x="2201" y="1216"/>
                  </a:lnTo>
                  <a:lnTo>
                    <a:pt x="2186" y="1207"/>
                  </a:lnTo>
                  <a:lnTo>
                    <a:pt x="2170" y="1200"/>
                  </a:lnTo>
                  <a:lnTo>
                    <a:pt x="2161" y="1198"/>
                  </a:lnTo>
                  <a:lnTo>
                    <a:pt x="2154" y="1196"/>
                  </a:lnTo>
                  <a:lnTo>
                    <a:pt x="2146" y="1195"/>
                  </a:lnTo>
                  <a:lnTo>
                    <a:pt x="2137" y="1194"/>
                  </a:lnTo>
                  <a:lnTo>
                    <a:pt x="2120" y="1193"/>
                  </a:lnTo>
                  <a:lnTo>
                    <a:pt x="2103" y="1195"/>
                  </a:lnTo>
                  <a:lnTo>
                    <a:pt x="2087" y="1198"/>
                  </a:lnTo>
                  <a:lnTo>
                    <a:pt x="2071" y="1202"/>
                  </a:lnTo>
                  <a:lnTo>
                    <a:pt x="2056" y="1208"/>
                  </a:lnTo>
                  <a:lnTo>
                    <a:pt x="2042" y="1217"/>
                  </a:lnTo>
                  <a:lnTo>
                    <a:pt x="2036" y="1221"/>
                  </a:lnTo>
                  <a:lnTo>
                    <a:pt x="2030" y="1226"/>
                  </a:lnTo>
                  <a:lnTo>
                    <a:pt x="2025" y="1231"/>
                  </a:lnTo>
                  <a:lnTo>
                    <a:pt x="2020" y="1237"/>
                  </a:lnTo>
                  <a:lnTo>
                    <a:pt x="2015" y="1243"/>
                  </a:lnTo>
                  <a:lnTo>
                    <a:pt x="2012" y="1249"/>
                  </a:lnTo>
                  <a:lnTo>
                    <a:pt x="2009" y="1255"/>
                  </a:lnTo>
                  <a:lnTo>
                    <a:pt x="2006" y="1263"/>
                  </a:lnTo>
                  <a:lnTo>
                    <a:pt x="2004" y="1270"/>
                  </a:lnTo>
                  <a:lnTo>
                    <a:pt x="2003" y="1277"/>
                  </a:lnTo>
                  <a:lnTo>
                    <a:pt x="2003" y="1284"/>
                  </a:lnTo>
                  <a:lnTo>
                    <a:pt x="2004" y="1293"/>
                  </a:lnTo>
                  <a:lnTo>
                    <a:pt x="2005" y="1301"/>
                  </a:lnTo>
                  <a:lnTo>
                    <a:pt x="2007" y="1309"/>
                  </a:lnTo>
                  <a:lnTo>
                    <a:pt x="2010" y="1318"/>
                  </a:lnTo>
                  <a:lnTo>
                    <a:pt x="2014" y="1327"/>
                  </a:lnTo>
                  <a:lnTo>
                    <a:pt x="2020" y="1335"/>
                  </a:lnTo>
                  <a:lnTo>
                    <a:pt x="2032" y="1351"/>
                  </a:lnTo>
                  <a:lnTo>
                    <a:pt x="2040" y="1359"/>
                  </a:lnTo>
                  <a:lnTo>
                    <a:pt x="2051" y="1368"/>
                  </a:lnTo>
                  <a:lnTo>
                    <a:pt x="2056" y="1371"/>
                  </a:lnTo>
                  <a:lnTo>
                    <a:pt x="2062" y="1374"/>
                  </a:lnTo>
                  <a:lnTo>
                    <a:pt x="2068" y="1377"/>
                  </a:lnTo>
                  <a:lnTo>
                    <a:pt x="2074" y="1379"/>
                  </a:lnTo>
                  <a:lnTo>
                    <a:pt x="2087" y="1381"/>
                  </a:lnTo>
                  <a:lnTo>
                    <a:pt x="2098" y="1382"/>
                  </a:lnTo>
                  <a:lnTo>
                    <a:pt x="2110" y="1381"/>
                  </a:lnTo>
                  <a:lnTo>
                    <a:pt x="2121" y="1379"/>
                  </a:lnTo>
                  <a:lnTo>
                    <a:pt x="2131" y="1376"/>
                  </a:lnTo>
                  <a:lnTo>
                    <a:pt x="2141" y="1372"/>
                  </a:lnTo>
                  <a:lnTo>
                    <a:pt x="2149" y="1367"/>
                  </a:lnTo>
                  <a:lnTo>
                    <a:pt x="2156" y="1359"/>
                  </a:lnTo>
                  <a:lnTo>
                    <a:pt x="2162" y="1352"/>
                  </a:lnTo>
                  <a:lnTo>
                    <a:pt x="2166" y="1343"/>
                  </a:lnTo>
                  <a:lnTo>
                    <a:pt x="2171" y="1333"/>
                  </a:lnTo>
                  <a:lnTo>
                    <a:pt x="2172" y="1322"/>
                  </a:lnTo>
                  <a:lnTo>
                    <a:pt x="2172" y="1309"/>
                  </a:lnTo>
                  <a:lnTo>
                    <a:pt x="2170" y="1297"/>
                  </a:lnTo>
                  <a:lnTo>
                    <a:pt x="2165" y="1282"/>
                  </a:lnTo>
                  <a:lnTo>
                    <a:pt x="2159" y="1268"/>
                  </a:lnTo>
                  <a:lnTo>
                    <a:pt x="2150" y="1271"/>
                  </a:lnTo>
                  <a:lnTo>
                    <a:pt x="2141" y="1275"/>
                  </a:lnTo>
                  <a:lnTo>
                    <a:pt x="2133" y="1280"/>
                  </a:lnTo>
                  <a:lnTo>
                    <a:pt x="2128" y="1285"/>
                  </a:lnTo>
                  <a:lnTo>
                    <a:pt x="2118" y="1298"/>
                  </a:lnTo>
                  <a:lnTo>
                    <a:pt x="2111" y="1309"/>
                  </a:lnTo>
                  <a:lnTo>
                    <a:pt x="2106" y="1315"/>
                  </a:lnTo>
                  <a:lnTo>
                    <a:pt x="2102" y="1319"/>
                  </a:lnTo>
                  <a:lnTo>
                    <a:pt x="2097" y="1321"/>
                  </a:lnTo>
                  <a:lnTo>
                    <a:pt x="2091" y="1323"/>
                  </a:lnTo>
                  <a:lnTo>
                    <a:pt x="2085" y="1323"/>
                  </a:lnTo>
                  <a:lnTo>
                    <a:pt x="2076" y="1322"/>
                  </a:lnTo>
                  <a:lnTo>
                    <a:pt x="2067" y="1318"/>
                  </a:lnTo>
                  <a:lnTo>
                    <a:pt x="2056" y="1312"/>
                  </a:lnTo>
                  <a:lnTo>
                    <a:pt x="2053" y="1309"/>
                  </a:lnTo>
                  <a:lnTo>
                    <a:pt x="2049" y="1305"/>
                  </a:lnTo>
                  <a:lnTo>
                    <a:pt x="2044" y="1301"/>
                  </a:lnTo>
                  <a:lnTo>
                    <a:pt x="2041" y="1295"/>
                  </a:lnTo>
                  <a:lnTo>
                    <a:pt x="2039" y="1289"/>
                  </a:lnTo>
                  <a:lnTo>
                    <a:pt x="2037" y="1282"/>
                  </a:lnTo>
                  <a:lnTo>
                    <a:pt x="2037" y="1275"/>
                  </a:lnTo>
                  <a:lnTo>
                    <a:pt x="2037" y="1268"/>
                  </a:lnTo>
                  <a:lnTo>
                    <a:pt x="2038" y="1259"/>
                  </a:lnTo>
                  <a:lnTo>
                    <a:pt x="2041" y="1252"/>
                  </a:lnTo>
                  <a:lnTo>
                    <a:pt x="2045" y="1245"/>
                  </a:lnTo>
                  <a:lnTo>
                    <a:pt x="2052" y="1239"/>
                  </a:lnTo>
                  <a:lnTo>
                    <a:pt x="2059" y="1232"/>
                  </a:lnTo>
                  <a:lnTo>
                    <a:pt x="2068" y="1226"/>
                  </a:lnTo>
                  <a:lnTo>
                    <a:pt x="2080" y="1221"/>
                  </a:lnTo>
                  <a:lnTo>
                    <a:pt x="2093" y="1217"/>
                  </a:lnTo>
                  <a:lnTo>
                    <a:pt x="2104" y="1215"/>
                  </a:lnTo>
                  <a:lnTo>
                    <a:pt x="2116" y="1214"/>
                  </a:lnTo>
                  <a:lnTo>
                    <a:pt x="2127" y="1214"/>
                  </a:lnTo>
                  <a:lnTo>
                    <a:pt x="2139" y="1215"/>
                  </a:lnTo>
                  <a:lnTo>
                    <a:pt x="2149" y="1216"/>
                  </a:lnTo>
                  <a:lnTo>
                    <a:pt x="2160" y="1219"/>
                  </a:lnTo>
                  <a:lnTo>
                    <a:pt x="2171" y="1222"/>
                  </a:lnTo>
                  <a:lnTo>
                    <a:pt x="2181" y="1226"/>
                  </a:lnTo>
                  <a:lnTo>
                    <a:pt x="2191" y="1231"/>
                  </a:lnTo>
                  <a:lnTo>
                    <a:pt x="2200" y="1237"/>
                  </a:lnTo>
                  <a:lnTo>
                    <a:pt x="2209" y="1244"/>
                  </a:lnTo>
                  <a:lnTo>
                    <a:pt x="2216" y="1250"/>
                  </a:lnTo>
                  <a:lnTo>
                    <a:pt x="2223" y="1258"/>
                  </a:lnTo>
                  <a:lnTo>
                    <a:pt x="2230" y="1267"/>
                  </a:lnTo>
                  <a:lnTo>
                    <a:pt x="2234" y="1276"/>
                  </a:lnTo>
                  <a:lnTo>
                    <a:pt x="2238" y="1285"/>
                  </a:lnTo>
                  <a:lnTo>
                    <a:pt x="2241" y="1298"/>
                  </a:lnTo>
                  <a:lnTo>
                    <a:pt x="2244" y="1311"/>
                  </a:lnTo>
                  <a:lnTo>
                    <a:pt x="2245" y="1326"/>
                  </a:lnTo>
                  <a:lnTo>
                    <a:pt x="2245" y="1342"/>
                  </a:lnTo>
                  <a:lnTo>
                    <a:pt x="2244" y="1356"/>
                  </a:lnTo>
                  <a:lnTo>
                    <a:pt x="2243" y="1371"/>
                  </a:lnTo>
                  <a:lnTo>
                    <a:pt x="2240" y="1385"/>
                  </a:lnTo>
                  <a:lnTo>
                    <a:pt x="2237" y="1399"/>
                  </a:lnTo>
                  <a:lnTo>
                    <a:pt x="2234" y="1403"/>
                  </a:lnTo>
                  <a:lnTo>
                    <a:pt x="2228" y="1411"/>
                  </a:lnTo>
                  <a:lnTo>
                    <a:pt x="2220" y="1421"/>
                  </a:lnTo>
                  <a:lnTo>
                    <a:pt x="2210" y="1431"/>
                  </a:lnTo>
                  <a:lnTo>
                    <a:pt x="2196" y="1441"/>
                  </a:lnTo>
                  <a:lnTo>
                    <a:pt x="2181" y="1453"/>
                  </a:lnTo>
                  <a:lnTo>
                    <a:pt x="2173" y="1457"/>
                  </a:lnTo>
                  <a:lnTo>
                    <a:pt x="2163" y="1461"/>
                  </a:lnTo>
                  <a:lnTo>
                    <a:pt x="2154" y="1465"/>
                  </a:lnTo>
                  <a:lnTo>
                    <a:pt x="2144" y="1468"/>
                  </a:lnTo>
                  <a:lnTo>
                    <a:pt x="2133" y="1472"/>
                  </a:lnTo>
                  <a:lnTo>
                    <a:pt x="2123" y="1474"/>
                  </a:lnTo>
                  <a:lnTo>
                    <a:pt x="2112" y="1475"/>
                  </a:lnTo>
                  <a:lnTo>
                    <a:pt x="2099" y="1475"/>
                  </a:lnTo>
                  <a:lnTo>
                    <a:pt x="2087" y="1474"/>
                  </a:lnTo>
                  <a:lnTo>
                    <a:pt x="2074" y="1472"/>
                  </a:lnTo>
                  <a:lnTo>
                    <a:pt x="2062" y="1467"/>
                  </a:lnTo>
                  <a:lnTo>
                    <a:pt x="2049" y="1463"/>
                  </a:lnTo>
                  <a:lnTo>
                    <a:pt x="2035" y="1457"/>
                  </a:lnTo>
                  <a:lnTo>
                    <a:pt x="2021" y="1449"/>
                  </a:lnTo>
                  <a:lnTo>
                    <a:pt x="2007" y="1439"/>
                  </a:lnTo>
                  <a:lnTo>
                    <a:pt x="1993" y="1428"/>
                  </a:lnTo>
                  <a:lnTo>
                    <a:pt x="1978" y="1414"/>
                  </a:lnTo>
                  <a:lnTo>
                    <a:pt x="1963" y="1400"/>
                  </a:lnTo>
                  <a:lnTo>
                    <a:pt x="1948" y="1383"/>
                  </a:lnTo>
                  <a:lnTo>
                    <a:pt x="1933" y="1363"/>
                  </a:lnTo>
                  <a:lnTo>
                    <a:pt x="1903" y="1323"/>
                  </a:lnTo>
                  <a:lnTo>
                    <a:pt x="1879" y="1289"/>
                  </a:lnTo>
                  <a:lnTo>
                    <a:pt x="1869" y="1272"/>
                  </a:lnTo>
                  <a:lnTo>
                    <a:pt x="1859" y="1257"/>
                  </a:lnTo>
                  <a:lnTo>
                    <a:pt x="1852" y="1242"/>
                  </a:lnTo>
                  <a:lnTo>
                    <a:pt x="1845" y="1227"/>
                  </a:lnTo>
                  <a:lnTo>
                    <a:pt x="1840" y="1213"/>
                  </a:lnTo>
                  <a:lnTo>
                    <a:pt x="1834" y="1198"/>
                  </a:lnTo>
                  <a:lnTo>
                    <a:pt x="1829" y="1182"/>
                  </a:lnTo>
                  <a:lnTo>
                    <a:pt x="1825" y="1167"/>
                  </a:lnTo>
                  <a:lnTo>
                    <a:pt x="1818" y="1132"/>
                  </a:lnTo>
                  <a:lnTo>
                    <a:pt x="1811" y="1090"/>
                  </a:lnTo>
                  <a:lnTo>
                    <a:pt x="1808" y="1072"/>
                  </a:lnTo>
                  <a:lnTo>
                    <a:pt x="1804" y="1055"/>
                  </a:lnTo>
                  <a:lnTo>
                    <a:pt x="1799" y="1037"/>
                  </a:lnTo>
                  <a:lnTo>
                    <a:pt x="1795" y="1019"/>
                  </a:lnTo>
                  <a:lnTo>
                    <a:pt x="1790" y="1002"/>
                  </a:lnTo>
                  <a:lnTo>
                    <a:pt x="1784" y="985"/>
                  </a:lnTo>
                  <a:lnTo>
                    <a:pt x="1778" y="967"/>
                  </a:lnTo>
                  <a:lnTo>
                    <a:pt x="1770" y="951"/>
                  </a:lnTo>
                  <a:lnTo>
                    <a:pt x="1763" y="934"/>
                  </a:lnTo>
                  <a:lnTo>
                    <a:pt x="1755" y="917"/>
                  </a:lnTo>
                  <a:lnTo>
                    <a:pt x="1746" y="902"/>
                  </a:lnTo>
                  <a:lnTo>
                    <a:pt x="1736" y="886"/>
                  </a:lnTo>
                  <a:lnTo>
                    <a:pt x="1726" y="872"/>
                  </a:lnTo>
                  <a:lnTo>
                    <a:pt x="1715" y="857"/>
                  </a:lnTo>
                  <a:lnTo>
                    <a:pt x="1703" y="842"/>
                  </a:lnTo>
                  <a:lnTo>
                    <a:pt x="1691" y="829"/>
                  </a:lnTo>
                  <a:lnTo>
                    <a:pt x="1678" y="816"/>
                  </a:lnTo>
                  <a:lnTo>
                    <a:pt x="1665" y="804"/>
                  </a:lnTo>
                  <a:lnTo>
                    <a:pt x="1651" y="792"/>
                  </a:lnTo>
                  <a:lnTo>
                    <a:pt x="1635" y="782"/>
                  </a:lnTo>
                  <a:lnTo>
                    <a:pt x="1620" y="772"/>
                  </a:lnTo>
                  <a:lnTo>
                    <a:pt x="1603" y="762"/>
                  </a:lnTo>
                  <a:lnTo>
                    <a:pt x="1585" y="754"/>
                  </a:lnTo>
                  <a:lnTo>
                    <a:pt x="1568" y="747"/>
                  </a:lnTo>
                  <a:lnTo>
                    <a:pt x="1549" y="740"/>
                  </a:lnTo>
                  <a:lnTo>
                    <a:pt x="1530" y="734"/>
                  </a:lnTo>
                  <a:lnTo>
                    <a:pt x="1509" y="730"/>
                  </a:lnTo>
                  <a:lnTo>
                    <a:pt x="1488" y="726"/>
                  </a:lnTo>
                  <a:lnTo>
                    <a:pt x="1465" y="724"/>
                  </a:lnTo>
                  <a:lnTo>
                    <a:pt x="1444" y="723"/>
                  </a:lnTo>
                  <a:lnTo>
                    <a:pt x="1420" y="723"/>
                  </a:lnTo>
                  <a:lnTo>
                    <a:pt x="1395" y="724"/>
                  </a:lnTo>
                  <a:lnTo>
                    <a:pt x="1371" y="726"/>
                  </a:lnTo>
                  <a:lnTo>
                    <a:pt x="1348" y="729"/>
                  </a:lnTo>
                  <a:lnTo>
                    <a:pt x="1325" y="733"/>
                  </a:lnTo>
                  <a:lnTo>
                    <a:pt x="1303" y="737"/>
                  </a:lnTo>
                  <a:lnTo>
                    <a:pt x="1260" y="749"/>
                  </a:lnTo>
                  <a:lnTo>
                    <a:pt x="1217" y="760"/>
                  </a:lnTo>
                  <a:lnTo>
                    <a:pt x="1176" y="773"/>
                  </a:lnTo>
                  <a:lnTo>
                    <a:pt x="1133" y="784"/>
                  </a:lnTo>
                  <a:lnTo>
                    <a:pt x="1111" y="789"/>
                  </a:lnTo>
                  <a:lnTo>
                    <a:pt x="1088" y="794"/>
                  </a:lnTo>
                  <a:lnTo>
                    <a:pt x="1065" y="798"/>
                  </a:lnTo>
                  <a:lnTo>
                    <a:pt x="1042" y="801"/>
                  </a:lnTo>
                  <a:lnTo>
                    <a:pt x="1030" y="801"/>
                  </a:lnTo>
                  <a:lnTo>
                    <a:pt x="1019" y="801"/>
                  </a:lnTo>
                  <a:lnTo>
                    <a:pt x="1007" y="801"/>
                  </a:lnTo>
                  <a:lnTo>
                    <a:pt x="997" y="799"/>
                  </a:lnTo>
                  <a:lnTo>
                    <a:pt x="986" y="797"/>
                  </a:lnTo>
                  <a:lnTo>
                    <a:pt x="974" y="795"/>
                  </a:lnTo>
                  <a:lnTo>
                    <a:pt x="964" y="790"/>
                  </a:lnTo>
                  <a:lnTo>
                    <a:pt x="953" y="787"/>
                  </a:lnTo>
                  <a:lnTo>
                    <a:pt x="942" y="782"/>
                  </a:lnTo>
                  <a:lnTo>
                    <a:pt x="933" y="777"/>
                  </a:lnTo>
                  <a:lnTo>
                    <a:pt x="923" y="772"/>
                  </a:lnTo>
                  <a:lnTo>
                    <a:pt x="913" y="765"/>
                  </a:lnTo>
                  <a:lnTo>
                    <a:pt x="905" y="758"/>
                  </a:lnTo>
                  <a:lnTo>
                    <a:pt x="897" y="751"/>
                  </a:lnTo>
                  <a:lnTo>
                    <a:pt x="890" y="743"/>
                  </a:lnTo>
                  <a:lnTo>
                    <a:pt x="882" y="734"/>
                  </a:lnTo>
                  <a:lnTo>
                    <a:pt x="876" y="726"/>
                  </a:lnTo>
                  <a:lnTo>
                    <a:pt x="871" y="717"/>
                  </a:lnTo>
                  <a:lnTo>
                    <a:pt x="866" y="707"/>
                  </a:lnTo>
                  <a:lnTo>
                    <a:pt x="862" y="698"/>
                  </a:lnTo>
                  <a:lnTo>
                    <a:pt x="859" y="687"/>
                  </a:lnTo>
                  <a:lnTo>
                    <a:pt x="857" y="676"/>
                  </a:lnTo>
                  <a:lnTo>
                    <a:pt x="855" y="666"/>
                  </a:lnTo>
                  <a:lnTo>
                    <a:pt x="855" y="654"/>
                  </a:lnTo>
                  <a:lnTo>
                    <a:pt x="857" y="643"/>
                  </a:lnTo>
                  <a:lnTo>
                    <a:pt x="859" y="631"/>
                  </a:lnTo>
                  <a:lnTo>
                    <a:pt x="862" y="619"/>
                  </a:lnTo>
                  <a:lnTo>
                    <a:pt x="867" y="606"/>
                  </a:lnTo>
                  <a:lnTo>
                    <a:pt x="872" y="594"/>
                  </a:lnTo>
                  <a:lnTo>
                    <a:pt x="879" y="581"/>
                  </a:lnTo>
                  <a:lnTo>
                    <a:pt x="888" y="569"/>
                  </a:lnTo>
                  <a:lnTo>
                    <a:pt x="898" y="555"/>
                  </a:lnTo>
                  <a:lnTo>
                    <a:pt x="904" y="548"/>
                  </a:lnTo>
                  <a:lnTo>
                    <a:pt x="911" y="541"/>
                  </a:lnTo>
                  <a:lnTo>
                    <a:pt x="920" y="536"/>
                  </a:lnTo>
                  <a:lnTo>
                    <a:pt x="928" y="529"/>
                  </a:lnTo>
                  <a:lnTo>
                    <a:pt x="936" y="525"/>
                  </a:lnTo>
                  <a:lnTo>
                    <a:pt x="944" y="521"/>
                  </a:lnTo>
                  <a:lnTo>
                    <a:pt x="954" y="518"/>
                  </a:lnTo>
                  <a:lnTo>
                    <a:pt x="963" y="515"/>
                  </a:lnTo>
                  <a:lnTo>
                    <a:pt x="973" y="513"/>
                  </a:lnTo>
                  <a:lnTo>
                    <a:pt x="983" y="512"/>
                  </a:lnTo>
                  <a:lnTo>
                    <a:pt x="992" y="511"/>
                  </a:lnTo>
                  <a:lnTo>
                    <a:pt x="1002" y="511"/>
                  </a:lnTo>
                  <a:lnTo>
                    <a:pt x="1013" y="511"/>
                  </a:lnTo>
                  <a:lnTo>
                    <a:pt x="1022" y="512"/>
                  </a:lnTo>
                  <a:lnTo>
                    <a:pt x="1031" y="514"/>
                  </a:lnTo>
                  <a:lnTo>
                    <a:pt x="1042" y="516"/>
                  </a:lnTo>
                  <a:lnTo>
                    <a:pt x="1051" y="519"/>
                  </a:lnTo>
                  <a:lnTo>
                    <a:pt x="1060" y="522"/>
                  </a:lnTo>
                  <a:lnTo>
                    <a:pt x="1068" y="526"/>
                  </a:lnTo>
                  <a:lnTo>
                    <a:pt x="1077" y="531"/>
                  </a:lnTo>
                  <a:lnTo>
                    <a:pt x="1085" y="537"/>
                  </a:lnTo>
                  <a:lnTo>
                    <a:pt x="1093" y="542"/>
                  </a:lnTo>
                  <a:lnTo>
                    <a:pt x="1101" y="548"/>
                  </a:lnTo>
                  <a:lnTo>
                    <a:pt x="1107" y="555"/>
                  </a:lnTo>
                  <a:lnTo>
                    <a:pt x="1113" y="563"/>
                  </a:lnTo>
                  <a:lnTo>
                    <a:pt x="1118" y="571"/>
                  </a:lnTo>
                  <a:lnTo>
                    <a:pt x="1123" y="579"/>
                  </a:lnTo>
                  <a:lnTo>
                    <a:pt x="1127" y="588"/>
                  </a:lnTo>
                  <a:lnTo>
                    <a:pt x="1131" y="597"/>
                  </a:lnTo>
                  <a:lnTo>
                    <a:pt x="1133" y="607"/>
                  </a:lnTo>
                  <a:lnTo>
                    <a:pt x="1135" y="618"/>
                  </a:lnTo>
                  <a:lnTo>
                    <a:pt x="1136" y="629"/>
                  </a:lnTo>
                  <a:lnTo>
                    <a:pt x="1135" y="639"/>
                  </a:lnTo>
                  <a:lnTo>
                    <a:pt x="1134" y="649"/>
                  </a:lnTo>
                  <a:lnTo>
                    <a:pt x="1132" y="657"/>
                  </a:lnTo>
                  <a:lnTo>
                    <a:pt x="1128" y="666"/>
                  </a:lnTo>
                  <a:lnTo>
                    <a:pt x="1124" y="673"/>
                  </a:lnTo>
                  <a:lnTo>
                    <a:pt x="1120" y="680"/>
                  </a:lnTo>
                  <a:lnTo>
                    <a:pt x="1115" y="686"/>
                  </a:lnTo>
                  <a:lnTo>
                    <a:pt x="1109" y="693"/>
                  </a:lnTo>
                  <a:lnTo>
                    <a:pt x="1103" y="698"/>
                  </a:lnTo>
                  <a:lnTo>
                    <a:pt x="1095" y="702"/>
                  </a:lnTo>
                  <a:lnTo>
                    <a:pt x="1088" y="706"/>
                  </a:lnTo>
                  <a:lnTo>
                    <a:pt x="1081" y="709"/>
                  </a:lnTo>
                  <a:lnTo>
                    <a:pt x="1073" y="712"/>
                  </a:lnTo>
                  <a:lnTo>
                    <a:pt x="1064" y="714"/>
                  </a:lnTo>
                  <a:lnTo>
                    <a:pt x="1056" y="717"/>
                  </a:lnTo>
                  <a:lnTo>
                    <a:pt x="1048" y="718"/>
                  </a:lnTo>
                  <a:lnTo>
                    <a:pt x="1040" y="719"/>
                  </a:lnTo>
                  <a:lnTo>
                    <a:pt x="1031" y="719"/>
                  </a:lnTo>
                  <a:lnTo>
                    <a:pt x="1023" y="718"/>
                  </a:lnTo>
                  <a:lnTo>
                    <a:pt x="1015" y="717"/>
                  </a:lnTo>
                  <a:lnTo>
                    <a:pt x="1006" y="716"/>
                  </a:lnTo>
                  <a:lnTo>
                    <a:pt x="999" y="713"/>
                  </a:lnTo>
                  <a:lnTo>
                    <a:pt x="992" y="710"/>
                  </a:lnTo>
                  <a:lnTo>
                    <a:pt x="985" y="707"/>
                  </a:lnTo>
                  <a:lnTo>
                    <a:pt x="979" y="704"/>
                  </a:lnTo>
                  <a:lnTo>
                    <a:pt x="972" y="700"/>
                  </a:lnTo>
                  <a:lnTo>
                    <a:pt x="967" y="695"/>
                  </a:lnTo>
                  <a:lnTo>
                    <a:pt x="963" y="690"/>
                  </a:lnTo>
                  <a:lnTo>
                    <a:pt x="959" y="684"/>
                  </a:lnTo>
                  <a:lnTo>
                    <a:pt x="956" y="678"/>
                  </a:lnTo>
                  <a:lnTo>
                    <a:pt x="954" y="671"/>
                  </a:lnTo>
                  <a:lnTo>
                    <a:pt x="952" y="665"/>
                  </a:lnTo>
                  <a:lnTo>
                    <a:pt x="952" y="651"/>
                  </a:lnTo>
                  <a:lnTo>
                    <a:pt x="952" y="640"/>
                  </a:lnTo>
                  <a:lnTo>
                    <a:pt x="954" y="628"/>
                  </a:lnTo>
                  <a:lnTo>
                    <a:pt x="957" y="619"/>
                  </a:lnTo>
                  <a:lnTo>
                    <a:pt x="960" y="609"/>
                  </a:lnTo>
                  <a:lnTo>
                    <a:pt x="965" y="601"/>
                  </a:lnTo>
                  <a:lnTo>
                    <a:pt x="970" y="594"/>
                  </a:lnTo>
                  <a:lnTo>
                    <a:pt x="976" y="589"/>
                  </a:lnTo>
                  <a:lnTo>
                    <a:pt x="984" y="583"/>
                  </a:lnTo>
                  <a:lnTo>
                    <a:pt x="991" y="580"/>
                  </a:lnTo>
                  <a:lnTo>
                    <a:pt x="998" y="578"/>
                  </a:lnTo>
                  <a:lnTo>
                    <a:pt x="1006" y="577"/>
                  </a:lnTo>
                  <a:lnTo>
                    <a:pt x="1014" y="578"/>
                  </a:lnTo>
                  <a:lnTo>
                    <a:pt x="1022" y="579"/>
                  </a:lnTo>
                  <a:lnTo>
                    <a:pt x="1030" y="583"/>
                  </a:lnTo>
                  <a:lnTo>
                    <a:pt x="1037" y="589"/>
                  </a:lnTo>
                  <a:lnTo>
                    <a:pt x="1042" y="591"/>
                  </a:lnTo>
                  <a:lnTo>
                    <a:pt x="1043" y="594"/>
                  </a:lnTo>
                  <a:lnTo>
                    <a:pt x="1044" y="597"/>
                  </a:lnTo>
                  <a:lnTo>
                    <a:pt x="1043" y="599"/>
                  </a:lnTo>
                  <a:lnTo>
                    <a:pt x="1038" y="603"/>
                  </a:lnTo>
                  <a:lnTo>
                    <a:pt x="1032" y="608"/>
                  </a:lnTo>
                  <a:lnTo>
                    <a:pt x="1025" y="616"/>
                  </a:lnTo>
                  <a:lnTo>
                    <a:pt x="1019" y="623"/>
                  </a:lnTo>
                  <a:lnTo>
                    <a:pt x="1016" y="628"/>
                  </a:lnTo>
                  <a:lnTo>
                    <a:pt x="1015" y="633"/>
                  </a:lnTo>
                  <a:lnTo>
                    <a:pt x="1015" y="640"/>
                  </a:lnTo>
                  <a:lnTo>
                    <a:pt x="1016" y="647"/>
                  </a:lnTo>
                  <a:lnTo>
                    <a:pt x="1023" y="649"/>
                  </a:lnTo>
                  <a:lnTo>
                    <a:pt x="1029" y="651"/>
                  </a:lnTo>
                  <a:lnTo>
                    <a:pt x="1036" y="652"/>
                  </a:lnTo>
                  <a:lnTo>
                    <a:pt x="1043" y="652"/>
                  </a:lnTo>
                  <a:lnTo>
                    <a:pt x="1048" y="652"/>
                  </a:lnTo>
                  <a:lnTo>
                    <a:pt x="1053" y="652"/>
                  </a:lnTo>
                  <a:lnTo>
                    <a:pt x="1057" y="651"/>
                  </a:lnTo>
                  <a:lnTo>
                    <a:pt x="1061" y="649"/>
                  </a:lnTo>
                  <a:lnTo>
                    <a:pt x="1065" y="647"/>
                  </a:lnTo>
                  <a:lnTo>
                    <a:pt x="1068" y="645"/>
                  </a:lnTo>
                  <a:lnTo>
                    <a:pt x="1072" y="642"/>
                  </a:lnTo>
                  <a:lnTo>
                    <a:pt x="1074" y="639"/>
                  </a:lnTo>
                  <a:lnTo>
                    <a:pt x="1078" y="631"/>
                  </a:lnTo>
                  <a:lnTo>
                    <a:pt x="1079" y="623"/>
                  </a:lnTo>
                  <a:lnTo>
                    <a:pt x="1079" y="615"/>
                  </a:lnTo>
                  <a:lnTo>
                    <a:pt x="1078" y="605"/>
                  </a:lnTo>
                  <a:lnTo>
                    <a:pt x="1075" y="596"/>
                  </a:lnTo>
                  <a:lnTo>
                    <a:pt x="1070" y="588"/>
                  </a:lnTo>
                  <a:lnTo>
                    <a:pt x="1062" y="579"/>
                  </a:lnTo>
                  <a:lnTo>
                    <a:pt x="1054" y="572"/>
                  </a:lnTo>
                  <a:lnTo>
                    <a:pt x="1044" y="566"/>
                  </a:lnTo>
                  <a:lnTo>
                    <a:pt x="1032" y="561"/>
                  </a:lnTo>
                  <a:lnTo>
                    <a:pt x="1021" y="557"/>
                  </a:lnTo>
                  <a:lnTo>
                    <a:pt x="1010" y="556"/>
                  </a:lnTo>
                  <a:lnTo>
                    <a:pt x="999" y="555"/>
                  </a:lnTo>
                  <a:lnTo>
                    <a:pt x="990" y="556"/>
                  </a:lnTo>
                  <a:lnTo>
                    <a:pt x="980" y="558"/>
                  </a:lnTo>
                  <a:lnTo>
                    <a:pt x="971" y="562"/>
                  </a:lnTo>
                  <a:lnTo>
                    <a:pt x="963" y="566"/>
                  </a:lnTo>
                  <a:lnTo>
                    <a:pt x="955" y="572"/>
                  </a:lnTo>
                  <a:lnTo>
                    <a:pt x="949" y="579"/>
                  </a:lnTo>
                  <a:lnTo>
                    <a:pt x="942" y="588"/>
                  </a:lnTo>
                  <a:lnTo>
                    <a:pt x="938" y="598"/>
                  </a:lnTo>
                  <a:lnTo>
                    <a:pt x="934" y="609"/>
                  </a:lnTo>
                  <a:lnTo>
                    <a:pt x="932" y="622"/>
                  </a:lnTo>
                  <a:lnTo>
                    <a:pt x="931" y="635"/>
                  </a:lnTo>
                  <a:lnTo>
                    <a:pt x="931" y="652"/>
                  </a:lnTo>
                  <a:lnTo>
                    <a:pt x="933" y="669"/>
                  </a:lnTo>
                  <a:lnTo>
                    <a:pt x="934" y="676"/>
                  </a:lnTo>
                  <a:lnTo>
                    <a:pt x="936" y="682"/>
                  </a:lnTo>
                  <a:lnTo>
                    <a:pt x="938" y="688"/>
                  </a:lnTo>
                  <a:lnTo>
                    <a:pt x="941" y="694"/>
                  </a:lnTo>
                  <a:lnTo>
                    <a:pt x="948" y="704"/>
                  </a:lnTo>
                  <a:lnTo>
                    <a:pt x="956" y="713"/>
                  </a:lnTo>
                  <a:lnTo>
                    <a:pt x="966" y="721"/>
                  </a:lnTo>
                  <a:lnTo>
                    <a:pt x="976" y="728"/>
                  </a:lnTo>
                  <a:lnTo>
                    <a:pt x="989" y="733"/>
                  </a:lnTo>
                  <a:lnTo>
                    <a:pt x="1001" y="736"/>
                  </a:lnTo>
                  <a:lnTo>
                    <a:pt x="1015" y="739"/>
                  </a:lnTo>
                  <a:lnTo>
                    <a:pt x="1028" y="740"/>
                  </a:lnTo>
                  <a:lnTo>
                    <a:pt x="1042" y="740"/>
                  </a:lnTo>
                  <a:lnTo>
                    <a:pt x="1054" y="739"/>
                  </a:lnTo>
                  <a:lnTo>
                    <a:pt x="1067" y="736"/>
                  </a:lnTo>
                  <a:lnTo>
                    <a:pt x="1080" y="732"/>
                  </a:lnTo>
                  <a:lnTo>
                    <a:pt x="1092" y="727"/>
                  </a:lnTo>
                  <a:lnTo>
                    <a:pt x="1103" y="721"/>
                  </a:lnTo>
                  <a:lnTo>
                    <a:pt x="1113" y="713"/>
                  </a:lnTo>
                  <a:lnTo>
                    <a:pt x="1122" y="706"/>
                  </a:lnTo>
                  <a:lnTo>
                    <a:pt x="1131" y="697"/>
                  </a:lnTo>
                  <a:lnTo>
                    <a:pt x="1138" y="688"/>
                  </a:lnTo>
                  <a:lnTo>
                    <a:pt x="1144" y="678"/>
                  </a:lnTo>
                  <a:lnTo>
                    <a:pt x="1150" y="669"/>
                  </a:lnTo>
                  <a:lnTo>
                    <a:pt x="1154" y="658"/>
                  </a:lnTo>
                  <a:lnTo>
                    <a:pt x="1158" y="648"/>
                  </a:lnTo>
                  <a:lnTo>
                    <a:pt x="1162" y="638"/>
                  </a:lnTo>
                  <a:lnTo>
                    <a:pt x="1164" y="626"/>
                  </a:lnTo>
                  <a:lnTo>
                    <a:pt x="1165" y="616"/>
                  </a:lnTo>
                  <a:lnTo>
                    <a:pt x="1166" y="604"/>
                  </a:lnTo>
                  <a:lnTo>
                    <a:pt x="1165" y="594"/>
                  </a:lnTo>
                  <a:lnTo>
                    <a:pt x="1164" y="583"/>
                  </a:lnTo>
                  <a:lnTo>
                    <a:pt x="1160" y="572"/>
                  </a:lnTo>
                  <a:lnTo>
                    <a:pt x="1157" y="562"/>
                  </a:lnTo>
                  <a:lnTo>
                    <a:pt x="1153" y="552"/>
                  </a:lnTo>
                  <a:lnTo>
                    <a:pt x="1148" y="542"/>
                  </a:lnTo>
                  <a:lnTo>
                    <a:pt x="1142" y="532"/>
                  </a:lnTo>
                  <a:lnTo>
                    <a:pt x="1135" y="524"/>
                  </a:lnTo>
                  <a:lnTo>
                    <a:pt x="1126" y="515"/>
                  </a:lnTo>
                  <a:lnTo>
                    <a:pt x="1117" y="508"/>
                  </a:lnTo>
                  <a:lnTo>
                    <a:pt x="1107" y="500"/>
                  </a:lnTo>
                  <a:lnTo>
                    <a:pt x="1095" y="494"/>
                  </a:lnTo>
                  <a:lnTo>
                    <a:pt x="1083" y="488"/>
                  </a:lnTo>
                  <a:lnTo>
                    <a:pt x="1070" y="483"/>
                  </a:lnTo>
                  <a:lnTo>
                    <a:pt x="1055" y="478"/>
                  </a:lnTo>
                  <a:lnTo>
                    <a:pt x="1040" y="475"/>
                  </a:lnTo>
                  <a:lnTo>
                    <a:pt x="1023" y="473"/>
                  </a:lnTo>
                  <a:lnTo>
                    <a:pt x="1005" y="472"/>
                  </a:lnTo>
                  <a:lnTo>
                    <a:pt x="987" y="472"/>
                  </a:lnTo>
                  <a:lnTo>
                    <a:pt x="967" y="473"/>
                  </a:lnTo>
                  <a:lnTo>
                    <a:pt x="948" y="475"/>
                  </a:lnTo>
                  <a:lnTo>
                    <a:pt x="929" y="480"/>
                  </a:lnTo>
                  <a:lnTo>
                    <a:pt x="912" y="486"/>
                  </a:lnTo>
                  <a:lnTo>
                    <a:pt x="897" y="493"/>
                  </a:lnTo>
                  <a:lnTo>
                    <a:pt x="882" y="502"/>
                  </a:lnTo>
                  <a:lnTo>
                    <a:pt x="869" y="513"/>
                  </a:lnTo>
                  <a:lnTo>
                    <a:pt x="858" y="524"/>
                  </a:lnTo>
                  <a:lnTo>
                    <a:pt x="847" y="536"/>
                  </a:lnTo>
                  <a:lnTo>
                    <a:pt x="838" y="549"/>
                  </a:lnTo>
                  <a:lnTo>
                    <a:pt x="830" y="564"/>
                  </a:lnTo>
                  <a:lnTo>
                    <a:pt x="822" y="578"/>
                  </a:lnTo>
                  <a:lnTo>
                    <a:pt x="817" y="593"/>
                  </a:lnTo>
                  <a:lnTo>
                    <a:pt x="813" y="608"/>
                  </a:lnTo>
                  <a:lnTo>
                    <a:pt x="810" y="625"/>
                  </a:lnTo>
                  <a:lnTo>
                    <a:pt x="809" y="641"/>
                  </a:lnTo>
                  <a:lnTo>
                    <a:pt x="808" y="657"/>
                  </a:lnTo>
                  <a:lnTo>
                    <a:pt x="809" y="673"/>
                  </a:lnTo>
                  <a:lnTo>
                    <a:pt x="812" y="690"/>
                  </a:lnTo>
                  <a:lnTo>
                    <a:pt x="815" y="705"/>
                  </a:lnTo>
                  <a:lnTo>
                    <a:pt x="820" y="720"/>
                  </a:lnTo>
                  <a:lnTo>
                    <a:pt x="827" y="735"/>
                  </a:lnTo>
                  <a:lnTo>
                    <a:pt x="834" y="749"/>
                  </a:lnTo>
                  <a:lnTo>
                    <a:pt x="843" y="762"/>
                  </a:lnTo>
                  <a:lnTo>
                    <a:pt x="852" y="775"/>
                  </a:lnTo>
                  <a:lnTo>
                    <a:pt x="864" y="786"/>
                  </a:lnTo>
                  <a:lnTo>
                    <a:pt x="877" y="797"/>
                  </a:lnTo>
                  <a:lnTo>
                    <a:pt x="891" y="806"/>
                  </a:lnTo>
                  <a:lnTo>
                    <a:pt x="906" y="813"/>
                  </a:lnTo>
                  <a:lnTo>
                    <a:pt x="923" y="820"/>
                  </a:lnTo>
                  <a:lnTo>
                    <a:pt x="941" y="825"/>
                  </a:lnTo>
                  <a:lnTo>
                    <a:pt x="960" y="828"/>
                  </a:lnTo>
                  <a:lnTo>
                    <a:pt x="981" y="829"/>
                  </a:lnTo>
                  <a:lnTo>
                    <a:pt x="940" y="842"/>
                  </a:lnTo>
                  <a:lnTo>
                    <a:pt x="901" y="855"/>
                  </a:lnTo>
                  <a:lnTo>
                    <a:pt x="862" y="866"/>
                  </a:lnTo>
                  <a:lnTo>
                    <a:pt x="822" y="876"/>
                  </a:lnTo>
                  <a:lnTo>
                    <a:pt x="784" y="884"/>
                  </a:lnTo>
                  <a:lnTo>
                    <a:pt x="747" y="889"/>
                  </a:lnTo>
                  <a:lnTo>
                    <a:pt x="727" y="891"/>
                  </a:lnTo>
                  <a:lnTo>
                    <a:pt x="709" y="893"/>
                  </a:lnTo>
                  <a:lnTo>
                    <a:pt x="690" y="893"/>
                  </a:lnTo>
                  <a:lnTo>
                    <a:pt x="671" y="894"/>
                  </a:lnTo>
                  <a:lnTo>
                    <a:pt x="653" y="893"/>
                  </a:lnTo>
                  <a:lnTo>
                    <a:pt x="634" y="892"/>
                  </a:lnTo>
                  <a:lnTo>
                    <a:pt x="616" y="891"/>
                  </a:lnTo>
                  <a:lnTo>
                    <a:pt x="597" y="888"/>
                  </a:lnTo>
                  <a:lnTo>
                    <a:pt x="578" y="885"/>
                  </a:lnTo>
                  <a:lnTo>
                    <a:pt x="560" y="882"/>
                  </a:lnTo>
                  <a:lnTo>
                    <a:pt x="541" y="877"/>
                  </a:lnTo>
                  <a:lnTo>
                    <a:pt x="522" y="872"/>
                  </a:lnTo>
                  <a:lnTo>
                    <a:pt x="503" y="865"/>
                  </a:lnTo>
                  <a:lnTo>
                    <a:pt x="484" y="859"/>
                  </a:lnTo>
                  <a:lnTo>
                    <a:pt x="466" y="851"/>
                  </a:lnTo>
                  <a:lnTo>
                    <a:pt x="446" y="842"/>
                  </a:lnTo>
                  <a:lnTo>
                    <a:pt x="427" y="833"/>
                  </a:lnTo>
                  <a:lnTo>
                    <a:pt x="408" y="823"/>
                  </a:lnTo>
                  <a:lnTo>
                    <a:pt x="389" y="811"/>
                  </a:lnTo>
                  <a:lnTo>
                    <a:pt x="370" y="799"/>
                  </a:lnTo>
                  <a:lnTo>
                    <a:pt x="359" y="791"/>
                  </a:lnTo>
                  <a:lnTo>
                    <a:pt x="349" y="784"/>
                  </a:lnTo>
                  <a:lnTo>
                    <a:pt x="340" y="776"/>
                  </a:lnTo>
                  <a:lnTo>
                    <a:pt x="330" y="766"/>
                  </a:lnTo>
                  <a:lnTo>
                    <a:pt x="321" y="757"/>
                  </a:lnTo>
                  <a:lnTo>
                    <a:pt x="312" y="748"/>
                  </a:lnTo>
                  <a:lnTo>
                    <a:pt x="303" y="737"/>
                  </a:lnTo>
                  <a:lnTo>
                    <a:pt x="294" y="727"/>
                  </a:lnTo>
                  <a:lnTo>
                    <a:pt x="279" y="704"/>
                  </a:lnTo>
                  <a:lnTo>
                    <a:pt x="265" y="680"/>
                  </a:lnTo>
                  <a:lnTo>
                    <a:pt x="253" y="655"/>
                  </a:lnTo>
                  <a:lnTo>
                    <a:pt x="241" y="630"/>
                  </a:lnTo>
                  <a:lnTo>
                    <a:pt x="232" y="603"/>
                  </a:lnTo>
                  <a:lnTo>
                    <a:pt x="225" y="576"/>
                  </a:lnTo>
                  <a:lnTo>
                    <a:pt x="219" y="549"/>
                  </a:lnTo>
                  <a:lnTo>
                    <a:pt x="216" y="522"/>
                  </a:lnTo>
                  <a:lnTo>
                    <a:pt x="214" y="510"/>
                  </a:lnTo>
                  <a:lnTo>
                    <a:pt x="213" y="496"/>
                  </a:lnTo>
                  <a:lnTo>
                    <a:pt x="213" y="483"/>
                  </a:lnTo>
                  <a:lnTo>
                    <a:pt x="214" y="469"/>
                  </a:lnTo>
                  <a:lnTo>
                    <a:pt x="216" y="457"/>
                  </a:lnTo>
                  <a:lnTo>
                    <a:pt x="217" y="444"/>
                  </a:lnTo>
                  <a:lnTo>
                    <a:pt x="219" y="432"/>
                  </a:lnTo>
                  <a:lnTo>
                    <a:pt x="222" y="419"/>
                  </a:lnTo>
                  <a:lnTo>
                    <a:pt x="230" y="393"/>
                  </a:lnTo>
                  <a:lnTo>
                    <a:pt x="240" y="369"/>
                  </a:lnTo>
                  <a:lnTo>
                    <a:pt x="252" y="347"/>
                  </a:lnTo>
                  <a:lnTo>
                    <a:pt x="266" y="328"/>
                  </a:lnTo>
                  <a:lnTo>
                    <a:pt x="282" y="311"/>
                  </a:lnTo>
                  <a:lnTo>
                    <a:pt x="298" y="295"/>
                  </a:lnTo>
                  <a:lnTo>
                    <a:pt x="317" y="282"/>
                  </a:lnTo>
                  <a:lnTo>
                    <a:pt x="336" y="270"/>
                  </a:lnTo>
                  <a:lnTo>
                    <a:pt x="357" y="261"/>
                  </a:lnTo>
                  <a:lnTo>
                    <a:pt x="379" y="254"/>
                  </a:lnTo>
                  <a:lnTo>
                    <a:pt x="402" y="249"/>
                  </a:lnTo>
                  <a:lnTo>
                    <a:pt x="424" y="244"/>
                  </a:lnTo>
                  <a:lnTo>
                    <a:pt x="447" y="242"/>
                  </a:lnTo>
                  <a:lnTo>
                    <a:pt x="471" y="242"/>
                  </a:lnTo>
                  <a:lnTo>
                    <a:pt x="495" y="243"/>
                  </a:lnTo>
                  <a:lnTo>
                    <a:pt x="518" y="246"/>
                  </a:lnTo>
                  <a:lnTo>
                    <a:pt x="541" y="252"/>
                  </a:lnTo>
                  <a:lnTo>
                    <a:pt x="564" y="258"/>
                  </a:lnTo>
                  <a:lnTo>
                    <a:pt x="587" y="266"/>
                  </a:lnTo>
                  <a:lnTo>
                    <a:pt x="608" y="276"/>
                  </a:lnTo>
                  <a:lnTo>
                    <a:pt x="629" y="286"/>
                  </a:lnTo>
                  <a:lnTo>
                    <a:pt x="649" y="298"/>
                  </a:lnTo>
                  <a:lnTo>
                    <a:pt x="667" y="313"/>
                  </a:lnTo>
                  <a:lnTo>
                    <a:pt x="684" y="328"/>
                  </a:lnTo>
                  <a:lnTo>
                    <a:pt x="699" y="344"/>
                  </a:lnTo>
                  <a:lnTo>
                    <a:pt x="714" y="362"/>
                  </a:lnTo>
                  <a:lnTo>
                    <a:pt x="725" y="382"/>
                  </a:lnTo>
                  <a:lnTo>
                    <a:pt x="736" y="401"/>
                  </a:lnTo>
                  <a:lnTo>
                    <a:pt x="744" y="423"/>
                  </a:lnTo>
                  <a:lnTo>
                    <a:pt x="749" y="445"/>
                  </a:lnTo>
                  <a:lnTo>
                    <a:pt x="752" y="469"/>
                  </a:lnTo>
                  <a:lnTo>
                    <a:pt x="753" y="494"/>
                  </a:lnTo>
                  <a:lnTo>
                    <a:pt x="752" y="514"/>
                  </a:lnTo>
                  <a:lnTo>
                    <a:pt x="750" y="532"/>
                  </a:lnTo>
                  <a:lnTo>
                    <a:pt x="747" y="550"/>
                  </a:lnTo>
                  <a:lnTo>
                    <a:pt x="743" y="567"/>
                  </a:lnTo>
                  <a:lnTo>
                    <a:pt x="739" y="582"/>
                  </a:lnTo>
                  <a:lnTo>
                    <a:pt x="733" y="597"/>
                  </a:lnTo>
                  <a:lnTo>
                    <a:pt x="727" y="610"/>
                  </a:lnTo>
                  <a:lnTo>
                    <a:pt x="720" y="623"/>
                  </a:lnTo>
                  <a:lnTo>
                    <a:pt x="713" y="633"/>
                  </a:lnTo>
                  <a:lnTo>
                    <a:pt x="706" y="645"/>
                  </a:lnTo>
                  <a:lnTo>
                    <a:pt x="696" y="654"/>
                  </a:lnTo>
                  <a:lnTo>
                    <a:pt x="688" y="662"/>
                  </a:lnTo>
                  <a:lnTo>
                    <a:pt x="679" y="670"/>
                  </a:lnTo>
                  <a:lnTo>
                    <a:pt x="668" y="677"/>
                  </a:lnTo>
                  <a:lnTo>
                    <a:pt x="659" y="683"/>
                  </a:lnTo>
                  <a:lnTo>
                    <a:pt x="649" y="688"/>
                  </a:lnTo>
                  <a:lnTo>
                    <a:pt x="637" y="693"/>
                  </a:lnTo>
                  <a:lnTo>
                    <a:pt x="627" y="697"/>
                  </a:lnTo>
                  <a:lnTo>
                    <a:pt x="616" y="699"/>
                  </a:lnTo>
                  <a:lnTo>
                    <a:pt x="604" y="701"/>
                  </a:lnTo>
                  <a:lnTo>
                    <a:pt x="593" y="703"/>
                  </a:lnTo>
                  <a:lnTo>
                    <a:pt x="582" y="704"/>
                  </a:lnTo>
                  <a:lnTo>
                    <a:pt x="570" y="704"/>
                  </a:lnTo>
                  <a:lnTo>
                    <a:pt x="559" y="703"/>
                  </a:lnTo>
                  <a:lnTo>
                    <a:pt x="547" y="702"/>
                  </a:lnTo>
                  <a:lnTo>
                    <a:pt x="536" y="701"/>
                  </a:lnTo>
                  <a:lnTo>
                    <a:pt x="525" y="699"/>
                  </a:lnTo>
                  <a:lnTo>
                    <a:pt x="514" y="696"/>
                  </a:lnTo>
                  <a:lnTo>
                    <a:pt x="504" y="693"/>
                  </a:lnTo>
                  <a:lnTo>
                    <a:pt x="494" y="690"/>
                  </a:lnTo>
                  <a:lnTo>
                    <a:pt x="483" y="685"/>
                  </a:lnTo>
                  <a:lnTo>
                    <a:pt x="474" y="680"/>
                  </a:lnTo>
                  <a:lnTo>
                    <a:pt x="455" y="671"/>
                  </a:lnTo>
                  <a:lnTo>
                    <a:pt x="438" y="659"/>
                  </a:lnTo>
                  <a:lnTo>
                    <a:pt x="423" y="649"/>
                  </a:lnTo>
                  <a:lnTo>
                    <a:pt x="411" y="638"/>
                  </a:lnTo>
                  <a:lnTo>
                    <a:pt x="401" y="626"/>
                  </a:lnTo>
                  <a:lnTo>
                    <a:pt x="391" y="615"/>
                  </a:lnTo>
                  <a:lnTo>
                    <a:pt x="384" y="602"/>
                  </a:lnTo>
                  <a:lnTo>
                    <a:pt x="378" y="591"/>
                  </a:lnTo>
                  <a:lnTo>
                    <a:pt x="374" y="578"/>
                  </a:lnTo>
                  <a:lnTo>
                    <a:pt x="372" y="566"/>
                  </a:lnTo>
                  <a:lnTo>
                    <a:pt x="370" y="554"/>
                  </a:lnTo>
                  <a:lnTo>
                    <a:pt x="370" y="542"/>
                  </a:lnTo>
                  <a:lnTo>
                    <a:pt x="371" y="530"/>
                  </a:lnTo>
                  <a:lnTo>
                    <a:pt x="374" y="519"/>
                  </a:lnTo>
                  <a:lnTo>
                    <a:pt x="377" y="508"/>
                  </a:lnTo>
                  <a:lnTo>
                    <a:pt x="382" y="496"/>
                  </a:lnTo>
                  <a:lnTo>
                    <a:pt x="387" y="486"/>
                  </a:lnTo>
                  <a:lnTo>
                    <a:pt x="393" y="475"/>
                  </a:lnTo>
                  <a:lnTo>
                    <a:pt x="401" y="466"/>
                  </a:lnTo>
                  <a:lnTo>
                    <a:pt x="408" y="457"/>
                  </a:lnTo>
                  <a:lnTo>
                    <a:pt x="416" y="447"/>
                  </a:lnTo>
                  <a:lnTo>
                    <a:pt x="425" y="439"/>
                  </a:lnTo>
                  <a:lnTo>
                    <a:pt x="435" y="432"/>
                  </a:lnTo>
                  <a:lnTo>
                    <a:pt x="445" y="424"/>
                  </a:lnTo>
                  <a:lnTo>
                    <a:pt x="455" y="418"/>
                  </a:lnTo>
                  <a:lnTo>
                    <a:pt x="466" y="413"/>
                  </a:lnTo>
                  <a:lnTo>
                    <a:pt x="476" y="409"/>
                  </a:lnTo>
                  <a:lnTo>
                    <a:pt x="487" y="406"/>
                  </a:lnTo>
                  <a:lnTo>
                    <a:pt x="498" y="402"/>
                  </a:lnTo>
                  <a:lnTo>
                    <a:pt x="508" y="401"/>
                  </a:lnTo>
                  <a:lnTo>
                    <a:pt x="519" y="400"/>
                  </a:lnTo>
                  <a:lnTo>
                    <a:pt x="530" y="401"/>
                  </a:lnTo>
                  <a:lnTo>
                    <a:pt x="540" y="404"/>
                  </a:lnTo>
                  <a:lnTo>
                    <a:pt x="549" y="406"/>
                  </a:lnTo>
                  <a:lnTo>
                    <a:pt x="560" y="410"/>
                  </a:lnTo>
                  <a:lnTo>
                    <a:pt x="568" y="415"/>
                  </a:lnTo>
                  <a:lnTo>
                    <a:pt x="577" y="420"/>
                  </a:lnTo>
                  <a:lnTo>
                    <a:pt x="586" y="427"/>
                  </a:lnTo>
                  <a:lnTo>
                    <a:pt x="593" y="435"/>
                  </a:lnTo>
                  <a:lnTo>
                    <a:pt x="599" y="443"/>
                  </a:lnTo>
                  <a:lnTo>
                    <a:pt x="605" y="452"/>
                  </a:lnTo>
                  <a:lnTo>
                    <a:pt x="611" y="463"/>
                  </a:lnTo>
                  <a:lnTo>
                    <a:pt x="616" y="473"/>
                  </a:lnTo>
                  <a:lnTo>
                    <a:pt x="620" y="485"/>
                  </a:lnTo>
                  <a:lnTo>
                    <a:pt x="623" y="497"/>
                  </a:lnTo>
                  <a:lnTo>
                    <a:pt x="625" y="510"/>
                  </a:lnTo>
                  <a:lnTo>
                    <a:pt x="626" y="522"/>
                  </a:lnTo>
                  <a:lnTo>
                    <a:pt x="626" y="536"/>
                  </a:lnTo>
                  <a:lnTo>
                    <a:pt x="625" y="542"/>
                  </a:lnTo>
                  <a:lnTo>
                    <a:pt x="623" y="547"/>
                  </a:lnTo>
                  <a:lnTo>
                    <a:pt x="620" y="550"/>
                  </a:lnTo>
                  <a:lnTo>
                    <a:pt x="615" y="553"/>
                  </a:lnTo>
                  <a:lnTo>
                    <a:pt x="609" y="554"/>
                  </a:lnTo>
                  <a:lnTo>
                    <a:pt x="604" y="554"/>
                  </a:lnTo>
                  <a:lnTo>
                    <a:pt x="598" y="553"/>
                  </a:lnTo>
                  <a:lnTo>
                    <a:pt x="591" y="552"/>
                  </a:lnTo>
                  <a:lnTo>
                    <a:pt x="585" y="549"/>
                  </a:lnTo>
                  <a:lnTo>
                    <a:pt x="578" y="546"/>
                  </a:lnTo>
                  <a:lnTo>
                    <a:pt x="572" y="542"/>
                  </a:lnTo>
                  <a:lnTo>
                    <a:pt x="566" y="537"/>
                  </a:lnTo>
                  <a:lnTo>
                    <a:pt x="562" y="531"/>
                  </a:lnTo>
                  <a:lnTo>
                    <a:pt x="558" y="524"/>
                  </a:lnTo>
                  <a:lnTo>
                    <a:pt x="556" y="518"/>
                  </a:lnTo>
                  <a:lnTo>
                    <a:pt x="554" y="511"/>
                  </a:lnTo>
                  <a:lnTo>
                    <a:pt x="553" y="501"/>
                  </a:lnTo>
                  <a:lnTo>
                    <a:pt x="549" y="493"/>
                  </a:lnTo>
                  <a:lnTo>
                    <a:pt x="546" y="486"/>
                  </a:lnTo>
                  <a:lnTo>
                    <a:pt x="542" y="479"/>
                  </a:lnTo>
                  <a:lnTo>
                    <a:pt x="537" y="474"/>
                  </a:lnTo>
                  <a:lnTo>
                    <a:pt x="532" y="471"/>
                  </a:lnTo>
                  <a:lnTo>
                    <a:pt x="525" y="468"/>
                  </a:lnTo>
                  <a:lnTo>
                    <a:pt x="518" y="466"/>
                  </a:lnTo>
                  <a:lnTo>
                    <a:pt x="511" y="465"/>
                  </a:lnTo>
                  <a:lnTo>
                    <a:pt x="504" y="465"/>
                  </a:lnTo>
                  <a:lnTo>
                    <a:pt x="497" y="465"/>
                  </a:lnTo>
                  <a:lnTo>
                    <a:pt x="489" y="467"/>
                  </a:lnTo>
                  <a:lnTo>
                    <a:pt x="482" y="469"/>
                  </a:lnTo>
                  <a:lnTo>
                    <a:pt x="475" y="472"/>
                  </a:lnTo>
                  <a:lnTo>
                    <a:pt x="468" y="475"/>
                  </a:lnTo>
                  <a:lnTo>
                    <a:pt x="462" y="479"/>
                  </a:lnTo>
                  <a:lnTo>
                    <a:pt x="467" y="483"/>
                  </a:lnTo>
                  <a:lnTo>
                    <a:pt x="472" y="487"/>
                  </a:lnTo>
                  <a:lnTo>
                    <a:pt x="475" y="490"/>
                  </a:lnTo>
                  <a:lnTo>
                    <a:pt x="478" y="494"/>
                  </a:lnTo>
                  <a:lnTo>
                    <a:pt x="482" y="503"/>
                  </a:lnTo>
                  <a:lnTo>
                    <a:pt x="486" y="514"/>
                  </a:lnTo>
                  <a:lnTo>
                    <a:pt x="488" y="525"/>
                  </a:lnTo>
                  <a:lnTo>
                    <a:pt x="494" y="537"/>
                  </a:lnTo>
                  <a:lnTo>
                    <a:pt x="496" y="543"/>
                  </a:lnTo>
                  <a:lnTo>
                    <a:pt x="500" y="548"/>
                  </a:lnTo>
                  <a:lnTo>
                    <a:pt x="504" y="554"/>
                  </a:lnTo>
                  <a:lnTo>
                    <a:pt x="510" y="561"/>
                  </a:lnTo>
                  <a:lnTo>
                    <a:pt x="517" y="567"/>
                  </a:lnTo>
                  <a:lnTo>
                    <a:pt x="526" y="573"/>
                  </a:lnTo>
                  <a:lnTo>
                    <a:pt x="534" y="577"/>
                  </a:lnTo>
                  <a:lnTo>
                    <a:pt x="542" y="581"/>
                  </a:lnTo>
                  <a:lnTo>
                    <a:pt x="550" y="584"/>
                  </a:lnTo>
                  <a:lnTo>
                    <a:pt x="559" y="587"/>
                  </a:lnTo>
                  <a:lnTo>
                    <a:pt x="567" y="588"/>
                  </a:lnTo>
                  <a:lnTo>
                    <a:pt x="575" y="588"/>
                  </a:lnTo>
                  <a:lnTo>
                    <a:pt x="584" y="588"/>
                  </a:lnTo>
                  <a:lnTo>
                    <a:pt x="592" y="586"/>
                  </a:lnTo>
                  <a:lnTo>
                    <a:pt x="599" y="583"/>
                  </a:lnTo>
                  <a:lnTo>
                    <a:pt x="606" y="581"/>
                  </a:lnTo>
                  <a:lnTo>
                    <a:pt x="614" y="577"/>
                  </a:lnTo>
                  <a:lnTo>
                    <a:pt x="620" y="573"/>
                  </a:lnTo>
                  <a:lnTo>
                    <a:pt x="626" y="569"/>
                  </a:lnTo>
                  <a:lnTo>
                    <a:pt x="631" y="564"/>
                  </a:lnTo>
                  <a:lnTo>
                    <a:pt x="636" y="557"/>
                  </a:lnTo>
                  <a:lnTo>
                    <a:pt x="640" y="550"/>
                  </a:lnTo>
                  <a:lnTo>
                    <a:pt x="645" y="544"/>
                  </a:lnTo>
                  <a:lnTo>
                    <a:pt x="648" y="536"/>
                  </a:lnTo>
                  <a:lnTo>
                    <a:pt x="650" y="527"/>
                  </a:lnTo>
                  <a:lnTo>
                    <a:pt x="652" y="519"/>
                  </a:lnTo>
                  <a:lnTo>
                    <a:pt x="652" y="510"/>
                  </a:lnTo>
                  <a:lnTo>
                    <a:pt x="652" y="500"/>
                  </a:lnTo>
                  <a:lnTo>
                    <a:pt x="651" y="491"/>
                  </a:lnTo>
                  <a:lnTo>
                    <a:pt x="649" y="480"/>
                  </a:lnTo>
                  <a:lnTo>
                    <a:pt x="646" y="469"/>
                  </a:lnTo>
                  <a:lnTo>
                    <a:pt x="641" y="459"/>
                  </a:lnTo>
                  <a:lnTo>
                    <a:pt x="635" y="447"/>
                  </a:lnTo>
                  <a:lnTo>
                    <a:pt x="629" y="436"/>
                  </a:lnTo>
                  <a:lnTo>
                    <a:pt x="621" y="424"/>
                  </a:lnTo>
                  <a:lnTo>
                    <a:pt x="611" y="413"/>
                  </a:lnTo>
                  <a:lnTo>
                    <a:pt x="606" y="406"/>
                  </a:lnTo>
                  <a:lnTo>
                    <a:pt x="600" y="399"/>
                  </a:lnTo>
                  <a:lnTo>
                    <a:pt x="594" y="394"/>
                  </a:lnTo>
                  <a:lnTo>
                    <a:pt x="587" y="389"/>
                  </a:lnTo>
                  <a:lnTo>
                    <a:pt x="574" y="381"/>
                  </a:lnTo>
                  <a:lnTo>
                    <a:pt x="561" y="373"/>
                  </a:lnTo>
                  <a:lnTo>
                    <a:pt x="546" y="369"/>
                  </a:lnTo>
                  <a:lnTo>
                    <a:pt x="532" y="367"/>
                  </a:lnTo>
                  <a:lnTo>
                    <a:pt x="517" y="366"/>
                  </a:lnTo>
                  <a:lnTo>
                    <a:pt x="503" y="367"/>
                  </a:lnTo>
                  <a:lnTo>
                    <a:pt x="492" y="369"/>
                  </a:lnTo>
                  <a:lnTo>
                    <a:pt x="480" y="371"/>
                  </a:lnTo>
                  <a:lnTo>
                    <a:pt x="469" y="374"/>
                  </a:lnTo>
                  <a:lnTo>
                    <a:pt x="458" y="379"/>
                  </a:lnTo>
                  <a:lnTo>
                    <a:pt x="448" y="383"/>
                  </a:lnTo>
                  <a:lnTo>
                    <a:pt x="438" y="388"/>
                  </a:lnTo>
                  <a:lnTo>
                    <a:pt x="427" y="393"/>
                  </a:lnTo>
                  <a:lnTo>
                    <a:pt x="418" y="399"/>
                  </a:lnTo>
                  <a:lnTo>
                    <a:pt x="408" y="406"/>
                  </a:lnTo>
                  <a:lnTo>
                    <a:pt x="400" y="413"/>
                  </a:lnTo>
                  <a:lnTo>
                    <a:pt x="390" y="420"/>
                  </a:lnTo>
                  <a:lnTo>
                    <a:pt x="382" y="428"/>
                  </a:lnTo>
                  <a:lnTo>
                    <a:pt x="375" y="437"/>
                  </a:lnTo>
                  <a:lnTo>
                    <a:pt x="368" y="445"/>
                  </a:lnTo>
                  <a:lnTo>
                    <a:pt x="360" y="454"/>
                  </a:lnTo>
                  <a:lnTo>
                    <a:pt x="354" y="464"/>
                  </a:lnTo>
                  <a:lnTo>
                    <a:pt x="349" y="473"/>
                  </a:lnTo>
                  <a:lnTo>
                    <a:pt x="344" y="484"/>
                  </a:lnTo>
                  <a:lnTo>
                    <a:pt x="340" y="494"/>
                  </a:lnTo>
                  <a:lnTo>
                    <a:pt x="336" y="504"/>
                  </a:lnTo>
                  <a:lnTo>
                    <a:pt x="333" y="516"/>
                  </a:lnTo>
                  <a:lnTo>
                    <a:pt x="332" y="526"/>
                  </a:lnTo>
                  <a:lnTo>
                    <a:pt x="330" y="538"/>
                  </a:lnTo>
                  <a:lnTo>
                    <a:pt x="330" y="549"/>
                  </a:lnTo>
                  <a:lnTo>
                    <a:pt x="331" y="561"/>
                  </a:lnTo>
                  <a:lnTo>
                    <a:pt x="332" y="572"/>
                  </a:lnTo>
                  <a:lnTo>
                    <a:pt x="335" y="583"/>
                  </a:lnTo>
                  <a:lnTo>
                    <a:pt x="339" y="595"/>
                  </a:lnTo>
                  <a:lnTo>
                    <a:pt x="343" y="606"/>
                  </a:lnTo>
                  <a:lnTo>
                    <a:pt x="349" y="618"/>
                  </a:lnTo>
                  <a:lnTo>
                    <a:pt x="355" y="629"/>
                  </a:lnTo>
                  <a:lnTo>
                    <a:pt x="362" y="641"/>
                  </a:lnTo>
                  <a:lnTo>
                    <a:pt x="374" y="655"/>
                  </a:lnTo>
                  <a:lnTo>
                    <a:pt x="386" y="669"/>
                  </a:lnTo>
                  <a:lnTo>
                    <a:pt x="401" y="681"/>
                  </a:lnTo>
                  <a:lnTo>
                    <a:pt x="415" y="693"/>
                  </a:lnTo>
                  <a:lnTo>
                    <a:pt x="432" y="703"/>
                  </a:lnTo>
                  <a:lnTo>
                    <a:pt x="449" y="712"/>
                  </a:lnTo>
                  <a:lnTo>
                    <a:pt x="467" y="720"/>
                  </a:lnTo>
                  <a:lnTo>
                    <a:pt x="486" y="726"/>
                  </a:lnTo>
                  <a:lnTo>
                    <a:pt x="507" y="730"/>
                  </a:lnTo>
                  <a:lnTo>
                    <a:pt x="528" y="732"/>
                  </a:lnTo>
                  <a:lnTo>
                    <a:pt x="538" y="733"/>
                  </a:lnTo>
                  <a:lnTo>
                    <a:pt x="549" y="732"/>
                  </a:lnTo>
                  <a:lnTo>
                    <a:pt x="561" y="732"/>
                  </a:lnTo>
                  <a:lnTo>
                    <a:pt x="572" y="731"/>
                  </a:lnTo>
                  <a:lnTo>
                    <a:pt x="584" y="729"/>
                  </a:lnTo>
                  <a:lnTo>
                    <a:pt x="595" y="727"/>
                  </a:lnTo>
                  <a:lnTo>
                    <a:pt x="607" y="724"/>
                  </a:lnTo>
                  <a:lnTo>
                    <a:pt x="619" y="721"/>
                  </a:lnTo>
                  <a:lnTo>
                    <a:pt x="631" y="717"/>
                  </a:lnTo>
                  <a:lnTo>
                    <a:pt x="644" y="711"/>
                  </a:lnTo>
                  <a:lnTo>
                    <a:pt x="656" y="706"/>
                  </a:lnTo>
                  <a:lnTo>
                    <a:pt x="668" y="700"/>
                  </a:lnTo>
                  <a:lnTo>
                    <a:pt x="687" y="688"/>
                  </a:lnTo>
                  <a:lnTo>
                    <a:pt x="705" y="676"/>
                  </a:lnTo>
                  <a:lnTo>
                    <a:pt x="721" y="661"/>
                  </a:lnTo>
                  <a:lnTo>
                    <a:pt x="736" y="647"/>
                  </a:lnTo>
                  <a:lnTo>
                    <a:pt x="748" y="630"/>
                  </a:lnTo>
                  <a:lnTo>
                    <a:pt x="759" y="614"/>
                  </a:lnTo>
                  <a:lnTo>
                    <a:pt x="769" y="595"/>
                  </a:lnTo>
                  <a:lnTo>
                    <a:pt x="776" y="576"/>
                  </a:lnTo>
                  <a:lnTo>
                    <a:pt x="782" y="556"/>
                  </a:lnTo>
                  <a:lnTo>
                    <a:pt x="787" y="537"/>
                  </a:lnTo>
                  <a:lnTo>
                    <a:pt x="790" y="516"/>
                  </a:lnTo>
                  <a:lnTo>
                    <a:pt x="791" y="496"/>
                  </a:lnTo>
                  <a:lnTo>
                    <a:pt x="791" y="474"/>
                  </a:lnTo>
                  <a:lnTo>
                    <a:pt x="789" y="453"/>
                  </a:lnTo>
                  <a:lnTo>
                    <a:pt x="786" y="433"/>
                  </a:lnTo>
                  <a:lnTo>
                    <a:pt x="781" y="412"/>
                  </a:lnTo>
                  <a:lnTo>
                    <a:pt x="775" y="391"/>
                  </a:lnTo>
                  <a:lnTo>
                    <a:pt x="767" y="371"/>
                  </a:lnTo>
                  <a:lnTo>
                    <a:pt x="756" y="352"/>
                  </a:lnTo>
                  <a:lnTo>
                    <a:pt x="745" y="332"/>
                  </a:lnTo>
                  <a:lnTo>
                    <a:pt x="731" y="314"/>
                  </a:lnTo>
                  <a:lnTo>
                    <a:pt x="717" y="296"/>
                  </a:lnTo>
                  <a:lnTo>
                    <a:pt x="700" y="280"/>
                  </a:lnTo>
                  <a:lnTo>
                    <a:pt x="683" y="264"/>
                  </a:lnTo>
                  <a:lnTo>
                    <a:pt x="663" y="250"/>
                  </a:lnTo>
                  <a:lnTo>
                    <a:pt x="643" y="236"/>
                  </a:lnTo>
                  <a:lnTo>
                    <a:pt x="620" y="225"/>
                  </a:lnTo>
                  <a:lnTo>
                    <a:pt x="595" y="214"/>
                  </a:lnTo>
                  <a:lnTo>
                    <a:pt x="569" y="206"/>
                  </a:lnTo>
                  <a:lnTo>
                    <a:pt x="541" y="199"/>
                  </a:lnTo>
                  <a:lnTo>
                    <a:pt x="511" y="193"/>
                  </a:lnTo>
                  <a:lnTo>
                    <a:pt x="481" y="190"/>
                  </a:lnTo>
                  <a:lnTo>
                    <a:pt x="465" y="189"/>
                  </a:lnTo>
                  <a:lnTo>
                    <a:pt x="449" y="189"/>
                  </a:lnTo>
                  <a:lnTo>
                    <a:pt x="434" y="190"/>
                  </a:lnTo>
                  <a:lnTo>
                    <a:pt x="419" y="192"/>
                  </a:lnTo>
                  <a:lnTo>
                    <a:pt x="405" y="194"/>
                  </a:lnTo>
                  <a:lnTo>
                    <a:pt x="391" y="198"/>
                  </a:lnTo>
                  <a:lnTo>
                    <a:pt x="378" y="202"/>
                  </a:lnTo>
                  <a:lnTo>
                    <a:pt x="364" y="206"/>
                  </a:lnTo>
                  <a:lnTo>
                    <a:pt x="352" y="211"/>
                  </a:lnTo>
                  <a:lnTo>
                    <a:pt x="339" y="217"/>
                  </a:lnTo>
                  <a:lnTo>
                    <a:pt x="325" y="224"/>
                  </a:lnTo>
                  <a:lnTo>
                    <a:pt x="313" y="231"/>
                  </a:lnTo>
                  <a:lnTo>
                    <a:pt x="286" y="248"/>
                  </a:lnTo>
                  <a:lnTo>
                    <a:pt x="257" y="267"/>
                  </a:lnTo>
                  <a:lnTo>
                    <a:pt x="243" y="275"/>
                  </a:lnTo>
                  <a:lnTo>
                    <a:pt x="229" y="280"/>
                  </a:lnTo>
                  <a:lnTo>
                    <a:pt x="216" y="284"/>
                  </a:lnTo>
                  <a:lnTo>
                    <a:pt x="201" y="287"/>
                  </a:lnTo>
                  <a:lnTo>
                    <a:pt x="187" y="288"/>
                  </a:lnTo>
                  <a:lnTo>
                    <a:pt x="173" y="289"/>
                  </a:lnTo>
                  <a:lnTo>
                    <a:pt x="160" y="288"/>
                  </a:lnTo>
                  <a:lnTo>
                    <a:pt x="146" y="286"/>
                  </a:lnTo>
                  <a:lnTo>
                    <a:pt x="133" y="283"/>
                  </a:lnTo>
                  <a:lnTo>
                    <a:pt x="120" y="279"/>
                  </a:lnTo>
                  <a:lnTo>
                    <a:pt x="108" y="275"/>
                  </a:lnTo>
                  <a:lnTo>
                    <a:pt x="97" y="268"/>
                  </a:lnTo>
                  <a:lnTo>
                    <a:pt x="85" y="262"/>
                  </a:lnTo>
                  <a:lnTo>
                    <a:pt x="75" y="255"/>
                  </a:lnTo>
                  <a:lnTo>
                    <a:pt x="65" y="246"/>
                  </a:lnTo>
                  <a:lnTo>
                    <a:pt x="55" y="237"/>
                  </a:lnTo>
                  <a:lnTo>
                    <a:pt x="47" y="228"/>
                  </a:lnTo>
                  <a:lnTo>
                    <a:pt x="39" y="218"/>
                  </a:lnTo>
                  <a:lnTo>
                    <a:pt x="33" y="208"/>
                  </a:lnTo>
                  <a:lnTo>
                    <a:pt x="26" y="197"/>
                  </a:lnTo>
                  <a:lnTo>
                    <a:pt x="21" y="186"/>
                  </a:lnTo>
                  <a:lnTo>
                    <a:pt x="17" y="175"/>
                  </a:lnTo>
                  <a:lnTo>
                    <a:pt x="14" y="162"/>
                  </a:lnTo>
                  <a:lnTo>
                    <a:pt x="13" y="151"/>
                  </a:lnTo>
                  <a:lnTo>
                    <a:pt x="12" y="138"/>
                  </a:lnTo>
                  <a:lnTo>
                    <a:pt x="13" y="126"/>
                  </a:lnTo>
                  <a:lnTo>
                    <a:pt x="14" y="113"/>
                  </a:lnTo>
                  <a:lnTo>
                    <a:pt x="17" y="102"/>
                  </a:lnTo>
                  <a:lnTo>
                    <a:pt x="22" y="89"/>
                  </a:lnTo>
                  <a:lnTo>
                    <a:pt x="28" y="77"/>
                  </a:lnTo>
                  <a:lnTo>
                    <a:pt x="36" y="66"/>
                  </a:lnTo>
                  <a:lnTo>
                    <a:pt x="45" y="53"/>
                  </a:lnTo>
                  <a:lnTo>
                    <a:pt x="50" y="46"/>
                  </a:lnTo>
                  <a:lnTo>
                    <a:pt x="56" y="40"/>
                  </a:lnTo>
                  <a:lnTo>
                    <a:pt x="63" y="34"/>
                  </a:lnTo>
                  <a:lnTo>
                    <a:pt x="70" y="30"/>
                  </a:lnTo>
                  <a:lnTo>
                    <a:pt x="77" y="26"/>
                  </a:lnTo>
                  <a:lnTo>
                    <a:pt x="84" y="24"/>
                  </a:lnTo>
                  <a:lnTo>
                    <a:pt x="92" y="22"/>
                  </a:lnTo>
                  <a:lnTo>
                    <a:pt x="101" y="21"/>
                  </a:lnTo>
                  <a:lnTo>
                    <a:pt x="109" y="20"/>
                  </a:lnTo>
                  <a:lnTo>
                    <a:pt x="117" y="21"/>
                  </a:lnTo>
                  <a:lnTo>
                    <a:pt x="126" y="22"/>
                  </a:lnTo>
                  <a:lnTo>
                    <a:pt x="134" y="23"/>
                  </a:lnTo>
                  <a:lnTo>
                    <a:pt x="142" y="26"/>
                  </a:lnTo>
                  <a:lnTo>
                    <a:pt x="149" y="28"/>
                  </a:lnTo>
                  <a:lnTo>
                    <a:pt x="158" y="32"/>
                  </a:lnTo>
                  <a:lnTo>
                    <a:pt x="165" y="36"/>
                  </a:lnTo>
                  <a:lnTo>
                    <a:pt x="172" y="41"/>
                  </a:lnTo>
                  <a:lnTo>
                    <a:pt x="179" y="46"/>
                  </a:lnTo>
                  <a:lnTo>
                    <a:pt x="187" y="51"/>
                  </a:lnTo>
                  <a:lnTo>
                    <a:pt x="193" y="56"/>
                  </a:lnTo>
                  <a:lnTo>
                    <a:pt x="198" y="62"/>
                  </a:lnTo>
                  <a:lnTo>
                    <a:pt x="203" y="70"/>
                  </a:lnTo>
                  <a:lnTo>
                    <a:pt x="207" y="76"/>
                  </a:lnTo>
                  <a:lnTo>
                    <a:pt x="211" y="83"/>
                  </a:lnTo>
                  <a:lnTo>
                    <a:pt x="214" y="90"/>
                  </a:lnTo>
                  <a:lnTo>
                    <a:pt x="217" y="99"/>
                  </a:lnTo>
                  <a:lnTo>
                    <a:pt x="219" y="106"/>
                  </a:lnTo>
                  <a:lnTo>
                    <a:pt x="219" y="114"/>
                  </a:lnTo>
                  <a:lnTo>
                    <a:pt x="219" y="123"/>
                  </a:lnTo>
                  <a:lnTo>
                    <a:pt x="218" y="131"/>
                  </a:lnTo>
                  <a:lnTo>
                    <a:pt x="214" y="139"/>
                  </a:lnTo>
                  <a:lnTo>
                    <a:pt x="211" y="148"/>
                  </a:lnTo>
                  <a:lnTo>
                    <a:pt x="206" y="156"/>
                  </a:lnTo>
                  <a:lnTo>
                    <a:pt x="201" y="164"/>
                  </a:lnTo>
                  <a:lnTo>
                    <a:pt x="196" y="171"/>
                  </a:lnTo>
                  <a:lnTo>
                    <a:pt x="190" y="177"/>
                  </a:lnTo>
                  <a:lnTo>
                    <a:pt x="183" y="181"/>
                  </a:lnTo>
                  <a:lnTo>
                    <a:pt x="177" y="184"/>
                  </a:lnTo>
                  <a:lnTo>
                    <a:pt x="171" y="187"/>
                  </a:lnTo>
                  <a:lnTo>
                    <a:pt x="164" y="188"/>
                  </a:lnTo>
                  <a:lnTo>
                    <a:pt x="158" y="189"/>
                  </a:lnTo>
                  <a:lnTo>
                    <a:pt x="150" y="189"/>
                  </a:lnTo>
                  <a:lnTo>
                    <a:pt x="144" y="189"/>
                  </a:lnTo>
                  <a:lnTo>
                    <a:pt x="137" y="187"/>
                  </a:lnTo>
                  <a:lnTo>
                    <a:pt x="131" y="186"/>
                  </a:lnTo>
                  <a:lnTo>
                    <a:pt x="125" y="183"/>
                  </a:lnTo>
                  <a:lnTo>
                    <a:pt x="118" y="180"/>
                  </a:lnTo>
                  <a:lnTo>
                    <a:pt x="113" y="177"/>
                  </a:lnTo>
                  <a:lnTo>
                    <a:pt x="108" y="173"/>
                  </a:lnTo>
                  <a:lnTo>
                    <a:pt x="103" y="168"/>
                  </a:lnTo>
                  <a:lnTo>
                    <a:pt x="99" y="164"/>
                  </a:lnTo>
                  <a:lnTo>
                    <a:pt x="95" y="159"/>
                  </a:lnTo>
                  <a:lnTo>
                    <a:pt x="91" y="155"/>
                  </a:lnTo>
                  <a:lnTo>
                    <a:pt x="88" y="150"/>
                  </a:lnTo>
                  <a:lnTo>
                    <a:pt x="86" y="145"/>
                  </a:lnTo>
                  <a:lnTo>
                    <a:pt x="85" y="139"/>
                  </a:lnTo>
                  <a:lnTo>
                    <a:pt x="84" y="134"/>
                  </a:lnTo>
                  <a:lnTo>
                    <a:pt x="85" y="129"/>
                  </a:lnTo>
                  <a:lnTo>
                    <a:pt x="86" y="125"/>
                  </a:lnTo>
                  <a:lnTo>
                    <a:pt x="88" y="120"/>
                  </a:lnTo>
                  <a:lnTo>
                    <a:pt x="91" y="115"/>
                  </a:lnTo>
                  <a:lnTo>
                    <a:pt x="96" y="111"/>
                  </a:lnTo>
                  <a:lnTo>
                    <a:pt x="101" y="107"/>
                  </a:lnTo>
                  <a:lnTo>
                    <a:pt x="108" y="104"/>
                  </a:lnTo>
                  <a:lnTo>
                    <a:pt x="115" y="102"/>
                  </a:lnTo>
                  <a:lnTo>
                    <a:pt x="120" y="100"/>
                  </a:lnTo>
                  <a:lnTo>
                    <a:pt x="126" y="101"/>
                  </a:lnTo>
                  <a:lnTo>
                    <a:pt x="130" y="102"/>
                  </a:lnTo>
                  <a:lnTo>
                    <a:pt x="133" y="104"/>
                  </a:lnTo>
                  <a:lnTo>
                    <a:pt x="136" y="107"/>
                  </a:lnTo>
                  <a:lnTo>
                    <a:pt x="138" y="110"/>
                  </a:lnTo>
                  <a:lnTo>
                    <a:pt x="140" y="114"/>
                  </a:lnTo>
                  <a:lnTo>
                    <a:pt x="144" y="123"/>
                  </a:lnTo>
                  <a:lnTo>
                    <a:pt x="150" y="131"/>
                  </a:lnTo>
                  <a:lnTo>
                    <a:pt x="153" y="134"/>
                  </a:lnTo>
                  <a:lnTo>
                    <a:pt x="159" y="136"/>
                  </a:lnTo>
                  <a:lnTo>
                    <a:pt x="164" y="138"/>
                  </a:lnTo>
                  <a:lnTo>
                    <a:pt x="171" y="138"/>
                  </a:lnTo>
                  <a:lnTo>
                    <a:pt x="174" y="129"/>
                  </a:lnTo>
                  <a:lnTo>
                    <a:pt x="174" y="121"/>
                  </a:lnTo>
                  <a:lnTo>
                    <a:pt x="174" y="112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5" y="94"/>
                  </a:lnTo>
                  <a:lnTo>
                    <a:pt x="160" y="89"/>
                  </a:lnTo>
                  <a:lnTo>
                    <a:pt x="155" y="86"/>
                  </a:lnTo>
                  <a:lnTo>
                    <a:pt x="147" y="83"/>
                  </a:lnTo>
                  <a:lnTo>
                    <a:pt x="141" y="81"/>
                  </a:lnTo>
                  <a:lnTo>
                    <a:pt x="134" y="80"/>
                  </a:lnTo>
                  <a:lnTo>
                    <a:pt x="127" y="80"/>
                  </a:lnTo>
                  <a:lnTo>
                    <a:pt x="118" y="81"/>
                  </a:lnTo>
                  <a:lnTo>
                    <a:pt x="111" y="83"/>
                  </a:lnTo>
                  <a:lnTo>
                    <a:pt x="104" y="85"/>
                  </a:lnTo>
                  <a:lnTo>
                    <a:pt x="98" y="88"/>
                  </a:lnTo>
                  <a:lnTo>
                    <a:pt x="92" y="93"/>
                  </a:lnTo>
                  <a:lnTo>
                    <a:pt x="87" y="97"/>
                  </a:lnTo>
                  <a:lnTo>
                    <a:pt x="83" y="101"/>
                  </a:lnTo>
                  <a:lnTo>
                    <a:pt x="80" y="106"/>
                  </a:lnTo>
                  <a:lnTo>
                    <a:pt x="77" y="112"/>
                  </a:lnTo>
                  <a:lnTo>
                    <a:pt x="74" y="118"/>
                  </a:lnTo>
                  <a:lnTo>
                    <a:pt x="72" y="125"/>
                  </a:lnTo>
                  <a:lnTo>
                    <a:pt x="71" y="131"/>
                  </a:lnTo>
                  <a:lnTo>
                    <a:pt x="71" y="138"/>
                  </a:lnTo>
                  <a:lnTo>
                    <a:pt x="71" y="145"/>
                  </a:lnTo>
                  <a:lnTo>
                    <a:pt x="72" y="152"/>
                  </a:lnTo>
                  <a:lnTo>
                    <a:pt x="74" y="159"/>
                  </a:lnTo>
                  <a:lnTo>
                    <a:pt x="76" y="165"/>
                  </a:lnTo>
                  <a:lnTo>
                    <a:pt x="80" y="173"/>
                  </a:lnTo>
                  <a:lnTo>
                    <a:pt x="84" y="180"/>
                  </a:lnTo>
                  <a:lnTo>
                    <a:pt x="90" y="186"/>
                  </a:lnTo>
                  <a:lnTo>
                    <a:pt x="98" y="192"/>
                  </a:lnTo>
                  <a:lnTo>
                    <a:pt x="106" y="199"/>
                  </a:lnTo>
                  <a:lnTo>
                    <a:pt x="115" y="203"/>
                  </a:lnTo>
                  <a:lnTo>
                    <a:pt x="125" y="207"/>
                  </a:lnTo>
                  <a:lnTo>
                    <a:pt x="134" y="209"/>
                  </a:lnTo>
                  <a:lnTo>
                    <a:pt x="144" y="210"/>
                  </a:lnTo>
                  <a:lnTo>
                    <a:pt x="153" y="210"/>
                  </a:lnTo>
                  <a:lnTo>
                    <a:pt x="164" y="209"/>
                  </a:lnTo>
                  <a:lnTo>
                    <a:pt x="173" y="207"/>
                  </a:lnTo>
                  <a:lnTo>
                    <a:pt x="182" y="204"/>
                  </a:lnTo>
                  <a:lnTo>
                    <a:pt x="192" y="200"/>
                  </a:lnTo>
                  <a:lnTo>
                    <a:pt x="201" y="196"/>
                  </a:lnTo>
                  <a:lnTo>
                    <a:pt x="208" y="189"/>
                  </a:lnTo>
                  <a:lnTo>
                    <a:pt x="216" y="183"/>
                  </a:lnTo>
                  <a:lnTo>
                    <a:pt x="222" y="175"/>
                  </a:lnTo>
                  <a:lnTo>
                    <a:pt x="228" y="166"/>
                  </a:lnTo>
                  <a:lnTo>
                    <a:pt x="232" y="159"/>
                  </a:lnTo>
                  <a:lnTo>
                    <a:pt x="236" y="152"/>
                  </a:lnTo>
                  <a:lnTo>
                    <a:pt x="239" y="145"/>
                  </a:lnTo>
                  <a:lnTo>
                    <a:pt x="242" y="137"/>
                  </a:lnTo>
                  <a:lnTo>
                    <a:pt x="244" y="130"/>
                  </a:lnTo>
                  <a:lnTo>
                    <a:pt x="247" y="123"/>
                  </a:lnTo>
                  <a:lnTo>
                    <a:pt x="247" y="115"/>
                  </a:lnTo>
                  <a:lnTo>
                    <a:pt x="248" y="108"/>
                  </a:lnTo>
                  <a:lnTo>
                    <a:pt x="247" y="101"/>
                  </a:lnTo>
                  <a:lnTo>
                    <a:pt x="247" y="94"/>
                  </a:lnTo>
                  <a:lnTo>
                    <a:pt x="244" y="86"/>
                  </a:lnTo>
                  <a:lnTo>
                    <a:pt x="243" y="79"/>
                  </a:lnTo>
                  <a:lnTo>
                    <a:pt x="238" y="66"/>
                  </a:lnTo>
                  <a:lnTo>
                    <a:pt x="231" y="53"/>
                  </a:lnTo>
                  <a:lnTo>
                    <a:pt x="223" y="42"/>
                  </a:lnTo>
                  <a:lnTo>
                    <a:pt x="212" y="31"/>
                  </a:lnTo>
                  <a:lnTo>
                    <a:pt x="201" y="22"/>
                  </a:lnTo>
                  <a:lnTo>
                    <a:pt x="188" y="14"/>
                  </a:lnTo>
                  <a:lnTo>
                    <a:pt x="174" y="7"/>
                  </a:lnTo>
                  <a:lnTo>
                    <a:pt x="159" y="3"/>
                  </a:lnTo>
                  <a:lnTo>
                    <a:pt x="150" y="2"/>
                  </a:lnTo>
                  <a:lnTo>
                    <a:pt x="143" y="1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2" y="2"/>
                  </a:lnTo>
                  <a:lnTo>
                    <a:pt x="89" y="5"/>
                  </a:lnTo>
                  <a:lnTo>
                    <a:pt x="77" y="9"/>
                  </a:lnTo>
                  <a:lnTo>
                    <a:pt x="65" y="15"/>
                  </a:lnTo>
                  <a:lnTo>
                    <a:pt x="53" y="23"/>
                  </a:lnTo>
                  <a:lnTo>
                    <a:pt x="47" y="28"/>
                  </a:lnTo>
                  <a:lnTo>
                    <a:pt x="42" y="33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22" y="59"/>
                  </a:lnTo>
                  <a:lnTo>
                    <a:pt x="15" y="73"/>
                  </a:lnTo>
                  <a:lnTo>
                    <a:pt x="10" y="85"/>
                  </a:lnTo>
                  <a:lnTo>
                    <a:pt x="6" y="99"/>
                  </a:lnTo>
                  <a:lnTo>
                    <a:pt x="3" y="112"/>
                  </a:lnTo>
                  <a:lnTo>
                    <a:pt x="0" y="125"/>
                  </a:lnTo>
                  <a:lnTo>
                    <a:pt x="0" y="138"/>
                  </a:lnTo>
                  <a:lnTo>
                    <a:pt x="2" y="151"/>
                  </a:lnTo>
                  <a:lnTo>
                    <a:pt x="3" y="163"/>
                  </a:lnTo>
                  <a:lnTo>
                    <a:pt x="6" y="176"/>
                  </a:lnTo>
                  <a:lnTo>
                    <a:pt x="10" y="188"/>
                  </a:lnTo>
                  <a:lnTo>
                    <a:pt x="15" y="200"/>
                  </a:lnTo>
                  <a:lnTo>
                    <a:pt x="20" y="212"/>
                  </a:lnTo>
                  <a:lnTo>
                    <a:pt x="27" y="223"/>
                  </a:lnTo>
                  <a:lnTo>
                    <a:pt x="35" y="234"/>
                  </a:lnTo>
                  <a:lnTo>
                    <a:pt x="42" y="244"/>
                  </a:lnTo>
                  <a:lnTo>
                    <a:pt x="51" y="254"/>
                  </a:lnTo>
                  <a:lnTo>
                    <a:pt x="60" y="263"/>
                  </a:lnTo>
                  <a:lnTo>
                    <a:pt x="70" y="272"/>
                  </a:lnTo>
                  <a:lnTo>
                    <a:pt x="80" y="281"/>
                  </a:lnTo>
                  <a:lnTo>
                    <a:pt x="91" y="288"/>
                  </a:lnTo>
                  <a:lnTo>
                    <a:pt x="103" y="294"/>
                  </a:lnTo>
                  <a:lnTo>
                    <a:pt x="114" y="301"/>
                  </a:lnTo>
                  <a:lnTo>
                    <a:pt x="126" y="307"/>
                  </a:lnTo>
                  <a:lnTo>
                    <a:pt x="138" y="311"/>
                  </a:lnTo>
                  <a:lnTo>
                    <a:pt x="149" y="315"/>
                  </a:lnTo>
                  <a:lnTo>
                    <a:pt x="162" y="318"/>
                  </a:lnTo>
                  <a:lnTo>
                    <a:pt x="174" y="320"/>
                  </a:lnTo>
                  <a:lnTo>
                    <a:pt x="187" y="321"/>
                  </a:lnTo>
                  <a:lnTo>
                    <a:pt x="199" y="321"/>
                  </a:lnTo>
                  <a:lnTo>
                    <a:pt x="210" y="321"/>
                  </a:lnTo>
                  <a:lnTo>
                    <a:pt x="223" y="319"/>
                  </a:lnTo>
                  <a:lnTo>
                    <a:pt x="211" y="337"/>
                  </a:lnTo>
                  <a:lnTo>
                    <a:pt x="203" y="355"/>
                  </a:lnTo>
                  <a:lnTo>
                    <a:pt x="197" y="372"/>
                  </a:lnTo>
                  <a:lnTo>
                    <a:pt x="191" y="389"/>
                  </a:lnTo>
                  <a:lnTo>
                    <a:pt x="181" y="423"/>
                  </a:lnTo>
                  <a:lnTo>
                    <a:pt x="170" y="458"/>
                  </a:lnTo>
                  <a:lnTo>
                    <a:pt x="163" y="476"/>
                  </a:lnTo>
                  <a:lnTo>
                    <a:pt x="156" y="494"/>
                  </a:lnTo>
                  <a:lnTo>
                    <a:pt x="151" y="502"/>
                  </a:lnTo>
                  <a:lnTo>
                    <a:pt x="146" y="510"/>
                  </a:lnTo>
                  <a:lnTo>
                    <a:pt x="141" y="517"/>
                  </a:lnTo>
                  <a:lnTo>
                    <a:pt x="136" y="524"/>
                  </a:lnTo>
                  <a:lnTo>
                    <a:pt x="130" y="529"/>
                  </a:lnTo>
                  <a:lnTo>
                    <a:pt x="124" y="535"/>
                  </a:lnTo>
                  <a:lnTo>
                    <a:pt x="116" y="539"/>
                  </a:lnTo>
                  <a:lnTo>
                    <a:pt x="108" y="542"/>
                  </a:lnTo>
                  <a:lnTo>
                    <a:pt x="100" y="544"/>
                  </a:lnTo>
                  <a:lnTo>
                    <a:pt x="89" y="545"/>
                  </a:lnTo>
                  <a:lnTo>
                    <a:pt x="80" y="544"/>
                  </a:lnTo>
                  <a:lnTo>
                    <a:pt x="69" y="543"/>
                  </a:lnTo>
                  <a:lnTo>
                    <a:pt x="58" y="540"/>
                  </a:lnTo>
                  <a:lnTo>
                    <a:pt x="49" y="537"/>
                  </a:lnTo>
                  <a:lnTo>
                    <a:pt x="41" y="532"/>
                  </a:lnTo>
                  <a:lnTo>
                    <a:pt x="34" y="527"/>
                  </a:lnTo>
                  <a:lnTo>
                    <a:pt x="28" y="523"/>
                  </a:lnTo>
                  <a:lnTo>
                    <a:pt x="23" y="518"/>
                  </a:lnTo>
                  <a:lnTo>
                    <a:pt x="19" y="512"/>
                  </a:lnTo>
                  <a:lnTo>
                    <a:pt x="15" y="506"/>
                  </a:lnTo>
                  <a:lnTo>
                    <a:pt x="13" y="500"/>
                  </a:lnTo>
                  <a:lnTo>
                    <a:pt x="11" y="494"/>
                  </a:lnTo>
                  <a:lnTo>
                    <a:pt x="10" y="488"/>
                  </a:lnTo>
                  <a:lnTo>
                    <a:pt x="10" y="482"/>
                  </a:lnTo>
                  <a:lnTo>
                    <a:pt x="11" y="475"/>
                  </a:lnTo>
                  <a:lnTo>
                    <a:pt x="12" y="469"/>
                  </a:lnTo>
                  <a:lnTo>
                    <a:pt x="13" y="463"/>
                  </a:lnTo>
                  <a:lnTo>
                    <a:pt x="16" y="457"/>
                  </a:lnTo>
                  <a:lnTo>
                    <a:pt x="18" y="451"/>
                  </a:lnTo>
                  <a:lnTo>
                    <a:pt x="22" y="446"/>
                  </a:lnTo>
                  <a:lnTo>
                    <a:pt x="25" y="441"/>
                  </a:lnTo>
                  <a:lnTo>
                    <a:pt x="29" y="437"/>
                  </a:lnTo>
                  <a:lnTo>
                    <a:pt x="35" y="433"/>
                  </a:lnTo>
                  <a:lnTo>
                    <a:pt x="40" y="430"/>
                  </a:lnTo>
                  <a:lnTo>
                    <a:pt x="45" y="427"/>
                  </a:lnTo>
                  <a:lnTo>
                    <a:pt x="50" y="425"/>
                  </a:lnTo>
                  <a:lnTo>
                    <a:pt x="55" y="423"/>
                  </a:lnTo>
                  <a:lnTo>
                    <a:pt x="61" y="423"/>
                  </a:lnTo>
                  <a:lnTo>
                    <a:pt x="68" y="423"/>
                  </a:lnTo>
                  <a:lnTo>
                    <a:pt x="74" y="424"/>
                  </a:lnTo>
                  <a:lnTo>
                    <a:pt x="80" y="426"/>
                  </a:lnTo>
                  <a:lnTo>
                    <a:pt x="86" y="430"/>
                  </a:lnTo>
                  <a:lnTo>
                    <a:pt x="92" y="434"/>
                  </a:lnTo>
                  <a:lnTo>
                    <a:pt x="100" y="440"/>
                  </a:lnTo>
                  <a:lnTo>
                    <a:pt x="104" y="445"/>
                  </a:lnTo>
                  <a:lnTo>
                    <a:pt x="107" y="449"/>
                  </a:lnTo>
                  <a:lnTo>
                    <a:pt x="108" y="453"/>
                  </a:lnTo>
                  <a:lnTo>
                    <a:pt x="108" y="458"/>
                  </a:lnTo>
                  <a:lnTo>
                    <a:pt x="106" y="461"/>
                  </a:lnTo>
                  <a:lnTo>
                    <a:pt x="104" y="465"/>
                  </a:lnTo>
                  <a:lnTo>
                    <a:pt x="100" y="468"/>
                  </a:lnTo>
                  <a:lnTo>
                    <a:pt x="97" y="470"/>
                  </a:lnTo>
                  <a:lnTo>
                    <a:pt x="87" y="476"/>
                  </a:lnTo>
                  <a:lnTo>
                    <a:pt x="78" y="483"/>
                  </a:lnTo>
                  <a:lnTo>
                    <a:pt x="74" y="486"/>
                  </a:lnTo>
                  <a:lnTo>
                    <a:pt x="71" y="489"/>
                  </a:lnTo>
                  <a:lnTo>
                    <a:pt x="69" y="493"/>
                  </a:lnTo>
                  <a:lnTo>
                    <a:pt x="68" y="497"/>
                  </a:lnTo>
                  <a:lnTo>
                    <a:pt x="78" y="500"/>
                  </a:lnTo>
                  <a:lnTo>
                    <a:pt x="88" y="502"/>
                  </a:lnTo>
                  <a:lnTo>
                    <a:pt x="97" y="501"/>
                  </a:lnTo>
                  <a:lnTo>
                    <a:pt x="104" y="500"/>
                  </a:lnTo>
                  <a:lnTo>
                    <a:pt x="110" y="496"/>
                  </a:lnTo>
                  <a:lnTo>
                    <a:pt x="115" y="492"/>
                  </a:lnTo>
                  <a:lnTo>
                    <a:pt x="120" y="487"/>
                  </a:lnTo>
                  <a:lnTo>
                    <a:pt x="124" y="480"/>
                  </a:lnTo>
                  <a:lnTo>
                    <a:pt x="126" y="474"/>
                  </a:lnTo>
                  <a:lnTo>
                    <a:pt x="128" y="467"/>
                  </a:lnTo>
                  <a:lnTo>
                    <a:pt x="128" y="461"/>
                  </a:lnTo>
                  <a:lnTo>
                    <a:pt x="128" y="453"/>
                  </a:lnTo>
                  <a:lnTo>
                    <a:pt x="128" y="447"/>
                  </a:lnTo>
                  <a:lnTo>
                    <a:pt x="127" y="441"/>
                  </a:lnTo>
                  <a:lnTo>
                    <a:pt x="125" y="437"/>
                  </a:lnTo>
                  <a:lnTo>
                    <a:pt x="122" y="433"/>
                  </a:lnTo>
                  <a:lnTo>
                    <a:pt x="118" y="426"/>
                  </a:lnTo>
                  <a:lnTo>
                    <a:pt x="112" y="421"/>
                  </a:lnTo>
                  <a:lnTo>
                    <a:pt x="107" y="416"/>
                  </a:lnTo>
                  <a:lnTo>
                    <a:pt x="101" y="413"/>
                  </a:lnTo>
                  <a:lnTo>
                    <a:pt x="94" y="410"/>
                  </a:lnTo>
                  <a:lnTo>
                    <a:pt x="87" y="408"/>
                  </a:lnTo>
                  <a:lnTo>
                    <a:pt x="80" y="407"/>
                  </a:lnTo>
                  <a:lnTo>
                    <a:pt x="73" y="406"/>
                  </a:lnTo>
                  <a:lnTo>
                    <a:pt x="67" y="406"/>
                  </a:lnTo>
                  <a:lnTo>
                    <a:pt x="59" y="407"/>
                  </a:lnTo>
                  <a:lnTo>
                    <a:pt x="52" y="408"/>
                  </a:lnTo>
                  <a:lnTo>
                    <a:pt x="46" y="410"/>
                  </a:lnTo>
                  <a:lnTo>
                    <a:pt x="40" y="413"/>
                  </a:lnTo>
                  <a:lnTo>
                    <a:pt x="34" y="417"/>
                  </a:lnTo>
                  <a:lnTo>
                    <a:pt x="28" y="421"/>
                  </a:lnTo>
                  <a:lnTo>
                    <a:pt x="23" y="426"/>
                  </a:lnTo>
                  <a:lnTo>
                    <a:pt x="16" y="435"/>
                  </a:lnTo>
                  <a:lnTo>
                    <a:pt x="11" y="444"/>
                  </a:lnTo>
                  <a:lnTo>
                    <a:pt x="6" y="453"/>
                  </a:lnTo>
                  <a:lnTo>
                    <a:pt x="3" y="463"/>
                  </a:lnTo>
                  <a:lnTo>
                    <a:pt x="2" y="473"/>
                  </a:lnTo>
                  <a:lnTo>
                    <a:pt x="0" y="483"/>
                  </a:lnTo>
                  <a:lnTo>
                    <a:pt x="2" y="492"/>
                  </a:lnTo>
                  <a:lnTo>
                    <a:pt x="3" y="501"/>
                  </a:lnTo>
                  <a:lnTo>
                    <a:pt x="6" y="511"/>
                  </a:lnTo>
                  <a:lnTo>
                    <a:pt x="9" y="520"/>
                  </a:lnTo>
                  <a:lnTo>
                    <a:pt x="14" y="528"/>
                  </a:lnTo>
                  <a:lnTo>
                    <a:pt x="19" y="537"/>
                  </a:lnTo>
                  <a:lnTo>
                    <a:pt x="26" y="545"/>
                  </a:lnTo>
                  <a:lnTo>
                    <a:pt x="34" y="552"/>
                  </a:lnTo>
                  <a:lnTo>
                    <a:pt x="42" y="558"/>
                  </a:lnTo>
                  <a:lnTo>
                    <a:pt x="51" y="565"/>
                  </a:lnTo>
                  <a:lnTo>
                    <a:pt x="57" y="569"/>
                  </a:lnTo>
                  <a:lnTo>
                    <a:pt x="64" y="574"/>
                  </a:lnTo>
                  <a:lnTo>
                    <a:pt x="70" y="580"/>
                  </a:lnTo>
                  <a:lnTo>
                    <a:pt x="75" y="587"/>
                  </a:lnTo>
                  <a:lnTo>
                    <a:pt x="80" y="594"/>
                  </a:lnTo>
                  <a:lnTo>
                    <a:pt x="84" y="601"/>
                  </a:lnTo>
                  <a:lnTo>
                    <a:pt x="88" y="609"/>
                  </a:lnTo>
                  <a:lnTo>
                    <a:pt x="90" y="618"/>
                  </a:lnTo>
                  <a:lnTo>
                    <a:pt x="90" y="626"/>
                  </a:lnTo>
                  <a:lnTo>
                    <a:pt x="89" y="633"/>
                  </a:lnTo>
                  <a:lnTo>
                    <a:pt x="86" y="642"/>
                  </a:lnTo>
                  <a:lnTo>
                    <a:pt x="81" y="650"/>
                  </a:lnTo>
                  <a:lnTo>
                    <a:pt x="74" y="657"/>
                  </a:lnTo>
                  <a:lnTo>
                    <a:pt x="65" y="665"/>
                  </a:lnTo>
                  <a:lnTo>
                    <a:pt x="52" y="671"/>
                  </a:lnTo>
                  <a:lnTo>
                    <a:pt x="37" y="677"/>
                  </a:lnTo>
                  <a:lnTo>
                    <a:pt x="44" y="679"/>
                  </a:lnTo>
                  <a:lnTo>
                    <a:pt x="50" y="681"/>
                  </a:lnTo>
                  <a:lnTo>
                    <a:pt x="56" y="682"/>
                  </a:lnTo>
                  <a:lnTo>
                    <a:pt x="61" y="682"/>
                  </a:lnTo>
                  <a:lnTo>
                    <a:pt x="68" y="682"/>
                  </a:lnTo>
                  <a:lnTo>
                    <a:pt x="73" y="682"/>
                  </a:lnTo>
                  <a:lnTo>
                    <a:pt x="78" y="681"/>
                  </a:lnTo>
                  <a:lnTo>
                    <a:pt x="83" y="679"/>
                  </a:lnTo>
                  <a:lnTo>
                    <a:pt x="91" y="675"/>
                  </a:lnTo>
                  <a:lnTo>
                    <a:pt x="99" y="669"/>
                  </a:lnTo>
                  <a:lnTo>
                    <a:pt x="105" y="661"/>
                  </a:lnTo>
                  <a:lnTo>
                    <a:pt x="109" y="653"/>
                  </a:lnTo>
                  <a:lnTo>
                    <a:pt x="112" y="644"/>
                  </a:lnTo>
                  <a:lnTo>
                    <a:pt x="114" y="634"/>
                  </a:lnTo>
                  <a:lnTo>
                    <a:pt x="114" y="623"/>
                  </a:lnTo>
                  <a:lnTo>
                    <a:pt x="112" y="613"/>
                  </a:lnTo>
                  <a:lnTo>
                    <a:pt x="108" y="602"/>
                  </a:lnTo>
                  <a:lnTo>
                    <a:pt x="103" y="592"/>
                  </a:lnTo>
                  <a:lnTo>
                    <a:pt x="95" y="581"/>
                  </a:lnTo>
                  <a:lnTo>
                    <a:pt x="85" y="572"/>
                  </a:lnTo>
                  <a:lnTo>
                    <a:pt x="97" y="572"/>
                  </a:lnTo>
                  <a:lnTo>
                    <a:pt x="107" y="570"/>
                  </a:lnTo>
                  <a:lnTo>
                    <a:pt x="116" y="568"/>
                  </a:lnTo>
                  <a:lnTo>
                    <a:pt x="125" y="564"/>
                  </a:lnTo>
                  <a:lnTo>
                    <a:pt x="133" y="560"/>
                  </a:lnTo>
                  <a:lnTo>
                    <a:pt x="140" y="553"/>
                  </a:lnTo>
                  <a:lnTo>
                    <a:pt x="146" y="547"/>
                  </a:lnTo>
                  <a:lnTo>
                    <a:pt x="152" y="540"/>
                  </a:lnTo>
                  <a:lnTo>
                    <a:pt x="159" y="532"/>
                  </a:lnTo>
                  <a:lnTo>
                    <a:pt x="164" y="523"/>
                  </a:lnTo>
                  <a:lnTo>
                    <a:pt x="168" y="515"/>
                  </a:lnTo>
                  <a:lnTo>
                    <a:pt x="173" y="505"/>
                  </a:lnTo>
                  <a:lnTo>
                    <a:pt x="180" y="487"/>
                  </a:lnTo>
                  <a:lnTo>
                    <a:pt x="189" y="467"/>
                  </a:lnTo>
                  <a:lnTo>
                    <a:pt x="188" y="490"/>
                  </a:lnTo>
                  <a:lnTo>
                    <a:pt x="188" y="513"/>
                  </a:lnTo>
                  <a:lnTo>
                    <a:pt x="189" y="535"/>
                  </a:lnTo>
                  <a:lnTo>
                    <a:pt x="191" y="556"/>
                  </a:lnTo>
                  <a:lnTo>
                    <a:pt x="194" y="577"/>
                  </a:lnTo>
                  <a:lnTo>
                    <a:pt x="197" y="598"/>
                  </a:lnTo>
                  <a:lnTo>
                    <a:pt x="202" y="619"/>
                  </a:lnTo>
                  <a:lnTo>
                    <a:pt x="207" y="640"/>
                  </a:lnTo>
                  <a:lnTo>
                    <a:pt x="214" y="659"/>
                  </a:lnTo>
                  <a:lnTo>
                    <a:pt x="222" y="679"/>
                  </a:lnTo>
                  <a:lnTo>
                    <a:pt x="229" y="700"/>
                  </a:lnTo>
                  <a:lnTo>
                    <a:pt x="238" y="719"/>
                  </a:lnTo>
                  <a:lnTo>
                    <a:pt x="248" y="738"/>
                  </a:lnTo>
                  <a:lnTo>
                    <a:pt x="257" y="758"/>
                  </a:lnTo>
                  <a:lnTo>
                    <a:pt x="267" y="778"/>
                  </a:lnTo>
                  <a:lnTo>
                    <a:pt x="279" y="798"/>
                  </a:lnTo>
                  <a:lnTo>
                    <a:pt x="287" y="813"/>
                  </a:lnTo>
                  <a:lnTo>
                    <a:pt x="295" y="829"/>
                  </a:lnTo>
                  <a:lnTo>
                    <a:pt x="301" y="846"/>
                  </a:lnTo>
                  <a:lnTo>
                    <a:pt x="305" y="861"/>
                  </a:lnTo>
                  <a:lnTo>
                    <a:pt x="310" y="877"/>
                  </a:lnTo>
                  <a:lnTo>
                    <a:pt x="312" y="892"/>
                  </a:lnTo>
                  <a:lnTo>
                    <a:pt x="314" y="907"/>
                  </a:lnTo>
                  <a:lnTo>
                    <a:pt x="313" y="922"/>
                  </a:lnTo>
                  <a:lnTo>
                    <a:pt x="312" y="936"/>
                  </a:lnTo>
                  <a:lnTo>
                    <a:pt x="309" y="951"/>
                  </a:lnTo>
                  <a:lnTo>
                    <a:pt x="304" y="963"/>
                  </a:lnTo>
                  <a:lnTo>
                    <a:pt x="298" y="976"/>
                  </a:lnTo>
                  <a:lnTo>
                    <a:pt x="291" y="988"/>
                  </a:lnTo>
                  <a:lnTo>
                    <a:pt x="282" y="998"/>
                  </a:lnTo>
                  <a:lnTo>
                    <a:pt x="271" y="1009"/>
                  </a:lnTo>
                  <a:lnTo>
                    <a:pt x="259" y="1017"/>
                  </a:lnTo>
                  <a:lnTo>
                    <a:pt x="239" y="1029"/>
                  </a:lnTo>
                  <a:lnTo>
                    <a:pt x="221" y="1039"/>
                  </a:lnTo>
                  <a:lnTo>
                    <a:pt x="202" y="1046"/>
                  </a:lnTo>
                  <a:lnTo>
                    <a:pt x="185" y="1051"/>
                  </a:lnTo>
                  <a:lnTo>
                    <a:pt x="168" y="1055"/>
                  </a:lnTo>
                  <a:lnTo>
                    <a:pt x="151" y="1057"/>
                  </a:lnTo>
                  <a:lnTo>
                    <a:pt x="136" y="1057"/>
                  </a:lnTo>
                  <a:lnTo>
                    <a:pt x="121" y="1056"/>
                  </a:lnTo>
                  <a:lnTo>
                    <a:pt x="108" y="1052"/>
                  </a:lnTo>
                  <a:lnTo>
                    <a:pt x="95" y="1048"/>
                  </a:lnTo>
                  <a:lnTo>
                    <a:pt x="82" y="1043"/>
                  </a:lnTo>
                  <a:lnTo>
                    <a:pt x="72" y="1036"/>
                  </a:lnTo>
                  <a:lnTo>
                    <a:pt x="61" y="1029"/>
                  </a:lnTo>
                  <a:lnTo>
                    <a:pt x="52" y="1020"/>
                  </a:lnTo>
                  <a:lnTo>
                    <a:pt x="44" y="1011"/>
                  </a:lnTo>
                  <a:lnTo>
                    <a:pt x="37" y="1000"/>
                  </a:lnTo>
                  <a:lnTo>
                    <a:pt x="30" y="990"/>
                  </a:lnTo>
                  <a:lnTo>
                    <a:pt x="25" y="979"/>
                  </a:lnTo>
                  <a:lnTo>
                    <a:pt x="21" y="966"/>
                  </a:lnTo>
                  <a:lnTo>
                    <a:pt x="18" y="955"/>
                  </a:lnTo>
                  <a:lnTo>
                    <a:pt x="16" y="942"/>
                  </a:lnTo>
                  <a:lnTo>
                    <a:pt x="16" y="930"/>
                  </a:lnTo>
                  <a:lnTo>
                    <a:pt x="17" y="917"/>
                  </a:lnTo>
                  <a:lnTo>
                    <a:pt x="19" y="905"/>
                  </a:lnTo>
                  <a:lnTo>
                    <a:pt x="22" y="893"/>
                  </a:lnTo>
                  <a:lnTo>
                    <a:pt x="27" y="881"/>
                  </a:lnTo>
                  <a:lnTo>
                    <a:pt x="34" y="869"/>
                  </a:lnTo>
                  <a:lnTo>
                    <a:pt x="41" y="859"/>
                  </a:lnTo>
                  <a:lnTo>
                    <a:pt x="50" y="849"/>
                  </a:lnTo>
                  <a:lnTo>
                    <a:pt x="60" y="838"/>
                  </a:lnTo>
                  <a:lnTo>
                    <a:pt x="73" y="830"/>
                  </a:lnTo>
                  <a:lnTo>
                    <a:pt x="86" y="822"/>
                  </a:lnTo>
                  <a:lnTo>
                    <a:pt x="94" y="818"/>
                  </a:lnTo>
                  <a:lnTo>
                    <a:pt x="100" y="816"/>
                  </a:lnTo>
                  <a:lnTo>
                    <a:pt x="107" y="814"/>
                  </a:lnTo>
                  <a:lnTo>
                    <a:pt x="114" y="813"/>
                  </a:lnTo>
                  <a:lnTo>
                    <a:pt x="121" y="813"/>
                  </a:lnTo>
                  <a:lnTo>
                    <a:pt x="129" y="813"/>
                  </a:lnTo>
                  <a:lnTo>
                    <a:pt x="136" y="814"/>
                  </a:lnTo>
                  <a:lnTo>
                    <a:pt x="143" y="816"/>
                  </a:lnTo>
                  <a:lnTo>
                    <a:pt x="150" y="818"/>
                  </a:lnTo>
                  <a:lnTo>
                    <a:pt x="158" y="821"/>
                  </a:lnTo>
                  <a:lnTo>
                    <a:pt x="164" y="824"/>
                  </a:lnTo>
                  <a:lnTo>
                    <a:pt x="170" y="828"/>
                  </a:lnTo>
                  <a:lnTo>
                    <a:pt x="182" y="836"/>
                  </a:lnTo>
                  <a:lnTo>
                    <a:pt x="194" y="847"/>
                  </a:lnTo>
                  <a:lnTo>
                    <a:pt x="198" y="852"/>
                  </a:lnTo>
                  <a:lnTo>
                    <a:pt x="203" y="857"/>
                  </a:lnTo>
                  <a:lnTo>
                    <a:pt x="207" y="863"/>
                  </a:lnTo>
                  <a:lnTo>
                    <a:pt x="210" y="869"/>
                  </a:lnTo>
                  <a:lnTo>
                    <a:pt x="213" y="876"/>
                  </a:lnTo>
                  <a:lnTo>
                    <a:pt x="216" y="883"/>
                  </a:lnTo>
                  <a:lnTo>
                    <a:pt x="218" y="889"/>
                  </a:lnTo>
                  <a:lnTo>
                    <a:pt x="219" y="896"/>
                  </a:lnTo>
                  <a:lnTo>
                    <a:pt x="220" y="904"/>
                  </a:lnTo>
                  <a:lnTo>
                    <a:pt x="220" y="911"/>
                  </a:lnTo>
                  <a:lnTo>
                    <a:pt x="219" y="917"/>
                  </a:lnTo>
                  <a:lnTo>
                    <a:pt x="217" y="925"/>
                  </a:lnTo>
                  <a:lnTo>
                    <a:pt x="214" y="932"/>
                  </a:lnTo>
                  <a:lnTo>
                    <a:pt x="211" y="939"/>
                  </a:lnTo>
                  <a:lnTo>
                    <a:pt x="207" y="945"/>
                  </a:lnTo>
                  <a:lnTo>
                    <a:pt x="202" y="953"/>
                  </a:lnTo>
                  <a:lnTo>
                    <a:pt x="196" y="959"/>
                  </a:lnTo>
                  <a:lnTo>
                    <a:pt x="189" y="964"/>
                  </a:lnTo>
                  <a:lnTo>
                    <a:pt x="181" y="968"/>
                  </a:lnTo>
                  <a:lnTo>
                    <a:pt x="173" y="971"/>
                  </a:lnTo>
                  <a:lnTo>
                    <a:pt x="165" y="973"/>
                  </a:lnTo>
                  <a:lnTo>
                    <a:pt x="158" y="973"/>
                  </a:lnTo>
                  <a:lnTo>
                    <a:pt x="149" y="973"/>
                  </a:lnTo>
                  <a:lnTo>
                    <a:pt x="142" y="971"/>
                  </a:lnTo>
                  <a:lnTo>
                    <a:pt x="135" y="969"/>
                  </a:lnTo>
                  <a:lnTo>
                    <a:pt x="129" y="966"/>
                  </a:lnTo>
                  <a:lnTo>
                    <a:pt x="124" y="961"/>
                  </a:lnTo>
                  <a:lnTo>
                    <a:pt x="120" y="956"/>
                  </a:lnTo>
                  <a:lnTo>
                    <a:pt x="117" y="950"/>
                  </a:lnTo>
                  <a:lnTo>
                    <a:pt x="116" y="941"/>
                  </a:lnTo>
                  <a:lnTo>
                    <a:pt x="116" y="933"/>
                  </a:lnTo>
                  <a:lnTo>
                    <a:pt x="118" y="924"/>
                  </a:lnTo>
                  <a:lnTo>
                    <a:pt x="119" y="922"/>
                  </a:lnTo>
                  <a:lnTo>
                    <a:pt x="120" y="922"/>
                  </a:lnTo>
                  <a:lnTo>
                    <a:pt x="122" y="924"/>
                  </a:lnTo>
                  <a:lnTo>
                    <a:pt x="124" y="925"/>
                  </a:lnTo>
                  <a:lnTo>
                    <a:pt x="129" y="930"/>
                  </a:lnTo>
                  <a:lnTo>
                    <a:pt x="135" y="934"/>
                  </a:lnTo>
                  <a:lnTo>
                    <a:pt x="138" y="936"/>
                  </a:lnTo>
                  <a:lnTo>
                    <a:pt x="142" y="937"/>
                  </a:lnTo>
                  <a:lnTo>
                    <a:pt x="146" y="937"/>
                  </a:lnTo>
                  <a:lnTo>
                    <a:pt x="150" y="937"/>
                  </a:lnTo>
                  <a:lnTo>
                    <a:pt x="156" y="935"/>
                  </a:lnTo>
                  <a:lnTo>
                    <a:pt x="161" y="931"/>
                  </a:lnTo>
                  <a:lnTo>
                    <a:pt x="166" y="927"/>
                  </a:lnTo>
                  <a:lnTo>
                    <a:pt x="172" y="919"/>
                  </a:lnTo>
                  <a:lnTo>
                    <a:pt x="172" y="911"/>
                  </a:lnTo>
                  <a:lnTo>
                    <a:pt x="170" y="904"/>
                  </a:lnTo>
                  <a:lnTo>
                    <a:pt x="168" y="898"/>
                  </a:lnTo>
                  <a:lnTo>
                    <a:pt x="164" y="891"/>
                  </a:lnTo>
                  <a:lnTo>
                    <a:pt x="159" y="887"/>
                  </a:lnTo>
                  <a:lnTo>
                    <a:pt x="152" y="884"/>
                  </a:lnTo>
                  <a:lnTo>
                    <a:pt x="146" y="882"/>
                  </a:lnTo>
                  <a:lnTo>
                    <a:pt x="139" y="881"/>
                  </a:lnTo>
                  <a:lnTo>
                    <a:pt x="132" y="880"/>
                  </a:lnTo>
                  <a:lnTo>
                    <a:pt x="125" y="881"/>
                  </a:lnTo>
                  <a:lnTo>
                    <a:pt x="117" y="884"/>
                  </a:lnTo>
                  <a:lnTo>
                    <a:pt x="111" y="887"/>
                  </a:lnTo>
                  <a:lnTo>
                    <a:pt x="105" y="892"/>
                  </a:lnTo>
                  <a:lnTo>
                    <a:pt x="100" y="898"/>
                  </a:lnTo>
                  <a:lnTo>
                    <a:pt x="96" y="905"/>
                  </a:lnTo>
                  <a:lnTo>
                    <a:pt x="92" y="914"/>
                  </a:lnTo>
                  <a:lnTo>
                    <a:pt x="91" y="924"/>
                  </a:lnTo>
                  <a:lnTo>
                    <a:pt x="91" y="934"/>
                  </a:lnTo>
                  <a:lnTo>
                    <a:pt x="94" y="945"/>
                  </a:lnTo>
                  <a:lnTo>
                    <a:pt x="98" y="956"/>
                  </a:lnTo>
                  <a:lnTo>
                    <a:pt x="103" y="965"/>
                  </a:lnTo>
                  <a:lnTo>
                    <a:pt x="109" y="974"/>
                  </a:lnTo>
                  <a:lnTo>
                    <a:pt x="117" y="983"/>
                  </a:lnTo>
                  <a:lnTo>
                    <a:pt x="126" y="990"/>
                  </a:lnTo>
                  <a:lnTo>
                    <a:pt x="136" y="996"/>
                  </a:lnTo>
                  <a:lnTo>
                    <a:pt x="146" y="1000"/>
                  </a:lnTo>
                  <a:lnTo>
                    <a:pt x="151" y="1002"/>
                  </a:lnTo>
                  <a:lnTo>
                    <a:pt x="158" y="1002"/>
                  </a:lnTo>
                  <a:lnTo>
                    <a:pt x="164" y="1003"/>
                  </a:lnTo>
                  <a:lnTo>
                    <a:pt x="170" y="1002"/>
                  </a:lnTo>
                  <a:lnTo>
                    <a:pt x="176" y="1000"/>
                  </a:lnTo>
                  <a:lnTo>
                    <a:pt x="182" y="998"/>
                  </a:lnTo>
                  <a:lnTo>
                    <a:pt x="189" y="996"/>
                  </a:lnTo>
                  <a:lnTo>
                    <a:pt x="196" y="993"/>
                  </a:lnTo>
                  <a:lnTo>
                    <a:pt x="202" y="989"/>
                  </a:lnTo>
                  <a:lnTo>
                    <a:pt x="209" y="984"/>
                  </a:lnTo>
                  <a:lnTo>
                    <a:pt x="216" y="979"/>
                  </a:lnTo>
                  <a:lnTo>
                    <a:pt x="223" y="972"/>
                  </a:lnTo>
                  <a:lnTo>
                    <a:pt x="231" y="962"/>
                  </a:lnTo>
                  <a:lnTo>
                    <a:pt x="238" y="952"/>
                  </a:lnTo>
                  <a:lnTo>
                    <a:pt x="243" y="941"/>
                  </a:lnTo>
                  <a:lnTo>
                    <a:pt x="248" y="930"/>
                  </a:lnTo>
                  <a:lnTo>
                    <a:pt x="250" y="919"/>
                  </a:lnTo>
                  <a:lnTo>
                    <a:pt x="251" y="908"/>
                  </a:lnTo>
                  <a:lnTo>
                    <a:pt x="250" y="898"/>
                  </a:lnTo>
                  <a:lnTo>
                    <a:pt x="248" y="887"/>
                  </a:lnTo>
                  <a:lnTo>
                    <a:pt x="244" y="876"/>
                  </a:lnTo>
                  <a:lnTo>
                    <a:pt x="240" y="866"/>
                  </a:lnTo>
                  <a:lnTo>
                    <a:pt x="235" y="856"/>
                  </a:lnTo>
                  <a:lnTo>
                    <a:pt x="229" y="847"/>
                  </a:lnTo>
                  <a:lnTo>
                    <a:pt x="221" y="838"/>
                  </a:lnTo>
                  <a:lnTo>
                    <a:pt x="212" y="830"/>
                  </a:lnTo>
                  <a:lnTo>
                    <a:pt x="203" y="823"/>
                  </a:lnTo>
                  <a:lnTo>
                    <a:pt x="194" y="816"/>
                  </a:lnTo>
                  <a:lnTo>
                    <a:pt x="183" y="811"/>
                  </a:lnTo>
                  <a:lnTo>
                    <a:pt x="173" y="807"/>
                  </a:lnTo>
                  <a:lnTo>
                    <a:pt x="163" y="804"/>
                  </a:lnTo>
                  <a:lnTo>
                    <a:pt x="151" y="802"/>
                  </a:lnTo>
                  <a:lnTo>
                    <a:pt x="141" y="801"/>
                  </a:lnTo>
                  <a:lnTo>
                    <a:pt x="130" y="800"/>
                  </a:lnTo>
                  <a:lnTo>
                    <a:pt x="118" y="801"/>
                  </a:lnTo>
                  <a:lnTo>
                    <a:pt x="106" y="802"/>
                  </a:lnTo>
                  <a:lnTo>
                    <a:pt x="96" y="805"/>
                  </a:lnTo>
                  <a:lnTo>
                    <a:pt x="84" y="809"/>
                  </a:lnTo>
                  <a:lnTo>
                    <a:pt x="74" y="813"/>
                  </a:lnTo>
                  <a:lnTo>
                    <a:pt x="64" y="820"/>
                  </a:lnTo>
                  <a:lnTo>
                    <a:pt x="53" y="827"/>
                  </a:lnTo>
                  <a:lnTo>
                    <a:pt x="44" y="835"/>
                  </a:lnTo>
                  <a:lnTo>
                    <a:pt x="36" y="846"/>
                  </a:lnTo>
                  <a:lnTo>
                    <a:pt x="27" y="856"/>
                  </a:lnTo>
                  <a:lnTo>
                    <a:pt x="20" y="869"/>
                  </a:lnTo>
                  <a:lnTo>
                    <a:pt x="13" y="884"/>
                  </a:lnTo>
                  <a:lnTo>
                    <a:pt x="9" y="898"/>
                  </a:lnTo>
                  <a:lnTo>
                    <a:pt x="5" y="912"/>
                  </a:lnTo>
                  <a:lnTo>
                    <a:pt x="3" y="926"/>
                  </a:lnTo>
                  <a:lnTo>
                    <a:pt x="2" y="940"/>
                  </a:lnTo>
                  <a:lnTo>
                    <a:pt x="2" y="954"/>
                  </a:lnTo>
                  <a:lnTo>
                    <a:pt x="4" y="967"/>
                  </a:lnTo>
                  <a:lnTo>
                    <a:pt x="6" y="980"/>
                  </a:lnTo>
                  <a:lnTo>
                    <a:pt x="10" y="993"/>
                  </a:lnTo>
                  <a:lnTo>
                    <a:pt x="15" y="1005"/>
                  </a:lnTo>
                  <a:lnTo>
                    <a:pt x="21" y="1017"/>
                  </a:lnTo>
                  <a:lnTo>
                    <a:pt x="28" y="1029"/>
                  </a:lnTo>
                  <a:lnTo>
                    <a:pt x="36" y="1039"/>
                  </a:lnTo>
                  <a:lnTo>
                    <a:pt x="45" y="1049"/>
                  </a:lnTo>
                  <a:lnTo>
                    <a:pt x="54" y="1058"/>
                  </a:lnTo>
                  <a:lnTo>
                    <a:pt x="65" y="1066"/>
                  </a:lnTo>
                  <a:lnTo>
                    <a:pt x="76" y="1074"/>
                  </a:lnTo>
                  <a:lnTo>
                    <a:pt x="88" y="1081"/>
                  </a:lnTo>
                  <a:lnTo>
                    <a:pt x="101" y="1086"/>
                  </a:lnTo>
                  <a:lnTo>
                    <a:pt x="114" y="1091"/>
                  </a:lnTo>
                  <a:lnTo>
                    <a:pt x="129" y="1094"/>
                  </a:lnTo>
                  <a:lnTo>
                    <a:pt x="143" y="1096"/>
                  </a:lnTo>
                  <a:lnTo>
                    <a:pt x="158" y="1097"/>
                  </a:lnTo>
                  <a:lnTo>
                    <a:pt x="173" y="1097"/>
                  </a:lnTo>
                  <a:lnTo>
                    <a:pt x="190" y="1095"/>
                  </a:lnTo>
                  <a:lnTo>
                    <a:pt x="205" y="1092"/>
                  </a:lnTo>
                  <a:lnTo>
                    <a:pt x="222" y="1087"/>
                  </a:lnTo>
                  <a:lnTo>
                    <a:pt x="239" y="1081"/>
                  </a:lnTo>
                  <a:lnTo>
                    <a:pt x="256" y="1072"/>
                  </a:lnTo>
                  <a:lnTo>
                    <a:pt x="273" y="1063"/>
                  </a:lnTo>
                  <a:lnTo>
                    <a:pt x="291" y="1051"/>
                  </a:lnTo>
                  <a:lnTo>
                    <a:pt x="300" y="1044"/>
                  </a:lnTo>
                  <a:lnTo>
                    <a:pt x="309" y="1036"/>
                  </a:lnTo>
                  <a:lnTo>
                    <a:pt x="317" y="1028"/>
                  </a:lnTo>
                  <a:lnTo>
                    <a:pt x="323" y="1018"/>
                  </a:lnTo>
                  <a:lnTo>
                    <a:pt x="328" y="1009"/>
                  </a:lnTo>
                  <a:lnTo>
                    <a:pt x="333" y="999"/>
                  </a:lnTo>
                  <a:lnTo>
                    <a:pt x="336" y="989"/>
                  </a:lnTo>
                  <a:lnTo>
                    <a:pt x="340" y="979"/>
                  </a:lnTo>
                  <a:lnTo>
                    <a:pt x="342" y="968"/>
                  </a:lnTo>
                  <a:lnTo>
                    <a:pt x="343" y="957"/>
                  </a:lnTo>
                  <a:lnTo>
                    <a:pt x="344" y="946"/>
                  </a:lnTo>
                  <a:lnTo>
                    <a:pt x="344" y="935"/>
                  </a:lnTo>
                  <a:lnTo>
                    <a:pt x="343" y="924"/>
                  </a:lnTo>
                  <a:lnTo>
                    <a:pt x="342" y="912"/>
                  </a:lnTo>
                  <a:lnTo>
                    <a:pt x="340" y="901"/>
                  </a:lnTo>
                  <a:lnTo>
                    <a:pt x="338" y="890"/>
                  </a:lnTo>
                  <a:lnTo>
                    <a:pt x="331" y="867"/>
                  </a:lnTo>
                  <a:lnTo>
                    <a:pt x="324" y="846"/>
                  </a:lnTo>
                  <a:lnTo>
                    <a:pt x="316" y="824"/>
                  </a:lnTo>
                  <a:lnTo>
                    <a:pt x="307" y="804"/>
                  </a:lnTo>
                  <a:lnTo>
                    <a:pt x="297" y="785"/>
                  </a:lnTo>
                  <a:lnTo>
                    <a:pt x="288" y="769"/>
                  </a:lnTo>
                  <a:lnTo>
                    <a:pt x="279" y="754"/>
                  </a:lnTo>
                  <a:lnTo>
                    <a:pt x="270" y="740"/>
                  </a:lnTo>
                  <a:lnTo>
                    <a:pt x="289" y="760"/>
                  </a:lnTo>
                  <a:lnTo>
                    <a:pt x="309" y="778"/>
                  </a:lnTo>
                  <a:lnTo>
                    <a:pt x="329" y="796"/>
                  </a:lnTo>
                  <a:lnTo>
                    <a:pt x="352" y="811"/>
                  </a:lnTo>
                  <a:lnTo>
                    <a:pt x="375" y="826"/>
                  </a:lnTo>
                  <a:lnTo>
                    <a:pt x="399" y="840"/>
                  </a:lnTo>
                  <a:lnTo>
                    <a:pt x="423" y="853"/>
                  </a:lnTo>
                  <a:lnTo>
                    <a:pt x="448" y="864"/>
                  </a:lnTo>
                  <a:lnTo>
                    <a:pt x="474" y="875"/>
                  </a:lnTo>
                  <a:lnTo>
                    <a:pt x="500" y="883"/>
                  </a:lnTo>
                  <a:lnTo>
                    <a:pt x="526" y="891"/>
                  </a:lnTo>
                  <a:lnTo>
                    <a:pt x="553" y="898"/>
                  </a:lnTo>
                  <a:lnTo>
                    <a:pt x="578" y="903"/>
                  </a:lnTo>
                  <a:lnTo>
                    <a:pt x="605" y="907"/>
                  </a:lnTo>
                  <a:lnTo>
                    <a:pt x="631" y="910"/>
                  </a:lnTo>
                  <a:lnTo>
                    <a:pt x="657" y="911"/>
                  </a:lnTo>
                  <a:lnTo>
                    <a:pt x="639" y="915"/>
                  </a:lnTo>
                  <a:lnTo>
                    <a:pt x="623" y="920"/>
                  </a:lnTo>
                  <a:lnTo>
                    <a:pt x="606" y="926"/>
                  </a:lnTo>
                  <a:lnTo>
                    <a:pt x="591" y="932"/>
                  </a:lnTo>
                  <a:lnTo>
                    <a:pt x="576" y="938"/>
                  </a:lnTo>
                  <a:lnTo>
                    <a:pt x="562" y="945"/>
                  </a:lnTo>
                  <a:lnTo>
                    <a:pt x="548" y="953"/>
                  </a:lnTo>
                  <a:lnTo>
                    <a:pt x="535" y="961"/>
                  </a:lnTo>
                  <a:lnTo>
                    <a:pt x="523" y="969"/>
                  </a:lnTo>
                  <a:lnTo>
                    <a:pt x="511" y="979"/>
                  </a:lnTo>
                  <a:lnTo>
                    <a:pt x="500" y="988"/>
                  </a:lnTo>
                  <a:lnTo>
                    <a:pt x="489" y="997"/>
                  </a:lnTo>
                  <a:lnTo>
                    <a:pt x="479" y="1008"/>
                  </a:lnTo>
                  <a:lnTo>
                    <a:pt x="470" y="1018"/>
                  </a:lnTo>
                  <a:lnTo>
                    <a:pt x="461" y="1030"/>
                  </a:lnTo>
                  <a:lnTo>
                    <a:pt x="452" y="1040"/>
                  </a:lnTo>
                  <a:lnTo>
                    <a:pt x="445" y="1051"/>
                  </a:lnTo>
                  <a:lnTo>
                    <a:pt x="438" y="1063"/>
                  </a:lnTo>
                  <a:lnTo>
                    <a:pt x="431" y="1074"/>
                  </a:lnTo>
                  <a:lnTo>
                    <a:pt x="424" y="1086"/>
                  </a:lnTo>
                  <a:lnTo>
                    <a:pt x="414" y="1110"/>
                  </a:lnTo>
                  <a:lnTo>
                    <a:pt x="405" y="1134"/>
                  </a:lnTo>
                  <a:lnTo>
                    <a:pt x="399" y="1158"/>
                  </a:lnTo>
                  <a:lnTo>
                    <a:pt x="393" y="1181"/>
                  </a:lnTo>
                  <a:lnTo>
                    <a:pt x="390" y="1204"/>
                  </a:lnTo>
                  <a:lnTo>
                    <a:pt x="389" y="1227"/>
                  </a:lnTo>
                  <a:lnTo>
                    <a:pt x="388" y="1266"/>
                  </a:lnTo>
                  <a:lnTo>
                    <a:pt x="384" y="1301"/>
                  </a:lnTo>
                  <a:lnTo>
                    <a:pt x="378" y="1333"/>
                  </a:lnTo>
                  <a:lnTo>
                    <a:pt x="371" y="1362"/>
                  </a:lnTo>
                  <a:lnTo>
                    <a:pt x="360" y="1387"/>
                  </a:lnTo>
                  <a:lnTo>
                    <a:pt x="349" y="1409"/>
                  </a:lnTo>
                  <a:lnTo>
                    <a:pt x="335" y="1428"/>
                  </a:lnTo>
                  <a:lnTo>
                    <a:pt x="322" y="1444"/>
                  </a:lnTo>
                  <a:lnTo>
                    <a:pt x="307" y="1457"/>
                  </a:lnTo>
                  <a:lnTo>
                    <a:pt x="290" y="1467"/>
                  </a:lnTo>
                  <a:lnTo>
                    <a:pt x="272" y="1475"/>
                  </a:lnTo>
                  <a:lnTo>
                    <a:pt x="255" y="1480"/>
                  </a:lnTo>
                  <a:lnTo>
                    <a:pt x="236" y="1483"/>
                  </a:lnTo>
                  <a:lnTo>
                    <a:pt x="219" y="1484"/>
                  </a:lnTo>
                  <a:lnTo>
                    <a:pt x="200" y="1482"/>
                  </a:lnTo>
                  <a:lnTo>
                    <a:pt x="181" y="1479"/>
                  </a:lnTo>
                  <a:lnTo>
                    <a:pt x="163" y="1474"/>
                  </a:lnTo>
                  <a:lnTo>
                    <a:pt x="145" y="1467"/>
                  </a:lnTo>
                  <a:lnTo>
                    <a:pt x="128" y="1459"/>
                  </a:lnTo>
                  <a:lnTo>
                    <a:pt x="111" y="1449"/>
                  </a:lnTo>
                  <a:lnTo>
                    <a:pt x="96" y="1438"/>
                  </a:lnTo>
                  <a:lnTo>
                    <a:pt x="80" y="1426"/>
                  </a:lnTo>
                  <a:lnTo>
                    <a:pt x="68" y="1412"/>
                  </a:lnTo>
                  <a:lnTo>
                    <a:pt x="55" y="1398"/>
                  </a:lnTo>
                  <a:lnTo>
                    <a:pt x="45" y="1382"/>
                  </a:lnTo>
                  <a:lnTo>
                    <a:pt x="37" y="1367"/>
                  </a:lnTo>
                  <a:lnTo>
                    <a:pt x="30" y="1350"/>
                  </a:lnTo>
                  <a:lnTo>
                    <a:pt x="25" y="1333"/>
                  </a:lnTo>
                  <a:lnTo>
                    <a:pt x="23" y="1316"/>
                  </a:lnTo>
                  <a:lnTo>
                    <a:pt x="24" y="1299"/>
                  </a:lnTo>
                  <a:lnTo>
                    <a:pt x="26" y="1281"/>
                  </a:lnTo>
                  <a:lnTo>
                    <a:pt x="33" y="1264"/>
                  </a:lnTo>
                  <a:lnTo>
                    <a:pt x="40" y="1248"/>
                  </a:lnTo>
                  <a:lnTo>
                    <a:pt x="49" y="1232"/>
                  </a:lnTo>
                  <a:lnTo>
                    <a:pt x="59" y="1219"/>
                  </a:lnTo>
                  <a:lnTo>
                    <a:pt x="71" y="1206"/>
                  </a:lnTo>
                  <a:lnTo>
                    <a:pt x="83" y="1195"/>
                  </a:lnTo>
                  <a:lnTo>
                    <a:pt x="97" y="1185"/>
                  </a:lnTo>
                  <a:lnTo>
                    <a:pt x="111" y="1176"/>
                  </a:lnTo>
                  <a:lnTo>
                    <a:pt x="126" y="1170"/>
                  </a:lnTo>
                  <a:lnTo>
                    <a:pt x="141" y="1165"/>
                  </a:lnTo>
                  <a:lnTo>
                    <a:pt x="157" y="1163"/>
                  </a:lnTo>
                  <a:lnTo>
                    <a:pt x="164" y="1163"/>
                  </a:lnTo>
                  <a:lnTo>
                    <a:pt x="172" y="1163"/>
                  </a:lnTo>
                  <a:lnTo>
                    <a:pt x="179" y="1163"/>
                  </a:lnTo>
                  <a:lnTo>
                    <a:pt x="187" y="1165"/>
                  </a:lnTo>
                  <a:lnTo>
                    <a:pt x="195" y="1167"/>
                  </a:lnTo>
                  <a:lnTo>
                    <a:pt x="202" y="1169"/>
                  </a:lnTo>
                  <a:lnTo>
                    <a:pt x="209" y="1172"/>
                  </a:lnTo>
                  <a:lnTo>
                    <a:pt x="217" y="1176"/>
                  </a:lnTo>
                  <a:lnTo>
                    <a:pt x="224" y="1180"/>
                  </a:lnTo>
                  <a:lnTo>
                    <a:pt x="231" y="1186"/>
                  </a:lnTo>
                  <a:lnTo>
                    <a:pt x="238" y="1192"/>
                  </a:lnTo>
                  <a:lnTo>
                    <a:pt x="244" y="1199"/>
                  </a:lnTo>
                  <a:lnTo>
                    <a:pt x="250" y="1204"/>
                  </a:lnTo>
                  <a:lnTo>
                    <a:pt x="254" y="1212"/>
                  </a:lnTo>
                  <a:lnTo>
                    <a:pt x="258" y="1220"/>
                  </a:lnTo>
                  <a:lnTo>
                    <a:pt x="261" y="1229"/>
                  </a:lnTo>
                  <a:lnTo>
                    <a:pt x="264" y="1241"/>
                  </a:lnTo>
                  <a:lnTo>
                    <a:pt x="266" y="1252"/>
                  </a:lnTo>
                  <a:lnTo>
                    <a:pt x="268" y="1264"/>
                  </a:lnTo>
                  <a:lnTo>
                    <a:pt x="268" y="1276"/>
                  </a:lnTo>
                  <a:lnTo>
                    <a:pt x="267" y="1288"/>
                  </a:lnTo>
                  <a:lnTo>
                    <a:pt x="265" y="1300"/>
                  </a:lnTo>
                  <a:lnTo>
                    <a:pt x="261" y="1311"/>
                  </a:lnTo>
                  <a:lnTo>
                    <a:pt x="256" y="1323"/>
                  </a:lnTo>
                  <a:lnTo>
                    <a:pt x="252" y="1328"/>
                  </a:lnTo>
                  <a:lnTo>
                    <a:pt x="248" y="1333"/>
                  </a:lnTo>
                  <a:lnTo>
                    <a:pt x="243" y="1338"/>
                  </a:lnTo>
                  <a:lnTo>
                    <a:pt x="238" y="1343"/>
                  </a:lnTo>
                  <a:lnTo>
                    <a:pt x="233" y="1347"/>
                  </a:lnTo>
                  <a:lnTo>
                    <a:pt x="226" y="1351"/>
                  </a:lnTo>
                  <a:lnTo>
                    <a:pt x="220" y="1354"/>
                  </a:lnTo>
                  <a:lnTo>
                    <a:pt x="212" y="1357"/>
                  </a:lnTo>
                  <a:lnTo>
                    <a:pt x="204" y="1359"/>
                  </a:lnTo>
                  <a:lnTo>
                    <a:pt x="196" y="1360"/>
                  </a:lnTo>
                  <a:lnTo>
                    <a:pt x="189" y="1359"/>
                  </a:lnTo>
                  <a:lnTo>
                    <a:pt x="181" y="1356"/>
                  </a:lnTo>
                  <a:lnTo>
                    <a:pt x="174" y="1353"/>
                  </a:lnTo>
                  <a:lnTo>
                    <a:pt x="168" y="1349"/>
                  </a:lnTo>
                  <a:lnTo>
                    <a:pt x="164" y="1344"/>
                  </a:lnTo>
                  <a:lnTo>
                    <a:pt x="160" y="1337"/>
                  </a:lnTo>
                  <a:lnTo>
                    <a:pt x="157" y="1332"/>
                  </a:lnTo>
                  <a:lnTo>
                    <a:pt x="155" y="1326"/>
                  </a:lnTo>
                  <a:lnTo>
                    <a:pt x="153" y="1321"/>
                  </a:lnTo>
                  <a:lnTo>
                    <a:pt x="155" y="1316"/>
                  </a:lnTo>
                  <a:lnTo>
                    <a:pt x="158" y="1311"/>
                  </a:lnTo>
                  <a:lnTo>
                    <a:pt x="162" y="1308"/>
                  </a:lnTo>
                  <a:lnTo>
                    <a:pt x="168" y="1305"/>
                  </a:lnTo>
                  <a:lnTo>
                    <a:pt x="176" y="1304"/>
                  </a:lnTo>
                  <a:lnTo>
                    <a:pt x="185" y="1303"/>
                  </a:lnTo>
                  <a:lnTo>
                    <a:pt x="192" y="1301"/>
                  </a:lnTo>
                  <a:lnTo>
                    <a:pt x="199" y="1297"/>
                  </a:lnTo>
                  <a:lnTo>
                    <a:pt x="206" y="1292"/>
                  </a:lnTo>
                  <a:lnTo>
                    <a:pt x="212" y="1286"/>
                  </a:lnTo>
                  <a:lnTo>
                    <a:pt x="218" y="1279"/>
                  </a:lnTo>
                  <a:lnTo>
                    <a:pt x="222" y="1272"/>
                  </a:lnTo>
                  <a:lnTo>
                    <a:pt x="225" y="1264"/>
                  </a:lnTo>
                  <a:lnTo>
                    <a:pt x="227" y="1255"/>
                  </a:lnTo>
                  <a:lnTo>
                    <a:pt x="227" y="1247"/>
                  </a:lnTo>
                  <a:lnTo>
                    <a:pt x="226" y="1239"/>
                  </a:lnTo>
                  <a:lnTo>
                    <a:pt x="223" y="1229"/>
                  </a:lnTo>
                  <a:lnTo>
                    <a:pt x="219" y="1221"/>
                  </a:lnTo>
                  <a:lnTo>
                    <a:pt x="211" y="1213"/>
                  </a:lnTo>
                  <a:lnTo>
                    <a:pt x="202" y="1205"/>
                  </a:lnTo>
                  <a:lnTo>
                    <a:pt x="191" y="1199"/>
                  </a:lnTo>
                  <a:lnTo>
                    <a:pt x="193" y="1211"/>
                  </a:lnTo>
                  <a:lnTo>
                    <a:pt x="192" y="1220"/>
                  </a:lnTo>
                  <a:lnTo>
                    <a:pt x="190" y="1227"/>
                  </a:lnTo>
                  <a:lnTo>
                    <a:pt x="187" y="1233"/>
                  </a:lnTo>
                  <a:lnTo>
                    <a:pt x="181" y="1240"/>
                  </a:lnTo>
                  <a:lnTo>
                    <a:pt x="175" y="1245"/>
                  </a:lnTo>
                  <a:lnTo>
                    <a:pt x="169" y="1249"/>
                  </a:lnTo>
                  <a:lnTo>
                    <a:pt x="162" y="1254"/>
                  </a:lnTo>
                  <a:lnTo>
                    <a:pt x="155" y="1259"/>
                  </a:lnTo>
                  <a:lnTo>
                    <a:pt x="148" y="1265"/>
                  </a:lnTo>
                  <a:lnTo>
                    <a:pt x="142" y="1271"/>
                  </a:lnTo>
                  <a:lnTo>
                    <a:pt x="136" y="1278"/>
                  </a:lnTo>
                  <a:lnTo>
                    <a:pt x="132" y="1286"/>
                  </a:lnTo>
                  <a:lnTo>
                    <a:pt x="129" y="1297"/>
                  </a:lnTo>
                  <a:lnTo>
                    <a:pt x="128" y="1309"/>
                  </a:lnTo>
                  <a:lnTo>
                    <a:pt x="129" y="1324"/>
                  </a:lnTo>
                  <a:lnTo>
                    <a:pt x="131" y="1335"/>
                  </a:lnTo>
                  <a:lnTo>
                    <a:pt x="134" y="1345"/>
                  </a:lnTo>
                  <a:lnTo>
                    <a:pt x="138" y="1352"/>
                  </a:lnTo>
                  <a:lnTo>
                    <a:pt x="143" y="1359"/>
                  </a:lnTo>
                  <a:lnTo>
                    <a:pt x="149" y="1366"/>
                  </a:lnTo>
                  <a:lnTo>
                    <a:pt x="157" y="1370"/>
                  </a:lnTo>
                  <a:lnTo>
                    <a:pt x="164" y="1374"/>
                  </a:lnTo>
                  <a:lnTo>
                    <a:pt x="171" y="1377"/>
                  </a:lnTo>
                  <a:lnTo>
                    <a:pt x="179" y="1379"/>
                  </a:lnTo>
                  <a:lnTo>
                    <a:pt x="187" y="1381"/>
                  </a:lnTo>
                  <a:lnTo>
                    <a:pt x="194" y="1382"/>
                  </a:lnTo>
                  <a:lnTo>
                    <a:pt x="201" y="1382"/>
                  </a:lnTo>
                  <a:lnTo>
                    <a:pt x="214" y="1382"/>
                  </a:lnTo>
                  <a:lnTo>
                    <a:pt x="224" y="1381"/>
                  </a:lnTo>
                  <a:lnTo>
                    <a:pt x="233" y="1378"/>
                  </a:lnTo>
                  <a:lnTo>
                    <a:pt x="241" y="1375"/>
                  </a:lnTo>
                  <a:lnTo>
                    <a:pt x="250" y="1371"/>
                  </a:lnTo>
                  <a:lnTo>
                    <a:pt x="258" y="1367"/>
                  </a:lnTo>
                  <a:lnTo>
                    <a:pt x="266" y="1360"/>
                  </a:lnTo>
                  <a:lnTo>
                    <a:pt x="273" y="1354"/>
                  </a:lnTo>
                  <a:lnTo>
                    <a:pt x="280" y="1348"/>
                  </a:lnTo>
                  <a:lnTo>
                    <a:pt x="286" y="1341"/>
                  </a:lnTo>
                  <a:lnTo>
                    <a:pt x="292" y="1332"/>
                  </a:lnTo>
                  <a:lnTo>
                    <a:pt x="296" y="1324"/>
                  </a:lnTo>
                  <a:lnTo>
                    <a:pt x="301" y="1316"/>
                  </a:lnTo>
                  <a:lnTo>
                    <a:pt x="304" y="1306"/>
                  </a:lnTo>
                  <a:lnTo>
                    <a:pt x="307" y="1297"/>
                  </a:lnTo>
                  <a:lnTo>
                    <a:pt x="309" y="1288"/>
                  </a:lnTo>
                  <a:lnTo>
                    <a:pt x="310" y="1278"/>
                  </a:lnTo>
                  <a:lnTo>
                    <a:pt x="310" y="1268"/>
                  </a:lnTo>
                  <a:lnTo>
                    <a:pt x="308" y="1253"/>
                  </a:lnTo>
                  <a:lnTo>
                    <a:pt x="304" y="1240"/>
                  </a:lnTo>
                  <a:lnTo>
                    <a:pt x="301" y="1226"/>
                  </a:lnTo>
                  <a:lnTo>
                    <a:pt x="296" y="1215"/>
                  </a:lnTo>
                  <a:lnTo>
                    <a:pt x="290" y="1203"/>
                  </a:lnTo>
                  <a:lnTo>
                    <a:pt x="284" y="1193"/>
                  </a:lnTo>
                  <a:lnTo>
                    <a:pt x="277" y="1182"/>
                  </a:lnTo>
                  <a:lnTo>
                    <a:pt x="268" y="1174"/>
                  </a:lnTo>
                  <a:lnTo>
                    <a:pt x="260" y="1166"/>
                  </a:lnTo>
                  <a:lnTo>
                    <a:pt x="251" y="1160"/>
                  </a:lnTo>
                  <a:lnTo>
                    <a:pt x="240" y="1153"/>
                  </a:lnTo>
                  <a:lnTo>
                    <a:pt x="230" y="1148"/>
                  </a:lnTo>
                  <a:lnTo>
                    <a:pt x="220" y="1144"/>
                  </a:lnTo>
                  <a:lnTo>
                    <a:pt x="209" y="1140"/>
                  </a:lnTo>
                  <a:lnTo>
                    <a:pt x="198" y="1138"/>
                  </a:lnTo>
                  <a:lnTo>
                    <a:pt x="186" y="1136"/>
                  </a:lnTo>
                  <a:lnTo>
                    <a:pt x="174" y="1136"/>
                  </a:lnTo>
                  <a:lnTo>
                    <a:pt x="163" y="1136"/>
                  </a:lnTo>
                  <a:lnTo>
                    <a:pt x="151" y="1138"/>
                  </a:lnTo>
                  <a:lnTo>
                    <a:pt x="139" y="1140"/>
                  </a:lnTo>
                  <a:lnTo>
                    <a:pt x="128" y="1143"/>
                  </a:lnTo>
                  <a:lnTo>
                    <a:pt x="116" y="1147"/>
                  </a:lnTo>
                  <a:lnTo>
                    <a:pt x="105" y="1152"/>
                  </a:lnTo>
                  <a:lnTo>
                    <a:pt x="95" y="1159"/>
                  </a:lnTo>
                  <a:lnTo>
                    <a:pt x="84" y="1167"/>
                  </a:lnTo>
                  <a:lnTo>
                    <a:pt x="74" y="1175"/>
                  </a:lnTo>
                  <a:lnTo>
                    <a:pt x="64" y="1185"/>
                  </a:lnTo>
                  <a:lnTo>
                    <a:pt x="55" y="1195"/>
                  </a:lnTo>
                  <a:lnTo>
                    <a:pt x="47" y="1206"/>
                  </a:lnTo>
                  <a:lnTo>
                    <a:pt x="39" y="1219"/>
                  </a:lnTo>
                  <a:lnTo>
                    <a:pt x="31" y="1233"/>
                  </a:lnTo>
                  <a:lnTo>
                    <a:pt x="25" y="1248"/>
                  </a:lnTo>
                  <a:lnTo>
                    <a:pt x="17" y="1273"/>
                  </a:lnTo>
                  <a:lnTo>
                    <a:pt x="12" y="1297"/>
                  </a:lnTo>
                  <a:lnTo>
                    <a:pt x="10" y="1321"/>
                  </a:lnTo>
                  <a:lnTo>
                    <a:pt x="10" y="1344"/>
                  </a:lnTo>
                  <a:lnTo>
                    <a:pt x="13" y="1366"/>
                  </a:lnTo>
                  <a:lnTo>
                    <a:pt x="17" y="1386"/>
                  </a:lnTo>
                  <a:lnTo>
                    <a:pt x="24" y="1406"/>
                  </a:lnTo>
                  <a:lnTo>
                    <a:pt x="34" y="1425"/>
                  </a:lnTo>
                  <a:lnTo>
                    <a:pt x="44" y="1442"/>
                  </a:lnTo>
                  <a:lnTo>
                    <a:pt x="56" y="1459"/>
                  </a:lnTo>
                  <a:lnTo>
                    <a:pt x="70" y="1474"/>
                  </a:lnTo>
                  <a:lnTo>
                    <a:pt x="85" y="1486"/>
                  </a:lnTo>
                  <a:lnTo>
                    <a:pt x="102" y="1499"/>
                  </a:lnTo>
                  <a:lnTo>
                    <a:pt x="118" y="1508"/>
                  </a:lnTo>
                  <a:lnTo>
                    <a:pt x="137" y="1516"/>
                  </a:lnTo>
                  <a:lnTo>
                    <a:pt x="156" y="1523"/>
                  </a:lnTo>
                  <a:lnTo>
                    <a:pt x="174" y="1527"/>
                  </a:lnTo>
                  <a:lnTo>
                    <a:pt x="194" y="1529"/>
                  </a:lnTo>
                  <a:lnTo>
                    <a:pt x="213" y="1529"/>
                  </a:lnTo>
                  <a:lnTo>
                    <a:pt x="233" y="1527"/>
                  </a:lnTo>
                  <a:lnTo>
                    <a:pt x="252" y="1522"/>
                  </a:lnTo>
                  <a:lnTo>
                    <a:pt x="271" y="1514"/>
                  </a:lnTo>
                  <a:lnTo>
                    <a:pt x="290" y="1505"/>
                  </a:lnTo>
                  <a:lnTo>
                    <a:pt x="308" y="1492"/>
                  </a:lnTo>
                  <a:lnTo>
                    <a:pt x="324" y="1477"/>
                  </a:lnTo>
                  <a:lnTo>
                    <a:pt x="341" y="1459"/>
                  </a:lnTo>
                  <a:lnTo>
                    <a:pt x="355" y="1438"/>
                  </a:lnTo>
                  <a:lnTo>
                    <a:pt x="369" y="1414"/>
                  </a:lnTo>
                  <a:lnTo>
                    <a:pt x="380" y="1387"/>
                  </a:lnTo>
                  <a:lnTo>
                    <a:pt x="390" y="1357"/>
                  </a:lnTo>
                  <a:lnTo>
                    <a:pt x="399" y="1324"/>
                  </a:lnTo>
                  <a:lnTo>
                    <a:pt x="406" y="1286"/>
                  </a:lnTo>
                  <a:lnTo>
                    <a:pt x="411" y="1310"/>
                  </a:lnTo>
                  <a:lnTo>
                    <a:pt x="419" y="1333"/>
                  </a:lnTo>
                  <a:lnTo>
                    <a:pt x="428" y="1354"/>
                  </a:lnTo>
                  <a:lnTo>
                    <a:pt x="440" y="1374"/>
                  </a:lnTo>
                  <a:lnTo>
                    <a:pt x="452" y="1393"/>
                  </a:lnTo>
                  <a:lnTo>
                    <a:pt x="467" y="1410"/>
                  </a:lnTo>
                  <a:lnTo>
                    <a:pt x="481" y="1426"/>
                  </a:lnTo>
                  <a:lnTo>
                    <a:pt x="498" y="1440"/>
                  </a:lnTo>
                  <a:lnTo>
                    <a:pt x="514" y="1453"/>
                  </a:lnTo>
                  <a:lnTo>
                    <a:pt x="533" y="1464"/>
                  </a:lnTo>
                  <a:lnTo>
                    <a:pt x="552" y="1475"/>
                  </a:lnTo>
                  <a:lnTo>
                    <a:pt x="570" y="1483"/>
                  </a:lnTo>
                  <a:lnTo>
                    <a:pt x="590" y="1490"/>
                  </a:lnTo>
                  <a:lnTo>
                    <a:pt x="610" y="1497"/>
                  </a:lnTo>
                  <a:lnTo>
                    <a:pt x="630" y="1500"/>
                  </a:lnTo>
                  <a:lnTo>
                    <a:pt x="651" y="1503"/>
                  </a:lnTo>
                  <a:lnTo>
                    <a:pt x="670" y="1504"/>
                  </a:lnTo>
                  <a:lnTo>
                    <a:pt x="691" y="1503"/>
                  </a:lnTo>
                  <a:lnTo>
                    <a:pt x="711" y="1501"/>
                  </a:lnTo>
                  <a:lnTo>
                    <a:pt x="729" y="1497"/>
                  </a:lnTo>
                  <a:lnTo>
                    <a:pt x="748" y="1491"/>
                  </a:lnTo>
                  <a:lnTo>
                    <a:pt x="767" y="1484"/>
                  </a:lnTo>
                  <a:lnTo>
                    <a:pt x="783" y="1476"/>
                  </a:lnTo>
                  <a:lnTo>
                    <a:pt x="800" y="1465"/>
                  </a:lnTo>
                  <a:lnTo>
                    <a:pt x="815" y="1453"/>
                  </a:lnTo>
                  <a:lnTo>
                    <a:pt x="830" y="1439"/>
                  </a:lnTo>
                  <a:lnTo>
                    <a:pt x="842" y="1424"/>
                  </a:lnTo>
                  <a:lnTo>
                    <a:pt x="853" y="1406"/>
                  </a:lnTo>
                  <a:lnTo>
                    <a:pt x="863" y="1386"/>
                  </a:lnTo>
                  <a:lnTo>
                    <a:pt x="871" y="1366"/>
                  </a:lnTo>
                  <a:lnTo>
                    <a:pt x="877" y="1343"/>
                  </a:lnTo>
                  <a:lnTo>
                    <a:pt x="881" y="1318"/>
                  </a:lnTo>
                  <a:lnTo>
                    <a:pt x="883" y="1295"/>
                  </a:lnTo>
                  <a:lnTo>
                    <a:pt x="883" y="1274"/>
                  </a:lnTo>
                  <a:lnTo>
                    <a:pt x="881" y="1253"/>
                  </a:lnTo>
                  <a:lnTo>
                    <a:pt x="878" y="1233"/>
                  </a:lnTo>
                  <a:lnTo>
                    <a:pt x="873" y="1216"/>
                  </a:lnTo>
                  <a:lnTo>
                    <a:pt x="866" y="1199"/>
                  </a:lnTo>
                  <a:lnTo>
                    <a:pt x="858" y="1182"/>
                  </a:lnTo>
                  <a:lnTo>
                    <a:pt x="848" y="1168"/>
                  </a:lnTo>
                  <a:lnTo>
                    <a:pt x="838" y="1154"/>
                  </a:lnTo>
                  <a:lnTo>
                    <a:pt x="827" y="1143"/>
                  </a:lnTo>
                  <a:lnTo>
                    <a:pt x="813" y="1132"/>
                  </a:lnTo>
                  <a:lnTo>
                    <a:pt x="801" y="1122"/>
                  </a:lnTo>
                  <a:lnTo>
                    <a:pt x="786" y="1114"/>
                  </a:lnTo>
                  <a:lnTo>
                    <a:pt x="772" y="1107"/>
                  </a:lnTo>
                  <a:lnTo>
                    <a:pt x="756" y="1100"/>
                  </a:lnTo>
                  <a:lnTo>
                    <a:pt x="741" y="1096"/>
                  </a:lnTo>
                  <a:lnTo>
                    <a:pt x="725" y="1093"/>
                  </a:lnTo>
                  <a:lnTo>
                    <a:pt x="709" y="1092"/>
                  </a:lnTo>
                  <a:lnTo>
                    <a:pt x="693" y="1092"/>
                  </a:lnTo>
                  <a:lnTo>
                    <a:pt x="677" y="1093"/>
                  </a:lnTo>
                  <a:lnTo>
                    <a:pt x="661" y="1095"/>
                  </a:lnTo>
                  <a:lnTo>
                    <a:pt x="646" y="1099"/>
                  </a:lnTo>
                  <a:lnTo>
                    <a:pt x="630" y="1106"/>
                  </a:lnTo>
                  <a:lnTo>
                    <a:pt x="616" y="1113"/>
                  </a:lnTo>
                  <a:lnTo>
                    <a:pt x="602" y="1121"/>
                  </a:lnTo>
                  <a:lnTo>
                    <a:pt x="589" y="1132"/>
                  </a:lnTo>
                  <a:lnTo>
                    <a:pt x="576" y="1144"/>
                  </a:lnTo>
                  <a:lnTo>
                    <a:pt x="565" y="1158"/>
                  </a:lnTo>
                  <a:lnTo>
                    <a:pt x="556" y="1172"/>
                  </a:lnTo>
                  <a:lnTo>
                    <a:pt x="546" y="1189"/>
                  </a:lnTo>
                  <a:lnTo>
                    <a:pt x="538" y="1207"/>
                  </a:lnTo>
                  <a:lnTo>
                    <a:pt x="532" y="1227"/>
                  </a:lnTo>
                  <a:lnTo>
                    <a:pt x="529" y="1241"/>
                  </a:lnTo>
                  <a:lnTo>
                    <a:pt x="528" y="1254"/>
                  </a:lnTo>
                  <a:lnTo>
                    <a:pt x="527" y="1267"/>
                  </a:lnTo>
                  <a:lnTo>
                    <a:pt x="528" y="1279"/>
                  </a:lnTo>
                  <a:lnTo>
                    <a:pt x="529" y="1291"/>
                  </a:lnTo>
                  <a:lnTo>
                    <a:pt x="532" y="1301"/>
                  </a:lnTo>
                  <a:lnTo>
                    <a:pt x="535" y="1312"/>
                  </a:lnTo>
                  <a:lnTo>
                    <a:pt x="539" y="1322"/>
                  </a:lnTo>
                  <a:lnTo>
                    <a:pt x="544" y="1331"/>
                  </a:lnTo>
                  <a:lnTo>
                    <a:pt x="550" y="1341"/>
                  </a:lnTo>
                  <a:lnTo>
                    <a:pt x="557" y="1349"/>
                  </a:lnTo>
                  <a:lnTo>
                    <a:pt x="564" y="1357"/>
                  </a:lnTo>
                  <a:lnTo>
                    <a:pt x="572" y="1364"/>
                  </a:lnTo>
                  <a:lnTo>
                    <a:pt x="580" y="1371"/>
                  </a:lnTo>
                  <a:lnTo>
                    <a:pt x="589" y="1377"/>
                  </a:lnTo>
                  <a:lnTo>
                    <a:pt x="598" y="1382"/>
                  </a:lnTo>
                  <a:lnTo>
                    <a:pt x="606" y="1386"/>
                  </a:lnTo>
                  <a:lnTo>
                    <a:pt x="616" y="1390"/>
                  </a:lnTo>
                  <a:lnTo>
                    <a:pt x="625" y="1394"/>
                  </a:lnTo>
                  <a:lnTo>
                    <a:pt x="635" y="1396"/>
                  </a:lnTo>
                  <a:lnTo>
                    <a:pt x="645" y="1398"/>
                  </a:lnTo>
                  <a:lnTo>
                    <a:pt x="654" y="1399"/>
                  </a:lnTo>
                  <a:lnTo>
                    <a:pt x="663" y="1399"/>
                  </a:lnTo>
                  <a:lnTo>
                    <a:pt x="672" y="1399"/>
                  </a:lnTo>
                  <a:lnTo>
                    <a:pt x="681" y="1398"/>
                  </a:lnTo>
                  <a:lnTo>
                    <a:pt x="689" y="1396"/>
                  </a:lnTo>
                  <a:lnTo>
                    <a:pt x="697" y="1393"/>
                  </a:lnTo>
                  <a:lnTo>
                    <a:pt x="705" y="1388"/>
                  </a:lnTo>
                  <a:lnTo>
                    <a:pt x="712" y="1384"/>
                  </a:lnTo>
                  <a:lnTo>
                    <a:pt x="718" y="1379"/>
                  </a:lnTo>
                  <a:lnTo>
                    <a:pt x="724" y="1373"/>
                  </a:lnTo>
                  <a:lnTo>
                    <a:pt x="729" y="1366"/>
                  </a:lnTo>
                  <a:lnTo>
                    <a:pt x="735" y="1353"/>
                  </a:lnTo>
                  <a:lnTo>
                    <a:pt x="739" y="1343"/>
                  </a:lnTo>
                  <a:lnTo>
                    <a:pt x="740" y="1332"/>
                  </a:lnTo>
                  <a:lnTo>
                    <a:pt x="740" y="1322"/>
                  </a:lnTo>
                  <a:lnTo>
                    <a:pt x="738" y="1312"/>
                  </a:lnTo>
                  <a:lnTo>
                    <a:pt x="735" y="1304"/>
                  </a:lnTo>
                  <a:lnTo>
                    <a:pt x="730" y="1296"/>
                  </a:lnTo>
                  <a:lnTo>
                    <a:pt x="726" y="1288"/>
                  </a:lnTo>
                  <a:lnTo>
                    <a:pt x="718" y="1273"/>
                  </a:lnTo>
                  <a:lnTo>
                    <a:pt x="713" y="1258"/>
                  </a:lnTo>
                  <a:lnTo>
                    <a:pt x="711" y="1251"/>
                  </a:lnTo>
                  <a:lnTo>
                    <a:pt x="711" y="1243"/>
                  </a:lnTo>
                  <a:lnTo>
                    <a:pt x="713" y="1236"/>
                  </a:lnTo>
                  <a:lnTo>
                    <a:pt x="718" y="1227"/>
                  </a:lnTo>
                  <a:lnTo>
                    <a:pt x="709" y="1230"/>
                  </a:lnTo>
                  <a:lnTo>
                    <a:pt x="700" y="1233"/>
                  </a:lnTo>
                  <a:lnTo>
                    <a:pt x="693" y="1237"/>
                  </a:lnTo>
                  <a:lnTo>
                    <a:pt x="687" y="1240"/>
                  </a:lnTo>
                  <a:lnTo>
                    <a:pt x="682" y="1243"/>
                  </a:lnTo>
                  <a:lnTo>
                    <a:pt x="677" y="1247"/>
                  </a:lnTo>
                  <a:lnTo>
                    <a:pt x="674" y="1251"/>
                  </a:lnTo>
                  <a:lnTo>
                    <a:pt x="670" y="1255"/>
                  </a:lnTo>
                  <a:lnTo>
                    <a:pt x="668" y="1259"/>
                  </a:lnTo>
                  <a:lnTo>
                    <a:pt x="667" y="1265"/>
                  </a:lnTo>
                  <a:lnTo>
                    <a:pt x="666" y="1269"/>
                  </a:lnTo>
                  <a:lnTo>
                    <a:pt x="666" y="1274"/>
                  </a:lnTo>
                  <a:lnTo>
                    <a:pt x="667" y="1284"/>
                  </a:lnTo>
                  <a:lnTo>
                    <a:pt x="670" y="1294"/>
                  </a:lnTo>
                  <a:lnTo>
                    <a:pt x="679" y="1314"/>
                  </a:lnTo>
                  <a:lnTo>
                    <a:pt x="688" y="1331"/>
                  </a:lnTo>
                  <a:lnTo>
                    <a:pt x="692" y="1338"/>
                  </a:lnTo>
                  <a:lnTo>
                    <a:pt x="695" y="1345"/>
                  </a:lnTo>
                  <a:lnTo>
                    <a:pt x="697" y="1350"/>
                  </a:lnTo>
                  <a:lnTo>
                    <a:pt x="697" y="1354"/>
                  </a:lnTo>
                  <a:lnTo>
                    <a:pt x="694" y="1359"/>
                  </a:lnTo>
                  <a:lnTo>
                    <a:pt x="691" y="1364"/>
                  </a:lnTo>
                  <a:lnTo>
                    <a:pt x="687" y="1369"/>
                  </a:lnTo>
                  <a:lnTo>
                    <a:pt x="683" y="1372"/>
                  </a:lnTo>
                  <a:lnTo>
                    <a:pt x="678" y="1375"/>
                  </a:lnTo>
                  <a:lnTo>
                    <a:pt x="672" y="1377"/>
                  </a:lnTo>
                  <a:lnTo>
                    <a:pt x="667" y="1378"/>
                  </a:lnTo>
                  <a:lnTo>
                    <a:pt x="661" y="1379"/>
                  </a:lnTo>
                  <a:lnTo>
                    <a:pt x="656" y="1379"/>
                  </a:lnTo>
                  <a:lnTo>
                    <a:pt x="650" y="1378"/>
                  </a:lnTo>
                  <a:lnTo>
                    <a:pt x="644" y="1377"/>
                  </a:lnTo>
                  <a:lnTo>
                    <a:pt x="637" y="1375"/>
                  </a:lnTo>
                  <a:lnTo>
                    <a:pt x="624" y="1370"/>
                  </a:lnTo>
                  <a:lnTo>
                    <a:pt x="611" y="1362"/>
                  </a:lnTo>
                  <a:lnTo>
                    <a:pt x="600" y="1354"/>
                  </a:lnTo>
                  <a:lnTo>
                    <a:pt x="590" y="1344"/>
                  </a:lnTo>
                  <a:lnTo>
                    <a:pt x="585" y="1337"/>
                  </a:lnTo>
                  <a:lnTo>
                    <a:pt x="580" y="1331"/>
                  </a:lnTo>
                  <a:lnTo>
                    <a:pt x="576" y="1325"/>
                  </a:lnTo>
                  <a:lnTo>
                    <a:pt x="572" y="1318"/>
                  </a:lnTo>
                  <a:lnTo>
                    <a:pt x="570" y="1310"/>
                  </a:lnTo>
                  <a:lnTo>
                    <a:pt x="567" y="1303"/>
                  </a:lnTo>
                  <a:lnTo>
                    <a:pt x="566" y="1296"/>
                  </a:lnTo>
                  <a:lnTo>
                    <a:pt x="564" y="1288"/>
                  </a:lnTo>
                  <a:lnTo>
                    <a:pt x="564" y="1280"/>
                  </a:lnTo>
                  <a:lnTo>
                    <a:pt x="564" y="1272"/>
                  </a:lnTo>
                  <a:lnTo>
                    <a:pt x="566" y="1264"/>
                  </a:lnTo>
                  <a:lnTo>
                    <a:pt x="568" y="1255"/>
                  </a:lnTo>
                  <a:lnTo>
                    <a:pt x="574" y="1236"/>
                  </a:lnTo>
                  <a:lnTo>
                    <a:pt x="582" y="1219"/>
                  </a:lnTo>
                  <a:lnTo>
                    <a:pt x="591" y="1203"/>
                  </a:lnTo>
                  <a:lnTo>
                    <a:pt x="600" y="1190"/>
                  </a:lnTo>
                  <a:lnTo>
                    <a:pt x="610" y="1178"/>
                  </a:lnTo>
                  <a:lnTo>
                    <a:pt x="622" y="1168"/>
                  </a:lnTo>
                  <a:lnTo>
                    <a:pt x="633" y="1160"/>
                  </a:lnTo>
                  <a:lnTo>
                    <a:pt x="646" y="1153"/>
                  </a:lnTo>
                  <a:lnTo>
                    <a:pt x="659" y="1148"/>
                  </a:lnTo>
                  <a:lnTo>
                    <a:pt x="672" y="1144"/>
                  </a:lnTo>
                  <a:lnTo>
                    <a:pt x="686" y="1142"/>
                  </a:lnTo>
                  <a:lnTo>
                    <a:pt x="699" y="1141"/>
                  </a:lnTo>
                  <a:lnTo>
                    <a:pt x="713" y="1142"/>
                  </a:lnTo>
                  <a:lnTo>
                    <a:pt x="726" y="1144"/>
                  </a:lnTo>
                  <a:lnTo>
                    <a:pt x="740" y="1147"/>
                  </a:lnTo>
                  <a:lnTo>
                    <a:pt x="753" y="1151"/>
                  </a:lnTo>
                  <a:lnTo>
                    <a:pt x="766" y="1156"/>
                  </a:lnTo>
                  <a:lnTo>
                    <a:pt x="779" y="1163"/>
                  </a:lnTo>
                  <a:lnTo>
                    <a:pt x="790" y="1170"/>
                  </a:lnTo>
                  <a:lnTo>
                    <a:pt x="802" y="1178"/>
                  </a:lnTo>
                  <a:lnTo>
                    <a:pt x="812" y="1187"/>
                  </a:lnTo>
                  <a:lnTo>
                    <a:pt x="822" y="1197"/>
                  </a:lnTo>
                  <a:lnTo>
                    <a:pt x="832" y="1207"/>
                  </a:lnTo>
                  <a:lnTo>
                    <a:pt x="839" y="1219"/>
                  </a:lnTo>
                  <a:lnTo>
                    <a:pt x="846" y="1231"/>
                  </a:lnTo>
                  <a:lnTo>
                    <a:pt x="852" y="1244"/>
                  </a:lnTo>
                  <a:lnTo>
                    <a:pt x="857" y="1257"/>
                  </a:lnTo>
                  <a:lnTo>
                    <a:pt x="860" y="1271"/>
                  </a:lnTo>
                  <a:lnTo>
                    <a:pt x="861" y="1284"/>
                  </a:lnTo>
                  <a:lnTo>
                    <a:pt x="861" y="1299"/>
                  </a:lnTo>
                  <a:lnTo>
                    <a:pt x="860" y="1314"/>
                  </a:lnTo>
                  <a:lnTo>
                    <a:pt x="855" y="1329"/>
                  </a:lnTo>
                  <a:lnTo>
                    <a:pt x="848" y="1351"/>
                  </a:lnTo>
                  <a:lnTo>
                    <a:pt x="840" y="1370"/>
                  </a:lnTo>
                  <a:lnTo>
                    <a:pt x="831" y="1387"/>
                  </a:lnTo>
                  <a:lnTo>
                    <a:pt x="820" y="1403"/>
                  </a:lnTo>
                  <a:lnTo>
                    <a:pt x="808" y="1416"/>
                  </a:lnTo>
                  <a:lnTo>
                    <a:pt x="796" y="1428"/>
                  </a:lnTo>
                  <a:lnTo>
                    <a:pt x="782" y="1438"/>
                  </a:lnTo>
                  <a:lnTo>
                    <a:pt x="769" y="1446"/>
                  </a:lnTo>
                  <a:lnTo>
                    <a:pt x="753" y="1453"/>
                  </a:lnTo>
                  <a:lnTo>
                    <a:pt x="739" y="1458"/>
                  </a:lnTo>
                  <a:lnTo>
                    <a:pt x="722" y="1461"/>
                  </a:lnTo>
                  <a:lnTo>
                    <a:pt x="707" y="1463"/>
                  </a:lnTo>
                  <a:lnTo>
                    <a:pt x="690" y="1464"/>
                  </a:lnTo>
                  <a:lnTo>
                    <a:pt x="674" y="1464"/>
                  </a:lnTo>
                  <a:lnTo>
                    <a:pt x="657" y="1463"/>
                  </a:lnTo>
                  <a:lnTo>
                    <a:pt x="639" y="1460"/>
                  </a:lnTo>
                  <a:lnTo>
                    <a:pt x="623" y="1457"/>
                  </a:lnTo>
                  <a:lnTo>
                    <a:pt x="606" y="1452"/>
                  </a:lnTo>
                  <a:lnTo>
                    <a:pt x="590" y="1447"/>
                  </a:lnTo>
                  <a:lnTo>
                    <a:pt x="574" y="1440"/>
                  </a:lnTo>
                  <a:lnTo>
                    <a:pt x="559" y="1434"/>
                  </a:lnTo>
                  <a:lnTo>
                    <a:pt x="543" y="1426"/>
                  </a:lnTo>
                  <a:lnTo>
                    <a:pt x="529" y="1418"/>
                  </a:lnTo>
                  <a:lnTo>
                    <a:pt x="515" y="1409"/>
                  </a:lnTo>
                  <a:lnTo>
                    <a:pt x="502" y="1400"/>
                  </a:lnTo>
                  <a:lnTo>
                    <a:pt x="489" y="1390"/>
                  </a:lnTo>
                  <a:lnTo>
                    <a:pt x="478" y="1380"/>
                  </a:lnTo>
                  <a:lnTo>
                    <a:pt x="468" y="1371"/>
                  </a:lnTo>
                  <a:lnTo>
                    <a:pt x="458" y="1360"/>
                  </a:lnTo>
                  <a:lnTo>
                    <a:pt x="450" y="1350"/>
                  </a:lnTo>
                  <a:lnTo>
                    <a:pt x="444" y="1340"/>
                  </a:lnTo>
                  <a:lnTo>
                    <a:pt x="439" y="1329"/>
                  </a:lnTo>
                  <a:lnTo>
                    <a:pt x="432" y="1311"/>
                  </a:lnTo>
                  <a:lnTo>
                    <a:pt x="425" y="1293"/>
                  </a:lnTo>
                  <a:lnTo>
                    <a:pt x="420" y="1275"/>
                  </a:lnTo>
                  <a:lnTo>
                    <a:pt x="417" y="1257"/>
                  </a:lnTo>
                  <a:lnTo>
                    <a:pt x="416" y="1239"/>
                  </a:lnTo>
                  <a:lnTo>
                    <a:pt x="415" y="1221"/>
                  </a:lnTo>
                  <a:lnTo>
                    <a:pt x="416" y="1204"/>
                  </a:lnTo>
                  <a:lnTo>
                    <a:pt x="418" y="1187"/>
                  </a:lnTo>
                  <a:lnTo>
                    <a:pt x="421" y="1169"/>
                  </a:lnTo>
                  <a:lnTo>
                    <a:pt x="425" y="1152"/>
                  </a:lnTo>
                  <a:lnTo>
                    <a:pt x="431" y="1136"/>
                  </a:lnTo>
                  <a:lnTo>
                    <a:pt x="437" y="1120"/>
                  </a:lnTo>
                  <a:lnTo>
                    <a:pt x="445" y="1104"/>
                  </a:lnTo>
                  <a:lnTo>
                    <a:pt x="453" y="1089"/>
                  </a:lnTo>
                  <a:lnTo>
                    <a:pt x="463" y="1074"/>
                  </a:lnTo>
                  <a:lnTo>
                    <a:pt x="473" y="1060"/>
                  </a:lnTo>
                  <a:lnTo>
                    <a:pt x="483" y="1045"/>
                  </a:lnTo>
                  <a:lnTo>
                    <a:pt x="496" y="1033"/>
                  </a:lnTo>
                  <a:lnTo>
                    <a:pt x="508" y="1019"/>
                  </a:lnTo>
                  <a:lnTo>
                    <a:pt x="522" y="1008"/>
                  </a:lnTo>
                  <a:lnTo>
                    <a:pt x="535" y="995"/>
                  </a:lnTo>
                  <a:lnTo>
                    <a:pt x="549" y="985"/>
                  </a:lnTo>
                  <a:lnTo>
                    <a:pt x="565" y="974"/>
                  </a:lnTo>
                  <a:lnTo>
                    <a:pt x="580" y="965"/>
                  </a:lnTo>
                  <a:lnTo>
                    <a:pt x="597" y="957"/>
                  </a:lnTo>
                  <a:lnTo>
                    <a:pt x="614" y="948"/>
                  </a:lnTo>
                  <a:lnTo>
                    <a:pt x="630" y="941"/>
                  </a:lnTo>
                  <a:lnTo>
                    <a:pt x="648" y="935"/>
                  </a:lnTo>
                  <a:lnTo>
                    <a:pt x="665" y="930"/>
                  </a:lnTo>
                  <a:lnTo>
                    <a:pt x="683" y="926"/>
                  </a:lnTo>
                  <a:lnTo>
                    <a:pt x="701" y="922"/>
                  </a:lnTo>
                  <a:lnTo>
                    <a:pt x="719" y="919"/>
                  </a:lnTo>
                  <a:lnTo>
                    <a:pt x="762" y="914"/>
                  </a:lnTo>
                  <a:lnTo>
                    <a:pt x="806" y="907"/>
                  </a:lnTo>
                  <a:lnTo>
                    <a:pt x="851" y="898"/>
                  </a:lnTo>
                  <a:lnTo>
                    <a:pt x="897" y="886"/>
                  </a:lnTo>
                  <a:lnTo>
                    <a:pt x="990" y="862"/>
                  </a:lnTo>
                  <a:lnTo>
                    <a:pt x="1082" y="836"/>
                  </a:lnTo>
                  <a:lnTo>
                    <a:pt x="1172" y="811"/>
                  </a:lnTo>
                  <a:lnTo>
                    <a:pt x="1258" y="789"/>
                  </a:lnTo>
                  <a:lnTo>
                    <a:pt x="1297" y="780"/>
                  </a:lnTo>
                  <a:lnTo>
                    <a:pt x="1335" y="774"/>
                  </a:lnTo>
                  <a:lnTo>
                    <a:pt x="1353" y="771"/>
                  </a:lnTo>
                  <a:lnTo>
                    <a:pt x="1370" y="769"/>
                  </a:lnTo>
                  <a:lnTo>
                    <a:pt x="1387" y="768"/>
                  </a:lnTo>
                  <a:lnTo>
                    <a:pt x="1402" y="766"/>
                  </a:lnTo>
                  <a:lnTo>
                    <a:pt x="1423" y="766"/>
                  </a:lnTo>
                  <a:lnTo>
                    <a:pt x="1443" y="768"/>
                  </a:lnTo>
                  <a:lnTo>
                    <a:pt x="1461" y="770"/>
                  </a:lnTo>
                  <a:lnTo>
                    <a:pt x="1480" y="773"/>
                  </a:lnTo>
                  <a:lnTo>
                    <a:pt x="1498" y="777"/>
                  </a:lnTo>
                  <a:lnTo>
                    <a:pt x="1515" y="782"/>
                  </a:lnTo>
                  <a:lnTo>
                    <a:pt x="1532" y="788"/>
                  </a:lnTo>
                  <a:lnTo>
                    <a:pt x="1548" y="795"/>
                  </a:lnTo>
                  <a:lnTo>
                    <a:pt x="1564" y="802"/>
                  </a:lnTo>
                  <a:lnTo>
                    <a:pt x="1579" y="810"/>
                  </a:lnTo>
                  <a:lnTo>
                    <a:pt x="1594" y="820"/>
                  </a:lnTo>
                  <a:lnTo>
                    <a:pt x="1607" y="830"/>
                  </a:lnTo>
                  <a:lnTo>
                    <a:pt x="1622" y="840"/>
                  </a:lnTo>
                  <a:lnTo>
                    <a:pt x="1634" y="851"/>
                  </a:lnTo>
                  <a:lnTo>
                    <a:pt x="1646" y="863"/>
                  </a:lnTo>
                  <a:lnTo>
                    <a:pt x="1659" y="875"/>
                  </a:lnTo>
                  <a:lnTo>
                    <a:pt x="1669" y="887"/>
                  </a:lnTo>
                  <a:lnTo>
                    <a:pt x="1681" y="901"/>
                  </a:lnTo>
                  <a:lnTo>
                    <a:pt x="1691" y="914"/>
                  </a:lnTo>
                  <a:lnTo>
                    <a:pt x="1700" y="929"/>
                  </a:lnTo>
                  <a:lnTo>
                    <a:pt x="1709" y="942"/>
                  </a:lnTo>
                  <a:lnTo>
                    <a:pt x="1718" y="957"/>
                  </a:lnTo>
                  <a:lnTo>
                    <a:pt x="1726" y="972"/>
                  </a:lnTo>
                  <a:lnTo>
                    <a:pt x="1733" y="987"/>
                  </a:lnTo>
                  <a:lnTo>
                    <a:pt x="1739" y="1003"/>
                  </a:lnTo>
                  <a:lnTo>
                    <a:pt x="1746" y="1018"/>
                  </a:lnTo>
                  <a:lnTo>
                    <a:pt x="1752" y="1034"/>
                  </a:lnTo>
                  <a:lnTo>
                    <a:pt x="1757" y="1049"/>
                  </a:lnTo>
                  <a:lnTo>
                    <a:pt x="1761" y="1065"/>
                  </a:lnTo>
                  <a:lnTo>
                    <a:pt x="1765" y="1081"/>
                  </a:lnTo>
                  <a:lnTo>
                    <a:pt x="1768" y="1096"/>
                  </a:lnTo>
                  <a:lnTo>
                    <a:pt x="1772" y="1112"/>
                  </a:lnTo>
                  <a:lnTo>
                    <a:pt x="1774" y="1130"/>
                  </a:lnTo>
                  <a:lnTo>
                    <a:pt x="1776" y="1149"/>
                  </a:lnTo>
                  <a:lnTo>
                    <a:pt x="1776" y="1168"/>
                  </a:lnTo>
                  <a:lnTo>
                    <a:pt x="1776" y="1187"/>
                  </a:lnTo>
                  <a:lnTo>
                    <a:pt x="1774" y="1204"/>
                  </a:lnTo>
                  <a:lnTo>
                    <a:pt x="1772" y="1222"/>
                  </a:lnTo>
                  <a:lnTo>
                    <a:pt x="1767" y="1240"/>
                  </a:lnTo>
                  <a:lnTo>
                    <a:pt x="1763" y="1256"/>
                  </a:lnTo>
                  <a:lnTo>
                    <a:pt x="1758" y="1273"/>
                  </a:lnTo>
                  <a:lnTo>
                    <a:pt x="1752" y="1290"/>
                  </a:lnTo>
                  <a:lnTo>
                    <a:pt x="1745" y="1305"/>
                  </a:lnTo>
                  <a:lnTo>
                    <a:pt x="1736" y="1321"/>
                  </a:lnTo>
                  <a:lnTo>
                    <a:pt x="1727" y="1335"/>
                  </a:lnTo>
                  <a:lnTo>
                    <a:pt x="1718" y="1350"/>
                  </a:lnTo>
                  <a:lnTo>
                    <a:pt x="1706" y="1364"/>
                  </a:lnTo>
                  <a:lnTo>
                    <a:pt x="1695" y="1378"/>
                  </a:lnTo>
                  <a:lnTo>
                    <a:pt x="1683" y="1390"/>
                  </a:lnTo>
                  <a:lnTo>
                    <a:pt x="1670" y="1403"/>
                  </a:lnTo>
                  <a:lnTo>
                    <a:pt x="1656" y="1415"/>
                  </a:lnTo>
                  <a:lnTo>
                    <a:pt x="1641" y="1426"/>
                  </a:lnTo>
                  <a:lnTo>
                    <a:pt x="1626" y="1436"/>
                  </a:lnTo>
                  <a:lnTo>
                    <a:pt x="1609" y="1447"/>
                  </a:lnTo>
                  <a:lnTo>
                    <a:pt x="1593" y="1456"/>
                  </a:lnTo>
                  <a:lnTo>
                    <a:pt x="1575" y="1464"/>
                  </a:lnTo>
                  <a:lnTo>
                    <a:pt x="1556" y="1472"/>
                  </a:lnTo>
                  <a:lnTo>
                    <a:pt x="1538" y="1479"/>
                  </a:lnTo>
                  <a:lnTo>
                    <a:pt x="1518" y="1485"/>
                  </a:lnTo>
                  <a:lnTo>
                    <a:pt x="1498" y="1490"/>
                  </a:lnTo>
                  <a:lnTo>
                    <a:pt x="1477" y="1494"/>
                  </a:lnTo>
                  <a:lnTo>
                    <a:pt x="1455" y="1499"/>
                  </a:lnTo>
                  <a:lnTo>
                    <a:pt x="1433" y="1502"/>
                  </a:lnTo>
                  <a:lnTo>
                    <a:pt x="1411" y="1503"/>
                  </a:lnTo>
                  <a:lnTo>
                    <a:pt x="1367" y="1505"/>
                  </a:lnTo>
                  <a:lnTo>
                    <a:pt x="1327" y="1503"/>
                  </a:lnTo>
                  <a:lnTo>
                    <a:pt x="1290" y="1498"/>
                  </a:lnTo>
                  <a:lnTo>
                    <a:pt x="1255" y="1489"/>
                  </a:lnTo>
                  <a:lnTo>
                    <a:pt x="1223" y="1479"/>
                  </a:lnTo>
                  <a:lnTo>
                    <a:pt x="1193" y="1465"/>
                  </a:lnTo>
                  <a:lnTo>
                    <a:pt x="1166" y="1450"/>
                  </a:lnTo>
                  <a:lnTo>
                    <a:pt x="1141" y="1432"/>
                  </a:lnTo>
                  <a:lnTo>
                    <a:pt x="1118" y="1413"/>
                  </a:lnTo>
                  <a:lnTo>
                    <a:pt x="1098" y="1393"/>
                  </a:lnTo>
                  <a:lnTo>
                    <a:pt x="1081" y="1370"/>
                  </a:lnTo>
                  <a:lnTo>
                    <a:pt x="1065" y="1346"/>
                  </a:lnTo>
                  <a:lnTo>
                    <a:pt x="1053" y="1321"/>
                  </a:lnTo>
                  <a:lnTo>
                    <a:pt x="1042" y="1296"/>
                  </a:lnTo>
                  <a:lnTo>
                    <a:pt x="1033" y="1269"/>
                  </a:lnTo>
                  <a:lnTo>
                    <a:pt x="1027" y="1242"/>
                  </a:lnTo>
                  <a:lnTo>
                    <a:pt x="1023" y="1215"/>
                  </a:lnTo>
                  <a:lnTo>
                    <a:pt x="1021" y="1188"/>
                  </a:lnTo>
                  <a:lnTo>
                    <a:pt x="1021" y="1161"/>
                  </a:lnTo>
                  <a:lnTo>
                    <a:pt x="1023" y="1134"/>
                  </a:lnTo>
                  <a:lnTo>
                    <a:pt x="1027" y="1108"/>
                  </a:lnTo>
                  <a:lnTo>
                    <a:pt x="1033" y="1082"/>
                  </a:lnTo>
                  <a:lnTo>
                    <a:pt x="1042" y="1058"/>
                  </a:lnTo>
                  <a:lnTo>
                    <a:pt x="1052" y="1034"/>
                  </a:lnTo>
                  <a:lnTo>
                    <a:pt x="1063" y="1011"/>
                  </a:lnTo>
                  <a:lnTo>
                    <a:pt x="1077" y="990"/>
                  </a:lnTo>
                  <a:lnTo>
                    <a:pt x="1092" y="971"/>
                  </a:lnTo>
                  <a:lnTo>
                    <a:pt x="1110" y="955"/>
                  </a:lnTo>
                  <a:lnTo>
                    <a:pt x="1129" y="939"/>
                  </a:lnTo>
                  <a:lnTo>
                    <a:pt x="1150" y="927"/>
                  </a:lnTo>
                  <a:lnTo>
                    <a:pt x="1172" y="916"/>
                  </a:lnTo>
                  <a:lnTo>
                    <a:pt x="1196" y="908"/>
                  </a:lnTo>
                  <a:lnTo>
                    <a:pt x="1212" y="904"/>
                  </a:lnTo>
                  <a:lnTo>
                    <a:pt x="1229" y="902"/>
                  </a:lnTo>
                  <a:lnTo>
                    <a:pt x="1245" y="900"/>
                  </a:lnTo>
                  <a:lnTo>
                    <a:pt x="1261" y="898"/>
                  </a:lnTo>
                  <a:lnTo>
                    <a:pt x="1276" y="898"/>
                  </a:lnTo>
                  <a:lnTo>
                    <a:pt x="1291" y="898"/>
                  </a:lnTo>
                  <a:lnTo>
                    <a:pt x="1305" y="899"/>
                  </a:lnTo>
                  <a:lnTo>
                    <a:pt x="1320" y="901"/>
                  </a:lnTo>
                  <a:lnTo>
                    <a:pt x="1333" y="903"/>
                  </a:lnTo>
                  <a:lnTo>
                    <a:pt x="1347" y="906"/>
                  </a:lnTo>
                  <a:lnTo>
                    <a:pt x="1360" y="909"/>
                  </a:lnTo>
                  <a:lnTo>
                    <a:pt x="1372" y="913"/>
                  </a:lnTo>
                  <a:lnTo>
                    <a:pt x="1384" y="918"/>
                  </a:lnTo>
                  <a:lnTo>
                    <a:pt x="1396" y="924"/>
                  </a:lnTo>
                  <a:lnTo>
                    <a:pt x="1408" y="930"/>
                  </a:lnTo>
                  <a:lnTo>
                    <a:pt x="1418" y="936"/>
                  </a:lnTo>
                  <a:lnTo>
                    <a:pt x="1428" y="943"/>
                  </a:lnTo>
                  <a:lnTo>
                    <a:pt x="1438" y="951"/>
                  </a:lnTo>
                  <a:lnTo>
                    <a:pt x="1447" y="959"/>
                  </a:lnTo>
                  <a:lnTo>
                    <a:pt x="1455" y="967"/>
                  </a:lnTo>
                  <a:lnTo>
                    <a:pt x="1463" y="976"/>
                  </a:lnTo>
                  <a:lnTo>
                    <a:pt x="1472" y="985"/>
                  </a:lnTo>
                  <a:lnTo>
                    <a:pt x="1479" y="994"/>
                  </a:lnTo>
                  <a:lnTo>
                    <a:pt x="1485" y="1004"/>
                  </a:lnTo>
                  <a:lnTo>
                    <a:pt x="1490" y="1014"/>
                  </a:lnTo>
                  <a:lnTo>
                    <a:pt x="1496" y="1024"/>
                  </a:lnTo>
                  <a:lnTo>
                    <a:pt x="1501" y="1035"/>
                  </a:lnTo>
                  <a:lnTo>
                    <a:pt x="1505" y="1045"/>
                  </a:lnTo>
                  <a:lnTo>
                    <a:pt x="1508" y="1057"/>
                  </a:lnTo>
                  <a:lnTo>
                    <a:pt x="1511" y="1068"/>
                  </a:lnTo>
                  <a:lnTo>
                    <a:pt x="1513" y="1080"/>
                  </a:lnTo>
                  <a:lnTo>
                    <a:pt x="1515" y="1091"/>
                  </a:lnTo>
                  <a:lnTo>
                    <a:pt x="1516" y="1115"/>
                  </a:lnTo>
                  <a:lnTo>
                    <a:pt x="1515" y="1137"/>
                  </a:lnTo>
                  <a:lnTo>
                    <a:pt x="1513" y="1156"/>
                  </a:lnTo>
                  <a:lnTo>
                    <a:pt x="1508" y="1175"/>
                  </a:lnTo>
                  <a:lnTo>
                    <a:pt x="1502" y="1191"/>
                  </a:lnTo>
                  <a:lnTo>
                    <a:pt x="1493" y="1204"/>
                  </a:lnTo>
                  <a:lnTo>
                    <a:pt x="1484" y="1217"/>
                  </a:lnTo>
                  <a:lnTo>
                    <a:pt x="1474" y="1227"/>
                  </a:lnTo>
                  <a:lnTo>
                    <a:pt x="1462" y="1236"/>
                  </a:lnTo>
                  <a:lnTo>
                    <a:pt x="1450" y="1242"/>
                  </a:lnTo>
                  <a:lnTo>
                    <a:pt x="1437" y="1247"/>
                  </a:lnTo>
                  <a:lnTo>
                    <a:pt x="1423" y="1251"/>
                  </a:lnTo>
                  <a:lnTo>
                    <a:pt x="1409" y="1253"/>
                  </a:lnTo>
                  <a:lnTo>
                    <a:pt x="1393" y="1254"/>
                  </a:lnTo>
                  <a:lnTo>
                    <a:pt x="1379" y="1254"/>
                  </a:lnTo>
                  <a:lnTo>
                    <a:pt x="1364" y="1253"/>
                  </a:lnTo>
                  <a:lnTo>
                    <a:pt x="1349" y="1251"/>
                  </a:lnTo>
                  <a:lnTo>
                    <a:pt x="1334" y="1247"/>
                  </a:lnTo>
                  <a:lnTo>
                    <a:pt x="1321" y="1243"/>
                  </a:lnTo>
                  <a:lnTo>
                    <a:pt x="1307" y="1238"/>
                  </a:lnTo>
                  <a:lnTo>
                    <a:pt x="1295" y="1231"/>
                  </a:lnTo>
                  <a:lnTo>
                    <a:pt x="1282" y="1224"/>
                  </a:lnTo>
                  <a:lnTo>
                    <a:pt x="1272" y="1217"/>
                  </a:lnTo>
                  <a:lnTo>
                    <a:pt x="1263" y="1208"/>
                  </a:lnTo>
                  <a:lnTo>
                    <a:pt x="1255" y="1200"/>
                  </a:lnTo>
                  <a:lnTo>
                    <a:pt x="1248" y="1191"/>
                  </a:lnTo>
                  <a:lnTo>
                    <a:pt x="1243" y="1181"/>
                  </a:lnTo>
                  <a:lnTo>
                    <a:pt x="1240" y="1172"/>
                  </a:lnTo>
                  <a:lnTo>
                    <a:pt x="1239" y="1162"/>
                  </a:lnTo>
                  <a:lnTo>
                    <a:pt x="1240" y="1152"/>
                  </a:lnTo>
                  <a:lnTo>
                    <a:pt x="1244" y="1142"/>
                  </a:lnTo>
                  <a:lnTo>
                    <a:pt x="1250" y="1133"/>
                  </a:lnTo>
                  <a:lnTo>
                    <a:pt x="1256" y="1125"/>
                  </a:lnTo>
                  <a:lnTo>
                    <a:pt x="1260" y="1120"/>
                  </a:lnTo>
                  <a:lnTo>
                    <a:pt x="1265" y="1117"/>
                  </a:lnTo>
                  <a:lnTo>
                    <a:pt x="1269" y="1114"/>
                  </a:lnTo>
                  <a:lnTo>
                    <a:pt x="1274" y="1113"/>
                  </a:lnTo>
                  <a:lnTo>
                    <a:pt x="1278" y="1112"/>
                  </a:lnTo>
                  <a:lnTo>
                    <a:pt x="1282" y="1113"/>
                  </a:lnTo>
                  <a:lnTo>
                    <a:pt x="1287" y="1114"/>
                  </a:lnTo>
                  <a:lnTo>
                    <a:pt x="1294" y="1119"/>
                  </a:lnTo>
                  <a:lnTo>
                    <a:pt x="1302" y="1126"/>
                  </a:lnTo>
                  <a:lnTo>
                    <a:pt x="1310" y="1135"/>
                  </a:lnTo>
                  <a:lnTo>
                    <a:pt x="1319" y="1144"/>
                  </a:lnTo>
                  <a:lnTo>
                    <a:pt x="1328" y="1154"/>
                  </a:lnTo>
                  <a:lnTo>
                    <a:pt x="1337" y="1163"/>
                  </a:lnTo>
                  <a:lnTo>
                    <a:pt x="1342" y="1167"/>
                  </a:lnTo>
                  <a:lnTo>
                    <a:pt x="1348" y="1171"/>
                  </a:lnTo>
                  <a:lnTo>
                    <a:pt x="1354" y="1173"/>
                  </a:lnTo>
                  <a:lnTo>
                    <a:pt x="1360" y="1176"/>
                  </a:lnTo>
                  <a:lnTo>
                    <a:pt x="1366" y="1177"/>
                  </a:lnTo>
                  <a:lnTo>
                    <a:pt x="1372" y="1178"/>
                  </a:lnTo>
                  <a:lnTo>
                    <a:pt x="1380" y="1178"/>
                  </a:lnTo>
                  <a:lnTo>
                    <a:pt x="1388" y="1177"/>
                  </a:lnTo>
                  <a:lnTo>
                    <a:pt x="1395" y="1175"/>
                  </a:lnTo>
                  <a:lnTo>
                    <a:pt x="1404" y="1172"/>
                  </a:lnTo>
                  <a:lnTo>
                    <a:pt x="1413" y="1168"/>
                  </a:lnTo>
                  <a:lnTo>
                    <a:pt x="1422" y="1162"/>
                  </a:lnTo>
                  <a:lnTo>
                    <a:pt x="1417" y="1160"/>
                  </a:lnTo>
                  <a:lnTo>
                    <a:pt x="1413" y="1158"/>
                  </a:lnTo>
                  <a:lnTo>
                    <a:pt x="1408" y="1154"/>
                  </a:lnTo>
                  <a:lnTo>
                    <a:pt x="1403" y="1151"/>
                  </a:lnTo>
                  <a:lnTo>
                    <a:pt x="1396" y="1143"/>
                  </a:lnTo>
                  <a:lnTo>
                    <a:pt x="1389" y="1133"/>
                  </a:lnTo>
                  <a:lnTo>
                    <a:pt x="1378" y="1109"/>
                  </a:lnTo>
                  <a:lnTo>
                    <a:pt x="1365" y="1085"/>
                  </a:lnTo>
                  <a:lnTo>
                    <a:pt x="1359" y="1073"/>
                  </a:lnTo>
                  <a:lnTo>
                    <a:pt x="1352" y="1062"/>
                  </a:lnTo>
                  <a:lnTo>
                    <a:pt x="1348" y="1058"/>
                  </a:lnTo>
                  <a:lnTo>
                    <a:pt x="1343" y="1054"/>
                  </a:lnTo>
                  <a:lnTo>
                    <a:pt x="1339" y="1049"/>
                  </a:lnTo>
                  <a:lnTo>
                    <a:pt x="1334" y="1046"/>
                  </a:lnTo>
                  <a:lnTo>
                    <a:pt x="1329" y="1044"/>
                  </a:lnTo>
                  <a:lnTo>
                    <a:pt x="1324" y="1042"/>
                  </a:lnTo>
                  <a:lnTo>
                    <a:pt x="1318" y="1041"/>
                  </a:lnTo>
                  <a:lnTo>
                    <a:pt x="1311" y="1040"/>
                  </a:lnTo>
                  <a:lnTo>
                    <a:pt x="1304" y="1040"/>
                  </a:lnTo>
                  <a:lnTo>
                    <a:pt x="1297" y="1042"/>
                  </a:lnTo>
                  <a:lnTo>
                    <a:pt x="1289" y="1044"/>
                  </a:lnTo>
                  <a:lnTo>
                    <a:pt x="1280" y="1047"/>
                  </a:lnTo>
                  <a:lnTo>
                    <a:pt x="1267" y="1054"/>
                  </a:lnTo>
                  <a:lnTo>
                    <a:pt x="1255" y="1061"/>
                  </a:lnTo>
                  <a:lnTo>
                    <a:pt x="1244" y="1069"/>
                  </a:lnTo>
                  <a:lnTo>
                    <a:pt x="1236" y="1077"/>
                  </a:lnTo>
                  <a:lnTo>
                    <a:pt x="1228" y="1086"/>
                  </a:lnTo>
                  <a:lnTo>
                    <a:pt x="1223" y="1095"/>
                  </a:lnTo>
                  <a:lnTo>
                    <a:pt x="1217" y="1106"/>
                  </a:lnTo>
                  <a:lnTo>
                    <a:pt x="1214" y="1115"/>
                  </a:lnTo>
                  <a:lnTo>
                    <a:pt x="1212" y="1125"/>
                  </a:lnTo>
                  <a:lnTo>
                    <a:pt x="1211" y="1136"/>
                  </a:lnTo>
                  <a:lnTo>
                    <a:pt x="1212" y="1147"/>
                  </a:lnTo>
                  <a:lnTo>
                    <a:pt x="1213" y="1158"/>
                  </a:lnTo>
                  <a:lnTo>
                    <a:pt x="1216" y="1168"/>
                  </a:lnTo>
                  <a:lnTo>
                    <a:pt x="1219" y="1178"/>
                  </a:lnTo>
                  <a:lnTo>
                    <a:pt x="1225" y="1190"/>
                  </a:lnTo>
                  <a:lnTo>
                    <a:pt x="1230" y="1199"/>
                  </a:lnTo>
                  <a:lnTo>
                    <a:pt x="1237" y="1210"/>
                  </a:lnTo>
                  <a:lnTo>
                    <a:pt x="1244" y="1219"/>
                  </a:lnTo>
                  <a:lnTo>
                    <a:pt x="1252" y="1228"/>
                  </a:lnTo>
                  <a:lnTo>
                    <a:pt x="1262" y="1238"/>
                  </a:lnTo>
                  <a:lnTo>
                    <a:pt x="1271" y="1246"/>
                  </a:lnTo>
                  <a:lnTo>
                    <a:pt x="1282" y="1253"/>
                  </a:lnTo>
                  <a:lnTo>
                    <a:pt x="1293" y="1260"/>
                  </a:lnTo>
                  <a:lnTo>
                    <a:pt x="1305" y="1267"/>
                  </a:lnTo>
                  <a:lnTo>
                    <a:pt x="1318" y="1273"/>
                  </a:lnTo>
                  <a:lnTo>
                    <a:pt x="1330" y="1277"/>
                  </a:lnTo>
                  <a:lnTo>
                    <a:pt x="1343" y="1281"/>
                  </a:lnTo>
                  <a:lnTo>
                    <a:pt x="1358" y="1283"/>
                  </a:lnTo>
                  <a:lnTo>
                    <a:pt x="1371" y="1285"/>
                  </a:lnTo>
                  <a:lnTo>
                    <a:pt x="1386" y="1286"/>
                  </a:lnTo>
                  <a:lnTo>
                    <a:pt x="1401" y="1285"/>
                  </a:lnTo>
                  <a:lnTo>
                    <a:pt x="1416" y="1283"/>
                  </a:lnTo>
                  <a:lnTo>
                    <a:pt x="1431" y="1280"/>
                  </a:lnTo>
                  <a:lnTo>
                    <a:pt x="1447" y="1276"/>
                  </a:lnTo>
                  <a:lnTo>
                    <a:pt x="1460" y="1271"/>
                  </a:lnTo>
                  <a:lnTo>
                    <a:pt x="1473" y="1265"/>
                  </a:lnTo>
                  <a:lnTo>
                    <a:pt x="1485" y="1257"/>
                  </a:lnTo>
                  <a:lnTo>
                    <a:pt x="1496" y="1249"/>
                  </a:lnTo>
                  <a:lnTo>
                    <a:pt x="1507" y="1240"/>
                  </a:lnTo>
                  <a:lnTo>
                    <a:pt x="1517" y="1230"/>
                  </a:lnTo>
                  <a:lnTo>
                    <a:pt x="1525" y="1220"/>
                  </a:lnTo>
                  <a:lnTo>
                    <a:pt x="1533" y="1210"/>
                  </a:lnTo>
                  <a:lnTo>
                    <a:pt x="1539" y="1199"/>
                  </a:lnTo>
                  <a:lnTo>
                    <a:pt x="1545" y="1189"/>
                  </a:lnTo>
                  <a:lnTo>
                    <a:pt x="1550" y="1178"/>
                  </a:lnTo>
                  <a:lnTo>
                    <a:pt x="1554" y="1167"/>
                  </a:lnTo>
                  <a:lnTo>
                    <a:pt x="1559" y="1155"/>
                  </a:lnTo>
                  <a:lnTo>
                    <a:pt x="1562" y="1144"/>
                  </a:lnTo>
                  <a:lnTo>
                    <a:pt x="1564" y="1133"/>
                  </a:lnTo>
                  <a:lnTo>
                    <a:pt x="1566" y="1121"/>
                  </a:lnTo>
                  <a:lnTo>
                    <a:pt x="1567" y="1110"/>
                  </a:lnTo>
                  <a:lnTo>
                    <a:pt x="1567" y="1098"/>
                  </a:lnTo>
                  <a:lnTo>
                    <a:pt x="1567" y="1087"/>
                  </a:lnTo>
                  <a:lnTo>
                    <a:pt x="1566" y="1074"/>
                  </a:lnTo>
                  <a:lnTo>
                    <a:pt x="1564" y="1063"/>
                  </a:lnTo>
                  <a:lnTo>
                    <a:pt x="1562" y="1051"/>
                  </a:lnTo>
                  <a:lnTo>
                    <a:pt x="1560" y="1041"/>
                  </a:lnTo>
                  <a:lnTo>
                    <a:pt x="1555" y="1030"/>
                  </a:lnTo>
                  <a:lnTo>
                    <a:pt x="1551" y="1018"/>
                  </a:lnTo>
                  <a:lnTo>
                    <a:pt x="1547" y="1008"/>
                  </a:lnTo>
                  <a:lnTo>
                    <a:pt x="1542" y="997"/>
                  </a:lnTo>
                  <a:lnTo>
                    <a:pt x="1536" y="987"/>
                  </a:lnTo>
                  <a:lnTo>
                    <a:pt x="1530" y="977"/>
                  </a:lnTo>
                  <a:lnTo>
                    <a:pt x="1523" y="967"/>
                  </a:lnTo>
                  <a:lnTo>
                    <a:pt x="1515" y="958"/>
                  </a:lnTo>
                  <a:lnTo>
                    <a:pt x="1508" y="950"/>
                  </a:lnTo>
                  <a:lnTo>
                    <a:pt x="1500" y="941"/>
                  </a:lnTo>
                  <a:lnTo>
                    <a:pt x="1490" y="933"/>
                  </a:lnTo>
                  <a:lnTo>
                    <a:pt x="1481" y="926"/>
                  </a:lnTo>
                  <a:lnTo>
                    <a:pt x="1471" y="918"/>
                  </a:lnTo>
                  <a:lnTo>
                    <a:pt x="1460" y="911"/>
                  </a:lnTo>
                  <a:lnTo>
                    <a:pt x="1450" y="906"/>
                  </a:lnTo>
                  <a:lnTo>
                    <a:pt x="1434" y="898"/>
                  </a:lnTo>
                  <a:lnTo>
                    <a:pt x="1418" y="891"/>
                  </a:lnTo>
                  <a:lnTo>
                    <a:pt x="1400" y="885"/>
                  </a:lnTo>
                  <a:lnTo>
                    <a:pt x="1383" y="881"/>
                  </a:lnTo>
                  <a:lnTo>
                    <a:pt x="1364" y="877"/>
                  </a:lnTo>
                  <a:lnTo>
                    <a:pt x="1346" y="873"/>
                  </a:lnTo>
                  <a:lnTo>
                    <a:pt x="1326" y="870"/>
                  </a:lnTo>
                  <a:lnTo>
                    <a:pt x="1306" y="869"/>
                  </a:lnTo>
                  <a:lnTo>
                    <a:pt x="1287" y="868"/>
                  </a:lnTo>
                  <a:lnTo>
                    <a:pt x="1267" y="868"/>
                  </a:lnTo>
                  <a:lnTo>
                    <a:pt x="1246" y="869"/>
                  </a:lnTo>
                  <a:lnTo>
                    <a:pt x="1227" y="872"/>
                  </a:lnTo>
                  <a:lnTo>
                    <a:pt x="1207" y="874"/>
                  </a:lnTo>
                  <a:lnTo>
                    <a:pt x="1187" y="878"/>
                  </a:lnTo>
                  <a:lnTo>
                    <a:pt x="1168" y="882"/>
                  </a:lnTo>
                  <a:lnTo>
                    <a:pt x="1148" y="887"/>
                  </a:lnTo>
                  <a:lnTo>
                    <a:pt x="1133" y="892"/>
                  </a:lnTo>
                  <a:lnTo>
                    <a:pt x="1117" y="899"/>
                  </a:lnTo>
                  <a:lnTo>
                    <a:pt x="1103" y="905"/>
                  </a:lnTo>
                  <a:lnTo>
                    <a:pt x="1088" y="913"/>
                  </a:lnTo>
                  <a:lnTo>
                    <a:pt x="1075" y="921"/>
                  </a:lnTo>
                  <a:lnTo>
                    <a:pt x="1061" y="930"/>
                  </a:lnTo>
                  <a:lnTo>
                    <a:pt x="1049" y="939"/>
                  </a:lnTo>
                  <a:lnTo>
                    <a:pt x="1037" y="950"/>
                  </a:lnTo>
                  <a:lnTo>
                    <a:pt x="1026" y="960"/>
                  </a:lnTo>
                  <a:lnTo>
                    <a:pt x="1016" y="971"/>
                  </a:lnTo>
                  <a:lnTo>
                    <a:pt x="1005" y="983"/>
                  </a:lnTo>
                  <a:lnTo>
                    <a:pt x="997" y="994"/>
                  </a:lnTo>
                  <a:lnTo>
                    <a:pt x="988" y="1007"/>
                  </a:lnTo>
                  <a:lnTo>
                    <a:pt x="981" y="1020"/>
                  </a:lnTo>
                  <a:lnTo>
                    <a:pt x="973" y="1033"/>
                  </a:lnTo>
                  <a:lnTo>
                    <a:pt x="966" y="1046"/>
                  </a:lnTo>
                  <a:lnTo>
                    <a:pt x="960" y="1061"/>
                  </a:lnTo>
                  <a:lnTo>
                    <a:pt x="955" y="1074"/>
                  </a:lnTo>
                  <a:lnTo>
                    <a:pt x="951" y="1089"/>
                  </a:lnTo>
                  <a:lnTo>
                    <a:pt x="946" y="1102"/>
                  </a:lnTo>
                  <a:lnTo>
                    <a:pt x="943" y="1117"/>
                  </a:lnTo>
                  <a:lnTo>
                    <a:pt x="941" y="1132"/>
                  </a:lnTo>
                  <a:lnTo>
                    <a:pt x="939" y="1147"/>
                  </a:lnTo>
                  <a:lnTo>
                    <a:pt x="938" y="1162"/>
                  </a:lnTo>
                  <a:lnTo>
                    <a:pt x="938" y="1176"/>
                  </a:lnTo>
                  <a:lnTo>
                    <a:pt x="939" y="1191"/>
                  </a:lnTo>
                  <a:lnTo>
                    <a:pt x="940" y="1205"/>
                  </a:lnTo>
                  <a:lnTo>
                    <a:pt x="942" y="1220"/>
                  </a:lnTo>
                  <a:lnTo>
                    <a:pt x="945" y="1234"/>
                  </a:lnTo>
                  <a:lnTo>
                    <a:pt x="949" y="1249"/>
                  </a:lnTo>
                  <a:lnTo>
                    <a:pt x="954" y="1264"/>
                  </a:lnTo>
                  <a:lnTo>
                    <a:pt x="959" y="1277"/>
                  </a:lnTo>
                  <a:lnTo>
                    <a:pt x="973" y="1310"/>
                  </a:lnTo>
                  <a:lnTo>
                    <a:pt x="992" y="1343"/>
                  </a:lnTo>
                  <a:lnTo>
                    <a:pt x="1013" y="1372"/>
                  </a:lnTo>
                  <a:lnTo>
                    <a:pt x="1035" y="1400"/>
                  </a:lnTo>
                  <a:lnTo>
                    <a:pt x="1060" y="1425"/>
                  </a:lnTo>
                  <a:lnTo>
                    <a:pt x="1087" y="1449"/>
                  </a:lnTo>
                  <a:lnTo>
                    <a:pt x="1115" y="1471"/>
                  </a:lnTo>
                  <a:lnTo>
                    <a:pt x="1145" y="1489"/>
                  </a:lnTo>
                  <a:lnTo>
                    <a:pt x="1176" y="1506"/>
                  </a:lnTo>
                  <a:lnTo>
                    <a:pt x="1208" y="1522"/>
                  </a:lnTo>
                  <a:lnTo>
                    <a:pt x="1242" y="1534"/>
                  </a:lnTo>
                  <a:lnTo>
                    <a:pt x="1276" y="1544"/>
                  </a:lnTo>
                  <a:lnTo>
                    <a:pt x="1310" y="1553"/>
                  </a:lnTo>
                  <a:lnTo>
                    <a:pt x="1346" y="1558"/>
                  </a:lnTo>
                  <a:lnTo>
                    <a:pt x="1381" y="1562"/>
                  </a:lnTo>
                  <a:lnTo>
                    <a:pt x="1416" y="1563"/>
                  </a:lnTo>
                  <a:lnTo>
                    <a:pt x="1451" y="1562"/>
                  </a:lnTo>
                  <a:lnTo>
                    <a:pt x="1486" y="1559"/>
                  </a:lnTo>
                  <a:lnTo>
                    <a:pt x="1520" y="1553"/>
                  </a:lnTo>
                  <a:lnTo>
                    <a:pt x="1553" y="1544"/>
                  </a:lnTo>
                  <a:lnTo>
                    <a:pt x="1586" y="1534"/>
                  </a:lnTo>
                  <a:lnTo>
                    <a:pt x="1617" y="1520"/>
                  </a:lnTo>
                  <a:lnTo>
                    <a:pt x="1647" y="1505"/>
                  </a:lnTo>
                  <a:lnTo>
                    <a:pt x="1676" y="1486"/>
                  </a:lnTo>
                  <a:lnTo>
                    <a:pt x="1703" y="1466"/>
                  </a:lnTo>
                  <a:lnTo>
                    <a:pt x="1728" y="1442"/>
                  </a:lnTo>
                  <a:lnTo>
                    <a:pt x="1752" y="1416"/>
                  </a:lnTo>
                  <a:lnTo>
                    <a:pt x="1773" y="1388"/>
                  </a:lnTo>
                  <a:lnTo>
                    <a:pt x="1791" y="1357"/>
                  </a:lnTo>
                  <a:lnTo>
                    <a:pt x="1807" y="1323"/>
                  </a:lnTo>
                  <a:lnTo>
                    <a:pt x="1819" y="1286"/>
                  </a:lnTo>
                  <a:lnTo>
                    <a:pt x="1829" y="1248"/>
                  </a:lnTo>
                  <a:lnTo>
                    <a:pt x="1835" y="1263"/>
                  </a:lnTo>
                  <a:lnTo>
                    <a:pt x="1840" y="1278"/>
                  </a:lnTo>
                  <a:lnTo>
                    <a:pt x="1846" y="1295"/>
                  </a:lnTo>
                  <a:lnTo>
                    <a:pt x="1852" y="1310"/>
                  </a:lnTo>
                  <a:lnTo>
                    <a:pt x="1860" y="1327"/>
                  </a:lnTo>
                  <a:lnTo>
                    <a:pt x="1868" y="1343"/>
                  </a:lnTo>
                  <a:lnTo>
                    <a:pt x="1877" y="1359"/>
                  </a:lnTo>
                  <a:lnTo>
                    <a:pt x="1886" y="1375"/>
                  </a:lnTo>
                  <a:lnTo>
                    <a:pt x="1897" y="1390"/>
                  </a:lnTo>
                  <a:lnTo>
                    <a:pt x="1907" y="1405"/>
                  </a:lnTo>
                  <a:lnTo>
                    <a:pt x="1917" y="1420"/>
                  </a:lnTo>
                  <a:lnTo>
                    <a:pt x="1930" y="1434"/>
                  </a:lnTo>
                  <a:lnTo>
                    <a:pt x="1941" y="1447"/>
                  </a:lnTo>
                  <a:lnTo>
                    <a:pt x="1954" y="1459"/>
                  </a:lnTo>
                  <a:lnTo>
                    <a:pt x="1967" y="1471"/>
                  </a:lnTo>
                  <a:lnTo>
                    <a:pt x="1981" y="1481"/>
                  </a:lnTo>
                  <a:lnTo>
                    <a:pt x="1995" y="1490"/>
                  </a:lnTo>
                  <a:lnTo>
                    <a:pt x="2009" y="1499"/>
                  </a:lnTo>
                  <a:lnTo>
                    <a:pt x="2025" y="1505"/>
                  </a:lnTo>
                  <a:lnTo>
                    <a:pt x="2039" y="1510"/>
                  </a:lnTo>
                  <a:lnTo>
                    <a:pt x="2055" y="1513"/>
                  </a:lnTo>
                  <a:lnTo>
                    <a:pt x="2071" y="1515"/>
                  </a:lnTo>
                  <a:lnTo>
                    <a:pt x="2088" y="1515"/>
                  </a:lnTo>
                  <a:lnTo>
                    <a:pt x="2104" y="1514"/>
                  </a:lnTo>
                  <a:lnTo>
                    <a:pt x="2121" y="1510"/>
                  </a:lnTo>
                  <a:lnTo>
                    <a:pt x="2139" y="1505"/>
                  </a:lnTo>
                  <a:lnTo>
                    <a:pt x="2156" y="1498"/>
                  </a:lnTo>
                  <a:lnTo>
                    <a:pt x="2174" y="1487"/>
                  </a:lnTo>
                  <a:lnTo>
                    <a:pt x="2192" y="1475"/>
                  </a:lnTo>
                  <a:lnTo>
                    <a:pt x="2210" y="1460"/>
                  </a:lnTo>
                  <a:lnTo>
                    <a:pt x="2228" y="1442"/>
                  </a:lnTo>
                  <a:lnTo>
                    <a:pt x="2247" y="1423"/>
                  </a:lnTo>
                  <a:lnTo>
                    <a:pt x="2251" y="1436"/>
                  </a:lnTo>
                  <a:lnTo>
                    <a:pt x="2255" y="1449"/>
                  </a:lnTo>
                  <a:lnTo>
                    <a:pt x="2261" y="1460"/>
                  </a:lnTo>
                  <a:lnTo>
                    <a:pt x="2266" y="1471"/>
                  </a:lnTo>
                  <a:lnTo>
                    <a:pt x="2272" y="1480"/>
                  </a:lnTo>
                  <a:lnTo>
                    <a:pt x="2277" y="1488"/>
                  </a:lnTo>
                  <a:lnTo>
                    <a:pt x="2283" y="1496"/>
                  </a:lnTo>
                  <a:lnTo>
                    <a:pt x="2291" y="1503"/>
                  </a:lnTo>
                  <a:lnTo>
                    <a:pt x="2297" y="1509"/>
                  </a:lnTo>
                  <a:lnTo>
                    <a:pt x="2304" y="1514"/>
                  </a:lnTo>
                  <a:lnTo>
                    <a:pt x="2311" y="1519"/>
                  </a:lnTo>
                  <a:lnTo>
                    <a:pt x="2318" y="1523"/>
                  </a:lnTo>
                  <a:lnTo>
                    <a:pt x="2326" y="1526"/>
                  </a:lnTo>
                  <a:lnTo>
                    <a:pt x="2333" y="1529"/>
                  </a:lnTo>
                  <a:lnTo>
                    <a:pt x="2341" y="1531"/>
                  </a:lnTo>
                  <a:lnTo>
                    <a:pt x="2348" y="1532"/>
                  </a:lnTo>
                  <a:lnTo>
                    <a:pt x="2356" y="1533"/>
                  </a:lnTo>
                  <a:lnTo>
                    <a:pt x="2364" y="1533"/>
                  </a:lnTo>
                  <a:lnTo>
                    <a:pt x="2371" y="1533"/>
                  </a:lnTo>
                  <a:lnTo>
                    <a:pt x="2378" y="1532"/>
                  </a:lnTo>
                  <a:lnTo>
                    <a:pt x="2393" y="1529"/>
                  </a:lnTo>
                  <a:lnTo>
                    <a:pt x="2406" y="1525"/>
                  </a:lnTo>
                  <a:lnTo>
                    <a:pt x="2418" y="1518"/>
                  </a:lnTo>
                  <a:lnTo>
                    <a:pt x="2429" y="1511"/>
                  </a:lnTo>
                  <a:lnTo>
                    <a:pt x="2438" y="1503"/>
                  </a:lnTo>
                  <a:lnTo>
                    <a:pt x="2447" y="1493"/>
                  </a:lnTo>
                  <a:lnTo>
                    <a:pt x="2452" y="1485"/>
                  </a:lnTo>
                  <a:lnTo>
                    <a:pt x="2456" y="1476"/>
                  </a:lnTo>
                  <a:lnTo>
                    <a:pt x="2460" y="1466"/>
                  </a:lnTo>
                  <a:lnTo>
                    <a:pt x="2463" y="1457"/>
                  </a:lnTo>
                  <a:lnTo>
                    <a:pt x="2465" y="1447"/>
                  </a:lnTo>
                  <a:lnTo>
                    <a:pt x="2466" y="1437"/>
                  </a:lnTo>
                  <a:lnTo>
                    <a:pt x="2466" y="1427"/>
                  </a:lnTo>
                  <a:lnTo>
                    <a:pt x="2465" y="1418"/>
                  </a:lnTo>
                  <a:lnTo>
                    <a:pt x="2463" y="1407"/>
                  </a:lnTo>
                  <a:lnTo>
                    <a:pt x="2459" y="1398"/>
                  </a:lnTo>
                  <a:lnTo>
                    <a:pt x="2455" y="1389"/>
                  </a:lnTo>
                  <a:lnTo>
                    <a:pt x="2449" y="1380"/>
                  </a:lnTo>
                  <a:lnTo>
                    <a:pt x="2441" y="1373"/>
                  </a:lnTo>
                  <a:lnTo>
                    <a:pt x="2433" y="1366"/>
                  </a:lnTo>
                  <a:lnTo>
                    <a:pt x="2423" y="1358"/>
                  </a:lnTo>
                  <a:lnTo>
                    <a:pt x="2411" y="1353"/>
                  </a:lnTo>
                  <a:lnTo>
                    <a:pt x="2403" y="1350"/>
                  </a:lnTo>
                  <a:lnTo>
                    <a:pt x="2394" y="1348"/>
                  </a:lnTo>
                  <a:lnTo>
                    <a:pt x="2385" y="1348"/>
                  </a:lnTo>
                  <a:lnTo>
                    <a:pt x="2375" y="1348"/>
                  </a:lnTo>
                  <a:lnTo>
                    <a:pt x="2366" y="1349"/>
                  </a:lnTo>
                  <a:lnTo>
                    <a:pt x="2357" y="1351"/>
                  </a:lnTo>
                  <a:lnTo>
                    <a:pt x="2347" y="1354"/>
                  </a:lnTo>
                  <a:lnTo>
                    <a:pt x="2339" y="1358"/>
                  </a:lnTo>
                  <a:lnTo>
                    <a:pt x="2331" y="1362"/>
                  </a:lnTo>
                  <a:lnTo>
                    <a:pt x="2324" y="1369"/>
                  </a:lnTo>
                  <a:lnTo>
                    <a:pt x="2317" y="1375"/>
                  </a:lnTo>
                  <a:lnTo>
                    <a:pt x="2312" y="1382"/>
                  </a:lnTo>
                  <a:lnTo>
                    <a:pt x="2309" y="1389"/>
                  </a:lnTo>
                  <a:lnTo>
                    <a:pt x="2307" y="1398"/>
                  </a:lnTo>
                  <a:lnTo>
                    <a:pt x="2306" y="1407"/>
                  </a:lnTo>
                  <a:lnTo>
                    <a:pt x="2308" y="1416"/>
                  </a:lnTo>
                  <a:lnTo>
                    <a:pt x="2311" y="1427"/>
                  </a:lnTo>
                  <a:lnTo>
                    <a:pt x="2317" y="1437"/>
                  </a:lnTo>
                  <a:lnTo>
                    <a:pt x="2320" y="1441"/>
                  </a:lnTo>
                  <a:lnTo>
                    <a:pt x="2325" y="1446"/>
                  </a:lnTo>
                  <a:lnTo>
                    <a:pt x="2329" y="1450"/>
                  </a:lnTo>
                  <a:lnTo>
                    <a:pt x="2334" y="1454"/>
                  </a:lnTo>
                  <a:lnTo>
                    <a:pt x="2339" y="1456"/>
                  </a:lnTo>
                  <a:lnTo>
                    <a:pt x="2344" y="1458"/>
                  </a:lnTo>
                  <a:lnTo>
                    <a:pt x="2349" y="1459"/>
                  </a:lnTo>
                  <a:lnTo>
                    <a:pt x="2356" y="1460"/>
                  </a:lnTo>
                  <a:lnTo>
                    <a:pt x="2362" y="1459"/>
                  </a:lnTo>
                  <a:lnTo>
                    <a:pt x="2368" y="1457"/>
                  </a:lnTo>
                  <a:lnTo>
                    <a:pt x="2374" y="1454"/>
                  </a:lnTo>
                  <a:lnTo>
                    <a:pt x="2379" y="14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00" name="Google Shape;500;p24"/>
          <p:cNvGrpSpPr/>
          <p:nvPr/>
        </p:nvGrpSpPr>
        <p:grpSpPr>
          <a:xfrm flipH="1" rot="10800000">
            <a:off x="539055" y="4086338"/>
            <a:ext cx="2884356" cy="285612"/>
            <a:chOff x="5180013" y="842963"/>
            <a:chExt cx="2917825" cy="288926"/>
          </a:xfrm>
        </p:grpSpPr>
        <p:sp>
          <p:nvSpPr>
            <p:cNvPr id="501" name="Google Shape;501;p24"/>
            <p:cNvSpPr/>
            <p:nvPr/>
          </p:nvSpPr>
          <p:spPr>
            <a:xfrm>
              <a:off x="5180013" y="1111251"/>
              <a:ext cx="2917825" cy="20638"/>
            </a:xfrm>
            <a:custGeom>
              <a:rect b="b" l="l" r="r" t="t"/>
              <a:pathLst>
                <a:path extrusionOk="0" h="119" w="16542">
                  <a:moveTo>
                    <a:pt x="0" y="119"/>
                  </a:moveTo>
                  <a:lnTo>
                    <a:pt x="517" y="105"/>
                  </a:lnTo>
                  <a:lnTo>
                    <a:pt x="1034" y="93"/>
                  </a:lnTo>
                  <a:lnTo>
                    <a:pt x="1551" y="81"/>
                  </a:lnTo>
                  <a:lnTo>
                    <a:pt x="2068" y="69"/>
                  </a:lnTo>
                  <a:lnTo>
                    <a:pt x="2585" y="59"/>
                  </a:lnTo>
                  <a:lnTo>
                    <a:pt x="3102" y="49"/>
                  </a:lnTo>
                  <a:lnTo>
                    <a:pt x="3619" y="40"/>
                  </a:lnTo>
                  <a:lnTo>
                    <a:pt x="4136" y="33"/>
                  </a:lnTo>
                  <a:lnTo>
                    <a:pt x="4652" y="25"/>
                  </a:lnTo>
                  <a:lnTo>
                    <a:pt x="5169" y="19"/>
                  </a:lnTo>
                  <a:lnTo>
                    <a:pt x="5686" y="14"/>
                  </a:lnTo>
                  <a:lnTo>
                    <a:pt x="6203" y="9"/>
                  </a:lnTo>
                  <a:lnTo>
                    <a:pt x="6720" y="6"/>
                  </a:lnTo>
                  <a:lnTo>
                    <a:pt x="7237" y="3"/>
                  </a:lnTo>
                  <a:lnTo>
                    <a:pt x="7754" y="1"/>
                  </a:lnTo>
                  <a:lnTo>
                    <a:pt x="8271" y="0"/>
                  </a:lnTo>
                  <a:lnTo>
                    <a:pt x="8788" y="0"/>
                  </a:lnTo>
                  <a:lnTo>
                    <a:pt x="9305" y="1"/>
                  </a:lnTo>
                  <a:lnTo>
                    <a:pt x="9822" y="4"/>
                  </a:lnTo>
                  <a:lnTo>
                    <a:pt x="10339" y="6"/>
                  </a:lnTo>
                  <a:lnTo>
                    <a:pt x="10856" y="10"/>
                  </a:lnTo>
                  <a:lnTo>
                    <a:pt x="11373" y="15"/>
                  </a:lnTo>
                  <a:lnTo>
                    <a:pt x="11890" y="20"/>
                  </a:lnTo>
                  <a:lnTo>
                    <a:pt x="12407" y="27"/>
                  </a:lnTo>
                  <a:lnTo>
                    <a:pt x="12923" y="35"/>
                  </a:lnTo>
                  <a:lnTo>
                    <a:pt x="13440" y="44"/>
                  </a:lnTo>
                  <a:lnTo>
                    <a:pt x="13957" y="53"/>
                  </a:lnTo>
                  <a:lnTo>
                    <a:pt x="14474" y="65"/>
                  </a:lnTo>
                  <a:lnTo>
                    <a:pt x="14991" y="76"/>
                  </a:lnTo>
                  <a:lnTo>
                    <a:pt x="15508" y="90"/>
                  </a:lnTo>
                  <a:lnTo>
                    <a:pt x="16025" y="103"/>
                  </a:lnTo>
                  <a:lnTo>
                    <a:pt x="16542" y="119"/>
                  </a:lnTo>
                  <a:lnTo>
                    <a:pt x="15508" y="119"/>
                  </a:lnTo>
                  <a:lnTo>
                    <a:pt x="14474" y="119"/>
                  </a:lnTo>
                  <a:lnTo>
                    <a:pt x="13440" y="119"/>
                  </a:lnTo>
                  <a:lnTo>
                    <a:pt x="12407" y="119"/>
                  </a:lnTo>
                  <a:lnTo>
                    <a:pt x="11373" y="119"/>
                  </a:lnTo>
                  <a:lnTo>
                    <a:pt x="10339" y="119"/>
                  </a:lnTo>
                  <a:lnTo>
                    <a:pt x="9305" y="119"/>
                  </a:lnTo>
                  <a:lnTo>
                    <a:pt x="8271" y="119"/>
                  </a:lnTo>
                  <a:lnTo>
                    <a:pt x="7237" y="119"/>
                  </a:lnTo>
                  <a:lnTo>
                    <a:pt x="6203" y="119"/>
                  </a:lnTo>
                  <a:lnTo>
                    <a:pt x="5169" y="119"/>
                  </a:lnTo>
                  <a:lnTo>
                    <a:pt x="4136" y="119"/>
                  </a:lnTo>
                  <a:lnTo>
                    <a:pt x="3102" y="119"/>
                  </a:lnTo>
                  <a:lnTo>
                    <a:pt x="2068" y="119"/>
                  </a:lnTo>
                  <a:lnTo>
                    <a:pt x="1034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6205538" y="842963"/>
              <a:ext cx="434975" cy="276225"/>
            </a:xfrm>
            <a:custGeom>
              <a:rect b="b" l="l" r="r" t="t"/>
              <a:pathLst>
                <a:path extrusionOk="0" h="1563" w="2465">
                  <a:moveTo>
                    <a:pt x="86" y="1449"/>
                  </a:moveTo>
                  <a:lnTo>
                    <a:pt x="94" y="1447"/>
                  </a:lnTo>
                  <a:lnTo>
                    <a:pt x="101" y="1442"/>
                  </a:lnTo>
                  <a:lnTo>
                    <a:pt x="107" y="1437"/>
                  </a:lnTo>
                  <a:lnTo>
                    <a:pt x="112" y="1432"/>
                  </a:lnTo>
                  <a:lnTo>
                    <a:pt x="117" y="1425"/>
                  </a:lnTo>
                  <a:lnTo>
                    <a:pt x="120" y="1418"/>
                  </a:lnTo>
                  <a:lnTo>
                    <a:pt x="124" y="1410"/>
                  </a:lnTo>
                  <a:lnTo>
                    <a:pt x="125" y="1403"/>
                  </a:lnTo>
                  <a:lnTo>
                    <a:pt x="126" y="1396"/>
                  </a:lnTo>
                  <a:lnTo>
                    <a:pt x="124" y="1389"/>
                  </a:lnTo>
                  <a:lnTo>
                    <a:pt x="122" y="1383"/>
                  </a:lnTo>
                  <a:lnTo>
                    <a:pt x="117" y="1378"/>
                  </a:lnTo>
                  <a:lnTo>
                    <a:pt x="111" y="1374"/>
                  </a:lnTo>
                  <a:lnTo>
                    <a:pt x="104" y="1371"/>
                  </a:lnTo>
                  <a:lnTo>
                    <a:pt x="94" y="1370"/>
                  </a:lnTo>
                  <a:lnTo>
                    <a:pt x="82" y="1371"/>
                  </a:lnTo>
                  <a:lnTo>
                    <a:pt x="75" y="1372"/>
                  </a:lnTo>
                  <a:lnTo>
                    <a:pt x="69" y="1374"/>
                  </a:lnTo>
                  <a:lnTo>
                    <a:pt x="64" y="1377"/>
                  </a:lnTo>
                  <a:lnTo>
                    <a:pt x="58" y="1380"/>
                  </a:lnTo>
                  <a:lnTo>
                    <a:pt x="55" y="1383"/>
                  </a:lnTo>
                  <a:lnTo>
                    <a:pt x="52" y="1388"/>
                  </a:lnTo>
                  <a:lnTo>
                    <a:pt x="49" y="1393"/>
                  </a:lnTo>
                  <a:lnTo>
                    <a:pt x="47" y="1398"/>
                  </a:lnTo>
                  <a:lnTo>
                    <a:pt x="45" y="1409"/>
                  </a:lnTo>
                  <a:lnTo>
                    <a:pt x="45" y="1422"/>
                  </a:lnTo>
                  <a:lnTo>
                    <a:pt x="45" y="1435"/>
                  </a:lnTo>
                  <a:lnTo>
                    <a:pt x="46" y="1449"/>
                  </a:lnTo>
                  <a:lnTo>
                    <a:pt x="48" y="1456"/>
                  </a:lnTo>
                  <a:lnTo>
                    <a:pt x="50" y="1465"/>
                  </a:lnTo>
                  <a:lnTo>
                    <a:pt x="54" y="1474"/>
                  </a:lnTo>
                  <a:lnTo>
                    <a:pt x="59" y="1483"/>
                  </a:lnTo>
                  <a:lnTo>
                    <a:pt x="66" y="1490"/>
                  </a:lnTo>
                  <a:lnTo>
                    <a:pt x="74" y="1498"/>
                  </a:lnTo>
                  <a:lnTo>
                    <a:pt x="79" y="1501"/>
                  </a:lnTo>
                  <a:lnTo>
                    <a:pt x="83" y="1503"/>
                  </a:lnTo>
                  <a:lnTo>
                    <a:pt x="89" y="1505"/>
                  </a:lnTo>
                  <a:lnTo>
                    <a:pt x="95" y="1506"/>
                  </a:lnTo>
                  <a:lnTo>
                    <a:pt x="102" y="1507"/>
                  </a:lnTo>
                  <a:lnTo>
                    <a:pt x="110" y="1506"/>
                  </a:lnTo>
                  <a:lnTo>
                    <a:pt x="118" y="1505"/>
                  </a:lnTo>
                  <a:lnTo>
                    <a:pt x="128" y="1503"/>
                  </a:lnTo>
                  <a:lnTo>
                    <a:pt x="136" y="1499"/>
                  </a:lnTo>
                  <a:lnTo>
                    <a:pt x="144" y="1494"/>
                  </a:lnTo>
                  <a:lnTo>
                    <a:pt x="153" y="1488"/>
                  </a:lnTo>
                  <a:lnTo>
                    <a:pt x="161" y="1482"/>
                  </a:lnTo>
                  <a:lnTo>
                    <a:pt x="169" y="1475"/>
                  </a:lnTo>
                  <a:lnTo>
                    <a:pt x="176" y="1466"/>
                  </a:lnTo>
                  <a:lnTo>
                    <a:pt x="183" y="1457"/>
                  </a:lnTo>
                  <a:lnTo>
                    <a:pt x="188" y="1447"/>
                  </a:lnTo>
                  <a:lnTo>
                    <a:pt x="193" y="1435"/>
                  </a:lnTo>
                  <a:lnTo>
                    <a:pt x="196" y="1424"/>
                  </a:lnTo>
                  <a:lnTo>
                    <a:pt x="198" y="1410"/>
                  </a:lnTo>
                  <a:lnTo>
                    <a:pt x="199" y="1397"/>
                  </a:lnTo>
                  <a:lnTo>
                    <a:pt x="200" y="1366"/>
                  </a:lnTo>
                  <a:lnTo>
                    <a:pt x="202" y="1335"/>
                  </a:lnTo>
                  <a:lnTo>
                    <a:pt x="203" y="1321"/>
                  </a:lnTo>
                  <a:lnTo>
                    <a:pt x="206" y="1306"/>
                  </a:lnTo>
                  <a:lnTo>
                    <a:pt x="209" y="1293"/>
                  </a:lnTo>
                  <a:lnTo>
                    <a:pt x="212" y="1279"/>
                  </a:lnTo>
                  <a:lnTo>
                    <a:pt x="218" y="1267"/>
                  </a:lnTo>
                  <a:lnTo>
                    <a:pt x="224" y="1255"/>
                  </a:lnTo>
                  <a:lnTo>
                    <a:pt x="232" y="1244"/>
                  </a:lnTo>
                  <a:lnTo>
                    <a:pt x="241" y="1233"/>
                  </a:lnTo>
                  <a:lnTo>
                    <a:pt x="252" y="1224"/>
                  </a:lnTo>
                  <a:lnTo>
                    <a:pt x="265" y="1216"/>
                  </a:lnTo>
                  <a:lnTo>
                    <a:pt x="280" y="1207"/>
                  </a:lnTo>
                  <a:lnTo>
                    <a:pt x="296" y="1200"/>
                  </a:lnTo>
                  <a:lnTo>
                    <a:pt x="305" y="1198"/>
                  </a:lnTo>
                  <a:lnTo>
                    <a:pt x="313" y="1196"/>
                  </a:lnTo>
                  <a:lnTo>
                    <a:pt x="320" y="1195"/>
                  </a:lnTo>
                  <a:lnTo>
                    <a:pt x="328" y="1194"/>
                  </a:lnTo>
                  <a:lnTo>
                    <a:pt x="346" y="1193"/>
                  </a:lnTo>
                  <a:lnTo>
                    <a:pt x="362" y="1195"/>
                  </a:lnTo>
                  <a:lnTo>
                    <a:pt x="379" y="1198"/>
                  </a:lnTo>
                  <a:lnTo>
                    <a:pt x="394" y="1202"/>
                  </a:lnTo>
                  <a:lnTo>
                    <a:pt x="410" y="1208"/>
                  </a:lnTo>
                  <a:lnTo>
                    <a:pt x="423" y="1217"/>
                  </a:lnTo>
                  <a:lnTo>
                    <a:pt x="430" y="1221"/>
                  </a:lnTo>
                  <a:lnTo>
                    <a:pt x="436" y="1226"/>
                  </a:lnTo>
                  <a:lnTo>
                    <a:pt x="441" y="1231"/>
                  </a:lnTo>
                  <a:lnTo>
                    <a:pt x="446" y="1237"/>
                  </a:lnTo>
                  <a:lnTo>
                    <a:pt x="450" y="1243"/>
                  </a:lnTo>
                  <a:lnTo>
                    <a:pt x="453" y="1249"/>
                  </a:lnTo>
                  <a:lnTo>
                    <a:pt x="458" y="1255"/>
                  </a:lnTo>
                  <a:lnTo>
                    <a:pt x="460" y="1263"/>
                  </a:lnTo>
                  <a:lnTo>
                    <a:pt x="462" y="1270"/>
                  </a:lnTo>
                  <a:lnTo>
                    <a:pt x="463" y="1277"/>
                  </a:lnTo>
                  <a:lnTo>
                    <a:pt x="463" y="1284"/>
                  </a:lnTo>
                  <a:lnTo>
                    <a:pt x="462" y="1293"/>
                  </a:lnTo>
                  <a:lnTo>
                    <a:pt x="461" y="1301"/>
                  </a:lnTo>
                  <a:lnTo>
                    <a:pt x="459" y="1309"/>
                  </a:lnTo>
                  <a:lnTo>
                    <a:pt x="455" y="1318"/>
                  </a:lnTo>
                  <a:lnTo>
                    <a:pt x="451" y="1327"/>
                  </a:lnTo>
                  <a:lnTo>
                    <a:pt x="446" y="1335"/>
                  </a:lnTo>
                  <a:lnTo>
                    <a:pt x="434" y="1351"/>
                  </a:lnTo>
                  <a:lnTo>
                    <a:pt x="425" y="1359"/>
                  </a:lnTo>
                  <a:lnTo>
                    <a:pt x="415" y="1368"/>
                  </a:lnTo>
                  <a:lnTo>
                    <a:pt x="410" y="1371"/>
                  </a:lnTo>
                  <a:lnTo>
                    <a:pt x="404" y="1374"/>
                  </a:lnTo>
                  <a:lnTo>
                    <a:pt x="398" y="1377"/>
                  </a:lnTo>
                  <a:lnTo>
                    <a:pt x="391" y="1379"/>
                  </a:lnTo>
                  <a:lnTo>
                    <a:pt x="379" y="1381"/>
                  </a:lnTo>
                  <a:lnTo>
                    <a:pt x="368" y="1382"/>
                  </a:lnTo>
                  <a:lnTo>
                    <a:pt x="356" y="1381"/>
                  </a:lnTo>
                  <a:lnTo>
                    <a:pt x="345" y="1379"/>
                  </a:lnTo>
                  <a:lnTo>
                    <a:pt x="336" y="1376"/>
                  </a:lnTo>
                  <a:lnTo>
                    <a:pt x="326" y="1372"/>
                  </a:lnTo>
                  <a:lnTo>
                    <a:pt x="317" y="1367"/>
                  </a:lnTo>
                  <a:lnTo>
                    <a:pt x="310" y="1359"/>
                  </a:lnTo>
                  <a:lnTo>
                    <a:pt x="303" y="1352"/>
                  </a:lnTo>
                  <a:lnTo>
                    <a:pt x="299" y="1343"/>
                  </a:lnTo>
                  <a:lnTo>
                    <a:pt x="296" y="1333"/>
                  </a:lnTo>
                  <a:lnTo>
                    <a:pt x="294" y="1322"/>
                  </a:lnTo>
                  <a:lnTo>
                    <a:pt x="294" y="1309"/>
                  </a:lnTo>
                  <a:lnTo>
                    <a:pt x="296" y="1297"/>
                  </a:lnTo>
                  <a:lnTo>
                    <a:pt x="300" y="1282"/>
                  </a:lnTo>
                  <a:lnTo>
                    <a:pt x="307" y="1268"/>
                  </a:lnTo>
                  <a:lnTo>
                    <a:pt x="317" y="1271"/>
                  </a:lnTo>
                  <a:lnTo>
                    <a:pt x="325" y="1275"/>
                  </a:lnTo>
                  <a:lnTo>
                    <a:pt x="332" y="1280"/>
                  </a:lnTo>
                  <a:lnTo>
                    <a:pt x="339" y="1285"/>
                  </a:lnTo>
                  <a:lnTo>
                    <a:pt x="348" y="1298"/>
                  </a:lnTo>
                  <a:lnTo>
                    <a:pt x="355" y="1309"/>
                  </a:lnTo>
                  <a:lnTo>
                    <a:pt x="359" y="1315"/>
                  </a:lnTo>
                  <a:lnTo>
                    <a:pt x="363" y="1319"/>
                  </a:lnTo>
                  <a:lnTo>
                    <a:pt x="369" y="1321"/>
                  </a:lnTo>
                  <a:lnTo>
                    <a:pt x="375" y="1323"/>
                  </a:lnTo>
                  <a:lnTo>
                    <a:pt x="381" y="1323"/>
                  </a:lnTo>
                  <a:lnTo>
                    <a:pt x="389" y="1322"/>
                  </a:lnTo>
                  <a:lnTo>
                    <a:pt x="399" y="1318"/>
                  </a:lnTo>
                  <a:lnTo>
                    <a:pt x="410" y="1312"/>
                  </a:lnTo>
                  <a:lnTo>
                    <a:pt x="414" y="1309"/>
                  </a:lnTo>
                  <a:lnTo>
                    <a:pt x="417" y="1305"/>
                  </a:lnTo>
                  <a:lnTo>
                    <a:pt x="421" y="1301"/>
                  </a:lnTo>
                  <a:lnTo>
                    <a:pt x="424" y="1295"/>
                  </a:lnTo>
                  <a:lnTo>
                    <a:pt x="427" y="1289"/>
                  </a:lnTo>
                  <a:lnTo>
                    <a:pt x="429" y="1282"/>
                  </a:lnTo>
                  <a:lnTo>
                    <a:pt x="429" y="1275"/>
                  </a:lnTo>
                  <a:lnTo>
                    <a:pt x="429" y="1268"/>
                  </a:lnTo>
                  <a:lnTo>
                    <a:pt x="428" y="1259"/>
                  </a:lnTo>
                  <a:lnTo>
                    <a:pt x="424" y="1252"/>
                  </a:lnTo>
                  <a:lnTo>
                    <a:pt x="420" y="1245"/>
                  </a:lnTo>
                  <a:lnTo>
                    <a:pt x="415" y="1239"/>
                  </a:lnTo>
                  <a:lnTo>
                    <a:pt x="407" y="1232"/>
                  </a:lnTo>
                  <a:lnTo>
                    <a:pt x="398" y="1226"/>
                  </a:lnTo>
                  <a:lnTo>
                    <a:pt x="386" y="1221"/>
                  </a:lnTo>
                  <a:lnTo>
                    <a:pt x="373" y="1217"/>
                  </a:lnTo>
                  <a:lnTo>
                    <a:pt x="361" y="1215"/>
                  </a:lnTo>
                  <a:lnTo>
                    <a:pt x="350" y="1214"/>
                  </a:lnTo>
                  <a:lnTo>
                    <a:pt x="339" y="1214"/>
                  </a:lnTo>
                  <a:lnTo>
                    <a:pt x="327" y="1215"/>
                  </a:lnTo>
                  <a:lnTo>
                    <a:pt x="317" y="1216"/>
                  </a:lnTo>
                  <a:lnTo>
                    <a:pt x="306" y="1219"/>
                  </a:lnTo>
                  <a:lnTo>
                    <a:pt x="295" y="1222"/>
                  </a:lnTo>
                  <a:lnTo>
                    <a:pt x="285" y="1226"/>
                  </a:lnTo>
                  <a:lnTo>
                    <a:pt x="275" y="1231"/>
                  </a:lnTo>
                  <a:lnTo>
                    <a:pt x="266" y="1237"/>
                  </a:lnTo>
                  <a:lnTo>
                    <a:pt x="257" y="1244"/>
                  </a:lnTo>
                  <a:lnTo>
                    <a:pt x="250" y="1250"/>
                  </a:lnTo>
                  <a:lnTo>
                    <a:pt x="242" y="1258"/>
                  </a:lnTo>
                  <a:lnTo>
                    <a:pt x="236" y="1267"/>
                  </a:lnTo>
                  <a:lnTo>
                    <a:pt x="232" y="1276"/>
                  </a:lnTo>
                  <a:lnTo>
                    <a:pt x="228" y="1285"/>
                  </a:lnTo>
                  <a:lnTo>
                    <a:pt x="225" y="1298"/>
                  </a:lnTo>
                  <a:lnTo>
                    <a:pt x="222" y="1311"/>
                  </a:lnTo>
                  <a:lnTo>
                    <a:pt x="221" y="1326"/>
                  </a:lnTo>
                  <a:lnTo>
                    <a:pt x="221" y="1342"/>
                  </a:lnTo>
                  <a:lnTo>
                    <a:pt x="222" y="1356"/>
                  </a:lnTo>
                  <a:lnTo>
                    <a:pt x="223" y="1371"/>
                  </a:lnTo>
                  <a:lnTo>
                    <a:pt x="226" y="1385"/>
                  </a:lnTo>
                  <a:lnTo>
                    <a:pt x="229" y="1399"/>
                  </a:lnTo>
                  <a:lnTo>
                    <a:pt x="232" y="1403"/>
                  </a:lnTo>
                  <a:lnTo>
                    <a:pt x="237" y="1411"/>
                  </a:lnTo>
                  <a:lnTo>
                    <a:pt x="246" y="1421"/>
                  </a:lnTo>
                  <a:lnTo>
                    <a:pt x="256" y="1431"/>
                  </a:lnTo>
                  <a:lnTo>
                    <a:pt x="269" y="1441"/>
                  </a:lnTo>
                  <a:lnTo>
                    <a:pt x="285" y="1453"/>
                  </a:lnTo>
                  <a:lnTo>
                    <a:pt x="293" y="1457"/>
                  </a:lnTo>
                  <a:lnTo>
                    <a:pt x="302" y="1461"/>
                  </a:lnTo>
                  <a:lnTo>
                    <a:pt x="312" y="1465"/>
                  </a:lnTo>
                  <a:lnTo>
                    <a:pt x="322" y="1468"/>
                  </a:lnTo>
                  <a:lnTo>
                    <a:pt x="332" y="1472"/>
                  </a:lnTo>
                  <a:lnTo>
                    <a:pt x="343" y="1474"/>
                  </a:lnTo>
                  <a:lnTo>
                    <a:pt x="354" y="1475"/>
                  </a:lnTo>
                  <a:lnTo>
                    <a:pt x="367" y="1475"/>
                  </a:lnTo>
                  <a:lnTo>
                    <a:pt x="379" y="1474"/>
                  </a:lnTo>
                  <a:lnTo>
                    <a:pt x="391" y="1472"/>
                  </a:lnTo>
                  <a:lnTo>
                    <a:pt x="404" y="1467"/>
                  </a:lnTo>
                  <a:lnTo>
                    <a:pt x="417" y="1463"/>
                  </a:lnTo>
                  <a:lnTo>
                    <a:pt x="431" y="1457"/>
                  </a:lnTo>
                  <a:lnTo>
                    <a:pt x="445" y="1449"/>
                  </a:lnTo>
                  <a:lnTo>
                    <a:pt x="459" y="1439"/>
                  </a:lnTo>
                  <a:lnTo>
                    <a:pt x="473" y="1428"/>
                  </a:lnTo>
                  <a:lnTo>
                    <a:pt x="488" y="1414"/>
                  </a:lnTo>
                  <a:lnTo>
                    <a:pt x="503" y="1400"/>
                  </a:lnTo>
                  <a:lnTo>
                    <a:pt x="519" y="1383"/>
                  </a:lnTo>
                  <a:lnTo>
                    <a:pt x="533" y="1363"/>
                  </a:lnTo>
                  <a:lnTo>
                    <a:pt x="563" y="1323"/>
                  </a:lnTo>
                  <a:lnTo>
                    <a:pt x="588" y="1289"/>
                  </a:lnTo>
                  <a:lnTo>
                    <a:pt x="597" y="1272"/>
                  </a:lnTo>
                  <a:lnTo>
                    <a:pt x="606" y="1257"/>
                  </a:lnTo>
                  <a:lnTo>
                    <a:pt x="614" y="1242"/>
                  </a:lnTo>
                  <a:lnTo>
                    <a:pt x="621" y="1227"/>
                  </a:lnTo>
                  <a:lnTo>
                    <a:pt x="627" y="1213"/>
                  </a:lnTo>
                  <a:lnTo>
                    <a:pt x="632" y="1198"/>
                  </a:lnTo>
                  <a:lnTo>
                    <a:pt x="636" y="1182"/>
                  </a:lnTo>
                  <a:lnTo>
                    <a:pt x="641" y="1167"/>
                  </a:lnTo>
                  <a:lnTo>
                    <a:pt x="649" y="1132"/>
                  </a:lnTo>
                  <a:lnTo>
                    <a:pt x="655" y="1090"/>
                  </a:lnTo>
                  <a:lnTo>
                    <a:pt x="658" y="1072"/>
                  </a:lnTo>
                  <a:lnTo>
                    <a:pt x="662" y="1055"/>
                  </a:lnTo>
                  <a:lnTo>
                    <a:pt x="666" y="1037"/>
                  </a:lnTo>
                  <a:lnTo>
                    <a:pt x="670" y="1019"/>
                  </a:lnTo>
                  <a:lnTo>
                    <a:pt x="676" y="1002"/>
                  </a:lnTo>
                  <a:lnTo>
                    <a:pt x="682" y="985"/>
                  </a:lnTo>
                  <a:lnTo>
                    <a:pt x="688" y="967"/>
                  </a:lnTo>
                  <a:lnTo>
                    <a:pt x="695" y="951"/>
                  </a:lnTo>
                  <a:lnTo>
                    <a:pt x="703" y="934"/>
                  </a:lnTo>
                  <a:lnTo>
                    <a:pt x="711" y="917"/>
                  </a:lnTo>
                  <a:lnTo>
                    <a:pt x="720" y="902"/>
                  </a:lnTo>
                  <a:lnTo>
                    <a:pt x="729" y="886"/>
                  </a:lnTo>
                  <a:lnTo>
                    <a:pt x="740" y="872"/>
                  </a:lnTo>
                  <a:lnTo>
                    <a:pt x="751" y="857"/>
                  </a:lnTo>
                  <a:lnTo>
                    <a:pt x="763" y="842"/>
                  </a:lnTo>
                  <a:lnTo>
                    <a:pt x="775" y="829"/>
                  </a:lnTo>
                  <a:lnTo>
                    <a:pt x="787" y="816"/>
                  </a:lnTo>
                  <a:lnTo>
                    <a:pt x="801" y="804"/>
                  </a:lnTo>
                  <a:lnTo>
                    <a:pt x="815" y="792"/>
                  </a:lnTo>
                  <a:lnTo>
                    <a:pt x="831" y="782"/>
                  </a:lnTo>
                  <a:lnTo>
                    <a:pt x="846" y="772"/>
                  </a:lnTo>
                  <a:lnTo>
                    <a:pt x="863" y="762"/>
                  </a:lnTo>
                  <a:lnTo>
                    <a:pt x="880" y="754"/>
                  </a:lnTo>
                  <a:lnTo>
                    <a:pt x="898" y="747"/>
                  </a:lnTo>
                  <a:lnTo>
                    <a:pt x="917" y="740"/>
                  </a:lnTo>
                  <a:lnTo>
                    <a:pt x="936" y="734"/>
                  </a:lnTo>
                  <a:lnTo>
                    <a:pt x="957" y="730"/>
                  </a:lnTo>
                  <a:lnTo>
                    <a:pt x="978" y="726"/>
                  </a:lnTo>
                  <a:lnTo>
                    <a:pt x="1000" y="724"/>
                  </a:lnTo>
                  <a:lnTo>
                    <a:pt x="1023" y="723"/>
                  </a:lnTo>
                  <a:lnTo>
                    <a:pt x="1046" y="723"/>
                  </a:lnTo>
                  <a:lnTo>
                    <a:pt x="1071" y="724"/>
                  </a:lnTo>
                  <a:lnTo>
                    <a:pt x="1094" y="726"/>
                  </a:lnTo>
                  <a:lnTo>
                    <a:pt x="1118" y="729"/>
                  </a:lnTo>
                  <a:lnTo>
                    <a:pt x="1141" y="733"/>
                  </a:lnTo>
                  <a:lnTo>
                    <a:pt x="1163" y="737"/>
                  </a:lnTo>
                  <a:lnTo>
                    <a:pt x="1206" y="749"/>
                  </a:lnTo>
                  <a:lnTo>
                    <a:pt x="1248" y="760"/>
                  </a:lnTo>
                  <a:lnTo>
                    <a:pt x="1290" y="773"/>
                  </a:lnTo>
                  <a:lnTo>
                    <a:pt x="1333" y="784"/>
                  </a:lnTo>
                  <a:lnTo>
                    <a:pt x="1355" y="789"/>
                  </a:lnTo>
                  <a:lnTo>
                    <a:pt x="1378" y="794"/>
                  </a:lnTo>
                  <a:lnTo>
                    <a:pt x="1400" y="798"/>
                  </a:lnTo>
                  <a:lnTo>
                    <a:pt x="1424" y="801"/>
                  </a:lnTo>
                  <a:lnTo>
                    <a:pt x="1436" y="801"/>
                  </a:lnTo>
                  <a:lnTo>
                    <a:pt x="1447" y="801"/>
                  </a:lnTo>
                  <a:lnTo>
                    <a:pt x="1458" y="801"/>
                  </a:lnTo>
                  <a:lnTo>
                    <a:pt x="1469" y="799"/>
                  </a:lnTo>
                  <a:lnTo>
                    <a:pt x="1480" y="797"/>
                  </a:lnTo>
                  <a:lnTo>
                    <a:pt x="1491" y="795"/>
                  </a:lnTo>
                  <a:lnTo>
                    <a:pt x="1503" y="790"/>
                  </a:lnTo>
                  <a:lnTo>
                    <a:pt x="1513" y="787"/>
                  </a:lnTo>
                  <a:lnTo>
                    <a:pt x="1523" y="782"/>
                  </a:lnTo>
                  <a:lnTo>
                    <a:pt x="1533" y="777"/>
                  </a:lnTo>
                  <a:lnTo>
                    <a:pt x="1543" y="772"/>
                  </a:lnTo>
                  <a:lnTo>
                    <a:pt x="1552" y="765"/>
                  </a:lnTo>
                  <a:lnTo>
                    <a:pt x="1561" y="758"/>
                  </a:lnTo>
                  <a:lnTo>
                    <a:pt x="1569" y="751"/>
                  </a:lnTo>
                  <a:lnTo>
                    <a:pt x="1576" y="743"/>
                  </a:lnTo>
                  <a:lnTo>
                    <a:pt x="1583" y="734"/>
                  </a:lnTo>
                  <a:lnTo>
                    <a:pt x="1590" y="726"/>
                  </a:lnTo>
                  <a:lnTo>
                    <a:pt x="1595" y="717"/>
                  </a:lnTo>
                  <a:lnTo>
                    <a:pt x="1600" y="707"/>
                  </a:lnTo>
                  <a:lnTo>
                    <a:pt x="1604" y="698"/>
                  </a:lnTo>
                  <a:lnTo>
                    <a:pt x="1607" y="687"/>
                  </a:lnTo>
                  <a:lnTo>
                    <a:pt x="1609" y="676"/>
                  </a:lnTo>
                  <a:lnTo>
                    <a:pt x="1610" y="666"/>
                  </a:lnTo>
                  <a:lnTo>
                    <a:pt x="1610" y="654"/>
                  </a:lnTo>
                  <a:lnTo>
                    <a:pt x="1609" y="643"/>
                  </a:lnTo>
                  <a:lnTo>
                    <a:pt x="1607" y="631"/>
                  </a:lnTo>
                  <a:lnTo>
                    <a:pt x="1604" y="619"/>
                  </a:lnTo>
                  <a:lnTo>
                    <a:pt x="1599" y="606"/>
                  </a:lnTo>
                  <a:lnTo>
                    <a:pt x="1594" y="594"/>
                  </a:lnTo>
                  <a:lnTo>
                    <a:pt x="1587" y="581"/>
                  </a:lnTo>
                  <a:lnTo>
                    <a:pt x="1578" y="569"/>
                  </a:lnTo>
                  <a:lnTo>
                    <a:pt x="1568" y="555"/>
                  </a:lnTo>
                  <a:lnTo>
                    <a:pt x="1562" y="548"/>
                  </a:lnTo>
                  <a:lnTo>
                    <a:pt x="1554" y="541"/>
                  </a:lnTo>
                  <a:lnTo>
                    <a:pt x="1546" y="536"/>
                  </a:lnTo>
                  <a:lnTo>
                    <a:pt x="1538" y="529"/>
                  </a:lnTo>
                  <a:lnTo>
                    <a:pt x="1530" y="525"/>
                  </a:lnTo>
                  <a:lnTo>
                    <a:pt x="1521" y="521"/>
                  </a:lnTo>
                  <a:lnTo>
                    <a:pt x="1512" y="518"/>
                  </a:lnTo>
                  <a:lnTo>
                    <a:pt x="1503" y="515"/>
                  </a:lnTo>
                  <a:lnTo>
                    <a:pt x="1492" y="513"/>
                  </a:lnTo>
                  <a:lnTo>
                    <a:pt x="1483" y="512"/>
                  </a:lnTo>
                  <a:lnTo>
                    <a:pt x="1474" y="511"/>
                  </a:lnTo>
                  <a:lnTo>
                    <a:pt x="1463" y="511"/>
                  </a:lnTo>
                  <a:lnTo>
                    <a:pt x="1454" y="511"/>
                  </a:lnTo>
                  <a:lnTo>
                    <a:pt x="1444" y="512"/>
                  </a:lnTo>
                  <a:lnTo>
                    <a:pt x="1435" y="514"/>
                  </a:lnTo>
                  <a:lnTo>
                    <a:pt x="1424" y="516"/>
                  </a:lnTo>
                  <a:lnTo>
                    <a:pt x="1415" y="519"/>
                  </a:lnTo>
                  <a:lnTo>
                    <a:pt x="1407" y="522"/>
                  </a:lnTo>
                  <a:lnTo>
                    <a:pt x="1397" y="526"/>
                  </a:lnTo>
                  <a:lnTo>
                    <a:pt x="1389" y="531"/>
                  </a:lnTo>
                  <a:lnTo>
                    <a:pt x="1381" y="537"/>
                  </a:lnTo>
                  <a:lnTo>
                    <a:pt x="1374" y="542"/>
                  </a:lnTo>
                  <a:lnTo>
                    <a:pt x="1366" y="548"/>
                  </a:lnTo>
                  <a:lnTo>
                    <a:pt x="1359" y="555"/>
                  </a:lnTo>
                  <a:lnTo>
                    <a:pt x="1353" y="563"/>
                  </a:lnTo>
                  <a:lnTo>
                    <a:pt x="1348" y="571"/>
                  </a:lnTo>
                  <a:lnTo>
                    <a:pt x="1343" y="579"/>
                  </a:lnTo>
                  <a:lnTo>
                    <a:pt x="1338" y="588"/>
                  </a:lnTo>
                  <a:lnTo>
                    <a:pt x="1335" y="597"/>
                  </a:lnTo>
                  <a:lnTo>
                    <a:pt x="1333" y="607"/>
                  </a:lnTo>
                  <a:lnTo>
                    <a:pt x="1331" y="618"/>
                  </a:lnTo>
                  <a:lnTo>
                    <a:pt x="1331" y="629"/>
                  </a:lnTo>
                  <a:lnTo>
                    <a:pt x="1331" y="639"/>
                  </a:lnTo>
                  <a:lnTo>
                    <a:pt x="1332" y="649"/>
                  </a:lnTo>
                  <a:lnTo>
                    <a:pt x="1334" y="657"/>
                  </a:lnTo>
                  <a:lnTo>
                    <a:pt x="1337" y="666"/>
                  </a:lnTo>
                  <a:lnTo>
                    <a:pt x="1341" y="673"/>
                  </a:lnTo>
                  <a:lnTo>
                    <a:pt x="1346" y="680"/>
                  </a:lnTo>
                  <a:lnTo>
                    <a:pt x="1352" y="686"/>
                  </a:lnTo>
                  <a:lnTo>
                    <a:pt x="1357" y="693"/>
                  </a:lnTo>
                  <a:lnTo>
                    <a:pt x="1363" y="698"/>
                  </a:lnTo>
                  <a:lnTo>
                    <a:pt x="1370" y="702"/>
                  </a:lnTo>
                  <a:lnTo>
                    <a:pt x="1378" y="706"/>
                  </a:lnTo>
                  <a:lnTo>
                    <a:pt x="1385" y="709"/>
                  </a:lnTo>
                  <a:lnTo>
                    <a:pt x="1393" y="712"/>
                  </a:lnTo>
                  <a:lnTo>
                    <a:pt x="1401" y="714"/>
                  </a:lnTo>
                  <a:lnTo>
                    <a:pt x="1410" y="717"/>
                  </a:lnTo>
                  <a:lnTo>
                    <a:pt x="1418" y="718"/>
                  </a:lnTo>
                  <a:lnTo>
                    <a:pt x="1426" y="719"/>
                  </a:lnTo>
                  <a:lnTo>
                    <a:pt x="1435" y="719"/>
                  </a:lnTo>
                  <a:lnTo>
                    <a:pt x="1443" y="718"/>
                  </a:lnTo>
                  <a:lnTo>
                    <a:pt x="1451" y="717"/>
                  </a:lnTo>
                  <a:lnTo>
                    <a:pt x="1459" y="716"/>
                  </a:lnTo>
                  <a:lnTo>
                    <a:pt x="1467" y="713"/>
                  </a:lnTo>
                  <a:lnTo>
                    <a:pt x="1474" y="710"/>
                  </a:lnTo>
                  <a:lnTo>
                    <a:pt x="1481" y="707"/>
                  </a:lnTo>
                  <a:lnTo>
                    <a:pt x="1487" y="704"/>
                  </a:lnTo>
                  <a:lnTo>
                    <a:pt x="1493" y="700"/>
                  </a:lnTo>
                  <a:lnTo>
                    <a:pt x="1499" y="695"/>
                  </a:lnTo>
                  <a:lnTo>
                    <a:pt x="1503" y="690"/>
                  </a:lnTo>
                  <a:lnTo>
                    <a:pt x="1507" y="684"/>
                  </a:lnTo>
                  <a:lnTo>
                    <a:pt x="1510" y="678"/>
                  </a:lnTo>
                  <a:lnTo>
                    <a:pt x="1512" y="671"/>
                  </a:lnTo>
                  <a:lnTo>
                    <a:pt x="1514" y="665"/>
                  </a:lnTo>
                  <a:lnTo>
                    <a:pt x="1514" y="651"/>
                  </a:lnTo>
                  <a:lnTo>
                    <a:pt x="1514" y="640"/>
                  </a:lnTo>
                  <a:lnTo>
                    <a:pt x="1512" y="628"/>
                  </a:lnTo>
                  <a:lnTo>
                    <a:pt x="1510" y="619"/>
                  </a:lnTo>
                  <a:lnTo>
                    <a:pt x="1506" y="609"/>
                  </a:lnTo>
                  <a:lnTo>
                    <a:pt x="1501" y="601"/>
                  </a:lnTo>
                  <a:lnTo>
                    <a:pt x="1496" y="594"/>
                  </a:lnTo>
                  <a:lnTo>
                    <a:pt x="1489" y="589"/>
                  </a:lnTo>
                  <a:lnTo>
                    <a:pt x="1483" y="583"/>
                  </a:lnTo>
                  <a:lnTo>
                    <a:pt x="1476" y="580"/>
                  </a:lnTo>
                  <a:lnTo>
                    <a:pt x="1468" y="578"/>
                  </a:lnTo>
                  <a:lnTo>
                    <a:pt x="1460" y="577"/>
                  </a:lnTo>
                  <a:lnTo>
                    <a:pt x="1452" y="578"/>
                  </a:lnTo>
                  <a:lnTo>
                    <a:pt x="1444" y="579"/>
                  </a:lnTo>
                  <a:lnTo>
                    <a:pt x="1436" y="583"/>
                  </a:lnTo>
                  <a:lnTo>
                    <a:pt x="1428" y="589"/>
                  </a:lnTo>
                  <a:lnTo>
                    <a:pt x="1425" y="591"/>
                  </a:lnTo>
                  <a:lnTo>
                    <a:pt x="1423" y="594"/>
                  </a:lnTo>
                  <a:lnTo>
                    <a:pt x="1422" y="597"/>
                  </a:lnTo>
                  <a:lnTo>
                    <a:pt x="1423" y="599"/>
                  </a:lnTo>
                  <a:lnTo>
                    <a:pt x="1427" y="603"/>
                  </a:lnTo>
                  <a:lnTo>
                    <a:pt x="1433" y="608"/>
                  </a:lnTo>
                  <a:lnTo>
                    <a:pt x="1441" y="616"/>
                  </a:lnTo>
                  <a:lnTo>
                    <a:pt x="1447" y="623"/>
                  </a:lnTo>
                  <a:lnTo>
                    <a:pt x="1450" y="628"/>
                  </a:lnTo>
                  <a:lnTo>
                    <a:pt x="1451" y="633"/>
                  </a:lnTo>
                  <a:lnTo>
                    <a:pt x="1451" y="640"/>
                  </a:lnTo>
                  <a:lnTo>
                    <a:pt x="1450" y="647"/>
                  </a:lnTo>
                  <a:lnTo>
                    <a:pt x="1443" y="649"/>
                  </a:lnTo>
                  <a:lnTo>
                    <a:pt x="1437" y="651"/>
                  </a:lnTo>
                  <a:lnTo>
                    <a:pt x="1429" y="652"/>
                  </a:lnTo>
                  <a:lnTo>
                    <a:pt x="1423" y="652"/>
                  </a:lnTo>
                  <a:lnTo>
                    <a:pt x="1418" y="652"/>
                  </a:lnTo>
                  <a:lnTo>
                    <a:pt x="1413" y="652"/>
                  </a:lnTo>
                  <a:lnTo>
                    <a:pt x="1409" y="651"/>
                  </a:lnTo>
                  <a:lnTo>
                    <a:pt x="1405" y="649"/>
                  </a:lnTo>
                  <a:lnTo>
                    <a:pt x="1400" y="647"/>
                  </a:lnTo>
                  <a:lnTo>
                    <a:pt x="1397" y="645"/>
                  </a:lnTo>
                  <a:lnTo>
                    <a:pt x="1394" y="642"/>
                  </a:lnTo>
                  <a:lnTo>
                    <a:pt x="1392" y="639"/>
                  </a:lnTo>
                  <a:lnTo>
                    <a:pt x="1388" y="631"/>
                  </a:lnTo>
                  <a:lnTo>
                    <a:pt x="1387" y="623"/>
                  </a:lnTo>
                  <a:lnTo>
                    <a:pt x="1387" y="615"/>
                  </a:lnTo>
                  <a:lnTo>
                    <a:pt x="1388" y="605"/>
                  </a:lnTo>
                  <a:lnTo>
                    <a:pt x="1392" y="596"/>
                  </a:lnTo>
                  <a:lnTo>
                    <a:pt x="1397" y="588"/>
                  </a:lnTo>
                  <a:lnTo>
                    <a:pt x="1404" y="579"/>
                  </a:lnTo>
                  <a:lnTo>
                    <a:pt x="1412" y="572"/>
                  </a:lnTo>
                  <a:lnTo>
                    <a:pt x="1422" y="566"/>
                  </a:lnTo>
                  <a:lnTo>
                    <a:pt x="1435" y="561"/>
                  </a:lnTo>
                  <a:lnTo>
                    <a:pt x="1445" y="557"/>
                  </a:lnTo>
                  <a:lnTo>
                    <a:pt x="1456" y="556"/>
                  </a:lnTo>
                  <a:lnTo>
                    <a:pt x="1467" y="555"/>
                  </a:lnTo>
                  <a:lnTo>
                    <a:pt x="1477" y="556"/>
                  </a:lnTo>
                  <a:lnTo>
                    <a:pt x="1486" y="558"/>
                  </a:lnTo>
                  <a:lnTo>
                    <a:pt x="1496" y="562"/>
                  </a:lnTo>
                  <a:lnTo>
                    <a:pt x="1504" y="566"/>
                  </a:lnTo>
                  <a:lnTo>
                    <a:pt x="1511" y="572"/>
                  </a:lnTo>
                  <a:lnTo>
                    <a:pt x="1517" y="579"/>
                  </a:lnTo>
                  <a:lnTo>
                    <a:pt x="1523" y="588"/>
                  </a:lnTo>
                  <a:lnTo>
                    <a:pt x="1529" y="598"/>
                  </a:lnTo>
                  <a:lnTo>
                    <a:pt x="1532" y="609"/>
                  </a:lnTo>
                  <a:lnTo>
                    <a:pt x="1534" y="622"/>
                  </a:lnTo>
                  <a:lnTo>
                    <a:pt x="1535" y="635"/>
                  </a:lnTo>
                  <a:lnTo>
                    <a:pt x="1535" y="652"/>
                  </a:lnTo>
                  <a:lnTo>
                    <a:pt x="1533" y="669"/>
                  </a:lnTo>
                  <a:lnTo>
                    <a:pt x="1532" y="676"/>
                  </a:lnTo>
                  <a:lnTo>
                    <a:pt x="1530" y="682"/>
                  </a:lnTo>
                  <a:lnTo>
                    <a:pt x="1528" y="688"/>
                  </a:lnTo>
                  <a:lnTo>
                    <a:pt x="1524" y="694"/>
                  </a:lnTo>
                  <a:lnTo>
                    <a:pt x="1518" y="704"/>
                  </a:lnTo>
                  <a:lnTo>
                    <a:pt x="1510" y="713"/>
                  </a:lnTo>
                  <a:lnTo>
                    <a:pt x="1500" y="721"/>
                  </a:lnTo>
                  <a:lnTo>
                    <a:pt x="1489" y="728"/>
                  </a:lnTo>
                  <a:lnTo>
                    <a:pt x="1477" y="733"/>
                  </a:lnTo>
                  <a:lnTo>
                    <a:pt x="1465" y="736"/>
                  </a:lnTo>
                  <a:lnTo>
                    <a:pt x="1452" y="739"/>
                  </a:lnTo>
                  <a:lnTo>
                    <a:pt x="1439" y="740"/>
                  </a:lnTo>
                  <a:lnTo>
                    <a:pt x="1425" y="740"/>
                  </a:lnTo>
                  <a:lnTo>
                    <a:pt x="1412" y="739"/>
                  </a:lnTo>
                  <a:lnTo>
                    <a:pt x="1398" y="736"/>
                  </a:lnTo>
                  <a:lnTo>
                    <a:pt x="1386" y="732"/>
                  </a:lnTo>
                  <a:lnTo>
                    <a:pt x="1374" y="727"/>
                  </a:lnTo>
                  <a:lnTo>
                    <a:pt x="1363" y="721"/>
                  </a:lnTo>
                  <a:lnTo>
                    <a:pt x="1353" y="713"/>
                  </a:lnTo>
                  <a:lnTo>
                    <a:pt x="1344" y="706"/>
                  </a:lnTo>
                  <a:lnTo>
                    <a:pt x="1335" y="697"/>
                  </a:lnTo>
                  <a:lnTo>
                    <a:pt x="1328" y="688"/>
                  </a:lnTo>
                  <a:lnTo>
                    <a:pt x="1322" y="678"/>
                  </a:lnTo>
                  <a:lnTo>
                    <a:pt x="1316" y="669"/>
                  </a:lnTo>
                  <a:lnTo>
                    <a:pt x="1312" y="658"/>
                  </a:lnTo>
                  <a:lnTo>
                    <a:pt x="1307" y="648"/>
                  </a:lnTo>
                  <a:lnTo>
                    <a:pt x="1304" y="638"/>
                  </a:lnTo>
                  <a:lnTo>
                    <a:pt x="1302" y="626"/>
                  </a:lnTo>
                  <a:lnTo>
                    <a:pt x="1301" y="616"/>
                  </a:lnTo>
                  <a:lnTo>
                    <a:pt x="1300" y="604"/>
                  </a:lnTo>
                  <a:lnTo>
                    <a:pt x="1301" y="594"/>
                  </a:lnTo>
                  <a:lnTo>
                    <a:pt x="1302" y="583"/>
                  </a:lnTo>
                  <a:lnTo>
                    <a:pt x="1305" y="572"/>
                  </a:lnTo>
                  <a:lnTo>
                    <a:pt x="1308" y="562"/>
                  </a:lnTo>
                  <a:lnTo>
                    <a:pt x="1313" y="552"/>
                  </a:lnTo>
                  <a:lnTo>
                    <a:pt x="1318" y="542"/>
                  </a:lnTo>
                  <a:lnTo>
                    <a:pt x="1324" y="532"/>
                  </a:lnTo>
                  <a:lnTo>
                    <a:pt x="1332" y="524"/>
                  </a:lnTo>
                  <a:lnTo>
                    <a:pt x="1340" y="515"/>
                  </a:lnTo>
                  <a:lnTo>
                    <a:pt x="1350" y="508"/>
                  </a:lnTo>
                  <a:lnTo>
                    <a:pt x="1360" y="500"/>
                  </a:lnTo>
                  <a:lnTo>
                    <a:pt x="1370" y="494"/>
                  </a:lnTo>
                  <a:lnTo>
                    <a:pt x="1383" y="488"/>
                  </a:lnTo>
                  <a:lnTo>
                    <a:pt x="1396" y="483"/>
                  </a:lnTo>
                  <a:lnTo>
                    <a:pt x="1411" y="478"/>
                  </a:lnTo>
                  <a:lnTo>
                    <a:pt x="1426" y="475"/>
                  </a:lnTo>
                  <a:lnTo>
                    <a:pt x="1443" y="473"/>
                  </a:lnTo>
                  <a:lnTo>
                    <a:pt x="1460" y="472"/>
                  </a:lnTo>
                  <a:lnTo>
                    <a:pt x="1479" y="472"/>
                  </a:lnTo>
                  <a:lnTo>
                    <a:pt x="1499" y="473"/>
                  </a:lnTo>
                  <a:lnTo>
                    <a:pt x="1518" y="475"/>
                  </a:lnTo>
                  <a:lnTo>
                    <a:pt x="1537" y="480"/>
                  </a:lnTo>
                  <a:lnTo>
                    <a:pt x="1553" y="486"/>
                  </a:lnTo>
                  <a:lnTo>
                    <a:pt x="1569" y="493"/>
                  </a:lnTo>
                  <a:lnTo>
                    <a:pt x="1583" y="502"/>
                  </a:lnTo>
                  <a:lnTo>
                    <a:pt x="1597" y="513"/>
                  </a:lnTo>
                  <a:lnTo>
                    <a:pt x="1608" y="524"/>
                  </a:lnTo>
                  <a:lnTo>
                    <a:pt x="1619" y="536"/>
                  </a:lnTo>
                  <a:lnTo>
                    <a:pt x="1628" y="549"/>
                  </a:lnTo>
                  <a:lnTo>
                    <a:pt x="1636" y="564"/>
                  </a:lnTo>
                  <a:lnTo>
                    <a:pt x="1643" y="578"/>
                  </a:lnTo>
                  <a:lnTo>
                    <a:pt x="1649" y="593"/>
                  </a:lnTo>
                  <a:lnTo>
                    <a:pt x="1653" y="608"/>
                  </a:lnTo>
                  <a:lnTo>
                    <a:pt x="1656" y="625"/>
                  </a:lnTo>
                  <a:lnTo>
                    <a:pt x="1657" y="641"/>
                  </a:lnTo>
                  <a:lnTo>
                    <a:pt x="1658" y="657"/>
                  </a:lnTo>
                  <a:lnTo>
                    <a:pt x="1657" y="673"/>
                  </a:lnTo>
                  <a:lnTo>
                    <a:pt x="1654" y="690"/>
                  </a:lnTo>
                  <a:lnTo>
                    <a:pt x="1651" y="705"/>
                  </a:lnTo>
                  <a:lnTo>
                    <a:pt x="1645" y="720"/>
                  </a:lnTo>
                  <a:lnTo>
                    <a:pt x="1639" y="735"/>
                  </a:lnTo>
                  <a:lnTo>
                    <a:pt x="1632" y="749"/>
                  </a:lnTo>
                  <a:lnTo>
                    <a:pt x="1624" y="762"/>
                  </a:lnTo>
                  <a:lnTo>
                    <a:pt x="1613" y="775"/>
                  </a:lnTo>
                  <a:lnTo>
                    <a:pt x="1602" y="786"/>
                  </a:lnTo>
                  <a:lnTo>
                    <a:pt x="1589" y="797"/>
                  </a:lnTo>
                  <a:lnTo>
                    <a:pt x="1575" y="806"/>
                  </a:lnTo>
                  <a:lnTo>
                    <a:pt x="1560" y="813"/>
                  </a:lnTo>
                  <a:lnTo>
                    <a:pt x="1543" y="820"/>
                  </a:lnTo>
                  <a:lnTo>
                    <a:pt x="1524" y="825"/>
                  </a:lnTo>
                  <a:lnTo>
                    <a:pt x="1506" y="828"/>
                  </a:lnTo>
                  <a:lnTo>
                    <a:pt x="1485" y="829"/>
                  </a:lnTo>
                  <a:lnTo>
                    <a:pt x="1526" y="842"/>
                  </a:lnTo>
                  <a:lnTo>
                    <a:pt x="1565" y="855"/>
                  </a:lnTo>
                  <a:lnTo>
                    <a:pt x="1604" y="866"/>
                  </a:lnTo>
                  <a:lnTo>
                    <a:pt x="1643" y="876"/>
                  </a:lnTo>
                  <a:lnTo>
                    <a:pt x="1682" y="884"/>
                  </a:lnTo>
                  <a:lnTo>
                    <a:pt x="1719" y="889"/>
                  </a:lnTo>
                  <a:lnTo>
                    <a:pt x="1738" y="891"/>
                  </a:lnTo>
                  <a:lnTo>
                    <a:pt x="1757" y="893"/>
                  </a:lnTo>
                  <a:lnTo>
                    <a:pt x="1776" y="893"/>
                  </a:lnTo>
                  <a:lnTo>
                    <a:pt x="1794" y="894"/>
                  </a:lnTo>
                  <a:lnTo>
                    <a:pt x="1813" y="893"/>
                  </a:lnTo>
                  <a:lnTo>
                    <a:pt x="1832" y="892"/>
                  </a:lnTo>
                  <a:lnTo>
                    <a:pt x="1850" y="891"/>
                  </a:lnTo>
                  <a:lnTo>
                    <a:pt x="1869" y="888"/>
                  </a:lnTo>
                  <a:lnTo>
                    <a:pt x="1887" y="885"/>
                  </a:lnTo>
                  <a:lnTo>
                    <a:pt x="1906" y="882"/>
                  </a:lnTo>
                  <a:lnTo>
                    <a:pt x="1926" y="877"/>
                  </a:lnTo>
                  <a:lnTo>
                    <a:pt x="1944" y="872"/>
                  </a:lnTo>
                  <a:lnTo>
                    <a:pt x="1963" y="865"/>
                  </a:lnTo>
                  <a:lnTo>
                    <a:pt x="1981" y="859"/>
                  </a:lnTo>
                  <a:lnTo>
                    <a:pt x="2000" y="851"/>
                  </a:lnTo>
                  <a:lnTo>
                    <a:pt x="2020" y="842"/>
                  </a:lnTo>
                  <a:lnTo>
                    <a:pt x="2038" y="833"/>
                  </a:lnTo>
                  <a:lnTo>
                    <a:pt x="2058" y="823"/>
                  </a:lnTo>
                  <a:lnTo>
                    <a:pt x="2077" y="811"/>
                  </a:lnTo>
                  <a:lnTo>
                    <a:pt x="2096" y="799"/>
                  </a:lnTo>
                  <a:lnTo>
                    <a:pt x="2107" y="791"/>
                  </a:lnTo>
                  <a:lnTo>
                    <a:pt x="2117" y="784"/>
                  </a:lnTo>
                  <a:lnTo>
                    <a:pt x="2126" y="776"/>
                  </a:lnTo>
                  <a:lnTo>
                    <a:pt x="2137" y="766"/>
                  </a:lnTo>
                  <a:lnTo>
                    <a:pt x="2146" y="757"/>
                  </a:lnTo>
                  <a:lnTo>
                    <a:pt x="2154" y="748"/>
                  </a:lnTo>
                  <a:lnTo>
                    <a:pt x="2163" y="737"/>
                  </a:lnTo>
                  <a:lnTo>
                    <a:pt x="2172" y="727"/>
                  </a:lnTo>
                  <a:lnTo>
                    <a:pt x="2187" y="704"/>
                  </a:lnTo>
                  <a:lnTo>
                    <a:pt x="2201" y="680"/>
                  </a:lnTo>
                  <a:lnTo>
                    <a:pt x="2213" y="655"/>
                  </a:lnTo>
                  <a:lnTo>
                    <a:pt x="2224" y="630"/>
                  </a:lnTo>
                  <a:lnTo>
                    <a:pt x="2234" y="603"/>
                  </a:lnTo>
                  <a:lnTo>
                    <a:pt x="2241" y="576"/>
                  </a:lnTo>
                  <a:lnTo>
                    <a:pt x="2247" y="549"/>
                  </a:lnTo>
                  <a:lnTo>
                    <a:pt x="2250" y="522"/>
                  </a:lnTo>
                  <a:lnTo>
                    <a:pt x="2251" y="510"/>
                  </a:lnTo>
                  <a:lnTo>
                    <a:pt x="2252" y="496"/>
                  </a:lnTo>
                  <a:lnTo>
                    <a:pt x="2252" y="483"/>
                  </a:lnTo>
                  <a:lnTo>
                    <a:pt x="2251" y="469"/>
                  </a:lnTo>
                  <a:lnTo>
                    <a:pt x="2250" y="457"/>
                  </a:lnTo>
                  <a:lnTo>
                    <a:pt x="2249" y="444"/>
                  </a:lnTo>
                  <a:lnTo>
                    <a:pt x="2247" y="432"/>
                  </a:lnTo>
                  <a:lnTo>
                    <a:pt x="2244" y="419"/>
                  </a:lnTo>
                  <a:lnTo>
                    <a:pt x="2236" y="393"/>
                  </a:lnTo>
                  <a:lnTo>
                    <a:pt x="2225" y="369"/>
                  </a:lnTo>
                  <a:lnTo>
                    <a:pt x="2214" y="347"/>
                  </a:lnTo>
                  <a:lnTo>
                    <a:pt x="2200" y="328"/>
                  </a:lnTo>
                  <a:lnTo>
                    <a:pt x="2184" y="311"/>
                  </a:lnTo>
                  <a:lnTo>
                    <a:pt x="2168" y="295"/>
                  </a:lnTo>
                  <a:lnTo>
                    <a:pt x="2149" y="282"/>
                  </a:lnTo>
                  <a:lnTo>
                    <a:pt x="2129" y="270"/>
                  </a:lnTo>
                  <a:lnTo>
                    <a:pt x="2109" y="261"/>
                  </a:lnTo>
                  <a:lnTo>
                    <a:pt x="2087" y="254"/>
                  </a:lnTo>
                  <a:lnTo>
                    <a:pt x="2064" y="249"/>
                  </a:lnTo>
                  <a:lnTo>
                    <a:pt x="2041" y="244"/>
                  </a:lnTo>
                  <a:lnTo>
                    <a:pt x="2019" y="242"/>
                  </a:lnTo>
                  <a:lnTo>
                    <a:pt x="1995" y="242"/>
                  </a:lnTo>
                  <a:lnTo>
                    <a:pt x="1971" y="243"/>
                  </a:lnTo>
                  <a:lnTo>
                    <a:pt x="1947" y="246"/>
                  </a:lnTo>
                  <a:lnTo>
                    <a:pt x="1925" y="252"/>
                  </a:lnTo>
                  <a:lnTo>
                    <a:pt x="1902" y="258"/>
                  </a:lnTo>
                  <a:lnTo>
                    <a:pt x="1879" y="266"/>
                  </a:lnTo>
                  <a:lnTo>
                    <a:pt x="1857" y="276"/>
                  </a:lnTo>
                  <a:lnTo>
                    <a:pt x="1837" y="286"/>
                  </a:lnTo>
                  <a:lnTo>
                    <a:pt x="1817" y="298"/>
                  </a:lnTo>
                  <a:lnTo>
                    <a:pt x="1798" y="313"/>
                  </a:lnTo>
                  <a:lnTo>
                    <a:pt x="1782" y="328"/>
                  </a:lnTo>
                  <a:lnTo>
                    <a:pt x="1766" y="344"/>
                  </a:lnTo>
                  <a:lnTo>
                    <a:pt x="1752" y="362"/>
                  </a:lnTo>
                  <a:lnTo>
                    <a:pt x="1741" y="382"/>
                  </a:lnTo>
                  <a:lnTo>
                    <a:pt x="1730" y="401"/>
                  </a:lnTo>
                  <a:lnTo>
                    <a:pt x="1722" y="423"/>
                  </a:lnTo>
                  <a:lnTo>
                    <a:pt x="1717" y="445"/>
                  </a:lnTo>
                  <a:lnTo>
                    <a:pt x="1714" y="469"/>
                  </a:lnTo>
                  <a:lnTo>
                    <a:pt x="1713" y="494"/>
                  </a:lnTo>
                  <a:lnTo>
                    <a:pt x="1714" y="514"/>
                  </a:lnTo>
                  <a:lnTo>
                    <a:pt x="1716" y="532"/>
                  </a:lnTo>
                  <a:lnTo>
                    <a:pt x="1719" y="550"/>
                  </a:lnTo>
                  <a:lnTo>
                    <a:pt x="1723" y="567"/>
                  </a:lnTo>
                  <a:lnTo>
                    <a:pt x="1727" y="582"/>
                  </a:lnTo>
                  <a:lnTo>
                    <a:pt x="1733" y="597"/>
                  </a:lnTo>
                  <a:lnTo>
                    <a:pt x="1738" y="610"/>
                  </a:lnTo>
                  <a:lnTo>
                    <a:pt x="1746" y="623"/>
                  </a:lnTo>
                  <a:lnTo>
                    <a:pt x="1753" y="633"/>
                  </a:lnTo>
                  <a:lnTo>
                    <a:pt x="1761" y="645"/>
                  </a:lnTo>
                  <a:lnTo>
                    <a:pt x="1770" y="654"/>
                  </a:lnTo>
                  <a:lnTo>
                    <a:pt x="1778" y="662"/>
                  </a:lnTo>
                  <a:lnTo>
                    <a:pt x="1787" y="670"/>
                  </a:lnTo>
                  <a:lnTo>
                    <a:pt x="1797" y="677"/>
                  </a:lnTo>
                  <a:lnTo>
                    <a:pt x="1808" y="683"/>
                  </a:lnTo>
                  <a:lnTo>
                    <a:pt x="1818" y="688"/>
                  </a:lnTo>
                  <a:lnTo>
                    <a:pt x="1828" y="693"/>
                  </a:lnTo>
                  <a:lnTo>
                    <a:pt x="1840" y="697"/>
                  </a:lnTo>
                  <a:lnTo>
                    <a:pt x="1850" y="699"/>
                  </a:lnTo>
                  <a:lnTo>
                    <a:pt x="1862" y="701"/>
                  </a:lnTo>
                  <a:lnTo>
                    <a:pt x="1873" y="703"/>
                  </a:lnTo>
                  <a:lnTo>
                    <a:pt x="1884" y="704"/>
                  </a:lnTo>
                  <a:lnTo>
                    <a:pt x="1896" y="704"/>
                  </a:lnTo>
                  <a:lnTo>
                    <a:pt x="1907" y="703"/>
                  </a:lnTo>
                  <a:lnTo>
                    <a:pt x="1918" y="702"/>
                  </a:lnTo>
                  <a:lnTo>
                    <a:pt x="1930" y="701"/>
                  </a:lnTo>
                  <a:lnTo>
                    <a:pt x="1941" y="699"/>
                  </a:lnTo>
                  <a:lnTo>
                    <a:pt x="1951" y="696"/>
                  </a:lnTo>
                  <a:lnTo>
                    <a:pt x="1963" y="693"/>
                  </a:lnTo>
                  <a:lnTo>
                    <a:pt x="1973" y="690"/>
                  </a:lnTo>
                  <a:lnTo>
                    <a:pt x="1982" y="685"/>
                  </a:lnTo>
                  <a:lnTo>
                    <a:pt x="1993" y="680"/>
                  </a:lnTo>
                  <a:lnTo>
                    <a:pt x="2011" y="671"/>
                  </a:lnTo>
                  <a:lnTo>
                    <a:pt x="2028" y="659"/>
                  </a:lnTo>
                  <a:lnTo>
                    <a:pt x="2042" y="649"/>
                  </a:lnTo>
                  <a:lnTo>
                    <a:pt x="2055" y="638"/>
                  </a:lnTo>
                  <a:lnTo>
                    <a:pt x="2066" y="626"/>
                  </a:lnTo>
                  <a:lnTo>
                    <a:pt x="2075" y="615"/>
                  </a:lnTo>
                  <a:lnTo>
                    <a:pt x="2082" y="602"/>
                  </a:lnTo>
                  <a:lnTo>
                    <a:pt x="2088" y="591"/>
                  </a:lnTo>
                  <a:lnTo>
                    <a:pt x="2092" y="578"/>
                  </a:lnTo>
                  <a:lnTo>
                    <a:pt x="2095" y="566"/>
                  </a:lnTo>
                  <a:lnTo>
                    <a:pt x="2096" y="554"/>
                  </a:lnTo>
                  <a:lnTo>
                    <a:pt x="2096" y="542"/>
                  </a:lnTo>
                  <a:lnTo>
                    <a:pt x="2095" y="530"/>
                  </a:lnTo>
                  <a:lnTo>
                    <a:pt x="2092" y="519"/>
                  </a:lnTo>
                  <a:lnTo>
                    <a:pt x="2089" y="508"/>
                  </a:lnTo>
                  <a:lnTo>
                    <a:pt x="2085" y="496"/>
                  </a:lnTo>
                  <a:lnTo>
                    <a:pt x="2079" y="486"/>
                  </a:lnTo>
                  <a:lnTo>
                    <a:pt x="2072" y="475"/>
                  </a:lnTo>
                  <a:lnTo>
                    <a:pt x="2065" y="466"/>
                  </a:lnTo>
                  <a:lnTo>
                    <a:pt x="2058" y="457"/>
                  </a:lnTo>
                  <a:lnTo>
                    <a:pt x="2050" y="447"/>
                  </a:lnTo>
                  <a:lnTo>
                    <a:pt x="2040" y="439"/>
                  </a:lnTo>
                  <a:lnTo>
                    <a:pt x="2031" y="432"/>
                  </a:lnTo>
                  <a:lnTo>
                    <a:pt x="2021" y="424"/>
                  </a:lnTo>
                  <a:lnTo>
                    <a:pt x="2010" y="418"/>
                  </a:lnTo>
                  <a:lnTo>
                    <a:pt x="2000" y="413"/>
                  </a:lnTo>
                  <a:lnTo>
                    <a:pt x="1990" y="409"/>
                  </a:lnTo>
                  <a:lnTo>
                    <a:pt x="1978" y="406"/>
                  </a:lnTo>
                  <a:lnTo>
                    <a:pt x="1968" y="402"/>
                  </a:lnTo>
                  <a:lnTo>
                    <a:pt x="1958" y="401"/>
                  </a:lnTo>
                  <a:lnTo>
                    <a:pt x="1946" y="400"/>
                  </a:lnTo>
                  <a:lnTo>
                    <a:pt x="1936" y="401"/>
                  </a:lnTo>
                  <a:lnTo>
                    <a:pt x="1926" y="404"/>
                  </a:lnTo>
                  <a:lnTo>
                    <a:pt x="1916" y="406"/>
                  </a:lnTo>
                  <a:lnTo>
                    <a:pt x="1906" y="410"/>
                  </a:lnTo>
                  <a:lnTo>
                    <a:pt x="1898" y="415"/>
                  </a:lnTo>
                  <a:lnTo>
                    <a:pt x="1888" y="420"/>
                  </a:lnTo>
                  <a:lnTo>
                    <a:pt x="1880" y="427"/>
                  </a:lnTo>
                  <a:lnTo>
                    <a:pt x="1873" y="435"/>
                  </a:lnTo>
                  <a:lnTo>
                    <a:pt x="1867" y="443"/>
                  </a:lnTo>
                  <a:lnTo>
                    <a:pt x="1860" y="452"/>
                  </a:lnTo>
                  <a:lnTo>
                    <a:pt x="1854" y="463"/>
                  </a:lnTo>
                  <a:lnTo>
                    <a:pt x="1850" y="473"/>
                  </a:lnTo>
                  <a:lnTo>
                    <a:pt x="1846" y="485"/>
                  </a:lnTo>
                  <a:lnTo>
                    <a:pt x="1843" y="497"/>
                  </a:lnTo>
                  <a:lnTo>
                    <a:pt x="1841" y="510"/>
                  </a:lnTo>
                  <a:lnTo>
                    <a:pt x="1840" y="522"/>
                  </a:lnTo>
                  <a:lnTo>
                    <a:pt x="1840" y="536"/>
                  </a:lnTo>
                  <a:lnTo>
                    <a:pt x="1841" y="542"/>
                  </a:lnTo>
                  <a:lnTo>
                    <a:pt x="1843" y="547"/>
                  </a:lnTo>
                  <a:lnTo>
                    <a:pt x="1846" y="550"/>
                  </a:lnTo>
                  <a:lnTo>
                    <a:pt x="1851" y="553"/>
                  </a:lnTo>
                  <a:lnTo>
                    <a:pt x="1856" y="554"/>
                  </a:lnTo>
                  <a:lnTo>
                    <a:pt x="1862" y="554"/>
                  </a:lnTo>
                  <a:lnTo>
                    <a:pt x="1869" y="553"/>
                  </a:lnTo>
                  <a:lnTo>
                    <a:pt x="1875" y="552"/>
                  </a:lnTo>
                  <a:lnTo>
                    <a:pt x="1881" y="549"/>
                  </a:lnTo>
                  <a:lnTo>
                    <a:pt x="1887" y="546"/>
                  </a:lnTo>
                  <a:lnTo>
                    <a:pt x="1894" y="542"/>
                  </a:lnTo>
                  <a:lnTo>
                    <a:pt x="1900" y="537"/>
                  </a:lnTo>
                  <a:lnTo>
                    <a:pt x="1904" y="531"/>
                  </a:lnTo>
                  <a:lnTo>
                    <a:pt x="1908" y="524"/>
                  </a:lnTo>
                  <a:lnTo>
                    <a:pt x="1911" y="518"/>
                  </a:lnTo>
                  <a:lnTo>
                    <a:pt x="1912" y="511"/>
                  </a:lnTo>
                  <a:lnTo>
                    <a:pt x="1913" y="501"/>
                  </a:lnTo>
                  <a:lnTo>
                    <a:pt x="1916" y="493"/>
                  </a:lnTo>
                  <a:lnTo>
                    <a:pt x="1919" y="486"/>
                  </a:lnTo>
                  <a:lnTo>
                    <a:pt x="1924" y="479"/>
                  </a:lnTo>
                  <a:lnTo>
                    <a:pt x="1929" y="474"/>
                  </a:lnTo>
                  <a:lnTo>
                    <a:pt x="1935" y="471"/>
                  </a:lnTo>
                  <a:lnTo>
                    <a:pt x="1941" y="468"/>
                  </a:lnTo>
                  <a:lnTo>
                    <a:pt x="1947" y="466"/>
                  </a:lnTo>
                  <a:lnTo>
                    <a:pt x="1955" y="465"/>
                  </a:lnTo>
                  <a:lnTo>
                    <a:pt x="1962" y="465"/>
                  </a:lnTo>
                  <a:lnTo>
                    <a:pt x="1969" y="465"/>
                  </a:lnTo>
                  <a:lnTo>
                    <a:pt x="1976" y="467"/>
                  </a:lnTo>
                  <a:lnTo>
                    <a:pt x="1985" y="469"/>
                  </a:lnTo>
                  <a:lnTo>
                    <a:pt x="1991" y="472"/>
                  </a:lnTo>
                  <a:lnTo>
                    <a:pt x="1998" y="475"/>
                  </a:lnTo>
                  <a:lnTo>
                    <a:pt x="2004" y="479"/>
                  </a:lnTo>
                  <a:lnTo>
                    <a:pt x="1999" y="483"/>
                  </a:lnTo>
                  <a:lnTo>
                    <a:pt x="1994" y="487"/>
                  </a:lnTo>
                  <a:lnTo>
                    <a:pt x="1991" y="490"/>
                  </a:lnTo>
                  <a:lnTo>
                    <a:pt x="1988" y="494"/>
                  </a:lnTo>
                  <a:lnTo>
                    <a:pt x="1984" y="503"/>
                  </a:lnTo>
                  <a:lnTo>
                    <a:pt x="1980" y="514"/>
                  </a:lnTo>
                  <a:lnTo>
                    <a:pt x="1977" y="525"/>
                  </a:lnTo>
                  <a:lnTo>
                    <a:pt x="1973" y="537"/>
                  </a:lnTo>
                  <a:lnTo>
                    <a:pt x="1970" y="543"/>
                  </a:lnTo>
                  <a:lnTo>
                    <a:pt x="1966" y="548"/>
                  </a:lnTo>
                  <a:lnTo>
                    <a:pt x="1962" y="554"/>
                  </a:lnTo>
                  <a:lnTo>
                    <a:pt x="1956" y="561"/>
                  </a:lnTo>
                  <a:lnTo>
                    <a:pt x="1948" y="567"/>
                  </a:lnTo>
                  <a:lnTo>
                    <a:pt x="1940" y="573"/>
                  </a:lnTo>
                  <a:lnTo>
                    <a:pt x="1932" y="577"/>
                  </a:lnTo>
                  <a:lnTo>
                    <a:pt x="1924" y="581"/>
                  </a:lnTo>
                  <a:lnTo>
                    <a:pt x="1915" y="584"/>
                  </a:lnTo>
                  <a:lnTo>
                    <a:pt x="1907" y="587"/>
                  </a:lnTo>
                  <a:lnTo>
                    <a:pt x="1899" y="588"/>
                  </a:lnTo>
                  <a:lnTo>
                    <a:pt x="1890" y="588"/>
                  </a:lnTo>
                  <a:lnTo>
                    <a:pt x="1882" y="588"/>
                  </a:lnTo>
                  <a:lnTo>
                    <a:pt x="1874" y="586"/>
                  </a:lnTo>
                  <a:lnTo>
                    <a:pt x="1867" y="583"/>
                  </a:lnTo>
                  <a:lnTo>
                    <a:pt x="1859" y="581"/>
                  </a:lnTo>
                  <a:lnTo>
                    <a:pt x="1852" y="577"/>
                  </a:lnTo>
                  <a:lnTo>
                    <a:pt x="1846" y="573"/>
                  </a:lnTo>
                  <a:lnTo>
                    <a:pt x="1840" y="569"/>
                  </a:lnTo>
                  <a:lnTo>
                    <a:pt x="1835" y="564"/>
                  </a:lnTo>
                  <a:lnTo>
                    <a:pt x="1829" y="557"/>
                  </a:lnTo>
                  <a:lnTo>
                    <a:pt x="1825" y="550"/>
                  </a:lnTo>
                  <a:lnTo>
                    <a:pt x="1821" y="544"/>
                  </a:lnTo>
                  <a:lnTo>
                    <a:pt x="1818" y="536"/>
                  </a:lnTo>
                  <a:lnTo>
                    <a:pt x="1816" y="527"/>
                  </a:lnTo>
                  <a:lnTo>
                    <a:pt x="1814" y="519"/>
                  </a:lnTo>
                  <a:lnTo>
                    <a:pt x="1814" y="510"/>
                  </a:lnTo>
                  <a:lnTo>
                    <a:pt x="1814" y="500"/>
                  </a:lnTo>
                  <a:lnTo>
                    <a:pt x="1815" y="491"/>
                  </a:lnTo>
                  <a:lnTo>
                    <a:pt x="1817" y="480"/>
                  </a:lnTo>
                  <a:lnTo>
                    <a:pt x="1820" y="469"/>
                  </a:lnTo>
                  <a:lnTo>
                    <a:pt x="1825" y="459"/>
                  </a:lnTo>
                  <a:lnTo>
                    <a:pt x="1831" y="447"/>
                  </a:lnTo>
                  <a:lnTo>
                    <a:pt x="1837" y="436"/>
                  </a:lnTo>
                  <a:lnTo>
                    <a:pt x="1845" y="424"/>
                  </a:lnTo>
                  <a:lnTo>
                    <a:pt x="1854" y="413"/>
                  </a:lnTo>
                  <a:lnTo>
                    <a:pt x="1860" y="406"/>
                  </a:lnTo>
                  <a:lnTo>
                    <a:pt x="1866" y="399"/>
                  </a:lnTo>
                  <a:lnTo>
                    <a:pt x="1873" y="394"/>
                  </a:lnTo>
                  <a:lnTo>
                    <a:pt x="1879" y="389"/>
                  </a:lnTo>
                  <a:lnTo>
                    <a:pt x="1892" y="381"/>
                  </a:lnTo>
                  <a:lnTo>
                    <a:pt x="1906" y="373"/>
                  </a:lnTo>
                  <a:lnTo>
                    <a:pt x="1919" y="369"/>
                  </a:lnTo>
                  <a:lnTo>
                    <a:pt x="1934" y="367"/>
                  </a:lnTo>
                  <a:lnTo>
                    <a:pt x="1948" y="366"/>
                  </a:lnTo>
                  <a:lnTo>
                    <a:pt x="1964" y="367"/>
                  </a:lnTo>
                  <a:lnTo>
                    <a:pt x="1974" y="369"/>
                  </a:lnTo>
                  <a:lnTo>
                    <a:pt x="1986" y="371"/>
                  </a:lnTo>
                  <a:lnTo>
                    <a:pt x="1997" y="374"/>
                  </a:lnTo>
                  <a:lnTo>
                    <a:pt x="2007" y="379"/>
                  </a:lnTo>
                  <a:lnTo>
                    <a:pt x="2018" y="383"/>
                  </a:lnTo>
                  <a:lnTo>
                    <a:pt x="2028" y="388"/>
                  </a:lnTo>
                  <a:lnTo>
                    <a:pt x="2038" y="393"/>
                  </a:lnTo>
                  <a:lnTo>
                    <a:pt x="2049" y="399"/>
                  </a:lnTo>
                  <a:lnTo>
                    <a:pt x="2058" y="406"/>
                  </a:lnTo>
                  <a:lnTo>
                    <a:pt x="2066" y="413"/>
                  </a:lnTo>
                  <a:lnTo>
                    <a:pt x="2076" y="420"/>
                  </a:lnTo>
                  <a:lnTo>
                    <a:pt x="2084" y="428"/>
                  </a:lnTo>
                  <a:lnTo>
                    <a:pt x="2091" y="437"/>
                  </a:lnTo>
                  <a:lnTo>
                    <a:pt x="2098" y="445"/>
                  </a:lnTo>
                  <a:lnTo>
                    <a:pt x="2106" y="454"/>
                  </a:lnTo>
                  <a:lnTo>
                    <a:pt x="2112" y="464"/>
                  </a:lnTo>
                  <a:lnTo>
                    <a:pt x="2117" y="473"/>
                  </a:lnTo>
                  <a:lnTo>
                    <a:pt x="2122" y="484"/>
                  </a:lnTo>
                  <a:lnTo>
                    <a:pt x="2126" y="494"/>
                  </a:lnTo>
                  <a:lnTo>
                    <a:pt x="2129" y="504"/>
                  </a:lnTo>
                  <a:lnTo>
                    <a:pt x="2132" y="516"/>
                  </a:lnTo>
                  <a:lnTo>
                    <a:pt x="2133" y="526"/>
                  </a:lnTo>
                  <a:lnTo>
                    <a:pt x="2135" y="538"/>
                  </a:lnTo>
                  <a:lnTo>
                    <a:pt x="2135" y="549"/>
                  </a:lnTo>
                  <a:lnTo>
                    <a:pt x="2134" y="561"/>
                  </a:lnTo>
                  <a:lnTo>
                    <a:pt x="2133" y="572"/>
                  </a:lnTo>
                  <a:lnTo>
                    <a:pt x="2130" y="583"/>
                  </a:lnTo>
                  <a:lnTo>
                    <a:pt x="2127" y="595"/>
                  </a:lnTo>
                  <a:lnTo>
                    <a:pt x="2123" y="606"/>
                  </a:lnTo>
                  <a:lnTo>
                    <a:pt x="2117" y="618"/>
                  </a:lnTo>
                  <a:lnTo>
                    <a:pt x="2111" y="629"/>
                  </a:lnTo>
                  <a:lnTo>
                    <a:pt x="2103" y="641"/>
                  </a:lnTo>
                  <a:lnTo>
                    <a:pt x="2092" y="655"/>
                  </a:lnTo>
                  <a:lnTo>
                    <a:pt x="2080" y="669"/>
                  </a:lnTo>
                  <a:lnTo>
                    <a:pt x="2065" y="681"/>
                  </a:lnTo>
                  <a:lnTo>
                    <a:pt x="2051" y="693"/>
                  </a:lnTo>
                  <a:lnTo>
                    <a:pt x="2034" y="703"/>
                  </a:lnTo>
                  <a:lnTo>
                    <a:pt x="2018" y="712"/>
                  </a:lnTo>
                  <a:lnTo>
                    <a:pt x="1999" y="720"/>
                  </a:lnTo>
                  <a:lnTo>
                    <a:pt x="1979" y="726"/>
                  </a:lnTo>
                  <a:lnTo>
                    <a:pt x="1960" y="730"/>
                  </a:lnTo>
                  <a:lnTo>
                    <a:pt x="1938" y="732"/>
                  </a:lnTo>
                  <a:lnTo>
                    <a:pt x="1928" y="733"/>
                  </a:lnTo>
                  <a:lnTo>
                    <a:pt x="1916" y="732"/>
                  </a:lnTo>
                  <a:lnTo>
                    <a:pt x="1905" y="732"/>
                  </a:lnTo>
                  <a:lnTo>
                    <a:pt x="1894" y="731"/>
                  </a:lnTo>
                  <a:lnTo>
                    <a:pt x="1882" y="729"/>
                  </a:lnTo>
                  <a:lnTo>
                    <a:pt x="1871" y="727"/>
                  </a:lnTo>
                  <a:lnTo>
                    <a:pt x="1858" y="724"/>
                  </a:lnTo>
                  <a:lnTo>
                    <a:pt x="1847" y="721"/>
                  </a:lnTo>
                  <a:lnTo>
                    <a:pt x="1835" y="717"/>
                  </a:lnTo>
                  <a:lnTo>
                    <a:pt x="1822" y="711"/>
                  </a:lnTo>
                  <a:lnTo>
                    <a:pt x="1810" y="706"/>
                  </a:lnTo>
                  <a:lnTo>
                    <a:pt x="1797" y="700"/>
                  </a:lnTo>
                  <a:lnTo>
                    <a:pt x="1779" y="688"/>
                  </a:lnTo>
                  <a:lnTo>
                    <a:pt x="1761" y="676"/>
                  </a:lnTo>
                  <a:lnTo>
                    <a:pt x="1745" y="661"/>
                  </a:lnTo>
                  <a:lnTo>
                    <a:pt x="1731" y="647"/>
                  </a:lnTo>
                  <a:lnTo>
                    <a:pt x="1718" y="630"/>
                  </a:lnTo>
                  <a:lnTo>
                    <a:pt x="1707" y="614"/>
                  </a:lnTo>
                  <a:lnTo>
                    <a:pt x="1697" y="595"/>
                  </a:lnTo>
                  <a:lnTo>
                    <a:pt x="1690" y="576"/>
                  </a:lnTo>
                  <a:lnTo>
                    <a:pt x="1684" y="556"/>
                  </a:lnTo>
                  <a:lnTo>
                    <a:pt x="1679" y="537"/>
                  </a:lnTo>
                  <a:lnTo>
                    <a:pt x="1675" y="516"/>
                  </a:lnTo>
                  <a:lnTo>
                    <a:pt x="1674" y="496"/>
                  </a:lnTo>
                  <a:lnTo>
                    <a:pt x="1674" y="474"/>
                  </a:lnTo>
                  <a:lnTo>
                    <a:pt x="1676" y="453"/>
                  </a:lnTo>
                  <a:lnTo>
                    <a:pt x="1680" y="433"/>
                  </a:lnTo>
                  <a:lnTo>
                    <a:pt x="1685" y="412"/>
                  </a:lnTo>
                  <a:lnTo>
                    <a:pt x="1691" y="391"/>
                  </a:lnTo>
                  <a:lnTo>
                    <a:pt x="1699" y="371"/>
                  </a:lnTo>
                  <a:lnTo>
                    <a:pt x="1710" y="352"/>
                  </a:lnTo>
                  <a:lnTo>
                    <a:pt x="1721" y="332"/>
                  </a:lnTo>
                  <a:lnTo>
                    <a:pt x="1734" y="314"/>
                  </a:lnTo>
                  <a:lnTo>
                    <a:pt x="1749" y="296"/>
                  </a:lnTo>
                  <a:lnTo>
                    <a:pt x="1765" y="280"/>
                  </a:lnTo>
                  <a:lnTo>
                    <a:pt x="1783" y="264"/>
                  </a:lnTo>
                  <a:lnTo>
                    <a:pt x="1803" y="250"/>
                  </a:lnTo>
                  <a:lnTo>
                    <a:pt x="1824" y="236"/>
                  </a:lnTo>
                  <a:lnTo>
                    <a:pt x="1847" y="225"/>
                  </a:lnTo>
                  <a:lnTo>
                    <a:pt x="1871" y="214"/>
                  </a:lnTo>
                  <a:lnTo>
                    <a:pt x="1898" y="206"/>
                  </a:lnTo>
                  <a:lnTo>
                    <a:pt x="1925" y="199"/>
                  </a:lnTo>
                  <a:lnTo>
                    <a:pt x="1955" y="193"/>
                  </a:lnTo>
                  <a:lnTo>
                    <a:pt x="1986" y="190"/>
                  </a:lnTo>
                  <a:lnTo>
                    <a:pt x="2001" y="189"/>
                  </a:lnTo>
                  <a:lnTo>
                    <a:pt x="2018" y="189"/>
                  </a:lnTo>
                  <a:lnTo>
                    <a:pt x="2032" y="190"/>
                  </a:lnTo>
                  <a:lnTo>
                    <a:pt x="2047" y="192"/>
                  </a:lnTo>
                  <a:lnTo>
                    <a:pt x="2061" y="194"/>
                  </a:lnTo>
                  <a:lnTo>
                    <a:pt x="2075" y="198"/>
                  </a:lnTo>
                  <a:lnTo>
                    <a:pt x="2088" y="202"/>
                  </a:lnTo>
                  <a:lnTo>
                    <a:pt x="2101" y="206"/>
                  </a:lnTo>
                  <a:lnTo>
                    <a:pt x="2115" y="211"/>
                  </a:lnTo>
                  <a:lnTo>
                    <a:pt x="2127" y="217"/>
                  </a:lnTo>
                  <a:lnTo>
                    <a:pt x="2141" y="224"/>
                  </a:lnTo>
                  <a:lnTo>
                    <a:pt x="2153" y="231"/>
                  </a:lnTo>
                  <a:lnTo>
                    <a:pt x="2180" y="248"/>
                  </a:lnTo>
                  <a:lnTo>
                    <a:pt x="2209" y="267"/>
                  </a:lnTo>
                  <a:lnTo>
                    <a:pt x="2222" y="275"/>
                  </a:lnTo>
                  <a:lnTo>
                    <a:pt x="2237" y="280"/>
                  </a:lnTo>
                  <a:lnTo>
                    <a:pt x="2251" y="284"/>
                  </a:lnTo>
                  <a:lnTo>
                    <a:pt x="2265" y="287"/>
                  </a:lnTo>
                  <a:lnTo>
                    <a:pt x="2279" y="288"/>
                  </a:lnTo>
                  <a:lnTo>
                    <a:pt x="2293" y="289"/>
                  </a:lnTo>
                  <a:lnTo>
                    <a:pt x="2306" y="288"/>
                  </a:lnTo>
                  <a:lnTo>
                    <a:pt x="2320" y="286"/>
                  </a:lnTo>
                  <a:lnTo>
                    <a:pt x="2333" y="283"/>
                  </a:lnTo>
                  <a:lnTo>
                    <a:pt x="2345" y="279"/>
                  </a:lnTo>
                  <a:lnTo>
                    <a:pt x="2358" y="275"/>
                  </a:lnTo>
                  <a:lnTo>
                    <a:pt x="2369" y="268"/>
                  </a:lnTo>
                  <a:lnTo>
                    <a:pt x="2381" y="262"/>
                  </a:lnTo>
                  <a:lnTo>
                    <a:pt x="2391" y="255"/>
                  </a:lnTo>
                  <a:lnTo>
                    <a:pt x="2401" y="246"/>
                  </a:lnTo>
                  <a:lnTo>
                    <a:pt x="2411" y="237"/>
                  </a:lnTo>
                  <a:lnTo>
                    <a:pt x="2419" y="228"/>
                  </a:lnTo>
                  <a:lnTo>
                    <a:pt x="2427" y="218"/>
                  </a:lnTo>
                  <a:lnTo>
                    <a:pt x="2433" y="208"/>
                  </a:lnTo>
                  <a:lnTo>
                    <a:pt x="2439" y="197"/>
                  </a:lnTo>
                  <a:lnTo>
                    <a:pt x="2445" y="186"/>
                  </a:lnTo>
                  <a:lnTo>
                    <a:pt x="2449" y="175"/>
                  </a:lnTo>
                  <a:lnTo>
                    <a:pt x="2452" y="162"/>
                  </a:lnTo>
                  <a:lnTo>
                    <a:pt x="2454" y="151"/>
                  </a:lnTo>
                  <a:lnTo>
                    <a:pt x="2454" y="138"/>
                  </a:lnTo>
                  <a:lnTo>
                    <a:pt x="2454" y="126"/>
                  </a:lnTo>
                  <a:lnTo>
                    <a:pt x="2452" y="113"/>
                  </a:lnTo>
                  <a:lnTo>
                    <a:pt x="2449" y="102"/>
                  </a:lnTo>
                  <a:lnTo>
                    <a:pt x="2444" y="89"/>
                  </a:lnTo>
                  <a:lnTo>
                    <a:pt x="2438" y="77"/>
                  </a:lnTo>
                  <a:lnTo>
                    <a:pt x="2430" y="66"/>
                  </a:lnTo>
                  <a:lnTo>
                    <a:pt x="2422" y="53"/>
                  </a:lnTo>
                  <a:lnTo>
                    <a:pt x="2416" y="46"/>
                  </a:lnTo>
                  <a:lnTo>
                    <a:pt x="2409" y="40"/>
                  </a:lnTo>
                  <a:lnTo>
                    <a:pt x="2403" y="34"/>
                  </a:lnTo>
                  <a:lnTo>
                    <a:pt x="2396" y="30"/>
                  </a:lnTo>
                  <a:lnTo>
                    <a:pt x="2389" y="26"/>
                  </a:lnTo>
                  <a:lnTo>
                    <a:pt x="2382" y="24"/>
                  </a:lnTo>
                  <a:lnTo>
                    <a:pt x="2373" y="22"/>
                  </a:lnTo>
                  <a:lnTo>
                    <a:pt x="2365" y="21"/>
                  </a:lnTo>
                  <a:lnTo>
                    <a:pt x="2358" y="20"/>
                  </a:lnTo>
                  <a:lnTo>
                    <a:pt x="2350" y="21"/>
                  </a:lnTo>
                  <a:lnTo>
                    <a:pt x="2341" y="22"/>
                  </a:lnTo>
                  <a:lnTo>
                    <a:pt x="2333" y="23"/>
                  </a:lnTo>
                  <a:lnTo>
                    <a:pt x="2325" y="26"/>
                  </a:lnTo>
                  <a:lnTo>
                    <a:pt x="2316" y="28"/>
                  </a:lnTo>
                  <a:lnTo>
                    <a:pt x="2308" y="32"/>
                  </a:lnTo>
                  <a:lnTo>
                    <a:pt x="2301" y="36"/>
                  </a:lnTo>
                  <a:lnTo>
                    <a:pt x="2294" y="41"/>
                  </a:lnTo>
                  <a:lnTo>
                    <a:pt x="2286" y="46"/>
                  </a:lnTo>
                  <a:lnTo>
                    <a:pt x="2279" y="51"/>
                  </a:lnTo>
                  <a:lnTo>
                    <a:pt x="2273" y="56"/>
                  </a:lnTo>
                  <a:lnTo>
                    <a:pt x="2268" y="62"/>
                  </a:lnTo>
                  <a:lnTo>
                    <a:pt x="2263" y="70"/>
                  </a:lnTo>
                  <a:lnTo>
                    <a:pt x="2259" y="76"/>
                  </a:lnTo>
                  <a:lnTo>
                    <a:pt x="2254" y="83"/>
                  </a:lnTo>
                  <a:lnTo>
                    <a:pt x="2251" y="90"/>
                  </a:lnTo>
                  <a:lnTo>
                    <a:pt x="2249" y="99"/>
                  </a:lnTo>
                  <a:lnTo>
                    <a:pt x="2247" y="106"/>
                  </a:lnTo>
                  <a:lnTo>
                    <a:pt x="2247" y="114"/>
                  </a:lnTo>
                  <a:lnTo>
                    <a:pt x="2247" y="123"/>
                  </a:lnTo>
                  <a:lnTo>
                    <a:pt x="2248" y="131"/>
                  </a:lnTo>
                  <a:lnTo>
                    <a:pt x="2251" y="139"/>
                  </a:lnTo>
                  <a:lnTo>
                    <a:pt x="2254" y="148"/>
                  </a:lnTo>
                  <a:lnTo>
                    <a:pt x="2260" y="156"/>
                  </a:lnTo>
                  <a:lnTo>
                    <a:pt x="2265" y="164"/>
                  </a:lnTo>
                  <a:lnTo>
                    <a:pt x="2270" y="171"/>
                  </a:lnTo>
                  <a:lnTo>
                    <a:pt x="2276" y="177"/>
                  </a:lnTo>
                  <a:lnTo>
                    <a:pt x="2282" y="181"/>
                  </a:lnTo>
                  <a:lnTo>
                    <a:pt x="2289" y="184"/>
                  </a:lnTo>
                  <a:lnTo>
                    <a:pt x="2295" y="187"/>
                  </a:lnTo>
                  <a:lnTo>
                    <a:pt x="2302" y="188"/>
                  </a:lnTo>
                  <a:lnTo>
                    <a:pt x="2308" y="189"/>
                  </a:lnTo>
                  <a:lnTo>
                    <a:pt x="2315" y="189"/>
                  </a:lnTo>
                  <a:lnTo>
                    <a:pt x="2322" y="189"/>
                  </a:lnTo>
                  <a:lnTo>
                    <a:pt x="2329" y="187"/>
                  </a:lnTo>
                  <a:lnTo>
                    <a:pt x="2335" y="186"/>
                  </a:lnTo>
                  <a:lnTo>
                    <a:pt x="2341" y="183"/>
                  </a:lnTo>
                  <a:lnTo>
                    <a:pt x="2347" y="180"/>
                  </a:lnTo>
                  <a:lnTo>
                    <a:pt x="2353" y="177"/>
                  </a:lnTo>
                  <a:lnTo>
                    <a:pt x="2358" y="173"/>
                  </a:lnTo>
                  <a:lnTo>
                    <a:pt x="2363" y="168"/>
                  </a:lnTo>
                  <a:lnTo>
                    <a:pt x="2367" y="164"/>
                  </a:lnTo>
                  <a:lnTo>
                    <a:pt x="2371" y="159"/>
                  </a:lnTo>
                  <a:lnTo>
                    <a:pt x="2374" y="155"/>
                  </a:lnTo>
                  <a:lnTo>
                    <a:pt x="2377" y="150"/>
                  </a:lnTo>
                  <a:lnTo>
                    <a:pt x="2379" y="145"/>
                  </a:lnTo>
                  <a:lnTo>
                    <a:pt x="2381" y="139"/>
                  </a:lnTo>
                  <a:lnTo>
                    <a:pt x="2382" y="134"/>
                  </a:lnTo>
                  <a:lnTo>
                    <a:pt x="2381" y="129"/>
                  </a:lnTo>
                  <a:lnTo>
                    <a:pt x="2379" y="125"/>
                  </a:lnTo>
                  <a:lnTo>
                    <a:pt x="2377" y="120"/>
                  </a:lnTo>
                  <a:lnTo>
                    <a:pt x="2374" y="115"/>
                  </a:lnTo>
                  <a:lnTo>
                    <a:pt x="2370" y="111"/>
                  </a:lnTo>
                  <a:lnTo>
                    <a:pt x="2365" y="107"/>
                  </a:lnTo>
                  <a:lnTo>
                    <a:pt x="2358" y="104"/>
                  </a:lnTo>
                  <a:lnTo>
                    <a:pt x="2351" y="102"/>
                  </a:lnTo>
                  <a:lnTo>
                    <a:pt x="2345" y="100"/>
                  </a:lnTo>
                  <a:lnTo>
                    <a:pt x="2340" y="101"/>
                  </a:lnTo>
                  <a:lnTo>
                    <a:pt x="2336" y="102"/>
                  </a:lnTo>
                  <a:lnTo>
                    <a:pt x="2333" y="104"/>
                  </a:lnTo>
                  <a:lnTo>
                    <a:pt x="2330" y="107"/>
                  </a:lnTo>
                  <a:lnTo>
                    <a:pt x="2328" y="110"/>
                  </a:lnTo>
                  <a:lnTo>
                    <a:pt x="2326" y="114"/>
                  </a:lnTo>
                  <a:lnTo>
                    <a:pt x="2322" y="123"/>
                  </a:lnTo>
                  <a:lnTo>
                    <a:pt x="2315" y="131"/>
                  </a:lnTo>
                  <a:lnTo>
                    <a:pt x="2312" y="134"/>
                  </a:lnTo>
                  <a:lnTo>
                    <a:pt x="2307" y="136"/>
                  </a:lnTo>
                  <a:lnTo>
                    <a:pt x="2302" y="138"/>
                  </a:lnTo>
                  <a:lnTo>
                    <a:pt x="2295" y="138"/>
                  </a:lnTo>
                  <a:lnTo>
                    <a:pt x="2292" y="129"/>
                  </a:lnTo>
                  <a:lnTo>
                    <a:pt x="2292" y="121"/>
                  </a:lnTo>
                  <a:lnTo>
                    <a:pt x="2292" y="112"/>
                  </a:lnTo>
                  <a:lnTo>
                    <a:pt x="2294" y="106"/>
                  </a:lnTo>
                  <a:lnTo>
                    <a:pt x="2297" y="100"/>
                  </a:lnTo>
                  <a:lnTo>
                    <a:pt x="2301" y="94"/>
                  </a:lnTo>
                  <a:lnTo>
                    <a:pt x="2306" y="89"/>
                  </a:lnTo>
                  <a:lnTo>
                    <a:pt x="2312" y="86"/>
                  </a:lnTo>
                  <a:lnTo>
                    <a:pt x="2318" y="83"/>
                  </a:lnTo>
                  <a:lnTo>
                    <a:pt x="2325" y="81"/>
                  </a:lnTo>
                  <a:lnTo>
                    <a:pt x="2332" y="80"/>
                  </a:lnTo>
                  <a:lnTo>
                    <a:pt x="2340" y="80"/>
                  </a:lnTo>
                  <a:lnTo>
                    <a:pt x="2347" y="81"/>
                  </a:lnTo>
                  <a:lnTo>
                    <a:pt x="2355" y="83"/>
                  </a:lnTo>
                  <a:lnTo>
                    <a:pt x="2362" y="85"/>
                  </a:lnTo>
                  <a:lnTo>
                    <a:pt x="2368" y="88"/>
                  </a:lnTo>
                  <a:lnTo>
                    <a:pt x="2373" y="93"/>
                  </a:lnTo>
                  <a:lnTo>
                    <a:pt x="2378" y="97"/>
                  </a:lnTo>
                  <a:lnTo>
                    <a:pt x="2383" y="101"/>
                  </a:lnTo>
                  <a:lnTo>
                    <a:pt x="2386" y="106"/>
                  </a:lnTo>
                  <a:lnTo>
                    <a:pt x="2389" y="112"/>
                  </a:lnTo>
                  <a:lnTo>
                    <a:pt x="2392" y="118"/>
                  </a:lnTo>
                  <a:lnTo>
                    <a:pt x="2394" y="125"/>
                  </a:lnTo>
                  <a:lnTo>
                    <a:pt x="2395" y="131"/>
                  </a:lnTo>
                  <a:lnTo>
                    <a:pt x="2395" y="138"/>
                  </a:lnTo>
                  <a:lnTo>
                    <a:pt x="2395" y="145"/>
                  </a:lnTo>
                  <a:lnTo>
                    <a:pt x="2394" y="152"/>
                  </a:lnTo>
                  <a:lnTo>
                    <a:pt x="2392" y="159"/>
                  </a:lnTo>
                  <a:lnTo>
                    <a:pt x="2390" y="165"/>
                  </a:lnTo>
                  <a:lnTo>
                    <a:pt x="2386" y="173"/>
                  </a:lnTo>
                  <a:lnTo>
                    <a:pt x="2382" y="180"/>
                  </a:lnTo>
                  <a:lnTo>
                    <a:pt x="2375" y="186"/>
                  </a:lnTo>
                  <a:lnTo>
                    <a:pt x="2368" y="192"/>
                  </a:lnTo>
                  <a:lnTo>
                    <a:pt x="2360" y="199"/>
                  </a:lnTo>
                  <a:lnTo>
                    <a:pt x="2351" y="203"/>
                  </a:lnTo>
                  <a:lnTo>
                    <a:pt x="2341" y="207"/>
                  </a:lnTo>
                  <a:lnTo>
                    <a:pt x="2332" y="209"/>
                  </a:lnTo>
                  <a:lnTo>
                    <a:pt x="2323" y="210"/>
                  </a:lnTo>
                  <a:lnTo>
                    <a:pt x="2312" y="210"/>
                  </a:lnTo>
                  <a:lnTo>
                    <a:pt x="2302" y="209"/>
                  </a:lnTo>
                  <a:lnTo>
                    <a:pt x="2293" y="207"/>
                  </a:lnTo>
                  <a:lnTo>
                    <a:pt x="2283" y="204"/>
                  </a:lnTo>
                  <a:lnTo>
                    <a:pt x="2274" y="200"/>
                  </a:lnTo>
                  <a:lnTo>
                    <a:pt x="2266" y="196"/>
                  </a:lnTo>
                  <a:lnTo>
                    <a:pt x="2257" y="189"/>
                  </a:lnTo>
                  <a:lnTo>
                    <a:pt x="2250" y="183"/>
                  </a:lnTo>
                  <a:lnTo>
                    <a:pt x="2244" y="175"/>
                  </a:lnTo>
                  <a:lnTo>
                    <a:pt x="2238" y="166"/>
                  </a:lnTo>
                  <a:lnTo>
                    <a:pt x="2234" y="159"/>
                  </a:lnTo>
                  <a:lnTo>
                    <a:pt x="2230" y="152"/>
                  </a:lnTo>
                  <a:lnTo>
                    <a:pt x="2226" y="145"/>
                  </a:lnTo>
                  <a:lnTo>
                    <a:pt x="2223" y="137"/>
                  </a:lnTo>
                  <a:lnTo>
                    <a:pt x="2221" y="130"/>
                  </a:lnTo>
                  <a:lnTo>
                    <a:pt x="2220" y="123"/>
                  </a:lnTo>
                  <a:lnTo>
                    <a:pt x="2219" y="115"/>
                  </a:lnTo>
                  <a:lnTo>
                    <a:pt x="2218" y="108"/>
                  </a:lnTo>
                  <a:lnTo>
                    <a:pt x="2219" y="101"/>
                  </a:lnTo>
                  <a:lnTo>
                    <a:pt x="2219" y="94"/>
                  </a:lnTo>
                  <a:lnTo>
                    <a:pt x="2221" y="86"/>
                  </a:lnTo>
                  <a:lnTo>
                    <a:pt x="2222" y="79"/>
                  </a:lnTo>
                  <a:lnTo>
                    <a:pt x="2228" y="66"/>
                  </a:lnTo>
                  <a:lnTo>
                    <a:pt x="2235" y="53"/>
                  </a:lnTo>
                  <a:lnTo>
                    <a:pt x="2243" y="42"/>
                  </a:lnTo>
                  <a:lnTo>
                    <a:pt x="2253" y="31"/>
                  </a:lnTo>
                  <a:lnTo>
                    <a:pt x="2265" y="22"/>
                  </a:lnTo>
                  <a:lnTo>
                    <a:pt x="2278" y="14"/>
                  </a:lnTo>
                  <a:lnTo>
                    <a:pt x="2292" y="7"/>
                  </a:lnTo>
                  <a:lnTo>
                    <a:pt x="2307" y="3"/>
                  </a:lnTo>
                  <a:lnTo>
                    <a:pt x="2315" y="2"/>
                  </a:lnTo>
                  <a:lnTo>
                    <a:pt x="2323" y="1"/>
                  </a:lnTo>
                  <a:lnTo>
                    <a:pt x="2331" y="0"/>
                  </a:lnTo>
                  <a:lnTo>
                    <a:pt x="2339" y="0"/>
                  </a:lnTo>
                  <a:lnTo>
                    <a:pt x="2352" y="1"/>
                  </a:lnTo>
                  <a:lnTo>
                    <a:pt x="2364" y="2"/>
                  </a:lnTo>
                  <a:lnTo>
                    <a:pt x="2376" y="5"/>
                  </a:lnTo>
                  <a:lnTo>
                    <a:pt x="2389" y="9"/>
                  </a:lnTo>
                  <a:lnTo>
                    <a:pt x="2401" y="15"/>
                  </a:lnTo>
                  <a:lnTo>
                    <a:pt x="2413" y="23"/>
                  </a:lnTo>
                  <a:lnTo>
                    <a:pt x="2419" y="28"/>
                  </a:lnTo>
                  <a:lnTo>
                    <a:pt x="2425" y="33"/>
                  </a:lnTo>
                  <a:lnTo>
                    <a:pt x="2430" y="40"/>
                  </a:lnTo>
                  <a:lnTo>
                    <a:pt x="2435" y="46"/>
                  </a:lnTo>
                  <a:lnTo>
                    <a:pt x="2444" y="59"/>
                  </a:lnTo>
                  <a:lnTo>
                    <a:pt x="2451" y="73"/>
                  </a:lnTo>
                  <a:lnTo>
                    <a:pt x="2456" y="85"/>
                  </a:lnTo>
                  <a:lnTo>
                    <a:pt x="2461" y="99"/>
                  </a:lnTo>
                  <a:lnTo>
                    <a:pt x="2463" y="112"/>
                  </a:lnTo>
                  <a:lnTo>
                    <a:pt x="2465" y="125"/>
                  </a:lnTo>
                  <a:lnTo>
                    <a:pt x="2465" y="138"/>
                  </a:lnTo>
                  <a:lnTo>
                    <a:pt x="2465" y="151"/>
                  </a:lnTo>
                  <a:lnTo>
                    <a:pt x="2463" y="163"/>
                  </a:lnTo>
                  <a:lnTo>
                    <a:pt x="2460" y="176"/>
                  </a:lnTo>
                  <a:lnTo>
                    <a:pt x="2456" y="188"/>
                  </a:lnTo>
                  <a:lnTo>
                    <a:pt x="2452" y="200"/>
                  </a:lnTo>
                  <a:lnTo>
                    <a:pt x="2446" y="212"/>
                  </a:lnTo>
                  <a:lnTo>
                    <a:pt x="2439" y="223"/>
                  </a:lnTo>
                  <a:lnTo>
                    <a:pt x="2432" y="234"/>
                  </a:lnTo>
                  <a:lnTo>
                    <a:pt x="2424" y="244"/>
                  </a:lnTo>
                  <a:lnTo>
                    <a:pt x="2415" y="254"/>
                  </a:lnTo>
                  <a:lnTo>
                    <a:pt x="2405" y="263"/>
                  </a:lnTo>
                  <a:lnTo>
                    <a:pt x="2396" y="272"/>
                  </a:lnTo>
                  <a:lnTo>
                    <a:pt x="2386" y="281"/>
                  </a:lnTo>
                  <a:lnTo>
                    <a:pt x="2374" y="288"/>
                  </a:lnTo>
                  <a:lnTo>
                    <a:pt x="2364" y="294"/>
                  </a:lnTo>
                  <a:lnTo>
                    <a:pt x="2353" y="301"/>
                  </a:lnTo>
                  <a:lnTo>
                    <a:pt x="2340" y="307"/>
                  </a:lnTo>
                  <a:lnTo>
                    <a:pt x="2329" y="311"/>
                  </a:lnTo>
                  <a:lnTo>
                    <a:pt x="2316" y="315"/>
                  </a:lnTo>
                  <a:lnTo>
                    <a:pt x="2304" y="318"/>
                  </a:lnTo>
                  <a:lnTo>
                    <a:pt x="2292" y="320"/>
                  </a:lnTo>
                  <a:lnTo>
                    <a:pt x="2279" y="321"/>
                  </a:lnTo>
                  <a:lnTo>
                    <a:pt x="2268" y="321"/>
                  </a:lnTo>
                  <a:lnTo>
                    <a:pt x="2255" y="321"/>
                  </a:lnTo>
                  <a:lnTo>
                    <a:pt x="2244" y="319"/>
                  </a:lnTo>
                  <a:lnTo>
                    <a:pt x="2254" y="337"/>
                  </a:lnTo>
                  <a:lnTo>
                    <a:pt x="2263" y="355"/>
                  </a:lnTo>
                  <a:lnTo>
                    <a:pt x="2270" y="372"/>
                  </a:lnTo>
                  <a:lnTo>
                    <a:pt x="2275" y="389"/>
                  </a:lnTo>
                  <a:lnTo>
                    <a:pt x="2284" y="423"/>
                  </a:lnTo>
                  <a:lnTo>
                    <a:pt x="2296" y="458"/>
                  </a:lnTo>
                  <a:lnTo>
                    <a:pt x="2303" y="476"/>
                  </a:lnTo>
                  <a:lnTo>
                    <a:pt x="2310" y="494"/>
                  </a:lnTo>
                  <a:lnTo>
                    <a:pt x="2315" y="502"/>
                  </a:lnTo>
                  <a:lnTo>
                    <a:pt x="2320" y="510"/>
                  </a:lnTo>
                  <a:lnTo>
                    <a:pt x="2325" y="517"/>
                  </a:lnTo>
                  <a:lnTo>
                    <a:pt x="2330" y="524"/>
                  </a:lnTo>
                  <a:lnTo>
                    <a:pt x="2336" y="529"/>
                  </a:lnTo>
                  <a:lnTo>
                    <a:pt x="2342" y="535"/>
                  </a:lnTo>
                  <a:lnTo>
                    <a:pt x="2350" y="539"/>
                  </a:lnTo>
                  <a:lnTo>
                    <a:pt x="2358" y="542"/>
                  </a:lnTo>
                  <a:lnTo>
                    <a:pt x="2367" y="544"/>
                  </a:lnTo>
                  <a:lnTo>
                    <a:pt x="2376" y="545"/>
                  </a:lnTo>
                  <a:lnTo>
                    <a:pt x="2387" y="544"/>
                  </a:lnTo>
                  <a:lnTo>
                    <a:pt x="2397" y="543"/>
                  </a:lnTo>
                  <a:lnTo>
                    <a:pt x="2407" y="540"/>
                  </a:lnTo>
                  <a:lnTo>
                    <a:pt x="2417" y="537"/>
                  </a:lnTo>
                  <a:lnTo>
                    <a:pt x="2425" y="532"/>
                  </a:lnTo>
                  <a:lnTo>
                    <a:pt x="2432" y="527"/>
                  </a:lnTo>
                  <a:lnTo>
                    <a:pt x="2438" y="523"/>
                  </a:lnTo>
                  <a:lnTo>
                    <a:pt x="2444" y="518"/>
                  </a:lnTo>
                  <a:lnTo>
                    <a:pt x="2448" y="512"/>
                  </a:lnTo>
                  <a:lnTo>
                    <a:pt x="2451" y="506"/>
                  </a:lnTo>
                  <a:lnTo>
                    <a:pt x="2453" y="500"/>
                  </a:lnTo>
                  <a:lnTo>
                    <a:pt x="2455" y="494"/>
                  </a:lnTo>
                  <a:lnTo>
                    <a:pt x="2456" y="488"/>
                  </a:lnTo>
                  <a:lnTo>
                    <a:pt x="2456" y="482"/>
                  </a:lnTo>
                  <a:lnTo>
                    <a:pt x="2455" y="475"/>
                  </a:lnTo>
                  <a:lnTo>
                    <a:pt x="2454" y="469"/>
                  </a:lnTo>
                  <a:lnTo>
                    <a:pt x="2453" y="463"/>
                  </a:lnTo>
                  <a:lnTo>
                    <a:pt x="2450" y="457"/>
                  </a:lnTo>
                  <a:lnTo>
                    <a:pt x="2448" y="451"/>
                  </a:lnTo>
                  <a:lnTo>
                    <a:pt x="2445" y="446"/>
                  </a:lnTo>
                  <a:lnTo>
                    <a:pt x="2440" y="441"/>
                  </a:lnTo>
                  <a:lnTo>
                    <a:pt x="2436" y="437"/>
                  </a:lnTo>
                  <a:lnTo>
                    <a:pt x="2431" y="433"/>
                  </a:lnTo>
                  <a:lnTo>
                    <a:pt x="2427" y="430"/>
                  </a:lnTo>
                  <a:lnTo>
                    <a:pt x="2421" y="427"/>
                  </a:lnTo>
                  <a:lnTo>
                    <a:pt x="2416" y="425"/>
                  </a:lnTo>
                  <a:lnTo>
                    <a:pt x="2411" y="423"/>
                  </a:lnTo>
                  <a:lnTo>
                    <a:pt x="2404" y="423"/>
                  </a:lnTo>
                  <a:lnTo>
                    <a:pt x="2398" y="423"/>
                  </a:lnTo>
                  <a:lnTo>
                    <a:pt x="2392" y="424"/>
                  </a:lnTo>
                  <a:lnTo>
                    <a:pt x="2386" y="426"/>
                  </a:lnTo>
                  <a:lnTo>
                    <a:pt x="2379" y="430"/>
                  </a:lnTo>
                  <a:lnTo>
                    <a:pt x="2373" y="434"/>
                  </a:lnTo>
                  <a:lnTo>
                    <a:pt x="2367" y="440"/>
                  </a:lnTo>
                  <a:lnTo>
                    <a:pt x="2362" y="445"/>
                  </a:lnTo>
                  <a:lnTo>
                    <a:pt x="2359" y="449"/>
                  </a:lnTo>
                  <a:lnTo>
                    <a:pt x="2358" y="453"/>
                  </a:lnTo>
                  <a:lnTo>
                    <a:pt x="2358" y="458"/>
                  </a:lnTo>
                  <a:lnTo>
                    <a:pt x="2360" y="461"/>
                  </a:lnTo>
                  <a:lnTo>
                    <a:pt x="2362" y="465"/>
                  </a:lnTo>
                  <a:lnTo>
                    <a:pt x="2366" y="468"/>
                  </a:lnTo>
                  <a:lnTo>
                    <a:pt x="2369" y="470"/>
                  </a:lnTo>
                  <a:lnTo>
                    <a:pt x="2378" y="476"/>
                  </a:lnTo>
                  <a:lnTo>
                    <a:pt x="2388" y="483"/>
                  </a:lnTo>
                  <a:lnTo>
                    <a:pt x="2392" y="486"/>
                  </a:lnTo>
                  <a:lnTo>
                    <a:pt x="2395" y="489"/>
                  </a:lnTo>
                  <a:lnTo>
                    <a:pt x="2397" y="493"/>
                  </a:lnTo>
                  <a:lnTo>
                    <a:pt x="2399" y="497"/>
                  </a:lnTo>
                  <a:lnTo>
                    <a:pt x="2388" y="500"/>
                  </a:lnTo>
                  <a:lnTo>
                    <a:pt x="2377" y="502"/>
                  </a:lnTo>
                  <a:lnTo>
                    <a:pt x="2369" y="501"/>
                  </a:lnTo>
                  <a:lnTo>
                    <a:pt x="2362" y="500"/>
                  </a:lnTo>
                  <a:lnTo>
                    <a:pt x="2356" y="496"/>
                  </a:lnTo>
                  <a:lnTo>
                    <a:pt x="2351" y="492"/>
                  </a:lnTo>
                  <a:lnTo>
                    <a:pt x="2346" y="487"/>
                  </a:lnTo>
                  <a:lnTo>
                    <a:pt x="2342" y="480"/>
                  </a:lnTo>
                  <a:lnTo>
                    <a:pt x="2340" y="474"/>
                  </a:lnTo>
                  <a:lnTo>
                    <a:pt x="2338" y="467"/>
                  </a:lnTo>
                  <a:lnTo>
                    <a:pt x="2338" y="461"/>
                  </a:lnTo>
                  <a:lnTo>
                    <a:pt x="2338" y="453"/>
                  </a:lnTo>
                  <a:lnTo>
                    <a:pt x="2338" y="447"/>
                  </a:lnTo>
                  <a:lnTo>
                    <a:pt x="2339" y="441"/>
                  </a:lnTo>
                  <a:lnTo>
                    <a:pt x="2341" y="437"/>
                  </a:lnTo>
                  <a:lnTo>
                    <a:pt x="2343" y="433"/>
                  </a:lnTo>
                  <a:lnTo>
                    <a:pt x="2347" y="426"/>
                  </a:lnTo>
                  <a:lnTo>
                    <a:pt x="2354" y="421"/>
                  </a:lnTo>
                  <a:lnTo>
                    <a:pt x="2359" y="416"/>
                  </a:lnTo>
                  <a:lnTo>
                    <a:pt x="2365" y="413"/>
                  </a:lnTo>
                  <a:lnTo>
                    <a:pt x="2372" y="410"/>
                  </a:lnTo>
                  <a:lnTo>
                    <a:pt x="2378" y="408"/>
                  </a:lnTo>
                  <a:lnTo>
                    <a:pt x="2386" y="407"/>
                  </a:lnTo>
                  <a:lnTo>
                    <a:pt x="2393" y="406"/>
                  </a:lnTo>
                  <a:lnTo>
                    <a:pt x="2400" y="406"/>
                  </a:lnTo>
                  <a:lnTo>
                    <a:pt x="2406" y="407"/>
                  </a:lnTo>
                  <a:lnTo>
                    <a:pt x="2414" y="408"/>
                  </a:lnTo>
                  <a:lnTo>
                    <a:pt x="2420" y="410"/>
                  </a:lnTo>
                  <a:lnTo>
                    <a:pt x="2426" y="413"/>
                  </a:lnTo>
                  <a:lnTo>
                    <a:pt x="2432" y="417"/>
                  </a:lnTo>
                  <a:lnTo>
                    <a:pt x="2437" y="421"/>
                  </a:lnTo>
                  <a:lnTo>
                    <a:pt x="2443" y="426"/>
                  </a:lnTo>
                  <a:lnTo>
                    <a:pt x="2450" y="435"/>
                  </a:lnTo>
                  <a:lnTo>
                    <a:pt x="2455" y="444"/>
                  </a:lnTo>
                  <a:lnTo>
                    <a:pt x="2460" y="453"/>
                  </a:lnTo>
                  <a:lnTo>
                    <a:pt x="2463" y="463"/>
                  </a:lnTo>
                  <a:lnTo>
                    <a:pt x="2464" y="473"/>
                  </a:lnTo>
                  <a:lnTo>
                    <a:pt x="2465" y="483"/>
                  </a:lnTo>
                  <a:lnTo>
                    <a:pt x="2465" y="492"/>
                  </a:lnTo>
                  <a:lnTo>
                    <a:pt x="2463" y="501"/>
                  </a:lnTo>
                  <a:lnTo>
                    <a:pt x="2460" y="511"/>
                  </a:lnTo>
                  <a:lnTo>
                    <a:pt x="2457" y="520"/>
                  </a:lnTo>
                  <a:lnTo>
                    <a:pt x="2452" y="528"/>
                  </a:lnTo>
                  <a:lnTo>
                    <a:pt x="2447" y="537"/>
                  </a:lnTo>
                  <a:lnTo>
                    <a:pt x="2439" y="545"/>
                  </a:lnTo>
                  <a:lnTo>
                    <a:pt x="2432" y="552"/>
                  </a:lnTo>
                  <a:lnTo>
                    <a:pt x="2424" y="558"/>
                  </a:lnTo>
                  <a:lnTo>
                    <a:pt x="2415" y="565"/>
                  </a:lnTo>
                  <a:lnTo>
                    <a:pt x="2408" y="569"/>
                  </a:lnTo>
                  <a:lnTo>
                    <a:pt x="2402" y="574"/>
                  </a:lnTo>
                  <a:lnTo>
                    <a:pt x="2396" y="580"/>
                  </a:lnTo>
                  <a:lnTo>
                    <a:pt x="2391" y="587"/>
                  </a:lnTo>
                  <a:lnTo>
                    <a:pt x="2386" y="594"/>
                  </a:lnTo>
                  <a:lnTo>
                    <a:pt x="2382" y="601"/>
                  </a:lnTo>
                  <a:lnTo>
                    <a:pt x="2377" y="609"/>
                  </a:lnTo>
                  <a:lnTo>
                    <a:pt x="2376" y="618"/>
                  </a:lnTo>
                  <a:lnTo>
                    <a:pt x="2375" y="626"/>
                  </a:lnTo>
                  <a:lnTo>
                    <a:pt x="2376" y="633"/>
                  </a:lnTo>
                  <a:lnTo>
                    <a:pt x="2379" y="642"/>
                  </a:lnTo>
                  <a:lnTo>
                    <a:pt x="2385" y="650"/>
                  </a:lnTo>
                  <a:lnTo>
                    <a:pt x="2392" y="657"/>
                  </a:lnTo>
                  <a:lnTo>
                    <a:pt x="2401" y="665"/>
                  </a:lnTo>
                  <a:lnTo>
                    <a:pt x="2414" y="671"/>
                  </a:lnTo>
                  <a:lnTo>
                    <a:pt x="2429" y="677"/>
                  </a:lnTo>
                  <a:lnTo>
                    <a:pt x="2423" y="679"/>
                  </a:lnTo>
                  <a:lnTo>
                    <a:pt x="2416" y="681"/>
                  </a:lnTo>
                  <a:lnTo>
                    <a:pt x="2409" y="682"/>
                  </a:lnTo>
                  <a:lnTo>
                    <a:pt x="2404" y="682"/>
                  </a:lnTo>
                  <a:lnTo>
                    <a:pt x="2398" y="682"/>
                  </a:lnTo>
                  <a:lnTo>
                    <a:pt x="2393" y="682"/>
                  </a:lnTo>
                  <a:lnTo>
                    <a:pt x="2388" y="681"/>
                  </a:lnTo>
                  <a:lnTo>
                    <a:pt x="2384" y="679"/>
                  </a:lnTo>
                  <a:lnTo>
                    <a:pt x="2374" y="675"/>
                  </a:lnTo>
                  <a:lnTo>
                    <a:pt x="2367" y="669"/>
                  </a:lnTo>
                  <a:lnTo>
                    <a:pt x="2361" y="661"/>
                  </a:lnTo>
                  <a:lnTo>
                    <a:pt x="2357" y="653"/>
                  </a:lnTo>
                  <a:lnTo>
                    <a:pt x="2354" y="644"/>
                  </a:lnTo>
                  <a:lnTo>
                    <a:pt x="2352" y="634"/>
                  </a:lnTo>
                  <a:lnTo>
                    <a:pt x="2352" y="623"/>
                  </a:lnTo>
                  <a:lnTo>
                    <a:pt x="2354" y="613"/>
                  </a:lnTo>
                  <a:lnTo>
                    <a:pt x="2358" y="602"/>
                  </a:lnTo>
                  <a:lnTo>
                    <a:pt x="2363" y="592"/>
                  </a:lnTo>
                  <a:lnTo>
                    <a:pt x="2371" y="581"/>
                  </a:lnTo>
                  <a:lnTo>
                    <a:pt x="2381" y="572"/>
                  </a:lnTo>
                  <a:lnTo>
                    <a:pt x="2369" y="572"/>
                  </a:lnTo>
                  <a:lnTo>
                    <a:pt x="2359" y="570"/>
                  </a:lnTo>
                  <a:lnTo>
                    <a:pt x="2350" y="568"/>
                  </a:lnTo>
                  <a:lnTo>
                    <a:pt x="2341" y="564"/>
                  </a:lnTo>
                  <a:lnTo>
                    <a:pt x="2333" y="560"/>
                  </a:lnTo>
                  <a:lnTo>
                    <a:pt x="2326" y="553"/>
                  </a:lnTo>
                  <a:lnTo>
                    <a:pt x="2320" y="547"/>
                  </a:lnTo>
                  <a:lnTo>
                    <a:pt x="2313" y="540"/>
                  </a:lnTo>
                  <a:lnTo>
                    <a:pt x="2307" y="532"/>
                  </a:lnTo>
                  <a:lnTo>
                    <a:pt x="2302" y="523"/>
                  </a:lnTo>
                  <a:lnTo>
                    <a:pt x="2298" y="515"/>
                  </a:lnTo>
                  <a:lnTo>
                    <a:pt x="2293" y="505"/>
                  </a:lnTo>
                  <a:lnTo>
                    <a:pt x="2285" y="487"/>
                  </a:lnTo>
                  <a:lnTo>
                    <a:pt x="2278" y="467"/>
                  </a:lnTo>
                  <a:lnTo>
                    <a:pt x="2279" y="490"/>
                  </a:lnTo>
                  <a:lnTo>
                    <a:pt x="2278" y="513"/>
                  </a:lnTo>
                  <a:lnTo>
                    <a:pt x="2277" y="535"/>
                  </a:lnTo>
                  <a:lnTo>
                    <a:pt x="2275" y="556"/>
                  </a:lnTo>
                  <a:lnTo>
                    <a:pt x="2272" y="577"/>
                  </a:lnTo>
                  <a:lnTo>
                    <a:pt x="2269" y="598"/>
                  </a:lnTo>
                  <a:lnTo>
                    <a:pt x="2264" y="619"/>
                  </a:lnTo>
                  <a:lnTo>
                    <a:pt x="2259" y="640"/>
                  </a:lnTo>
                  <a:lnTo>
                    <a:pt x="2251" y="659"/>
                  </a:lnTo>
                  <a:lnTo>
                    <a:pt x="2245" y="679"/>
                  </a:lnTo>
                  <a:lnTo>
                    <a:pt x="2237" y="700"/>
                  </a:lnTo>
                  <a:lnTo>
                    <a:pt x="2229" y="719"/>
                  </a:lnTo>
                  <a:lnTo>
                    <a:pt x="2219" y="738"/>
                  </a:lnTo>
                  <a:lnTo>
                    <a:pt x="2209" y="758"/>
                  </a:lnTo>
                  <a:lnTo>
                    <a:pt x="2199" y="778"/>
                  </a:lnTo>
                  <a:lnTo>
                    <a:pt x="2187" y="798"/>
                  </a:lnTo>
                  <a:lnTo>
                    <a:pt x="2179" y="813"/>
                  </a:lnTo>
                  <a:lnTo>
                    <a:pt x="2172" y="829"/>
                  </a:lnTo>
                  <a:lnTo>
                    <a:pt x="2165" y="846"/>
                  </a:lnTo>
                  <a:lnTo>
                    <a:pt x="2160" y="861"/>
                  </a:lnTo>
                  <a:lnTo>
                    <a:pt x="2156" y="877"/>
                  </a:lnTo>
                  <a:lnTo>
                    <a:pt x="2154" y="892"/>
                  </a:lnTo>
                  <a:lnTo>
                    <a:pt x="2153" y="907"/>
                  </a:lnTo>
                  <a:lnTo>
                    <a:pt x="2153" y="922"/>
                  </a:lnTo>
                  <a:lnTo>
                    <a:pt x="2154" y="936"/>
                  </a:lnTo>
                  <a:lnTo>
                    <a:pt x="2157" y="951"/>
                  </a:lnTo>
                  <a:lnTo>
                    <a:pt x="2161" y="963"/>
                  </a:lnTo>
                  <a:lnTo>
                    <a:pt x="2168" y="976"/>
                  </a:lnTo>
                  <a:lnTo>
                    <a:pt x="2175" y="988"/>
                  </a:lnTo>
                  <a:lnTo>
                    <a:pt x="2184" y="998"/>
                  </a:lnTo>
                  <a:lnTo>
                    <a:pt x="2194" y="1009"/>
                  </a:lnTo>
                  <a:lnTo>
                    <a:pt x="2207" y="1017"/>
                  </a:lnTo>
                  <a:lnTo>
                    <a:pt x="2226" y="1029"/>
                  </a:lnTo>
                  <a:lnTo>
                    <a:pt x="2245" y="1039"/>
                  </a:lnTo>
                  <a:lnTo>
                    <a:pt x="2264" y="1046"/>
                  </a:lnTo>
                  <a:lnTo>
                    <a:pt x="2281" y="1051"/>
                  </a:lnTo>
                  <a:lnTo>
                    <a:pt x="2298" y="1055"/>
                  </a:lnTo>
                  <a:lnTo>
                    <a:pt x="2314" y="1057"/>
                  </a:lnTo>
                  <a:lnTo>
                    <a:pt x="2330" y="1057"/>
                  </a:lnTo>
                  <a:lnTo>
                    <a:pt x="2344" y="1056"/>
                  </a:lnTo>
                  <a:lnTo>
                    <a:pt x="2358" y="1052"/>
                  </a:lnTo>
                  <a:lnTo>
                    <a:pt x="2371" y="1048"/>
                  </a:lnTo>
                  <a:lnTo>
                    <a:pt x="2384" y="1043"/>
                  </a:lnTo>
                  <a:lnTo>
                    <a:pt x="2395" y="1036"/>
                  </a:lnTo>
                  <a:lnTo>
                    <a:pt x="2404" y="1029"/>
                  </a:lnTo>
                  <a:lnTo>
                    <a:pt x="2414" y="1020"/>
                  </a:lnTo>
                  <a:lnTo>
                    <a:pt x="2423" y="1011"/>
                  </a:lnTo>
                  <a:lnTo>
                    <a:pt x="2430" y="1000"/>
                  </a:lnTo>
                  <a:lnTo>
                    <a:pt x="2436" y="990"/>
                  </a:lnTo>
                  <a:lnTo>
                    <a:pt x="2442" y="979"/>
                  </a:lnTo>
                  <a:lnTo>
                    <a:pt x="2445" y="966"/>
                  </a:lnTo>
                  <a:lnTo>
                    <a:pt x="2448" y="955"/>
                  </a:lnTo>
                  <a:lnTo>
                    <a:pt x="2450" y="942"/>
                  </a:lnTo>
                  <a:lnTo>
                    <a:pt x="2450" y="930"/>
                  </a:lnTo>
                  <a:lnTo>
                    <a:pt x="2449" y="917"/>
                  </a:lnTo>
                  <a:lnTo>
                    <a:pt x="2447" y="905"/>
                  </a:lnTo>
                  <a:lnTo>
                    <a:pt x="2444" y="893"/>
                  </a:lnTo>
                  <a:lnTo>
                    <a:pt x="2438" y="881"/>
                  </a:lnTo>
                  <a:lnTo>
                    <a:pt x="2432" y="869"/>
                  </a:lnTo>
                  <a:lnTo>
                    <a:pt x="2425" y="859"/>
                  </a:lnTo>
                  <a:lnTo>
                    <a:pt x="2416" y="849"/>
                  </a:lnTo>
                  <a:lnTo>
                    <a:pt x="2405" y="838"/>
                  </a:lnTo>
                  <a:lnTo>
                    <a:pt x="2393" y="830"/>
                  </a:lnTo>
                  <a:lnTo>
                    <a:pt x="2379" y="822"/>
                  </a:lnTo>
                  <a:lnTo>
                    <a:pt x="2372" y="818"/>
                  </a:lnTo>
                  <a:lnTo>
                    <a:pt x="2366" y="816"/>
                  </a:lnTo>
                  <a:lnTo>
                    <a:pt x="2359" y="814"/>
                  </a:lnTo>
                  <a:lnTo>
                    <a:pt x="2352" y="813"/>
                  </a:lnTo>
                  <a:lnTo>
                    <a:pt x="2344" y="813"/>
                  </a:lnTo>
                  <a:lnTo>
                    <a:pt x="2337" y="813"/>
                  </a:lnTo>
                  <a:lnTo>
                    <a:pt x="2330" y="814"/>
                  </a:lnTo>
                  <a:lnTo>
                    <a:pt x="2323" y="816"/>
                  </a:lnTo>
                  <a:lnTo>
                    <a:pt x="2315" y="818"/>
                  </a:lnTo>
                  <a:lnTo>
                    <a:pt x="2308" y="821"/>
                  </a:lnTo>
                  <a:lnTo>
                    <a:pt x="2302" y="824"/>
                  </a:lnTo>
                  <a:lnTo>
                    <a:pt x="2296" y="828"/>
                  </a:lnTo>
                  <a:lnTo>
                    <a:pt x="2283" y="836"/>
                  </a:lnTo>
                  <a:lnTo>
                    <a:pt x="2272" y="847"/>
                  </a:lnTo>
                  <a:lnTo>
                    <a:pt x="2268" y="852"/>
                  </a:lnTo>
                  <a:lnTo>
                    <a:pt x="2263" y="857"/>
                  </a:lnTo>
                  <a:lnTo>
                    <a:pt x="2260" y="863"/>
                  </a:lnTo>
                  <a:lnTo>
                    <a:pt x="2255" y="869"/>
                  </a:lnTo>
                  <a:lnTo>
                    <a:pt x="2252" y="876"/>
                  </a:lnTo>
                  <a:lnTo>
                    <a:pt x="2250" y="883"/>
                  </a:lnTo>
                  <a:lnTo>
                    <a:pt x="2248" y="889"/>
                  </a:lnTo>
                  <a:lnTo>
                    <a:pt x="2247" y="896"/>
                  </a:lnTo>
                  <a:lnTo>
                    <a:pt x="2246" y="904"/>
                  </a:lnTo>
                  <a:lnTo>
                    <a:pt x="2247" y="911"/>
                  </a:lnTo>
                  <a:lnTo>
                    <a:pt x="2247" y="917"/>
                  </a:lnTo>
                  <a:lnTo>
                    <a:pt x="2249" y="925"/>
                  </a:lnTo>
                  <a:lnTo>
                    <a:pt x="2251" y="932"/>
                  </a:lnTo>
                  <a:lnTo>
                    <a:pt x="2254" y="939"/>
                  </a:lnTo>
                  <a:lnTo>
                    <a:pt x="2259" y="945"/>
                  </a:lnTo>
                  <a:lnTo>
                    <a:pt x="2264" y="953"/>
                  </a:lnTo>
                  <a:lnTo>
                    <a:pt x="2270" y="959"/>
                  </a:lnTo>
                  <a:lnTo>
                    <a:pt x="2277" y="964"/>
                  </a:lnTo>
                  <a:lnTo>
                    <a:pt x="2284" y="968"/>
                  </a:lnTo>
                  <a:lnTo>
                    <a:pt x="2293" y="971"/>
                  </a:lnTo>
                  <a:lnTo>
                    <a:pt x="2301" y="973"/>
                  </a:lnTo>
                  <a:lnTo>
                    <a:pt x="2309" y="973"/>
                  </a:lnTo>
                  <a:lnTo>
                    <a:pt x="2316" y="973"/>
                  </a:lnTo>
                  <a:lnTo>
                    <a:pt x="2324" y="971"/>
                  </a:lnTo>
                  <a:lnTo>
                    <a:pt x="2331" y="969"/>
                  </a:lnTo>
                  <a:lnTo>
                    <a:pt x="2337" y="966"/>
                  </a:lnTo>
                  <a:lnTo>
                    <a:pt x="2342" y="961"/>
                  </a:lnTo>
                  <a:lnTo>
                    <a:pt x="2346" y="956"/>
                  </a:lnTo>
                  <a:lnTo>
                    <a:pt x="2348" y="950"/>
                  </a:lnTo>
                  <a:lnTo>
                    <a:pt x="2350" y="941"/>
                  </a:lnTo>
                  <a:lnTo>
                    <a:pt x="2350" y="933"/>
                  </a:lnTo>
                  <a:lnTo>
                    <a:pt x="2347" y="924"/>
                  </a:lnTo>
                  <a:lnTo>
                    <a:pt x="2346" y="922"/>
                  </a:lnTo>
                  <a:lnTo>
                    <a:pt x="2345" y="922"/>
                  </a:lnTo>
                  <a:lnTo>
                    <a:pt x="2343" y="924"/>
                  </a:lnTo>
                  <a:lnTo>
                    <a:pt x="2342" y="925"/>
                  </a:lnTo>
                  <a:lnTo>
                    <a:pt x="2337" y="930"/>
                  </a:lnTo>
                  <a:lnTo>
                    <a:pt x="2331" y="934"/>
                  </a:lnTo>
                  <a:lnTo>
                    <a:pt x="2328" y="936"/>
                  </a:lnTo>
                  <a:lnTo>
                    <a:pt x="2324" y="937"/>
                  </a:lnTo>
                  <a:lnTo>
                    <a:pt x="2320" y="937"/>
                  </a:lnTo>
                  <a:lnTo>
                    <a:pt x="2315" y="937"/>
                  </a:lnTo>
                  <a:lnTo>
                    <a:pt x="2310" y="935"/>
                  </a:lnTo>
                  <a:lnTo>
                    <a:pt x="2305" y="931"/>
                  </a:lnTo>
                  <a:lnTo>
                    <a:pt x="2300" y="927"/>
                  </a:lnTo>
                  <a:lnTo>
                    <a:pt x="2294" y="919"/>
                  </a:lnTo>
                  <a:lnTo>
                    <a:pt x="2294" y="911"/>
                  </a:lnTo>
                  <a:lnTo>
                    <a:pt x="2296" y="904"/>
                  </a:lnTo>
                  <a:lnTo>
                    <a:pt x="2298" y="898"/>
                  </a:lnTo>
                  <a:lnTo>
                    <a:pt x="2302" y="891"/>
                  </a:lnTo>
                  <a:lnTo>
                    <a:pt x="2307" y="887"/>
                  </a:lnTo>
                  <a:lnTo>
                    <a:pt x="2313" y="884"/>
                  </a:lnTo>
                  <a:lnTo>
                    <a:pt x="2321" y="882"/>
                  </a:lnTo>
                  <a:lnTo>
                    <a:pt x="2327" y="881"/>
                  </a:lnTo>
                  <a:lnTo>
                    <a:pt x="2334" y="880"/>
                  </a:lnTo>
                  <a:lnTo>
                    <a:pt x="2341" y="881"/>
                  </a:lnTo>
                  <a:lnTo>
                    <a:pt x="2348" y="884"/>
                  </a:lnTo>
                  <a:lnTo>
                    <a:pt x="2355" y="887"/>
                  </a:lnTo>
                  <a:lnTo>
                    <a:pt x="2361" y="892"/>
                  </a:lnTo>
                  <a:lnTo>
                    <a:pt x="2366" y="898"/>
                  </a:lnTo>
                  <a:lnTo>
                    <a:pt x="2370" y="905"/>
                  </a:lnTo>
                  <a:lnTo>
                    <a:pt x="2373" y="914"/>
                  </a:lnTo>
                  <a:lnTo>
                    <a:pt x="2374" y="924"/>
                  </a:lnTo>
                  <a:lnTo>
                    <a:pt x="2374" y="934"/>
                  </a:lnTo>
                  <a:lnTo>
                    <a:pt x="2372" y="945"/>
                  </a:lnTo>
                  <a:lnTo>
                    <a:pt x="2368" y="956"/>
                  </a:lnTo>
                  <a:lnTo>
                    <a:pt x="2363" y="965"/>
                  </a:lnTo>
                  <a:lnTo>
                    <a:pt x="2357" y="974"/>
                  </a:lnTo>
                  <a:lnTo>
                    <a:pt x="2350" y="983"/>
                  </a:lnTo>
                  <a:lnTo>
                    <a:pt x="2340" y="990"/>
                  </a:lnTo>
                  <a:lnTo>
                    <a:pt x="2331" y="996"/>
                  </a:lnTo>
                  <a:lnTo>
                    <a:pt x="2320" y="1000"/>
                  </a:lnTo>
                  <a:lnTo>
                    <a:pt x="2314" y="1002"/>
                  </a:lnTo>
                  <a:lnTo>
                    <a:pt x="2308" y="1002"/>
                  </a:lnTo>
                  <a:lnTo>
                    <a:pt x="2302" y="1003"/>
                  </a:lnTo>
                  <a:lnTo>
                    <a:pt x="2296" y="1002"/>
                  </a:lnTo>
                  <a:lnTo>
                    <a:pt x="2290" y="1000"/>
                  </a:lnTo>
                  <a:lnTo>
                    <a:pt x="2283" y="998"/>
                  </a:lnTo>
                  <a:lnTo>
                    <a:pt x="2277" y="996"/>
                  </a:lnTo>
                  <a:lnTo>
                    <a:pt x="2270" y="993"/>
                  </a:lnTo>
                  <a:lnTo>
                    <a:pt x="2264" y="989"/>
                  </a:lnTo>
                  <a:lnTo>
                    <a:pt x="2256" y="984"/>
                  </a:lnTo>
                  <a:lnTo>
                    <a:pt x="2250" y="979"/>
                  </a:lnTo>
                  <a:lnTo>
                    <a:pt x="2243" y="972"/>
                  </a:lnTo>
                  <a:lnTo>
                    <a:pt x="2235" y="962"/>
                  </a:lnTo>
                  <a:lnTo>
                    <a:pt x="2228" y="952"/>
                  </a:lnTo>
                  <a:lnTo>
                    <a:pt x="2222" y="941"/>
                  </a:lnTo>
                  <a:lnTo>
                    <a:pt x="2218" y="930"/>
                  </a:lnTo>
                  <a:lnTo>
                    <a:pt x="2216" y="919"/>
                  </a:lnTo>
                  <a:lnTo>
                    <a:pt x="2215" y="908"/>
                  </a:lnTo>
                  <a:lnTo>
                    <a:pt x="2216" y="898"/>
                  </a:lnTo>
                  <a:lnTo>
                    <a:pt x="2218" y="887"/>
                  </a:lnTo>
                  <a:lnTo>
                    <a:pt x="2221" y="876"/>
                  </a:lnTo>
                  <a:lnTo>
                    <a:pt x="2225" y="866"/>
                  </a:lnTo>
                  <a:lnTo>
                    <a:pt x="2231" y="856"/>
                  </a:lnTo>
                  <a:lnTo>
                    <a:pt x="2238" y="847"/>
                  </a:lnTo>
                  <a:lnTo>
                    <a:pt x="2245" y="838"/>
                  </a:lnTo>
                  <a:lnTo>
                    <a:pt x="2253" y="830"/>
                  </a:lnTo>
                  <a:lnTo>
                    <a:pt x="2263" y="823"/>
                  </a:lnTo>
                  <a:lnTo>
                    <a:pt x="2272" y="816"/>
                  </a:lnTo>
                  <a:lnTo>
                    <a:pt x="2282" y="811"/>
                  </a:lnTo>
                  <a:lnTo>
                    <a:pt x="2293" y="807"/>
                  </a:lnTo>
                  <a:lnTo>
                    <a:pt x="2303" y="804"/>
                  </a:lnTo>
                  <a:lnTo>
                    <a:pt x="2314" y="802"/>
                  </a:lnTo>
                  <a:lnTo>
                    <a:pt x="2326" y="801"/>
                  </a:lnTo>
                  <a:lnTo>
                    <a:pt x="2337" y="800"/>
                  </a:lnTo>
                  <a:lnTo>
                    <a:pt x="2348" y="801"/>
                  </a:lnTo>
                  <a:lnTo>
                    <a:pt x="2360" y="802"/>
                  </a:lnTo>
                  <a:lnTo>
                    <a:pt x="2371" y="805"/>
                  </a:lnTo>
                  <a:lnTo>
                    <a:pt x="2382" y="809"/>
                  </a:lnTo>
                  <a:lnTo>
                    <a:pt x="2393" y="813"/>
                  </a:lnTo>
                  <a:lnTo>
                    <a:pt x="2403" y="820"/>
                  </a:lnTo>
                  <a:lnTo>
                    <a:pt x="2413" y="827"/>
                  </a:lnTo>
                  <a:lnTo>
                    <a:pt x="2422" y="835"/>
                  </a:lnTo>
                  <a:lnTo>
                    <a:pt x="2430" y="846"/>
                  </a:lnTo>
                  <a:lnTo>
                    <a:pt x="2438" y="856"/>
                  </a:lnTo>
                  <a:lnTo>
                    <a:pt x="2446" y="869"/>
                  </a:lnTo>
                  <a:lnTo>
                    <a:pt x="2453" y="884"/>
                  </a:lnTo>
                  <a:lnTo>
                    <a:pt x="2457" y="898"/>
                  </a:lnTo>
                  <a:lnTo>
                    <a:pt x="2461" y="912"/>
                  </a:lnTo>
                  <a:lnTo>
                    <a:pt x="2463" y="926"/>
                  </a:lnTo>
                  <a:lnTo>
                    <a:pt x="2464" y="940"/>
                  </a:lnTo>
                  <a:lnTo>
                    <a:pt x="2464" y="954"/>
                  </a:lnTo>
                  <a:lnTo>
                    <a:pt x="2462" y="967"/>
                  </a:lnTo>
                  <a:lnTo>
                    <a:pt x="2460" y="980"/>
                  </a:lnTo>
                  <a:lnTo>
                    <a:pt x="2456" y="993"/>
                  </a:lnTo>
                  <a:lnTo>
                    <a:pt x="2451" y="1005"/>
                  </a:lnTo>
                  <a:lnTo>
                    <a:pt x="2445" y="1017"/>
                  </a:lnTo>
                  <a:lnTo>
                    <a:pt x="2437" y="1029"/>
                  </a:lnTo>
                  <a:lnTo>
                    <a:pt x="2430" y="1039"/>
                  </a:lnTo>
                  <a:lnTo>
                    <a:pt x="2421" y="1049"/>
                  </a:lnTo>
                  <a:lnTo>
                    <a:pt x="2412" y="1058"/>
                  </a:lnTo>
                  <a:lnTo>
                    <a:pt x="2401" y="1066"/>
                  </a:lnTo>
                  <a:lnTo>
                    <a:pt x="2390" y="1074"/>
                  </a:lnTo>
                  <a:lnTo>
                    <a:pt x="2377" y="1081"/>
                  </a:lnTo>
                  <a:lnTo>
                    <a:pt x="2365" y="1086"/>
                  </a:lnTo>
                  <a:lnTo>
                    <a:pt x="2352" y="1091"/>
                  </a:lnTo>
                  <a:lnTo>
                    <a:pt x="2337" y="1094"/>
                  </a:lnTo>
                  <a:lnTo>
                    <a:pt x="2323" y="1096"/>
                  </a:lnTo>
                  <a:lnTo>
                    <a:pt x="2308" y="1097"/>
                  </a:lnTo>
                  <a:lnTo>
                    <a:pt x="2293" y="1097"/>
                  </a:lnTo>
                  <a:lnTo>
                    <a:pt x="2276" y="1095"/>
                  </a:lnTo>
                  <a:lnTo>
                    <a:pt x="2261" y="1092"/>
                  </a:lnTo>
                  <a:lnTo>
                    <a:pt x="2244" y="1087"/>
                  </a:lnTo>
                  <a:lnTo>
                    <a:pt x="2226" y="1081"/>
                  </a:lnTo>
                  <a:lnTo>
                    <a:pt x="2210" y="1072"/>
                  </a:lnTo>
                  <a:lnTo>
                    <a:pt x="2192" y="1063"/>
                  </a:lnTo>
                  <a:lnTo>
                    <a:pt x="2175" y="1051"/>
                  </a:lnTo>
                  <a:lnTo>
                    <a:pt x="2165" y="1044"/>
                  </a:lnTo>
                  <a:lnTo>
                    <a:pt x="2157" y="1036"/>
                  </a:lnTo>
                  <a:lnTo>
                    <a:pt x="2149" y="1028"/>
                  </a:lnTo>
                  <a:lnTo>
                    <a:pt x="2143" y="1018"/>
                  </a:lnTo>
                  <a:lnTo>
                    <a:pt x="2138" y="1009"/>
                  </a:lnTo>
                  <a:lnTo>
                    <a:pt x="2132" y="999"/>
                  </a:lnTo>
                  <a:lnTo>
                    <a:pt x="2129" y="989"/>
                  </a:lnTo>
                  <a:lnTo>
                    <a:pt x="2126" y="979"/>
                  </a:lnTo>
                  <a:lnTo>
                    <a:pt x="2124" y="968"/>
                  </a:lnTo>
                  <a:lnTo>
                    <a:pt x="2123" y="957"/>
                  </a:lnTo>
                  <a:lnTo>
                    <a:pt x="2122" y="946"/>
                  </a:lnTo>
                  <a:lnTo>
                    <a:pt x="2122" y="935"/>
                  </a:lnTo>
                  <a:lnTo>
                    <a:pt x="2123" y="924"/>
                  </a:lnTo>
                  <a:lnTo>
                    <a:pt x="2124" y="912"/>
                  </a:lnTo>
                  <a:lnTo>
                    <a:pt x="2126" y="901"/>
                  </a:lnTo>
                  <a:lnTo>
                    <a:pt x="2128" y="890"/>
                  </a:lnTo>
                  <a:lnTo>
                    <a:pt x="2134" y="867"/>
                  </a:lnTo>
                  <a:lnTo>
                    <a:pt x="2142" y="846"/>
                  </a:lnTo>
                  <a:lnTo>
                    <a:pt x="2150" y="824"/>
                  </a:lnTo>
                  <a:lnTo>
                    <a:pt x="2159" y="804"/>
                  </a:lnTo>
                  <a:lnTo>
                    <a:pt x="2169" y="785"/>
                  </a:lnTo>
                  <a:lnTo>
                    <a:pt x="2178" y="769"/>
                  </a:lnTo>
                  <a:lnTo>
                    <a:pt x="2187" y="754"/>
                  </a:lnTo>
                  <a:lnTo>
                    <a:pt x="2195" y="740"/>
                  </a:lnTo>
                  <a:lnTo>
                    <a:pt x="2177" y="760"/>
                  </a:lnTo>
                  <a:lnTo>
                    <a:pt x="2157" y="778"/>
                  </a:lnTo>
                  <a:lnTo>
                    <a:pt x="2137" y="796"/>
                  </a:lnTo>
                  <a:lnTo>
                    <a:pt x="2115" y="811"/>
                  </a:lnTo>
                  <a:lnTo>
                    <a:pt x="2091" y="826"/>
                  </a:lnTo>
                  <a:lnTo>
                    <a:pt x="2067" y="840"/>
                  </a:lnTo>
                  <a:lnTo>
                    <a:pt x="2043" y="853"/>
                  </a:lnTo>
                  <a:lnTo>
                    <a:pt x="2018" y="864"/>
                  </a:lnTo>
                  <a:lnTo>
                    <a:pt x="1992" y="875"/>
                  </a:lnTo>
                  <a:lnTo>
                    <a:pt x="1966" y="883"/>
                  </a:lnTo>
                  <a:lnTo>
                    <a:pt x="1940" y="891"/>
                  </a:lnTo>
                  <a:lnTo>
                    <a:pt x="1913" y="898"/>
                  </a:lnTo>
                  <a:lnTo>
                    <a:pt x="1887" y="903"/>
                  </a:lnTo>
                  <a:lnTo>
                    <a:pt x="1860" y="907"/>
                  </a:lnTo>
                  <a:lnTo>
                    <a:pt x="1835" y="910"/>
                  </a:lnTo>
                  <a:lnTo>
                    <a:pt x="1809" y="911"/>
                  </a:lnTo>
                  <a:lnTo>
                    <a:pt x="1826" y="915"/>
                  </a:lnTo>
                  <a:lnTo>
                    <a:pt x="1843" y="920"/>
                  </a:lnTo>
                  <a:lnTo>
                    <a:pt x="1859" y="926"/>
                  </a:lnTo>
                  <a:lnTo>
                    <a:pt x="1875" y="932"/>
                  </a:lnTo>
                  <a:lnTo>
                    <a:pt x="1889" y="938"/>
                  </a:lnTo>
                  <a:lnTo>
                    <a:pt x="1904" y="945"/>
                  </a:lnTo>
                  <a:lnTo>
                    <a:pt x="1917" y="953"/>
                  </a:lnTo>
                  <a:lnTo>
                    <a:pt x="1931" y="961"/>
                  </a:lnTo>
                  <a:lnTo>
                    <a:pt x="1943" y="969"/>
                  </a:lnTo>
                  <a:lnTo>
                    <a:pt x="1955" y="979"/>
                  </a:lnTo>
                  <a:lnTo>
                    <a:pt x="1966" y="988"/>
                  </a:lnTo>
                  <a:lnTo>
                    <a:pt x="1976" y="997"/>
                  </a:lnTo>
                  <a:lnTo>
                    <a:pt x="1987" y="1008"/>
                  </a:lnTo>
                  <a:lnTo>
                    <a:pt x="1996" y="1018"/>
                  </a:lnTo>
                  <a:lnTo>
                    <a:pt x="2005" y="1030"/>
                  </a:lnTo>
                  <a:lnTo>
                    <a:pt x="2014" y="1040"/>
                  </a:lnTo>
                  <a:lnTo>
                    <a:pt x="2021" y="1051"/>
                  </a:lnTo>
                  <a:lnTo>
                    <a:pt x="2028" y="1063"/>
                  </a:lnTo>
                  <a:lnTo>
                    <a:pt x="2035" y="1074"/>
                  </a:lnTo>
                  <a:lnTo>
                    <a:pt x="2041" y="1086"/>
                  </a:lnTo>
                  <a:lnTo>
                    <a:pt x="2052" y="1110"/>
                  </a:lnTo>
                  <a:lnTo>
                    <a:pt x="2061" y="1134"/>
                  </a:lnTo>
                  <a:lnTo>
                    <a:pt x="2067" y="1158"/>
                  </a:lnTo>
                  <a:lnTo>
                    <a:pt x="2072" y="1181"/>
                  </a:lnTo>
                  <a:lnTo>
                    <a:pt x="2076" y="1204"/>
                  </a:lnTo>
                  <a:lnTo>
                    <a:pt x="2077" y="1227"/>
                  </a:lnTo>
                  <a:lnTo>
                    <a:pt x="2078" y="1266"/>
                  </a:lnTo>
                  <a:lnTo>
                    <a:pt x="2082" y="1301"/>
                  </a:lnTo>
                  <a:lnTo>
                    <a:pt x="2088" y="1333"/>
                  </a:lnTo>
                  <a:lnTo>
                    <a:pt x="2095" y="1362"/>
                  </a:lnTo>
                  <a:lnTo>
                    <a:pt x="2106" y="1387"/>
                  </a:lnTo>
                  <a:lnTo>
                    <a:pt x="2117" y="1409"/>
                  </a:lnTo>
                  <a:lnTo>
                    <a:pt x="2130" y="1428"/>
                  </a:lnTo>
                  <a:lnTo>
                    <a:pt x="2144" y="1444"/>
                  </a:lnTo>
                  <a:lnTo>
                    <a:pt x="2159" y="1457"/>
                  </a:lnTo>
                  <a:lnTo>
                    <a:pt x="2176" y="1467"/>
                  </a:lnTo>
                  <a:lnTo>
                    <a:pt x="2193" y="1475"/>
                  </a:lnTo>
                  <a:lnTo>
                    <a:pt x="2211" y="1480"/>
                  </a:lnTo>
                  <a:lnTo>
                    <a:pt x="2230" y="1483"/>
                  </a:lnTo>
                  <a:lnTo>
                    <a:pt x="2248" y="1484"/>
                  </a:lnTo>
                  <a:lnTo>
                    <a:pt x="2267" y="1482"/>
                  </a:lnTo>
                  <a:lnTo>
                    <a:pt x="2284" y="1479"/>
                  </a:lnTo>
                  <a:lnTo>
                    <a:pt x="2303" y="1474"/>
                  </a:lnTo>
                  <a:lnTo>
                    <a:pt x="2322" y="1467"/>
                  </a:lnTo>
                  <a:lnTo>
                    <a:pt x="2338" y="1459"/>
                  </a:lnTo>
                  <a:lnTo>
                    <a:pt x="2355" y="1449"/>
                  </a:lnTo>
                  <a:lnTo>
                    <a:pt x="2371" y="1438"/>
                  </a:lnTo>
                  <a:lnTo>
                    <a:pt x="2386" y="1426"/>
                  </a:lnTo>
                  <a:lnTo>
                    <a:pt x="2399" y="1412"/>
                  </a:lnTo>
                  <a:lnTo>
                    <a:pt x="2411" y="1398"/>
                  </a:lnTo>
                  <a:lnTo>
                    <a:pt x="2421" y="1382"/>
                  </a:lnTo>
                  <a:lnTo>
                    <a:pt x="2429" y="1367"/>
                  </a:lnTo>
                  <a:lnTo>
                    <a:pt x="2436" y="1350"/>
                  </a:lnTo>
                  <a:lnTo>
                    <a:pt x="2440" y="1333"/>
                  </a:lnTo>
                  <a:lnTo>
                    <a:pt x="2443" y="1316"/>
                  </a:lnTo>
                  <a:lnTo>
                    <a:pt x="2443" y="1299"/>
                  </a:lnTo>
                  <a:lnTo>
                    <a:pt x="2439" y="1281"/>
                  </a:lnTo>
                  <a:lnTo>
                    <a:pt x="2433" y="1264"/>
                  </a:lnTo>
                  <a:lnTo>
                    <a:pt x="2426" y="1248"/>
                  </a:lnTo>
                  <a:lnTo>
                    <a:pt x="2417" y="1232"/>
                  </a:lnTo>
                  <a:lnTo>
                    <a:pt x="2406" y="1219"/>
                  </a:lnTo>
                  <a:lnTo>
                    <a:pt x="2395" y="1206"/>
                  </a:lnTo>
                  <a:lnTo>
                    <a:pt x="2383" y="1195"/>
                  </a:lnTo>
                  <a:lnTo>
                    <a:pt x="2369" y="1185"/>
                  </a:lnTo>
                  <a:lnTo>
                    <a:pt x="2355" y="1176"/>
                  </a:lnTo>
                  <a:lnTo>
                    <a:pt x="2340" y="1170"/>
                  </a:lnTo>
                  <a:lnTo>
                    <a:pt x="2325" y="1165"/>
                  </a:lnTo>
                  <a:lnTo>
                    <a:pt x="2310" y="1163"/>
                  </a:lnTo>
                  <a:lnTo>
                    <a:pt x="2302" y="1163"/>
                  </a:lnTo>
                  <a:lnTo>
                    <a:pt x="2295" y="1163"/>
                  </a:lnTo>
                  <a:lnTo>
                    <a:pt x="2286" y="1163"/>
                  </a:lnTo>
                  <a:lnTo>
                    <a:pt x="2279" y="1165"/>
                  </a:lnTo>
                  <a:lnTo>
                    <a:pt x="2271" y="1167"/>
                  </a:lnTo>
                  <a:lnTo>
                    <a:pt x="2264" y="1169"/>
                  </a:lnTo>
                  <a:lnTo>
                    <a:pt x="2256" y="1172"/>
                  </a:lnTo>
                  <a:lnTo>
                    <a:pt x="2249" y="1176"/>
                  </a:lnTo>
                  <a:lnTo>
                    <a:pt x="2242" y="1180"/>
                  </a:lnTo>
                  <a:lnTo>
                    <a:pt x="2235" y="1186"/>
                  </a:lnTo>
                  <a:lnTo>
                    <a:pt x="2228" y="1192"/>
                  </a:lnTo>
                  <a:lnTo>
                    <a:pt x="2221" y="1199"/>
                  </a:lnTo>
                  <a:lnTo>
                    <a:pt x="2217" y="1204"/>
                  </a:lnTo>
                  <a:lnTo>
                    <a:pt x="2213" y="1212"/>
                  </a:lnTo>
                  <a:lnTo>
                    <a:pt x="2209" y="1220"/>
                  </a:lnTo>
                  <a:lnTo>
                    <a:pt x="2205" y="1229"/>
                  </a:lnTo>
                  <a:lnTo>
                    <a:pt x="2202" y="1241"/>
                  </a:lnTo>
                  <a:lnTo>
                    <a:pt x="2200" y="1252"/>
                  </a:lnTo>
                  <a:lnTo>
                    <a:pt x="2198" y="1264"/>
                  </a:lnTo>
                  <a:lnTo>
                    <a:pt x="2198" y="1276"/>
                  </a:lnTo>
                  <a:lnTo>
                    <a:pt x="2199" y="1288"/>
                  </a:lnTo>
                  <a:lnTo>
                    <a:pt x="2201" y="1300"/>
                  </a:lnTo>
                  <a:lnTo>
                    <a:pt x="2205" y="1311"/>
                  </a:lnTo>
                  <a:lnTo>
                    <a:pt x="2210" y="1323"/>
                  </a:lnTo>
                  <a:lnTo>
                    <a:pt x="2214" y="1328"/>
                  </a:lnTo>
                  <a:lnTo>
                    <a:pt x="2218" y="1333"/>
                  </a:lnTo>
                  <a:lnTo>
                    <a:pt x="2222" y="1338"/>
                  </a:lnTo>
                  <a:lnTo>
                    <a:pt x="2228" y="1343"/>
                  </a:lnTo>
                  <a:lnTo>
                    <a:pt x="2234" y="1347"/>
                  </a:lnTo>
                  <a:lnTo>
                    <a:pt x="2240" y="1351"/>
                  </a:lnTo>
                  <a:lnTo>
                    <a:pt x="2246" y="1354"/>
                  </a:lnTo>
                  <a:lnTo>
                    <a:pt x="2254" y="1357"/>
                  </a:lnTo>
                  <a:lnTo>
                    <a:pt x="2262" y="1359"/>
                  </a:lnTo>
                  <a:lnTo>
                    <a:pt x="2270" y="1360"/>
                  </a:lnTo>
                  <a:lnTo>
                    <a:pt x="2277" y="1359"/>
                  </a:lnTo>
                  <a:lnTo>
                    <a:pt x="2284" y="1356"/>
                  </a:lnTo>
                  <a:lnTo>
                    <a:pt x="2292" y="1353"/>
                  </a:lnTo>
                  <a:lnTo>
                    <a:pt x="2298" y="1349"/>
                  </a:lnTo>
                  <a:lnTo>
                    <a:pt x="2302" y="1344"/>
                  </a:lnTo>
                  <a:lnTo>
                    <a:pt x="2306" y="1337"/>
                  </a:lnTo>
                  <a:lnTo>
                    <a:pt x="2309" y="1332"/>
                  </a:lnTo>
                  <a:lnTo>
                    <a:pt x="2311" y="1326"/>
                  </a:lnTo>
                  <a:lnTo>
                    <a:pt x="2312" y="1321"/>
                  </a:lnTo>
                  <a:lnTo>
                    <a:pt x="2311" y="1316"/>
                  </a:lnTo>
                  <a:lnTo>
                    <a:pt x="2308" y="1311"/>
                  </a:lnTo>
                  <a:lnTo>
                    <a:pt x="2304" y="1308"/>
                  </a:lnTo>
                  <a:lnTo>
                    <a:pt x="2298" y="1305"/>
                  </a:lnTo>
                  <a:lnTo>
                    <a:pt x="2290" y="1304"/>
                  </a:lnTo>
                  <a:lnTo>
                    <a:pt x="2281" y="1303"/>
                  </a:lnTo>
                  <a:lnTo>
                    <a:pt x="2274" y="1301"/>
                  </a:lnTo>
                  <a:lnTo>
                    <a:pt x="2267" y="1297"/>
                  </a:lnTo>
                  <a:lnTo>
                    <a:pt x="2260" y="1292"/>
                  </a:lnTo>
                  <a:lnTo>
                    <a:pt x="2253" y="1286"/>
                  </a:lnTo>
                  <a:lnTo>
                    <a:pt x="2248" y="1279"/>
                  </a:lnTo>
                  <a:lnTo>
                    <a:pt x="2244" y="1272"/>
                  </a:lnTo>
                  <a:lnTo>
                    <a:pt x="2241" y="1264"/>
                  </a:lnTo>
                  <a:lnTo>
                    <a:pt x="2239" y="1255"/>
                  </a:lnTo>
                  <a:lnTo>
                    <a:pt x="2239" y="1247"/>
                  </a:lnTo>
                  <a:lnTo>
                    <a:pt x="2240" y="1239"/>
                  </a:lnTo>
                  <a:lnTo>
                    <a:pt x="2243" y="1229"/>
                  </a:lnTo>
                  <a:lnTo>
                    <a:pt x="2247" y="1221"/>
                  </a:lnTo>
                  <a:lnTo>
                    <a:pt x="2254" y="1213"/>
                  </a:lnTo>
                  <a:lnTo>
                    <a:pt x="2264" y="1205"/>
                  </a:lnTo>
                  <a:lnTo>
                    <a:pt x="2275" y="1199"/>
                  </a:lnTo>
                  <a:lnTo>
                    <a:pt x="2273" y="1211"/>
                  </a:lnTo>
                  <a:lnTo>
                    <a:pt x="2274" y="1220"/>
                  </a:lnTo>
                  <a:lnTo>
                    <a:pt x="2276" y="1227"/>
                  </a:lnTo>
                  <a:lnTo>
                    <a:pt x="2280" y="1233"/>
                  </a:lnTo>
                  <a:lnTo>
                    <a:pt x="2284" y="1240"/>
                  </a:lnTo>
                  <a:lnTo>
                    <a:pt x="2291" y="1245"/>
                  </a:lnTo>
                  <a:lnTo>
                    <a:pt x="2298" y="1249"/>
                  </a:lnTo>
                  <a:lnTo>
                    <a:pt x="2304" y="1254"/>
                  </a:lnTo>
                  <a:lnTo>
                    <a:pt x="2311" y="1259"/>
                  </a:lnTo>
                  <a:lnTo>
                    <a:pt x="2317" y="1265"/>
                  </a:lnTo>
                  <a:lnTo>
                    <a:pt x="2324" y="1271"/>
                  </a:lnTo>
                  <a:lnTo>
                    <a:pt x="2330" y="1278"/>
                  </a:lnTo>
                  <a:lnTo>
                    <a:pt x="2334" y="1286"/>
                  </a:lnTo>
                  <a:lnTo>
                    <a:pt x="2337" y="1297"/>
                  </a:lnTo>
                  <a:lnTo>
                    <a:pt x="2338" y="1309"/>
                  </a:lnTo>
                  <a:lnTo>
                    <a:pt x="2337" y="1324"/>
                  </a:lnTo>
                  <a:lnTo>
                    <a:pt x="2335" y="1335"/>
                  </a:lnTo>
                  <a:lnTo>
                    <a:pt x="2332" y="1345"/>
                  </a:lnTo>
                  <a:lnTo>
                    <a:pt x="2328" y="1352"/>
                  </a:lnTo>
                  <a:lnTo>
                    <a:pt x="2323" y="1359"/>
                  </a:lnTo>
                  <a:lnTo>
                    <a:pt x="2316" y="1366"/>
                  </a:lnTo>
                  <a:lnTo>
                    <a:pt x="2309" y="1370"/>
                  </a:lnTo>
                  <a:lnTo>
                    <a:pt x="2302" y="1374"/>
                  </a:lnTo>
                  <a:lnTo>
                    <a:pt x="2295" y="1377"/>
                  </a:lnTo>
                  <a:lnTo>
                    <a:pt x="2287" y="1379"/>
                  </a:lnTo>
                  <a:lnTo>
                    <a:pt x="2279" y="1381"/>
                  </a:lnTo>
                  <a:lnTo>
                    <a:pt x="2272" y="1382"/>
                  </a:lnTo>
                  <a:lnTo>
                    <a:pt x="2265" y="1382"/>
                  </a:lnTo>
                  <a:lnTo>
                    <a:pt x="2252" y="1382"/>
                  </a:lnTo>
                  <a:lnTo>
                    <a:pt x="2242" y="1381"/>
                  </a:lnTo>
                  <a:lnTo>
                    <a:pt x="2233" y="1378"/>
                  </a:lnTo>
                  <a:lnTo>
                    <a:pt x="2224" y="1375"/>
                  </a:lnTo>
                  <a:lnTo>
                    <a:pt x="2216" y="1371"/>
                  </a:lnTo>
                  <a:lnTo>
                    <a:pt x="2208" y="1367"/>
                  </a:lnTo>
                  <a:lnTo>
                    <a:pt x="2201" y="1360"/>
                  </a:lnTo>
                  <a:lnTo>
                    <a:pt x="2192" y="1354"/>
                  </a:lnTo>
                  <a:lnTo>
                    <a:pt x="2186" y="1348"/>
                  </a:lnTo>
                  <a:lnTo>
                    <a:pt x="2180" y="1341"/>
                  </a:lnTo>
                  <a:lnTo>
                    <a:pt x="2174" y="1332"/>
                  </a:lnTo>
                  <a:lnTo>
                    <a:pt x="2170" y="1324"/>
                  </a:lnTo>
                  <a:lnTo>
                    <a:pt x="2165" y="1316"/>
                  </a:lnTo>
                  <a:lnTo>
                    <a:pt x="2161" y="1306"/>
                  </a:lnTo>
                  <a:lnTo>
                    <a:pt x="2159" y="1297"/>
                  </a:lnTo>
                  <a:lnTo>
                    <a:pt x="2157" y="1288"/>
                  </a:lnTo>
                  <a:lnTo>
                    <a:pt x="2156" y="1278"/>
                  </a:lnTo>
                  <a:lnTo>
                    <a:pt x="2156" y="1268"/>
                  </a:lnTo>
                  <a:lnTo>
                    <a:pt x="2158" y="1253"/>
                  </a:lnTo>
                  <a:lnTo>
                    <a:pt x="2161" y="1240"/>
                  </a:lnTo>
                  <a:lnTo>
                    <a:pt x="2165" y="1226"/>
                  </a:lnTo>
                  <a:lnTo>
                    <a:pt x="2170" y="1215"/>
                  </a:lnTo>
                  <a:lnTo>
                    <a:pt x="2176" y="1203"/>
                  </a:lnTo>
                  <a:lnTo>
                    <a:pt x="2182" y="1193"/>
                  </a:lnTo>
                  <a:lnTo>
                    <a:pt x="2189" y="1182"/>
                  </a:lnTo>
                  <a:lnTo>
                    <a:pt x="2198" y="1174"/>
                  </a:lnTo>
                  <a:lnTo>
                    <a:pt x="2206" y="1166"/>
                  </a:lnTo>
                  <a:lnTo>
                    <a:pt x="2215" y="1160"/>
                  </a:lnTo>
                  <a:lnTo>
                    <a:pt x="2225" y="1153"/>
                  </a:lnTo>
                  <a:lnTo>
                    <a:pt x="2236" y="1148"/>
                  </a:lnTo>
                  <a:lnTo>
                    <a:pt x="2246" y="1144"/>
                  </a:lnTo>
                  <a:lnTo>
                    <a:pt x="2257" y="1140"/>
                  </a:lnTo>
                  <a:lnTo>
                    <a:pt x="2269" y="1138"/>
                  </a:lnTo>
                  <a:lnTo>
                    <a:pt x="2280" y="1136"/>
                  </a:lnTo>
                  <a:lnTo>
                    <a:pt x="2292" y="1136"/>
                  </a:lnTo>
                  <a:lnTo>
                    <a:pt x="2303" y="1136"/>
                  </a:lnTo>
                  <a:lnTo>
                    <a:pt x="2315" y="1138"/>
                  </a:lnTo>
                  <a:lnTo>
                    <a:pt x="2327" y="1140"/>
                  </a:lnTo>
                  <a:lnTo>
                    <a:pt x="2338" y="1143"/>
                  </a:lnTo>
                  <a:lnTo>
                    <a:pt x="2350" y="1147"/>
                  </a:lnTo>
                  <a:lnTo>
                    <a:pt x="2361" y="1152"/>
                  </a:lnTo>
                  <a:lnTo>
                    <a:pt x="2371" y="1159"/>
                  </a:lnTo>
                  <a:lnTo>
                    <a:pt x="2383" y="1167"/>
                  </a:lnTo>
                  <a:lnTo>
                    <a:pt x="2392" y="1175"/>
                  </a:lnTo>
                  <a:lnTo>
                    <a:pt x="2402" y="1185"/>
                  </a:lnTo>
                  <a:lnTo>
                    <a:pt x="2411" y="1195"/>
                  </a:lnTo>
                  <a:lnTo>
                    <a:pt x="2420" y="1206"/>
                  </a:lnTo>
                  <a:lnTo>
                    <a:pt x="2427" y="1219"/>
                  </a:lnTo>
                  <a:lnTo>
                    <a:pt x="2434" y="1233"/>
                  </a:lnTo>
                  <a:lnTo>
                    <a:pt x="2440" y="1248"/>
                  </a:lnTo>
                  <a:lnTo>
                    <a:pt x="2449" y="1273"/>
                  </a:lnTo>
                  <a:lnTo>
                    <a:pt x="2454" y="1297"/>
                  </a:lnTo>
                  <a:lnTo>
                    <a:pt x="2456" y="1321"/>
                  </a:lnTo>
                  <a:lnTo>
                    <a:pt x="2456" y="1344"/>
                  </a:lnTo>
                  <a:lnTo>
                    <a:pt x="2453" y="1366"/>
                  </a:lnTo>
                  <a:lnTo>
                    <a:pt x="2449" y="1386"/>
                  </a:lnTo>
                  <a:lnTo>
                    <a:pt x="2442" y="1406"/>
                  </a:lnTo>
                  <a:lnTo>
                    <a:pt x="2432" y="1425"/>
                  </a:lnTo>
                  <a:lnTo>
                    <a:pt x="2422" y="1442"/>
                  </a:lnTo>
                  <a:lnTo>
                    <a:pt x="2409" y="1459"/>
                  </a:lnTo>
                  <a:lnTo>
                    <a:pt x="2396" y="1474"/>
                  </a:lnTo>
                  <a:lnTo>
                    <a:pt x="2381" y="1486"/>
                  </a:lnTo>
                  <a:lnTo>
                    <a:pt x="2364" y="1499"/>
                  </a:lnTo>
                  <a:lnTo>
                    <a:pt x="2347" y="1508"/>
                  </a:lnTo>
                  <a:lnTo>
                    <a:pt x="2329" y="1516"/>
                  </a:lnTo>
                  <a:lnTo>
                    <a:pt x="2310" y="1523"/>
                  </a:lnTo>
                  <a:lnTo>
                    <a:pt x="2292" y="1527"/>
                  </a:lnTo>
                  <a:lnTo>
                    <a:pt x="2272" y="1529"/>
                  </a:lnTo>
                  <a:lnTo>
                    <a:pt x="2252" y="1529"/>
                  </a:lnTo>
                  <a:lnTo>
                    <a:pt x="2233" y="1527"/>
                  </a:lnTo>
                  <a:lnTo>
                    <a:pt x="2214" y="1522"/>
                  </a:lnTo>
                  <a:lnTo>
                    <a:pt x="2194" y="1514"/>
                  </a:lnTo>
                  <a:lnTo>
                    <a:pt x="2176" y="1505"/>
                  </a:lnTo>
                  <a:lnTo>
                    <a:pt x="2158" y="1492"/>
                  </a:lnTo>
                  <a:lnTo>
                    <a:pt x="2142" y="1477"/>
                  </a:lnTo>
                  <a:lnTo>
                    <a:pt x="2125" y="1459"/>
                  </a:lnTo>
                  <a:lnTo>
                    <a:pt x="2111" y="1438"/>
                  </a:lnTo>
                  <a:lnTo>
                    <a:pt x="2097" y="1414"/>
                  </a:lnTo>
                  <a:lnTo>
                    <a:pt x="2086" y="1387"/>
                  </a:lnTo>
                  <a:lnTo>
                    <a:pt x="2076" y="1357"/>
                  </a:lnTo>
                  <a:lnTo>
                    <a:pt x="2067" y="1324"/>
                  </a:lnTo>
                  <a:lnTo>
                    <a:pt x="2060" y="1286"/>
                  </a:lnTo>
                  <a:lnTo>
                    <a:pt x="2055" y="1310"/>
                  </a:lnTo>
                  <a:lnTo>
                    <a:pt x="2047" y="1333"/>
                  </a:lnTo>
                  <a:lnTo>
                    <a:pt x="2037" y="1354"/>
                  </a:lnTo>
                  <a:lnTo>
                    <a:pt x="2026" y="1374"/>
                  </a:lnTo>
                  <a:lnTo>
                    <a:pt x="2014" y="1393"/>
                  </a:lnTo>
                  <a:lnTo>
                    <a:pt x="1999" y="1410"/>
                  </a:lnTo>
                  <a:lnTo>
                    <a:pt x="1985" y="1426"/>
                  </a:lnTo>
                  <a:lnTo>
                    <a:pt x="1968" y="1440"/>
                  </a:lnTo>
                  <a:lnTo>
                    <a:pt x="1951" y="1453"/>
                  </a:lnTo>
                  <a:lnTo>
                    <a:pt x="1933" y="1464"/>
                  </a:lnTo>
                  <a:lnTo>
                    <a:pt x="1914" y="1475"/>
                  </a:lnTo>
                  <a:lnTo>
                    <a:pt x="1896" y="1483"/>
                  </a:lnTo>
                  <a:lnTo>
                    <a:pt x="1876" y="1490"/>
                  </a:lnTo>
                  <a:lnTo>
                    <a:pt x="1855" y="1497"/>
                  </a:lnTo>
                  <a:lnTo>
                    <a:pt x="1836" y="1500"/>
                  </a:lnTo>
                  <a:lnTo>
                    <a:pt x="1815" y="1503"/>
                  </a:lnTo>
                  <a:lnTo>
                    <a:pt x="1795" y="1504"/>
                  </a:lnTo>
                  <a:lnTo>
                    <a:pt x="1775" y="1503"/>
                  </a:lnTo>
                  <a:lnTo>
                    <a:pt x="1755" y="1501"/>
                  </a:lnTo>
                  <a:lnTo>
                    <a:pt x="1736" y="1497"/>
                  </a:lnTo>
                  <a:lnTo>
                    <a:pt x="1718" y="1491"/>
                  </a:lnTo>
                  <a:lnTo>
                    <a:pt x="1699" y="1484"/>
                  </a:lnTo>
                  <a:lnTo>
                    <a:pt x="1683" y="1476"/>
                  </a:lnTo>
                  <a:lnTo>
                    <a:pt x="1666" y="1465"/>
                  </a:lnTo>
                  <a:lnTo>
                    <a:pt x="1651" y="1453"/>
                  </a:lnTo>
                  <a:lnTo>
                    <a:pt x="1637" y="1439"/>
                  </a:lnTo>
                  <a:lnTo>
                    <a:pt x="1624" y="1424"/>
                  </a:lnTo>
                  <a:lnTo>
                    <a:pt x="1612" y="1406"/>
                  </a:lnTo>
                  <a:lnTo>
                    <a:pt x="1603" y="1386"/>
                  </a:lnTo>
                  <a:lnTo>
                    <a:pt x="1595" y="1366"/>
                  </a:lnTo>
                  <a:lnTo>
                    <a:pt x="1589" y="1343"/>
                  </a:lnTo>
                  <a:lnTo>
                    <a:pt x="1584" y="1318"/>
                  </a:lnTo>
                  <a:lnTo>
                    <a:pt x="1582" y="1295"/>
                  </a:lnTo>
                  <a:lnTo>
                    <a:pt x="1582" y="1274"/>
                  </a:lnTo>
                  <a:lnTo>
                    <a:pt x="1584" y="1253"/>
                  </a:lnTo>
                  <a:lnTo>
                    <a:pt x="1588" y="1233"/>
                  </a:lnTo>
                  <a:lnTo>
                    <a:pt x="1593" y="1216"/>
                  </a:lnTo>
                  <a:lnTo>
                    <a:pt x="1600" y="1199"/>
                  </a:lnTo>
                  <a:lnTo>
                    <a:pt x="1608" y="1182"/>
                  </a:lnTo>
                  <a:lnTo>
                    <a:pt x="1618" y="1168"/>
                  </a:lnTo>
                  <a:lnTo>
                    <a:pt x="1628" y="1154"/>
                  </a:lnTo>
                  <a:lnTo>
                    <a:pt x="1639" y="1143"/>
                  </a:lnTo>
                  <a:lnTo>
                    <a:pt x="1653" y="1132"/>
                  </a:lnTo>
                  <a:lnTo>
                    <a:pt x="1666" y="1122"/>
                  </a:lnTo>
                  <a:lnTo>
                    <a:pt x="1680" y="1114"/>
                  </a:lnTo>
                  <a:lnTo>
                    <a:pt x="1694" y="1107"/>
                  </a:lnTo>
                  <a:lnTo>
                    <a:pt x="1710" y="1100"/>
                  </a:lnTo>
                  <a:lnTo>
                    <a:pt x="1725" y="1096"/>
                  </a:lnTo>
                  <a:lnTo>
                    <a:pt x="1742" y="1093"/>
                  </a:lnTo>
                  <a:lnTo>
                    <a:pt x="1757" y="1092"/>
                  </a:lnTo>
                  <a:lnTo>
                    <a:pt x="1774" y="1092"/>
                  </a:lnTo>
                  <a:lnTo>
                    <a:pt x="1789" y="1093"/>
                  </a:lnTo>
                  <a:lnTo>
                    <a:pt x="1805" y="1095"/>
                  </a:lnTo>
                  <a:lnTo>
                    <a:pt x="1820" y="1099"/>
                  </a:lnTo>
                  <a:lnTo>
                    <a:pt x="1836" y="1106"/>
                  </a:lnTo>
                  <a:lnTo>
                    <a:pt x="1850" y="1113"/>
                  </a:lnTo>
                  <a:lnTo>
                    <a:pt x="1864" y="1121"/>
                  </a:lnTo>
                  <a:lnTo>
                    <a:pt x="1877" y="1132"/>
                  </a:lnTo>
                  <a:lnTo>
                    <a:pt x="1889" y="1144"/>
                  </a:lnTo>
                  <a:lnTo>
                    <a:pt x="1901" y="1158"/>
                  </a:lnTo>
                  <a:lnTo>
                    <a:pt x="1911" y="1172"/>
                  </a:lnTo>
                  <a:lnTo>
                    <a:pt x="1919" y="1189"/>
                  </a:lnTo>
                  <a:lnTo>
                    <a:pt x="1928" y="1207"/>
                  </a:lnTo>
                  <a:lnTo>
                    <a:pt x="1934" y="1227"/>
                  </a:lnTo>
                  <a:lnTo>
                    <a:pt x="1937" y="1241"/>
                  </a:lnTo>
                  <a:lnTo>
                    <a:pt x="1938" y="1254"/>
                  </a:lnTo>
                  <a:lnTo>
                    <a:pt x="1939" y="1267"/>
                  </a:lnTo>
                  <a:lnTo>
                    <a:pt x="1938" y="1279"/>
                  </a:lnTo>
                  <a:lnTo>
                    <a:pt x="1937" y="1291"/>
                  </a:lnTo>
                  <a:lnTo>
                    <a:pt x="1934" y="1301"/>
                  </a:lnTo>
                  <a:lnTo>
                    <a:pt x="1931" y="1312"/>
                  </a:lnTo>
                  <a:lnTo>
                    <a:pt x="1927" y="1322"/>
                  </a:lnTo>
                  <a:lnTo>
                    <a:pt x="1921" y="1331"/>
                  </a:lnTo>
                  <a:lnTo>
                    <a:pt x="1915" y="1341"/>
                  </a:lnTo>
                  <a:lnTo>
                    <a:pt x="1909" y="1349"/>
                  </a:lnTo>
                  <a:lnTo>
                    <a:pt x="1902" y="1357"/>
                  </a:lnTo>
                  <a:lnTo>
                    <a:pt x="1894" y="1364"/>
                  </a:lnTo>
                  <a:lnTo>
                    <a:pt x="1885" y="1371"/>
                  </a:lnTo>
                  <a:lnTo>
                    <a:pt x="1877" y="1377"/>
                  </a:lnTo>
                  <a:lnTo>
                    <a:pt x="1869" y="1382"/>
                  </a:lnTo>
                  <a:lnTo>
                    <a:pt x="1859" y="1386"/>
                  </a:lnTo>
                  <a:lnTo>
                    <a:pt x="1850" y="1390"/>
                  </a:lnTo>
                  <a:lnTo>
                    <a:pt x="1841" y="1394"/>
                  </a:lnTo>
                  <a:lnTo>
                    <a:pt x="1831" y="1396"/>
                  </a:lnTo>
                  <a:lnTo>
                    <a:pt x="1821" y="1398"/>
                  </a:lnTo>
                  <a:lnTo>
                    <a:pt x="1812" y="1399"/>
                  </a:lnTo>
                  <a:lnTo>
                    <a:pt x="1803" y="1399"/>
                  </a:lnTo>
                  <a:lnTo>
                    <a:pt x="1793" y="1399"/>
                  </a:lnTo>
                  <a:lnTo>
                    <a:pt x="1785" y="1398"/>
                  </a:lnTo>
                  <a:lnTo>
                    <a:pt x="1777" y="1396"/>
                  </a:lnTo>
                  <a:lnTo>
                    <a:pt x="1768" y="1393"/>
                  </a:lnTo>
                  <a:lnTo>
                    <a:pt x="1761" y="1388"/>
                  </a:lnTo>
                  <a:lnTo>
                    <a:pt x="1754" y="1384"/>
                  </a:lnTo>
                  <a:lnTo>
                    <a:pt x="1748" y="1379"/>
                  </a:lnTo>
                  <a:lnTo>
                    <a:pt x="1742" y="1373"/>
                  </a:lnTo>
                  <a:lnTo>
                    <a:pt x="1736" y="1366"/>
                  </a:lnTo>
                  <a:lnTo>
                    <a:pt x="1731" y="1353"/>
                  </a:lnTo>
                  <a:lnTo>
                    <a:pt x="1727" y="1343"/>
                  </a:lnTo>
                  <a:lnTo>
                    <a:pt x="1726" y="1332"/>
                  </a:lnTo>
                  <a:lnTo>
                    <a:pt x="1726" y="1322"/>
                  </a:lnTo>
                  <a:lnTo>
                    <a:pt x="1728" y="1312"/>
                  </a:lnTo>
                  <a:lnTo>
                    <a:pt x="1731" y="1304"/>
                  </a:lnTo>
                  <a:lnTo>
                    <a:pt x="1735" y="1296"/>
                  </a:lnTo>
                  <a:lnTo>
                    <a:pt x="1740" y="1288"/>
                  </a:lnTo>
                  <a:lnTo>
                    <a:pt x="1748" y="1273"/>
                  </a:lnTo>
                  <a:lnTo>
                    <a:pt x="1754" y="1258"/>
                  </a:lnTo>
                  <a:lnTo>
                    <a:pt x="1755" y="1251"/>
                  </a:lnTo>
                  <a:lnTo>
                    <a:pt x="1755" y="1243"/>
                  </a:lnTo>
                  <a:lnTo>
                    <a:pt x="1753" y="1236"/>
                  </a:lnTo>
                  <a:lnTo>
                    <a:pt x="1749" y="1227"/>
                  </a:lnTo>
                  <a:lnTo>
                    <a:pt x="1758" y="1230"/>
                  </a:lnTo>
                  <a:lnTo>
                    <a:pt x="1766" y="1233"/>
                  </a:lnTo>
                  <a:lnTo>
                    <a:pt x="1774" y="1237"/>
                  </a:lnTo>
                  <a:lnTo>
                    <a:pt x="1780" y="1240"/>
                  </a:lnTo>
                  <a:lnTo>
                    <a:pt x="1785" y="1243"/>
                  </a:lnTo>
                  <a:lnTo>
                    <a:pt x="1789" y="1247"/>
                  </a:lnTo>
                  <a:lnTo>
                    <a:pt x="1792" y="1251"/>
                  </a:lnTo>
                  <a:lnTo>
                    <a:pt x="1795" y="1255"/>
                  </a:lnTo>
                  <a:lnTo>
                    <a:pt x="1797" y="1259"/>
                  </a:lnTo>
                  <a:lnTo>
                    <a:pt x="1798" y="1265"/>
                  </a:lnTo>
                  <a:lnTo>
                    <a:pt x="1799" y="1269"/>
                  </a:lnTo>
                  <a:lnTo>
                    <a:pt x="1799" y="1274"/>
                  </a:lnTo>
                  <a:lnTo>
                    <a:pt x="1798" y="1284"/>
                  </a:lnTo>
                  <a:lnTo>
                    <a:pt x="1795" y="1294"/>
                  </a:lnTo>
                  <a:lnTo>
                    <a:pt x="1787" y="1314"/>
                  </a:lnTo>
                  <a:lnTo>
                    <a:pt x="1778" y="1331"/>
                  </a:lnTo>
                  <a:lnTo>
                    <a:pt x="1774" y="1338"/>
                  </a:lnTo>
                  <a:lnTo>
                    <a:pt x="1771" y="1345"/>
                  </a:lnTo>
                  <a:lnTo>
                    <a:pt x="1768" y="1350"/>
                  </a:lnTo>
                  <a:lnTo>
                    <a:pt x="1768" y="1354"/>
                  </a:lnTo>
                  <a:lnTo>
                    <a:pt x="1772" y="1359"/>
                  </a:lnTo>
                  <a:lnTo>
                    <a:pt x="1776" y="1364"/>
                  </a:lnTo>
                  <a:lnTo>
                    <a:pt x="1779" y="1369"/>
                  </a:lnTo>
                  <a:lnTo>
                    <a:pt x="1784" y="1372"/>
                  </a:lnTo>
                  <a:lnTo>
                    <a:pt x="1788" y="1375"/>
                  </a:lnTo>
                  <a:lnTo>
                    <a:pt x="1793" y="1377"/>
                  </a:lnTo>
                  <a:lnTo>
                    <a:pt x="1798" y="1378"/>
                  </a:lnTo>
                  <a:lnTo>
                    <a:pt x="1805" y="1379"/>
                  </a:lnTo>
                  <a:lnTo>
                    <a:pt x="1811" y="1379"/>
                  </a:lnTo>
                  <a:lnTo>
                    <a:pt x="1817" y="1378"/>
                  </a:lnTo>
                  <a:lnTo>
                    <a:pt x="1823" y="1377"/>
                  </a:lnTo>
                  <a:lnTo>
                    <a:pt x="1829" y="1375"/>
                  </a:lnTo>
                  <a:lnTo>
                    <a:pt x="1842" y="1370"/>
                  </a:lnTo>
                  <a:lnTo>
                    <a:pt x="1854" y="1362"/>
                  </a:lnTo>
                  <a:lnTo>
                    <a:pt x="1866" y="1354"/>
                  </a:lnTo>
                  <a:lnTo>
                    <a:pt x="1876" y="1344"/>
                  </a:lnTo>
                  <a:lnTo>
                    <a:pt x="1881" y="1337"/>
                  </a:lnTo>
                  <a:lnTo>
                    <a:pt x="1885" y="1331"/>
                  </a:lnTo>
                  <a:lnTo>
                    <a:pt x="1889" y="1325"/>
                  </a:lnTo>
                  <a:lnTo>
                    <a:pt x="1894" y="1318"/>
                  </a:lnTo>
                  <a:lnTo>
                    <a:pt x="1897" y="1310"/>
                  </a:lnTo>
                  <a:lnTo>
                    <a:pt x="1899" y="1303"/>
                  </a:lnTo>
                  <a:lnTo>
                    <a:pt x="1901" y="1296"/>
                  </a:lnTo>
                  <a:lnTo>
                    <a:pt x="1902" y="1288"/>
                  </a:lnTo>
                  <a:lnTo>
                    <a:pt x="1902" y="1280"/>
                  </a:lnTo>
                  <a:lnTo>
                    <a:pt x="1902" y="1272"/>
                  </a:lnTo>
                  <a:lnTo>
                    <a:pt x="1900" y="1264"/>
                  </a:lnTo>
                  <a:lnTo>
                    <a:pt x="1898" y="1255"/>
                  </a:lnTo>
                  <a:lnTo>
                    <a:pt x="1892" y="1236"/>
                  </a:lnTo>
                  <a:lnTo>
                    <a:pt x="1884" y="1219"/>
                  </a:lnTo>
                  <a:lnTo>
                    <a:pt x="1875" y="1203"/>
                  </a:lnTo>
                  <a:lnTo>
                    <a:pt x="1866" y="1190"/>
                  </a:lnTo>
                  <a:lnTo>
                    <a:pt x="1855" y="1178"/>
                  </a:lnTo>
                  <a:lnTo>
                    <a:pt x="1844" y="1168"/>
                  </a:lnTo>
                  <a:lnTo>
                    <a:pt x="1833" y="1160"/>
                  </a:lnTo>
                  <a:lnTo>
                    <a:pt x="1820" y="1153"/>
                  </a:lnTo>
                  <a:lnTo>
                    <a:pt x="1807" y="1148"/>
                  </a:lnTo>
                  <a:lnTo>
                    <a:pt x="1793" y="1144"/>
                  </a:lnTo>
                  <a:lnTo>
                    <a:pt x="1780" y="1142"/>
                  </a:lnTo>
                  <a:lnTo>
                    <a:pt x="1766" y="1141"/>
                  </a:lnTo>
                  <a:lnTo>
                    <a:pt x="1753" y="1142"/>
                  </a:lnTo>
                  <a:lnTo>
                    <a:pt x="1740" y="1144"/>
                  </a:lnTo>
                  <a:lnTo>
                    <a:pt x="1726" y="1147"/>
                  </a:lnTo>
                  <a:lnTo>
                    <a:pt x="1713" y="1151"/>
                  </a:lnTo>
                  <a:lnTo>
                    <a:pt x="1700" y="1156"/>
                  </a:lnTo>
                  <a:lnTo>
                    <a:pt x="1688" y="1163"/>
                  </a:lnTo>
                  <a:lnTo>
                    <a:pt x="1675" y="1170"/>
                  </a:lnTo>
                  <a:lnTo>
                    <a:pt x="1664" y="1178"/>
                  </a:lnTo>
                  <a:lnTo>
                    <a:pt x="1654" y="1187"/>
                  </a:lnTo>
                  <a:lnTo>
                    <a:pt x="1643" y="1197"/>
                  </a:lnTo>
                  <a:lnTo>
                    <a:pt x="1634" y="1207"/>
                  </a:lnTo>
                  <a:lnTo>
                    <a:pt x="1627" y="1219"/>
                  </a:lnTo>
                  <a:lnTo>
                    <a:pt x="1620" y="1231"/>
                  </a:lnTo>
                  <a:lnTo>
                    <a:pt x="1613" y="1244"/>
                  </a:lnTo>
                  <a:lnTo>
                    <a:pt x="1609" y="1257"/>
                  </a:lnTo>
                  <a:lnTo>
                    <a:pt x="1606" y="1271"/>
                  </a:lnTo>
                  <a:lnTo>
                    <a:pt x="1605" y="1284"/>
                  </a:lnTo>
                  <a:lnTo>
                    <a:pt x="1605" y="1299"/>
                  </a:lnTo>
                  <a:lnTo>
                    <a:pt x="1606" y="1314"/>
                  </a:lnTo>
                  <a:lnTo>
                    <a:pt x="1610" y="1329"/>
                  </a:lnTo>
                  <a:lnTo>
                    <a:pt x="1618" y="1351"/>
                  </a:lnTo>
                  <a:lnTo>
                    <a:pt x="1626" y="1370"/>
                  </a:lnTo>
                  <a:lnTo>
                    <a:pt x="1635" y="1387"/>
                  </a:lnTo>
                  <a:lnTo>
                    <a:pt x="1645" y="1403"/>
                  </a:lnTo>
                  <a:lnTo>
                    <a:pt x="1658" y="1416"/>
                  </a:lnTo>
                  <a:lnTo>
                    <a:pt x="1670" y="1428"/>
                  </a:lnTo>
                  <a:lnTo>
                    <a:pt x="1684" y="1438"/>
                  </a:lnTo>
                  <a:lnTo>
                    <a:pt x="1697" y="1446"/>
                  </a:lnTo>
                  <a:lnTo>
                    <a:pt x="1713" y="1453"/>
                  </a:lnTo>
                  <a:lnTo>
                    <a:pt x="1728" y="1458"/>
                  </a:lnTo>
                  <a:lnTo>
                    <a:pt x="1744" y="1461"/>
                  </a:lnTo>
                  <a:lnTo>
                    <a:pt x="1759" y="1463"/>
                  </a:lnTo>
                  <a:lnTo>
                    <a:pt x="1776" y="1464"/>
                  </a:lnTo>
                  <a:lnTo>
                    <a:pt x="1792" y="1464"/>
                  </a:lnTo>
                  <a:lnTo>
                    <a:pt x="1810" y="1463"/>
                  </a:lnTo>
                  <a:lnTo>
                    <a:pt x="1826" y="1460"/>
                  </a:lnTo>
                  <a:lnTo>
                    <a:pt x="1843" y="1457"/>
                  </a:lnTo>
                  <a:lnTo>
                    <a:pt x="1859" y="1452"/>
                  </a:lnTo>
                  <a:lnTo>
                    <a:pt x="1876" y="1447"/>
                  </a:lnTo>
                  <a:lnTo>
                    <a:pt x="1892" y="1440"/>
                  </a:lnTo>
                  <a:lnTo>
                    <a:pt x="1908" y="1434"/>
                  </a:lnTo>
                  <a:lnTo>
                    <a:pt x="1923" y="1426"/>
                  </a:lnTo>
                  <a:lnTo>
                    <a:pt x="1937" y="1418"/>
                  </a:lnTo>
                  <a:lnTo>
                    <a:pt x="1951" y="1409"/>
                  </a:lnTo>
                  <a:lnTo>
                    <a:pt x="1964" y="1400"/>
                  </a:lnTo>
                  <a:lnTo>
                    <a:pt x="1976" y="1390"/>
                  </a:lnTo>
                  <a:lnTo>
                    <a:pt x="1988" y="1380"/>
                  </a:lnTo>
                  <a:lnTo>
                    <a:pt x="1998" y="1371"/>
                  </a:lnTo>
                  <a:lnTo>
                    <a:pt x="2007" y="1360"/>
                  </a:lnTo>
                  <a:lnTo>
                    <a:pt x="2016" y="1350"/>
                  </a:lnTo>
                  <a:lnTo>
                    <a:pt x="2022" y="1340"/>
                  </a:lnTo>
                  <a:lnTo>
                    <a:pt x="2027" y="1329"/>
                  </a:lnTo>
                  <a:lnTo>
                    <a:pt x="2034" y="1311"/>
                  </a:lnTo>
                  <a:lnTo>
                    <a:pt x="2040" y="1293"/>
                  </a:lnTo>
                  <a:lnTo>
                    <a:pt x="2046" y="1275"/>
                  </a:lnTo>
                  <a:lnTo>
                    <a:pt x="2049" y="1257"/>
                  </a:lnTo>
                  <a:lnTo>
                    <a:pt x="2050" y="1239"/>
                  </a:lnTo>
                  <a:lnTo>
                    <a:pt x="2051" y="1221"/>
                  </a:lnTo>
                  <a:lnTo>
                    <a:pt x="2050" y="1204"/>
                  </a:lnTo>
                  <a:lnTo>
                    <a:pt x="2048" y="1187"/>
                  </a:lnTo>
                  <a:lnTo>
                    <a:pt x="2045" y="1169"/>
                  </a:lnTo>
                  <a:lnTo>
                    <a:pt x="2040" y="1152"/>
                  </a:lnTo>
                  <a:lnTo>
                    <a:pt x="2035" y="1136"/>
                  </a:lnTo>
                  <a:lnTo>
                    <a:pt x="2029" y="1120"/>
                  </a:lnTo>
                  <a:lnTo>
                    <a:pt x="2021" y="1104"/>
                  </a:lnTo>
                  <a:lnTo>
                    <a:pt x="2012" y="1089"/>
                  </a:lnTo>
                  <a:lnTo>
                    <a:pt x="2003" y="1074"/>
                  </a:lnTo>
                  <a:lnTo>
                    <a:pt x="1993" y="1060"/>
                  </a:lnTo>
                  <a:lnTo>
                    <a:pt x="1982" y="1045"/>
                  </a:lnTo>
                  <a:lnTo>
                    <a:pt x="1970" y="1033"/>
                  </a:lnTo>
                  <a:lnTo>
                    <a:pt x="1958" y="1019"/>
                  </a:lnTo>
                  <a:lnTo>
                    <a:pt x="1944" y="1008"/>
                  </a:lnTo>
                  <a:lnTo>
                    <a:pt x="1931" y="995"/>
                  </a:lnTo>
                  <a:lnTo>
                    <a:pt x="1916" y="985"/>
                  </a:lnTo>
                  <a:lnTo>
                    <a:pt x="1901" y="974"/>
                  </a:lnTo>
                  <a:lnTo>
                    <a:pt x="1885" y="965"/>
                  </a:lnTo>
                  <a:lnTo>
                    <a:pt x="1869" y="957"/>
                  </a:lnTo>
                  <a:lnTo>
                    <a:pt x="1852" y="948"/>
                  </a:lnTo>
                  <a:lnTo>
                    <a:pt x="1836" y="941"/>
                  </a:lnTo>
                  <a:lnTo>
                    <a:pt x="1818" y="935"/>
                  </a:lnTo>
                  <a:lnTo>
                    <a:pt x="1801" y="930"/>
                  </a:lnTo>
                  <a:lnTo>
                    <a:pt x="1783" y="926"/>
                  </a:lnTo>
                  <a:lnTo>
                    <a:pt x="1764" y="922"/>
                  </a:lnTo>
                  <a:lnTo>
                    <a:pt x="1747" y="919"/>
                  </a:lnTo>
                  <a:lnTo>
                    <a:pt x="1703" y="914"/>
                  </a:lnTo>
                  <a:lnTo>
                    <a:pt x="1660" y="907"/>
                  </a:lnTo>
                  <a:lnTo>
                    <a:pt x="1614" y="898"/>
                  </a:lnTo>
                  <a:lnTo>
                    <a:pt x="1569" y="886"/>
                  </a:lnTo>
                  <a:lnTo>
                    <a:pt x="1476" y="862"/>
                  </a:lnTo>
                  <a:lnTo>
                    <a:pt x="1384" y="836"/>
                  </a:lnTo>
                  <a:lnTo>
                    <a:pt x="1294" y="811"/>
                  </a:lnTo>
                  <a:lnTo>
                    <a:pt x="1209" y="789"/>
                  </a:lnTo>
                  <a:lnTo>
                    <a:pt x="1169" y="780"/>
                  </a:lnTo>
                  <a:lnTo>
                    <a:pt x="1131" y="774"/>
                  </a:lnTo>
                  <a:lnTo>
                    <a:pt x="1113" y="771"/>
                  </a:lnTo>
                  <a:lnTo>
                    <a:pt x="1095" y="769"/>
                  </a:lnTo>
                  <a:lnTo>
                    <a:pt x="1079" y="768"/>
                  </a:lnTo>
                  <a:lnTo>
                    <a:pt x="1063" y="766"/>
                  </a:lnTo>
                  <a:lnTo>
                    <a:pt x="1043" y="766"/>
                  </a:lnTo>
                  <a:lnTo>
                    <a:pt x="1023" y="768"/>
                  </a:lnTo>
                  <a:lnTo>
                    <a:pt x="1004" y="770"/>
                  </a:lnTo>
                  <a:lnTo>
                    <a:pt x="986" y="773"/>
                  </a:lnTo>
                  <a:lnTo>
                    <a:pt x="968" y="777"/>
                  </a:lnTo>
                  <a:lnTo>
                    <a:pt x="951" y="782"/>
                  </a:lnTo>
                  <a:lnTo>
                    <a:pt x="934" y="788"/>
                  </a:lnTo>
                  <a:lnTo>
                    <a:pt x="918" y="795"/>
                  </a:lnTo>
                  <a:lnTo>
                    <a:pt x="902" y="802"/>
                  </a:lnTo>
                  <a:lnTo>
                    <a:pt x="887" y="810"/>
                  </a:lnTo>
                  <a:lnTo>
                    <a:pt x="872" y="820"/>
                  </a:lnTo>
                  <a:lnTo>
                    <a:pt x="859" y="830"/>
                  </a:lnTo>
                  <a:lnTo>
                    <a:pt x="845" y="840"/>
                  </a:lnTo>
                  <a:lnTo>
                    <a:pt x="832" y="851"/>
                  </a:lnTo>
                  <a:lnTo>
                    <a:pt x="819" y="863"/>
                  </a:lnTo>
                  <a:lnTo>
                    <a:pt x="808" y="875"/>
                  </a:lnTo>
                  <a:lnTo>
                    <a:pt x="797" y="887"/>
                  </a:lnTo>
                  <a:lnTo>
                    <a:pt x="785" y="901"/>
                  </a:lnTo>
                  <a:lnTo>
                    <a:pt x="775" y="914"/>
                  </a:lnTo>
                  <a:lnTo>
                    <a:pt x="766" y="929"/>
                  </a:lnTo>
                  <a:lnTo>
                    <a:pt x="756" y="942"/>
                  </a:lnTo>
                  <a:lnTo>
                    <a:pt x="748" y="957"/>
                  </a:lnTo>
                  <a:lnTo>
                    <a:pt x="740" y="972"/>
                  </a:lnTo>
                  <a:lnTo>
                    <a:pt x="733" y="987"/>
                  </a:lnTo>
                  <a:lnTo>
                    <a:pt x="726" y="1003"/>
                  </a:lnTo>
                  <a:lnTo>
                    <a:pt x="720" y="1018"/>
                  </a:lnTo>
                  <a:lnTo>
                    <a:pt x="714" y="1034"/>
                  </a:lnTo>
                  <a:lnTo>
                    <a:pt x="709" y="1049"/>
                  </a:lnTo>
                  <a:lnTo>
                    <a:pt x="705" y="1065"/>
                  </a:lnTo>
                  <a:lnTo>
                    <a:pt x="700" y="1081"/>
                  </a:lnTo>
                  <a:lnTo>
                    <a:pt x="697" y="1096"/>
                  </a:lnTo>
                  <a:lnTo>
                    <a:pt x="694" y="1112"/>
                  </a:lnTo>
                  <a:lnTo>
                    <a:pt x="692" y="1130"/>
                  </a:lnTo>
                  <a:lnTo>
                    <a:pt x="690" y="1149"/>
                  </a:lnTo>
                  <a:lnTo>
                    <a:pt x="690" y="1168"/>
                  </a:lnTo>
                  <a:lnTo>
                    <a:pt x="690" y="1187"/>
                  </a:lnTo>
                  <a:lnTo>
                    <a:pt x="692" y="1204"/>
                  </a:lnTo>
                  <a:lnTo>
                    <a:pt x="694" y="1222"/>
                  </a:lnTo>
                  <a:lnTo>
                    <a:pt x="698" y="1240"/>
                  </a:lnTo>
                  <a:lnTo>
                    <a:pt x="703" y="1256"/>
                  </a:lnTo>
                  <a:lnTo>
                    <a:pt x="708" y="1273"/>
                  </a:lnTo>
                  <a:lnTo>
                    <a:pt x="714" y="1290"/>
                  </a:lnTo>
                  <a:lnTo>
                    <a:pt x="721" y="1305"/>
                  </a:lnTo>
                  <a:lnTo>
                    <a:pt x="729" y="1321"/>
                  </a:lnTo>
                  <a:lnTo>
                    <a:pt x="739" y="1335"/>
                  </a:lnTo>
                  <a:lnTo>
                    <a:pt x="748" y="1350"/>
                  </a:lnTo>
                  <a:lnTo>
                    <a:pt x="759" y="1364"/>
                  </a:lnTo>
                  <a:lnTo>
                    <a:pt x="771" y="1378"/>
                  </a:lnTo>
                  <a:lnTo>
                    <a:pt x="783" y="1390"/>
                  </a:lnTo>
                  <a:lnTo>
                    <a:pt x="796" y="1403"/>
                  </a:lnTo>
                  <a:lnTo>
                    <a:pt x="810" y="1415"/>
                  </a:lnTo>
                  <a:lnTo>
                    <a:pt x="825" y="1426"/>
                  </a:lnTo>
                  <a:lnTo>
                    <a:pt x="840" y="1436"/>
                  </a:lnTo>
                  <a:lnTo>
                    <a:pt x="857" y="1447"/>
                  </a:lnTo>
                  <a:lnTo>
                    <a:pt x="873" y="1456"/>
                  </a:lnTo>
                  <a:lnTo>
                    <a:pt x="891" y="1464"/>
                  </a:lnTo>
                  <a:lnTo>
                    <a:pt x="909" y="1472"/>
                  </a:lnTo>
                  <a:lnTo>
                    <a:pt x="928" y="1479"/>
                  </a:lnTo>
                  <a:lnTo>
                    <a:pt x="948" y="1485"/>
                  </a:lnTo>
                  <a:lnTo>
                    <a:pt x="968" y="1490"/>
                  </a:lnTo>
                  <a:lnTo>
                    <a:pt x="989" y="1494"/>
                  </a:lnTo>
                  <a:lnTo>
                    <a:pt x="1011" y="1499"/>
                  </a:lnTo>
                  <a:lnTo>
                    <a:pt x="1033" y="1502"/>
                  </a:lnTo>
                  <a:lnTo>
                    <a:pt x="1056" y="1503"/>
                  </a:lnTo>
                  <a:lnTo>
                    <a:pt x="1099" y="1505"/>
                  </a:lnTo>
                  <a:lnTo>
                    <a:pt x="1139" y="1503"/>
                  </a:lnTo>
                  <a:lnTo>
                    <a:pt x="1176" y="1498"/>
                  </a:lnTo>
                  <a:lnTo>
                    <a:pt x="1211" y="1489"/>
                  </a:lnTo>
                  <a:lnTo>
                    <a:pt x="1243" y="1479"/>
                  </a:lnTo>
                  <a:lnTo>
                    <a:pt x="1273" y="1465"/>
                  </a:lnTo>
                  <a:lnTo>
                    <a:pt x="1300" y="1450"/>
                  </a:lnTo>
                  <a:lnTo>
                    <a:pt x="1325" y="1432"/>
                  </a:lnTo>
                  <a:lnTo>
                    <a:pt x="1348" y="1413"/>
                  </a:lnTo>
                  <a:lnTo>
                    <a:pt x="1367" y="1393"/>
                  </a:lnTo>
                  <a:lnTo>
                    <a:pt x="1385" y="1370"/>
                  </a:lnTo>
                  <a:lnTo>
                    <a:pt x="1400" y="1346"/>
                  </a:lnTo>
                  <a:lnTo>
                    <a:pt x="1413" y="1321"/>
                  </a:lnTo>
                  <a:lnTo>
                    <a:pt x="1424" y="1296"/>
                  </a:lnTo>
                  <a:lnTo>
                    <a:pt x="1432" y="1269"/>
                  </a:lnTo>
                  <a:lnTo>
                    <a:pt x="1439" y="1242"/>
                  </a:lnTo>
                  <a:lnTo>
                    <a:pt x="1443" y="1215"/>
                  </a:lnTo>
                  <a:lnTo>
                    <a:pt x="1445" y="1188"/>
                  </a:lnTo>
                  <a:lnTo>
                    <a:pt x="1445" y="1161"/>
                  </a:lnTo>
                  <a:lnTo>
                    <a:pt x="1443" y="1134"/>
                  </a:lnTo>
                  <a:lnTo>
                    <a:pt x="1439" y="1108"/>
                  </a:lnTo>
                  <a:lnTo>
                    <a:pt x="1432" y="1082"/>
                  </a:lnTo>
                  <a:lnTo>
                    <a:pt x="1424" y="1058"/>
                  </a:lnTo>
                  <a:lnTo>
                    <a:pt x="1414" y="1034"/>
                  </a:lnTo>
                  <a:lnTo>
                    <a:pt x="1402" y="1011"/>
                  </a:lnTo>
                  <a:lnTo>
                    <a:pt x="1389" y="990"/>
                  </a:lnTo>
                  <a:lnTo>
                    <a:pt x="1374" y="971"/>
                  </a:lnTo>
                  <a:lnTo>
                    <a:pt x="1356" y="955"/>
                  </a:lnTo>
                  <a:lnTo>
                    <a:pt x="1337" y="939"/>
                  </a:lnTo>
                  <a:lnTo>
                    <a:pt x="1317" y="927"/>
                  </a:lnTo>
                  <a:lnTo>
                    <a:pt x="1294" y="916"/>
                  </a:lnTo>
                  <a:lnTo>
                    <a:pt x="1270" y="908"/>
                  </a:lnTo>
                  <a:lnTo>
                    <a:pt x="1254" y="904"/>
                  </a:lnTo>
                  <a:lnTo>
                    <a:pt x="1237" y="902"/>
                  </a:lnTo>
                  <a:lnTo>
                    <a:pt x="1222" y="900"/>
                  </a:lnTo>
                  <a:lnTo>
                    <a:pt x="1205" y="898"/>
                  </a:lnTo>
                  <a:lnTo>
                    <a:pt x="1191" y="898"/>
                  </a:lnTo>
                  <a:lnTo>
                    <a:pt x="1175" y="898"/>
                  </a:lnTo>
                  <a:lnTo>
                    <a:pt x="1161" y="899"/>
                  </a:lnTo>
                  <a:lnTo>
                    <a:pt x="1146" y="901"/>
                  </a:lnTo>
                  <a:lnTo>
                    <a:pt x="1133" y="903"/>
                  </a:lnTo>
                  <a:lnTo>
                    <a:pt x="1119" y="906"/>
                  </a:lnTo>
                  <a:lnTo>
                    <a:pt x="1107" y="909"/>
                  </a:lnTo>
                  <a:lnTo>
                    <a:pt x="1093" y="913"/>
                  </a:lnTo>
                  <a:lnTo>
                    <a:pt x="1082" y="918"/>
                  </a:lnTo>
                  <a:lnTo>
                    <a:pt x="1070" y="924"/>
                  </a:lnTo>
                  <a:lnTo>
                    <a:pt x="1059" y="930"/>
                  </a:lnTo>
                  <a:lnTo>
                    <a:pt x="1048" y="936"/>
                  </a:lnTo>
                  <a:lnTo>
                    <a:pt x="1038" y="943"/>
                  </a:lnTo>
                  <a:lnTo>
                    <a:pt x="1028" y="951"/>
                  </a:lnTo>
                  <a:lnTo>
                    <a:pt x="1019" y="959"/>
                  </a:lnTo>
                  <a:lnTo>
                    <a:pt x="1011" y="967"/>
                  </a:lnTo>
                  <a:lnTo>
                    <a:pt x="1002" y="976"/>
                  </a:lnTo>
                  <a:lnTo>
                    <a:pt x="994" y="985"/>
                  </a:lnTo>
                  <a:lnTo>
                    <a:pt x="988" y="994"/>
                  </a:lnTo>
                  <a:lnTo>
                    <a:pt x="981" y="1004"/>
                  </a:lnTo>
                  <a:lnTo>
                    <a:pt x="975" y="1014"/>
                  </a:lnTo>
                  <a:lnTo>
                    <a:pt x="970" y="1024"/>
                  </a:lnTo>
                  <a:lnTo>
                    <a:pt x="965" y="1035"/>
                  </a:lnTo>
                  <a:lnTo>
                    <a:pt x="961" y="1045"/>
                  </a:lnTo>
                  <a:lnTo>
                    <a:pt x="958" y="1057"/>
                  </a:lnTo>
                  <a:lnTo>
                    <a:pt x="955" y="1068"/>
                  </a:lnTo>
                  <a:lnTo>
                    <a:pt x="953" y="1080"/>
                  </a:lnTo>
                  <a:lnTo>
                    <a:pt x="951" y="1091"/>
                  </a:lnTo>
                  <a:lnTo>
                    <a:pt x="950" y="1115"/>
                  </a:lnTo>
                  <a:lnTo>
                    <a:pt x="951" y="1137"/>
                  </a:lnTo>
                  <a:lnTo>
                    <a:pt x="953" y="1156"/>
                  </a:lnTo>
                  <a:lnTo>
                    <a:pt x="958" y="1175"/>
                  </a:lnTo>
                  <a:lnTo>
                    <a:pt x="964" y="1191"/>
                  </a:lnTo>
                  <a:lnTo>
                    <a:pt x="972" y="1204"/>
                  </a:lnTo>
                  <a:lnTo>
                    <a:pt x="982" y="1217"/>
                  </a:lnTo>
                  <a:lnTo>
                    <a:pt x="992" y="1227"/>
                  </a:lnTo>
                  <a:lnTo>
                    <a:pt x="1003" y="1236"/>
                  </a:lnTo>
                  <a:lnTo>
                    <a:pt x="1016" y="1242"/>
                  </a:lnTo>
                  <a:lnTo>
                    <a:pt x="1029" y="1247"/>
                  </a:lnTo>
                  <a:lnTo>
                    <a:pt x="1043" y="1251"/>
                  </a:lnTo>
                  <a:lnTo>
                    <a:pt x="1057" y="1253"/>
                  </a:lnTo>
                  <a:lnTo>
                    <a:pt x="1073" y="1254"/>
                  </a:lnTo>
                  <a:lnTo>
                    <a:pt x="1087" y="1254"/>
                  </a:lnTo>
                  <a:lnTo>
                    <a:pt x="1103" y="1253"/>
                  </a:lnTo>
                  <a:lnTo>
                    <a:pt x="1117" y="1251"/>
                  </a:lnTo>
                  <a:lnTo>
                    <a:pt x="1132" y="1247"/>
                  </a:lnTo>
                  <a:lnTo>
                    <a:pt x="1145" y="1243"/>
                  </a:lnTo>
                  <a:lnTo>
                    <a:pt x="1158" y="1238"/>
                  </a:lnTo>
                  <a:lnTo>
                    <a:pt x="1171" y="1231"/>
                  </a:lnTo>
                  <a:lnTo>
                    <a:pt x="1183" y="1224"/>
                  </a:lnTo>
                  <a:lnTo>
                    <a:pt x="1194" y="1217"/>
                  </a:lnTo>
                  <a:lnTo>
                    <a:pt x="1203" y="1208"/>
                  </a:lnTo>
                  <a:lnTo>
                    <a:pt x="1211" y="1200"/>
                  </a:lnTo>
                  <a:lnTo>
                    <a:pt x="1217" y="1191"/>
                  </a:lnTo>
                  <a:lnTo>
                    <a:pt x="1223" y="1181"/>
                  </a:lnTo>
                  <a:lnTo>
                    <a:pt x="1226" y="1172"/>
                  </a:lnTo>
                  <a:lnTo>
                    <a:pt x="1227" y="1162"/>
                  </a:lnTo>
                  <a:lnTo>
                    <a:pt x="1226" y="1152"/>
                  </a:lnTo>
                  <a:lnTo>
                    <a:pt x="1222" y="1142"/>
                  </a:lnTo>
                  <a:lnTo>
                    <a:pt x="1215" y="1133"/>
                  </a:lnTo>
                  <a:lnTo>
                    <a:pt x="1210" y="1125"/>
                  </a:lnTo>
                  <a:lnTo>
                    <a:pt x="1206" y="1120"/>
                  </a:lnTo>
                  <a:lnTo>
                    <a:pt x="1201" y="1117"/>
                  </a:lnTo>
                  <a:lnTo>
                    <a:pt x="1197" y="1114"/>
                  </a:lnTo>
                  <a:lnTo>
                    <a:pt x="1192" y="1113"/>
                  </a:lnTo>
                  <a:lnTo>
                    <a:pt x="1187" y="1112"/>
                  </a:lnTo>
                  <a:lnTo>
                    <a:pt x="1183" y="1113"/>
                  </a:lnTo>
                  <a:lnTo>
                    <a:pt x="1179" y="1114"/>
                  </a:lnTo>
                  <a:lnTo>
                    <a:pt x="1172" y="1119"/>
                  </a:lnTo>
                  <a:lnTo>
                    <a:pt x="1164" y="1126"/>
                  </a:lnTo>
                  <a:lnTo>
                    <a:pt x="1155" y="1135"/>
                  </a:lnTo>
                  <a:lnTo>
                    <a:pt x="1147" y="1144"/>
                  </a:lnTo>
                  <a:lnTo>
                    <a:pt x="1138" y="1154"/>
                  </a:lnTo>
                  <a:lnTo>
                    <a:pt x="1129" y="1163"/>
                  </a:lnTo>
                  <a:lnTo>
                    <a:pt x="1123" y="1167"/>
                  </a:lnTo>
                  <a:lnTo>
                    <a:pt x="1118" y="1171"/>
                  </a:lnTo>
                  <a:lnTo>
                    <a:pt x="1112" y="1173"/>
                  </a:lnTo>
                  <a:lnTo>
                    <a:pt x="1106" y="1176"/>
                  </a:lnTo>
                  <a:lnTo>
                    <a:pt x="1100" y="1177"/>
                  </a:lnTo>
                  <a:lnTo>
                    <a:pt x="1093" y="1178"/>
                  </a:lnTo>
                  <a:lnTo>
                    <a:pt x="1086" y="1178"/>
                  </a:lnTo>
                  <a:lnTo>
                    <a:pt x="1078" y="1177"/>
                  </a:lnTo>
                  <a:lnTo>
                    <a:pt x="1071" y="1175"/>
                  </a:lnTo>
                  <a:lnTo>
                    <a:pt x="1061" y="1172"/>
                  </a:lnTo>
                  <a:lnTo>
                    <a:pt x="1053" y="1168"/>
                  </a:lnTo>
                  <a:lnTo>
                    <a:pt x="1044" y="1162"/>
                  </a:lnTo>
                  <a:lnTo>
                    <a:pt x="1049" y="1160"/>
                  </a:lnTo>
                  <a:lnTo>
                    <a:pt x="1053" y="1158"/>
                  </a:lnTo>
                  <a:lnTo>
                    <a:pt x="1058" y="1154"/>
                  </a:lnTo>
                  <a:lnTo>
                    <a:pt x="1062" y="1151"/>
                  </a:lnTo>
                  <a:lnTo>
                    <a:pt x="1070" y="1143"/>
                  </a:lnTo>
                  <a:lnTo>
                    <a:pt x="1077" y="1133"/>
                  </a:lnTo>
                  <a:lnTo>
                    <a:pt x="1088" y="1109"/>
                  </a:lnTo>
                  <a:lnTo>
                    <a:pt x="1101" y="1085"/>
                  </a:lnTo>
                  <a:lnTo>
                    <a:pt x="1107" y="1073"/>
                  </a:lnTo>
                  <a:lnTo>
                    <a:pt x="1114" y="1062"/>
                  </a:lnTo>
                  <a:lnTo>
                    <a:pt x="1118" y="1058"/>
                  </a:lnTo>
                  <a:lnTo>
                    <a:pt x="1122" y="1054"/>
                  </a:lnTo>
                  <a:lnTo>
                    <a:pt x="1126" y="1049"/>
                  </a:lnTo>
                  <a:lnTo>
                    <a:pt x="1132" y="1046"/>
                  </a:lnTo>
                  <a:lnTo>
                    <a:pt x="1137" y="1044"/>
                  </a:lnTo>
                  <a:lnTo>
                    <a:pt x="1142" y="1042"/>
                  </a:lnTo>
                  <a:lnTo>
                    <a:pt x="1148" y="1041"/>
                  </a:lnTo>
                  <a:lnTo>
                    <a:pt x="1155" y="1040"/>
                  </a:lnTo>
                  <a:lnTo>
                    <a:pt x="1162" y="1040"/>
                  </a:lnTo>
                  <a:lnTo>
                    <a:pt x="1169" y="1042"/>
                  </a:lnTo>
                  <a:lnTo>
                    <a:pt x="1177" y="1044"/>
                  </a:lnTo>
                  <a:lnTo>
                    <a:pt x="1186" y="1047"/>
                  </a:lnTo>
                  <a:lnTo>
                    <a:pt x="1200" y="1054"/>
                  </a:lnTo>
                  <a:lnTo>
                    <a:pt x="1211" y="1061"/>
                  </a:lnTo>
                  <a:lnTo>
                    <a:pt x="1222" y="1069"/>
                  </a:lnTo>
                  <a:lnTo>
                    <a:pt x="1231" y="1077"/>
                  </a:lnTo>
                  <a:lnTo>
                    <a:pt x="1238" y="1086"/>
                  </a:lnTo>
                  <a:lnTo>
                    <a:pt x="1244" y="1095"/>
                  </a:lnTo>
                  <a:lnTo>
                    <a:pt x="1248" y="1106"/>
                  </a:lnTo>
                  <a:lnTo>
                    <a:pt x="1252" y="1115"/>
                  </a:lnTo>
                  <a:lnTo>
                    <a:pt x="1254" y="1125"/>
                  </a:lnTo>
                  <a:lnTo>
                    <a:pt x="1255" y="1136"/>
                  </a:lnTo>
                  <a:lnTo>
                    <a:pt x="1254" y="1147"/>
                  </a:lnTo>
                  <a:lnTo>
                    <a:pt x="1253" y="1158"/>
                  </a:lnTo>
                  <a:lnTo>
                    <a:pt x="1249" y="1168"/>
                  </a:lnTo>
                  <a:lnTo>
                    <a:pt x="1246" y="1178"/>
                  </a:lnTo>
                  <a:lnTo>
                    <a:pt x="1241" y="1190"/>
                  </a:lnTo>
                  <a:lnTo>
                    <a:pt x="1236" y="1199"/>
                  </a:lnTo>
                  <a:lnTo>
                    <a:pt x="1229" y="1210"/>
                  </a:lnTo>
                  <a:lnTo>
                    <a:pt x="1222" y="1219"/>
                  </a:lnTo>
                  <a:lnTo>
                    <a:pt x="1213" y="1228"/>
                  </a:lnTo>
                  <a:lnTo>
                    <a:pt x="1204" y="1238"/>
                  </a:lnTo>
                  <a:lnTo>
                    <a:pt x="1195" y="1246"/>
                  </a:lnTo>
                  <a:lnTo>
                    <a:pt x="1183" y="1253"/>
                  </a:lnTo>
                  <a:lnTo>
                    <a:pt x="1173" y="1260"/>
                  </a:lnTo>
                  <a:lnTo>
                    <a:pt x="1161" y="1267"/>
                  </a:lnTo>
                  <a:lnTo>
                    <a:pt x="1148" y="1273"/>
                  </a:lnTo>
                  <a:lnTo>
                    <a:pt x="1136" y="1277"/>
                  </a:lnTo>
                  <a:lnTo>
                    <a:pt x="1122" y="1281"/>
                  </a:lnTo>
                  <a:lnTo>
                    <a:pt x="1108" y="1283"/>
                  </a:lnTo>
                  <a:lnTo>
                    <a:pt x="1094" y="1285"/>
                  </a:lnTo>
                  <a:lnTo>
                    <a:pt x="1080" y="1286"/>
                  </a:lnTo>
                  <a:lnTo>
                    <a:pt x="1064" y="1285"/>
                  </a:lnTo>
                  <a:lnTo>
                    <a:pt x="1050" y="1283"/>
                  </a:lnTo>
                  <a:lnTo>
                    <a:pt x="1034" y="1280"/>
                  </a:lnTo>
                  <a:lnTo>
                    <a:pt x="1020" y="1276"/>
                  </a:lnTo>
                  <a:lnTo>
                    <a:pt x="1005" y="1271"/>
                  </a:lnTo>
                  <a:lnTo>
                    <a:pt x="993" y="1265"/>
                  </a:lnTo>
                  <a:lnTo>
                    <a:pt x="981" y="1257"/>
                  </a:lnTo>
                  <a:lnTo>
                    <a:pt x="969" y="1249"/>
                  </a:lnTo>
                  <a:lnTo>
                    <a:pt x="959" y="1240"/>
                  </a:lnTo>
                  <a:lnTo>
                    <a:pt x="950" y="1230"/>
                  </a:lnTo>
                  <a:lnTo>
                    <a:pt x="949" y="1230"/>
                  </a:lnTo>
                  <a:lnTo>
                    <a:pt x="940" y="1220"/>
                  </a:lnTo>
                  <a:lnTo>
                    <a:pt x="933" y="1210"/>
                  </a:lnTo>
                  <a:lnTo>
                    <a:pt x="927" y="1199"/>
                  </a:lnTo>
                  <a:lnTo>
                    <a:pt x="921" y="1189"/>
                  </a:lnTo>
                  <a:lnTo>
                    <a:pt x="916" y="1178"/>
                  </a:lnTo>
                  <a:lnTo>
                    <a:pt x="911" y="1167"/>
                  </a:lnTo>
                  <a:lnTo>
                    <a:pt x="907" y="1155"/>
                  </a:lnTo>
                  <a:lnTo>
                    <a:pt x="904" y="1144"/>
                  </a:lnTo>
                  <a:lnTo>
                    <a:pt x="902" y="1133"/>
                  </a:lnTo>
                  <a:lnTo>
                    <a:pt x="900" y="1121"/>
                  </a:lnTo>
                  <a:lnTo>
                    <a:pt x="899" y="1110"/>
                  </a:lnTo>
                  <a:lnTo>
                    <a:pt x="899" y="1098"/>
                  </a:lnTo>
                  <a:lnTo>
                    <a:pt x="899" y="1087"/>
                  </a:lnTo>
                  <a:lnTo>
                    <a:pt x="900" y="1074"/>
                  </a:lnTo>
                  <a:lnTo>
                    <a:pt x="902" y="1063"/>
                  </a:lnTo>
                  <a:lnTo>
                    <a:pt x="904" y="1051"/>
                  </a:lnTo>
                  <a:lnTo>
                    <a:pt x="906" y="1041"/>
                  </a:lnTo>
                  <a:lnTo>
                    <a:pt x="910" y="1030"/>
                  </a:lnTo>
                  <a:lnTo>
                    <a:pt x="914" y="1018"/>
                  </a:lnTo>
                  <a:lnTo>
                    <a:pt x="919" y="1008"/>
                  </a:lnTo>
                  <a:lnTo>
                    <a:pt x="924" y="997"/>
                  </a:lnTo>
                  <a:lnTo>
                    <a:pt x="930" y="987"/>
                  </a:lnTo>
                  <a:lnTo>
                    <a:pt x="936" y="977"/>
                  </a:lnTo>
                  <a:lnTo>
                    <a:pt x="943" y="967"/>
                  </a:lnTo>
                  <a:lnTo>
                    <a:pt x="951" y="958"/>
                  </a:lnTo>
                  <a:lnTo>
                    <a:pt x="958" y="950"/>
                  </a:lnTo>
                  <a:lnTo>
                    <a:pt x="966" y="941"/>
                  </a:lnTo>
                  <a:lnTo>
                    <a:pt x="975" y="933"/>
                  </a:lnTo>
                  <a:lnTo>
                    <a:pt x="985" y="926"/>
                  </a:lnTo>
                  <a:lnTo>
                    <a:pt x="995" y="918"/>
                  </a:lnTo>
                  <a:lnTo>
                    <a:pt x="1005" y="911"/>
                  </a:lnTo>
                  <a:lnTo>
                    <a:pt x="1016" y="906"/>
                  </a:lnTo>
                  <a:lnTo>
                    <a:pt x="1031" y="898"/>
                  </a:lnTo>
                  <a:lnTo>
                    <a:pt x="1048" y="891"/>
                  </a:lnTo>
                  <a:lnTo>
                    <a:pt x="1065" y="885"/>
                  </a:lnTo>
                  <a:lnTo>
                    <a:pt x="1083" y="881"/>
                  </a:lnTo>
                  <a:lnTo>
                    <a:pt x="1102" y="877"/>
                  </a:lnTo>
                  <a:lnTo>
                    <a:pt x="1120" y="873"/>
                  </a:lnTo>
                  <a:lnTo>
                    <a:pt x="1140" y="870"/>
                  </a:lnTo>
                  <a:lnTo>
                    <a:pt x="1160" y="869"/>
                  </a:lnTo>
                  <a:lnTo>
                    <a:pt x="1179" y="868"/>
                  </a:lnTo>
                  <a:lnTo>
                    <a:pt x="1199" y="868"/>
                  </a:lnTo>
                  <a:lnTo>
                    <a:pt x="1219" y="869"/>
                  </a:lnTo>
                  <a:lnTo>
                    <a:pt x="1239" y="872"/>
                  </a:lnTo>
                  <a:lnTo>
                    <a:pt x="1259" y="874"/>
                  </a:lnTo>
                  <a:lnTo>
                    <a:pt x="1279" y="878"/>
                  </a:lnTo>
                  <a:lnTo>
                    <a:pt x="1298" y="882"/>
                  </a:lnTo>
                  <a:lnTo>
                    <a:pt x="1318" y="887"/>
                  </a:lnTo>
                  <a:lnTo>
                    <a:pt x="1333" y="892"/>
                  </a:lnTo>
                  <a:lnTo>
                    <a:pt x="1349" y="899"/>
                  </a:lnTo>
                  <a:lnTo>
                    <a:pt x="1363" y="905"/>
                  </a:lnTo>
                  <a:lnTo>
                    <a:pt x="1378" y="913"/>
                  </a:lnTo>
                  <a:lnTo>
                    <a:pt x="1391" y="921"/>
                  </a:lnTo>
                  <a:lnTo>
                    <a:pt x="1405" y="930"/>
                  </a:lnTo>
                  <a:lnTo>
                    <a:pt x="1417" y="939"/>
                  </a:lnTo>
                  <a:lnTo>
                    <a:pt x="1428" y="950"/>
                  </a:lnTo>
                  <a:lnTo>
                    <a:pt x="1440" y="960"/>
                  </a:lnTo>
                  <a:lnTo>
                    <a:pt x="1450" y="971"/>
                  </a:lnTo>
                  <a:lnTo>
                    <a:pt x="1460" y="983"/>
                  </a:lnTo>
                  <a:lnTo>
                    <a:pt x="1470" y="994"/>
                  </a:lnTo>
                  <a:lnTo>
                    <a:pt x="1478" y="1007"/>
                  </a:lnTo>
                  <a:lnTo>
                    <a:pt x="1486" y="1020"/>
                  </a:lnTo>
                  <a:lnTo>
                    <a:pt x="1493" y="1033"/>
                  </a:lnTo>
                  <a:lnTo>
                    <a:pt x="1500" y="1046"/>
                  </a:lnTo>
                  <a:lnTo>
                    <a:pt x="1506" y="1061"/>
                  </a:lnTo>
                  <a:lnTo>
                    <a:pt x="1511" y="1074"/>
                  </a:lnTo>
                  <a:lnTo>
                    <a:pt x="1515" y="1089"/>
                  </a:lnTo>
                  <a:lnTo>
                    <a:pt x="1519" y="1102"/>
                  </a:lnTo>
                  <a:lnTo>
                    <a:pt x="1522" y="1117"/>
                  </a:lnTo>
                  <a:lnTo>
                    <a:pt x="1524" y="1132"/>
                  </a:lnTo>
                  <a:lnTo>
                    <a:pt x="1527" y="1147"/>
                  </a:lnTo>
                  <a:lnTo>
                    <a:pt x="1528" y="1162"/>
                  </a:lnTo>
                  <a:lnTo>
                    <a:pt x="1528" y="1176"/>
                  </a:lnTo>
                  <a:lnTo>
                    <a:pt x="1527" y="1191"/>
                  </a:lnTo>
                  <a:lnTo>
                    <a:pt x="1526" y="1205"/>
                  </a:lnTo>
                  <a:lnTo>
                    <a:pt x="1523" y="1220"/>
                  </a:lnTo>
                  <a:lnTo>
                    <a:pt x="1520" y="1234"/>
                  </a:lnTo>
                  <a:lnTo>
                    <a:pt x="1517" y="1249"/>
                  </a:lnTo>
                  <a:lnTo>
                    <a:pt x="1513" y="1264"/>
                  </a:lnTo>
                  <a:lnTo>
                    <a:pt x="1508" y="1277"/>
                  </a:lnTo>
                  <a:lnTo>
                    <a:pt x="1492" y="1310"/>
                  </a:lnTo>
                  <a:lnTo>
                    <a:pt x="1474" y="1343"/>
                  </a:lnTo>
                  <a:lnTo>
                    <a:pt x="1453" y="1372"/>
                  </a:lnTo>
                  <a:lnTo>
                    <a:pt x="1430" y="1400"/>
                  </a:lnTo>
                  <a:lnTo>
                    <a:pt x="1406" y="1425"/>
                  </a:lnTo>
                  <a:lnTo>
                    <a:pt x="1379" y="1449"/>
                  </a:lnTo>
                  <a:lnTo>
                    <a:pt x="1351" y="1471"/>
                  </a:lnTo>
                  <a:lnTo>
                    <a:pt x="1321" y="1489"/>
                  </a:lnTo>
                  <a:lnTo>
                    <a:pt x="1290" y="1506"/>
                  </a:lnTo>
                  <a:lnTo>
                    <a:pt x="1258" y="1522"/>
                  </a:lnTo>
                  <a:lnTo>
                    <a:pt x="1224" y="1534"/>
                  </a:lnTo>
                  <a:lnTo>
                    <a:pt x="1190" y="1544"/>
                  </a:lnTo>
                  <a:lnTo>
                    <a:pt x="1155" y="1553"/>
                  </a:lnTo>
                  <a:lnTo>
                    <a:pt x="1120" y="1558"/>
                  </a:lnTo>
                  <a:lnTo>
                    <a:pt x="1085" y="1562"/>
                  </a:lnTo>
                  <a:lnTo>
                    <a:pt x="1050" y="1563"/>
                  </a:lnTo>
                  <a:lnTo>
                    <a:pt x="1015" y="1562"/>
                  </a:lnTo>
                  <a:lnTo>
                    <a:pt x="980" y="1559"/>
                  </a:lnTo>
                  <a:lnTo>
                    <a:pt x="946" y="1553"/>
                  </a:lnTo>
                  <a:lnTo>
                    <a:pt x="912" y="1544"/>
                  </a:lnTo>
                  <a:lnTo>
                    <a:pt x="879" y="1534"/>
                  </a:lnTo>
                  <a:lnTo>
                    <a:pt x="848" y="1520"/>
                  </a:lnTo>
                  <a:lnTo>
                    <a:pt x="818" y="1505"/>
                  </a:lnTo>
                  <a:lnTo>
                    <a:pt x="789" y="1486"/>
                  </a:lnTo>
                  <a:lnTo>
                    <a:pt x="763" y="1466"/>
                  </a:lnTo>
                  <a:lnTo>
                    <a:pt x="738" y="1442"/>
                  </a:lnTo>
                  <a:lnTo>
                    <a:pt x="715" y="1416"/>
                  </a:lnTo>
                  <a:lnTo>
                    <a:pt x="693" y="1388"/>
                  </a:lnTo>
                  <a:lnTo>
                    <a:pt x="676" y="1357"/>
                  </a:lnTo>
                  <a:lnTo>
                    <a:pt x="659" y="1323"/>
                  </a:lnTo>
                  <a:lnTo>
                    <a:pt x="647" y="1286"/>
                  </a:lnTo>
                  <a:lnTo>
                    <a:pt x="636" y="1248"/>
                  </a:lnTo>
                  <a:lnTo>
                    <a:pt x="631" y="1263"/>
                  </a:lnTo>
                  <a:lnTo>
                    <a:pt x="626" y="1278"/>
                  </a:lnTo>
                  <a:lnTo>
                    <a:pt x="620" y="1295"/>
                  </a:lnTo>
                  <a:lnTo>
                    <a:pt x="614" y="1310"/>
                  </a:lnTo>
                  <a:lnTo>
                    <a:pt x="605" y="1327"/>
                  </a:lnTo>
                  <a:lnTo>
                    <a:pt x="598" y="1343"/>
                  </a:lnTo>
                  <a:lnTo>
                    <a:pt x="589" y="1359"/>
                  </a:lnTo>
                  <a:lnTo>
                    <a:pt x="580" y="1375"/>
                  </a:lnTo>
                  <a:lnTo>
                    <a:pt x="569" y="1390"/>
                  </a:lnTo>
                  <a:lnTo>
                    <a:pt x="559" y="1405"/>
                  </a:lnTo>
                  <a:lnTo>
                    <a:pt x="549" y="1420"/>
                  </a:lnTo>
                  <a:lnTo>
                    <a:pt x="536" y="1434"/>
                  </a:lnTo>
                  <a:lnTo>
                    <a:pt x="525" y="1447"/>
                  </a:lnTo>
                  <a:lnTo>
                    <a:pt x="511" y="1459"/>
                  </a:lnTo>
                  <a:lnTo>
                    <a:pt x="499" y="1471"/>
                  </a:lnTo>
                  <a:lnTo>
                    <a:pt x="484" y="1481"/>
                  </a:lnTo>
                  <a:lnTo>
                    <a:pt x="471" y="1490"/>
                  </a:lnTo>
                  <a:lnTo>
                    <a:pt x="456" y="1499"/>
                  </a:lnTo>
                  <a:lnTo>
                    <a:pt x="441" y="1505"/>
                  </a:lnTo>
                  <a:lnTo>
                    <a:pt x="427" y="1510"/>
                  </a:lnTo>
                  <a:lnTo>
                    <a:pt x="411" y="1513"/>
                  </a:lnTo>
                  <a:lnTo>
                    <a:pt x="394" y="1515"/>
                  </a:lnTo>
                  <a:lnTo>
                    <a:pt x="378" y="1515"/>
                  </a:lnTo>
                  <a:lnTo>
                    <a:pt x="361" y="1514"/>
                  </a:lnTo>
                  <a:lnTo>
                    <a:pt x="345" y="1510"/>
                  </a:lnTo>
                  <a:lnTo>
                    <a:pt x="327" y="1505"/>
                  </a:lnTo>
                  <a:lnTo>
                    <a:pt x="310" y="1498"/>
                  </a:lnTo>
                  <a:lnTo>
                    <a:pt x="292" y="1487"/>
                  </a:lnTo>
                  <a:lnTo>
                    <a:pt x="273" y="1475"/>
                  </a:lnTo>
                  <a:lnTo>
                    <a:pt x="256" y="1460"/>
                  </a:lnTo>
                  <a:lnTo>
                    <a:pt x="237" y="1442"/>
                  </a:lnTo>
                  <a:lnTo>
                    <a:pt x="219" y="1423"/>
                  </a:lnTo>
                  <a:lnTo>
                    <a:pt x="215" y="1436"/>
                  </a:lnTo>
                  <a:lnTo>
                    <a:pt x="210" y="1449"/>
                  </a:lnTo>
                  <a:lnTo>
                    <a:pt x="205" y="1460"/>
                  </a:lnTo>
                  <a:lnTo>
                    <a:pt x="200" y="1471"/>
                  </a:lnTo>
                  <a:lnTo>
                    <a:pt x="194" y="1480"/>
                  </a:lnTo>
                  <a:lnTo>
                    <a:pt x="189" y="1488"/>
                  </a:lnTo>
                  <a:lnTo>
                    <a:pt x="183" y="1496"/>
                  </a:lnTo>
                  <a:lnTo>
                    <a:pt x="175" y="1503"/>
                  </a:lnTo>
                  <a:lnTo>
                    <a:pt x="169" y="1509"/>
                  </a:lnTo>
                  <a:lnTo>
                    <a:pt x="162" y="1514"/>
                  </a:lnTo>
                  <a:lnTo>
                    <a:pt x="155" y="1519"/>
                  </a:lnTo>
                  <a:lnTo>
                    <a:pt x="147" y="1523"/>
                  </a:lnTo>
                  <a:lnTo>
                    <a:pt x="140" y="1526"/>
                  </a:lnTo>
                  <a:lnTo>
                    <a:pt x="133" y="1529"/>
                  </a:lnTo>
                  <a:lnTo>
                    <a:pt x="125" y="1531"/>
                  </a:lnTo>
                  <a:lnTo>
                    <a:pt x="117" y="1532"/>
                  </a:lnTo>
                  <a:lnTo>
                    <a:pt x="110" y="1533"/>
                  </a:lnTo>
                  <a:lnTo>
                    <a:pt x="102" y="1533"/>
                  </a:lnTo>
                  <a:lnTo>
                    <a:pt x="95" y="1533"/>
                  </a:lnTo>
                  <a:lnTo>
                    <a:pt x="87" y="1532"/>
                  </a:lnTo>
                  <a:lnTo>
                    <a:pt x="73" y="1529"/>
                  </a:lnTo>
                  <a:lnTo>
                    <a:pt x="59" y="1525"/>
                  </a:lnTo>
                  <a:lnTo>
                    <a:pt x="48" y="1518"/>
                  </a:lnTo>
                  <a:lnTo>
                    <a:pt x="37" y="1511"/>
                  </a:lnTo>
                  <a:lnTo>
                    <a:pt x="27" y="1503"/>
                  </a:lnTo>
                  <a:lnTo>
                    <a:pt x="19" y="1493"/>
                  </a:lnTo>
                  <a:lnTo>
                    <a:pt x="14" y="1485"/>
                  </a:lnTo>
                  <a:lnTo>
                    <a:pt x="10" y="1476"/>
                  </a:lnTo>
                  <a:lnTo>
                    <a:pt x="6" y="1466"/>
                  </a:lnTo>
                  <a:lnTo>
                    <a:pt x="3" y="1457"/>
                  </a:lnTo>
                  <a:lnTo>
                    <a:pt x="1" y="1447"/>
                  </a:lnTo>
                  <a:lnTo>
                    <a:pt x="0" y="1437"/>
                  </a:lnTo>
                  <a:lnTo>
                    <a:pt x="0" y="1427"/>
                  </a:lnTo>
                  <a:lnTo>
                    <a:pt x="1" y="1418"/>
                  </a:lnTo>
                  <a:lnTo>
                    <a:pt x="3" y="1407"/>
                  </a:lnTo>
                  <a:lnTo>
                    <a:pt x="7" y="1398"/>
                  </a:lnTo>
                  <a:lnTo>
                    <a:pt x="11" y="1389"/>
                  </a:lnTo>
                  <a:lnTo>
                    <a:pt x="17" y="1380"/>
                  </a:lnTo>
                  <a:lnTo>
                    <a:pt x="24" y="1373"/>
                  </a:lnTo>
                  <a:lnTo>
                    <a:pt x="33" y="1366"/>
                  </a:lnTo>
                  <a:lnTo>
                    <a:pt x="43" y="1358"/>
                  </a:lnTo>
                  <a:lnTo>
                    <a:pt x="54" y="1353"/>
                  </a:lnTo>
                  <a:lnTo>
                    <a:pt x="63" y="1350"/>
                  </a:lnTo>
                  <a:lnTo>
                    <a:pt x="72" y="1348"/>
                  </a:lnTo>
                  <a:lnTo>
                    <a:pt x="81" y="1348"/>
                  </a:lnTo>
                  <a:lnTo>
                    <a:pt x="90" y="1348"/>
                  </a:lnTo>
                  <a:lnTo>
                    <a:pt x="100" y="1349"/>
                  </a:lnTo>
                  <a:lnTo>
                    <a:pt x="109" y="1351"/>
                  </a:lnTo>
                  <a:lnTo>
                    <a:pt x="118" y="1354"/>
                  </a:lnTo>
                  <a:lnTo>
                    <a:pt x="127" y="1358"/>
                  </a:lnTo>
                  <a:lnTo>
                    <a:pt x="135" y="1362"/>
                  </a:lnTo>
                  <a:lnTo>
                    <a:pt x="142" y="1369"/>
                  </a:lnTo>
                  <a:lnTo>
                    <a:pt x="148" y="1375"/>
                  </a:lnTo>
                  <a:lnTo>
                    <a:pt x="154" y="1382"/>
                  </a:lnTo>
                  <a:lnTo>
                    <a:pt x="157" y="1389"/>
                  </a:lnTo>
                  <a:lnTo>
                    <a:pt x="159" y="1398"/>
                  </a:lnTo>
                  <a:lnTo>
                    <a:pt x="160" y="1407"/>
                  </a:lnTo>
                  <a:lnTo>
                    <a:pt x="159" y="1416"/>
                  </a:lnTo>
                  <a:lnTo>
                    <a:pt x="155" y="1427"/>
                  </a:lnTo>
                  <a:lnTo>
                    <a:pt x="149" y="1437"/>
                  </a:lnTo>
                  <a:lnTo>
                    <a:pt x="145" y="1441"/>
                  </a:lnTo>
                  <a:lnTo>
                    <a:pt x="141" y="1446"/>
                  </a:lnTo>
                  <a:lnTo>
                    <a:pt x="137" y="1450"/>
                  </a:lnTo>
                  <a:lnTo>
                    <a:pt x="132" y="1454"/>
                  </a:lnTo>
                  <a:lnTo>
                    <a:pt x="127" y="1456"/>
                  </a:lnTo>
                  <a:lnTo>
                    <a:pt x="122" y="1458"/>
                  </a:lnTo>
                  <a:lnTo>
                    <a:pt x="116" y="1459"/>
                  </a:lnTo>
                  <a:lnTo>
                    <a:pt x="110" y="1460"/>
                  </a:lnTo>
                  <a:lnTo>
                    <a:pt x="104" y="1459"/>
                  </a:lnTo>
                  <a:lnTo>
                    <a:pt x="99" y="1457"/>
                  </a:lnTo>
                  <a:lnTo>
                    <a:pt x="93" y="1454"/>
                  </a:lnTo>
                  <a:lnTo>
                    <a:pt x="86" y="14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6630988" y="842963"/>
              <a:ext cx="434975" cy="276225"/>
            </a:xfrm>
            <a:custGeom>
              <a:rect b="b" l="l" r="r" t="t"/>
              <a:pathLst>
                <a:path extrusionOk="0" h="1563" w="2466">
                  <a:moveTo>
                    <a:pt x="2379" y="1449"/>
                  </a:moveTo>
                  <a:lnTo>
                    <a:pt x="2372" y="1447"/>
                  </a:lnTo>
                  <a:lnTo>
                    <a:pt x="2365" y="1442"/>
                  </a:lnTo>
                  <a:lnTo>
                    <a:pt x="2359" y="1437"/>
                  </a:lnTo>
                  <a:lnTo>
                    <a:pt x="2354" y="1432"/>
                  </a:lnTo>
                  <a:lnTo>
                    <a:pt x="2348" y="1425"/>
                  </a:lnTo>
                  <a:lnTo>
                    <a:pt x="2345" y="1418"/>
                  </a:lnTo>
                  <a:lnTo>
                    <a:pt x="2342" y="1410"/>
                  </a:lnTo>
                  <a:lnTo>
                    <a:pt x="2341" y="1403"/>
                  </a:lnTo>
                  <a:lnTo>
                    <a:pt x="2340" y="1396"/>
                  </a:lnTo>
                  <a:lnTo>
                    <a:pt x="2342" y="1389"/>
                  </a:lnTo>
                  <a:lnTo>
                    <a:pt x="2344" y="1383"/>
                  </a:lnTo>
                  <a:lnTo>
                    <a:pt x="2348" y="1378"/>
                  </a:lnTo>
                  <a:lnTo>
                    <a:pt x="2355" y="1374"/>
                  </a:lnTo>
                  <a:lnTo>
                    <a:pt x="2362" y="1371"/>
                  </a:lnTo>
                  <a:lnTo>
                    <a:pt x="2372" y="1370"/>
                  </a:lnTo>
                  <a:lnTo>
                    <a:pt x="2384" y="1371"/>
                  </a:lnTo>
                  <a:lnTo>
                    <a:pt x="2391" y="1372"/>
                  </a:lnTo>
                  <a:lnTo>
                    <a:pt x="2397" y="1374"/>
                  </a:lnTo>
                  <a:lnTo>
                    <a:pt x="2402" y="1377"/>
                  </a:lnTo>
                  <a:lnTo>
                    <a:pt x="2407" y="1380"/>
                  </a:lnTo>
                  <a:lnTo>
                    <a:pt x="2410" y="1383"/>
                  </a:lnTo>
                  <a:lnTo>
                    <a:pt x="2414" y="1388"/>
                  </a:lnTo>
                  <a:lnTo>
                    <a:pt x="2417" y="1393"/>
                  </a:lnTo>
                  <a:lnTo>
                    <a:pt x="2419" y="1398"/>
                  </a:lnTo>
                  <a:lnTo>
                    <a:pt x="2421" y="1409"/>
                  </a:lnTo>
                  <a:lnTo>
                    <a:pt x="2421" y="1422"/>
                  </a:lnTo>
                  <a:lnTo>
                    <a:pt x="2421" y="1435"/>
                  </a:lnTo>
                  <a:lnTo>
                    <a:pt x="2420" y="1449"/>
                  </a:lnTo>
                  <a:lnTo>
                    <a:pt x="2418" y="1456"/>
                  </a:lnTo>
                  <a:lnTo>
                    <a:pt x="2416" y="1465"/>
                  </a:lnTo>
                  <a:lnTo>
                    <a:pt x="2411" y="1474"/>
                  </a:lnTo>
                  <a:lnTo>
                    <a:pt x="2406" y="1483"/>
                  </a:lnTo>
                  <a:lnTo>
                    <a:pt x="2400" y="1490"/>
                  </a:lnTo>
                  <a:lnTo>
                    <a:pt x="2392" y="1498"/>
                  </a:lnTo>
                  <a:lnTo>
                    <a:pt x="2388" y="1501"/>
                  </a:lnTo>
                  <a:lnTo>
                    <a:pt x="2383" y="1503"/>
                  </a:lnTo>
                  <a:lnTo>
                    <a:pt x="2377" y="1505"/>
                  </a:lnTo>
                  <a:lnTo>
                    <a:pt x="2371" y="1506"/>
                  </a:lnTo>
                  <a:lnTo>
                    <a:pt x="2364" y="1507"/>
                  </a:lnTo>
                  <a:lnTo>
                    <a:pt x="2356" y="1506"/>
                  </a:lnTo>
                  <a:lnTo>
                    <a:pt x="2347" y="1505"/>
                  </a:lnTo>
                  <a:lnTo>
                    <a:pt x="2339" y="1503"/>
                  </a:lnTo>
                  <a:lnTo>
                    <a:pt x="2330" y="1499"/>
                  </a:lnTo>
                  <a:lnTo>
                    <a:pt x="2322" y="1494"/>
                  </a:lnTo>
                  <a:lnTo>
                    <a:pt x="2313" y="1488"/>
                  </a:lnTo>
                  <a:lnTo>
                    <a:pt x="2305" y="1482"/>
                  </a:lnTo>
                  <a:lnTo>
                    <a:pt x="2297" y="1475"/>
                  </a:lnTo>
                  <a:lnTo>
                    <a:pt x="2291" y="1466"/>
                  </a:lnTo>
                  <a:lnTo>
                    <a:pt x="2283" y="1457"/>
                  </a:lnTo>
                  <a:lnTo>
                    <a:pt x="2278" y="1447"/>
                  </a:lnTo>
                  <a:lnTo>
                    <a:pt x="2273" y="1435"/>
                  </a:lnTo>
                  <a:lnTo>
                    <a:pt x="2270" y="1424"/>
                  </a:lnTo>
                  <a:lnTo>
                    <a:pt x="2268" y="1410"/>
                  </a:lnTo>
                  <a:lnTo>
                    <a:pt x="2267" y="1397"/>
                  </a:lnTo>
                  <a:lnTo>
                    <a:pt x="2266" y="1366"/>
                  </a:lnTo>
                  <a:lnTo>
                    <a:pt x="2264" y="1335"/>
                  </a:lnTo>
                  <a:lnTo>
                    <a:pt x="2263" y="1321"/>
                  </a:lnTo>
                  <a:lnTo>
                    <a:pt x="2259" y="1306"/>
                  </a:lnTo>
                  <a:lnTo>
                    <a:pt x="2256" y="1293"/>
                  </a:lnTo>
                  <a:lnTo>
                    <a:pt x="2253" y="1279"/>
                  </a:lnTo>
                  <a:lnTo>
                    <a:pt x="2248" y="1267"/>
                  </a:lnTo>
                  <a:lnTo>
                    <a:pt x="2242" y="1255"/>
                  </a:lnTo>
                  <a:lnTo>
                    <a:pt x="2234" y="1244"/>
                  </a:lnTo>
                  <a:lnTo>
                    <a:pt x="2224" y="1233"/>
                  </a:lnTo>
                  <a:lnTo>
                    <a:pt x="2214" y="1224"/>
                  </a:lnTo>
                  <a:lnTo>
                    <a:pt x="2201" y="1216"/>
                  </a:lnTo>
                  <a:lnTo>
                    <a:pt x="2186" y="1207"/>
                  </a:lnTo>
                  <a:lnTo>
                    <a:pt x="2170" y="1200"/>
                  </a:lnTo>
                  <a:lnTo>
                    <a:pt x="2161" y="1198"/>
                  </a:lnTo>
                  <a:lnTo>
                    <a:pt x="2154" y="1196"/>
                  </a:lnTo>
                  <a:lnTo>
                    <a:pt x="2146" y="1195"/>
                  </a:lnTo>
                  <a:lnTo>
                    <a:pt x="2137" y="1194"/>
                  </a:lnTo>
                  <a:lnTo>
                    <a:pt x="2120" y="1193"/>
                  </a:lnTo>
                  <a:lnTo>
                    <a:pt x="2103" y="1195"/>
                  </a:lnTo>
                  <a:lnTo>
                    <a:pt x="2087" y="1198"/>
                  </a:lnTo>
                  <a:lnTo>
                    <a:pt x="2071" y="1202"/>
                  </a:lnTo>
                  <a:lnTo>
                    <a:pt x="2056" y="1208"/>
                  </a:lnTo>
                  <a:lnTo>
                    <a:pt x="2042" y="1217"/>
                  </a:lnTo>
                  <a:lnTo>
                    <a:pt x="2036" y="1221"/>
                  </a:lnTo>
                  <a:lnTo>
                    <a:pt x="2030" y="1226"/>
                  </a:lnTo>
                  <a:lnTo>
                    <a:pt x="2025" y="1231"/>
                  </a:lnTo>
                  <a:lnTo>
                    <a:pt x="2020" y="1237"/>
                  </a:lnTo>
                  <a:lnTo>
                    <a:pt x="2015" y="1243"/>
                  </a:lnTo>
                  <a:lnTo>
                    <a:pt x="2012" y="1249"/>
                  </a:lnTo>
                  <a:lnTo>
                    <a:pt x="2009" y="1255"/>
                  </a:lnTo>
                  <a:lnTo>
                    <a:pt x="2006" y="1263"/>
                  </a:lnTo>
                  <a:lnTo>
                    <a:pt x="2004" y="1270"/>
                  </a:lnTo>
                  <a:lnTo>
                    <a:pt x="2003" y="1277"/>
                  </a:lnTo>
                  <a:lnTo>
                    <a:pt x="2003" y="1284"/>
                  </a:lnTo>
                  <a:lnTo>
                    <a:pt x="2004" y="1293"/>
                  </a:lnTo>
                  <a:lnTo>
                    <a:pt x="2005" y="1301"/>
                  </a:lnTo>
                  <a:lnTo>
                    <a:pt x="2007" y="1309"/>
                  </a:lnTo>
                  <a:lnTo>
                    <a:pt x="2010" y="1318"/>
                  </a:lnTo>
                  <a:lnTo>
                    <a:pt x="2014" y="1327"/>
                  </a:lnTo>
                  <a:lnTo>
                    <a:pt x="2020" y="1335"/>
                  </a:lnTo>
                  <a:lnTo>
                    <a:pt x="2032" y="1351"/>
                  </a:lnTo>
                  <a:lnTo>
                    <a:pt x="2040" y="1359"/>
                  </a:lnTo>
                  <a:lnTo>
                    <a:pt x="2051" y="1368"/>
                  </a:lnTo>
                  <a:lnTo>
                    <a:pt x="2056" y="1371"/>
                  </a:lnTo>
                  <a:lnTo>
                    <a:pt x="2062" y="1374"/>
                  </a:lnTo>
                  <a:lnTo>
                    <a:pt x="2068" y="1377"/>
                  </a:lnTo>
                  <a:lnTo>
                    <a:pt x="2074" y="1379"/>
                  </a:lnTo>
                  <a:lnTo>
                    <a:pt x="2087" y="1381"/>
                  </a:lnTo>
                  <a:lnTo>
                    <a:pt x="2098" y="1382"/>
                  </a:lnTo>
                  <a:lnTo>
                    <a:pt x="2110" y="1381"/>
                  </a:lnTo>
                  <a:lnTo>
                    <a:pt x="2121" y="1379"/>
                  </a:lnTo>
                  <a:lnTo>
                    <a:pt x="2131" y="1376"/>
                  </a:lnTo>
                  <a:lnTo>
                    <a:pt x="2141" y="1372"/>
                  </a:lnTo>
                  <a:lnTo>
                    <a:pt x="2149" y="1367"/>
                  </a:lnTo>
                  <a:lnTo>
                    <a:pt x="2156" y="1359"/>
                  </a:lnTo>
                  <a:lnTo>
                    <a:pt x="2162" y="1352"/>
                  </a:lnTo>
                  <a:lnTo>
                    <a:pt x="2166" y="1343"/>
                  </a:lnTo>
                  <a:lnTo>
                    <a:pt x="2171" y="1333"/>
                  </a:lnTo>
                  <a:lnTo>
                    <a:pt x="2172" y="1322"/>
                  </a:lnTo>
                  <a:lnTo>
                    <a:pt x="2172" y="1309"/>
                  </a:lnTo>
                  <a:lnTo>
                    <a:pt x="2170" y="1297"/>
                  </a:lnTo>
                  <a:lnTo>
                    <a:pt x="2165" y="1282"/>
                  </a:lnTo>
                  <a:lnTo>
                    <a:pt x="2159" y="1268"/>
                  </a:lnTo>
                  <a:lnTo>
                    <a:pt x="2150" y="1271"/>
                  </a:lnTo>
                  <a:lnTo>
                    <a:pt x="2141" y="1275"/>
                  </a:lnTo>
                  <a:lnTo>
                    <a:pt x="2133" y="1280"/>
                  </a:lnTo>
                  <a:lnTo>
                    <a:pt x="2128" y="1285"/>
                  </a:lnTo>
                  <a:lnTo>
                    <a:pt x="2118" y="1298"/>
                  </a:lnTo>
                  <a:lnTo>
                    <a:pt x="2111" y="1309"/>
                  </a:lnTo>
                  <a:lnTo>
                    <a:pt x="2106" y="1315"/>
                  </a:lnTo>
                  <a:lnTo>
                    <a:pt x="2102" y="1319"/>
                  </a:lnTo>
                  <a:lnTo>
                    <a:pt x="2097" y="1321"/>
                  </a:lnTo>
                  <a:lnTo>
                    <a:pt x="2091" y="1323"/>
                  </a:lnTo>
                  <a:lnTo>
                    <a:pt x="2085" y="1323"/>
                  </a:lnTo>
                  <a:lnTo>
                    <a:pt x="2076" y="1322"/>
                  </a:lnTo>
                  <a:lnTo>
                    <a:pt x="2067" y="1318"/>
                  </a:lnTo>
                  <a:lnTo>
                    <a:pt x="2056" y="1312"/>
                  </a:lnTo>
                  <a:lnTo>
                    <a:pt x="2053" y="1309"/>
                  </a:lnTo>
                  <a:lnTo>
                    <a:pt x="2049" y="1305"/>
                  </a:lnTo>
                  <a:lnTo>
                    <a:pt x="2044" y="1301"/>
                  </a:lnTo>
                  <a:lnTo>
                    <a:pt x="2041" y="1295"/>
                  </a:lnTo>
                  <a:lnTo>
                    <a:pt x="2039" y="1289"/>
                  </a:lnTo>
                  <a:lnTo>
                    <a:pt x="2037" y="1282"/>
                  </a:lnTo>
                  <a:lnTo>
                    <a:pt x="2037" y="1275"/>
                  </a:lnTo>
                  <a:lnTo>
                    <a:pt x="2037" y="1268"/>
                  </a:lnTo>
                  <a:lnTo>
                    <a:pt x="2038" y="1259"/>
                  </a:lnTo>
                  <a:lnTo>
                    <a:pt x="2041" y="1252"/>
                  </a:lnTo>
                  <a:lnTo>
                    <a:pt x="2045" y="1245"/>
                  </a:lnTo>
                  <a:lnTo>
                    <a:pt x="2052" y="1239"/>
                  </a:lnTo>
                  <a:lnTo>
                    <a:pt x="2059" y="1232"/>
                  </a:lnTo>
                  <a:lnTo>
                    <a:pt x="2068" y="1226"/>
                  </a:lnTo>
                  <a:lnTo>
                    <a:pt x="2080" y="1221"/>
                  </a:lnTo>
                  <a:lnTo>
                    <a:pt x="2093" y="1217"/>
                  </a:lnTo>
                  <a:lnTo>
                    <a:pt x="2104" y="1215"/>
                  </a:lnTo>
                  <a:lnTo>
                    <a:pt x="2116" y="1214"/>
                  </a:lnTo>
                  <a:lnTo>
                    <a:pt x="2127" y="1214"/>
                  </a:lnTo>
                  <a:lnTo>
                    <a:pt x="2139" y="1215"/>
                  </a:lnTo>
                  <a:lnTo>
                    <a:pt x="2149" y="1216"/>
                  </a:lnTo>
                  <a:lnTo>
                    <a:pt x="2160" y="1219"/>
                  </a:lnTo>
                  <a:lnTo>
                    <a:pt x="2171" y="1222"/>
                  </a:lnTo>
                  <a:lnTo>
                    <a:pt x="2181" y="1226"/>
                  </a:lnTo>
                  <a:lnTo>
                    <a:pt x="2191" y="1231"/>
                  </a:lnTo>
                  <a:lnTo>
                    <a:pt x="2200" y="1237"/>
                  </a:lnTo>
                  <a:lnTo>
                    <a:pt x="2209" y="1244"/>
                  </a:lnTo>
                  <a:lnTo>
                    <a:pt x="2216" y="1250"/>
                  </a:lnTo>
                  <a:lnTo>
                    <a:pt x="2223" y="1258"/>
                  </a:lnTo>
                  <a:lnTo>
                    <a:pt x="2230" y="1267"/>
                  </a:lnTo>
                  <a:lnTo>
                    <a:pt x="2234" y="1276"/>
                  </a:lnTo>
                  <a:lnTo>
                    <a:pt x="2238" y="1285"/>
                  </a:lnTo>
                  <a:lnTo>
                    <a:pt x="2241" y="1298"/>
                  </a:lnTo>
                  <a:lnTo>
                    <a:pt x="2244" y="1311"/>
                  </a:lnTo>
                  <a:lnTo>
                    <a:pt x="2245" y="1326"/>
                  </a:lnTo>
                  <a:lnTo>
                    <a:pt x="2245" y="1342"/>
                  </a:lnTo>
                  <a:lnTo>
                    <a:pt x="2244" y="1356"/>
                  </a:lnTo>
                  <a:lnTo>
                    <a:pt x="2243" y="1371"/>
                  </a:lnTo>
                  <a:lnTo>
                    <a:pt x="2240" y="1385"/>
                  </a:lnTo>
                  <a:lnTo>
                    <a:pt x="2237" y="1399"/>
                  </a:lnTo>
                  <a:lnTo>
                    <a:pt x="2234" y="1403"/>
                  </a:lnTo>
                  <a:lnTo>
                    <a:pt x="2228" y="1411"/>
                  </a:lnTo>
                  <a:lnTo>
                    <a:pt x="2220" y="1421"/>
                  </a:lnTo>
                  <a:lnTo>
                    <a:pt x="2210" y="1431"/>
                  </a:lnTo>
                  <a:lnTo>
                    <a:pt x="2196" y="1441"/>
                  </a:lnTo>
                  <a:lnTo>
                    <a:pt x="2181" y="1453"/>
                  </a:lnTo>
                  <a:lnTo>
                    <a:pt x="2173" y="1457"/>
                  </a:lnTo>
                  <a:lnTo>
                    <a:pt x="2163" y="1461"/>
                  </a:lnTo>
                  <a:lnTo>
                    <a:pt x="2154" y="1465"/>
                  </a:lnTo>
                  <a:lnTo>
                    <a:pt x="2144" y="1468"/>
                  </a:lnTo>
                  <a:lnTo>
                    <a:pt x="2133" y="1472"/>
                  </a:lnTo>
                  <a:lnTo>
                    <a:pt x="2123" y="1474"/>
                  </a:lnTo>
                  <a:lnTo>
                    <a:pt x="2112" y="1475"/>
                  </a:lnTo>
                  <a:lnTo>
                    <a:pt x="2099" y="1475"/>
                  </a:lnTo>
                  <a:lnTo>
                    <a:pt x="2087" y="1474"/>
                  </a:lnTo>
                  <a:lnTo>
                    <a:pt x="2074" y="1472"/>
                  </a:lnTo>
                  <a:lnTo>
                    <a:pt x="2062" y="1467"/>
                  </a:lnTo>
                  <a:lnTo>
                    <a:pt x="2049" y="1463"/>
                  </a:lnTo>
                  <a:lnTo>
                    <a:pt x="2035" y="1457"/>
                  </a:lnTo>
                  <a:lnTo>
                    <a:pt x="2021" y="1449"/>
                  </a:lnTo>
                  <a:lnTo>
                    <a:pt x="2007" y="1439"/>
                  </a:lnTo>
                  <a:lnTo>
                    <a:pt x="1993" y="1428"/>
                  </a:lnTo>
                  <a:lnTo>
                    <a:pt x="1978" y="1414"/>
                  </a:lnTo>
                  <a:lnTo>
                    <a:pt x="1963" y="1400"/>
                  </a:lnTo>
                  <a:lnTo>
                    <a:pt x="1948" y="1383"/>
                  </a:lnTo>
                  <a:lnTo>
                    <a:pt x="1933" y="1363"/>
                  </a:lnTo>
                  <a:lnTo>
                    <a:pt x="1903" y="1323"/>
                  </a:lnTo>
                  <a:lnTo>
                    <a:pt x="1879" y="1289"/>
                  </a:lnTo>
                  <a:lnTo>
                    <a:pt x="1869" y="1272"/>
                  </a:lnTo>
                  <a:lnTo>
                    <a:pt x="1859" y="1257"/>
                  </a:lnTo>
                  <a:lnTo>
                    <a:pt x="1852" y="1242"/>
                  </a:lnTo>
                  <a:lnTo>
                    <a:pt x="1845" y="1227"/>
                  </a:lnTo>
                  <a:lnTo>
                    <a:pt x="1840" y="1213"/>
                  </a:lnTo>
                  <a:lnTo>
                    <a:pt x="1834" y="1198"/>
                  </a:lnTo>
                  <a:lnTo>
                    <a:pt x="1829" y="1182"/>
                  </a:lnTo>
                  <a:lnTo>
                    <a:pt x="1825" y="1167"/>
                  </a:lnTo>
                  <a:lnTo>
                    <a:pt x="1818" y="1132"/>
                  </a:lnTo>
                  <a:lnTo>
                    <a:pt x="1811" y="1090"/>
                  </a:lnTo>
                  <a:lnTo>
                    <a:pt x="1808" y="1072"/>
                  </a:lnTo>
                  <a:lnTo>
                    <a:pt x="1804" y="1055"/>
                  </a:lnTo>
                  <a:lnTo>
                    <a:pt x="1799" y="1037"/>
                  </a:lnTo>
                  <a:lnTo>
                    <a:pt x="1795" y="1019"/>
                  </a:lnTo>
                  <a:lnTo>
                    <a:pt x="1790" y="1002"/>
                  </a:lnTo>
                  <a:lnTo>
                    <a:pt x="1784" y="985"/>
                  </a:lnTo>
                  <a:lnTo>
                    <a:pt x="1778" y="967"/>
                  </a:lnTo>
                  <a:lnTo>
                    <a:pt x="1770" y="951"/>
                  </a:lnTo>
                  <a:lnTo>
                    <a:pt x="1763" y="934"/>
                  </a:lnTo>
                  <a:lnTo>
                    <a:pt x="1755" y="917"/>
                  </a:lnTo>
                  <a:lnTo>
                    <a:pt x="1746" y="902"/>
                  </a:lnTo>
                  <a:lnTo>
                    <a:pt x="1736" y="886"/>
                  </a:lnTo>
                  <a:lnTo>
                    <a:pt x="1726" y="872"/>
                  </a:lnTo>
                  <a:lnTo>
                    <a:pt x="1715" y="857"/>
                  </a:lnTo>
                  <a:lnTo>
                    <a:pt x="1703" y="842"/>
                  </a:lnTo>
                  <a:lnTo>
                    <a:pt x="1691" y="829"/>
                  </a:lnTo>
                  <a:lnTo>
                    <a:pt x="1678" y="816"/>
                  </a:lnTo>
                  <a:lnTo>
                    <a:pt x="1665" y="804"/>
                  </a:lnTo>
                  <a:lnTo>
                    <a:pt x="1651" y="792"/>
                  </a:lnTo>
                  <a:lnTo>
                    <a:pt x="1635" y="782"/>
                  </a:lnTo>
                  <a:lnTo>
                    <a:pt x="1620" y="772"/>
                  </a:lnTo>
                  <a:lnTo>
                    <a:pt x="1603" y="762"/>
                  </a:lnTo>
                  <a:lnTo>
                    <a:pt x="1585" y="754"/>
                  </a:lnTo>
                  <a:lnTo>
                    <a:pt x="1568" y="747"/>
                  </a:lnTo>
                  <a:lnTo>
                    <a:pt x="1549" y="740"/>
                  </a:lnTo>
                  <a:lnTo>
                    <a:pt x="1530" y="734"/>
                  </a:lnTo>
                  <a:lnTo>
                    <a:pt x="1509" y="730"/>
                  </a:lnTo>
                  <a:lnTo>
                    <a:pt x="1488" y="726"/>
                  </a:lnTo>
                  <a:lnTo>
                    <a:pt x="1465" y="724"/>
                  </a:lnTo>
                  <a:lnTo>
                    <a:pt x="1444" y="723"/>
                  </a:lnTo>
                  <a:lnTo>
                    <a:pt x="1420" y="723"/>
                  </a:lnTo>
                  <a:lnTo>
                    <a:pt x="1395" y="724"/>
                  </a:lnTo>
                  <a:lnTo>
                    <a:pt x="1371" y="726"/>
                  </a:lnTo>
                  <a:lnTo>
                    <a:pt x="1348" y="729"/>
                  </a:lnTo>
                  <a:lnTo>
                    <a:pt x="1325" y="733"/>
                  </a:lnTo>
                  <a:lnTo>
                    <a:pt x="1303" y="737"/>
                  </a:lnTo>
                  <a:lnTo>
                    <a:pt x="1260" y="749"/>
                  </a:lnTo>
                  <a:lnTo>
                    <a:pt x="1217" y="760"/>
                  </a:lnTo>
                  <a:lnTo>
                    <a:pt x="1176" y="773"/>
                  </a:lnTo>
                  <a:lnTo>
                    <a:pt x="1133" y="784"/>
                  </a:lnTo>
                  <a:lnTo>
                    <a:pt x="1111" y="789"/>
                  </a:lnTo>
                  <a:lnTo>
                    <a:pt x="1088" y="794"/>
                  </a:lnTo>
                  <a:lnTo>
                    <a:pt x="1065" y="798"/>
                  </a:lnTo>
                  <a:lnTo>
                    <a:pt x="1042" y="801"/>
                  </a:lnTo>
                  <a:lnTo>
                    <a:pt x="1030" y="801"/>
                  </a:lnTo>
                  <a:lnTo>
                    <a:pt x="1019" y="801"/>
                  </a:lnTo>
                  <a:lnTo>
                    <a:pt x="1007" y="801"/>
                  </a:lnTo>
                  <a:lnTo>
                    <a:pt x="997" y="799"/>
                  </a:lnTo>
                  <a:lnTo>
                    <a:pt x="986" y="797"/>
                  </a:lnTo>
                  <a:lnTo>
                    <a:pt x="974" y="795"/>
                  </a:lnTo>
                  <a:lnTo>
                    <a:pt x="964" y="790"/>
                  </a:lnTo>
                  <a:lnTo>
                    <a:pt x="953" y="787"/>
                  </a:lnTo>
                  <a:lnTo>
                    <a:pt x="942" y="782"/>
                  </a:lnTo>
                  <a:lnTo>
                    <a:pt x="933" y="777"/>
                  </a:lnTo>
                  <a:lnTo>
                    <a:pt x="923" y="772"/>
                  </a:lnTo>
                  <a:lnTo>
                    <a:pt x="913" y="765"/>
                  </a:lnTo>
                  <a:lnTo>
                    <a:pt x="905" y="758"/>
                  </a:lnTo>
                  <a:lnTo>
                    <a:pt x="897" y="751"/>
                  </a:lnTo>
                  <a:lnTo>
                    <a:pt x="890" y="743"/>
                  </a:lnTo>
                  <a:lnTo>
                    <a:pt x="882" y="734"/>
                  </a:lnTo>
                  <a:lnTo>
                    <a:pt x="876" y="726"/>
                  </a:lnTo>
                  <a:lnTo>
                    <a:pt x="871" y="717"/>
                  </a:lnTo>
                  <a:lnTo>
                    <a:pt x="866" y="707"/>
                  </a:lnTo>
                  <a:lnTo>
                    <a:pt x="862" y="698"/>
                  </a:lnTo>
                  <a:lnTo>
                    <a:pt x="859" y="687"/>
                  </a:lnTo>
                  <a:lnTo>
                    <a:pt x="857" y="676"/>
                  </a:lnTo>
                  <a:lnTo>
                    <a:pt x="855" y="666"/>
                  </a:lnTo>
                  <a:lnTo>
                    <a:pt x="855" y="654"/>
                  </a:lnTo>
                  <a:lnTo>
                    <a:pt x="857" y="643"/>
                  </a:lnTo>
                  <a:lnTo>
                    <a:pt x="859" y="631"/>
                  </a:lnTo>
                  <a:lnTo>
                    <a:pt x="862" y="619"/>
                  </a:lnTo>
                  <a:lnTo>
                    <a:pt x="867" y="606"/>
                  </a:lnTo>
                  <a:lnTo>
                    <a:pt x="872" y="594"/>
                  </a:lnTo>
                  <a:lnTo>
                    <a:pt x="879" y="581"/>
                  </a:lnTo>
                  <a:lnTo>
                    <a:pt x="888" y="569"/>
                  </a:lnTo>
                  <a:lnTo>
                    <a:pt x="898" y="555"/>
                  </a:lnTo>
                  <a:lnTo>
                    <a:pt x="904" y="548"/>
                  </a:lnTo>
                  <a:lnTo>
                    <a:pt x="911" y="541"/>
                  </a:lnTo>
                  <a:lnTo>
                    <a:pt x="920" y="536"/>
                  </a:lnTo>
                  <a:lnTo>
                    <a:pt x="928" y="529"/>
                  </a:lnTo>
                  <a:lnTo>
                    <a:pt x="936" y="525"/>
                  </a:lnTo>
                  <a:lnTo>
                    <a:pt x="944" y="521"/>
                  </a:lnTo>
                  <a:lnTo>
                    <a:pt x="954" y="518"/>
                  </a:lnTo>
                  <a:lnTo>
                    <a:pt x="963" y="515"/>
                  </a:lnTo>
                  <a:lnTo>
                    <a:pt x="973" y="513"/>
                  </a:lnTo>
                  <a:lnTo>
                    <a:pt x="983" y="512"/>
                  </a:lnTo>
                  <a:lnTo>
                    <a:pt x="992" y="511"/>
                  </a:lnTo>
                  <a:lnTo>
                    <a:pt x="1002" y="511"/>
                  </a:lnTo>
                  <a:lnTo>
                    <a:pt x="1013" y="511"/>
                  </a:lnTo>
                  <a:lnTo>
                    <a:pt x="1022" y="512"/>
                  </a:lnTo>
                  <a:lnTo>
                    <a:pt x="1031" y="514"/>
                  </a:lnTo>
                  <a:lnTo>
                    <a:pt x="1042" y="516"/>
                  </a:lnTo>
                  <a:lnTo>
                    <a:pt x="1051" y="519"/>
                  </a:lnTo>
                  <a:lnTo>
                    <a:pt x="1060" y="522"/>
                  </a:lnTo>
                  <a:lnTo>
                    <a:pt x="1068" y="526"/>
                  </a:lnTo>
                  <a:lnTo>
                    <a:pt x="1077" y="531"/>
                  </a:lnTo>
                  <a:lnTo>
                    <a:pt x="1085" y="537"/>
                  </a:lnTo>
                  <a:lnTo>
                    <a:pt x="1093" y="542"/>
                  </a:lnTo>
                  <a:lnTo>
                    <a:pt x="1101" y="548"/>
                  </a:lnTo>
                  <a:lnTo>
                    <a:pt x="1107" y="555"/>
                  </a:lnTo>
                  <a:lnTo>
                    <a:pt x="1113" y="563"/>
                  </a:lnTo>
                  <a:lnTo>
                    <a:pt x="1118" y="571"/>
                  </a:lnTo>
                  <a:lnTo>
                    <a:pt x="1123" y="579"/>
                  </a:lnTo>
                  <a:lnTo>
                    <a:pt x="1127" y="588"/>
                  </a:lnTo>
                  <a:lnTo>
                    <a:pt x="1131" y="597"/>
                  </a:lnTo>
                  <a:lnTo>
                    <a:pt x="1133" y="607"/>
                  </a:lnTo>
                  <a:lnTo>
                    <a:pt x="1135" y="618"/>
                  </a:lnTo>
                  <a:lnTo>
                    <a:pt x="1136" y="629"/>
                  </a:lnTo>
                  <a:lnTo>
                    <a:pt x="1135" y="639"/>
                  </a:lnTo>
                  <a:lnTo>
                    <a:pt x="1134" y="649"/>
                  </a:lnTo>
                  <a:lnTo>
                    <a:pt x="1132" y="657"/>
                  </a:lnTo>
                  <a:lnTo>
                    <a:pt x="1128" y="666"/>
                  </a:lnTo>
                  <a:lnTo>
                    <a:pt x="1124" y="673"/>
                  </a:lnTo>
                  <a:lnTo>
                    <a:pt x="1120" y="680"/>
                  </a:lnTo>
                  <a:lnTo>
                    <a:pt x="1115" y="686"/>
                  </a:lnTo>
                  <a:lnTo>
                    <a:pt x="1109" y="693"/>
                  </a:lnTo>
                  <a:lnTo>
                    <a:pt x="1103" y="698"/>
                  </a:lnTo>
                  <a:lnTo>
                    <a:pt x="1095" y="702"/>
                  </a:lnTo>
                  <a:lnTo>
                    <a:pt x="1088" y="706"/>
                  </a:lnTo>
                  <a:lnTo>
                    <a:pt x="1081" y="709"/>
                  </a:lnTo>
                  <a:lnTo>
                    <a:pt x="1073" y="712"/>
                  </a:lnTo>
                  <a:lnTo>
                    <a:pt x="1064" y="714"/>
                  </a:lnTo>
                  <a:lnTo>
                    <a:pt x="1056" y="717"/>
                  </a:lnTo>
                  <a:lnTo>
                    <a:pt x="1048" y="718"/>
                  </a:lnTo>
                  <a:lnTo>
                    <a:pt x="1040" y="719"/>
                  </a:lnTo>
                  <a:lnTo>
                    <a:pt x="1031" y="719"/>
                  </a:lnTo>
                  <a:lnTo>
                    <a:pt x="1023" y="718"/>
                  </a:lnTo>
                  <a:lnTo>
                    <a:pt x="1015" y="717"/>
                  </a:lnTo>
                  <a:lnTo>
                    <a:pt x="1006" y="716"/>
                  </a:lnTo>
                  <a:lnTo>
                    <a:pt x="999" y="713"/>
                  </a:lnTo>
                  <a:lnTo>
                    <a:pt x="992" y="710"/>
                  </a:lnTo>
                  <a:lnTo>
                    <a:pt x="985" y="707"/>
                  </a:lnTo>
                  <a:lnTo>
                    <a:pt x="979" y="704"/>
                  </a:lnTo>
                  <a:lnTo>
                    <a:pt x="972" y="700"/>
                  </a:lnTo>
                  <a:lnTo>
                    <a:pt x="967" y="695"/>
                  </a:lnTo>
                  <a:lnTo>
                    <a:pt x="963" y="690"/>
                  </a:lnTo>
                  <a:lnTo>
                    <a:pt x="959" y="684"/>
                  </a:lnTo>
                  <a:lnTo>
                    <a:pt x="956" y="678"/>
                  </a:lnTo>
                  <a:lnTo>
                    <a:pt x="954" y="671"/>
                  </a:lnTo>
                  <a:lnTo>
                    <a:pt x="952" y="665"/>
                  </a:lnTo>
                  <a:lnTo>
                    <a:pt x="952" y="651"/>
                  </a:lnTo>
                  <a:lnTo>
                    <a:pt x="952" y="640"/>
                  </a:lnTo>
                  <a:lnTo>
                    <a:pt x="954" y="628"/>
                  </a:lnTo>
                  <a:lnTo>
                    <a:pt x="957" y="619"/>
                  </a:lnTo>
                  <a:lnTo>
                    <a:pt x="960" y="609"/>
                  </a:lnTo>
                  <a:lnTo>
                    <a:pt x="965" y="601"/>
                  </a:lnTo>
                  <a:lnTo>
                    <a:pt x="970" y="594"/>
                  </a:lnTo>
                  <a:lnTo>
                    <a:pt x="976" y="589"/>
                  </a:lnTo>
                  <a:lnTo>
                    <a:pt x="984" y="583"/>
                  </a:lnTo>
                  <a:lnTo>
                    <a:pt x="991" y="580"/>
                  </a:lnTo>
                  <a:lnTo>
                    <a:pt x="998" y="578"/>
                  </a:lnTo>
                  <a:lnTo>
                    <a:pt x="1006" y="577"/>
                  </a:lnTo>
                  <a:lnTo>
                    <a:pt x="1014" y="578"/>
                  </a:lnTo>
                  <a:lnTo>
                    <a:pt x="1022" y="579"/>
                  </a:lnTo>
                  <a:lnTo>
                    <a:pt x="1030" y="583"/>
                  </a:lnTo>
                  <a:lnTo>
                    <a:pt x="1037" y="589"/>
                  </a:lnTo>
                  <a:lnTo>
                    <a:pt x="1042" y="591"/>
                  </a:lnTo>
                  <a:lnTo>
                    <a:pt x="1043" y="594"/>
                  </a:lnTo>
                  <a:lnTo>
                    <a:pt x="1044" y="597"/>
                  </a:lnTo>
                  <a:lnTo>
                    <a:pt x="1043" y="599"/>
                  </a:lnTo>
                  <a:lnTo>
                    <a:pt x="1038" y="603"/>
                  </a:lnTo>
                  <a:lnTo>
                    <a:pt x="1032" y="608"/>
                  </a:lnTo>
                  <a:lnTo>
                    <a:pt x="1025" y="616"/>
                  </a:lnTo>
                  <a:lnTo>
                    <a:pt x="1019" y="623"/>
                  </a:lnTo>
                  <a:lnTo>
                    <a:pt x="1016" y="628"/>
                  </a:lnTo>
                  <a:lnTo>
                    <a:pt x="1015" y="633"/>
                  </a:lnTo>
                  <a:lnTo>
                    <a:pt x="1015" y="640"/>
                  </a:lnTo>
                  <a:lnTo>
                    <a:pt x="1016" y="647"/>
                  </a:lnTo>
                  <a:lnTo>
                    <a:pt x="1023" y="649"/>
                  </a:lnTo>
                  <a:lnTo>
                    <a:pt x="1029" y="651"/>
                  </a:lnTo>
                  <a:lnTo>
                    <a:pt x="1036" y="652"/>
                  </a:lnTo>
                  <a:lnTo>
                    <a:pt x="1043" y="652"/>
                  </a:lnTo>
                  <a:lnTo>
                    <a:pt x="1048" y="652"/>
                  </a:lnTo>
                  <a:lnTo>
                    <a:pt x="1053" y="652"/>
                  </a:lnTo>
                  <a:lnTo>
                    <a:pt x="1057" y="651"/>
                  </a:lnTo>
                  <a:lnTo>
                    <a:pt x="1061" y="649"/>
                  </a:lnTo>
                  <a:lnTo>
                    <a:pt x="1065" y="647"/>
                  </a:lnTo>
                  <a:lnTo>
                    <a:pt x="1068" y="645"/>
                  </a:lnTo>
                  <a:lnTo>
                    <a:pt x="1072" y="642"/>
                  </a:lnTo>
                  <a:lnTo>
                    <a:pt x="1074" y="639"/>
                  </a:lnTo>
                  <a:lnTo>
                    <a:pt x="1078" y="631"/>
                  </a:lnTo>
                  <a:lnTo>
                    <a:pt x="1079" y="623"/>
                  </a:lnTo>
                  <a:lnTo>
                    <a:pt x="1079" y="615"/>
                  </a:lnTo>
                  <a:lnTo>
                    <a:pt x="1078" y="605"/>
                  </a:lnTo>
                  <a:lnTo>
                    <a:pt x="1075" y="596"/>
                  </a:lnTo>
                  <a:lnTo>
                    <a:pt x="1070" y="588"/>
                  </a:lnTo>
                  <a:lnTo>
                    <a:pt x="1062" y="579"/>
                  </a:lnTo>
                  <a:lnTo>
                    <a:pt x="1054" y="572"/>
                  </a:lnTo>
                  <a:lnTo>
                    <a:pt x="1044" y="566"/>
                  </a:lnTo>
                  <a:lnTo>
                    <a:pt x="1032" y="561"/>
                  </a:lnTo>
                  <a:lnTo>
                    <a:pt x="1021" y="557"/>
                  </a:lnTo>
                  <a:lnTo>
                    <a:pt x="1010" y="556"/>
                  </a:lnTo>
                  <a:lnTo>
                    <a:pt x="999" y="555"/>
                  </a:lnTo>
                  <a:lnTo>
                    <a:pt x="990" y="556"/>
                  </a:lnTo>
                  <a:lnTo>
                    <a:pt x="980" y="558"/>
                  </a:lnTo>
                  <a:lnTo>
                    <a:pt x="971" y="562"/>
                  </a:lnTo>
                  <a:lnTo>
                    <a:pt x="963" y="566"/>
                  </a:lnTo>
                  <a:lnTo>
                    <a:pt x="955" y="572"/>
                  </a:lnTo>
                  <a:lnTo>
                    <a:pt x="949" y="579"/>
                  </a:lnTo>
                  <a:lnTo>
                    <a:pt x="942" y="588"/>
                  </a:lnTo>
                  <a:lnTo>
                    <a:pt x="938" y="598"/>
                  </a:lnTo>
                  <a:lnTo>
                    <a:pt x="934" y="609"/>
                  </a:lnTo>
                  <a:lnTo>
                    <a:pt x="932" y="622"/>
                  </a:lnTo>
                  <a:lnTo>
                    <a:pt x="931" y="635"/>
                  </a:lnTo>
                  <a:lnTo>
                    <a:pt x="931" y="652"/>
                  </a:lnTo>
                  <a:lnTo>
                    <a:pt x="933" y="669"/>
                  </a:lnTo>
                  <a:lnTo>
                    <a:pt x="934" y="676"/>
                  </a:lnTo>
                  <a:lnTo>
                    <a:pt x="936" y="682"/>
                  </a:lnTo>
                  <a:lnTo>
                    <a:pt x="938" y="688"/>
                  </a:lnTo>
                  <a:lnTo>
                    <a:pt x="941" y="694"/>
                  </a:lnTo>
                  <a:lnTo>
                    <a:pt x="948" y="704"/>
                  </a:lnTo>
                  <a:lnTo>
                    <a:pt x="956" y="713"/>
                  </a:lnTo>
                  <a:lnTo>
                    <a:pt x="966" y="721"/>
                  </a:lnTo>
                  <a:lnTo>
                    <a:pt x="976" y="728"/>
                  </a:lnTo>
                  <a:lnTo>
                    <a:pt x="989" y="733"/>
                  </a:lnTo>
                  <a:lnTo>
                    <a:pt x="1001" y="736"/>
                  </a:lnTo>
                  <a:lnTo>
                    <a:pt x="1015" y="739"/>
                  </a:lnTo>
                  <a:lnTo>
                    <a:pt x="1028" y="740"/>
                  </a:lnTo>
                  <a:lnTo>
                    <a:pt x="1042" y="740"/>
                  </a:lnTo>
                  <a:lnTo>
                    <a:pt x="1054" y="739"/>
                  </a:lnTo>
                  <a:lnTo>
                    <a:pt x="1067" y="736"/>
                  </a:lnTo>
                  <a:lnTo>
                    <a:pt x="1080" y="732"/>
                  </a:lnTo>
                  <a:lnTo>
                    <a:pt x="1092" y="727"/>
                  </a:lnTo>
                  <a:lnTo>
                    <a:pt x="1103" y="721"/>
                  </a:lnTo>
                  <a:lnTo>
                    <a:pt x="1113" y="713"/>
                  </a:lnTo>
                  <a:lnTo>
                    <a:pt x="1122" y="706"/>
                  </a:lnTo>
                  <a:lnTo>
                    <a:pt x="1131" y="697"/>
                  </a:lnTo>
                  <a:lnTo>
                    <a:pt x="1138" y="688"/>
                  </a:lnTo>
                  <a:lnTo>
                    <a:pt x="1144" y="678"/>
                  </a:lnTo>
                  <a:lnTo>
                    <a:pt x="1150" y="669"/>
                  </a:lnTo>
                  <a:lnTo>
                    <a:pt x="1154" y="658"/>
                  </a:lnTo>
                  <a:lnTo>
                    <a:pt x="1158" y="648"/>
                  </a:lnTo>
                  <a:lnTo>
                    <a:pt x="1162" y="638"/>
                  </a:lnTo>
                  <a:lnTo>
                    <a:pt x="1164" y="626"/>
                  </a:lnTo>
                  <a:lnTo>
                    <a:pt x="1165" y="616"/>
                  </a:lnTo>
                  <a:lnTo>
                    <a:pt x="1166" y="604"/>
                  </a:lnTo>
                  <a:lnTo>
                    <a:pt x="1165" y="594"/>
                  </a:lnTo>
                  <a:lnTo>
                    <a:pt x="1164" y="583"/>
                  </a:lnTo>
                  <a:lnTo>
                    <a:pt x="1160" y="572"/>
                  </a:lnTo>
                  <a:lnTo>
                    <a:pt x="1157" y="562"/>
                  </a:lnTo>
                  <a:lnTo>
                    <a:pt x="1153" y="552"/>
                  </a:lnTo>
                  <a:lnTo>
                    <a:pt x="1148" y="542"/>
                  </a:lnTo>
                  <a:lnTo>
                    <a:pt x="1142" y="532"/>
                  </a:lnTo>
                  <a:lnTo>
                    <a:pt x="1135" y="524"/>
                  </a:lnTo>
                  <a:lnTo>
                    <a:pt x="1126" y="515"/>
                  </a:lnTo>
                  <a:lnTo>
                    <a:pt x="1117" y="508"/>
                  </a:lnTo>
                  <a:lnTo>
                    <a:pt x="1107" y="500"/>
                  </a:lnTo>
                  <a:lnTo>
                    <a:pt x="1095" y="494"/>
                  </a:lnTo>
                  <a:lnTo>
                    <a:pt x="1083" y="488"/>
                  </a:lnTo>
                  <a:lnTo>
                    <a:pt x="1070" y="483"/>
                  </a:lnTo>
                  <a:lnTo>
                    <a:pt x="1055" y="478"/>
                  </a:lnTo>
                  <a:lnTo>
                    <a:pt x="1040" y="475"/>
                  </a:lnTo>
                  <a:lnTo>
                    <a:pt x="1023" y="473"/>
                  </a:lnTo>
                  <a:lnTo>
                    <a:pt x="1005" y="472"/>
                  </a:lnTo>
                  <a:lnTo>
                    <a:pt x="987" y="472"/>
                  </a:lnTo>
                  <a:lnTo>
                    <a:pt x="967" y="473"/>
                  </a:lnTo>
                  <a:lnTo>
                    <a:pt x="948" y="475"/>
                  </a:lnTo>
                  <a:lnTo>
                    <a:pt x="929" y="480"/>
                  </a:lnTo>
                  <a:lnTo>
                    <a:pt x="912" y="486"/>
                  </a:lnTo>
                  <a:lnTo>
                    <a:pt x="897" y="493"/>
                  </a:lnTo>
                  <a:lnTo>
                    <a:pt x="882" y="502"/>
                  </a:lnTo>
                  <a:lnTo>
                    <a:pt x="869" y="513"/>
                  </a:lnTo>
                  <a:lnTo>
                    <a:pt x="858" y="524"/>
                  </a:lnTo>
                  <a:lnTo>
                    <a:pt x="847" y="536"/>
                  </a:lnTo>
                  <a:lnTo>
                    <a:pt x="838" y="549"/>
                  </a:lnTo>
                  <a:lnTo>
                    <a:pt x="830" y="564"/>
                  </a:lnTo>
                  <a:lnTo>
                    <a:pt x="822" y="578"/>
                  </a:lnTo>
                  <a:lnTo>
                    <a:pt x="817" y="593"/>
                  </a:lnTo>
                  <a:lnTo>
                    <a:pt x="813" y="608"/>
                  </a:lnTo>
                  <a:lnTo>
                    <a:pt x="810" y="625"/>
                  </a:lnTo>
                  <a:lnTo>
                    <a:pt x="809" y="641"/>
                  </a:lnTo>
                  <a:lnTo>
                    <a:pt x="808" y="657"/>
                  </a:lnTo>
                  <a:lnTo>
                    <a:pt x="809" y="673"/>
                  </a:lnTo>
                  <a:lnTo>
                    <a:pt x="812" y="690"/>
                  </a:lnTo>
                  <a:lnTo>
                    <a:pt x="815" y="705"/>
                  </a:lnTo>
                  <a:lnTo>
                    <a:pt x="820" y="720"/>
                  </a:lnTo>
                  <a:lnTo>
                    <a:pt x="827" y="735"/>
                  </a:lnTo>
                  <a:lnTo>
                    <a:pt x="834" y="749"/>
                  </a:lnTo>
                  <a:lnTo>
                    <a:pt x="843" y="762"/>
                  </a:lnTo>
                  <a:lnTo>
                    <a:pt x="852" y="775"/>
                  </a:lnTo>
                  <a:lnTo>
                    <a:pt x="864" y="786"/>
                  </a:lnTo>
                  <a:lnTo>
                    <a:pt x="877" y="797"/>
                  </a:lnTo>
                  <a:lnTo>
                    <a:pt x="891" y="806"/>
                  </a:lnTo>
                  <a:lnTo>
                    <a:pt x="906" y="813"/>
                  </a:lnTo>
                  <a:lnTo>
                    <a:pt x="923" y="820"/>
                  </a:lnTo>
                  <a:lnTo>
                    <a:pt x="941" y="825"/>
                  </a:lnTo>
                  <a:lnTo>
                    <a:pt x="960" y="828"/>
                  </a:lnTo>
                  <a:lnTo>
                    <a:pt x="981" y="829"/>
                  </a:lnTo>
                  <a:lnTo>
                    <a:pt x="940" y="842"/>
                  </a:lnTo>
                  <a:lnTo>
                    <a:pt x="901" y="855"/>
                  </a:lnTo>
                  <a:lnTo>
                    <a:pt x="862" y="866"/>
                  </a:lnTo>
                  <a:lnTo>
                    <a:pt x="822" y="876"/>
                  </a:lnTo>
                  <a:lnTo>
                    <a:pt x="784" y="884"/>
                  </a:lnTo>
                  <a:lnTo>
                    <a:pt x="747" y="889"/>
                  </a:lnTo>
                  <a:lnTo>
                    <a:pt x="727" y="891"/>
                  </a:lnTo>
                  <a:lnTo>
                    <a:pt x="709" y="893"/>
                  </a:lnTo>
                  <a:lnTo>
                    <a:pt x="690" y="893"/>
                  </a:lnTo>
                  <a:lnTo>
                    <a:pt x="671" y="894"/>
                  </a:lnTo>
                  <a:lnTo>
                    <a:pt x="653" y="893"/>
                  </a:lnTo>
                  <a:lnTo>
                    <a:pt x="634" y="892"/>
                  </a:lnTo>
                  <a:lnTo>
                    <a:pt x="616" y="891"/>
                  </a:lnTo>
                  <a:lnTo>
                    <a:pt x="597" y="888"/>
                  </a:lnTo>
                  <a:lnTo>
                    <a:pt x="578" y="885"/>
                  </a:lnTo>
                  <a:lnTo>
                    <a:pt x="560" y="882"/>
                  </a:lnTo>
                  <a:lnTo>
                    <a:pt x="541" y="877"/>
                  </a:lnTo>
                  <a:lnTo>
                    <a:pt x="522" y="872"/>
                  </a:lnTo>
                  <a:lnTo>
                    <a:pt x="503" y="865"/>
                  </a:lnTo>
                  <a:lnTo>
                    <a:pt x="484" y="859"/>
                  </a:lnTo>
                  <a:lnTo>
                    <a:pt x="466" y="851"/>
                  </a:lnTo>
                  <a:lnTo>
                    <a:pt x="446" y="842"/>
                  </a:lnTo>
                  <a:lnTo>
                    <a:pt x="427" y="833"/>
                  </a:lnTo>
                  <a:lnTo>
                    <a:pt x="408" y="823"/>
                  </a:lnTo>
                  <a:lnTo>
                    <a:pt x="389" y="811"/>
                  </a:lnTo>
                  <a:lnTo>
                    <a:pt x="370" y="799"/>
                  </a:lnTo>
                  <a:lnTo>
                    <a:pt x="359" y="791"/>
                  </a:lnTo>
                  <a:lnTo>
                    <a:pt x="349" y="784"/>
                  </a:lnTo>
                  <a:lnTo>
                    <a:pt x="340" y="776"/>
                  </a:lnTo>
                  <a:lnTo>
                    <a:pt x="330" y="766"/>
                  </a:lnTo>
                  <a:lnTo>
                    <a:pt x="321" y="757"/>
                  </a:lnTo>
                  <a:lnTo>
                    <a:pt x="312" y="748"/>
                  </a:lnTo>
                  <a:lnTo>
                    <a:pt x="303" y="737"/>
                  </a:lnTo>
                  <a:lnTo>
                    <a:pt x="294" y="727"/>
                  </a:lnTo>
                  <a:lnTo>
                    <a:pt x="279" y="704"/>
                  </a:lnTo>
                  <a:lnTo>
                    <a:pt x="265" y="680"/>
                  </a:lnTo>
                  <a:lnTo>
                    <a:pt x="253" y="655"/>
                  </a:lnTo>
                  <a:lnTo>
                    <a:pt x="241" y="630"/>
                  </a:lnTo>
                  <a:lnTo>
                    <a:pt x="232" y="603"/>
                  </a:lnTo>
                  <a:lnTo>
                    <a:pt x="225" y="576"/>
                  </a:lnTo>
                  <a:lnTo>
                    <a:pt x="219" y="549"/>
                  </a:lnTo>
                  <a:lnTo>
                    <a:pt x="216" y="522"/>
                  </a:lnTo>
                  <a:lnTo>
                    <a:pt x="214" y="510"/>
                  </a:lnTo>
                  <a:lnTo>
                    <a:pt x="213" y="496"/>
                  </a:lnTo>
                  <a:lnTo>
                    <a:pt x="213" y="483"/>
                  </a:lnTo>
                  <a:lnTo>
                    <a:pt x="214" y="469"/>
                  </a:lnTo>
                  <a:lnTo>
                    <a:pt x="216" y="457"/>
                  </a:lnTo>
                  <a:lnTo>
                    <a:pt x="217" y="444"/>
                  </a:lnTo>
                  <a:lnTo>
                    <a:pt x="219" y="432"/>
                  </a:lnTo>
                  <a:lnTo>
                    <a:pt x="222" y="419"/>
                  </a:lnTo>
                  <a:lnTo>
                    <a:pt x="230" y="393"/>
                  </a:lnTo>
                  <a:lnTo>
                    <a:pt x="240" y="369"/>
                  </a:lnTo>
                  <a:lnTo>
                    <a:pt x="252" y="347"/>
                  </a:lnTo>
                  <a:lnTo>
                    <a:pt x="266" y="328"/>
                  </a:lnTo>
                  <a:lnTo>
                    <a:pt x="282" y="311"/>
                  </a:lnTo>
                  <a:lnTo>
                    <a:pt x="298" y="295"/>
                  </a:lnTo>
                  <a:lnTo>
                    <a:pt x="317" y="282"/>
                  </a:lnTo>
                  <a:lnTo>
                    <a:pt x="336" y="270"/>
                  </a:lnTo>
                  <a:lnTo>
                    <a:pt x="357" y="261"/>
                  </a:lnTo>
                  <a:lnTo>
                    <a:pt x="379" y="254"/>
                  </a:lnTo>
                  <a:lnTo>
                    <a:pt x="402" y="249"/>
                  </a:lnTo>
                  <a:lnTo>
                    <a:pt x="424" y="244"/>
                  </a:lnTo>
                  <a:lnTo>
                    <a:pt x="447" y="242"/>
                  </a:lnTo>
                  <a:lnTo>
                    <a:pt x="471" y="242"/>
                  </a:lnTo>
                  <a:lnTo>
                    <a:pt x="495" y="243"/>
                  </a:lnTo>
                  <a:lnTo>
                    <a:pt x="518" y="246"/>
                  </a:lnTo>
                  <a:lnTo>
                    <a:pt x="541" y="252"/>
                  </a:lnTo>
                  <a:lnTo>
                    <a:pt x="564" y="258"/>
                  </a:lnTo>
                  <a:lnTo>
                    <a:pt x="587" y="266"/>
                  </a:lnTo>
                  <a:lnTo>
                    <a:pt x="608" y="276"/>
                  </a:lnTo>
                  <a:lnTo>
                    <a:pt x="629" y="286"/>
                  </a:lnTo>
                  <a:lnTo>
                    <a:pt x="649" y="298"/>
                  </a:lnTo>
                  <a:lnTo>
                    <a:pt x="667" y="313"/>
                  </a:lnTo>
                  <a:lnTo>
                    <a:pt x="684" y="328"/>
                  </a:lnTo>
                  <a:lnTo>
                    <a:pt x="699" y="344"/>
                  </a:lnTo>
                  <a:lnTo>
                    <a:pt x="714" y="362"/>
                  </a:lnTo>
                  <a:lnTo>
                    <a:pt x="725" y="382"/>
                  </a:lnTo>
                  <a:lnTo>
                    <a:pt x="736" y="401"/>
                  </a:lnTo>
                  <a:lnTo>
                    <a:pt x="744" y="423"/>
                  </a:lnTo>
                  <a:lnTo>
                    <a:pt x="749" y="445"/>
                  </a:lnTo>
                  <a:lnTo>
                    <a:pt x="752" y="469"/>
                  </a:lnTo>
                  <a:lnTo>
                    <a:pt x="753" y="494"/>
                  </a:lnTo>
                  <a:lnTo>
                    <a:pt x="752" y="514"/>
                  </a:lnTo>
                  <a:lnTo>
                    <a:pt x="750" y="532"/>
                  </a:lnTo>
                  <a:lnTo>
                    <a:pt x="747" y="550"/>
                  </a:lnTo>
                  <a:lnTo>
                    <a:pt x="743" y="567"/>
                  </a:lnTo>
                  <a:lnTo>
                    <a:pt x="739" y="582"/>
                  </a:lnTo>
                  <a:lnTo>
                    <a:pt x="733" y="597"/>
                  </a:lnTo>
                  <a:lnTo>
                    <a:pt x="727" y="610"/>
                  </a:lnTo>
                  <a:lnTo>
                    <a:pt x="720" y="623"/>
                  </a:lnTo>
                  <a:lnTo>
                    <a:pt x="713" y="633"/>
                  </a:lnTo>
                  <a:lnTo>
                    <a:pt x="706" y="645"/>
                  </a:lnTo>
                  <a:lnTo>
                    <a:pt x="696" y="654"/>
                  </a:lnTo>
                  <a:lnTo>
                    <a:pt x="688" y="662"/>
                  </a:lnTo>
                  <a:lnTo>
                    <a:pt x="679" y="670"/>
                  </a:lnTo>
                  <a:lnTo>
                    <a:pt x="668" y="677"/>
                  </a:lnTo>
                  <a:lnTo>
                    <a:pt x="659" y="683"/>
                  </a:lnTo>
                  <a:lnTo>
                    <a:pt x="649" y="688"/>
                  </a:lnTo>
                  <a:lnTo>
                    <a:pt x="637" y="693"/>
                  </a:lnTo>
                  <a:lnTo>
                    <a:pt x="627" y="697"/>
                  </a:lnTo>
                  <a:lnTo>
                    <a:pt x="616" y="699"/>
                  </a:lnTo>
                  <a:lnTo>
                    <a:pt x="604" y="701"/>
                  </a:lnTo>
                  <a:lnTo>
                    <a:pt x="593" y="703"/>
                  </a:lnTo>
                  <a:lnTo>
                    <a:pt x="582" y="704"/>
                  </a:lnTo>
                  <a:lnTo>
                    <a:pt x="570" y="704"/>
                  </a:lnTo>
                  <a:lnTo>
                    <a:pt x="559" y="703"/>
                  </a:lnTo>
                  <a:lnTo>
                    <a:pt x="547" y="702"/>
                  </a:lnTo>
                  <a:lnTo>
                    <a:pt x="536" y="701"/>
                  </a:lnTo>
                  <a:lnTo>
                    <a:pt x="525" y="699"/>
                  </a:lnTo>
                  <a:lnTo>
                    <a:pt x="514" y="696"/>
                  </a:lnTo>
                  <a:lnTo>
                    <a:pt x="504" y="693"/>
                  </a:lnTo>
                  <a:lnTo>
                    <a:pt x="494" y="690"/>
                  </a:lnTo>
                  <a:lnTo>
                    <a:pt x="483" y="685"/>
                  </a:lnTo>
                  <a:lnTo>
                    <a:pt x="474" y="680"/>
                  </a:lnTo>
                  <a:lnTo>
                    <a:pt x="455" y="671"/>
                  </a:lnTo>
                  <a:lnTo>
                    <a:pt x="438" y="659"/>
                  </a:lnTo>
                  <a:lnTo>
                    <a:pt x="423" y="649"/>
                  </a:lnTo>
                  <a:lnTo>
                    <a:pt x="411" y="638"/>
                  </a:lnTo>
                  <a:lnTo>
                    <a:pt x="401" y="626"/>
                  </a:lnTo>
                  <a:lnTo>
                    <a:pt x="391" y="615"/>
                  </a:lnTo>
                  <a:lnTo>
                    <a:pt x="384" y="602"/>
                  </a:lnTo>
                  <a:lnTo>
                    <a:pt x="378" y="591"/>
                  </a:lnTo>
                  <a:lnTo>
                    <a:pt x="374" y="578"/>
                  </a:lnTo>
                  <a:lnTo>
                    <a:pt x="372" y="566"/>
                  </a:lnTo>
                  <a:lnTo>
                    <a:pt x="370" y="554"/>
                  </a:lnTo>
                  <a:lnTo>
                    <a:pt x="370" y="542"/>
                  </a:lnTo>
                  <a:lnTo>
                    <a:pt x="371" y="530"/>
                  </a:lnTo>
                  <a:lnTo>
                    <a:pt x="374" y="519"/>
                  </a:lnTo>
                  <a:lnTo>
                    <a:pt x="377" y="508"/>
                  </a:lnTo>
                  <a:lnTo>
                    <a:pt x="382" y="496"/>
                  </a:lnTo>
                  <a:lnTo>
                    <a:pt x="387" y="486"/>
                  </a:lnTo>
                  <a:lnTo>
                    <a:pt x="393" y="475"/>
                  </a:lnTo>
                  <a:lnTo>
                    <a:pt x="401" y="466"/>
                  </a:lnTo>
                  <a:lnTo>
                    <a:pt x="408" y="457"/>
                  </a:lnTo>
                  <a:lnTo>
                    <a:pt x="416" y="447"/>
                  </a:lnTo>
                  <a:lnTo>
                    <a:pt x="425" y="439"/>
                  </a:lnTo>
                  <a:lnTo>
                    <a:pt x="435" y="432"/>
                  </a:lnTo>
                  <a:lnTo>
                    <a:pt x="445" y="424"/>
                  </a:lnTo>
                  <a:lnTo>
                    <a:pt x="455" y="418"/>
                  </a:lnTo>
                  <a:lnTo>
                    <a:pt x="466" y="413"/>
                  </a:lnTo>
                  <a:lnTo>
                    <a:pt x="476" y="409"/>
                  </a:lnTo>
                  <a:lnTo>
                    <a:pt x="487" y="406"/>
                  </a:lnTo>
                  <a:lnTo>
                    <a:pt x="498" y="402"/>
                  </a:lnTo>
                  <a:lnTo>
                    <a:pt x="508" y="401"/>
                  </a:lnTo>
                  <a:lnTo>
                    <a:pt x="519" y="400"/>
                  </a:lnTo>
                  <a:lnTo>
                    <a:pt x="530" y="401"/>
                  </a:lnTo>
                  <a:lnTo>
                    <a:pt x="540" y="404"/>
                  </a:lnTo>
                  <a:lnTo>
                    <a:pt x="549" y="406"/>
                  </a:lnTo>
                  <a:lnTo>
                    <a:pt x="560" y="410"/>
                  </a:lnTo>
                  <a:lnTo>
                    <a:pt x="568" y="415"/>
                  </a:lnTo>
                  <a:lnTo>
                    <a:pt x="577" y="420"/>
                  </a:lnTo>
                  <a:lnTo>
                    <a:pt x="586" y="427"/>
                  </a:lnTo>
                  <a:lnTo>
                    <a:pt x="593" y="435"/>
                  </a:lnTo>
                  <a:lnTo>
                    <a:pt x="599" y="443"/>
                  </a:lnTo>
                  <a:lnTo>
                    <a:pt x="605" y="452"/>
                  </a:lnTo>
                  <a:lnTo>
                    <a:pt x="611" y="463"/>
                  </a:lnTo>
                  <a:lnTo>
                    <a:pt x="616" y="473"/>
                  </a:lnTo>
                  <a:lnTo>
                    <a:pt x="620" y="485"/>
                  </a:lnTo>
                  <a:lnTo>
                    <a:pt x="623" y="497"/>
                  </a:lnTo>
                  <a:lnTo>
                    <a:pt x="625" y="510"/>
                  </a:lnTo>
                  <a:lnTo>
                    <a:pt x="626" y="522"/>
                  </a:lnTo>
                  <a:lnTo>
                    <a:pt x="626" y="536"/>
                  </a:lnTo>
                  <a:lnTo>
                    <a:pt x="625" y="542"/>
                  </a:lnTo>
                  <a:lnTo>
                    <a:pt x="623" y="547"/>
                  </a:lnTo>
                  <a:lnTo>
                    <a:pt x="620" y="550"/>
                  </a:lnTo>
                  <a:lnTo>
                    <a:pt x="615" y="553"/>
                  </a:lnTo>
                  <a:lnTo>
                    <a:pt x="609" y="554"/>
                  </a:lnTo>
                  <a:lnTo>
                    <a:pt x="604" y="554"/>
                  </a:lnTo>
                  <a:lnTo>
                    <a:pt x="598" y="553"/>
                  </a:lnTo>
                  <a:lnTo>
                    <a:pt x="591" y="552"/>
                  </a:lnTo>
                  <a:lnTo>
                    <a:pt x="585" y="549"/>
                  </a:lnTo>
                  <a:lnTo>
                    <a:pt x="578" y="546"/>
                  </a:lnTo>
                  <a:lnTo>
                    <a:pt x="572" y="542"/>
                  </a:lnTo>
                  <a:lnTo>
                    <a:pt x="566" y="537"/>
                  </a:lnTo>
                  <a:lnTo>
                    <a:pt x="562" y="531"/>
                  </a:lnTo>
                  <a:lnTo>
                    <a:pt x="558" y="524"/>
                  </a:lnTo>
                  <a:lnTo>
                    <a:pt x="556" y="518"/>
                  </a:lnTo>
                  <a:lnTo>
                    <a:pt x="554" y="511"/>
                  </a:lnTo>
                  <a:lnTo>
                    <a:pt x="553" y="501"/>
                  </a:lnTo>
                  <a:lnTo>
                    <a:pt x="549" y="493"/>
                  </a:lnTo>
                  <a:lnTo>
                    <a:pt x="546" y="486"/>
                  </a:lnTo>
                  <a:lnTo>
                    <a:pt x="542" y="479"/>
                  </a:lnTo>
                  <a:lnTo>
                    <a:pt x="537" y="474"/>
                  </a:lnTo>
                  <a:lnTo>
                    <a:pt x="532" y="471"/>
                  </a:lnTo>
                  <a:lnTo>
                    <a:pt x="525" y="468"/>
                  </a:lnTo>
                  <a:lnTo>
                    <a:pt x="518" y="466"/>
                  </a:lnTo>
                  <a:lnTo>
                    <a:pt x="511" y="465"/>
                  </a:lnTo>
                  <a:lnTo>
                    <a:pt x="504" y="465"/>
                  </a:lnTo>
                  <a:lnTo>
                    <a:pt x="497" y="465"/>
                  </a:lnTo>
                  <a:lnTo>
                    <a:pt x="489" y="467"/>
                  </a:lnTo>
                  <a:lnTo>
                    <a:pt x="482" y="469"/>
                  </a:lnTo>
                  <a:lnTo>
                    <a:pt x="475" y="472"/>
                  </a:lnTo>
                  <a:lnTo>
                    <a:pt x="468" y="475"/>
                  </a:lnTo>
                  <a:lnTo>
                    <a:pt x="462" y="479"/>
                  </a:lnTo>
                  <a:lnTo>
                    <a:pt x="467" y="483"/>
                  </a:lnTo>
                  <a:lnTo>
                    <a:pt x="472" y="487"/>
                  </a:lnTo>
                  <a:lnTo>
                    <a:pt x="475" y="490"/>
                  </a:lnTo>
                  <a:lnTo>
                    <a:pt x="478" y="494"/>
                  </a:lnTo>
                  <a:lnTo>
                    <a:pt x="482" y="503"/>
                  </a:lnTo>
                  <a:lnTo>
                    <a:pt x="486" y="514"/>
                  </a:lnTo>
                  <a:lnTo>
                    <a:pt x="488" y="525"/>
                  </a:lnTo>
                  <a:lnTo>
                    <a:pt x="494" y="537"/>
                  </a:lnTo>
                  <a:lnTo>
                    <a:pt x="496" y="543"/>
                  </a:lnTo>
                  <a:lnTo>
                    <a:pt x="500" y="548"/>
                  </a:lnTo>
                  <a:lnTo>
                    <a:pt x="504" y="554"/>
                  </a:lnTo>
                  <a:lnTo>
                    <a:pt x="510" y="561"/>
                  </a:lnTo>
                  <a:lnTo>
                    <a:pt x="517" y="567"/>
                  </a:lnTo>
                  <a:lnTo>
                    <a:pt x="526" y="573"/>
                  </a:lnTo>
                  <a:lnTo>
                    <a:pt x="534" y="577"/>
                  </a:lnTo>
                  <a:lnTo>
                    <a:pt x="542" y="581"/>
                  </a:lnTo>
                  <a:lnTo>
                    <a:pt x="550" y="584"/>
                  </a:lnTo>
                  <a:lnTo>
                    <a:pt x="559" y="587"/>
                  </a:lnTo>
                  <a:lnTo>
                    <a:pt x="567" y="588"/>
                  </a:lnTo>
                  <a:lnTo>
                    <a:pt x="575" y="588"/>
                  </a:lnTo>
                  <a:lnTo>
                    <a:pt x="584" y="588"/>
                  </a:lnTo>
                  <a:lnTo>
                    <a:pt x="592" y="586"/>
                  </a:lnTo>
                  <a:lnTo>
                    <a:pt x="599" y="583"/>
                  </a:lnTo>
                  <a:lnTo>
                    <a:pt x="606" y="581"/>
                  </a:lnTo>
                  <a:lnTo>
                    <a:pt x="614" y="577"/>
                  </a:lnTo>
                  <a:lnTo>
                    <a:pt x="620" y="573"/>
                  </a:lnTo>
                  <a:lnTo>
                    <a:pt x="626" y="569"/>
                  </a:lnTo>
                  <a:lnTo>
                    <a:pt x="631" y="564"/>
                  </a:lnTo>
                  <a:lnTo>
                    <a:pt x="636" y="557"/>
                  </a:lnTo>
                  <a:lnTo>
                    <a:pt x="640" y="550"/>
                  </a:lnTo>
                  <a:lnTo>
                    <a:pt x="645" y="544"/>
                  </a:lnTo>
                  <a:lnTo>
                    <a:pt x="648" y="536"/>
                  </a:lnTo>
                  <a:lnTo>
                    <a:pt x="650" y="527"/>
                  </a:lnTo>
                  <a:lnTo>
                    <a:pt x="652" y="519"/>
                  </a:lnTo>
                  <a:lnTo>
                    <a:pt x="652" y="510"/>
                  </a:lnTo>
                  <a:lnTo>
                    <a:pt x="652" y="500"/>
                  </a:lnTo>
                  <a:lnTo>
                    <a:pt x="651" y="491"/>
                  </a:lnTo>
                  <a:lnTo>
                    <a:pt x="649" y="480"/>
                  </a:lnTo>
                  <a:lnTo>
                    <a:pt x="646" y="469"/>
                  </a:lnTo>
                  <a:lnTo>
                    <a:pt x="641" y="459"/>
                  </a:lnTo>
                  <a:lnTo>
                    <a:pt x="635" y="447"/>
                  </a:lnTo>
                  <a:lnTo>
                    <a:pt x="629" y="436"/>
                  </a:lnTo>
                  <a:lnTo>
                    <a:pt x="621" y="424"/>
                  </a:lnTo>
                  <a:lnTo>
                    <a:pt x="611" y="413"/>
                  </a:lnTo>
                  <a:lnTo>
                    <a:pt x="606" y="406"/>
                  </a:lnTo>
                  <a:lnTo>
                    <a:pt x="600" y="399"/>
                  </a:lnTo>
                  <a:lnTo>
                    <a:pt x="594" y="394"/>
                  </a:lnTo>
                  <a:lnTo>
                    <a:pt x="587" y="389"/>
                  </a:lnTo>
                  <a:lnTo>
                    <a:pt x="574" y="381"/>
                  </a:lnTo>
                  <a:lnTo>
                    <a:pt x="561" y="373"/>
                  </a:lnTo>
                  <a:lnTo>
                    <a:pt x="546" y="369"/>
                  </a:lnTo>
                  <a:lnTo>
                    <a:pt x="532" y="367"/>
                  </a:lnTo>
                  <a:lnTo>
                    <a:pt x="517" y="366"/>
                  </a:lnTo>
                  <a:lnTo>
                    <a:pt x="503" y="367"/>
                  </a:lnTo>
                  <a:lnTo>
                    <a:pt x="492" y="369"/>
                  </a:lnTo>
                  <a:lnTo>
                    <a:pt x="480" y="371"/>
                  </a:lnTo>
                  <a:lnTo>
                    <a:pt x="469" y="374"/>
                  </a:lnTo>
                  <a:lnTo>
                    <a:pt x="458" y="379"/>
                  </a:lnTo>
                  <a:lnTo>
                    <a:pt x="448" y="383"/>
                  </a:lnTo>
                  <a:lnTo>
                    <a:pt x="438" y="388"/>
                  </a:lnTo>
                  <a:lnTo>
                    <a:pt x="427" y="393"/>
                  </a:lnTo>
                  <a:lnTo>
                    <a:pt x="418" y="399"/>
                  </a:lnTo>
                  <a:lnTo>
                    <a:pt x="408" y="406"/>
                  </a:lnTo>
                  <a:lnTo>
                    <a:pt x="400" y="413"/>
                  </a:lnTo>
                  <a:lnTo>
                    <a:pt x="390" y="420"/>
                  </a:lnTo>
                  <a:lnTo>
                    <a:pt x="382" y="428"/>
                  </a:lnTo>
                  <a:lnTo>
                    <a:pt x="375" y="437"/>
                  </a:lnTo>
                  <a:lnTo>
                    <a:pt x="368" y="445"/>
                  </a:lnTo>
                  <a:lnTo>
                    <a:pt x="360" y="454"/>
                  </a:lnTo>
                  <a:lnTo>
                    <a:pt x="354" y="464"/>
                  </a:lnTo>
                  <a:lnTo>
                    <a:pt x="349" y="473"/>
                  </a:lnTo>
                  <a:lnTo>
                    <a:pt x="344" y="484"/>
                  </a:lnTo>
                  <a:lnTo>
                    <a:pt x="340" y="494"/>
                  </a:lnTo>
                  <a:lnTo>
                    <a:pt x="336" y="504"/>
                  </a:lnTo>
                  <a:lnTo>
                    <a:pt x="333" y="516"/>
                  </a:lnTo>
                  <a:lnTo>
                    <a:pt x="332" y="526"/>
                  </a:lnTo>
                  <a:lnTo>
                    <a:pt x="330" y="538"/>
                  </a:lnTo>
                  <a:lnTo>
                    <a:pt x="330" y="549"/>
                  </a:lnTo>
                  <a:lnTo>
                    <a:pt x="331" y="561"/>
                  </a:lnTo>
                  <a:lnTo>
                    <a:pt x="332" y="572"/>
                  </a:lnTo>
                  <a:lnTo>
                    <a:pt x="335" y="583"/>
                  </a:lnTo>
                  <a:lnTo>
                    <a:pt x="339" y="595"/>
                  </a:lnTo>
                  <a:lnTo>
                    <a:pt x="343" y="606"/>
                  </a:lnTo>
                  <a:lnTo>
                    <a:pt x="349" y="618"/>
                  </a:lnTo>
                  <a:lnTo>
                    <a:pt x="355" y="629"/>
                  </a:lnTo>
                  <a:lnTo>
                    <a:pt x="362" y="641"/>
                  </a:lnTo>
                  <a:lnTo>
                    <a:pt x="374" y="655"/>
                  </a:lnTo>
                  <a:lnTo>
                    <a:pt x="386" y="669"/>
                  </a:lnTo>
                  <a:lnTo>
                    <a:pt x="401" y="681"/>
                  </a:lnTo>
                  <a:lnTo>
                    <a:pt x="415" y="693"/>
                  </a:lnTo>
                  <a:lnTo>
                    <a:pt x="432" y="703"/>
                  </a:lnTo>
                  <a:lnTo>
                    <a:pt x="449" y="712"/>
                  </a:lnTo>
                  <a:lnTo>
                    <a:pt x="467" y="720"/>
                  </a:lnTo>
                  <a:lnTo>
                    <a:pt x="486" y="726"/>
                  </a:lnTo>
                  <a:lnTo>
                    <a:pt x="507" y="730"/>
                  </a:lnTo>
                  <a:lnTo>
                    <a:pt x="528" y="732"/>
                  </a:lnTo>
                  <a:lnTo>
                    <a:pt x="538" y="733"/>
                  </a:lnTo>
                  <a:lnTo>
                    <a:pt x="549" y="732"/>
                  </a:lnTo>
                  <a:lnTo>
                    <a:pt x="561" y="732"/>
                  </a:lnTo>
                  <a:lnTo>
                    <a:pt x="572" y="731"/>
                  </a:lnTo>
                  <a:lnTo>
                    <a:pt x="584" y="729"/>
                  </a:lnTo>
                  <a:lnTo>
                    <a:pt x="595" y="727"/>
                  </a:lnTo>
                  <a:lnTo>
                    <a:pt x="607" y="724"/>
                  </a:lnTo>
                  <a:lnTo>
                    <a:pt x="619" y="721"/>
                  </a:lnTo>
                  <a:lnTo>
                    <a:pt x="631" y="717"/>
                  </a:lnTo>
                  <a:lnTo>
                    <a:pt x="644" y="711"/>
                  </a:lnTo>
                  <a:lnTo>
                    <a:pt x="656" y="706"/>
                  </a:lnTo>
                  <a:lnTo>
                    <a:pt x="668" y="700"/>
                  </a:lnTo>
                  <a:lnTo>
                    <a:pt x="687" y="688"/>
                  </a:lnTo>
                  <a:lnTo>
                    <a:pt x="705" y="676"/>
                  </a:lnTo>
                  <a:lnTo>
                    <a:pt x="721" y="661"/>
                  </a:lnTo>
                  <a:lnTo>
                    <a:pt x="736" y="647"/>
                  </a:lnTo>
                  <a:lnTo>
                    <a:pt x="748" y="630"/>
                  </a:lnTo>
                  <a:lnTo>
                    <a:pt x="759" y="614"/>
                  </a:lnTo>
                  <a:lnTo>
                    <a:pt x="769" y="595"/>
                  </a:lnTo>
                  <a:lnTo>
                    <a:pt x="776" y="576"/>
                  </a:lnTo>
                  <a:lnTo>
                    <a:pt x="782" y="556"/>
                  </a:lnTo>
                  <a:lnTo>
                    <a:pt x="787" y="537"/>
                  </a:lnTo>
                  <a:lnTo>
                    <a:pt x="790" y="516"/>
                  </a:lnTo>
                  <a:lnTo>
                    <a:pt x="791" y="496"/>
                  </a:lnTo>
                  <a:lnTo>
                    <a:pt x="791" y="474"/>
                  </a:lnTo>
                  <a:lnTo>
                    <a:pt x="789" y="453"/>
                  </a:lnTo>
                  <a:lnTo>
                    <a:pt x="786" y="433"/>
                  </a:lnTo>
                  <a:lnTo>
                    <a:pt x="781" y="412"/>
                  </a:lnTo>
                  <a:lnTo>
                    <a:pt x="775" y="391"/>
                  </a:lnTo>
                  <a:lnTo>
                    <a:pt x="767" y="371"/>
                  </a:lnTo>
                  <a:lnTo>
                    <a:pt x="756" y="352"/>
                  </a:lnTo>
                  <a:lnTo>
                    <a:pt x="745" y="332"/>
                  </a:lnTo>
                  <a:lnTo>
                    <a:pt x="731" y="314"/>
                  </a:lnTo>
                  <a:lnTo>
                    <a:pt x="717" y="296"/>
                  </a:lnTo>
                  <a:lnTo>
                    <a:pt x="700" y="280"/>
                  </a:lnTo>
                  <a:lnTo>
                    <a:pt x="683" y="264"/>
                  </a:lnTo>
                  <a:lnTo>
                    <a:pt x="663" y="250"/>
                  </a:lnTo>
                  <a:lnTo>
                    <a:pt x="643" y="236"/>
                  </a:lnTo>
                  <a:lnTo>
                    <a:pt x="620" y="225"/>
                  </a:lnTo>
                  <a:lnTo>
                    <a:pt x="595" y="214"/>
                  </a:lnTo>
                  <a:lnTo>
                    <a:pt x="569" y="206"/>
                  </a:lnTo>
                  <a:lnTo>
                    <a:pt x="541" y="199"/>
                  </a:lnTo>
                  <a:lnTo>
                    <a:pt x="511" y="193"/>
                  </a:lnTo>
                  <a:lnTo>
                    <a:pt x="481" y="190"/>
                  </a:lnTo>
                  <a:lnTo>
                    <a:pt x="465" y="189"/>
                  </a:lnTo>
                  <a:lnTo>
                    <a:pt x="449" y="189"/>
                  </a:lnTo>
                  <a:lnTo>
                    <a:pt x="434" y="190"/>
                  </a:lnTo>
                  <a:lnTo>
                    <a:pt x="419" y="192"/>
                  </a:lnTo>
                  <a:lnTo>
                    <a:pt x="405" y="194"/>
                  </a:lnTo>
                  <a:lnTo>
                    <a:pt x="391" y="198"/>
                  </a:lnTo>
                  <a:lnTo>
                    <a:pt x="378" y="202"/>
                  </a:lnTo>
                  <a:lnTo>
                    <a:pt x="364" y="206"/>
                  </a:lnTo>
                  <a:lnTo>
                    <a:pt x="352" y="211"/>
                  </a:lnTo>
                  <a:lnTo>
                    <a:pt x="339" y="217"/>
                  </a:lnTo>
                  <a:lnTo>
                    <a:pt x="325" y="224"/>
                  </a:lnTo>
                  <a:lnTo>
                    <a:pt x="313" y="231"/>
                  </a:lnTo>
                  <a:lnTo>
                    <a:pt x="286" y="248"/>
                  </a:lnTo>
                  <a:lnTo>
                    <a:pt x="257" y="267"/>
                  </a:lnTo>
                  <a:lnTo>
                    <a:pt x="243" y="275"/>
                  </a:lnTo>
                  <a:lnTo>
                    <a:pt x="229" y="280"/>
                  </a:lnTo>
                  <a:lnTo>
                    <a:pt x="216" y="284"/>
                  </a:lnTo>
                  <a:lnTo>
                    <a:pt x="201" y="287"/>
                  </a:lnTo>
                  <a:lnTo>
                    <a:pt x="187" y="288"/>
                  </a:lnTo>
                  <a:lnTo>
                    <a:pt x="173" y="289"/>
                  </a:lnTo>
                  <a:lnTo>
                    <a:pt x="160" y="288"/>
                  </a:lnTo>
                  <a:lnTo>
                    <a:pt x="146" y="286"/>
                  </a:lnTo>
                  <a:lnTo>
                    <a:pt x="133" y="283"/>
                  </a:lnTo>
                  <a:lnTo>
                    <a:pt x="120" y="279"/>
                  </a:lnTo>
                  <a:lnTo>
                    <a:pt x="108" y="275"/>
                  </a:lnTo>
                  <a:lnTo>
                    <a:pt x="97" y="268"/>
                  </a:lnTo>
                  <a:lnTo>
                    <a:pt x="85" y="262"/>
                  </a:lnTo>
                  <a:lnTo>
                    <a:pt x="75" y="255"/>
                  </a:lnTo>
                  <a:lnTo>
                    <a:pt x="65" y="246"/>
                  </a:lnTo>
                  <a:lnTo>
                    <a:pt x="55" y="237"/>
                  </a:lnTo>
                  <a:lnTo>
                    <a:pt x="47" y="228"/>
                  </a:lnTo>
                  <a:lnTo>
                    <a:pt x="39" y="218"/>
                  </a:lnTo>
                  <a:lnTo>
                    <a:pt x="33" y="208"/>
                  </a:lnTo>
                  <a:lnTo>
                    <a:pt x="26" y="197"/>
                  </a:lnTo>
                  <a:lnTo>
                    <a:pt x="21" y="186"/>
                  </a:lnTo>
                  <a:lnTo>
                    <a:pt x="17" y="175"/>
                  </a:lnTo>
                  <a:lnTo>
                    <a:pt x="14" y="162"/>
                  </a:lnTo>
                  <a:lnTo>
                    <a:pt x="13" y="151"/>
                  </a:lnTo>
                  <a:lnTo>
                    <a:pt x="12" y="138"/>
                  </a:lnTo>
                  <a:lnTo>
                    <a:pt x="13" y="126"/>
                  </a:lnTo>
                  <a:lnTo>
                    <a:pt x="14" y="113"/>
                  </a:lnTo>
                  <a:lnTo>
                    <a:pt x="17" y="102"/>
                  </a:lnTo>
                  <a:lnTo>
                    <a:pt x="22" y="89"/>
                  </a:lnTo>
                  <a:lnTo>
                    <a:pt x="28" y="77"/>
                  </a:lnTo>
                  <a:lnTo>
                    <a:pt x="36" y="66"/>
                  </a:lnTo>
                  <a:lnTo>
                    <a:pt x="45" y="53"/>
                  </a:lnTo>
                  <a:lnTo>
                    <a:pt x="50" y="46"/>
                  </a:lnTo>
                  <a:lnTo>
                    <a:pt x="56" y="40"/>
                  </a:lnTo>
                  <a:lnTo>
                    <a:pt x="63" y="34"/>
                  </a:lnTo>
                  <a:lnTo>
                    <a:pt x="70" y="30"/>
                  </a:lnTo>
                  <a:lnTo>
                    <a:pt x="77" y="26"/>
                  </a:lnTo>
                  <a:lnTo>
                    <a:pt x="84" y="24"/>
                  </a:lnTo>
                  <a:lnTo>
                    <a:pt x="92" y="22"/>
                  </a:lnTo>
                  <a:lnTo>
                    <a:pt x="101" y="21"/>
                  </a:lnTo>
                  <a:lnTo>
                    <a:pt x="109" y="20"/>
                  </a:lnTo>
                  <a:lnTo>
                    <a:pt x="117" y="21"/>
                  </a:lnTo>
                  <a:lnTo>
                    <a:pt x="126" y="22"/>
                  </a:lnTo>
                  <a:lnTo>
                    <a:pt x="134" y="23"/>
                  </a:lnTo>
                  <a:lnTo>
                    <a:pt x="142" y="26"/>
                  </a:lnTo>
                  <a:lnTo>
                    <a:pt x="149" y="28"/>
                  </a:lnTo>
                  <a:lnTo>
                    <a:pt x="158" y="32"/>
                  </a:lnTo>
                  <a:lnTo>
                    <a:pt x="165" y="36"/>
                  </a:lnTo>
                  <a:lnTo>
                    <a:pt x="172" y="41"/>
                  </a:lnTo>
                  <a:lnTo>
                    <a:pt x="179" y="46"/>
                  </a:lnTo>
                  <a:lnTo>
                    <a:pt x="187" y="51"/>
                  </a:lnTo>
                  <a:lnTo>
                    <a:pt x="193" y="56"/>
                  </a:lnTo>
                  <a:lnTo>
                    <a:pt x="198" y="62"/>
                  </a:lnTo>
                  <a:lnTo>
                    <a:pt x="203" y="70"/>
                  </a:lnTo>
                  <a:lnTo>
                    <a:pt x="207" y="76"/>
                  </a:lnTo>
                  <a:lnTo>
                    <a:pt x="211" y="83"/>
                  </a:lnTo>
                  <a:lnTo>
                    <a:pt x="214" y="90"/>
                  </a:lnTo>
                  <a:lnTo>
                    <a:pt x="217" y="99"/>
                  </a:lnTo>
                  <a:lnTo>
                    <a:pt x="219" y="106"/>
                  </a:lnTo>
                  <a:lnTo>
                    <a:pt x="219" y="114"/>
                  </a:lnTo>
                  <a:lnTo>
                    <a:pt x="219" y="123"/>
                  </a:lnTo>
                  <a:lnTo>
                    <a:pt x="218" y="131"/>
                  </a:lnTo>
                  <a:lnTo>
                    <a:pt x="214" y="139"/>
                  </a:lnTo>
                  <a:lnTo>
                    <a:pt x="211" y="148"/>
                  </a:lnTo>
                  <a:lnTo>
                    <a:pt x="206" y="156"/>
                  </a:lnTo>
                  <a:lnTo>
                    <a:pt x="201" y="164"/>
                  </a:lnTo>
                  <a:lnTo>
                    <a:pt x="196" y="171"/>
                  </a:lnTo>
                  <a:lnTo>
                    <a:pt x="190" y="177"/>
                  </a:lnTo>
                  <a:lnTo>
                    <a:pt x="183" y="181"/>
                  </a:lnTo>
                  <a:lnTo>
                    <a:pt x="177" y="184"/>
                  </a:lnTo>
                  <a:lnTo>
                    <a:pt x="171" y="187"/>
                  </a:lnTo>
                  <a:lnTo>
                    <a:pt x="164" y="188"/>
                  </a:lnTo>
                  <a:lnTo>
                    <a:pt x="158" y="189"/>
                  </a:lnTo>
                  <a:lnTo>
                    <a:pt x="150" y="189"/>
                  </a:lnTo>
                  <a:lnTo>
                    <a:pt x="144" y="189"/>
                  </a:lnTo>
                  <a:lnTo>
                    <a:pt x="137" y="187"/>
                  </a:lnTo>
                  <a:lnTo>
                    <a:pt x="131" y="186"/>
                  </a:lnTo>
                  <a:lnTo>
                    <a:pt x="125" y="183"/>
                  </a:lnTo>
                  <a:lnTo>
                    <a:pt x="118" y="180"/>
                  </a:lnTo>
                  <a:lnTo>
                    <a:pt x="113" y="177"/>
                  </a:lnTo>
                  <a:lnTo>
                    <a:pt x="108" y="173"/>
                  </a:lnTo>
                  <a:lnTo>
                    <a:pt x="103" y="168"/>
                  </a:lnTo>
                  <a:lnTo>
                    <a:pt x="99" y="164"/>
                  </a:lnTo>
                  <a:lnTo>
                    <a:pt x="95" y="159"/>
                  </a:lnTo>
                  <a:lnTo>
                    <a:pt x="91" y="155"/>
                  </a:lnTo>
                  <a:lnTo>
                    <a:pt x="88" y="150"/>
                  </a:lnTo>
                  <a:lnTo>
                    <a:pt x="86" y="145"/>
                  </a:lnTo>
                  <a:lnTo>
                    <a:pt x="85" y="139"/>
                  </a:lnTo>
                  <a:lnTo>
                    <a:pt x="84" y="134"/>
                  </a:lnTo>
                  <a:lnTo>
                    <a:pt x="85" y="129"/>
                  </a:lnTo>
                  <a:lnTo>
                    <a:pt x="86" y="125"/>
                  </a:lnTo>
                  <a:lnTo>
                    <a:pt x="88" y="120"/>
                  </a:lnTo>
                  <a:lnTo>
                    <a:pt x="91" y="115"/>
                  </a:lnTo>
                  <a:lnTo>
                    <a:pt x="96" y="111"/>
                  </a:lnTo>
                  <a:lnTo>
                    <a:pt x="101" y="107"/>
                  </a:lnTo>
                  <a:lnTo>
                    <a:pt x="108" y="104"/>
                  </a:lnTo>
                  <a:lnTo>
                    <a:pt x="115" y="102"/>
                  </a:lnTo>
                  <a:lnTo>
                    <a:pt x="120" y="100"/>
                  </a:lnTo>
                  <a:lnTo>
                    <a:pt x="126" y="101"/>
                  </a:lnTo>
                  <a:lnTo>
                    <a:pt x="130" y="102"/>
                  </a:lnTo>
                  <a:lnTo>
                    <a:pt x="133" y="104"/>
                  </a:lnTo>
                  <a:lnTo>
                    <a:pt x="136" y="107"/>
                  </a:lnTo>
                  <a:lnTo>
                    <a:pt x="138" y="110"/>
                  </a:lnTo>
                  <a:lnTo>
                    <a:pt x="140" y="114"/>
                  </a:lnTo>
                  <a:lnTo>
                    <a:pt x="144" y="123"/>
                  </a:lnTo>
                  <a:lnTo>
                    <a:pt x="150" y="131"/>
                  </a:lnTo>
                  <a:lnTo>
                    <a:pt x="153" y="134"/>
                  </a:lnTo>
                  <a:lnTo>
                    <a:pt x="159" y="136"/>
                  </a:lnTo>
                  <a:lnTo>
                    <a:pt x="164" y="138"/>
                  </a:lnTo>
                  <a:lnTo>
                    <a:pt x="171" y="138"/>
                  </a:lnTo>
                  <a:lnTo>
                    <a:pt x="174" y="129"/>
                  </a:lnTo>
                  <a:lnTo>
                    <a:pt x="174" y="121"/>
                  </a:lnTo>
                  <a:lnTo>
                    <a:pt x="174" y="112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5" y="94"/>
                  </a:lnTo>
                  <a:lnTo>
                    <a:pt x="160" y="89"/>
                  </a:lnTo>
                  <a:lnTo>
                    <a:pt x="155" y="86"/>
                  </a:lnTo>
                  <a:lnTo>
                    <a:pt x="147" y="83"/>
                  </a:lnTo>
                  <a:lnTo>
                    <a:pt x="141" y="81"/>
                  </a:lnTo>
                  <a:lnTo>
                    <a:pt x="134" y="80"/>
                  </a:lnTo>
                  <a:lnTo>
                    <a:pt x="127" y="80"/>
                  </a:lnTo>
                  <a:lnTo>
                    <a:pt x="118" y="81"/>
                  </a:lnTo>
                  <a:lnTo>
                    <a:pt x="111" y="83"/>
                  </a:lnTo>
                  <a:lnTo>
                    <a:pt x="104" y="85"/>
                  </a:lnTo>
                  <a:lnTo>
                    <a:pt x="98" y="88"/>
                  </a:lnTo>
                  <a:lnTo>
                    <a:pt x="92" y="93"/>
                  </a:lnTo>
                  <a:lnTo>
                    <a:pt x="87" y="97"/>
                  </a:lnTo>
                  <a:lnTo>
                    <a:pt x="83" y="101"/>
                  </a:lnTo>
                  <a:lnTo>
                    <a:pt x="80" y="106"/>
                  </a:lnTo>
                  <a:lnTo>
                    <a:pt x="77" y="112"/>
                  </a:lnTo>
                  <a:lnTo>
                    <a:pt x="74" y="118"/>
                  </a:lnTo>
                  <a:lnTo>
                    <a:pt x="72" y="125"/>
                  </a:lnTo>
                  <a:lnTo>
                    <a:pt x="71" y="131"/>
                  </a:lnTo>
                  <a:lnTo>
                    <a:pt x="71" y="138"/>
                  </a:lnTo>
                  <a:lnTo>
                    <a:pt x="71" y="145"/>
                  </a:lnTo>
                  <a:lnTo>
                    <a:pt x="72" y="152"/>
                  </a:lnTo>
                  <a:lnTo>
                    <a:pt x="74" y="159"/>
                  </a:lnTo>
                  <a:lnTo>
                    <a:pt x="76" y="165"/>
                  </a:lnTo>
                  <a:lnTo>
                    <a:pt x="80" y="173"/>
                  </a:lnTo>
                  <a:lnTo>
                    <a:pt x="84" y="180"/>
                  </a:lnTo>
                  <a:lnTo>
                    <a:pt x="90" y="186"/>
                  </a:lnTo>
                  <a:lnTo>
                    <a:pt x="98" y="192"/>
                  </a:lnTo>
                  <a:lnTo>
                    <a:pt x="106" y="199"/>
                  </a:lnTo>
                  <a:lnTo>
                    <a:pt x="115" y="203"/>
                  </a:lnTo>
                  <a:lnTo>
                    <a:pt x="125" y="207"/>
                  </a:lnTo>
                  <a:lnTo>
                    <a:pt x="134" y="209"/>
                  </a:lnTo>
                  <a:lnTo>
                    <a:pt x="144" y="210"/>
                  </a:lnTo>
                  <a:lnTo>
                    <a:pt x="153" y="210"/>
                  </a:lnTo>
                  <a:lnTo>
                    <a:pt x="164" y="209"/>
                  </a:lnTo>
                  <a:lnTo>
                    <a:pt x="173" y="207"/>
                  </a:lnTo>
                  <a:lnTo>
                    <a:pt x="182" y="204"/>
                  </a:lnTo>
                  <a:lnTo>
                    <a:pt x="192" y="200"/>
                  </a:lnTo>
                  <a:lnTo>
                    <a:pt x="201" y="196"/>
                  </a:lnTo>
                  <a:lnTo>
                    <a:pt x="208" y="189"/>
                  </a:lnTo>
                  <a:lnTo>
                    <a:pt x="216" y="183"/>
                  </a:lnTo>
                  <a:lnTo>
                    <a:pt x="222" y="175"/>
                  </a:lnTo>
                  <a:lnTo>
                    <a:pt x="228" y="166"/>
                  </a:lnTo>
                  <a:lnTo>
                    <a:pt x="232" y="159"/>
                  </a:lnTo>
                  <a:lnTo>
                    <a:pt x="236" y="152"/>
                  </a:lnTo>
                  <a:lnTo>
                    <a:pt x="239" y="145"/>
                  </a:lnTo>
                  <a:lnTo>
                    <a:pt x="242" y="137"/>
                  </a:lnTo>
                  <a:lnTo>
                    <a:pt x="244" y="130"/>
                  </a:lnTo>
                  <a:lnTo>
                    <a:pt x="247" y="123"/>
                  </a:lnTo>
                  <a:lnTo>
                    <a:pt x="247" y="115"/>
                  </a:lnTo>
                  <a:lnTo>
                    <a:pt x="248" y="108"/>
                  </a:lnTo>
                  <a:lnTo>
                    <a:pt x="247" y="101"/>
                  </a:lnTo>
                  <a:lnTo>
                    <a:pt x="247" y="94"/>
                  </a:lnTo>
                  <a:lnTo>
                    <a:pt x="244" y="86"/>
                  </a:lnTo>
                  <a:lnTo>
                    <a:pt x="243" y="79"/>
                  </a:lnTo>
                  <a:lnTo>
                    <a:pt x="238" y="66"/>
                  </a:lnTo>
                  <a:lnTo>
                    <a:pt x="231" y="53"/>
                  </a:lnTo>
                  <a:lnTo>
                    <a:pt x="223" y="42"/>
                  </a:lnTo>
                  <a:lnTo>
                    <a:pt x="212" y="31"/>
                  </a:lnTo>
                  <a:lnTo>
                    <a:pt x="201" y="22"/>
                  </a:lnTo>
                  <a:lnTo>
                    <a:pt x="188" y="14"/>
                  </a:lnTo>
                  <a:lnTo>
                    <a:pt x="174" y="7"/>
                  </a:lnTo>
                  <a:lnTo>
                    <a:pt x="159" y="3"/>
                  </a:lnTo>
                  <a:lnTo>
                    <a:pt x="150" y="2"/>
                  </a:lnTo>
                  <a:lnTo>
                    <a:pt x="143" y="1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2" y="2"/>
                  </a:lnTo>
                  <a:lnTo>
                    <a:pt x="89" y="5"/>
                  </a:lnTo>
                  <a:lnTo>
                    <a:pt x="77" y="9"/>
                  </a:lnTo>
                  <a:lnTo>
                    <a:pt x="65" y="15"/>
                  </a:lnTo>
                  <a:lnTo>
                    <a:pt x="53" y="23"/>
                  </a:lnTo>
                  <a:lnTo>
                    <a:pt x="47" y="28"/>
                  </a:lnTo>
                  <a:lnTo>
                    <a:pt x="42" y="33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22" y="59"/>
                  </a:lnTo>
                  <a:lnTo>
                    <a:pt x="15" y="73"/>
                  </a:lnTo>
                  <a:lnTo>
                    <a:pt x="10" y="85"/>
                  </a:lnTo>
                  <a:lnTo>
                    <a:pt x="6" y="99"/>
                  </a:lnTo>
                  <a:lnTo>
                    <a:pt x="3" y="112"/>
                  </a:lnTo>
                  <a:lnTo>
                    <a:pt x="0" y="125"/>
                  </a:lnTo>
                  <a:lnTo>
                    <a:pt x="0" y="138"/>
                  </a:lnTo>
                  <a:lnTo>
                    <a:pt x="2" y="151"/>
                  </a:lnTo>
                  <a:lnTo>
                    <a:pt x="3" y="163"/>
                  </a:lnTo>
                  <a:lnTo>
                    <a:pt x="6" y="176"/>
                  </a:lnTo>
                  <a:lnTo>
                    <a:pt x="10" y="188"/>
                  </a:lnTo>
                  <a:lnTo>
                    <a:pt x="15" y="200"/>
                  </a:lnTo>
                  <a:lnTo>
                    <a:pt x="20" y="212"/>
                  </a:lnTo>
                  <a:lnTo>
                    <a:pt x="27" y="223"/>
                  </a:lnTo>
                  <a:lnTo>
                    <a:pt x="35" y="234"/>
                  </a:lnTo>
                  <a:lnTo>
                    <a:pt x="42" y="244"/>
                  </a:lnTo>
                  <a:lnTo>
                    <a:pt x="51" y="254"/>
                  </a:lnTo>
                  <a:lnTo>
                    <a:pt x="60" y="263"/>
                  </a:lnTo>
                  <a:lnTo>
                    <a:pt x="70" y="272"/>
                  </a:lnTo>
                  <a:lnTo>
                    <a:pt x="80" y="281"/>
                  </a:lnTo>
                  <a:lnTo>
                    <a:pt x="91" y="288"/>
                  </a:lnTo>
                  <a:lnTo>
                    <a:pt x="103" y="294"/>
                  </a:lnTo>
                  <a:lnTo>
                    <a:pt x="114" y="301"/>
                  </a:lnTo>
                  <a:lnTo>
                    <a:pt x="126" y="307"/>
                  </a:lnTo>
                  <a:lnTo>
                    <a:pt x="138" y="311"/>
                  </a:lnTo>
                  <a:lnTo>
                    <a:pt x="149" y="315"/>
                  </a:lnTo>
                  <a:lnTo>
                    <a:pt x="162" y="318"/>
                  </a:lnTo>
                  <a:lnTo>
                    <a:pt x="174" y="320"/>
                  </a:lnTo>
                  <a:lnTo>
                    <a:pt x="187" y="321"/>
                  </a:lnTo>
                  <a:lnTo>
                    <a:pt x="199" y="321"/>
                  </a:lnTo>
                  <a:lnTo>
                    <a:pt x="210" y="321"/>
                  </a:lnTo>
                  <a:lnTo>
                    <a:pt x="223" y="319"/>
                  </a:lnTo>
                  <a:lnTo>
                    <a:pt x="211" y="337"/>
                  </a:lnTo>
                  <a:lnTo>
                    <a:pt x="203" y="355"/>
                  </a:lnTo>
                  <a:lnTo>
                    <a:pt x="197" y="372"/>
                  </a:lnTo>
                  <a:lnTo>
                    <a:pt x="191" y="389"/>
                  </a:lnTo>
                  <a:lnTo>
                    <a:pt x="181" y="423"/>
                  </a:lnTo>
                  <a:lnTo>
                    <a:pt x="170" y="458"/>
                  </a:lnTo>
                  <a:lnTo>
                    <a:pt x="163" y="476"/>
                  </a:lnTo>
                  <a:lnTo>
                    <a:pt x="156" y="494"/>
                  </a:lnTo>
                  <a:lnTo>
                    <a:pt x="151" y="502"/>
                  </a:lnTo>
                  <a:lnTo>
                    <a:pt x="146" y="510"/>
                  </a:lnTo>
                  <a:lnTo>
                    <a:pt x="141" y="517"/>
                  </a:lnTo>
                  <a:lnTo>
                    <a:pt x="136" y="524"/>
                  </a:lnTo>
                  <a:lnTo>
                    <a:pt x="130" y="529"/>
                  </a:lnTo>
                  <a:lnTo>
                    <a:pt x="124" y="535"/>
                  </a:lnTo>
                  <a:lnTo>
                    <a:pt x="116" y="539"/>
                  </a:lnTo>
                  <a:lnTo>
                    <a:pt x="108" y="542"/>
                  </a:lnTo>
                  <a:lnTo>
                    <a:pt x="100" y="544"/>
                  </a:lnTo>
                  <a:lnTo>
                    <a:pt x="89" y="545"/>
                  </a:lnTo>
                  <a:lnTo>
                    <a:pt x="80" y="544"/>
                  </a:lnTo>
                  <a:lnTo>
                    <a:pt x="69" y="543"/>
                  </a:lnTo>
                  <a:lnTo>
                    <a:pt x="58" y="540"/>
                  </a:lnTo>
                  <a:lnTo>
                    <a:pt x="49" y="537"/>
                  </a:lnTo>
                  <a:lnTo>
                    <a:pt x="41" y="532"/>
                  </a:lnTo>
                  <a:lnTo>
                    <a:pt x="34" y="527"/>
                  </a:lnTo>
                  <a:lnTo>
                    <a:pt x="28" y="523"/>
                  </a:lnTo>
                  <a:lnTo>
                    <a:pt x="23" y="518"/>
                  </a:lnTo>
                  <a:lnTo>
                    <a:pt x="19" y="512"/>
                  </a:lnTo>
                  <a:lnTo>
                    <a:pt x="15" y="506"/>
                  </a:lnTo>
                  <a:lnTo>
                    <a:pt x="13" y="500"/>
                  </a:lnTo>
                  <a:lnTo>
                    <a:pt x="11" y="494"/>
                  </a:lnTo>
                  <a:lnTo>
                    <a:pt x="10" y="488"/>
                  </a:lnTo>
                  <a:lnTo>
                    <a:pt x="10" y="482"/>
                  </a:lnTo>
                  <a:lnTo>
                    <a:pt x="11" y="475"/>
                  </a:lnTo>
                  <a:lnTo>
                    <a:pt x="12" y="469"/>
                  </a:lnTo>
                  <a:lnTo>
                    <a:pt x="13" y="463"/>
                  </a:lnTo>
                  <a:lnTo>
                    <a:pt x="16" y="457"/>
                  </a:lnTo>
                  <a:lnTo>
                    <a:pt x="18" y="451"/>
                  </a:lnTo>
                  <a:lnTo>
                    <a:pt x="22" y="446"/>
                  </a:lnTo>
                  <a:lnTo>
                    <a:pt x="25" y="441"/>
                  </a:lnTo>
                  <a:lnTo>
                    <a:pt x="29" y="437"/>
                  </a:lnTo>
                  <a:lnTo>
                    <a:pt x="35" y="433"/>
                  </a:lnTo>
                  <a:lnTo>
                    <a:pt x="40" y="430"/>
                  </a:lnTo>
                  <a:lnTo>
                    <a:pt x="45" y="427"/>
                  </a:lnTo>
                  <a:lnTo>
                    <a:pt x="50" y="425"/>
                  </a:lnTo>
                  <a:lnTo>
                    <a:pt x="55" y="423"/>
                  </a:lnTo>
                  <a:lnTo>
                    <a:pt x="61" y="423"/>
                  </a:lnTo>
                  <a:lnTo>
                    <a:pt x="68" y="423"/>
                  </a:lnTo>
                  <a:lnTo>
                    <a:pt x="74" y="424"/>
                  </a:lnTo>
                  <a:lnTo>
                    <a:pt x="80" y="426"/>
                  </a:lnTo>
                  <a:lnTo>
                    <a:pt x="86" y="430"/>
                  </a:lnTo>
                  <a:lnTo>
                    <a:pt x="92" y="434"/>
                  </a:lnTo>
                  <a:lnTo>
                    <a:pt x="100" y="440"/>
                  </a:lnTo>
                  <a:lnTo>
                    <a:pt x="104" y="445"/>
                  </a:lnTo>
                  <a:lnTo>
                    <a:pt x="107" y="449"/>
                  </a:lnTo>
                  <a:lnTo>
                    <a:pt x="108" y="453"/>
                  </a:lnTo>
                  <a:lnTo>
                    <a:pt x="108" y="458"/>
                  </a:lnTo>
                  <a:lnTo>
                    <a:pt x="106" y="461"/>
                  </a:lnTo>
                  <a:lnTo>
                    <a:pt x="104" y="465"/>
                  </a:lnTo>
                  <a:lnTo>
                    <a:pt x="100" y="468"/>
                  </a:lnTo>
                  <a:lnTo>
                    <a:pt x="97" y="470"/>
                  </a:lnTo>
                  <a:lnTo>
                    <a:pt x="87" y="476"/>
                  </a:lnTo>
                  <a:lnTo>
                    <a:pt x="78" y="483"/>
                  </a:lnTo>
                  <a:lnTo>
                    <a:pt x="74" y="486"/>
                  </a:lnTo>
                  <a:lnTo>
                    <a:pt x="71" y="489"/>
                  </a:lnTo>
                  <a:lnTo>
                    <a:pt x="69" y="493"/>
                  </a:lnTo>
                  <a:lnTo>
                    <a:pt x="68" y="497"/>
                  </a:lnTo>
                  <a:lnTo>
                    <a:pt x="78" y="500"/>
                  </a:lnTo>
                  <a:lnTo>
                    <a:pt x="88" y="502"/>
                  </a:lnTo>
                  <a:lnTo>
                    <a:pt x="97" y="501"/>
                  </a:lnTo>
                  <a:lnTo>
                    <a:pt x="104" y="500"/>
                  </a:lnTo>
                  <a:lnTo>
                    <a:pt x="110" y="496"/>
                  </a:lnTo>
                  <a:lnTo>
                    <a:pt x="115" y="492"/>
                  </a:lnTo>
                  <a:lnTo>
                    <a:pt x="120" y="487"/>
                  </a:lnTo>
                  <a:lnTo>
                    <a:pt x="124" y="480"/>
                  </a:lnTo>
                  <a:lnTo>
                    <a:pt x="126" y="474"/>
                  </a:lnTo>
                  <a:lnTo>
                    <a:pt x="128" y="467"/>
                  </a:lnTo>
                  <a:lnTo>
                    <a:pt x="128" y="461"/>
                  </a:lnTo>
                  <a:lnTo>
                    <a:pt x="128" y="453"/>
                  </a:lnTo>
                  <a:lnTo>
                    <a:pt x="128" y="447"/>
                  </a:lnTo>
                  <a:lnTo>
                    <a:pt x="127" y="441"/>
                  </a:lnTo>
                  <a:lnTo>
                    <a:pt x="125" y="437"/>
                  </a:lnTo>
                  <a:lnTo>
                    <a:pt x="122" y="433"/>
                  </a:lnTo>
                  <a:lnTo>
                    <a:pt x="118" y="426"/>
                  </a:lnTo>
                  <a:lnTo>
                    <a:pt x="112" y="421"/>
                  </a:lnTo>
                  <a:lnTo>
                    <a:pt x="107" y="416"/>
                  </a:lnTo>
                  <a:lnTo>
                    <a:pt x="101" y="413"/>
                  </a:lnTo>
                  <a:lnTo>
                    <a:pt x="94" y="410"/>
                  </a:lnTo>
                  <a:lnTo>
                    <a:pt x="87" y="408"/>
                  </a:lnTo>
                  <a:lnTo>
                    <a:pt x="80" y="407"/>
                  </a:lnTo>
                  <a:lnTo>
                    <a:pt x="73" y="406"/>
                  </a:lnTo>
                  <a:lnTo>
                    <a:pt x="67" y="406"/>
                  </a:lnTo>
                  <a:lnTo>
                    <a:pt x="59" y="407"/>
                  </a:lnTo>
                  <a:lnTo>
                    <a:pt x="52" y="408"/>
                  </a:lnTo>
                  <a:lnTo>
                    <a:pt x="46" y="410"/>
                  </a:lnTo>
                  <a:lnTo>
                    <a:pt x="40" y="413"/>
                  </a:lnTo>
                  <a:lnTo>
                    <a:pt x="34" y="417"/>
                  </a:lnTo>
                  <a:lnTo>
                    <a:pt x="28" y="421"/>
                  </a:lnTo>
                  <a:lnTo>
                    <a:pt x="23" y="426"/>
                  </a:lnTo>
                  <a:lnTo>
                    <a:pt x="16" y="435"/>
                  </a:lnTo>
                  <a:lnTo>
                    <a:pt x="11" y="444"/>
                  </a:lnTo>
                  <a:lnTo>
                    <a:pt x="6" y="453"/>
                  </a:lnTo>
                  <a:lnTo>
                    <a:pt x="3" y="463"/>
                  </a:lnTo>
                  <a:lnTo>
                    <a:pt x="2" y="473"/>
                  </a:lnTo>
                  <a:lnTo>
                    <a:pt x="0" y="483"/>
                  </a:lnTo>
                  <a:lnTo>
                    <a:pt x="2" y="492"/>
                  </a:lnTo>
                  <a:lnTo>
                    <a:pt x="3" y="501"/>
                  </a:lnTo>
                  <a:lnTo>
                    <a:pt x="6" y="511"/>
                  </a:lnTo>
                  <a:lnTo>
                    <a:pt x="9" y="520"/>
                  </a:lnTo>
                  <a:lnTo>
                    <a:pt x="14" y="528"/>
                  </a:lnTo>
                  <a:lnTo>
                    <a:pt x="19" y="537"/>
                  </a:lnTo>
                  <a:lnTo>
                    <a:pt x="26" y="545"/>
                  </a:lnTo>
                  <a:lnTo>
                    <a:pt x="34" y="552"/>
                  </a:lnTo>
                  <a:lnTo>
                    <a:pt x="42" y="558"/>
                  </a:lnTo>
                  <a:lnTo>
                    <a:pt x="51" y="565"/>
                  </a:lnTo>
                  <a:lnTo>
                    <a:pt x="57" y="569"/>
                  </a:lnTo>
                  <a:lnTo>
                    <a:pt x="64" y="574"/>
                  </a:lnTo>
                  <a:lnTo>
                    <a:pt x="70" y="580"/>
                  </a:lnTo>
                  <a:lnTo>
                    <a:pt x="75" y="587"/>
                  </a:lnTo>
                  <a:lnTo>
                    <a:pt x="80" y="594"/>
                  </a:lnTo>
                  <a:lnTo>
                    <a:pt x="84" y="601"/>
                  </a:lnTo>
                  <a:lnTo>
                    <a:pt x="88" y="609"/>
                  </a:lnTo>
                  <a:lnTo>
                    <a:pt x="90" y="618"/>
                  </a:lnTo>
                  <a:lnTo>
                    <a:pt x="90" y="626"/>
                  </a:lnTo>
                  <a:lnTo>
                    <a:pt x="89" y="633"/>
                  </a:lnTo>
                  <a:lnTo>
                    <a:pt x="86" y="642"/>
                  </a:lnTo>
                  <a:lnTo>
                    <a:pt x="81" y="650"/>
                  </a:lnTo>
                  <a:lnTo>
                    <a:pt x="74" y="657"/>
                  </a:lnTo>
                  <a:lnTo>
                    <a:pt x="65" y="665"/>
                  </a:lnTo>
                  <a:lnTo>
                    <a:pt x="52" y="671"/>
                  </a:lnTo>
                  <a:lnTo>
                    <a:pt x="37" y="677"/>
                  </a:lnTo>
                  <a:lnTo>
                    <a:pt x="44" y="679"/>
                  </a:lnTo>
                  <a:lnTo>
                    <a:pt x="50" y="681"/>
                  </a:lnTo>
                  <a:lnTo>
                    <a:pt x="56" y="682"/>
                  </a:lnTo>
                  <a:lnTo>
                    <a:pt x="61" y="682"/>
                  </a:lnTo>
                  <a:lnTo>
                    <a:pt x="68" y="682"/>
                  </a:lnTo>
                  <a:lnTo>
                    <a:pt x="73" y="682"/>
                  </a:lnTo>
                  <a:lnTo>
                    <a:pt x="78" y="681"/>
                  </a:lnTo>
                  <a:lnTo>
                    <a:pt x="83" y="679"/>
                  </a:lnTo>
                  <a:lnTo>
                    <a:pt x="91" y="675"/>
                  </a:lnTo>
                  <a:lnTo>
                    <a:pt x="99" y="669"/>
                  </a:lnTo>
                  <a:lnTo>
                    <a:pt x="105" y="661"/>
                  </a:lnTo>
                  <a:lnTo>
                    <a:pt x="109" y="653"/>
                  </a:lnTo>
                  <a:lnTo>
                    <a:pt x="112" y="644"/>
                  </a:lnTo>
                  <a:lnTo>
                    <a:pt x="114" y="634"/>
                  </a:lnTo>
                  <a:lnTo>
                    <a:pt x="114" y="623"/>
                  </a:lnTo>
                  <a:lnTo>
                    <a:pt x="112" y="613"/>
                  </a:lnTo>
                  <a:lnTo>
                    <a:pt x="108" y="602"/>
                  </a:lnTo>
                  <a:lnTo>
                    <a:pt x="103" y="592"/>
                  </a:lnTo>
                  <a:lnTo>
                    <a:pt x="95" y="581"/>
                  </a:lnTo>
                  <a:lnTo>
                    <a:pt x="85" y="572"/>
                  </a:lnTo>
                  <a:lnTo>
                    <a:pt x="97" y="572"/>
                  </a:lnTo>
                  <a:lnTo>
                    <a:pt x="107" y="570"/>
                  </a:lnTo>
                  <a:lnTo>
                    <a:pt x="116" y="568"/>
                  </a:lnTo>
                  <a:lnTo>
                    <a:pt x="125" y="564"/>
                  </a:lnTo>
                  <a:lnTo>
                    <a:pt x="133" y="560"/>
                  </a:lnTo>
                  <a:lnTo>
                    <a:pt x="140" y="553"/>
                  </a:lnTo>
                  <a:lnTo>
                    <a:pt x="146" y="547"/>
                  </a:lnTo>
                  <a:lnTo>
                    <a:pt x="152" y="540"/>
                  </a:lnTo>
                  <a:lnTo>
                    <a:pt x="159" y="532"/>
                  </a:lnTo>
                  <a:lnTo>
                    <a:pt x="164" y="523"/>
                  </a:lnTo>
                  <a:lnTo>
                    <a:pt x="168" y="515"/>
                  </a:lnTo>
                  <a:lnTo>
                    <a:pt x="173" y="505"/>
                  </a:lnTo>
                  <a:lnTo>
                    <a:pt x="180" y="487"/>
                  </a:lnTo>
                  <a:lnTo>
                    <a:pt x="189" y="467"/>
                  </a:lnTo>
                  <a:lnTo>
                    <a:pt x="188" y="490"/>
                  </a:lnTo>
                  <a:lnTo>
                    <a:pt x="188" y="513"/>
                  </a:lnTo>
                  <a:lnTo>
                    <a:pt x="189" y="535"/>
                  </a:lnTo>
                  <a:lnTo>
                    <a:pt x="191" y="556"/>
                  </a:lnTo>
                  <a:lnTo>
                    <a:pt x="194" y="577"/>
                  </a:lnTo>
                  <a:lnTo>
                    <a:pt x="197" y="598"/>
                  </a:lnTo>
                  <a:lnTo>
                    <a:pt x="202" y="619"/>
                  </a:lnTo>
                  <a:lnTo>
                    <a:pt x="207" y="640"/>
                  </a:lnTo>
                  <a:lnTo>
                    <a:pt x="214" y="659"/>
                  </a:lnTo>
                  <a:lnTo>
                    <a:pt x="222" y="679"/>
                  </a:lnTo>
                  <a:lnTo>
                    <a:pt x="229" y="700"/>
                  </a:lnTo>
                  <a:lnTo>
                    <a:pt x="238" y="719"/>
                  </a:lnTo>
                  <a:lnTo>
                    <a:pt x="248" y="738"/>
                  </a:lnTo>
                  <a:lnTo>
                    <a:pt x="257" y="758"/>
                  </a:lnTo>
                  <a:lnTo>
                    <a:pt x="267" y="778"/>
                  </a:lnTo>
                  <a:lnTo>
                    <a:pt x="279" y="798"/>
                  </a:lnTo>
                  <a:lnTo>
                    <a:pt x="287" y="813"/>
                  </a:lnTo>
                  <a:lnTo>
                    <a:pt x="295" y="829"/>
                  </a:lnTo>
                  <a:lnTo>
                    <a:pt x="301" y="846"/>
                  </a:lnTo>
                  <a:lnTo>
                    <a:pt x="305" y="861"/>
                  </a:lnTo>
                  <a:lnTo>
                    <a:pt x="310" y="877"/>
                  </a:lnTo>
                  <a:lnTo>
                    <a:pt x="312" y="892"/>
                  </a:lnTo>
                  <a:lnTo>
                    <a:pt x="314" y="907"/>
                  </a:lnTo>
                  <a:lnTo>
                    <a:pt x="313" y="922"/>
                  </a:lnTo>
                  <a:lnTo>
                    <a:pt x="312" y="936"/>
                  </a:lnTo>
                  <a:lnTo>
                    <a:pt x="309" y="951"/>
                  </a:lnTo>
                  <a:lnTo>
                    <a:pt x="304" y="963"/>
                  </a:lnTo>
                  <a:lnTo>
                    <a:pt x="298" y="976"/>
                  </a:lnTo>
                  <a:lnTo>
                    <a:pt x="291" y="988"/>
                  </a:lnTo>
                  <a:lnTo>
                    <a:pt x="282" y="998"/>
                  </a:lnTo>
                  <a:lnTo>
                    <a:pt x="271" y="1009"/>
                  </a:lnTo>
                  <a:lnTo>
                    <a:pt x="259" y="1017"/>
                  </a:lnTo>
                  <a:lnTo>
                    <a:pt x="239" y="1029"/>
                  </a:lnTo>
                  <a:lnTo>
                    <a:pt x="221" y="1039"/>
                  </a:lnTo>
                  <a:lnTo>
                    <a:pt x="202" y="1046"/>
                  </a:lnTo>
                  <a:lnTo>
                    <a:pt x="185" y="1051"/>
                  </a:lnTo>
                  <a:lnTo>
                    <a:pt x="168" y="1055"/>
                  </a:lnTo>
                  <a:lnTo>
                    <a:pt x="151" y="1057"/>
                  </a:lnTo>
                  <a:lnTo>
                    <a:pt x="136" y="1057"/>
                  </a:lnTo>
                  <a:lnTo>
                    <a:pt x="121" y="1056"/>
                  </a:lnTo>
                  <a:lnTo>
                    <a:pt x="108" y="1052"/>
                  </a:lnTo>
                  <a:lnTo>
                    <a:pt x="95" y="1048"/>
                  </a:lnTo>
                  <a:lnTo>
                    <a:pt x="82" y="1043"/>
                  </a:lnTo>
                  <a:lnTo>
                    <a:pt x="72" y="1036"/>
                  </a:lnTo>
                  <a:lnTo>
                    <a:pt x="61" y="1029"/>
                  </a:lnTo>
                  <a:lnTo>
                    <a:pt x="52" y="1020"/>
                  </a:lnTo>
                  <a:lnTo>
                    <a:pt x="44" y="1011"/>
                  </a:lnTo>
                  <a:lnTo>
                    <a:pt x="37" y="1000"/>
                  </a:lnTo>
                  <a:lnTo>
                    <a:pt x="30" y="990"/>
                  </a:lnTo>
                  <a:lnTo>
                    <a:pt x="25" y="979"/>
                  </a:lnTo>
                  <a:lnTo>
                    <a:pt x="21" y="966"/>
                  </a:lnTo>
                  <a:lnTo>
                    <a:pt x="18" y="955"/>
                  </a:lnTo>
                  <a:lnTo>
                    <a:pt x="16" y="942"/>
                  </a:lnTo>
                  <a:lnTo>
                    <a:pt x="16" y="930"/>
                  </a:lnTo>
                  <a:lnTo>
                    <a:pt x="17" y="917"/>
                  </a:lnTo>
                  <a:lnTo>
                    <a:pt x="19" y="905"/>
                  </a:lnTo>
                  <a:lnTo>
                    <a:pt x="22" y="893"/>
                  </a:lnTo>
                  <a:lnTo>
                    <a:pt x="27" y="881"/>
                  </a:lnTo>
                  <a:lnTo>
                    <a:pt x="34" y="869"/>
                  </a:lnTo>
                  <a:lnTo>
                    <a:pt x="41" y="859"/>
                  </a:lnTo>
                  <a:lnTo>
                    <a:pt x="50" y="849"/>
                  </a:lnTo>
                  <a:lnTo>
                    <a:pt x="60" y="838"/>
                  </a:lnTo>
                  <a:lnTo>
                    <a:pt x="73" y="830"/>
                  </a:lnTo>
                  <a:lnTo>
                    <a:pt x="86" y="822"/>
                  </a:lnTo>
                  <a:lnTo>
                    <a:pt x="94" y="818"/>
                  </a:lnTo>
                  <a:lnTo>
                    <a:pt x="100" y="816"/>
                  </a:lnTo>
                  <a:lnTo>
                    <a:pt x="107" y="814"/>
                  </a:lnTo>
                  <a:lnTo>
                    <a:pt x="114" y="813"/>
                  </a:lnTo>
                  <a:lnTo>
                    <a:pt x="121" y="813"/>
                  </a:lnTo>
                  <a:lnTo>
                    <a:pt x="129" y="813"/>
                  </a:lnTo>
                  <a:lnTo>
                    <a:pt x="136" y="814"/>
                  </a:lnTo>
                  <a:lnTo>
                    <a:pt x="143" y="816"/>
                  </a:lnTo>
                  <a:lnTo>
                    <a:pt x="150" y="818"/>
                  </a:lnTo>
                  <a:lnTo>
                    <a:pt x="158" y="821"/>
                  </a:lnTo>
                  <a:lnTo>
                    <a:pt x="164" y="824"/>
                  </a:lnTo>
                  <a:lnTo>
                    <a:pt x="170" y="828"/>
                  </a:lnTo>
                  <a:lnTo>
                    <a:pt x="182" y="836"/>
                  </a:lnTo>
                  <a:lnTo>
                    <a:pt x="194" y="847"/>
                  </a:lnTo>
                  <a:lnTo>
                    <a:pt x="198" y="852"/>
                  </a:lnTo>
                  <a:lnTo>
                    <a:pt x="203" y="857"/>
                  </a:lnTo>
                  <a:lnTo>
                    <a:pt x="207" y="863"/>
                  </a:lnTo>
                  <a:lnTo>
                    <a:pt x="210" y="869"/>
                  </a:lnTo>
                  <a:lnTo>
                    <a:pt x="213" y="876"/>
                  </a:lnTo>
                  <a:lnTo>
                    <a:pt x="216" y="883"/>
                  </a:lnTo>
                  <a:lnTo>
                    <a:pt x="218" y="889"/>
                  </a:lnTo>
                  <a:lnTo>
                    <a:pt x="219" y="896"/>
                  </a:lnTo>
                  <a:lnTo>
                    <a:pt x="220" y="904"/>
                  </a:lnTo>
                  <a:lnTo>
                    <a:pt x="220" y="911"/>
                  </a:lnTo>
                  <a:lnTo>
                    <a:pt x="219" y="917"/>
                  </a:lnTo>
                  <a:lnTo>
                    <a:pt x="217" y="925"/>
                  </a:lnTo>
                  <a:lnTo>
                    <a:pt x="214" y="932"/>
                  </a:lnTo>
                  <a:lnTo>
                    <a:pt x="211" y="939"/>
                  </a:lnTo>
                  <a:lnTo>
                    <a:pt x="207" y="945"/>
                  </a:lnTo>
                  <a:lnTo>
                    <a:pt x="202" y="953"/>
                  </a:lnTo>
                  <a:lnTo>
                    <a:pt x="196" y="959"/>
                  </a:lnTo>
                  <a:lnTo>
                    <a:pt x="189" y="964"/>
                  </a:lnTo>
                  <a:lnTo>
                    <a:pt x="181" y="968"/>
                  </a:lnTo>
                  <a:lnTo>
                    <a:pt x="173" y="971"/>
                  </a:lnTo>
                  <a:lnTo>
                    <a:pt x="165" y="973"/>
                  </a:lnTo>
                  <a:lnTo>
                    <a:pt x="158" y="973"/>
                  </a:lnTo>
                  <a:lnTo>
                    <a:pt x="149" y="973"/>
                  </a:lnTo>
                  <a:lnTo>
                    <a:pt x="142" y="971"/>
                  </a:lnTo>
                  <a:lnTo>
                    <a:pt x="135" y="969"/>
                  </a:lnTo>
                  <a:lnTo>
                    <a:pt x="129" y="966"/>
                  </a:lnTo>
                  <a:lnTo>
                    <a:pt x="124" y="961"/>
                  </a:lnTo>
                  <a:lnTo>
                    <a:pt x="120" y="956"/>
                  </a:lnTo>
                  <a:lnTo>
                    <a:pt x="117" y="950"/>
                  </a:lnTo>
                  <a:lnTo>
                    <a:pt x="116" y="941"/>
                  </a:lnTo>
                  <a:lnTo>
                    <a:pt x="116" y="933"/>
                  </a:lnTo>
                  <a:lnTo>
                    <a:pt x="118" y="924"/>
                  </a:lnTo>
                  <a:lnTo>
                    <a:pt x="119" y="922"/>
                  </a:lnTo>
                  <a:lnTo>
                    <a:pt x="120" y="922"/>
                  </a:lnTo>
                  <a:lnTo>
                    <a:pt x="122" y="924"/>
                  </a:lnTo>
                  <a:lnTo>
                    <a:pt x="124" y="925"/>
                  </a:lnTo>
                  <a:lnTo>
                    <a:pt x="129" y="930"/>
                  </a:lnTo>
                  <a:lnTo>
                    <a:pt x="135" y="934"/>
                  </a:lnTo>
                  <a:lnTo>
                    <a:pt x="138" y="936"/>
                  </a:lnTo>
                  <a:lnTo>
                    <a:pt x="142" y="937"/>
                  </a:lnTo>
                  <a:lnTo>
                    <a:pt x="146" y="937"/>
                  </a:lnTo>
                  <a:lnTo>
                    <a:pt x="150" y="937"/>
                  </a:lnTo>
                  <a:lnTo>
                    <a:pt x="156" y="935"/>
                  </a:lnTo>
                  <a:lnTo>
                    <a:pt x="161" y="931"/>
                  </a:lnTo>
                  <a:lnTo>
                    <a:pt x="166" y="927"/>
                  </a:lnTo>
                  <a:lnTo>
                    <a:pt x="172" y="919"/>
                  </a:lnTo>
                  <a:lnTo>
                    <a:pt x="172" y="911"/>
                  </a:lnTo>
                  <a:lnTo>
                    <a:pt x="170" y="904"/>
                  </a:lnTo>
                  <a:lnTo>
                    <a:pt x="168" y="898"/>
                  </a:lnTo>
                  <a:lnTo>
                    <a:pt x="164" y="891"/>
                  </a:lnTo>
                  <a:lnTo>
                    <a:pt x="159" y="887"/>
                  </a:lnTo>
                  <a:lnTo>
                    <a:pt x="152" y="884"/>
                  </a:lnTo>
                  <a:lnTo>
                    <a:pt x="146" y="882"/>
                  </a:lnTo>
                  <a:lnTo>
                    <a:pt x="139" y="881"/>
                  </a:lnTo>
                  <a:lnTo>
                    <a:pt x="132" y="880"/>
                  </a:lnTo>
                  <a:lnTo>
                    <a:pt x="125" y="881"/>
                  </a:lnTo>
                  <a:lnTo>
                    <a:pt x="117" y="884"/>
                  </a:lnTo>
                  <a:lnTo>
                    <a:pt x="111" y="887"/>
                  </a:lnTo>
                  <a:lnTo>
                    <a:pt x="105" y="892"/>
                  </a:lnTo>
                  <a:lnTo>
                    <a:pt x="100" y="898"/>
                  </a:lnTo>
                  <a:lnTo>
                    <a:pt x="96" y="905"/>
                  </a:lnTo>
                  <a:lnTo>
                    <a:pt x="92" y="914"/>
                  </a:lnTo>
                  <a:lnTo>
                    <a:pt x="91" y="924"/>
                  </a:lnTo>
                  <a:lnTo>
                    <a:pt x="91" y="934"/>
                  </a:lnTo>
                  <a:lnTo>
                    <a:pt x="94" y="945"/>
                  </a:lnTo>
                  <a:lnTo>
                    <a:pt x="98" y="956"/>
                  </a:lnTo>
                  <a:lnTo>
                    <a:pt x="103" y="965"/>
                  </a:lnTo>
                  <a:lnTo>
                    <a:pt x="109" y="974"/>
                  </a:lnTo>
                  <a:lnTo>
                    <a:pt x="117" y="983"/>
                  </a:lnTo>
                  <a:lnTo>
                    <a:pt x="126" y="990"/>
                  </a:lnTo>
                  <a:lnTo>
                    <a:pt x="136" y="996"/>
                  </a:lnTo>
                  <a:lnTo>
                    <a:pt x="146" y="1000"/>
                  </a:lnTo>
                  <a:lnTo>
                    <a:pt x="151" y="1002"/>
                  </a:lnTo>
                  <a:lnTo>
                    <a:pt x="158" y="1002"/>
                  </a:lnTo>
                  <a:lnTo>
                    <a:pt x="164" y="1003"/>
                  </a:lnTo>
                  <a:lnTo>
                    <a:pt x="170" y="1002"/>
                  </a:lnTo>
                  <a:lnTo>
                    <a:pt x="176" y="1000"/>
                  </a:lnTo>
                  <a:lnTo>
                    <a:pt x="182" y="998"/>
                  </a:lnTo>
                  <a:lnTo>
                    <a:pt x="189" y="996"/>
                  </a:lnTo>
                  <a:lnTo>
                    <a:pt x="196" y="993"/>
                  </a:lnTo>
                  <a:lnTo>
                    <a:pt x="202" y="989"/>
                  </a:lnTo>
                  <a:lnTo>
                    <a:pt x="209" y="984"/>
                  </a:lnTo>
                  <a:lnTo>
                    <a:pt x="216" y="979"/>
                  </a:lnTo>
                  <a:lnTo>
                    <a:pt x="223" y="972"/>
                  </a:lnTo>
                  <a:lnTo>
                    <a:pt x="231" y="962"/>
                  </a:lnTo>
                  <a:lnTo>
                    <a:pt x="238" y="952"/>
                  </a:lnTo>
                  <a:lnTo>
                    <a:pt x="243" y="941"/>
                  </a:lnTo>
                  <a:lnTo>
                    <a:pt x="248" y="930"/>
                  </a:lnTo>
                  <a:lnTo>
                    <a:pt x="250" y="919"/>
                  </a:lnTo>
                  <a:lnTo>
                    <a:pt x="251" y="908"/>
                  </a:lnTo>
                  <a:lnTo>
                    <a:pt x="250" y="898"/>
                  </a:lnTo>
                  <a:lnTo>
                    <a:pt x="248" y="887"/>
                  </a:lnTo>
                  <a:lnTo>
                    <a:pt x="244" y="876"/>
                  </a:lnTo>
                  <a:lnTo>
                    <a:pt x="240" y="866"/>
                  </a:lnTo>
                  <a:lnTo>
                    <a:pt x="235" y="856"/>
                  </a:lnTo>
                  <a:lnTo>
                    <a:pt x="229" y="847"/>
                  </a:lnTo>
                  <a:lnTo>
                    <a:pt x="221" y="838"/>
                  </a:lnTo>
                  <a:lnTo>
                    <a:pt x="212" y="830"/>
                  </a:lnTo>
                  <a:lnTo>
                    <a:pt x="203" y="823"/>
                  </a:lnTo>
                  <a:lnTo>
                    <a:pt x="194" y="816"/>
                  </a:lnTo>
                  <a:lnTo>
                    <a:pt x="183" y="811"/>
                  </a:lnTo>
                  <a:lnTo>
                    <a:pt x="173" y="807"/>
                  </a:lnTo>
                  <a:lnTo>
                    <a:pt x="163" y="804"/>
                  </a:lnTo>
                  <a:lnTo>
                    <a:pt x="151" y="802"/>
                  </a:lnTo>
                  <a:lnTo>
                    <a:pt x="141" y="801"/>
                  </a:lnTo>
                  <a:lnTo>
                    <a:pt x="130" y="800"/>
                  </a:lnTo>
                  <a:lnTo>
                    <a:pt x="118" y="801"/>
                  </a:lnTo>
                  <a:lnTo>
                    <a:pt x="106" y="802"/>
                  </a:lnTo>
                  <a:lnTo>
                    <a:pt x="96" y="805"/>
                  </a:lnTo>
                  <a:lnTo>
                    <a:pt x="84" y="809"/>
                  </a:lnTo>
                  <a:lnTo>
                    <a:pt x="74" y="813"/>
                  </a:lnTo>
                  <a:lnTo>
                    <a:pt x="64" y="820"/>
                  </a:lnTo>
                  <a:lnTo>
                    <a:pt x="53" y="827"/>
                  </a:lnTo>
                  <a:lnTo>
                    <a:pt x="44" y="835"/>
                  </a:lnTo>
                  <a:lnTo>
                    <a:pt x="36" y="846"/>
                  </a:lnTo>
                  <a:lnTo>
                    <a:pt x="27" y="856"/>
                  </a:lnTo>
                  <a:lnTo>
                    <a:pt x="20" y="869"/>
                  </a:lnTo>
                  <a:lnTo>
                    <a:pt x="13" y="884"/>
                  </a:lnTo>
                  <a:lnTo>
                    <a:pt x="9" y="898"/>
                  </a:lnTo>
                  <a:lnTo>
                    <a:pt x="5" y="912"/>
                  </a:lnTo>
                  <a:lnTo>
                    <a:pt x="3" y="926"/>
                  </a:lnTo>
                  <a:lnTo>
                    <a:pt x="2" y="940"/>
                  </a:lnTo>
                  <a:lnTo>
                    <a:pt x="2" y="954"/>
                  </a:lnTo>
                  <a:lnTo>
                    <a:pt x="4" y="967"/>
                  </a:lnTo>
                  <a:lnTo>
                    <a:pt x="6" y="980"/>
                  </a:lnTo>
                  <a:lnTo>
                    <a:pt x="10" y="993"/>
                  </a:lnTo>
                  <a:lnTo>
                    <a:pt x="15" y="1005"/>
                  </a:lnTo>
                  <a:lnTo>
                    <a:pt x="21" y="1017"/>
                  </a:lnTo>
                  <a:lnTo>
                    <a:pt x="28" y="1029"/>
                  </a:lnTo>
                  <a:lnTo>
                    <a:pt x="36" y="1039"/>
                  </a:lnTo>
                  <a:lnTo>
                    <a:pt x="45" y="1049"/>
                  </a:lnTo>
                  <a:lnTo>
                    <a:pt x="54" y="1058"/>
                  </a:lnTo>
                  <a:lnTo>
                    <a:pt x="65" y="1066"/>
                  </a:lnTo>
                  <a:lnTo>
                    <a:pt x="76" y="1074"/>
                  </a:lnTo>
                  <a:lnTo>
                    <a:pt x="88" y="1081"/>
                  </a:lnTo>
                  <a:lnTo>
                    <a:pt x="101" y="1086"/>
                  </a:lnTo>
                  <a:lnTo>
                    <a:pt x="114" y="1091"/>
                  </a:lnTo>
                  <a:lnTo>
                    <a:pt x="129" y="1094"/>
                  </a:lnTo>
                  <a:lnTo>
                    <a:pt x="143" y="1096"/>
                  </a:lnTo>
                  <a:lnTo>
                    <a:pt x="158" y="1097"/>
                  </a:lnTo>
                  <a:lnTo>
                    <a:pt x="173" y="1097"/>
                  </a:lnTo>
                  <a:lnTo>
                    <a:pt x="190" y="1095"/>
                  </a:lnTo>
                  <a:lnTo>
                    <a:pt x="205" y="1092"/>
                  </a:lnTo>
                  <a:lnTo>
                    <a:pt x="222" y="1087"/>
                  </a:lnTo>
                  <a:lnTo>
                    <a:pt x="239" y="1081"/>
                  </a:lnTo>
                  <a:lnTo>
                    <a:pt x="256" y="1072"/>
                  </a:lnTo>
                  <a:lnTo>
                    <a:pt x="273" y="1063"/>
                  </a:lnTo>
                  <a:lnTo>
                    <a:pt x="291" y="1051"/>
                  </a:lnTo>
                  <a:lnTo>
                    <a:pt x="300" y="1044"/>
                  </a:lnTo>
                  <a:lnTo>
                    <a:pt x="309" y="1036"/>
                  </a:lnTo>
                  <a:lnTo>
                    <a:pt x="317" y="1028"/>
                  </a:lnTo>
                  <a:lnTo>
                    <a:pt x="323" y="1018"/>
                  </a:lnTo>
                  <a:lnTo>
                    <a:pt x="328" y="1009"/>
                  </a:lnTo>
                  <a:lnTo>
                    <a:pt x="333" y="999"/>
                  </a:lnTo>
                  <a:lnTo>
                    <a:pt x="336" y="989"/>
                  </a:lnTo>
                  <a:lnTo>
                    <a:pt x="340" y="979"/>
                  </a:lnTo>
                  <a:lnTo>
                    <a:pt x="342" y="968"/>
                  </a:lnTo>
                  <a:lnTo>
                    <a:pt x="343" y="957"/>
                  </a:lnTo>
                  <a:lnTo>
                    <a:pt x="344" y="946"/>
                  </a:lnTo>
                  <a:lnTo>
                    <a:pt x="344" y="935"/>
                  </a:lnTo>
                  <a:lnTo>
                    <a:pt x="343" y="924"/>
                  </a:lnTo>
                  <a:lnTo>
                    <a:pt x="342" y="912"/>
                  </a:lnTo>
                  <a:lnTo>
                    <a:pt x="340" y="901"/>
                  </a:lnTo>
                  <a:lnTo>
                    <a:pt x="338" y="890"/>
                  </a:lnTo>
                  <a:lnTo>
                    <a:pt x="331" y="867"/>
                  </a:lnTo>
                  <a:lnTo>
                    <a:pt x="324" y="846"/>
                  </a:lnTo>
                  <a:lnTo>
                    <a:pt x="316" y="824"/>
                  </a:lnTo>
                  <a:lnTo>
                    <a:pt x="307" y="804"/>
                  </a:lnTo>
                  <a:lnTo>
                    <a:pt x="297" y="785"/>
                  </a:lnTo>
                  <a:lnTo>
                    <a:pt x="288" y="769"/>
                  </a:lnTo>
                  <a:lnTo>
                    <a:pt x="279" y="754"/>
                  </a:lnTo>
                  <a:lnTo>
                    <a:pt x="270" y="740"/>
                  </a:lnTo>
                  <a:lnTo>
                    <a:pt x="289" y="760"/>
                  </a:lnTo>
                  <a:lnTo>
                    <a:pt x="309" y="778"/>
                  </a:lnTo>
                  <a:lnTo>
                    <a:pt x="329" y="796"/>
                  </a:lnTo>
                  <a:lnTo>
                    <a:pt x="352" y="811"/>
                  </a:lnTo>
                  <a:lnTo>
                    <a:pt x="375" y="826"/>
                  </a:lnTo>
                  <a:lnTo>
                    <a:pt x="399" y="840"/>
                  </a:lnTo>
                  <a:lnTo>
                    <a:pt x="423" y="853"/>
                  </a:lnTo>
                  <a:lnTo>
                    <a:pt x="448" y="864"/>
                  </a:lnTo>
                  <a:lnTo>
                    <a:pt x="474" y="875"/>
                  </a:lnTo>
                  <a:lnTo>
                    <a:pt x="500" y="883"/>
                  </a:lnTo>
                  <a:lnTo>
                    <a:pt x="526" y="891"/>
                  </a:lnTo>
                  <a:lnTo>
                    <a:pt x="553" y="898"/>
                  </a:lnTo>
                  <a:lnTo>
                    <a:pt x="578" y="903"/>
                  </a:lnTo>
                  <a:lnTo>
                    <a:pt x="605" y="907"/>
                  </a:lnTo>
                  <a:lnTo>
                    <a:pt x="631" y="910"/>
                  </a:lnTo>
                  <a:lnTo>
                    <a:pt x="657" y="911"/>
                  </a:lnTo>
                  <a:lnTo>
                    <a:pt x="639" y="915"/>
                  </a:lnTo>
                  <a:lnTo>
                    <a:pt x="623" y="920"/>
                  </a:lnTo>
                  <a:lnTo>
                    <a:pt x="606" y="926"/>
                  </a:lnTo>
                  <a:lnTo>
                    <a:pt x="591" y="932"/>
                  </a:lnTo>
                  <a:lnTo>
                    <a:pt x="576" y="938"/>
                  </a:lnTo>
                  <a:lnTo>
                    <a:pt x="562" y="945"/>
                  </a:lnTo>
                  <a:lnTo>
                    <a:pt x="548" y="953"/>
                  </a:lnTo>
                  <a:lnTo>
                    <a:pt x="535" y="961"/>
                  </a:lnTo>
                  <a:lnTo>
                    <a:pt x="523" y="969"/>
                  </a:lnTo>
                  <a:lnTo>
                    <a:pt x="511" y="979"/>
                  </a:lnTo>
                  <a:lnTo>
                    <a:pt x="500" y="988"/>
                  </a:lnTo>
                  <a:lnTo>
                    <a:pt x="489" y="997"/>
                  </a:lnTo>
                  <a:lnTo>
                    <a:pt x="479" y="1008"/>
                  </a:lnTo>
                  <a:lnTo>
                    <a:pt x="470" y="1018"/>
                  </a:lnTo>
                  <a:lnTo>
                    <a:pt x="461" y="1030"/>
                  </a:lnTo>
                  <a:lnTo>
                    <a:pt x="452" y="1040"/>
                  </a:lnTo>
                  <a:lnTo>
                    <a:pt x="445" y="1051"/>
                  </a:lnTo>
                  <a:lnTo>
                    <a:pt x="438" y="1063"/>
                  </a:lnTo>
                  <a:lnTo>
                    <a:pt x="431" y="1074"/>
                  </a:lnTo>
                  <a:lnTo>
                    <a:pt x="424" y="1086"/>
                  </a:lnTo>
                  <a:lnTo>
                    <a:pt x="414" y="1110"/>
                  </a:lnTo>
                  <a:lnTo>
                    <a:pt x="405" y="1134"/>
                  </a:lnTo>
                  <a:lnTo>
                    <a:pt x="399" y="1158"/>
                  </a:lnTo>
                  <a:lnTo>
                    <a:pt x="393" y="1181"/>
                  </a:lnTo>
                  <a:lnTo>
                    <a:pt x="390" y="1204"/>
                  </a:lnTo>
                  <a:lnTo>
                    <a:pt x="389" y="1227"/>
                  </a:lnTo>
                  <a:lnTo>
                    <a:pt x="388" y="1266"/>
                  </a:lnTo>
                  <a:lnTo>
                    <a:pt x="384" y="1301"/>
                  </a:lnTo>
                  <a:lnTo>
                    <a:pt x="378" y="1333"/>
                  </a:lnTo>
                  <a:lnTo>
                    <a:pt x="371" y="1362"/>
                  </a:lnTo>
                  <a:lnTo>
                    <a:pt x="360" y="1387"/>
                  </a:lnTo>
                  <a:lnTo>
                    <a:pt x="349" y="1409"/>
                  </a:lnTo>
                  <a:lnTo>
                    <a:pt x="335" y="1428"/>
                  </a:lnTo>
                  <a:lnTo>
                    <a:pt x="322" y="1444"/>
                  </a:lnTo>
                  <a:lnTo>
                    <a:pt x="307" y="1457"/>
                  </a:lnTo>
                  <a:lnTo>
                    <a:pt x="290" y="1467"/>
                  </a:lnTo>
                  <a:lnTo>
                    <a:pt x="272" y="1475"/>
                  </a:lnTo>
                  <a:lnTo>
                    <a:pt x="255" y="1480"/>
                  </a:lnTo>
                  <a:lnTo>
                    <a:pt x="236" y="1483"/>
                  </a:lnTo>
                  <a:lnTo>
                    <a:pt x="219" y="1484"/>
                  </a:lnTo>
                  <a:lnTo>
                    <a:pt x="200" y="1482"/>
                  </a:lnTo>
                  <a:lnTo>
                    <a:pt x="181" y="1479"/>
                  </a:lnTo>
                  <a:lnTo>
                    <a:pt x="163" y="1474"/>
                  </a:lnTo>
                  <a:lnTo>
                    <a:pt x="145" y="1467"/>
                  </a:lnTo>
                  <a:lnTo>
                    <a:pt x="128" y="1459"/>
                  </a:lnTo>
                  <a:lnTo>
                    <a:pt x="111" y="1449"/>
                  </a:lnTo>
                  <a:lnTo>
                    <a:pt x="96" y="1438"/>
                  </a:lnTo>
                  <a:lnTo>
                    <a:pt x="80" y="1426"/>
                  </a:lnTo>
                  <a:lnTo>
                    <a:pt x="68" y="1412"/>
                  </a:lnTo>
                  <a:lnTo>
                    <a:pt x="55" y="1398"/>
                  </a:lnTo>
                  <a:lnTo>
                    <a:pt x="45" y="1382"/>
                  </a:lnTo>
                  <a:lnTo>
                    <a:pt x="37" y="1367"/>
                  </a:lnTo>
                  <a:lnTo>
                    <a:pt x="30" y="1350"/>
                  </a:lnTo>
                  <a:lnTo>
                    <a:pt x="25" y="1333"/>
                  </a:lnTo>
                  <a:lnTo>
                    <a:pt x="23" y="1316"/>
                  </a:lnTo>
                  <a:lnTo>
                    <a:pt x="24" y="1299"/>
                  </a:lnTo>
                  <a:lnTo>
                    <a:pt x="26" y="1281"/>
                  </a:lnTo>
                  <a:lnTo>
                    <a:pt x="33" y="1264"/>
                  </a:lnTo>
                  <a:lnTo>
                    <a:pt x="40" y="1248"/>
                  </a:lnTo>
                  <a:lnTo>
                    <a:pt x="49" y="1232"/>
                  </a:lnTo>
                  <a:lnTo>
                    <a:pt x="59" y="1219"/>
                  </a:lnTo>
                  <a:lnTo>
                    <a:pt x="71" y="1206"/>
                  </a:lnTo>
                  <a:lnTo>
                    <a:pt x="83" y="1195"/>
                  </a:lnTo>
                  <a:lnTo>
                    <a:pt x="97" y="1185"/>
                  </a:lnTo>
                  <a:lnTo>
                    <a:pt x="111" y="1176"/>
                  </a:lnTo>
                  <a:lnTo>
                    <a:pt x="126" y="1170"/>
                  </a:lnTo>
                  <a:lnTo>
                    <a:pt x="141" y="1165"/>
                  </a:lnTo>
                  <a:lnTo>
                    <a:pt x="157" y="1163"/>
                  </a:lnTo>
                  <a:lnTo>
                    <a:pt x="164" y="1163"/>
                  </a:lnTo>
                  <a:lnTo>
                    <a:pt x="172" y="1163"/>
                  </a:lnTo>
                  <a:lnTo>
                    <a:pt x="179" y="1163"/>
                  </a:lnTo>
                  <a:lnTo>
                    <a:pt x="187" y="1165"/>
                  </a:lnTo>
                  <a:lnTo>
                    <a:pt x="195" y="1167"/>
                  </a:lnTo>
                  <a:lnTo>
                    <a:pt x="202" y="1169"/>
                  </a:lnTo>
                  <a:lnTo>
                    <a:pt x="209" y="1172"/>
                  </a:lnTo>
                  <a:lnTo>
                    <a:pt x="217" y="1176"/>
                  </a:lnTo>
                  <a:lnTo>
                    <a:pt x="224" y="1180"/>
                  </a:lnTo>
                  <a:lnTo>
                    <a:pt x="231" y="1186"/>
                  </a:lnTo>
                  <a:lnTo>
                    <a:pt x="238" y="1192"/>
                  </a:lnTo>
                  <a:lnTo>
                    <a:pt x="244" y="1199"/>
                  </a:lnTo>
                  <a:lnTo>
                    <a:pt x="250" y="1204"/>
                  </a:lnTo>
                  <a:lnTo>
                    <a:pt x="254" y="1212"/>
                  </a:lnTo>
                  <a:lnTo>
                    <a:pt x="258" y="1220"/>
                  </a:lnTo>
                  <a:lnTo>
                    <a:pt x="261" y="1229"/>
                  </a:lnTo>
                  <a:lnTo>
                    <a:pt x="264" y="1241"/>
                  </a:lnTo>
                  <a:lnTo>
                    <a:pt x="266" y="1252"/>
                  </a:lnTo>
                  <a:lnTo>
                    <a:pt x="268" y="1264"/>
                  </a:lnTo>
                  <a:lnTo>
                    <a:pt x="268" y="1276"/>
                  </a:lnTo>
                  <a:lnTo>
                    <a:pt x="267" y="1288"/>
                  </a:lnTo>
                  <a:lnTo>
                    <a:pt x="265" y="1300"/>
                  </a:lnTo>
                  <a:lnTo>
                    <a:pt x="261" y="1311"/>
                  </a:lnTo>
                  <a:lnTo>
                    <a:pt x="256" y="1323"/>
                  </a:lnTo>
                  <a:lnTo>
                    <a:pt x="252" y="1328"/>
                  </a:lnTo>
                  <a:lnTo>
                    <a:pt x="248" y="1333"/>
                  </a:lnTo>
                  <a:lnTo>
                    <a:pt x="243" y="1338"/>
                  </a:lnTo>
                  <a:lnTo>
                    <a:pt x="238" y="1343"/>
                  </a:lnTo>
                  <a:lnTo>
                    <a:pt x="233" y="1347"/>
                  </a:lnTo>
                  <a:lnTo>
                    <a:pt x="226" y="1351"/>
                  </a:lnTo>
                  <a:lnTo>
                    <a:pt x="220" y="1354"/>
                  </a:lnTo>
                  <a:lnTo>
                    <a:pt x="212" y="1357"/>
                  </a:lnTo>
                  <a:lnTo>
                    <a:pt x="204" y="1359"/>
                  </a:lnTo>
                  <a:lnTo>
                    <a:pt x="196" y="1360"/>
                  </a:lnTo>
                  <a:lnTo>
                    <a:pt x="189" y="1359"/>
                  </a:lnTo>
                  <a:lnTo>
                    <a:pt x="181" y="1356"/>
                  </a:lnTo>
                  <a:lnTo>
                    <a:pt x="174" y="1353"/>
                  </a:lnTo>
                  <a:lnTo>
                    <a:pt x="168" y="1349"/>
                  </a:lnTo>
                  <a:lnTo>
                    <a:pt x="164" y="1344"/>
                  </a:lnTo>
                  <a:lnTo>
                    <a:pt x="160" y="1337"/>
                  </a:lnTo>
                  <a:lnTo>
                    <a:pt x="157" y="1332"/>
                  </a:lnTo>
                  <a:lnTo>
                    <a:pt x="155" y="1326"/>
                  </a:lnTo>
                  <a:lnTo>
                    <a:pt x="153" y="1321"/>
                  </a:lnTo>
                  <a:lnTo>
                    <a:pt x="155" y="1316"/>
                  </a:lnTo>
                  <a:lnTo>
                    <a:pt x="158" y="1311"/>
                  </a:lnTo>
                  <a:lnTo>
                    <a:pt x="162" y="1308"/>
                  </a:lnTo>
                  <a:lnTo>
                    <a:pt x="168" y="1305"/>
                  </a:lnTo>
                  <a:lnTo>
                    <a:pt x="176" y="1304"/>
                  </a:lnTo>
                  <a:lnTo>
                    <a:pt x="185" y="1303"/>
                  </a:lnTo>
                  <a:lnTo>
                    <a:pt x="192" y="1301"/>
                  </a:lnTo>
                  <a:lnTo>
                    <a:pt x="199" y="1297"/>
                  </a:lnTo>
                  <a:lnTo>
                    <a:pt x="206" y="1292"/>
                  </a:lnTo>
                  <a:lnTo>
                    <a:pt x="212" y="1286"/>
                  </a:lnTo>
                  <a:lnTo>
                    <a:pt x="218" y="1279"/>
                  </a:lnTo>
                  <a:lnTo>
                    <a:pt x="222" y="1272"/>
                  </a:lnTo>
                  <a:lnTo>
                    <a:pt x="225" y="1264"/>
                  </a:lnTo>
                  <a:lnTo>
                    <a:pt x="227" y="1255"/>
                  </a:lnTo>
                  <a:lnTo>
                    <a:pt x="227" y="1247"/>
                  </a:lnTo>
                  <a:lnTo>
                    <a:pt x="226" y="1239"/>
                  </a:lnTo>
                  <a:lnTo>
                    <a:pt x="223" y="1229"/>
                  </a:lnTo>
                  <a:lnTo>
                    <a:pt x="219" y="1221"/>
                  </a:lnTo>
                  <a:lnTo>
                    <a:pt x="211" y="1213"/>
                  </a:lnTo>
                  <a:lnTo>
                    <a:pt x="202" y="1205"/>
                  </a:lnTo>
                  <a:lnTo>
                    <a:pt x="191" y="1199"/>
                  </a:lnTo>
                  <a:lnTo>
                    <a:pt x="193" y="1211"/>
                  </a:lnTo>
                  <a:lnTo>
                    <a:pt x="192" y="1220"/>
                  </a:lnTo>
                  <a:lnTo>
                    <a:pt x="190" y="1227"/>
                  </a:lnTo>
                  <a:lnTo>
                    <a:pt x="187" y="1233"/>
                  </a:lnTo>
                  <a:lnTo>
                    <a:pt x="181" y="1240"/>
                  </a:lnTo>
                  <a:lnTo>
                    <a:pt x="175" y="1245"/>
                  </a:lnTo>
                  <a:lnTo>
                    <a:pt x="169" y="1249"/>
                  </a:lnTo>
                  <a:lnTo>
                    <a:pt x="162" y="1254"/>
                  </a:lnTo>
                  <a:lnTo>
                    <a:pt x="155" y="1259"/>
                  </a:lnTo>
                  <a:lnTo>
                    <a:pt x="148" y="1265"/>
                  </a:lnTo>
                  <a:lnTo>
                    <a:pt x="142" y="1271"/>
                  </a:lnTo>
                  <a:lnTo>
                    <a:pt x="136" y="1278"/>
                  </a:lnTo>
                  <a:lnTo>
                    <a:pt x="132" y="1286"/>
                  </a:lnTo>
                  <a:lnTo>
                    <a:pt x="129" y="1297"/>
                  </a:lnTo>
                  <a:lnTo>
                    <a:pt x="128" y="1309"/>
                  </a:lnTo>
                  <a:lnTo>
                    <a:pt x="129" y="1324"/>
                  </a:lnTo>
                  <a:lnTo>
                    <a:pt x="131" y="1335"/>
                  </a:lnTo>
                  <a:lnTo>
                    <a:pt x="134" y="1345"/>
                  </a:lnTo>
                  <a:lnTo>
                    <a:pt x="138" y="1352"/>
                  </a:lnTo>
                  <a:lnTo>
                    <a:pt x="143" y="1359"/>
                  </a:lnTo>
                  <a:lnTo>
                    <a:pt x="149" y="1366"/>
                  </a:lnTo>
                  <a:lnTo>
                    <a:pt x="157" y="1370"/>
                  </a:lnTo>
                  <a:lnTo>
                    <a:pt x="164" y="1374"/>
                  </a:lnTo>
                  <a:lnTo>
                    <a:pt x="171" y="1377"/>
                  </a:lnTo>
                  <a:lnTo>
                    <a:pt x="179" y="1379"/>
                  </a:lnTo>
                  <a:lnTo>
                    <a:pt x="187" y="1381"/>
                  </a:lnTo>
                  <a:lnTo>
                    <a:pt x="194" y="1382"/>
                  </a:lnTo>
                  <a:lnTo>
                    <a:pt x="201" y="1382"/>
                  </a:lnTo>
                  <a:lnTo>
                    <a:pt x="214" y="1382"/>
                  </a:lnTo>
                  <a:lnTo>
                    <a:pt x="224" y="1381"/>
                  </a:lnTo>
                  <a:lnTo>
                    <a:pt x="233" y="1378"/>
                  </a:lnTo>
                  <a:lnTo>
                    <a:pt x="241" y="1375"/>
                  </a:lnTo>
                  <a:lnTo>
                    <a:pt x="250" y="1371"/>
                  </a:lnTo>
                  <a:lnTo>
                    <a:pt x="258" y="1367"/>
                  </a:lnTo>
                  <a:lnTo>
                    <a:pt x="266" y="1360"/>
                  </a:lnTo>
                  <a:lnTo>
                    <a:pt x="273" y="1354"/>
                  </a:lnTo>
                  <a:lnTo>
                    <a:pt x="280" y="1348"/>
                  </a:lnTo>
                  <a:lnTo>
                    <a:pt x="286" y="1341"/>
                  </a:lnTo>
                  <a:lnTo>
                    <a:pt x="292" y="1332"/>
                  </a:lnTo>
                  <a:lnTo>
                    <a:pt x="296" y="1324"/>
                  </a:lnTo>
                  <a:lnTo>
                    <a:pt x="301" y="1316"/>
                  </a:lnTo>
                  <a:lnTo>
                    <a:pt x="304" y="1306"/>
                  </a:lnTo>
                  <a:lnTo>
                    <a:pt x="307" y="1297"/>
                  </a:lnTo>
                  <a:lnTo>
                    <a:pt x="309" y="1288"/>
                  </a:lnTo>
                  <a:lnTo>
                    <a:pt x="310" y="1278"/>
                  </a:lnTo>
                  <a:lnTo>
                    <a:pt x="310" y="1268"/>
                  </a:lnTo>
                  <a:lnTo>
                    <a:pt x="308" y="1253"/>
                  </a:lnTo>
                  <a:lnTo>
                    <a:pt x="304" y="1240"/>
                  </a:lnTo>
                  <a:lnTo>
                    <a:pt x="301" y="1226"/>
                  </a:lnTo>
                  <a:lnTo>
                    <a:pt x="296" y="1215"/>
                  </a:lnTo>
                  <a:lnTo>
                    <a:pt x="290" y="1203"/>
                  </a:lnTo>
                  <a:lnTo>
                    <a:pt x="284" y="1193"/>
                  </a:lnTo>
                  <a:lnTo>
                    <a:pt x="277" y="1182"/>
                  </a:lnTo>
                  <a:lnTo>
                    <a:pt x="268" y="1174"/>
                  </a:lnTo>
                  <a:lnTo>
                    <a:pt x="260" y="1166"/>
                  </a:lnTo>
                  <a:lnTo>
                    <a:pt x="251" y="1160"/>
                  </a:lnTo>
                  <a:lnTo>
                    <a:pt x="240" y="1153"/>
                  </a:lnTo>
                  <a:lnTo>
                    <a:pt x="230" y="1148"/>
                  </a:lnTo>
                  <a:lnTo>
                    <a:pt x="220" y="1144"/>
                  </a:lnTo>
                  <a:lnTo>
                    <a:pt x="209" y="1140"/>
                  </a:lnTo>
                  <a:lnTo>
                    <a:pt x="198" y="1138"/>
                  </a:lnTo>
                  <a:lnTo>
                    <a:pt x="186" y="1136"/>
                  </a:lnTo>
                  <a:lnTo>
                    <a:pt x="174" y="1136"/>
                  </a:lnTo>
                  <a:lnTo>
                    <a:pt x="163" y="1136"/>
                  </a:lnTo>
                  <a:lnTo>
                    <a:pt x="151" y="1138"/>
                  </a:lnTo>
                  <a:lnTo>
                    <a:pt x="139" y="1140"/>
                  </a:lnTo>
                  <a:lnTo>
                    <a:pt x="128" y="1143"/>
                  </a:lnTo>
                  <a:lnTo>
                    <a:pt x="116" y="1147"/>
                  </a:lnTo>
                  <a:lnTo>
                    <a:pt x="105" y="1152"/>
                  </a:lnTo>
                  <a:lnTo>
                    <a:pt x="95" y="1159"/>
                  </a:lnTo>
                  <a:lnTo>
                    <a:pt x="84" y="1167"/>
                  </a:lnTo>
                  <a:lnTo>
                    <a:pt x="74" y="1175"/>
                  </a:lnTo>
                  <a:lnTo>
                    <a:pt x="64" y="1185"/>
                  </a:lnTo>
                  <a:lnTo>
                    <a:pt x="55" y="1195"/>
                  </a:lnTo>
                  <a:lnTo>
                    <a:pt x="47" y="1206"/>
                  </a:lnTo>
                  <a:lnTo>
                    <a:pt x="39" y="1219"/>
                  </a:lnTo>
                  <a:lnTo>
                    <a:pt x="31" y="1233"/>
                  </a:lnTo>
                  <a:lnTo>
                    <a:pt x="25" y="1248"/>
                  </a:lnTo>
                  <a:lnTo>
                    <a:pt x="17" y="1273"/>
                  </a:lnTo>
                  <a:lnTo>
                    <a:pt x="12" y="1297"/>
                  </a:lnTo>
                  <a:lnTo>
                    <a:pt x="10" y="1321"/>
                  </a:lnTo>
                  <a:lnTo>
                    <a:pt x="10" y="1344"/>
                  </a:lnTo>
                  <a:lnTo>
                    <a:pt x="13" y="1366"/>
                  </a:lnTo>
                  <a:lnTo>
                    <a:pt x="17" y="1386"/>
                  </a:lnTo>
                  <a:lnTo>
                    <a:pt x="24" y="1406"/>
                  </a:lnTo>
                  <a:lnTo>
                    <a:pt x="34" y="1425"/>
                  </a:lnTo>
                  <a:lnTo>
                    <a:pt x="44" y="1442"/>
                  </a:lnTo>
                  <a:lnTo>
                    <a:pt x="56" y="1459"/>
                  </a:lnTo>
                  <a:lnTo>
                    <a:pt x="70" y="1474"/>
                  </a:lnTo>
                  <a:lnTo>
                    <a:pt x="85" y="1486"/>
                  </a:lnTo>
                  <a:lnTo>
                    <a:pt x="102" y="1499"/>
                  </a:lnTo>
                  <a:lnTo>
                    <a:pt x="118" y="1508"/>
                  </a:lnTo>
                  <a:lnTo>
                    <a:pt x="137" y="1516"/>
                  </a:lnTo>
                  <a:lnTo>
                    <a:pt x="156" y="1523"/>
                  </a:lnTo>
                  <a:lnTo>
                    <a:pt x="174" y="1527"/>
                  </a:lnTo>
                  <a:lnTo>
                    <a:pt x="194" y="1529"/>
                  </a:lnTo>
                  <a:lnTo>
                    <a:pt x="213" y="1529"/>
                  </a:lnTo>
                  <a:lnTo>
                    <a:pt x="233" y="1527"/>
                  </a:lnTo>
                  <a:lnTo>
                    <a:pt x="252" y="1522"/>
                  </a:lnTo>
                  <a:lnTo>
                    <a:pt x="271" y="1514"/>
                  </a:lnTo>
                  <a:lnTo>
                    <a:pt x="290" y="1505"/>
                  </a:lnTo>
                  <a:lnTo>
                    <a:pt x="308" y="1492"/>
                  </a:lnTo>
                  <a:lnTo>
                    <a:pt x="324" y="1477"/>
                  </a:lnTo>
                  <a:lnTo>
                    <a:pt x="341" y="1459"/>
                  </a:lnTo>
                  <a:lnTo>
                    <a:pt x="355" y="1438"/>
                  </a:lnTo>
                  <a:lnTo>
                    <a:pt x="369" y="1414"/>
                  </a:lnTo>
                  <a:lnTo>
                    <a:pt x="380" y="1387"/>
                  </a:lnTo>
                  <a:lnTo>
                    <a:pt x="390" y="1357"/>
                  </a:lnTo>
                  <a:lnTo>
                    <a:pt x="399" y="1324"/>
                  </a:lnTo>
                  <a:lnTo>
                    <a:pt x="406" y="1286"/>
                  </a:lnTo>
                  <a:lnTo>
                    <a:pt x="411" y="1310"/>
                  </a:lnTo>
                  <a:lnTo>
                    <a:pt x="419" y="1333"/>
                  </a:lnTo>
                  <a:lnTo>
                    <a:pt x="428" y="1354"/>
                  </a:lnTo>
                  <a:lnTo>
                    <a:pt x="440" y="1374"/>
                  </a:lnTo>
                  <a:lnTo>
                    <a:pt x="452" y="1393"/>
                  </a:lnTo>
                  <a:lnTo>
                    <a:pt x="467" y="1410"/>
                  </a:lnTo>
                  <a:lnTo>
                    <a:pt x="481" y="1426"/>
                  </a:lnTo>
                  <a:lnTo>
                    <a:pt x="498" y="1440"/>
                  </a:lnTo>
                  <a:lnTo>
                    <a:pt x="514" y="1453"/>
                  </a:lnTo>
                  <a:lnTo>
                    <a:pt x="533" y="1464"/>
                  </a:lnTo>
                  <a:lnTo>
                    <a:pt x="552" y="1475"/>
                  </a:lnTo>
                  <a:lnTo>
                    <a:pt x="570" y="1483"/>
                  </a:lnTo>
                  <a:lnTo>
                    <a:pt x="590" y="1490"/>
                  </a:lnTo>
                  <a:lnTo>
                    <a:pt x="610" y="1497"/>
                  </a:lnTo>
                  <a:lnTo>
                    <a:pt x="630" y="1500"/>
                  </a:lnTo>
                  <a:lnTo>
                    <a:pt x="651" y="1503"/>
                  </a:lnTo>
                  <a:lnTo>
                    <a:pt x="670" y="1504"/>
                  </a:lnTo>
                  <a:lnTo>
                    <a:pt x="691" y="1503"/>
                  </a:lnTo>
                  <a:lnTo>
                    <a:pt x="711" y="1501"/>
                  </a:lnTo>
                  <a:lnTo>
                    <a:pt x="729" y="1497"/>
                  </a:lnTo>
                  <a:lnTo>
                    <a:pt x="748" y="1491"/>
                  </a:lnTo>
                  <a:lnTo>
                    <a:pt x="767" y="1484"/>
                  </a:lnTo>
                  <a:lnTo>
                    <a:pt x="783" y="1476"/>
                  </a:lnTo>
                  <a:lnTo>
                    <a:pt x="800" y="1465"/>
                  </a:lnTo>
                  <a:lnTo>
                    <a:pt x="815" y="1453"/>
                  </a:lnTo>
                  <a:lnTo>
                    <a:pt x="830" y="1439"/>
                  </a:lnTo>
                  <a:lnTo>
                    <a:pt x="842" y="1424"/>
                  </a:lnTo>
                  <a:lnTo>
                    <a:pt x="853" y="1406"/>
                  </a:lnTo>
                  <a:lnTo>
                    <a:pt x="863" y="1386"/>
                  </a:lnTo>
                  <a:lnTo>
                    <a:pt x="871" y="1366"/>
                  </a:lnTo>
                  <a:lnTo>
                    <a:pt x="877" y="1343"/>
                  </a:lnTo>
                  <a:lnTo>
                    <a:pt x="881" y="1318"/>
                  </a:lnTo>
                  <a:lnTo>
                    <a:pt x="883" y="1295"/>
                  </a:lnTo>
                  <a:lnTo>
                    <a:pt x="883" y="1274"/>
                  </a:lnTo>
                  <a:lnTo>
                    <a:pt x="881" y="1253"/>
                  </a:lnTo>
                  <a:lnTo>
                    <a:pt x="878" y="1233"/>
                  </a:lnTo>
                  <a:lnTo>
                    <a:pt x="873" y="1216"/>
                  </a:lnTo>
                  <a:lnTo>
                    <a:pt x="866" y="1199"/>
                  </a:lnTo>
                  <a:lnTo>
                    <a:pt x="858" y="1182"/>
                  </a:lnTo>
                  <a:lnTo>
                    <a:pt x="848" y="1168"/>
                  </a:lnTo>
                  <a:lnTo>
                    <a:pt x="838" y="1154"/>
                  </a:lnTo>
                  <a:lnTo>
                    <a:pt x="827" y="1143"/>
                  </a:lnTo>
                  <a:lnTo>
                    <a:pt x="813" y="1132"/>
                  </a:lnTo>
                  <a:lnTo>
                    <a:pt x="801" y="1122"/>
                  </a:lnTo>
                  <a:lnTo>
                    <a:pt x="786" y="1114"/>
                  </a:lnTo>
                  <a:lnTo>
                    <a:pt x="772" y="1107"/>
                  </a:lnTo>
                  <a:lnTo>
                    <a:pt x="756" y="1100"/>
                  </a:lnTo>
                  <a:lnTo>
                    <a:pt x="741" y="1096"/>
                  </a:lnTo>
                  <a:lnTo>
                    <a:pt x="725" y="1093"/>
                  </a:lnTo>
                  <a:lnTo>
                    <a:pt x="709" y="1092"/>
                  </a:lnTo>
                  <a:lnTo>
                    <a:pt x="693" y="1092"/>
                  </a:lnTo>
                  <a:lnTo>
                    <a:pt x="677" y="1093"/>
                  </a:lnTo>
                  <a:lnTo>
                    <a:pt x="661" y="1095"/>
                  </a:lnTo>
                  <a:lnTo>
                    <a:pt x="646" y="1099"/>
                  </a:lnTo>
                  <a:lnTo>
                    <a:pt x="630" y="1106"/>
                  </a:lnTo>
                  <a:lnTo>
                    <a:pt x="616" y="1113"/>
                  </a:lnTo>
                  <a:lnTo>
                    <a:pt x="602" y="1121"/>
                  </a:lnTo>
                  <a:lnTo>
                    <a:pt x="589" y="1132"/>
                  </a:lnTo>
                  <a:lnTo>
                    <a:pt x="576" y="1144"/>
                  </a:lnTo>
                  <a:lnTo>
                    <a:pt x="565" y="1158"/>
                  </a:lnTo>
                  <a:lnTo>
                    <a:pt x="556" y="1172"/>
                  </a:lnTo>
                  <a:lnTo>
                    <a:pt x="546" y="1189"/>
                  </a:lnTo>
                  <a:lnTo>
                    <a:pt x="538" y="1207"/>
                  </a:lnTo>
                  <a:lnTo>
                    <a:pt x="532" y="1227"/>
                  </a:lnTo>
                  <a:lnTo>
                    <a:pt x="529" y="1241"/>
                  </a:lnTo>
                  <a:lnTo>
                    <a:pt x="528" y="1254"/>
                  </a:lnTo>
                  <a:lnTo>
                    <a:pt x="527" y="1267"/>
                  </a:lnTo>
                  <a:lnTo>
                    <a:pt x="528" y="1279"/>
                  </a:lnTo>
                  <a:lnTo>
                    <a:pt x="529" y="1291"/>
                  </a:lnTo>
                  <a:lnTo>
                    <a:pt x="532" y="1301"/>
                  </a:lnTo>
                  <a:lnTo>
                    <a:pt x="535" y="1312"/>
                  </a:lnTo>
                  <a:lnTo>
                    <a:pt x="539" y="1322"/>
                  </a:lnTo>
                  <a:lnTo>
                    <a:pt x="544" y="1331"/>
                  </a:lnTo>
                  <a:lnTo>
                    <a:pt x="550" y="1341"/>
                  </a:lnTo>
                  <a:lnTo>
                    <a:pt x="557" y="1349"/>
                  </a:lnTo>
                  <a:lnTo>
                    <a:pt x="564" y="1357"/>
                  </a:lnTo>
                  <a:lnTo>
                    <a:pt x="572" y="1364"/>
                  </a:lnTo>
                  <a:lnTo>
                    <a:pt x="580" y="1371"/>
                  </a:lnTo>
                  <a:lnTo>
                    <a:pt x="589" y="1377"/>
                  </a:lnTo>
                  <a:lnTo>
                    <a:pt x="598" y="1382"/>
                  </a:lnTo>
                  <a:lnTo>
                    <a:pt x="606" y="1386"/>
                  </a:lnTo>
                  <a:lnTo>
                    <a:pt x="616" y="1390"/>
                  </a:lnTo>
                  <a:lnTo>
                    <a:pt x="625" y="1394"/>
                  </a:lnTo>
                  <a:lnTo>
                    <a:pt x="635" y="1396"/>
                  </a:lnTo>
                  <a:lnTo>
                    <a:pt x="645" y="1398"/>
                  </a:lnTo>
                  <a:lnTo>
                    <a:pt x="654" y="1399"/>
                  </a:lnTo>
                  <a:lnTo>
                    <a:pt x="663" y="1399"/>
                  </a:lnTo>
                  <a:lnTo>
                    <a:pt x="672" y="1399"/>
                  </a:lnTo>
                  <a:lnTo>
                    <a:pt x="681" y="1398"/>
                  </a:lnTo>
                  <a:lnTo>
                    <a:pt x="689" y="1396"/>
                  </a:lnTo>
                  <a:lnTo>
                    <a:pt x="697" y="1393"/>
                  </a:lnTo>
                  <a:lnTo>
                    <a:pt x="705" y="1388"/>
                  </a:lnTo>
                  <a:lnTo>
                    <a:pt x="712" y="1384"/>
                  </a:lnTo>
                  <a:lnTo>
                    <a:pt x="718" y="1379"/>
                  </a:lnTo>
                  <a:lnTo>
                    <a:pt x="724" y="1373"/>
                  </a:lnTo>
                  <a:lnTo>
                    <a:pt x="729" y="1366"/>
                  </a:lnTo>
                  <a:lnTo>
                    <a:pt x="735" y="1353"/>
                  </a:lnTo>
                  <a:lnTo>
                    <a:pt x="739" y="1343"/>
                  </a:lnTo>
                  <a:lnTo>
                    <a:pt x="740" y="1332"/>
                  </a:lnTo>
                  <a:lnTo>
                    <a:pt x="740" y="1322"/>
                  </a:lnTo>
                  <a:lnTo>
                    <a:pt x="738" y="1312"/>
                  </a:lnTo>
                  <a:lnTo>
                    <a:pt x="735" y="1304"/>
                  </a:lnTo>
                  <a:lnTo>
                    <a:pt x="730" y="1296"/>
                  </a:lnTo>
                  <a:lnTo>
                    <a:pt x="726" y="1288"/>
                  </a:lnTo>
                  <a:lnTo>
                    <a:pt x="718" y="1273"/>
                  </a:lnTo>
                  <a:lnTo>
                    <a:pt x="713" y="1258"/>
                  </a:lnTo>
                  <a:lnTo>
                    <a:pt x="711" y="1251"/>
                  </a:lnTo>
                  <a:lnTo>
                    <a:pt x="711" y="1243"/>
                  </a:lnTo>
                  <a:lnTo>
                    <a:pt x="713" y="1236"/>
                  </a:lnTo>
                  <a:lnTo>
                    <a:pt x="718" y="1227"/>
                  </a:lnTo>
                  <a:lnTo>
                    <a:pt x="709" y="1230"/>
                  </a:lnTo>
                  <a:lnTo>
                    <a:pt x="700" y="1233"/>
                  </a:lnTo>
                  <a:lnTo>
                    <a:pt x="693" y="1237"/>
                  </a:lnTo>
                  <a:lnTo>
                    <a:pt x="687" y="1240"/>
                  </a:lnTo>
                  <a:lnTo>
                    <a:pt x="682" y="1243"/>
                  </a:lnTo>
                  <a:lnTo>
                    <a:pt x="677" y="1247"/>
                  </a:lnTo>
                  <a:lnTo>
                    <a:pt x="674" y="1251"/>
                  </a:lnTo>
                  <a:lnTo>
                    <a:pt x="670" y="1255"/>
                  </a:lnTo>
                  <a:lnTo>
                    <a:pt x="668" y="1259"/>
                  </a:lnTo>
                  <a:lnTo>
                    <a:pt x="667" y="1265"/>
                  </a:lnTo>
                  <a:lnTo>
                    <a:pt x="666" y="1269"/>
                  </a:lnTo>
                  <a:lnTo>
                    <a:pt x="666" y="1274"/>
                  </a:lnTo>
                  <a:lnTo>
                    <a:pt x="667" y="1284"/>
                  </a:lnTo>
                  <a:lnTo>
                    <a:pt x="670" y="1294"/>
                  </a:lnTo>
                  <a:lnTo>
                    <a:pt x="679" y="1314"/>
                  </a:lnTo>
                  <a:lnTo>
                    <a:pt x="688" y="1331"/>
                  </a:lnTo>
                  <a:lnTo>
                    <a:pt x="692" y="1338"/>
                  </a:lnTo>
                  <a:lnTo>
                    <a:pt x="695" y="1345"/>
                  </a:lnTo>
                  <a:lnTo>
                    <a:pt x="697" y="1350"/>
                  </a:lnTo>
                  <a:lnTo>
                    <a:pt x="697" y="1354"/>
                  </a:lnTo>
                  <a:lnTo>
                    <a:pt x="694" y="1359"/>
                  </a:lnTo>
                  <a:lnTo>
                    <a:pt x="691" y="1364"/>
                  </a:lnTo>
                  <a:lnTo>
                    <a:pt x="687" y="1369"/>
                  </a:lnTo>
                  <a:lnTo>
                    <a:pt x="683" y="1372"/>
                  </a:lnTo>
                  <a:lnTo>
                    <a:pt x="678" y="1375"/>
                  </a:lnTo>
                  <a:lnTo>
                    <a:pt x="672" y="1377"/>
                  </a:lnTo>
                  <a:lnTo>
                    <a:pt x="667" y="1378"/>
                  </a:lnTo>
                  <a:lnTo>
                    <a:pt x="661" y="1379"/>
                  </a:lnTo>
                  <a:lnTo>
                    <a:pt x="656" y="1379"/>
                  </a:lnTo>
                  <a:lnTo>
                    <a:pt x="650" y="1378"/>
                  </a:lnTo>
                  <a:lnTo>
                    <a:pt x="644" y="1377"/>
                  </a:lnTo>
                  <a:lnTo>
                    <a:pt x="637" y="1375"/>
                  </a:lnTo>
                  <a:lnTo>
                    <a:pt x="624" y="1370"/>
                  </a:lnTo>
                  <a:lnTo>
                    <a:pt x="611" y="1362"/>
                  </a:lnTo>
                  <a:lnTo>
                    <a:pt x="600" y="1354"/>
                  </a:lnTo>
                  <a:lnTo>
                    <a:pt x="590" y="1344"/>
                  </a:lnTo>
                  <a:lnTo>
                    <a:pt x="585" y="1337"/>
                  </a:lnTo>
                  <a:lnTo>
                    <a:pt x="580" y="1331"/>
                  </a:lnTo>
                  <a:lnTo>
                    <a:pt x="576" y="1325"/>
                  </a:lnTo>
                  <a:lnTo>
                    <a:pt x="572" y="1318"/>
                  </a:lnTo>
                  <a:lnTo>
                    <a:pt x="570" y="1310"/>
                  </a:lnTo>
                  <a:lnTo>
                    <a:pt x="567" y="1303"/>
                  </a:lnTo>
                  <a:lnTo>
                    <a:pt x="566" y="1296"/>
                  </a:lnTo>
                  <a:lnTo>
                    <a:pt x="564" y="1288"/>
                  </a:lnTo>
                  <a:lnTo>
                    <a:pt x="564" y="1280"/>
                  </a:lnTo>
                  <a:lnTo>
                    <a:pt x="564" y="1272"/>
                  </a:lnTo>
                  <a:lnTo>
                    <a:pt x="566" y="1264"/>
                  </a:lnTo>
                  <a:lnTo>
                    <a:pt x="568" y="1255"/>
                  </a:lnTo>
                  <a:lnTo>
                    <a:pt x="574" y="1236"/>
                  </a:lnTo>
                  <a:lnTo>
                    <a:pt x="582" y="1219"/>
                  </a:lnTo>
                  <a:lnTo>
                    <a:pt x="591" y="1203"/>
                  </a:lnTo>
                  <a:lnTo>
                    <a:pt x="600" y="1190"/>
                  </a:lnTo>
                  <a:lnTo>
                    <a:pt x="610" y="1178"/>
                  </a:lnTo>
                  <a:lnTo>
                    <a:pt x="622" y="1168"/>
                  </a:lnTo>
                  <a:lnTo>
                    <a:pt x="633" y="1160"/>
                  </a:lnTo>
                  <a:lnTo>
                    <a:pt x="646" y="1153"/>
                  </a:lnTo>
                  <a:lnTo>
                    <a:pt x="659" y="1148"/>
                  </a:lnTo>
                  <a:lnTo>
                    <a:pt x="672" y="1144"/>
                  </a:lnTo>
                  <a:lnTo>
                    <a:pt x="686" y="1142"/>
                  </a:lnTo>
                  <a:lnTo>
                    <a:pt x="699" y="1141"/>
                  </a:lnTo>
                  <a:lnTo>
                    <a:pt x="713" y="1142"/>
                  </a:lnTo>
                  <a:lnTo>
                    <a:pt x="726" y="1144"/>
                  </a:lnTo>
                  <a:lnTo>
                    <a:pt x="740" y="1147"/>
                  </a:lnTo>
                  <a:lnTo>
                    <a:pt x="753" y="1151"/>
                  </a:lnTo>
                  <a:lnTo>
                    <a:pt x="766" y="1156"/>
                  </a:lnTo>
                  <a:lnTo>
                    <a:pt x="779" y="1163"/>
                  </a:lnTo>
                  <a:lnTo>
                    <a:pt x="790" y="1170"/>
                  </a:lnTo>
                  <a:lnTo>
                    <a:pt x="802" y="1178"/>
                  </a:lnTo>
                  <a:lnTo>
                    <a:pt x="812" y="1187"/>
                  </a:lnTo>
                  <a:lnTo>
                    <a:pt x="822" y="1197"/>
                  </a:lnTo>
                  <a:lnTo>
                    <a:pt x="832" y="1207"/>
                  </a:lnTo>
                  <a:lnTo>
                    <a:pt x="839" y="1219"/>
                  </a:lnTo>
                  <a:lnTo>
                    <a:pt x="846" y="1231"/>
                  </a:lnTo>
                  <a:lnTo>
                    <a:pt x="852" y="1244"/>
                  </a:lnTo>
                  <a:lnTo>
                    <a:pt x="857" y="1257"/>
                  </a:lnTo>
                  <a:lnTo>
                    <a:pt x="860" y="1271"/>
                  </a:lnTo>
                  <a:lnTo>
                    <a:pt x="861" y="1284"/>
                  </a:lnTo>
                  <a:lnTo>
                    <a:pt x="861" y="1299"/>
                  </a:lnTo>
                  <a:lnTo>
                    <a:pt x="860" y="1314"/>
                  </a:lnTo>
                  <a:lnTo>
                    <a:pt x="855" y="1329"/>
                  </a:lnTo>
                  <a:lnTo>
                    <a:pt x="848" y="1351"/>
                  </a:lnTo>
                  <a:lnTo>
                    <a:pt x="840" y="1370"/>
                  </a:lnTo>
                  <a:lnTo>
                    <a:pt x="831" y="1387"/>
                  </a:lnTo>
                  <a:lnTo>
                    <a:pt x="820" y="1403"/>
                  </a:lnTo>
                  <a:lnTo>
                    <a:pt x="808" y="1416"/>
                  </a:lnTo>
                  <a:lnTo>
                    <a:pt x="796" y="1428"/>
                  </a:lnTo>
                  <a:lnTo>
                    <a:pt x="782" y="1438"/>
                  </a:lnTo>
                  <a:lnTo>
                    <a:pt x="769" y="1446"/>
                  </a:lnTo>
                  <a:lnTo>
                    <a:pt x="753" y="1453"/>
                  </a:lnTo>
                  <a:lnTo>
                    <a:pt x="739" y="1458"/>
                  </a:lnTo>
                  <a:lnTo>
                    <a:pt x="722" y="1461"/>
                  </a:lnTo>
                  <a:lnTo>
                    <a:pt x="707" y="1463"/>
                  </a:lnTo>
                  <a:lnTo>
                    <a:pt x="690" y="1464"/>
                  </a:lnTo>
                  <a:lnTo>
                    <a:pt x="674" y="1464"/>
                  </a:lnTo>
                  <a:lnTo>
                    <a:pt x="657" y="1463"/>
                  </a:lnTo>
                  <a:lnTo>
                    <a:pt x="639" y="1460"/>
                  </a:lnTo>
                  <a:lnTo>
                    <a:pt x="623" y="1457"/>
                  </a:lnTo>
                  <a:lnTo>
                    <a:pt x="606" y="1452"/>
                  </a:lnTo>
                  <a:lnTo>
                    <a:pt x="590" y="1447"/>
                  </a:lnTo>
                  <a:lnTo>
                    <a:pt x="574" y="1440"/>
                  </a:lnTo>
                  <a:lnTo>
                    <a:pt x="559" y="1434"/>
                  </a:lnTo>
                  <a:lnTo>
                    <a:pt x="543" y="1426"/>
                  </a:lnTo>
                  <a:lnTo>
                    <a:pt x="529" y="1418"/>
                  </a:lnTo>
                  <a:lnTo>
                    <a:pt x="515" y="1409"/>
                  </a:lnTo>
                  <a:lnTo>
                    <a:pt x="502" y="1400"/>
                  </a:lnTo>
                  <a:lnTo>
                    <a:pt x="489" y="1390"/>
                  </a:lnTo>
                  <a:lnTo>
                    <a:pt x="478" y="1380"/>
                  </a:lnTo>
                  <a:lnTo>
                    <a:pt x="468" y="1371"/>
                  </a:lnTo>
                  <a:lnTo>
                    <a:pt x="458" y="1360"/>
                  </a:lnTo>
                  <a:lnTo>
                    <a:pt x="450" y="1350"/>
                  </a:lnTo>
                  <a:lnTo>
                    <a:pt x="444" y="1340"/>
                  </a:lnTo>
                  <a:lnTo>
                    <a:pt x="439" y="1329"/>
                  </a:lnTo>
                  <a:lnTo>
                    <a:pt x="432" y="1311"/>
                  </a:lnTo>
                  <a:lnTo>
                    <a:pt x="425" y="1293"/>
                  </a:lnTo>
                  <a:lnTo>
                    <a:pt x="420" y="1275"/>
                  </a:lnTo>
                  <a:lnTo>
                    <a:pt x="417" y="1257"/>
                  </a:lnTo>
                  <a:lnTo>
                    <a:pt x="416" y="1239"/>
                  </a:lnTo>
                  <a:lnTo>
                    <a:pt x="415" y="1221"/>
                  </a:lnTo>
                  <a:lnTo>
                    <a:pt x="416" y="1204"/>
                  </a:lnTo>
                  <a:lnTo>
                    <a:pt x="418" y="1187"/>
                  </a:lnTo>
                  <a:lnTo>
                    <a:pt x="421" y="1169"/>
                  </a:lnTo>
                  <a:lnTo>
                    <a:pt x="425" y="1152"/>
                  </a:lnTo>
                  <a:lnTo>
                    <a:pt x="431" y="1136"/>
                  </a:lnTo>
                  <a:lnTo>
                    <a:pt x="437" y="1120"/>
                  </a:lnTo>
                  <a:lnTo>
                    <a:pt x="445" y="1104"/>
                  </a:lnTo>
                  <a:lnTo>
                    <a:pt x="453" y="1089"/>
                  </a:lnTo>
                  <a:lnTo>
                    <a:pt x="463" y="1074"/>
                  </a:lnTo>
                  <a:lnTo>
                    <a:pt x="473" y="1060"/>
                  </a:lnTo>
                  <a:lnTo>
                    <a:pt x="483" y="1045"/>
                  </a:lnTo>
                  <a:lnTo>
                    <a:pt x="496" y="1033"/>
                  </a:lnTo>
                  <a:lnTo>
                    <a:pt x="508" y="1019"/>
                  </a:lnTo>
                  <a:lnTo>
                    <a:pt x="522" y="1008"/>
                  </a:lnTo>
                  <a:lnTo>
                    <a:pt x="535" y="995"/>
                  </a:lnTo>
                  <a:lnTo>
                    <a:pt x="549" y="985"/>
                  </a:lnTo>
                  <a:lnTo>
                    <a:pt x="565" y="974"/>
                  </a:lnTo>
                  <a:lnTo>
                    <a:pt x="580" y="965"/>
                  </a:lnTo>
                  <a:lnTo>
                    <a:pt x="597" y="957"/>
                  </a:lnTo>
                  <a:lnTo>
                    <a:pt x="614" y="948"/>
                  </a:lnTo>
                  <a:lnTo>
                    <a:pt x="630" y="941"/>
                  </a:lnTo>
                  <a:lnTo>
                    <a:pt x="648" y="935"/>
                  </a:lnTo>
                  <a:lnTo>
                    <a:pt x="665" y="930"/>
                  </a:lnTo>
                  <a:lnTo>
                    <a:pt x="683" y="926"/>
                  </a:lnTo>
                  <a:lnTo>
                    <a:pt x="701" y="922"/>
                  </a:lnTo>
                  <a:lnTo>
                    <a:pt x="719" y="919"/>
                  </a:lnTo>
                  <a:lnTo>
                    <a:pt x="762" y="914"/>
                  </a:lnTo>
                  <a:lnTo>
                    <a:pt x="806" y="907"/>
                  </a:lnTo>
                  <a:lnTo>
                    <a:pt x="851" y="898"/>
                  </a:lnTo>
                  <a:lnTo>
                    <a:pt x="897" y="886"/>
                  </a:lnTo>
                  <a:lnTo>
                    <a:pt x="990" y="862"/>
                  </a:lnTo>
                  <a:lnTo>
                    <a:pt x="1082" y="836"/>
                  </a:lnTo>
                  <a:lnTo>
                    <a:pt x="1172" y="811"/>
                  </a:lnTo>
                  <a:lnTo>
                    <a:pt x="1258" y="789"/>
                  </a:lnTo>
                  <a:lnTo>
                    <a:pt x="1297" y="780"/>
                  </a:lnTo>
                  <a:lnTo>
                    <a:pt x="1335" y="774"/>
                  </a:lnTo>
                  <a:lnTo>
                    <a:pt x="1353" y="771"/>
                  </a:lnTo>
                  <a:lnTo>
                    <a:pt x="1370" y="769"/>
                  </a:lnTo>
                  <a:lnTo>
                    <a:pt x="1387" y="768"/>
                  </a:lnTo>
                  <a:lnTo>
                    <a:pt x="1402" y="766"/>
                  </a:lnTo>
                  <a:lnTo>
                    <a:pt x="1423" y="766"/>
                  </a:lnTo>
                  <a:lnTo>
                    <a:pt x="1443" y="768"/>
                  </a:lnTo>
                  <a:lnTo>
                    <a:pt x="1461" y="770"/>
                  </a:lnTo>
                  <a:lnTo>
                    <a:pt x="1480" y="773"/>
                  </a:lnTo>
                  <a:lnTo>
                    <a:pt x="1498" y="777"/>
                  </a:lnTo>
                  <a:lnTo>
                    <a:pt x="1515" y="782"/>
                  </a:lnTo>
                  <a:lnTo>
                    <a:pt x="1532" y="788"/>
                  </a:lnTo>
                  <a:lnTo>
                    <a:pt x="1548" y="795"/>
                  </a:lnTo>
                  <a:lnTo>
                    <a:pt x="1564" y="802"/>
                  </a:lnTo>
                  <a:lnTo>
                    <a:pt x="1579" y="810"/>
                  </a:lnTo>
                  <a:lnTo>
                    <a:pt x="1594" y="820"/>
                  </a:lnTo>
                  <a:lnTo>
                    <a:pt x="1607" y="830"/>
                  </a:lnTo>
                  <a:lnTo>
                    <a:pt x="1622" y="840"/>
                  </a:lnTo>
                  <a:lnTo>
                    <a:pt x="1634" y="851"/>
                  </a:lnTo>
                  <a:lnTo>
                    <a:pt x="1646" y="863"/>
                  </a:lnTo>
                  <a:lnTo>
                    <a:pt x="1659" y="875"/>
                  </a:lnTo>
                  <a:lnTo>
                    <a:pt x="1669" y="887"/>
                  </a:lnTo>
                  <a:lnTo>
                    <a:pt x="1681" y="901"/>
                  </a:lnTo>
                  <a:lnTo>
                    <a:pt x="1691" y="914"/>
                  </a:lnTo>
                  <a:lnTo>
                    <a:pt x="1700" y="929"/>
                  </a:lnTo>
                  <a:lnTo>
                    <a:pt x="1709" y="942"/>
                  </a:lnTo>
                  <a:lnTo>
                    <a:pt x="1718" y="957"/>
                  </a:lnTo>
                  <a:lnTo>
                    <a:pt x="1726" y="972"/>
                  </a:lnTo>
                  <a:lnTo>
                    <a:pt x="1733" y="987"/>
                  </a:lnTo>
                  <a:lnTo>
                    <a:pt x="1739" y="1003"/>
                  </a:lnTo>
                  <a:lnTo>
                    <a:pt x="1746" y="1018"/>
                  </a:lnTo>
                  <a:lnTo>
                    <a:pt x="1752" y="1034"/>
                  </a:lnTo>
                  <a:lnTo>
                    <a:pt x="1757" y="1049"/>
                  </a:lnTo>
                  <a:lnTo>
                    <a:pt x="1761" y="1065"/>
                  </a:lnTo>
                  <a:lnTo>
                    <a:pt x="1765" y="1081"/>
                  </a:lnTo>
                  <a:lnTo>
                    <a:pt x="1768" y="1096"/>
                  </a:lnTo>
                  <a:lnTo>
                    <a:pt x="1772" y="1112"/>
                  </a:lnTo>
                  <a:lnTo>
                    <a:pt x="1774" y="1130"/>
                  </a:lnTo>
                  <a:lnTo>
                    <a:pt x="1776" y="1149"/>
                  </a:lnTo>
                  <a:lnTo>
                    <a:pt x="1776" y="1168"/>
                  </a:lnTo>
                  <a:lnTo>
                    <a:pt x="1776" y="1187"/>
                  </a:lnTo>
                  <a:lnTo>
                    <a:pt x="1774" y="1204"/>
                  </a:lnTo>
                  <a:lnTo>
                    <a:pt x="1772" y="1222"/>
                  </a:lnTo>
                  <a:lnTo>
                    <a:pt x="1767" y="1240"/>
                  </a:lnTo>
                  <a:lnTo>
                    <a:pt x="1763" y="1256"/>
                  </a:lnTo>
                  <a:lnTo>
                    <a:pt x="1758" y="1273"/>
                  </a:lnTo>
                  <a:lnTo>
                    <a:pt x="1752" y="1290"/>
                  </a:lnTo>
                  <a:lnTo>
                    <a:pt x="1745" y="1305"/>
                  </a:lnTo>
                  <a:lnTo>
                    <a:pt x="1736" y="1321"/>
                  </a:lnTo>
                  <a:lnTo>
                    <a:pt x="1727" y="1335"/>
                  </a:lnTo>
                  <a:lnTo>
                    <a:pt x="1718" y="1350"/>
                  </a:lnTo>
                  <a:lnTo>
                    <a:pt x="1706" y="1364"/>
                  </a:lnTo>
                  <a:lnTo>
                    <a:pt x="1695" y="1378"/>
                  </a:lnTo>
                  <a:lnTo>
                    <a:pt x="1683" y="1390"/>
                  </a:lnTo>
                  <a:lnTo>
                    <a:pt x="1670" y="1403"/>
                  </a:lnTo>
                  <a:lnTo>
                    <a:pt x="1656" y="1415"/>
                  </a:lnTo>
                  <a:lnTo>
                    <a:pt x="1641" y="1426"/>
                  </a:lnTo>
                  <a:lnTo>
                    <a:pt x="1626" y="1436"/>
                  </a:lnTo>
                  <a:lnTo>
                    <a:pt x="1609" y="1447"/>
                  </a:lnTo>
                  <a:lnTo>
                    <a:pt x="1593" y="1456"/>
                  </a:lnTo>
                  <a:lnTo>
                    <a:pt x="1575" y="1464"/>
                  </a:lnTo>
                  <a:lnTo>
                    <a:pt x="1556" y="1472"/>
                  </a:lnTo>
                  <a:lnTo>
                    <a:pt x="1538" y="1479"/>
                  </a:lnTo>
                  <a:lnTo>
                    <a:pt x="1518" y="1485"/>
                  </a:lnTo>
                  <a:lnTo>
                    <a:pt x="1498" y="1490"/>
                  </a:lnTo>
                  <a:lnTo>
                    <a:pt x="1477" y="1494"/>
                  </a:lnTo>
                  <a:lnTo>
                    <a:pt x="1455" y="1499"/>
                  </a:lnTo>
                  <a:lnTo>
                    <a:pt x="1433" y="1502"/>
                  </a:lnTo>
                  <a:lnTo>
                    <a:pt x="1411" y="1503"/>
                  </a:lnTo>
                  <a:lnTo>
                    <a:pt x="1367" y="1505"/>
                  </a:lnTo>
                  <a:lnTo>
                    <a:pt x="1327" y="1503"/>
                  </a:lnTo>
                  <a:lnTo>
                    <a:pt x="1290" y="1498"/>
                  </a:lnTo>
                  <a:lnTo>
                    <a:pt x="1255" y="1489"/>
                  </a:lnTo>
                  <a:lnTo>
                    <a:pt x="1223" y="1479"/>
                  </a:lnTo>
                  <a:lnTo>
                    <a:pt x="1193" y="1465"/>
                  </a:lnTo>
                  <a:lnTo>
                    <a:pt x="1166" y="1450"/>
                  </a:lnTo>
                  <a:lnTo>
                    <a:pt x="1141" y="1432"/>
                  </a:lnTo>
                  <a:lnTo>
                    <a:pt x="1118" y="1413"/>
                  </a:lnTo>
                  <a:lnTo>
                    <a:pt x="1098" y="1393"/>
                  </a:lnTo>
                  <a:lnTo>
                    <a:pt x="1081" y="1370"/>
                  </a:lnTo>
                  <a:lnTo>
                    <a:pt x="1065" y="1346"/>
                  </a:lnTo>
                  <a:lnTo>
                    <a:pt x="1053" y="1321"/>
                  </a:lnTo>
                  <a:lnTo>
                    <a:pt x="1042" y="1296"/>
                  </a:lnTo>
                  <a:lnTo>
                    <a:pt x="1033" y="1269"/>
                  </a:lnTo>
                  <a:lnTo>
                    <a:pt x="1027" y="1242"/>
                  </a:lnTo>
                  <a:lnTo>
                    <a:pt x="1023" y="1215"/>
                  </a:lnTo>
                  <a:lnTo>
                    <a:pt x="1021" y="1188"/>
                  </a:lnTo>
                  <a:lnTo>
                    <a:pt x="1021" y="1161"/>
                  </a:lnTo>
                  <a:lnTo>
                    <a:pt x="1023" y="1134"/>
                  </a:lnTo>
                  <a:lnTo>
                    <a:pt x="1027" y="1108"/>
                  </a:lnTo>
                  <a:lnTo>
                    <a:pt x="1033" y="1082"/>
                  </a:lnTo>
                  <a:lnTo>
                    <a:pt x="1042" y="1058"/>
                  </a:lnTo>
                  <a:lnTo>
                    <a:pt x="1052" y="1034"/>
                  </a:lnTo>
                  <a:lnTo>
                    <a:pt x="1063" y="1011"/>
                  </a:lnTo>
                  <a:lnTo>
                    <a:pt x="1077" y="990"/>
                  </a:lnTo>
                  <a:lnTo>
                    <a:pt x="1092" y="971"/>
                  </a:lnTo>
                  <a:lnTo>
                    <a:pt x="1110" y="955"/>
                  </a:lnTo>
                  <a:lnTo>
                    <a:pt x="1129" y="939"/>
                  </a:lnTo>
                  <a:lnTo>
                    <a:pt x="1150" y="927"/>
                  </a:lnTo>
                  <a:lnTo>
                    <a:pt x="1172" y="916"/>
                  </a:lnTo>
                  <a:lnTo>
                    <a:pt x="1196" y="908"/>
                  </a:lnTo>
                  <a:lnTo>
                    <a:pt x="1212" y="904"/>
                  </a:lnTo>
                  <a:lnTo>
                    <a:pt x="1229" y="902"/>
                  </a:lnTo>
                  <a:lnTo>
                    <a:pt x="1245" y="900"/>
                  </a:lnTo>
                  <a:lnTo>
                    <a:pt x="1261" y="898"/>
                  </a:lnTo>
                  <a:lnTo>
                    <a:pt x="1276" y="898"/>
                  </a:lnTo>
                  <a:lnTo>
                    <a:pt x="1291" y="898"/>
                  </a:lnTo>
                  <a:lnTo>
                    <a:pt x="1305" y="899"/>
                  </a:lnTo>
                  <a:lnTo>
                    <a:pt x="1320" y="901"/>
                  </a:lnTo>
                  <a:lnTo>
                    <a:pt x="1333" y="903"/>
                  </a:lnTo>
                  <a:lnTo>
                    <a:pt x="1347" y="906"/>
                  </a:lnTo>
                  <a:lnTo>
                    <a:pt x="1360" y="909"/>
                  </a:lnTo>
                  <a:lnTo>
                    <a:pt x="1372" y="913"/>
                  </a:lnTo>
                  <a:lnTo>
                    <a:pt x="1384" y="918"/>
                  </a:lnTo>
                  <a:lnTo>
                    <a:pt x="1396" y="924"/>
                  </a:lnTo>
                  <a:lnTo>
                    <a:pt x="1408" y="930"/>
                  </a:lnTo>
                  <a:lnTo>
                    <a:pt x="1418" y="936"/>
                  </a:lnTo>
                  <a:lnTo>
                    <a:pt x="1428" y="943"/>
                  </a:lnTo>
                  <a:lnTo>
                    <a:pt x="1438" y="951"/>
                  </a:lnTo>
                  <a:lnTo>
                    <a:pt x="1447" y="959"/>
                  </a:lnTo>
                  <a:lnTo>
                    <a:pt x="1455" y="967"/>
                  </a:lnTo>
                  <a:lnTo>
                    <a:pt x="1463" y="976"/>
                  </a:lnTo>
                  <a:lnTo>
                    <a:pt x="1472" y="985"/>
                  </a:lnTo>
                  <a:lnTo>
                    <a:pt x="1479" y="994"/>
                  </a:lnTo>
                  <a:lnTo>
                    <a:pt x="1485" y="1004"/>
                  </a:lnTo>
                  <a:lnTo>
                    <a:pt x="1490" y="1014"/>
                  </a:lnTo>
                  <a:lnTo>
                    <a:pt x="1496" y="1024"/>
                  </a:lnTo>
                  <a:lnTo>
                    <a:pt x="1501" y="1035"/>
                  </a:lnTo>
                  <a:lnTo>
                    <a:pt x="1505" y="1045"/>
                  </a:lnTo>
                  <a:lnTo>
                    <a:pt x="1508" y="1057"/>
                  </a:lnTo>
                  <a:lnTo>
                    <a:pt x="1511" y="1068"/>
                  </a:lnTo>
                  <a:lnTo>
                    <a:pt x="1513" y="1080"/>
                  </a:lnTo>
                  <a:lnTo>
                    <a:pt x="1515" y="1091"/>
                  </a:lnTo>
                  <a:lnTo>
                    <a:pt x="1516" y="1115"/>
                  </a:lnTo>
                  <a:lnTo>
                    <a:pt x="1515" y="1137"/>
                  </a:lnTo>
                  <a:lnTo>
                    <a:pt x="1513" y="1156"/>
                  </a:lnTo>
                  <a:lnTo>
                    <a:pt x="1508" y="1175"/>
                  </a:lnTo>
                  <a:lnTo>
                    <a:pt x="1502" y="1191"/>
                  </a:lnTo>
                  <a:lnTo>
                    <a:pt x="1493" y="1204"/>
                  </a:lnTo>
                  <a:lnTo>
                    <a:pt x="1484" y="1217"/>
                  </a:lnTo>
                  <a:lnTo>
                    <a:pt x="1474" y="1227"/>
                  </a:lnTo>
                  <a:lnTo>
                    <a:pt x="1462" y="1236"/>
                  </a:lnTo>
                  <a:lnTo>
                    <a:pt x="1450" y="1242"/>
                  </a:lnTo>
                  <a:lnTo>
                    <a:pt x="1437" y="1247"/>
                  </a:lnTo>
                  <a:lnTo>
                    <a:pt x="1423" y="1251"/>
                  </a:lnTo>
                  <a:lnTo>
                    <a:pt x="1409" y="1253"/>
                  </a:lnTo>
                  <a:lnTo>
                    <a:pt x="1393" y="1254"/>
                  </a:lnTo>
                  <a:lnTo>
                    <a:pt x="1379" y="1254"/>
                  </a:lnTo>
                  <a:lnTo>
                    <a:pt x="1364" y="1253"/>
                  </a:lnTo>
                  <a:lnTo>
                    <a:pt x="1349" y="1251"/>
                  </a:lnTo>
                  <a:lnTo>
                    <a:pt x="1334" y="1247"/>
                  </a:lnTo>
                  <a:lnTo>
                    <a:pt x="1321" y="1243"/>
                  </a:lnTo>
                  <a:lnTo>
                    <a:pt x="1307" y="1238"/>
                  </a:lnTo>
                  <a:lnTo>
                    <a:pt x="1295" y="1231"/>
                  </a:lnTo>
                  <a:lnTo>
                    <a:pt x="1282" y="1224"/>
                  </a:lnTo>
                  <a:lnTo>
                    <a:pt x="1272" y="1217"/>
                  </a:lnTo>
                  <a:lnTo>
                    <a:pt x="1263" y="1208"/>
                  </a:lnTo>
                  <a:lnTo>
                    <a:pt x="1255" y="1200"/>
                  </a:lnTo>
                  <a:lnTo>
                    <a:pt x="1248" y="1191"/>
                  </a:lnTo>
                  <a:lnTo>
                    <a:pt x="1243" y="1181"/>
                  </a:lnTo>
                  <a:lnTo>
                    <a:pt x="1240" y="1172"/>
                  </a:lnTo>
                  <a:lnTo>
                    <a:pt x="1239" y="1162"/>
                  </a:lnTo>
                  <a:lnTo>
                    <a:pt x="1240" y="1152"/>
                  </a:lnTo>
                  <a:lnTo>
                    <a:pt x="1244" y="1142"/>
                  </a:lnTo>
                  <a:lnTo>
                    <a:pt x="1250" y="1133"/>
                  </a:lnTo>
                  <a:lnTo>
                    <a:pt x="1256" y="1125"/>
                  </a:lnTo>
                  <a:lnTo>
                    <a:pt x="1260" y="1120"/>
                  </a:lnTo>
                  <a:lnTo>
                    <a:pt x="1265" y="1117"/>
                  </a:lnTo>
                  <a:lnTo>
                    <a:pt x="1269" y="1114"/>
                  </a:lnTo>
                  <a:lnTo>
                    <a:pt x="1274" y="1113"/>
                  </a:lnTo>
                  <a:lnTo>
                    <a:pt x="1278" y="1112"/>
                  </a:lnTo>
                  <a:lnTo>
                    <a:pt x="1282" y="1113"/>
                  </a:lnTo>
                  <a:lnTo>
                    <a:pt x="1287" y="1114"/>
                  </a:lnTo>
                  <a:lnTo>
                    <a:pt x="1294" y="1119"/>
                  </a:lnTo>
                  <a:lnTo>
                    <a:pt x="1302" y="1126"/>
                  </a:lnTo>
                  <a:lnTo>
                    <a:pt x="1310" y="1135"/>
                  </a:lnTo>
                  <a:lnTo>
                    <a:pt x="1319" y="1144"/>
                  </a:lnTo>
                  <a:lnTo>
                    <a:pt x="1328" y="1154"/>
                  </a:lnTo>
                  <a:lnTo>
                    <a:pt x="1337" y="1163"/>
                  </a:lnTo>
                  <a:lnTo>
                    <a:pt x="1342" y="1167"/>
                  </a:lnTo>
                  <a:lnTo>
                    <a:pt x="1348" y="1171"/>
                  </a:lnTo>
                  <a:lnTo>
                    <a:pt x="1354" y="1173"/>
                  </a:lnTo>
                  <a:lnTo>
                    <a:pt x="1360" y="1176"/>
                  </a:lnTo>
                  <a:lnTo>
                    <a:pt x="1366" y="1177"/>
                  </a:lnTo>
                  <a:lnTo>
                    <a:pt x="1372" y="1178"/>
                  </a:lnTo>
                  <a:lnTo>
                    <a:pt x="1380" y="1178"/>
                  </a:lnTo>
                  <a:lnTo>
                    <a:pt x="1388" y="1177"/>
                  </a:lnTo>
                  <a:lnTo>
                    <a:pt x="1395" y="1175"/>
                  </a:lnTo>
                  <a:lnTo>
                    <a:pt x="1404" y="1172"/>
                  </a:lnTo>
                  <a:lnTo>
                    <a:pt x="1413" y="1168"/>
                  </a:lnTo>
                  <a:lnTo>
                    <a:pt x="1422" y="1162"/>
                  </a:lnTo>
                  <a:lnTo>
                    <a:pt x="1417" y="1160"/>
                  </a:lnTo>
                  <a:lnTo>
                    <a:pt x="1413" y="1158"/>
                  </a:lnTo>
                  <a:lnTo>
                    <a:pt x="1408" y="1154"/>
                  </a:lnTo>
                  <a:lnTo>
                    <a:pt x="1403" y="1151"/>
                  </a:lnTo>
                  <a:lnTo>
                    <a:pt x="1396" y="1143"/>
                  </a:lnTo>
                  <a:lnTo>
                    <a:pt x="1389" y="1133"/>
                  </a:lnTo>
                  <a:lnTo>
                    <a:pt x="1378" y="1109"/>
                  </a:lnTo>
                  <a:lnTo>
                    <a:pt x="1365" y="1085"/>
                  </a:lnTo>
                  <a:lnTo>
                    <a:pt x="1359" y="1073"/>
                  </a:lnTo>
                  <a:lnTo>
                    <a:pt x="1352" y="1062"/>
                  </a:lnTo>
                  <a:lnTo>
                    <a:pt x="1348" y="1058"/>
                  </a:lnTo>
                  <a:lnTo>
                    <a:pt x="1343" y="1054"/>
                  </a:lnTo>
                  <a:lnTo>
                    <a:pt x="1339" y="1049"/>
                  </a:lnTo>
                  <a:lnTo>
                    <a:pt x="1334" y="1046"/>
                  </a:lnTo>
                  <a:lnTo>
                    <a:pt x="1329" y="1044"/>
                  </a:lnTo>
                  <a:lnTo>
                    <a:pt x="1324" y="1042"/>
                  </a:lnTo>
                  <a:lnTo>
                    <a:pt x="1318" y="1041"/>
                  </a:lnTo>
                  <a:lnTo>
                    <a:pt x="1311" y="1040"/>
                  </a:lnTo>
                  <a:lnTo>
                    <a:pt x="1304" y="1040"/>
                  </a:lnTo>
                  <a:lnTo>
                    <a:pt x="1297" y="1042"/>
                  </a:lnTo>
                  <a:lnTo>
                    <a:pt x="1289" y="1044"/>
                  </a:lnTo>
                  <a:lnTo>
                    <a:pt x="1280" y="1047"/>
                  </a:lnTo>
                  <a:lnTo>
                    <a:pt x="1267" y="1054"/>
                  </a:lnTo>
                  <a:lnTo>
                    <a:pt x="1255" y="1061"/>
                  </a:lnTo>
                  <a:lnTo>
                    <a:pt x="1244" y="1069"/>
                  </a:lnTo>
                  <a:lnTo>
                    <a:pt x="1236" y="1077"/>
                  </a:lnTo>
                  <a:lnTo>
                    <a:pt x="1228" y="1086"/>
                  </a:lnTo>
                  <a:lnTo>
                    <a:pt x="1223" y="1095"/>
                  </a:lnTo>
                  <a:lnTo>
                    <a:pt x="1217" y="1106"/>
                  </a:lnTo>
                  <a:lnTo>
                    <a:pt x="1214" y="1115"/>
                  </a:lnTo>
                  <a:lnTo>
                    <a:pt x="1212" y="1125"/>
                  </a:lnTo>
                  <a:lnTo>
                    <a:pt x="1211" y="1136"/>
                  </a:lnTo>
                  <a:lnTo>
                    <a:pt x="1212" y="1147"/>
                  </a:lnTo>
                  <a:lnTo>
                    <a:pt x="1213" y="1158"/>
                  </a:lnTo>
                  <a:lnTo>
                    <a:pt x="1216" y="1168"/>
                  </a:lnTo>
                  <a:lnTo>
                    <a:pt x="1219" y="1178"/>
                  </a:lnTo>
                  <a:lnTo>
                    <a:pt x="1225" y="1190"/>
                  </a:lnTo>
                  <a:lnTo>
                    <a:pt x="1230" y="1199"/>
                  </a:lnTo>
                  <a:lnTo>
                    <a:pt x="1237" y="1210"/>
                  </a:lnTo>
                  <a:lnTo>
                    <a:pt x="1244" y="1219"/>
                  </a:lnTo>
                  <a:lnTo>
                    <a:pt x="1252" y="1228"/>
                  </a:lnTo>
                  <a:lnTo>
                    <a:pt x="1262" y="1238"/>
                  </a:lnTo>
                  <a:lnTo>
                    <a:pt x="1271" y="1246"/>
                  </a:lnTo>
                  <a:lnTo>
                    <a:pt x="1282" y="1253"/>
                  </a:lnTo>
                  <a:lnTo>
                    <a:pt x="1293" y="1260"/>
                  </a:lnTo>
                  <a:lnTo>
                    <a:pt x="1305" y="1267"/>
                  </a:lnTo>
                  <a:lnTo>
                    <a:pt x="1318" y="1273"/>
                  </a:lnTo>
                  <a:lnTo>
                    <a:pt x="1330" y="1277"/>
                  </a:lnTo>
                  <a:lnTo>
                    <a:pt x="1343" y="1281"/>
                  </a:lnTo>
                  <a:lnTo>
                    <a:pt x="1358" y="1283"/>
                  </a:lnTo>
                  <a:lnTo>
                    <a:pt x="1371" y="1285"/>
                  </a:lnTo>
                  <a:lnTo>
                    <a:pt x="1386" y="1286"/>
                  </a:lnTo>
                  <a:lnTo>
                    <a:pt x="1401" y="1285"/>
                  </a:lnTo>
                  <a:lnTo>
                    <a:pt x="1416" y="1283"/>
                  </a:lnTo>
                  <a:lnTo>
                    <a:pt x="1431" y="1280"/>
                  </a:lnTo>
                  <a:lnTo>
                    <a:pt x="1447" y="1276"/>
                  </a:lnTo>
                  <a:lnTo>
                    <a:pt x="1460" y="1271"/>
                  </a:lnTo>
                  <a:lnTo>
                    <a:pt x="1473" y="1265"/>
                  </a:lnTo>
                  <a:lnTo>
                    <a:pt x="1485" y="1257"/>
                  </a:lnTo>
                  <a:lnTo>
                    <a:pt x="1496" y="1249"/>
                  </a:lnTo>
                  <a:lnTo>
                    <a:pt x="1507" y="1240"/>
                  </a:lnTo>
                  <a:lnTo>
                    <a:pt x="1517" y="1230"/>
                  </a:lnTo>
                  <a:lnTo>
                    <a:pt x="1525" y="1220"/>
                  </a:lnTo>
                  <a:lnTo>
                    <a:pt x="1533" y="1210"/>
                  </a:lnTo>
                  <a:lnTo>
                    <a:pt x="1539" y="1199"/>
                  </a:lnTo>
                  <a:lnTo>
                    <a:pt x="1545" y="1189"/>
                  </a:lnTo>
                  <a:lnTo>
                    <a:pt x="1550" y="1178"/>
                  </a:lnTo>
                  <a:lnTo>
                    <a:pt x="1554" y="1167"/>
                  </a:lnTo>
                  <a:lnTo>
                    <a:pt x="1559" y="1155"/>
                  </a:lnTo>
                  <a:lnTo>
                    <a:pt x="1562" y="1144"/>
                  </a:lnTo>
                  <a:lnTo>
                    <a:pt x="1564" y="1133"/>
                  </a:lnTo>
                  <a:lnTo>
                    <a:pt x="1566" y="1121"/>
                  </a:lnTo>
                  <a:lnTo>
                    <a:pt x="1567" y="1110"/>
                  </a:lnTo>
                  <a:lnTo>
                    <a:pt x="1567" y="1098"/>
                  </a:lnTo>
                  <a:lnTo>
                    <a:pt x="1567" y="1087"/>
                  </a:lnTo>
                  <a:lnTo>
                    <a:pt x="1566" y="1074"/>
                  </a:lnTo>
                  <a:lnTo>
                    <a:pt x="1564" y="1063"/>
                  </a:lnTo>
                  <a:lnTo>
                    <a:pt x="1562" y="1051"/>
                  </a:lnTo>
                  <a:lnTo>
                    <a:pt x="1560" y="1041"/>
                  </a:lnTo>
                  <a:lnTo>
                    <a:pt x="1555" y="1030"/>
                  </a:lnTo>
                  <a:lnTo>
                    <a:pt x="1551" y="1018"/>
                  </a:lnTo>
                  <a:lnTo>
                    <a:pt x="1547" y="1008"/>
                  </a:lnTo>
                  <a:lnTo>
                    <a:pt x="1542" y="997"/>
                  </a:lnTo>
                  <a:lnTo>
                    <a:pt x="1536" y="987"/>
                  </a:lnTo>
                  <a:lnTo>
                    <a:pt x="1530" y="977"/>
                  </a:lnTo>
                  <a:lnTo>
                    <a:pt x="1523" y="967"/>
                  </a:lnTo>
                  <a:lnTo>
                    <a:pt x="1515" y="958"/>
                  </a:lnTo>
                  <a:lnTo>
                    <a:pt x="1508" y="950"/>
                  </a:lnTo>
                  <a:lnTo>
                    <a:pt x="1500" y="941"/>
                  </a:lnTo>
                  <a:lnTo>
                    <a:pt x="1490" y="933"/>
                  </a:lnTo>
                  <a:lnTo>
                    <a:pt x="1481" y="926"/>
                  </a:lnTo>
                  <a:lnTo>
                    <a:pt x="1471" y="918"/>
                  </a:lnTo>
                  <a:lnTo>
                    <a:pt x="1460" y="911"/>
                  </a:lnTo>
                  <a:lnTo>
                    <a:pt x="1450" y="906"/>
                  </a:lnTo>
                  <a:lnTo>
                    <a:pt x="1434" y="898"/>
                  </a:lnTo>
                  <a:lnTo>
                    <a:pt x="1418" y="891"/>
                  </a:lnTo>
                  <a:lnTo>
                    <a:pt x="1400" y="885"/>
                  </a:lnTo>
                  <a:lnTo>
                    <a:pt x="1383" y="881"/>
                  </a:lnTo>
                  <a:lnTo>
                    <a:pt x="1364" y="877"/>
                  </a:lnTo>
                  <a:lnTo>
                    <a:pt x="1346" y="873"/>
                  </a:lnTo>
                  <a:lnTo>
                    <a:pt x="1326" y="870"/>
                  </a:lnTo>
                  <a:lnTo>
                    <a:pt x="1306" y="869"/>
                  </a:lnTo>
                  <a:lnTo>
                    <a:pt x="1287" y="868"/>
                  </a:lnTo>
                  <a:lnTo>
                    <a:pt x="1267" y="868"/>
                  </a:lnTo>
                  <a:lnTo>
                    <a:pt x="1246" y="869"/>
                  </a:lnTo>
                  <a:lnTo>
                    <a:pt x="1227" y="872"/>
                  </a:lnTo>
                  <a:lnTo>
                    <a:pt x="1207" y="874"/>
                  </a:lnTo>
                  <a:lnTo>
                    <a:pt x="1187" y="878"/>
                  </a:lnTo>
                  <a:lnTo>
                    <a:pt x="1168" y="882"/>
                  </a:lnTo>
                  <a:lnTo>
                    <a:pt x="1148" y="887"/>
                  </a:lnTo>
                  <a:lnTo>
                    <a:pt x="1133" y="892"/>
                  </a:lnTo>
                  <a:lnTo>
                    <a:pt x="1117" y="899"/>
                  </a:lnTo>
                  <a:lnTo>
                    <a:pt x="1103" y="905"/>
                  </a:lnTo>
                  <a:lnTo>
                    <a:pt x="1088" y="913"/>
                  </a:lnTo>
                  <a:lnTo>
                    <a:pt x="1075" y="921"/>
                  </a:lnTo>
                  <a:lnTo>
                    <a:pt x="1061" y="930"/>
                  </a:lnTo>
                  <a:lnTo>
                    <a:pt x="1049" y="939"/>
                  </a:lnTo>
                  <a:lnTo>
                    <a:pt x="1037" y="950"/>
                  </a:lnTo>
                  <a:lnTo>
                    <a:pt x="1026" y="960"/>
                  </a:lnTo>
                  <a:lnTo>
                    <a:pt x="1016" y="971"/>
                  </a:lnTo>
                  <a:lnTo>
                    <a:pt x="1005" y="983"/>
                  </a:lnTo>
                  <a:lnTo>
                    <a:pt x="997" y="994"/>
                  </a:lnTo>
                  <a:lnTo>
                    <a:pt x="988" y="1007"/>
                  </a:lnTo>
                  <a:lnTo>
                    <a:pt x="981" y="1020"/>
                  </a:lnTo>
                  <a:lnTo>
                    <a:pt x="973" y="1033"/>
                  </a:lnTo>
                  <a:lnTo>
                    <a:pt x="966" y="1046"/>
                  </a:lnTo>
                  <a:lnTo>
                    <a:pt x="960" y="1061"/>
                  </a:lnTo>
                  <a:lnTo>
                    <a:pt x="955" y="1074"/>
                  </a:lnTo>
                  <a:lnTo>
                    <a:pt x="951" y="1089"/>
                  </a:lnTo>
                  <a:lnTo>
                    <a:pt x="946" y="1102"/>
                  </a:lnTo>
                  <a:lnTo>
                    <a:pt x="943" y="1117"/>
                  </a:lnTo>
                  <a:lnTo>
                    <a:pt x="941" y="1132"/>
                  </a:lnTo>
                  <a:lnTo>
                    <a:pt x="939" y="1147"/>
                  </a:lnTo>
                  <a:lnTo>
                    <a:pt x="938" y="1162"/>
                  </a:lnTo>
                  <a:lnTo>
                    <a:pt x="938" y="1176"/>
                  </a:lnTo>
                  <a:lnTo>
                    <a:pt x="939" y="1191"/>
                  </a:lnTo>
                  <a:lnTo>
                    <a:pt x="940" y="1205"/>
                  </a:lnTo>
                  <a:lnTo>
                    <a:pt x="942" y="1220"/>
                  </a:lnTo>
                  <a:lnTo>
                    <a:pt x="945" y="1234"/>
                  </a:lnTo>
                  <a:lnTo>
                    <a:pt x="949" y="1249"/>
                  </a:lnTo>
                  <a:lnTo>
                    <a:pt x="954" y="1264"/>
                  </a:lnTo>
                  <a:lnTo>
                    <a:pt x="959" y="1277"/>
                  </a:lnTo>
                  <a:lnTo>
                    <a:pt x="973" y="1310"/>
                  </a:lnTo>
                  <a:lnTo>
                    <a:pt x="992" y="1343"/>
                  </a:lnTo>
                  <a:lnTo>
                    <a:pt x="1013" y="1372"/>
                  </a:lnTo>
                  <a:lnTo>
                    <a:pt x="1035" y="1400"/>
                  </a:lnTo>
                  <a:lnTo>
                    <a:pt x="1060" y="1425"/>
                  </a:lnTo>
                  <a:lnTo>
                    <a:pt x="1087" y="1449"/>
                  </a:lnTo>
                  <a:lnTo>
                    <a:pt x="1115" y="1471"/>
                  </a:lnTo>
                  <a:lnTo>
                    <a:pt x="1145" y="1489"/>
                  </a:lnTo>
                  <a:lnTo>
                    <a:pt x="1176" y="1506"/>
                  </a:lnTo>
                  <a:lnTo>
                    <a:pt x="1208" y="1522"/>
                  </a:lnTo>
                  <a:lnTo>
                    <a:pt x="1242" y="1534"/>
                  </a:lnTo>
                  <a:lnTo>
                    <a:pt x="1276" y="1544"/>
                  </a:lnTo>
                  <a:lnTo>
                    <a:pt x="1310" y="1553"/>
                  </a:lnTo>
                  <a:lnTo>
                    <a:pt x="1346" y="1558"/>
                  </a:lnTo>
                  <a:lnTo>
                    <a:pt x="1381" y="1562"/>
                  </a:lnTo>
                  <a:lnTo>
                    <a:pt x="1416" y="1563"/>
                  </a:lnTo>
                  <a:lnTo>
                    <a:pt x="1451" y="1562"/>
                  </a:lnTo>
                  <a:lnTo>
                    <a:pt x="1486" y="1559"/>
                  </a:lnTo>
                  <a:lnTo>
                    <a:pt x="1520" y="1553"/>
                  </a:lnTo>
                  <a:lnTo>
                    <a:pt x="1553" y="1544"/>
                  </a:lnTo>
                  <a:lnTo>
                    <a:pt x="1586" y="1534"/>
                  </a:lnTo>
                  <a:lnTo>
                    <a:pt x="1617" y="1520"/>
                  </a:lnTo>
                  <a:lnTo>
                    <a:pt x="1647" y="1505"/>
                  </a:lnTo>
                  <a:lnTo>
                    <a:pt x="1676" y="1486"/>
                  </a:lnTo>
                  <a:lnTo>
                    <a:pt x="1703" y="1466"/>
                  </a:lnTo>
                  <a:lnTo>
                    <a:pt x="1728" y="1442"/>
                  </a:lnTo>
                  <a:lnTo>
                    <a:pt x="1752" y="1416"/>
                  </a:lnTo>
                  <a:lnTo>
                    <a:pt x="1773" y="1388"/>
                  </a:lnTo>
                  <a:lnTo>
                    <a:pt x="1791" y="1357"/>
                  </a:lnTo>
                  <a:lnTo>
                    <a:pt x="1807" y="1323"/>
                  </a:lnTo>
                  <a:lnTo>
                    <a:pt x="1819" y="1286"/>
                  </a:lnTo>
                  <a:lnTo>
                    <a:pt x="1829" y="1248"/>
                  </a:lnTo>
                  <a:lnTo>
                    <a:pt x="1835" y="1263"/>
                  </a:lnTo>
                  <a:lnTo>
                    <a:pt x="1840" y="1278"/>
                  </a:lnTo>
                  <a:lnTo>
                    <a:pt x="1846" y="1295"/>
                  </a:lnTo>
                  <a:lnTo>
                    <a:pt x="1852" y="1310"/>
                  </a:lnTo>
                  <a:lnTo>
                    <a:pt x="1860" y="1327"/>
                  </a:lnTo>
                  <a:lnTo>
                    <a:pt x="1868" y="1343"/>
                  </a:lnTo>
                  <a:lnTo>
                    <a:pt x="1877" y="1359"/>
                  </a:lnTo>
                  <a:lnTo>
                    <a:pt x="1886" y="1375"/>
                  </a:lnTo>
                  <a:lnTo>
                    <a:pt x="1897" y="1390"/>
                  </a:lnTo>
                  <a:lnTo>
                    <a:pt x="1907" y="1405"/>
                  </a:lnTo>
                  <a:lnTo>
                    <a:pt x="1917" y="1420"/>
                  </a:lnTo>
                  <a:lnTo>
                    <a:pt x="1930" y="1434"/>
                  </a:lnTo>
                  <a:lnTo>
                    <a:pt x="1941" y="1447"/>
                  </a:lnTo>
                  <a:lnTo>
                    <a:pt x="1954" y="1459"/>
                  </a:lnTo>
                  <a:lnTo>
                    <a:pt x="1967" y="1471"/>
                  </a:lnTo>
                  <a:lnTo>
                    <a:pt x="1981" y="1481"/>
                  </a:lnTo>
                  <a:lnTo>
                    <a:pt x="1995" y="1490"/>
                  </a:lnTo>
                  <a:lnTo>
                    <a:pt x="2009" y="1499"/>
                  </a:lnTo>
                  <a:lnTo>
                    <a:pt x="2025" y="1505"/>
                  </a:lnTo>
                  <a:lnTo>
                    <a:pt x="2039" y="1510"/>
                  </a:lnTo>
                  <a:lnTo>
                    <a:pt x="2055" y="1513"/>
                  </a:lnTo>
                  <a:lnTo>
                    <a:pt x="2071" y="1515"/>
                  </a:lnTo>
                  <a:lnTo>
                    <a:pt x="2088" y="1515"/>
                  </a:lnTo>
                  <a:lnTo>
                    <a:pt x="2104" y="1514"/>
                  </a:lnTo>
                  <a:lnTo>
                    <a:pt x="2121" y="1510"/>
                  </a:lnTo>
                  <a:lnTo>
                    <a:pt x="2139" y="1505"/>
                  </a:lnTo>
                  <a:lnTo>
                    <a:pt x="2156" y="1498"/>
                  </a:lnTo>
                  <a:lnTo>
                    <a:pt x="2174" y="1487"/>
                  </a:lnTo>
                  <a:lnTo>
                    <a:pt x="2192" y="1475"/>
                  </a:lnTo>
                  <a:lnTo>
                    <a:pt x="2210" y="1460"/>
                  </a:lnTo>
                  <a:lnTo>
                    <a:pt x="2228" y="1442"/>
                  </a:lnTo>
                  <a:lnTo>
                    <a:pt x="2247" y="1423"/>
                  </a:lnTo>
                  <a:lnTo>
                    <a:pt x="2251" y="1436"/>
                  </a:lnTo>
                  <a:lnTo>
                    <a:pt x="2255" y="1449"/>
                  </a:lnTo>
                  <a:lnTo>
                    <a:pt x="2261" y="1460"/>
                  </a:lnTo>
                  <a:lnTo>
                    <a:pt x="2266" y="1471"/>
                  </a:lnTo>
                  <a:lnTo>
                    <a:pt x="2272" y="1480"/>
                  </a:lnTo>
                  <a:lnTo>
                    <a:pt x="2277" y="1488"/>
                  </a:lnTo>
                  <a:lnTo>
                    <a:pt x="2283" y="1496"/>
                  </a:lnTo>
                  <a:lnTo>
                    <a:pt x="2291" y="1503"/>
                  </a:lnTo>
                  <a:lnTo>
                    <a:pt x="2297" y="1509"/>
                  </a:lnTo>
                  <a:lnTo>
                    <a:pt x="2304" y="1514"/>
                  </a:lnTo>
                  <a:lnTo>
                    <a:pt x="2311" y="1519"/>
                  </a:lnTo>
                  <a:lnTo>
                    <a:pt x="2318" y="1523"/>
                  </a:lnTo>
                  <a:lnTo>
                    <a:pt x="2326" y="1526"/>
                  </a:lnTo>
                  <a:lnTo>
                    <a:pt x="2333" y="1529"/>
                  </a:lnTo>
                  <a:lnTo>
                    <a:pt x="2341" y="1531"/>
                  </a:lnTo>
                  <a:lnTo>
                    <a:pt x="2348" y="1532"/>
                  </a:lnTo>
                  <a:lnTo>
                    <a:pt x="2356" y="1533"/>
                  </a:lnTo>
                  <a:lnTo>
                    <a:pt x="2364" y="1533"/>
                  </a:lnTo>
                  <a:lnTo>
                    <a:pt x="2371" y="1533"/>
                  </a:lnTo>
                  <a:lnTo>
                    <a:pt x="2378" y="1532"/>
                  </a:lnTo>
                  <a:lnTo>
                    <a:pt x="2393" y="1529"/>
                  </a:lnTo>
                  <a:lnTo>
                    <a:pt x="2406" y="1525"/>
                  </a:lnTo>
                  <a:lnTo>
                    <a:pt x="2418" y="1518"/>
                  </a:lnTo>
                  <a:lnTo>
                    <a:pt x="2429" y="1511"/>
                  </a:lnTo>
                  <a:lnTo>
                    <a:pt x="2438" y="1503"/>
                  </a:lnTo>
                  <a:lnTo>
                    <a:pt x="2447" y="1493"/>
                  </a:lnTo>
                  <a:lnTo>
                    <a:pt x="2452" y="1485"/>
                  </a:lnTo>
                  <a:lnTo>
                    <a:pt x="2456" y="1476"/>
                  </a:lnTo>
                  <a:lnTo>
                    <a:pt x="2460" y="1466"/>
                  </a:lnTo>
                  <a:lnTo>
                    <a:pt x="2463" y="1457"/>
                  </a:lnTo>
                  <a:lnTo>
                    <a:pt x="2465" y="1447"/>
                  </a:lnTo>
                  <a:lnTo>
                    <a:pt x="2466" y="1437"/>
                  </a:lnTo>
                  <a:lnTo>
                    <a:pt x="2466" y="1427"/>
                  </a:lnTo>
                  <a:lnTo>
                    <a:pt x="2465" y="1418"/>
                  </a:lnTo>
                  <a:lnTo>
                    <a:pt x="2463" y="1407"/>
                  </a:lnTo>
                  <a:lnTo>
                    <a:pt x="2459" y="1398"/>
                  </a:lnTo>
                  <a:lnTo>
                    <a:pt x="2455" y="1389"/>
                  </a:lnTo>
                  <a:lnTo>
                    <a:pt x="2449" y="1380"/>
                  </a:lnTo>
                  <a:lnTo>
                    <a:pt x="2441" y="1373"/>
                  </a:lnTo>
                  <a:lnTo>
                    <a:pt x="2433" y="1366"/>
                  </a:lnTo>
                  <a:lnTo>
                    <a:pt x="2423" y="1358"/>
                  </a:lnTo>
                  <a:lnTo>
                    <a:pt x="2411" y="1353"/>
                  </a:lnTo>
                  <a:lnTo>
                    <a:pt x="2403" y="1350"/>
                  </a:lnTo>
                  <a:lnTo>
                    <a:pt x="2394" y="1348"/>
                  </a:lnTo>
                  <a:lnTo>
                    <a:pt x="2385" y="1348"/>
                  </a:lnTo>
                  <a:lnTo>
                    <a:pt x="2375" y="1348"/>
                  </a:lnTo>
                  <a:lnTo>
                    <a:pt x="2366" y="1349"/>
                  </a:lnTo>
                  <a:lnTo>
                    <a:pt x="2357" y="1351"/>
                  </a:lnTo>
                  <a:lnTo>
                    <a:pt x="2347" y="1354"/>
                  </a:lnTo>
                  <a:lnTo>
                    <a:pt x="2339" y="1358"/>
                  </a:lnTo>
                  <a:lnTo>
                    <a:pt x="2331" y="1362"/>
                  </a:lnTo>
                  <a:lnTo>
                    <a:pt x="2324" y="1369"/>
                  </a:lnTo>
                  <a:lnTo>
                    <a:pt x="2317" y="1375"/>
                  </a:lnTo>
                  <a:lnTo>
                    <a:pt x="2312" y="1382"/>
                  </a:lnTo>
                  <a:lnTo>
                    <a:pt x="2309" y="1389"/>
                  </a:lnTo>
                  <a:lnTo>
                    <a:pt x="2307" y="1398"/>
                  </a:lnTo>
                  <a:lnTo>
                    <a:pt x="2306" y="1407"/>
                  </a:lnTo>
                  <a:lnTo>
                    <a:pt x="2308" y="1416"/>
                  </a:lnTo>
                  <a:lnTo>
                    <a:pt x="2311" y="1427"/>
                  </a:lnTo>
                  <a:lnTo>
                    <a:pt x="2317" y="1437"/>
                  </a:lnTo>
                  <a:lnTo>
                    <a:pt x="2320" y="1441"/>
                  </a:lnTo>
                  <a:lnTo>
                    <a:pt x="2325" y="1446"/>
                  </a:lnTo>
                  <a:lnTo>
                    <a:pt x="2329" y="1450"/>
                  </a:lnTo>
                  <a:lnTo>
                    <a:pt x="2334" y="1454"/>
                  </a:lnTo>
                  <a:lnTo>
                    <a:pt x="2339" y="1456"/>
                  </a:lnTo>
                  <a:lnTo>
                    <a:pt x="2344" y="1458"/>
                  </a:lnTo>
                  <a:lnTo>
                    <a:pt x="2349" y="1459"/>
                  </a:lnTo>
                  <a:lnTo>
                    <a:pt x="2356" y="1460"/>
                  </a:lnTo>
                  <a:lnTo>
                    <a:pt x="2362" y="1459"/>
                  </a:lnTo>
                  <a:lnTo>
                    <a:pt x="2368" y="1457"/>
                  </a:lnTo>
                  <a:lnTo>
                    <a:pt x="2374" y="1454"/>
                  </a:lnTo>
                  <a:lnTo>
                    <a:pt x="2379" y="14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cxnSp>
        <p:nvCxnSpPr>
          <p:cNvPr id="504" name="Google Shape;504;p24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505" name="Google Shape;5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25"/>
          <p:cNvGrpSpPr/>
          <p:nvPr/>
        </p:nvGrpSpPr>
        <p:grpSpPr>
          <a:xfrm>
            <a:off x="217488" y="257175"/>
            <a:ext cx="966787" cy="968375"/>
            <a:chOff x="217488" y="257175"/>
            <a:chExt cx="966787" cy="968375"/>
          </a:xfrm>
        </p:grpSpPr>
        <p:sp>
          <p:nvSpPr>
            <p:cNvPr id="512" name="Google Shape;512;p25"/>
            <p:cNvSpPr/>
            <p:nvPr/>
          </p:nvSpPr>
          <p:spPr>
            <a:xfrm>
              <a:off x="290513" y="428625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37" y="18"/>
                  </a:moveTo>
                  <a:lnTo>
                    <a:pt x="37" y="1488"/>
                  </a:lnTo>
                  <a:lnTo>
                    <a:pt x="36" y="1491"/>
                  </a:lnTo>
                  <a:lnTo>
                    <a:pt x="35" y="1495"/>
                  </a:lnTo>
                  <a:lnTo>
                    <a:pt x="34" y="1497"/>
                  </a:lnTo>
                  <a:lnTo>
                    <a:pt x="32" y="1501"/>
                  </a:lnTo>
                  <a:lnTo>
                    <a:pt x="29" y="1503"/>
                  </a:lnTo>
                  <a:lnTo>
                    <a:pt x="25" y="1505"/>
                  </a:lnTo>
                  <a:lnTo>
                    <a:pt x="22" y="1506"/>
                  </a:lnTo>
                  <a:lnTo>
                    <a:pt x="19" y="1506"/>
                  </a:lnTo>
                  <a:lnTo>
                    <a:pt x="15" y="1506"/>
                  </a:lnTo>
                  <a:lnTo>
                    <a:pt x="11" y="1505"/>
                  </a:lnTo>
                  <a:lnTo>
                    <a:pt x="8" y="1503"/>
                  </a:lnTo>
                  <a:lnTo>
                    <a:pt x="5" y="1501"/>
                  </a:lnTo>
                  <a:lnTo>
                    <a:pt x="3" y="1497"/>
                  </a:lnTo>
                  <a:lnTo>
                    <a:pt x="2" y="1495"/>
                  </a:lnTo>
                  <a:lnTo>
                    <a:pt x="1" y="1491"/>
                  </a:lnTo>
                  <a:lnTo>
                    <a:pt x="0" y="1488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217488" y="439738"/>
              <a:ext cx="84138" cy="303213"/>
            </a:xfrm>
            <a:custGeom>
              <a:rect b="b" l="l" r="r" t="t"/>
              <a:pathLst>
                <a:path extrusionOk="0" h="574" w="160">
                  <a:moveTo>
                    <a:pt x="63" y="69"/>
                  </a:moveTo>
                  <a:lnTo>
                    <a:pt x="63" y="79"/>
                  </a:lnTo>
                  <a:lnTo>
                    <a:pt x="65" y="88"/>
                  </a:lnTo>
                  <a:lnTo>
                    <a:pt x="67" y="96"/>
                  </a:lnTo>
                  <a:lnTo>
                    <a:pt x="70" y="104"/>
                  </a:lnTo>
                  <a:lnTo>
                    <a:pt x="74" y="112"/>
                  </a:lnTo>
                  <a:lnTo>
                    <a:pt x="78" y="118"/>
                  </a:lnTo>
                  <a:lnTo>
                    <a:pt x="84" y="125"/>
                  </a:lnTo>
                  <a:lnTo>
                    <a:pt x="89" y="130"/>
                  </a:lnTo>
                  <a:lnTo>
                    <a:pt x="77" y="136"/>
                  </a:lnTo>
                  <a:lnTo>
                    <a:pt x="66" y="143"/>
                  </a:lnTo>
                  <a:lnTo>
                    <a:pt x="56" y="152"/>
                  </a:lnTo>
                  <a:lnTo>
                    <a:pt x="46" y="159"/>
                  </a:lnTo>
                  <a:lnTo>
                    <a:pt x="37" y="169"/>
                  </a:lnTo>
                  <a:lnTo>
                    <a:pt x="30" y="178"/>
                  </a:lnTo>
                  <a:lnTo>
                    <a:pt x="22" y="189"/>
                  </a:lnTo>
                  <a:lnTo>
                    <a:pt x="17" y="201"/>
                  </a:lnTo>
                  <a:lnTo>
                    <a:pt x="11" y="213"/>
                  </a:lnTo>
                  <a:lnTo>
                    <a:pt x="7" y="225"/>
                  </a:lnTo>
                  <a:lnTo>
                    <a:pt x="4" y="238"/>
                  </a:lnTo>
                  <a:lnTo>
                    <a:pt x="2" y="251"/>
                  </a:lnTo>
                  <a:lnTo>
                    <a:pt x="0" y="265"/>
                  </a:lnTo>
                  <a:lnTo>
                    <a:pt x="2" y="279"/>
                  </a:lnTo>
                  <a:lnTo>
                    <a:pt x="3" y="293"/>
                  </a:lnTo>
                  <a:lnTo>
                    <a:pt x="6" y="307"/>
                  </a:lnTo>
                  <a:lnTo>
                    <a:pt x="9" y="317"/>
                  </a:lnTo>
                  <a:lnTo>
                    <a:pt x="12" y="325"/>
                  </a:lnTo>
                  <a:lnTo>
                    <a:pt x="17" y="335"/>
                  </a:lnTo>
                  <a:lnTo>
                    <a:pt x="22" y="344"/>
                  </a:lnTo>
                  <a:lnTo>
                    <a:pt x="33" y="360"/>
                  </a:lnTo>
                  <a:lnTo>
                    <a:pt x="46" y="376"/>
                  </a:lnTo>
                  <a:lnTo>
                    <a:pt x="73" y="406"/>
                  </a:lnTo>
                  <a:lnTo>
                    <a:pt x="98" y="438"/>
                  </a:lnTo>
                  <a:lnTo>
                    <a:pt x="104" y="448"/>
                  </a:lnTo>
                  <a:lnTo>
                    <a:pt x="110" y="458"/>
                  </a:lnTo>
                  <a:lnTo>
                    <a:pt x="113" y="469"/>
                  </a:lnTo>
                  <a:lnTo>
                    <a:pt x="115" y="481"/>
                  </a:lnTo>
                  <a:lnTo>
                    <a:pt x="116" y="492"/>
                  </a:lnTo>
                  <a:lnTo>
                    <a:pt x="116" y="504"/>
                  </a:lnTo>
                  <a:lnTo>
                    <a:pt x="113" y="514"/>
                  </a:lnTo>
                  <a:lnTo>
                    <a:pt x="108" y="525"/>
                  </a:lnTo>
                  <a:lnTo>
                    <a:pt x="104" y="530"/>
                  </a:lnTo>
                  <a:lnTo>
                    <a:pt x="100" y="535"/>
                  </a:lnTo>
                  <a:lnTo>
                    <a:pt x="94" y="538"/>
                  </a:lnTo>
                  <a:lnTo>
                    <a:pt x="89" y="540"/>
                  </a:lnTo>
                  <a:lnTo>
                    <a:pt x="84" y="542"/>
                  </a:lnTo>
                  <a:lnTo>
                    <a:pt x="77" y="542"/>
                  </a:lnTo>
                  <a:lnTo>
                    <a:pt x="71" y="542"/>
                  </a:lnTo>
                  <a:lnTo>
                    <a:pt x="64" y="542"/>
                  </a:lnTo>
                  <a:lnTo>
                    <a:pt x="61" y="540"/>
                  </a:lnTo>
                  <a:lnTo>
                    <a:pt x="57" y="539"/>
                  </a:lnTo>
                  <a:lnTo>
                    <a:pt x="54" y="536"/>
                  </a:lnTo>
                  <a:lnTo>
                    <a:pt x="52" y="534"/>
                  </a:lnTo>
                  <a:lnTo>
                    <a:pt x="50" y="529"/>
                  </a:lnTo>
                  <a:lnTo>
                    <a:pt x="50" y="526"/>
                  </a:lnTo>
                  <a:lnTo>
                    <a:pt x="49" y="523"/>
                  </a:lnTo>
                  <a:lnTo>
                    <a:pt x="49" y="519"/>
                  </a:lnTo>
                  <a:lnTo>
                    <a:pt x="50" y="515"/>
                  </a:lnTo>
                  <a:lnTo>
                    <a:pt x="51" y="512"/>
                  </a:lnTo>
                  <a:lnTo>
                    <a:pt x="53" y="509"/>
                  </a:lnTo>
                  <a:lnTo>
                    <a:pt x="56" y="506"/>
                  </a:lnTo>
                  <a:lnTo>
                    <a:pt x="59" y="504"/>
                  </a:lnTo>
                  <a:lnTo>
                    <a:pt x="62" y="501"/>
                  </a:lnTo>
                  <a:lnTo>
                    <a:pt x="65" y="500"/>
                  </a:lnTo>
                  <a:lnTo>
                    <a:pt x="69" y="500"/>
                  </a:lnTo>
                  <a:lnTo>
                    <a:pt x="73" y="500"/>
                  </a:lnTo>
                  <a:lnTo>
                    <a:pt x="76" y="499"/>
                  </a:lnTo>
                  <a:lnTo>
                    <a:pt x="78" y="497"/>
                  </a:lnTo>
                  <a:lnTo>
                    <a:pt x="80" y="495"/>
                  </a:lnTo>
                  <a:lnTo>
                    <a:pt x="83" y="491"/>
                  </a:lnTo>
                  <a:lnTo>
                    <a:pt x="84" y="485"/>
                  </a:lnTo>
                  <a:lnTo>
                    <a:pt x="83" y="479"/>
                  </a:lnTo>
                  <a:lnTo>
                    <a:pt x="80" y="474"/>
                  </a:lnTo>
                  <a:lnTo>
                    <a:pt x="78" y="472"/>
                  </a:lnTo>
                  <a:lnTo>
                    <a:pt x="76" y="470"/>
                  </a:lnTo>
                  <a:lnTo>
                    <a:pt x="73" y="469"/>
                  </a:lnTo>
                  <a:lnTo>
                    <a:pt x="69" y="469"/>
                  </a:lnTo>
                  <a:lnTo>
                    <a:pt x="62" y="470"/>
                  </a:lnTo>
                  <a:lnTo>
                    <a:pt x="54" y="471"/>
                  </a:lnTo>
                  <a:lnTo>
                    <a:pt x="48" y="474"/>
                  </a:lnTo>
                  <a:lnTo>
                    <a:pt x="42" y="479"/>
                  </a:lnTo>
                  <a:lnTo>
                    <a:pt x="36" y="483"/>
                  </a:lnTo>
                  <a:lnTo>
                    <a:pt x="31" y="488"/>
                  </a:lnTo>
                  <a:lnTo>
                    <a:pt x="26" y="495"/>
                  </a:lnTo>
                  <a:lnTo>
                    <a:pt x="23" y="501"/>
                  </a:lnTo>
                  <a:lnTo>
                    <a:pt x="20" y="508"/>
                  </a:lnTo>
                  <a:lnTo>
                    <a:pt x="18" y="515"/>
                  </a:lnTo>
                  <a:lnTo>
                    <a:pt x="18" y="522"/>
                  </a:lnTo>
                  <a:lnTo>
                    <a:pt x="18" y="529"/>
                  </a:lnTo>
                  <a:lnTo>
                    <a:pt x="19" y="537"/>
                  </a:lnTo>
                  <a:lnTo>
                    <a:pt x="21" y="543"/>
                  </a:lnTo>
                  <a:lnTo>
                    <a:pt x="25" y="550"/>
                  </a:lnTo>
                  <a:lnTo>
                    <a:pt x="31" y="555"/>
                  </a:lnTo>
                  <a:lnTo>
                    <a:pt x="39" y="563"/>
                  </a:lnTo>
                  <a:lnTo>
                    <a:pt x="47" y="567"/>
                  </a:lnTo>
                  <a:lnTo>
                    <a:pt x="56" y="572"/>
                  </a:lnTo>
                  <a:lnTo>
                    <a:pt x="65" y="574"/>
                  </a:lnTo>
                  <a:lnTo>
                    <a:pt x="74" y="574"/>
                  </a:lnTo>
                  <a:lnTo>
                    <a:pt x="83" y="574"/>
                  </a:lnTo>
                  <a:lnTo>
                    <a:pt x="91" y="572"/>
                  </a:lnTo>
                  <a:lnTo>
                    <a:pt x="100" y="569"/>
                  </a:lnTo>
                  <a:lnTo>
                    <a:pt x="107" y="565"/>
                  </a:lnTo>
                  <a:lnTo>
                    <a:pt x="115" y="560"/>
                  </a:lnTo>
                  <a:lnTo>
                    <a:pt x="121" y="554"/>
                  </a:lnTo>
                  <a:lnTo>
                    <a:pt x="128" y="548"/>
                  </a:lnTo>
                  <a:lnTo>
                    <a:pt x="133" y="540"/>
                  </a:lnTo>
                  <a:lnTo>
                    <a:pt x="139" y="532"/>
                  </a:lnTo>
                  <a:lnTo>
                    <a:pt x="143" y="523"/>
                  </a:lnTo>
                  <a:lnTo>
                    <a:pt x="145" y="513"/>
                  </a:lnTo>
                  <a:lnTo>
                    <a:pt x="147" y="500"/>
                  </a:lnTo>
                  <a:lnTo>
                    <a:pt x="148" y="487"/>
                  </a:lnTo>
                  <a:lnTo>
                    <a:pt x="147" y="475"/>
                  </a:lnTo>
                  <a:lnTo>
                    <a:pt x="144" y="464"/>
                  </a:lnTo>
                  <a:lnTo>
                    <a:pt x="140" y="452"/>
                  </a:lnTo>
                  <a:lnTo>
                    <a:pt x="135" y="441"/>
                  </a:lnTo>
                  <a:lnTo>
                    <a:pt x="129" y="429"/>
                  </a:lnTo>
                  <a:lnTo>
                    <a:pt x="121" y="418"/>
                  </a:lnTo>
                  <a:lnTo>
                    <a:pt x="106" y="398"/>
                  </a:lnTo>
                  <a:lnTo>
                    <a:pt x="89" y="378"/>
                  </a:lnTo>
                  <a:lnTo>
                    <a:pt x="72" y="359"/>
                  </a:lnTo>
                  <a:lnTo>
                    <a:pt x="57" y="339"/>
                  </a:lnTo>
                  <a:lnTo>
                    <a:pt x="51" y="333"/>
                  </a:lnTo>
                  <a:lnTo>
                    <a:pt x="47" y="325"/>
                  </a:lnTo>
                  <a:lnTo>
                    <a:pt x="44" y="318"/>
                  </a:lnTo>
                  <a:lnTo>
                    <a:pt x="40" y="310"/>
                  </a:lnTo>
                  <a:lnTo>
                    <a:pt x="35" y="295"/>
                  </a:lnTo>
                  <a:lnTo>
                    <a:pt x="33" y="280"/>
                  </a:lnTo>
                  <a:lnTo>
                    <a:pt x="32" y="265"/>
                  </a:lnTo>
                  <a:lnTo>
                    <a:pt x="33" y="250"/>
                  </a:lnTo>
                  <a:lnTo>
                    <a:pt x="36" y="235"/>
                  </a:lnTo>
                  <a:lnTo>
                    <a:pt x="42" y="221"/>
                  </a:lnTo>
                  <a:lnTo>
                    <a:pt x="48" y="207"/>
                  </a:lnTo>
                  <a:lnTo>
                    <a:pt x="57" y="195"/>
                  </a:lnTo>
                  <a:lnTo>
                    <a:pt x="66" y="183"/>
                  </a:lnTo>
                  <a:lnTo>
                    <a:pt x="78" y="173"/>
                  </a:lnTo>
                  <a:lnTo>
                    <a:pt x="90" y="164"/>
                  </a:lnTo>
                  <a:lnTo>
                    <a:pt x="104" y="157"/>
                  </a:lnTo>
                  <a:lnTo>
                    <a:pt x="112" y="155"/>
                  </a:lnTo>
                  <a:lnTo>
                    <a:pt x="119" y="152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38" y="149"/>
                  </a:lnTo>
                  <a:lnTo>
                    <a:pt x="140" y="149"/>
                  </a:lnTo>
                  <a:lnTo>
                    <a:pt x="144" y="148"/>
                  </a:lnTo>
                  <a:lnTo>
                    <a:pt x="146" y="147"/>
                  </a:lnTo>
                  <a:lnTo>
                    <a:pt x="150" y="147"/>
                  </a:lnTo>
                  <a:lnTo>
                    <a:pt x="153" y="145"/>
                  </a:lnTo>
                  <a:lnTo>
                    <a:pt x="155" y="144"/>
                  </a:lnTo>
                  <a:lnTo>
                    <a:pt x="157" y="142"/>
                  </a:lnTo>
                  <a:lnTo>
                    <a:pt x="159" y="136"/>
                  </a:lnTo>
                  <a:lnTo>
                    <a:pt x="160" y="131"/>
                  </a:lnTo>
                  <a:lnTo>
                    <a:pt x="159" y="126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2" y="118"/>
                  </a:lnTo>
                  <a:lnTo>
                    <a:pt x="148" y="117"/>
                  </a:lnTo>
                  <a:lnTo>
                    <a:pt x="145" y="117"/>
                  </a:lnTo>
                  <a:lnTo>
                    <a:pt x="141" y="117"/>
                  </a:lnTo>
                  <a:lnTo>
                    <a:pt x="135" y="118"/>
                  </a:lnTo>
                  <a:lnTo>
                    <a:pt x="126" y="116"/>
                  </a:lnTo>
                  <a:lnTo>
                    <a:pt x="117" y="113"/>
                  </a:lnTo>
                  <a:lnTo>
                    <a:pt x="111" y="108"/>
                  </a:lnTo>
                  <a:lnTo>
                    <a:pt x="105" y="102"/>
                  </a:lnTo>
                  <a:lnTo>
                    <a:pt x="101" y="95"/>
                  </a:lnTo>
                  <a:lnTo>
                    <a:pt x="98" y="88"/>
                  </a:lnTo>
                  <a:lnTo>
                    <a:pt x="97" y="80"/>
                  </a:lnTo>
                  <a:lnTo>
                    <a:pt x="96" y="72"/>
                  </a:lnTo>
                  <a:lnTo>
                    <a:pt x="98" y="64"/>
                  </a:lnTo>
                  <a:lnTo>
                    <a:pt x="100" y="56"/>
                  </a:lnTo>
                  <a:lnTo>
                    <a:pt x="104" y="49"/>
                  </a:lnTo>
                  <a:lnTo>
                    <a:pt x="108" y="44"/>
                  </a:lnTo>
                  <a:lnTo>
                    <a:pt x="115" y="38"/>
                  </a:lnTo>
                  <a:lnTo>
                    <a:pt x="124" y="34"/>
                  </a:lnTo>
                  <a:lnTo>
                    <a:pt x="132" y="32"/>
                  </a:lnTo>
                  <a:lnTo>
                    <a:pt x="143" y="32"/>
                  </a:lnTo>
                  <a:lnTo>
                    <a:pt x="146" y="31"/>
                  </a:lnTo>
                  <a:lnTo>
                    <a:pt x="150" y="31"/>
                  </a:lnTo>
                  <a:lnTo>
                    <a:pt x="152" y="28"/>
                  </a:lnTo>
                  <a:lnTo>
                    <a:pt x="154" y="27"/>
                  </a:lnTo>
                  <a:lnTo>
                    <a:pt x="157" y="22"/>
                  </a:lnTo>
                  <a:lnTo>
                    <a:pt x="158" y="17"/>
                  </a:lnTo>
                  <a:lnTo>
                    <a:pt x="157" y="11"/>
                  </a:lnTo>
                  <a:lnTo>
                    <a:pt x="154" y="6"/>
                  </a:lnTo>
                  <a:lnTo>
                    <a:pt x="152" y="4"/>
                  </a:lnTo>
                  <a:lnTo>
                    <a:pt x="150" y="1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8" y="1"/>
                  </a:lnTo>
                  <a:lnTo>
                    <a:pt x="121" y="2"/>
                  </a:lnTo>
                  <a:lnTo>
                    <a:pt x="114" y="5"/>
                  </a:lnTo>
                  <a:lnTo>
                    <a:pt x="107" y="8"/>
                  </a:lnTo>
                  <a:lnTo>
                    <a:pt x="101" y="11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4" y="24"/>
                  </a:lnTo>
                  <a:lnTo>
                    <a:pt x="78" y="28"/>
                  </a:lnTo>
                  <a:lnTo>
                    <a:pt x="74" y="35"/>
                  </a:lnTo>
                  <a:lnTo>
                    <a:pt x="71" y="41"/>
                  </a:lnTo>
                  <a:lnTo>
                    <a:pt x="67" y="48"/>
                  </a:lnTo>
                  <a:lnTo>
                    <a:pt x="65" y="54"/>
                  </a:lnTo>
                  <a:lnTo>
                    <a:pt x="64" y="62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01625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8" y="69"/>
                  </a:moveTo>
                  <a:lnTo>
                    <a:pt x="96" y="79"/>
                  </a:lnTo>
                  <a:lnTo>
                    <a:pt x="95" y="88"/>
                  </a:lnTo>
                  <a:lnTo>
                    <a:pt x="93" y="96"/>
                  </a:lnTo>
                  <a:lnTo>
                    <a:pt x="90" y="104"/>
                  </a:lnTo>
                  <a:lnTo>
                    <a:pt x="87" y="112"/>
                  </a:lnTo>
                  <a:lnTo>
                    <a:pt x="82" y="118"/>
                  </a:lnTo>
                  <a:lnTo>
                    <a:pt x="77" y="125"/>
                  </a:lnTo>
                  <a:lnTo>
                    <a:pt x="71" y="130"/>
                  </a:lnTo>
                  <a:lnTo>
                    <a:pt x="82" y="136"/>
                  </a:lnTo>
                  <a:lnTo>
                    <a:pt x="94" y="143"/>
                  </a:lnTo>
                  <a:lnTo>
                    <a:pt x="104" y="152"/>
                  </a:lnTo>
                  <a:lnTo>
                    <a:pt x="114" y="159"/>
                  </a:lnTo>
                  <a:lnTo>
                    <a:pt x="123" y="169"/>
                  </a:lnTo>
                  <a:lnTo>
                    <a:pt x="131" y="178"/>
                  </a:lnTo>
                  <a:lnTo>
                    <a:pt x="139" y="189"/>
                  </a:lnTo>
                  <a:lnTo>
                    <a:pt x="144" y="201"/>
                  </a:lnTo>
                  <a:lnTo>
                    <a:pt x="149" y="213"/>
                  </a:lnTo>
                  <a:lnTo>
                    <a:pt x="154" y="225"/>
                  </a:lnTo>
                  <a:lnTo>
                    <a:pt x="157" y="238"/>
                  </a:lnTo>
                  <a:lnTo>
                    <a:pt x="158" y="251"/>
                  </a:lnTo>
                  <a:lnTo>
                    <a:pt x="159" y="265"/>
                  </a:lnTo>
                  <a:lnTo>
                    <a:pt x="159" y="279"/>
                  </a:lnTo>
                  <a:lnTo>
                    <a:pt x="157" y="293"/>
                  </a:lnTo>
                  <a:lnTo>
                    <a:pt x="155" y="307"/>
                  </a:lnTo>
                  <a:lnTo>
                    <a:pt x="152" y="317"/>
                  </a:lnTo>
                  <a:lnTo>
                    <a:pt x="148" y="325"/>
                  </a:lnTo>
                  <a:lnTo>
                    <a:pt x="144" y="335"/>
                  </a:lnTo>
                  <a:lnTo>
                    <a:pt x="139" y="344"/>
                  </a:lnTo>
                  <a:lnTo>
                    <a:pt x="128" y="360"/>
                  </a:lnTo>
                  <a:lnTo>
                    <a:pt x="115" y="376"/>
                  </a:lnTo>
                  <a:lnTo>
                    <a:pt x="88" y="406"/>
                  </a:lnTo>
                  <a:lnTo>
                    <a:pt x="63" y="438"/>
                  </a:lnTo>
                  <a:lnTo>
                    <a:pt x="56" y="448"/>
                  </a:lnTo>
                  <a:lnTo>
                    <a:pt x="51" y="458"/>
                  </a:lnTo>
                  <a:lnTo>
                    <a:pt x="48" y="469"/>
                  </a:lnTo>
                  <a:lnTo>
                    <a:pt x="45" y="481"/>
                  </a:lnTo>
                  <a:lnTo>
                    <a:pt x="44" y="492"/>
                  </a:lnTo>
                  <a:lnTo>
                    <a:pt x="45" y="504"/>
                  </a:lnTo>
                  <a:lnTo>
                    <a:pt x="48" y="514"/>
                  </a:lnTo>
                  <a:lnTo>
                    <a:pt x="52" y="525"/>
                  </a:lnTo>
                  <a:lnTo>
                    <a:pt x="55" y="530"/>
                  </a:lnTo>
                  <a:lnTo>
                    <a:pt x="60" y="535"/>
                  </a:lnTo>
                  <a:lnTo>
                    <a:pt x="65" y="538"/>
                  </a:lnTo>
                  <a:lnTo>
                    <a:pt x="72" y="540"/>
                  </a:lnTo>
                  <a:lnTo>
                    <a:pt x="77" y="542"/>
                  </a:lnTo>
                  <a:lnTo>
                    <a:pt x="83" y="542"/>
                  </a:lnTo>
                  <a:lnTo>
                    <a:pt x="90" y="542"/>
                  </a:lnTo>
                  <a:lnTo>
                    <a:pt x="95" y="542"/>
                  </a:lnTo>
                  <a:lnTo>
                    <a:pt x="100" y="540"/>
                  </a:lnTo>
                  <a:lnTo>
                    <a:pt x="103" y="539"/>
                  </a:lnTo>
                  <a:lnTo>
                    <a:pt x="106" y="536"/>
                  </a:lnTo>
                  <a:lnTo>
                    <a:pt x="108" y="534"/>
                  </a:lnTo>
                  <a:lnTo>
                    <a:pt x="109" y="529"/>
                  </a:lnTo>
                  <a:lnTo>
                    <a:pt x="110" y="526"/>
                  </a:lnTo>
                  <a:lnTo>
                    <a:pt x="110" y="523"/>
                  </a:lnTo>
                  <a:lnTo>
                    <a:pt x="110" y="519"/>
                  </a:lnTo>
                  <a:lnTo>
                    <a:pt x="110" y="515"/>
                  </a:lnTo>
                  <a:lnTo>
                    <a:pt x="108" y="512"/>
                  </a:lnTo>
                  <a:lnTo>
                    <a:pt x="107" y="509"/>
                  </a:lnTo>
                  <a:lnTo>
                    <a:pt x="105" y="506"/>
                  </a:lnTo>
                  <a:lnTo>
                    <a:pt x="102" y="504"/>
                  </a:lnTo>
                  <a:lnTo>
                    <a:pt x="99" y="501"/>
                  </a:lnTo>
                  <a:lnTo>
                    <a:pt x="95" y="500"/>
                  </a:lnTo>
                  <a:lnTo>
                    <a:pt x="91" y="500"/>
                  </a:lnTo>
                  <a:lnTo>
                    <a:pt x="88" y="500"/>
                  </a:lnTo>
                  <a:lnTo>
                    <a:pt x="85" y="499"/>
                  </a:lnTo>
                  <a:lnTo>
                    <a:pt x="82" y="497"/>
                  </a:lnTo>
                  <a:lnTo>
                    <a:pt x="80" y="495"/>
                  </a:lnTo>
                  <a:lnTo>
                    <a:pt x="77" y="491"/>
                  </a:lnTo>
                  <a:lnTo>
                    <a:pt x="76" y="485"/>
                  </a:lnTo>
                  <a:lnTo>
                    <a:pt x="77" y="479"/>
                  </a:lnTo>
                  <a:lnTo>
                    <a:pt x="80" y="474"/>
                  </a:lnTo>
                  <a:lnTo>
                    <a:pt x="82" y="472"/>
                  </a:lnTo>
                  <a:lnTo>
                    <a:pt x="85" y="470"/>
                  </a:lnTo>
                  <a:lnTo>
                    <a:pt x="88" y="469"/>
                  </a:lnTo>
                  <a:lnTo>
                    <a:pt x="91" y="469"/>
                  </a:lnTo>
                  <a:lnTo>
                    <a:pt x="99" y="470"/>
                  </a:lnTo>
                  <a:lnTo>
                    <a:pt x="106" y="471"/>
                  </a:lnTo>
                  <a:lnTo>
                    <a:pt x="113" y="474"/>
                  </a:lnTo>
                  <a:lnTo>
                    <a:pt x="118" y="479"/>
                  </a:lnTo>
                  <a:lnTo>
                    <a:pt x="125" y="483"/>
                  </a:lnTo>
                  <a:lnTo>
                    <a:pt x="129" y="488"/>
                  </a:lnTo>
                  <a:lnTo>
                    <a:pt x="134" y="495"/>
                  </a:lnTo>
                  <a:lnTo>
                    <a:pt x="137" y="501"/>
                  </a:lnTo>
                  <a:lnTo>
                    <a:pt x="141" y="508"/>
                  </a:lnTo>
                  <a:lnTo>
                    <a:pt x="142" y="515"/>
                  </a:lnTo>
                  <a:lnTo>
                    <a:pt x="143" y="522"/>
                  </a:lnTo>
                  <a:lnTo>
                    <a:pt x="143" y="529"/>
                  </a:lnTo>
                  <a:lnTo>
                    <a:pt x="142" y="537"/>
                  </a:lnTo>
                  <a:lnTo>
                    <a:pt x="139" y="543"/>
                  </a:lnTo>
                  <a:lnTo>
                    <a:pt x="135" y="550"/>
                  </a:lnTo>
                  <a:lnTo>
                    <a:pt x="130" y="555"/>
                  </a:lnTo>
                  <a:lnTo>
                    <a:pt x="121" y="563"/>
                  </a:lnTo>
                  <a:lnTo>
                    <a:pt x="113" y="567"/>
                  </a:lnTo>
                  <a:lnTo>
                    <a:pt x="104" y="572"/>
                  </a:lnTo>
                  <a:lnTo>
                    <a:pt x="95" y="574"/>
                  </a:lnTo>
                  <a:lnTo>
                    <a:pt x="87" y="574"/>
                  </a:lnTo>
                  <a:lnTo>
                    <a:pt x="78" y="574"/>
                  </a:lnTo>
                  <a:lnTo>
                    <a:pt x="69" y="572"/>
                  </a:lnTo>
                  <a:lnTo>
                    <a:pt x="61" y="569"/>
                  </a:lnTo>
                  <a:lnTo>
                    <a:pt x="53" y="565"/>
                  </a:lnTo>
                  <a:lnTo>
                    <a:pt x="46" y="560"/>
                  </a:lnTo>
                  <a:lnTo>
                    <a:pt x="38" y="554"/>
                  </a:lnTo>
                  <a:lnTo>
                    <a:pt x="32" y="548"/>
                  </a:lnTo>
                  <a:lnTo>
                    <a:pt x="26" y="540"/>
                  </a:lnTo>
                  <a:lnTo>
                    <a:pt x="22" y="532"/>
                  </a:lnTo>
                  <a:lnTo>
                    <a:pt x="18" y="523"/>
                  </a:lnTo>
                  <a:lnTo>
                    <a:pt x="14" y="513"/>
                  </a:lnTo>
                  <a:lnTo>
                    <a:pt x="12" y="500"/>
                  </a:lnTo>
                  <a:lnTo>
                    <a:pt x="12" y="487"/>
                  </a:lnTo>
                  <a:lnTo>
                    <a:pt x="13" y="475"/>
                  </a:lnTo>
                  <a:lnTo>
                    <a:pt x="15" y="464"/>
                  </a:lnTo>
                  <a:lnTo>
                    <a:pt x="20" y="452"/>
                  </a:lnTo>
                  <a:lnTo>
                    <a:pt x="25" y="441"/>
                  </a:lnTo>
                  <a:lnTo>
                    <a:pt x="32" y="429"/>
                  </a:lnTo>
                  <a:lnTo>
                    <a:pt x="38" y="418"/>
                  </a:lnTo>
                  <a:lnTo>
                    <a:pt x="54" y="398"/>
                  </a:lnTo>
                  <a:lnTo>
                    <a:pt x="72" y="378"/>
                  </a:lnTo>
                  <a:lnTo>
                    <a:pt x="89" y="359"/>
                  </a:lnTo>
                  <a:lnTo>
                    <a:pt x="104" y="339"/>
                  </a:lnTo>
                  <a:lnTo>
                    <a:pt x="108" y="333"/>
                  </a:lnTo>
                  <a:lnTo>
                    <a:pt x="113" y="325"/>
                  </a:lnTo>
                  <a:lnTo>
                    <a:pt x="117" y="318"/>
                  </a:lnTo>
                  <a:lnTo>
                    <a:pt x="120" y="310"/>
                  </a:lnTo>
                  <a:lnTo>
                    <a:pt x="125" y="295"/>
                  </a:lnTo>
                  <a:lnTo>
                    <a:pt x="128" y="280"/>
                  </a:lnTo>
                  <a:lnTo>
                    <a:pt x="128" y="265"/>
                  </a:lnTo>
                  <a:lnTo>
                    <a:pt x="127" y="250"/>
                  </a:lnTo>
                  <a:lnTo>
                    <a:pt x="123" y="235"/>
                  </a:lnTo>
                  <a:lnTo>
                    <a:pt x="119" y="221"/>
                  </a:lnTo>
                  <a:lnTo>
                    <a:pt x="113" y="207"/>
                  </a:lnTo>
                  <a:lnTo>
                    <a:pt x="104" y="195"/>
                  </a:lnTo>
                  <a:lnTo>
                    <a:pt x="94" y="183"/>
                  </a:lnTo>
                  <a:lnTo>
                    <a:pt x="82" y="173"/>
                  </a:lnTo>
                  <a:lnTo>
                    <a:pt x="69" y="164"/>
                  </a:lnTo>
                  <a:lnTo>
                    <a:pt x="55" y="157"/>
                  </a:lnTo>
                  <a:lnTo>
                    <a:pt x="48" y="155"/>
                  </a:lnTo>
                  <a:lnTo>
                    <a:pt x="40" y="152"/>
                  </a:lnTo>
                  <a:lnTo>
                    <a:pt x="33" y="150"/>
                  </a:lnTo>
                  <a:lnTo>
                    <a:pt x="24" y="148"/>
                  </a:lnTo>
                  <a:lnTo>
                    <a:pt x="22" y="149"/>
                  </a:lnTo>
                  <a:lnTo>
                    <a:pt x="20" y="149"/>
                  </a:lnTo>
                  <a:lnTo>
                    <a:pt x="17" y="148"/>
                  </a:lnTo>
                  <a:lnTo>
                    <a:pt x="13" y="147"/>
                  </a:lnTo>
                  <a:lnTo>
                    <a:pt x="10" y="147"/>
                  </a:lnTo>
                  <a:lnTo>
                    <a:pt x="8" y="145"/>
                  </a:lnTo>
                  <a:lnTo>
                    <a:pt x="6" y="144"/>
                  </a:lnTo>
                  <a:lnTo>
                    <a:pt x="4" y="142"/>
                  </a:lnTo>
                  <a:lnTo>
                    <a:pt x="1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4" y="121"/>
                  </a:lnTo>
                  <a:lnTo>
                    <a:pt x="6" y="119"/>
                  </a:lnTo>
                  <a:lnTo>
                    <a:pt x="9" y="118"/>
                  </a:lnTo>
                  <a:lnTo>
                    <a:pt x="11" y="117"/>
                  </a:lnTo>
                  <a:lnTo>
                    <a:pt x="15" y="117"/>
                  </a:lnTo>
                  <a:lnTo>
                    <a:pt x="20" y="117"/>
                  </a:lnTo>
                  <a:lnTo>
                    <a:pt x="24" y="118"/>
                  </a:lnTo>
                  <a:lnTo>
                    <a:pt x="35" y="116"/>
                  </a:lnTo>
                  <a:lnTo>
                    <a:pt x="42" y="113"/>
                  </a:lnTo>
                  <a:lnTo>
                    <a:pt x="50" y="108"/>
                  </a:lnTo>
                  <a:lnTo>
                    <a:pt x="55" y="102"/>
                  </a:lnTo>
                  <a:lnTo>
                    <a:pt x="60" y="95"/>
                  </a:lnTo>
                  <a:lnTo>
                    <a:pt x="63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3" y="64"/>
                  </a:lnTo>
                  <a:lnTo>
                    <a:pt x="61" y="56"/>
                  </a:lnTo>
                  <a:lnTo>
                    <a:pt x="56" y="49"/>
                  </a:lnTo>
                  <a:lnTo>
                    <a:pt x="51" y="44"/>
                  </a:lnTo>
                  <a:lnTo>
                    <a:pt x="45" y="38"/>
                  </a:lnTo>
                  <a:lnTo>
                    <a:pt x="37" y="34"/>
                  </a:lnTo>
                  <a:lnTo>
                    <a:pt x="28" y="32"/>
                  </a:lnTo>
                  <a:lnTo>
                    <a:pt x="18" y="32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4" y="22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9" y="2"/>
                  </a:lnTo>
                  <a:lnTo>
                    <a:pt x="47" y="5"/>
                  </a:lnTo>
                  <a:lnTo>
                    <a:pt x="53" y="8"/>
                  </a:lnTo>
                  <a:lnTo>
                    <a:pt x="60" y="11"/>
                  </a:lnTo>
                  <a:lnTo>
                    <a:pt x="66" y="14"/>
                  </a:lnTo>
                  <a:lnTo>
                    <a:pt x="72" y="19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6" y="35"/>
                  </a:lnTo>
                  <a:lnTo>
                    <a:pt x="90" y="41"/>
                  </a:lnTo>
                  <a:lnTo>
                    <a:pt x="92" y="48"/>
                  </a:lnTo>
                  <a:lnTo>
                    <a:pt x="95" y="54"/>
                  </a:lnTo>
                  <a:lnTo>
                    <a:pt x="96" y="62"/>
                  </a:lnTo>
                  <a:lnTo>
                    <a:pt x="9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263525" y="54292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138" y="69"/>
                  </a:moveTo>
                  <a:lnTo>
                    <a:pt x="137" y="75"/>
                  </a:lnTo>
                  <a:lnTo>
                    <a:pt x="136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29" y="101"/>
                  </a:lnTo>
                  <a:lnTo>
                    <a:pt x="126" y="107"/>
                  </a:lnTo>
                  <a:lnTo>
                    <a:pt x="122" y="112"/>
                  </a:lnTo>
                  <a:lnTo>
                    <a:pt x="118" y="118"/>
                  </a:lnTo>
                  <a:lnTo>
                    <a:pt x="112" y="122"/>
                  </a:lnTo>
                  <a:lnTo>
                    <a:pt x="107" y="126"/>
                  </a:lnTo>
                  <a:lnTo>
                    <a:pt x="101" y="129"/>
                  </a:lnTo>
                  <a:lnTo>
                    <a:pt x="95" y="133"/>
                  </a:lnTo>
                  <a:lnTo>
                    <a:pt x="90" y="135"/>
                  </a:lnTo>
                  <a:lnTo>
                    <a:pt x="82" y="136"/>
                  </a:lnTo>
                  <a:lnTo>
                    <a:pt x="75" y="137"/>
                  </a:lnTo>
                  <a:lnTo>
                    <a:pt x="69" y="138"/>
                  </a:lnTo>
                  <a:lnTo>
                    <a:pt x="61" y="137"/>
                  </a:lnTo>
                  <a:lnTo>
                    <a:pt x="55" y="136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0" y="126"/>
                  </a:lnTo>
                  <a:lnTo>
                    <a:pt x="25" y="122"/>
                  </a:lnTo>
                  <a:lnTo>
                    <a:pt x="19" y="118"/>
                  </a:lnTo>
                  <a:lnTo>
                    <a:pt x="15" y="112"/>
                  </a:lnTo>
                  <a:lnTo>
                    <a:pt x="11" y="107"/>
                  </a:lnTo>
                  <a:lnTo>
                    <a:pt x="7" y="101"/>
                  </a:lnTo>
                  <a:lnTo>
                    <a:pt x="5" y="96"/>
                  </a:lnTo>
                  <a:lnTo>
                    <a:pt x="2" y="89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48"/>
                  </a:lnTo>
                  <a:lnTo>
                    <a:pt x="5" y="42"/>
                  </a:lnTo>
                  <a:lnTo>
                    <a:pt x="7" y="35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19" y="19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90" y="3"/>
                  </a:lnTo>
                  <a:lnTo>
                    <a:pt x="95" y="5"/>
                  </a:lnTo>
                  <a:lnTo>
                    <a:pt x="101" y="7"/>
                  </a:lnTo>
                  <a:lnTo>
                    <a:pt x="107" y="12"/>
                  </a:lnTo>
                  <a:lnTo>
                    <a:pt x="112" y="15"/>
                  </a:lnTo>
                  <a:lnTo>
                    <a:pt x="118" y="19"/>
                  </a:lnTo>
                  <a:lnTo>
                    <a:pt x="122" y="25"/>
                  </a:lnTo>
                  <a:lnTo>
                    <a:pt x="126" y="30"/>
                  </a:lnTo>
                  <a:lnTo>
                    <a:pt x="129" y="35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6" y="55"/>
                  </a:lnTo>
                  <a:lnTo>
                    <a:pt x="137" y="61"/>
                  </a:lnTo>
                  <a:lnTo>
                    <a:pt x="138" y="69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31" y="77"/>
                  </a:lnTo>
                  <a:lnTo>
                    <a:pt x="33" y="83"/>
                  </a:lnTo>
                  <a:lnTo>
                    <a:pt x="37" y="89"/>
                  </a:lnTo>
                  <a:lnTo>
                    <a:pt x="42" y="96"/>
                  </a:lnTo>
                  <a:lnTo>
                    <a:pt x="47" y="100"/>
                  </a:lnTo>
                  <a:lnTo>
                    <a:pt x="54" y="104"/>
                  </a:lnTo>
                  <a:lnTo>
                    <a:pt x="60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3" y="104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4" y="83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0" y="47"/>
                  </a:lnTo>
                  <a:lnTo>
                    <a:pt x="96" y="42"/>
                  </a:lnTo>
                  <a:lnTo>
                    <a:pt x="90" y="37"/>
                  </a:lnTo>
                  <a:lnTo>
                    <a:pt x="83" y="33"/>
                  </a:lnTo>
                  <a:lnTo>
                    <a:pt x="77" y="31"/>
                  </a:lnTo>
                  <a:lnTo>
                    <a:pt x="69" y="30"/>
                  </a:lnTo>
                  <a:lnTo>
                    <a:pt x="60" y="31"/>
                  </a:lnTo>
                  <a:lnTo>
                    <a:pt x="54" y="33"/>
                  </a:lnTo>
                  <a:lnTo>
                    <a:pt x="47" y="37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1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387350" y="334963"/>
              <a:ext cx="796925" cy="19050"/>
            </a:xfrm>
            <a:custGeom>
              <a:rect b="b" l="l" r="r" t="t"/>
              <a:pathLst>
                <a:path extrusionOk="0" h="36" w="1507">
                  <a:moveTo>
                    <a:pt x="19" y="0"/>
                  </a:moveTo>
                  <a:lnTo>
                    <a:pt x="1488" y="0"/>
                  </a:lnTo>
                  <a:lnTo>
                    <a:pt x="1492" y="0"/>
                  </a:lnTo>
                  <a:lnTo>
                    <a:pt x="1495" y="1"/>
                  </a:lnTo>
                  <a:lnTo>
                    <a:pt x="1498" y="3"/>
                  </a:lnTo>
                  <a:lnTo>
                    <a:pt x="1501" y="5"/>
                  </a:lnTo>
                  <a:lnTo>
                    <a:pt x="1504" y="7"/>
                  </a:lnTo>
                  <a:lnTo>
                    <a:pt x="1506" y="10"/>
                  </a:lnTo>
                  <a:lnTo>
                    <a:pt x="1507" y="14"/>
                  </a:lnTo>
                  <a:lnTo>
                    <a:pt x="1507" y="18"/>
                  </a:lnTo>
                  <a:lnTo>
                    <a:pt x="1507" y="21"/>
                  </a:lnTo>
                  <a:lnTo>
                    <a:pt x="1506" y="26"/>
                  </a:lnTo>
                  <a:lnTo>
                    <a:pt x="1504" y="29"/>
                  </a:lnTo>
                  <a:lnTo>
                    <a:pt x="1501" y="31"/>
                  </a:lnTo>
                  <a:lnTo>
                    <a:pt x="1498" y="33"/>
                  </a:lnTo>
                  <a:lnTo>
                    <a:pt x="1495" y="35"/>
                  </a:lnTo>
                  <a:lnTo>
                    <a:pt x="1492" y="36"/>
                  </a:lnTo>
                  <a:lnTo>
                    <a:pt x="1488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1" y="35"/>
                  </a:lnTo>
                  <a:lnTo>
                    <a:pt x="8" y="33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398463" y="341313"/>
              <a:ext cx="303213" cy="84138"/>
            </a:xfrm>
            <a:custGeom>
              <a:rect b="b" l="l" r="r" t="t"/>
              <a:pathLst>
                <a:path extrusionOk="0" h="158" w="573">
                  <a:moveTo>
                    <a:pt x="69" y="96"/>
                  </a:moveTo>
                  <a:lnTo>
                    <a:pt x="79" y="96"/>
                  </a:lnTo>
                  <a:lnTo>
                    <a:pt x="87" y="95"/>
                  </a:lnTo>
                  <a:lnTo>
                    <a:pt x="96" y="93"/>
                  </a:lnTo>
                  <a:lnTo>
                    <a:pt x="103" y="89"/>
                  </a:lnTo>
                  <a:lnTo>
                    <a:pt x="111" y="86"/>
                  </a:lnTo>
                  <a:lnTo>
                    <a:pt x="117" y="81"/>
                  </a:lnTo>
                  <a:lnTo>
                    <a:pt x="124" y="76"/>
                  </a:lnTo>
                  <a:lnTo>
                    <a:pt x="129" y="70"/>
                  </a:lnTo>
                  <a:lnTo>
                    <a:pt x="136" y="82"/>
                  </a:lnTo>
                  <a:lnTo>
                    <a:pt x="142" y="93"/>
                  </a:lnTo>
                  <a:lnTo>
                    <a:pt x="150" y="103"/>
                  </a:lnTo>
                  <a:lnTo>
                    <a:pt x="158" y="113"/>
                  </a:lnTo>
                  <a:lnTo>
                    <a:pt x="168" y="122"/>
                  </a:lnTo>
                  <a:lnTo>
                    <a:pt x="178" y="130"/>
                  </a:lnTo>
                  <a:lnTo>
                    <a:pt x="189" y="137"/>
                  </a:lnTo>
                  <a:lnTo>
                    <a:pt x="201" y="143"/>
                  </a:lnTo>
                  <a:lnTo>
                    <a:pt x="212" y="149"/>
                  </a:lnTo>
                  <a:lnTo>
                    <a:pt x="224" y="153"/>
                  </a:lnTo>
                  <a:lnTo>
                    <a:pt x="237" y="155"/>
                  </a:lnTo>
                  <a:lnTo>
                    <a:pt x="250" y="157"/>
                  </a:lnTo>
                  <a:lnTo>
                    <a:pt x="264" y="158"/>
                  </a:lnTo>
                  <a:lnTo>
                    <a:pt x="278" y="158"/>
                  </a:lnTo>
                  <a:lnTo>
                    <a:pt x="291" y="156"/>
                  </a:lnTo>
                  <a:lnTo>
                    <a:pt x="306" y="153"/>
                  </a:lnTo>
                  <a:lnTo>
                    <a:pt x="316" y="151"/>
                  </a:lnTo>
                  <a:lnTo>
                    <a:pt x="325" y="147"/>
                  </a:lnTo>
                  <a:lnTo>
                    <a:pt x="334" y="142"/>
                  </a:lnTo>
                  <a:lnTo>
                    <a:pt x="343" y="138"/>
                  </a:lnTo>
                  <a:lnTo>
                    <a:pt x="359" y="126"/>
                  </a:lnTo>
                  <a:lnTo>
                    <a:pt x="376" y="114"/>
                  </a:lnTo>
                  <a:lnTo>
                    <a:pt x="406" y="86"/>
                  </a:lnTo>
                  <a:lnTo>
                    <a:pt x="437" y="61"/>
                  </a:lnTo>
                  <a:lnTo>
                    <a:pt x="448" y="56"/>
                  </a:lnTo>
                  <a:lnTo>
                    <a:pt x="458" y="50"/>
                  </a:lnTo>
                  <a:lnTo>
                    <a:pt x="468" y="46"/>
                  </a:lnTo>
                  <a:lnTo>
                    <a:pt x="480" y="44"/>
                  </a:lnTo>
                  <a:lnTo>
                    <a:pt x="491" y="43"/>
                  </a:lnTo>
                  <a:lnTo>
                    <a:pt x="502" y="44"/>
                  </a:lnTo>
                  <a:lnTo>
                    <a:pt x="514" y="46"/>
                  </a:lnTo>
                  <a:lnTo>
                    <a:pt x="525" y="52"/>
                  </a:lnTo>
                  <a:lnTo>
                    <a:pt x="530" y="55"/>
                  </a:lnTo>
                  <a:lnTo>
                    <a:pt x="534" y="59"/>
                  </a:lnTo>
                  <a:lnTo>
                    <a:pt x="538" y="64"/>
                  </a:lnTo>
                  <a:lnTo>
                    <a:pt x="540" y="70"/>
                  </a:lnTo>
                  <a:lnTo>
                    <a:pt x="542" y="76"/>
                  </a:lnTo>
                  <a:lnTo>
                    <a:pt x="542" y="83"/>
                  </a:lnTo>
                  <a:lnTo>
                    <a:pt x="542" y="88"/>
                  </a:lnTo>
                  <a:lnTo>
                    <a:pt x="541" y="95"/>
                  </a:lnTo>
                  <a:lnTo>
                    <a:pt x="540" y="99"/>
                  </a:lnTo>
                  <a:lnTo>
                    <a:pt x="538" y="102"/>
                  </a:lnTo>
                  <a:lnTo>
                    <a:pt x="535" y="106"/>
                  </a:lnTo>
                  <a:lnTo>
                    <a:pt x="532" y="108"/>
                  </a:lnTo>
                  <a:lnTo>
                    <a:pt x="529" y="109"/>
                  </a:lnTo>
                  <a:lnTo>
                    <a:pt x="526" y="110"/>
                  </a:lnTo>
                  <a:lnTo>
                    <a:pt x="522" y="110"/>
                  </a:lnTo>
                  <a:lnTo>
                    <a:pt x="518" y="110"/>
                  </a:lnTo>
                  <a:lnTo>
                    <a:pt x="515" y="109"/>
                  </a:lnTo>
                  <a:lnTo>
                    <a:pt x="512" y="108"/>
                  </a:lnTo>
                  <a:lnTo>
                    <a:pt x="508" y="106"/>
                  </a:lnTo>
                  <a:lnTo>
                    <a:pt x="505" y="103"/>
                  </a:lnTo>
                  <a:lnTo>
                    <a:pt x="503" y="101"/>
                  </a:lnTo>
                  <a:lnTo>
                    <a:pt x="501" y="98"/>
                  </a:lnTo>
                  <a:lnTo>
                    <a:pt x="500" y="95"/>
                  </a:lnTo>
                  <a:lnTo>
                    <a:pt x="500" y="90"/>
                  </a:lnTo>
                  <a:lnTo>
                    <a:pt x="499" y="87"/>
                  </a:lnTo>
                  <a:lnTo>
                    <a:pt x="499" y="84"/>
                  </a:lnTo>
                  <a:lnTo>
                    <a:pt x="496" y="81"/>
                  </a:lnTo>
                  <a:lnTo>
                    <a:pt x="494" y="80"/>
                  </a:lnTo>
                  <a:lnTo>
                    <a:pt x="490" y="76"/>
                  </a:lnTo>
                  <a:lnTo>
                    <a:pt x="484" y="75"/>
                  </a:lnTo>
                  <a:lnTo>
                    <a:pt x="478" y="76"/>
                  </a:lnTo>
                  <a:lnTo>
                    <a:pt x="474" y="80"/>
                  </a:lnTo>
                  <a:lnTo>
                    <a:pt x="472" y="81"/>
                  </a:lnTo>
                  <a:lnTo>
                    <a:pt x="469" y="84"/>
                  </a:lnTo>
                  <a:lnTo>
                    <a:pt x="468" y="87"/>
                  </a:lnTo>
                  <a:lnTo>
                    <a:pt x="468" y="90"/>
                  </a:lnTo>
                  <a:lnTo>
                    <a:pt x="469" y="98"/>
                  </a:lnTo>
                  <a:lnTo>
                    <a:pt x="471" y="104"/>
                  </a:lnTo>
                  <a:lnTo>
                    <a:pt x="474" y="111"/>
                  </a:lnTo>
                  <a:lnTo>
                    <a:pt x="478" y="117"/>
                  </a:lnTo>
                  <a:lnTo>
                    <a:pt x="482" y="123"/>
                  </a:lnTo>
                  <a:lnTo>
                    <a:pt x="488" y="128"/>
                  </a:lnTo>
                  <a:lnTo>
                    <a:pt x="494" y="133"/>
                  </a:lnTo>
                  <a:lnTo>
                    <a:pt x="501" y="137"/>
                  </a:lnTo>
                  <a:lnTo>
                    <a:pt x="507" y="139"/>
                  </a:lnTo>
                  <a:lnTo>
                    <a:pt x="515" y="141"/>
                  </a:lnTo>
                  <a:lnTo>
                    <a:pt x="521" y="142"/>
                  </a:lnTo>
                  <a:lnTo>
                    <a:pt x="529" y="142"/>
                  </a:lnTo>
                  <a:lnTo>
                    <a:pt x="536" y="140"/>
                  </a:lnTo>
                  <a:lnTo>
                    <a:pt x="543" y="138"/>
                  </a:lnTo>
                  <a:lnTo>
                    <a:pt x="549" y="134"/>
                  </a:lnTo>
                  <a:lnTo>
                    <a:pt x="555" y="128"/>
                  </a:lnTo>
                  <a:lnTo>
                    <a:pt x="562" y="121"/>
                  </a:lnTo>
                  <a:lnTo>
                    <a:pt x="567" y="112"/>
                  </a:lnTo>
                  <a:lnTo>
                    <a:pt x="571" y="103"/>
                  </a:lnTo>
                  <a:lnTo>
                    <a:pt x="573" y="95"/>
                  </a:lnTo>
                  <a:lnTo>
                    <a:pt x="573" y="86"/>
                  </a:lnTo>
                  <a:lnTo>
                    <a:pt x="573" y="77"/>
                  </a:lnTo>
                  <a:lnTo>
                    <a:pt x="571" y="69"/>
                  </a:lnTo>
                  <a:lnTo>
                    <a:pt x="568" y="60"/>
                  </a:lnTo>
                  <a:lnTo>
                    <a:pt x="565" y="52"/>
                  </a:lnTo>
                  <a:lnTo>
                    <a:pt x="559" y="45"/>
                  </a:lnTo>
                  <a:lnTo>
                    <a:pt x="554" y="37"/>
                  </a:lnTo>
                  <a:lnTo>
                    <a:pt x="546" y="31"/>
                  </a:lnTo>
                  <a:lnTo>
                    <a:pt x="540" y="26"/>
                  </a:lnTo>
                  <a:lnTo>
                    <a:pt x="531" y="20"/>
                  </a:lnTo>
                  <a:lnTo>
                    <a:pt x="522" y="17"/>
                  </a:lnTo>
                  <a:lnTo>
                    <a:pt x="513" y="14"/>
                  </a:lnTo>
                  <a:lnTo>
                    <a:pt x="500" y="12"/>
                  </a:lnTo>
                  <a:lnTo>
                    <a:pt x="487" y="10"/>
                  </a:lnTo>
                  <a:lnTo>
                    <a:pt x="475" y="13"/>
                  </a:lnTo>
                  <a:lnTo>
                    <a:pt x="463" y="15"/>
                  </a:lnTo>
                  <a:lnTo>
                    <a:pt x="451" y="19"/>
                  </a:lnTo>
                  <a:lnTo>
                    <a:pt x="439" y="25"/>
                  </a:lnTo>
                  <a:lnTo>
                    <a:pt x="428" y="31"/>
                  </a:lnTo>
                  <a:lnTo>
                    <a:pt x="418" y="37"/>
                  </a:lnTo>
                  <a:lnTo>
                    <a:pt x="397" y="54"/>
                  </a:lnTo>
                  <a:lnTo>
                    <a:pt x="377" y="71"/>
                  </a:lnTo>
                  <a:lnTo>
                    <a:pt x="358" y="87"/>
                  </a:lnTo>
                  <a:lnTo>
                    <a:pt x="339" y="102"/>
                  </a:lnTo>
                  <a:lnTo>
                    <a:pt x="332" y="108"/>
                  </a:lnTo>
                  <a:lnTo>
                    <a:pt x="325" y="112"/>
                  </a:lnTo>
                  <a:lnTo>
                    <a:pt x="317" y="116"/>
                  </a:lnTo>
                  <a:lnTo>
                    <a:pt x="310" y="120"/>
                  </a:lnTo>
                  <a:lnTo>
                    <a:pt x="295" y="124"/>
                  </a:lnTo>
                  <a:lnTo>
                    <a:pt x="279" y="127"/>
                  </a:lnTo>
                  <a:lnTo>
                    <a:pt x="264" y="127"/>
                  </a:lnTo>
                  <a:lnTo>
                    <a:pt x="249" y="126"/>
                  </a:lnTo>
                  <a:lnTo>
                    <a:pt x="234" y="123"/>
                  </a:lnTo>
                  <a:lnTo>
                    <a:pt x="220" y="117"/>
                  </a:lnTo>
                  <a:lnTo>
                    <a:pt x="206" y="111"/>
                  </a:lnTo>
                  <a:lnTo>
                    <a:pt x="194" y="103"/>
                  </a:lnTo>
                  <a:lnTo>
                    <a:pt x="182" y="93"/>
                  </a:lnTo>
                  <a:lnTo>
                    <a:pt x="172" y="82"/>
                  </a:lnTo>
                  <a:lnTo>
                    <a:pt x="164" y="69"/>
                  </a:lnTo>
                  <a:lnTo>
                    <a:pt x="156" y="55"/>
                  </a:lnTo>
                  <a:lnTo>
                    <a:pt x="154" y="47"/>
                  </a:lnTo>
                  <a:lnTo>
                    <a:pt x="151" y="40"/>
                  </a:lnTo>
                  <a:lnTo>
                    <a:pt x="150" y="31"/>
                  </a:lnTo>
                  <a:lnTo>
                    <a:pt x="148" y="23"/>
                  </a:lnTo>
                  <a:lnTo>
                    <a:pt x="149" y="21"/>
                  </a:lnTo>
                  <a:lnTo>
                    <a:pt x="149" y="19"/>
                  </a:lnTo>
                  <a:lnTo>
                    <a:pt x="148" y="16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4" y="6"/>
                  </a:lnTo>
                  <a:lnTo>
                    <a:pt x="143" y="4"/>
                  </a:lnTo>
                  <a:lnTo>
                    <a:pt x="141" y="3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5" y="1"/>
                  </a:lnTo>
                  <a:lnTo>
                    <a:pt x="121" y="3"/>
                  </a:lnTo>
                  <a:lnTo>
                    <a:pt x="118" y="5"/>
                  </a:lnTo>
                  <a:lnTo>
                    <a:pt x="117" y="7"/>
                  </a:lnTo>
                  <a:lnTo>
                    <a:pt x="116" y="10"/>
                  </a:lnTo>
                  <a:lnTo>
                    <a:pt x="116" y="14"/>
                  </a:lnTo>
                  <a:lnTo>
                    <a:pt x="116" y="19"/>
                  </a:lnTo>
                  <a:lnTo>
                    <a:pt x="117" y="23"/>
                  </a:lnTo>
                  <a:lnTo>
                    <a:pt x="115" y="33"/>
                  </a:lnTo>
                  <a:lnTo>
                    <a:pt x="112" y="42"/>
                  </a:lnTo>
                  <a:lnTo>
                    <a:pt x="108" y="49"/>
                  </a:lnTo>
                  <a:lnTo>
                    <a:pt x="101" y="55"/>
                  </a:lnTo>
                  <a:lnTo>
                    <a:pt x="95" y="59"/>
                  </a:lnTo>
                  <a:lnTo>
                    <a:pt x="87" y="61"/>
                  </a:lnTo>
                  <a:lnTo>
                    <a:pt x="80" y="63"/>
                  </a:lnTo>
                  <a:lnTo>
                    <a:pt x="71" y="63"/>
                  </a:lnTo>
                  <a:lnTo>
                    <a:pt x="63" y="62"/>
                  </a:lnTo>
                  <a:lnTo>
                    <a:pt x="56" y="60"/>
                  </a:lnTo>
                  <a:lnTo>
                    <a:pt x="48" y="56"/>
                  </a:lnTo>
                  <a:lnTo>
                    <a:pt x="43" y="50"/>
                  </a:lnTo>
                  <a:lnTo>
                    <a:pt x="37" y="44"/>
                  </a:lnTo>
                  <a:lnTo>
                    <a:pt x="33" y="36"/>
                  </a:lnTo>
                  <a:lnTo>
                    <a:pt x="31" y="27"/>
                  </a:lnTo>
                  <a:lnTo>
                    <a:pt x="31" y="17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6" y="53"/>
                  </a:lnTo>
                  <a:lnTo>
                    <a:pt x="9" y="59"/>
                  </a:lnTo>
                  <a:lnTo>
                    <a:pt x="14" y="64"/>
                  </a:lnTo>
                  <a:lnTo>
                    <a:pt x="18" y="71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5"/>
                  </a:lnTo>
                  <a:lnTo>
                    <a:pt x="41" y="88"/>
                  </a:lnTo>
                  <a:lnTo>
                    <a:pt x="47" y="91"/>
                  </a:lnTo>
                  <a:lnTo>
                    <a:pt x="54" y="94"/>
                  </a:lnTo>
                  <a:lnTo>
                    <a:pt x="61" y="96"/>
                  </a:lnTo>
                  <a:lnTo>
                    <a:pt x="69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398463" y="257175"/>
              <a:ext cx="303213" cy="84138"/>
            </a:xfrm>
            <a:custGeom>
              <a:rect b="b" l="l" r="r" t="t"/>
              <a:pathLst>
                <a:path extrusionOk="0" h="160" w="573">
                  <a:moveTo>
                    <a:pt x="69" y="63"/>
                  </a:moveTo>
                  <a:lnTo>
                    <a:pt x="79" y="63"/>
                  </a:lnTo>
                  <a:lnTo>
                    <a:pt x="87" y="64"/>
                  </a:lnTo>
                  <a:lnTo>
                    <a:pt x="96" y="66"/>
                  </a:lnTo>
                  <a:lnTo>
                    <a:pt x="103" y="69"/>
                  </a:lnTo>
                  <a:lnTo>
                    <a:pt x="111" y="72"/>
                  </a:lnTo>
                  <a:lnTo>
                    <a:pt x="117" y="78"/>
                  </a:lnTo>
                  <a:lnTo>
                    <a:pt x="124" y="83"/>
                  </a:lnTo>
                  <a:lnTo>
                    <a:pt x="129" y="88"/>
                  </a:lnTo>
                  <a:lnTo>
                    <a:pt x="136" y="77"/>
                  </a:lnTo>
                  <a:lnTo>
                    <a:pt x="142" y="66"/>
                  </a:lnTo>
                  <a:lnTo>
                    <a:pt x="150" y="55"/>
                  </a:lnTo>
                  <a:lnTo>
                    <a:pt x="158" y="45"/>
                  </a:lnTo>
                  <a:lnTo>
                    <a:pt x="168" y="37"/>
                  </a:lnTo>
                  <a:lnTo>
                    <a:pt x="178" y="28"/>
                  </a:lnTo>
                  <a:lnTo>
                    <a:pt x="189" y="21"/>
                  </a:lnTo>
                  <a:lnTo>
                    <a:pt x="201" y="15"/>
                  </a:lnTo>
                  <a:lnTo>
                    <a:pt x="212" y="10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0" y="1"/>
                  </a:lnTo>
                  <a:lnTo>
                    <a:pt x="264" y="0"/>
                  </a:lnTo>
                  <a:lnTo>
                    <a:pt x="278" y="1"/>
                  </a:lnTo>
                  <a:lnTo>
                    <a:pt x="291" y="2"/>
                  </a:lnTo>
                  <a:lnTo>
                    <a:pt x="306" y="5"/>
                  </a:lnTo>
                  <a:lnTo>
                    <a:pt x="316" y="7"/>
                  </a:lnTo>
                  <a:lnTo>
                    <a:pt x="325" y="12"/>
                  </a:lnTo>
                  <a:lnTo>
                    <a:pt x="334" y="16"/>
                  </a:lnTo>
                  <a:lnTo>
                    <a:pt x="343" y="20"/>
                  </a:lnTo>
                  <a:lnTo>
                    <a:pt x="359" y="32"/>
                  </a:lnTo>
                  <a:lnTo>
                    <a:pt x="376" y="44"/>
                  </a:lnTo>
                  <a:lnTo>
                    <a:pt x="406" y="72"/>
                  </a:lnTo>
                  <a:lnTo>
                    <a:pt x="437" y="97"/>
                  </a:lnTo>
                  <a:lnTo>
                    <a:pt x="448" y="104"/>
                  </a:lnTo>
                  <a:lnTo>
                    <a:pt x="458" y="108"/>
                  </a:lnTo>
                  <a:lnTo>
                    <a:pt x="468" y="112"/>
                  </a:lnTo>
                  <a:lnTo>
                    <a:pt x="480" y="114"/>
                  </a:lnTo>
                  <a:lnTo>
                    <a:pt x="491" y="115"/>
                  </a:lnTo>
                  <a:lnTo>
                    <a:pt x="502" y="114"/>
                  </a:lnTo>
                  <a:lnTo>
                    <a:pt x="514" y="112"/>
                  </a:lnTo>
                  <a:lnTo>
                    <a:pt x="525" y="107"/>
                  </a:lnTo>
                  <a:lnTo>
                    <a:pt x="530" y="104"/>
                  </a:lnTo>
                  <a:lnTo>
                    <a:pt x="534" y="99"/>
                  </a:lnTo>
                  <a:lnTo>
                    <a:pt x="538" y="94"/>
                  </a:lnTo>
                  <a:lnTo>
                    <a:pt x="540" y="88"/>
                  </a:lnTo>
                  <a:lnTo>
                    <a:pt x="542" y="82"/>
                  </a:lnTo>
                  <a:lnTo>
                    <a:pt x="542" y="75"/>
                  </a:lnTo>
                  <a:lnTo>
                    <a:pt x="542" y="70"/>
                  </a:lnTo>
                  <a:lnTo>
                    <a:pt x="541" y="64"/>
                  </a:lnTo>
                  <a:lnTo>
                    <a:pt x="540" y="59"/>
                  </a:lnTo>
                  <a:lnTo>
                    <a:pt x="538" y="56"/>
                  </a:lnTo>
                  <a:lnTo>
                    <a:pt x="535" y="53"/>
                  </a:lnTo>
                  <a:lnTo>
                    <a:pt x="532" y="51"/>
                  </a:lnTo>
                  <a:lnTo>
                    <a:pt x="529" y="50"/>
                  </a:lnTo>
                  <a:lnTo>
                    <a:pt x="526" y="48"/>
                  </a:lnTo>
                  <a:lnTo>
                    <a:pt x="522" y="48"/>
                  </a:lnTo>
                  <a:lnTo>
                    <a:pt x="518" y="48"/>
                  </a:lnTo>
                  <a:lnTo>
                    <a:pt x="515" y="50"/>
                  </a:lnTo>
                  <a:lnTo>
                    <a:pt x="512" y="51"/>
                  </a:lnTo>
                  <a:lnTo>
                    <a:pt x="508" y="53"/>
                  </a:lnTo>
                  <a:lnTo>
                    <a:pt x="505" y="55"/>
                  </a:lnTo>
                  <a:lnTo>
                    <a:pt x="503" y="57"/>
                  </a:lnTo>
                  <a:lnTo>
                    <a:pt x="501" y="60"/>
                  </a:lnTo>
                  <a:lnTo>
                    <a:pt x="500" y="65"/>
                  </a:lnTo>
                  <a:lnTo>
                    <a:pt x="500" y="68"/>
                  </a:lnTo>
                  <a:lnTo>
                    <a:pt x="499" y="71"/>
                  </a:lnTo>
                  <a:lnTo>
                    <a:pt x="499" y="74"/>
                  </a:lnTo>
                  <a:lnTo>
                    <a:pt x="496" y="78"/>
                  </a:lnTo>
                  <a:lnTo>
                    <a:pt x="494" y="80"/>
                  </a:lnTo>
                  <a:lnTo>
                    <a:pt x="490" y="82"/>
                  </a:lnTo>
                  <a:lnTo>
                    <a:pt x="484" y="83"/>
                  </a:lnTo>
                  <a:lnTo>
                    <a:pt x="478" y="82"/>
                  </a:lnTo>
                  <a:lnTo>
                    <a:pt x="474" y="80"/>
                  </a:lnTo>
                  <a:lnTo>
                    <a:pt x="472" y="78"/>
                  </a:lnTo>
                  <a:lnTo>
                    <a:pt x="469" y="74"/>
                  </a:lnTo>
                  <a:lnTo>
                    <a:pt x="468" y="71"/>
                  </a:lnTo>
                  <a:lnTo>
                    <a:pt x="468" y="68"/>
                  </a:lnTo>
                  <a:lnTo>
                    <a:pt x="469" y="60"/>
                  </a:lnTo>
                  <a:lnTo>
                    <a:pt x="471" y="54"/>
                  </a:lnTo>
                  <a:lnTo>
                    <a:pt x="474" y="47"/>
                  </a:lnTo>
                  <a:lnTo>
                    <a:pt x="478" y="41"/>
                  </a:lnTo>
                  <a:lnTo>
                    <a:pt x="482" y="36"/>
                  </a:lnTo>
                  <a:lnTo>
                    <a:pt x="488" y="30"/>
                  </a:lnTo>
                  <a:lnTo>
                    <a:pt x="494" y="26"/>
                  </a:lnTo>
                  <a:lnTo>
                    <a:pt x="501" y="21"/>
                  </a:lnTo>
                  <a:lnTo>
                    <a:pt x="507" y="19"/>
                  </a:lnTo>
                  <a:lnTo>
                    <a:pt x="515" y="17"/>
                  </a:lnTo>
                  <a:lnTo>
                    <a:pt x="521" y="16"/>
                  </a:lnTo>
                  <a:lnTo>
                    <a:pt x="529" y="16"/>
                  </a:lnTo>
                  <a:lnTo>
                    <a:pt x="536" y="18"/>
                  </a:lnTo>
                  <a:lnTo>
                    <a:pt x="543" y="20"/>
                  </a:lnTo>
                  <a:lnTo>
                    <a:pt x="549" y="25"/>
                  </a:lnTo>
                  <a:lnTo>
                    <a:pt x="555" y="30"/>
                  </a:lnTo>
                  <a:lnTo>
                    <a:pt x="562" y="38"/>
                  </a:lnTo>
                  <a:lnTo>
                    <a:pt x="567" y="46"/>
                  </a:lnTo>
                  <a:lnTo>
                    <a:pt x="571" y="55"/>
                  </a:lnTo>
                  <a:lnTo>
                    <a:pt x="573" y="64"/>
                  </a:lnTo>
                  <a:lnTo>
                    <a:pt x="573" y="72"/>
                  </a:lnTo>
                  <a:lnTo>
                    <a:pt x="573" y="82"/>
                  </a:lnTo>
                  <a:lnTo>
                    <a:pt x="571" y="91"/>
                  </a:lnTo>
                  <a:lnTo>
                    <a:pt x="568" y="98"/>
                  </a:lnTo>
                  <a:lnTo>
                    <a:pt x="565" y="107"/>
                  </a:lnTo>
                  <a:lnTo>
                    <a:pt x="559" y="114"/>
                  </a:lnTo>
                  <a:lnTo>
                    <a:pt x="554" y="121"/>
                  </a:lnTo>
                  <a:lnTo>
                    <a:pt x="546" y="127"/>
                  </a:lnTo>
                  <a:lnTo>
                    <a:pt x="540" y="133"/>
                  </a:lnTo>
                  <a:lnTo>
                    <a:pt x="531" y="138"/>
                  </a:lnTo>
                  <a:lnTo>
                    <a:pt x="522" y="141"/>
                  </a:lnTo>
                  <a:lnTo>
                    <a:pt x="513" y="145"/>
                  </a:lnTo>
                  <a:lnTo>
                    <a:pt x="500" y="147"/>
                  </a:lnTo>
                  <a:lnTo>
                    <a:pt x="487" y="148"/>
                  </a:lnTo>
                  <a:lnTo>
                    <a:pt x="475" y="147"/>
                  </a:lnTo>
                  <a:lnTo>
                    <a:pt x="463" y="144"/>
                  </a:lnTo>
                  <a:lnTo>
                    <a:pt x="451" y="139"/>
                  </a:lnTo>
                  <a:lnTo>
                    <a:pt x="439" y="134"/>
                  </a:lnTo>
                  <a:lnTo>
                    <a:pt x="428" y="128"/>
                  </a:lnTo>
                  <a:lnTo>
                    <a:pt x="418" y="121"/>
                  </a:lnTo>
                  <a:lnTo>
                    <a:pt x="397" y="105"/>
                  </a:lnTo>
                  <a:lnTo>
                    <a:pt x="377" y="87"/>
                  </a:lnTo>
                  <a:lnTo>
                    <a:pt x="358" y="71"/>
                  </a:lnTo>
                  <a:lnTo>
                    <a:pt x="339" y="56"/>
                  </a:lnTo>
                  <a:lnTo>
                    <a:pt x="332" y="51"/>
                  </a:lnTo>
                  <a:lnTo>
                    <a:pt x="325" y="46"/>
                  </a:lnTo>
                  <a:lnTo>
                    <a:pt x="317" y="43"/>
                  </a:lnTo>
                  <a:lnTo>
                    <a:pt x="310" y="40"/>
                  </a:lnTo>
                  <a:lnTo>
                    <a:pt x="295" y="34"/>
                  </a:lnTo>
                  <a:lnTo>
                    <a:pt x="279" y="32"/>
                  </a:lnTo>
                  <a:lnTo>
                    <a:pt x="264" y="31"/>
                  </a:lnTo>
                  <a:lnTo>
                    <a:pt x="249" y="32"/>
                  </a:lnTo>
                  <a:lnTo>
                    <a:pt x="234" y="36"/>
                  </a:lnTo>
                  <a:lnTo>
                    <a:pt x="220" y="41"/>
                  </a:lnTo>
                  <a:lnTo>
                    <a:pt x="206" y="47"/>
                  </a:lnTo>
                  <a:lnTo>
                    <a:pt x="194" y="56"/>
                  </a:lnTo>
                  <a:lnTo>
                    <a:pt x="182" y="66"/>
                  </a:lnTo>
                  <a:lnTo>
                    <a:pt x="172" y="77"/>
                  </a:lnTo>
                  <a:lnTo>
                    <a:pt x="164" y="90"/>
                  </a:lnTo>
                  <a:lnTo>
                    <a:pt x="156" y="104"/>
                  </a:lnTo>
                  <a:lnTo>
                    <a:pt x="154" y="111"/>
                  </a:lnTo>
                  <a:lnTo>
                    <a:pt x="151" y="119"/>
                  </a:lnTo>
                  <a:lnTo>
                    <a:pt x="150" y="127"/>
                  </a:lnTo>
                  <a:lnTo>
                    <a:pt x="148" y="135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8" y="142"/>
                  </a:lnTo>
                  <a:lnTo>
                    <a:pt x="147" y="146"/>
                  </a:lnTo>
                  <a:lnTo>
                    <a:pt x="147" y="149"/>
                  </a:lnTo>
                  <a:lnTo>
                    <a:pt x="144" y="152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6" y="159"/>
                  </a:lnTo>
                  <a:lnTo>
                    <a:pt x="130" y="160"/>
                  </a:lnTo>
                  <a:lnTo>
                    <a:pt x="125" y="159"/>
                  </a:lnTo>
                  <a:lnTo>
                    <a:pt x="121" y="155"/>
                  </a:lnTo>
                  <a:lnTo>
                    <a:pt x="118" y="153"/>
                  </a:lnTo>
                  <a:lnTo>
                    <a:pt x="117" y="151"/>
                  </a:lnTo>
                  <a:lnTo>
                    <a:pt x="116" y="148"/>
                  </a:lnTo>
                  <a:lnTo>
                    <a:pt x="116" y="145"/>
                  </a:lnTo>
                  <a:lnTo>
                    <a:pt x="116" y="139"/>
                  </a:lnTo>
                  <a:lnTo>
                    <a:pt x="117" y="135"/>
                  </a:lnTo>
                  <a:lnTo>
                    <a:pt x="115" y="125"/>
                  </a:lnTo>
                  <a:lnTo>
                    <a:pt x="112" y="117"/>
                  </a:lnTo>
                  <a:lnTo>
                    <a:pt x="108" y="110"/>
                  </a:lnTo>
                  <a:lnTo>
                    <a:pt x="101" y="104"/>
                  </a:lnTo>
                  <a:lnTo>
                    <a:pt x="95" y="99"/>
                  </a:lnTo>
                  <a:lnTo>
                    <a:pt x="87" y="97"/>
                  </a:lnTo>
                  <a:lnTo>
                    <a:pt x="80" y="95"/>
                  </a:lnTo>
                  <a:lnTo>
                    <a:pt x="71" y="95"/>
                  </a:lnTo>
                  <a:lnTo>
                    <a:pt x="63" y="96"/>
                  </a:lnTo>
                  <a:lnTo>
                    <a:pt x="56" y="99"/>
                  </a:lnTo>
                  <a:lnTo>
                    <a:pt x="48" y="102"/>
                  </a:lnTo>
                  <a:lnTo>
                    <a:pt x="43" y="108"/>
                  </a:lnTo>
                  <a:lnTo>
                    <a:pt x="37" y="114"/>
                  </a:lnTo>
                  <a:lnTo>
                    <a:pt x="33" y="122"/>
                  </a:lnTo>
                  <a:lnTo>
                    <a:pt x="31" y="132"/>
                  </a:lnTo>
                  <a:lnTo>
                    <a:pt x="31" y="142"/>
                  </a:lnTo>
                  <a:lnTo>
                    <a:pt x="30" y="146"/>
                  </a:lnTo>
                  <a:lnTo>
                    <a:pt x="30" y="149"/>
                  </a:lnTo>
                  <a:lnTo>
                    <a:pt x="28" y="151"/>
                  </a:lnTo>
                  <a:lnTo>
                    <a:pt x="27" y="153"/>
                  </a:lnTo>
                  <a:lnTo>
                    <a:pt x="21" y="156"/>
                  </a:lnTo>
                  <a:lnTo>
                    <a:pt x="16" y="156"/>
                  </a:lnTo>
                  <a:lnTo>
                    <a:pt x="10" y="156"/>
                  </a:lnTo>
                  <a:lnTo>
                    <a:pt x="5" y="153"/>
                  </a:lnTo>
                  <a:lnTo>
                    <a:pt x="3" y="151"/>
                  </a:lnTo>
                  <a:lnTo>
                    <a:pt x="1" y="149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1" y="127"/>
                  </a:lnTo>
                  <a:lnTo>
                    <a:pt x="2" y="120"/>
                  </a:lnTo>
                  <a:lnTo>
                    <a:pt x="4" y="113"/>
                  </a:lnTo>
                  <a:lnTo>
                    <a:pt x="6" y="107"/>
                  </a:lnTo>
                  <a:lnTo>
                    <a:pt x="9" y="100"/>
                  </a:lnTo>
                  <a:lnTo>
                    <a:pt x="14" y="94"/>
                  </a:lnTo>
                  <a:lnTo>
                    <a:pt x="18" y="87"/>
                  </a:lnTo>
                  <a:lnTo>
                    <a:pt x="23" y="83"/>
                  </a:lnTo>
                  <a:lnTo>
                    <a:pt x="28" y="78"/>
                  </a:lnTo>
                  <a:lnTo>
                    <a:pt x="34" y="73"/>
                  </a:lnTo>
                  <a:lnTo>
                    <a:pt x="41" y="70"/>
                  </a:lnTo>
                  <a:lnTo>
                    <a:pt x="47" y="67"/>
                  </a:lnTo>
                  <a:lnTo>
                    <a:pt x="54" y="65"/>
                  </a:lnTo>
                  <a:lnTo>
                    <a:pt x="61" y="64"/>
                  </a:lnTo>
                  <a:lnTo>
                    <a:pt x="69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501650" y="30797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69" y="0"/>
                  </a:moveTo>
                  <a:lnTo>
                    <a:pt x="76" y="0"/>
                  </a:lnTo>
                  <a:lnTo>
                    <a:pt x="83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8" y="20"/>
                  </a:lnTo>
                  <a:lnTo>
                    <a:pt x="122" y="25"/>
                  </a:lnTo>
                  <a:lnTo>
                    <a:pt x="127" y="30"/>
                  </a:lnTo>
                  <a:lnTo>
                    <a:pt x="130" y="36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6" y="55"/>
                  </a:lnTo>
                  <a:lnTo>
                    <a:pt x="137" y="61"/>
                  </a:lnTo>
                  <a:lnTo>
                    <a:pt x="138" y="69"/>
                  </a:lnTo>
                  <a:lnTo>
                    <a:pt x="137" y="75"/>
                  </a:lnTo>
                  <a:lnTo>
                    <a:pt x="136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1"/>
                  </a:lnTo>
                  <a:lnTo>
                    <a:pt x="127" y="108"/>
                  </a:lnTo>
                  <a:lnTo>
                    <a:pt x="122" y="113"/>
                  </a:lnTo>
                  <a:lnTo>
                    <a:pt x="118" y="118"/>
                  </a:lnTo>
                  <a:lnTo>
                    <a:pt x="113" y="122"/>
                  </a:lnTo>
                  <a:lnTo>
                    <a:pt x="107" y="126"/>
                  </a:lnTo>
                  <a:lnTo>
                    <a:pt x="102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6" y="138"/>
                  </a:lnTo>
                  <a:lnTo>
                    <a:pt x="69" y="138"/>
                  </a:lnTo>
                  <a:lnTo>
                    <a:pt x="62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0" y="126"/>
                  </a:lnTo>
                  <a:lnTo>
                    <a:pt x="25" y="122"/>
                  </a:lnTo>
                  <a:lnTo>
                    <a:pt x="20" y="118"/>
                  </a:lnTo>
                  <a:lnTo>
                    <a:pt x="15" y="113"/>
                  </a:lnTo>
                  <a:lnTo>
                    <a:pt x="12" y="108"/>
                  </a:lnTo>
                  <a:lnTo>
                    <a:pt x="8" y="101"/>
                  </a:lnTo>
                  <a:lnTo>
                    <a:pt x="6" y="96"/>
                  </a:lnTo>
                  <a:lnTo>
                    <a:pt x="2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  <a:moveTo>
                    <a:pt x="69" y="107"/>
                  </a:moveTo>
                  <a:lnTo>
                    <a:pt x="69" y="107"/>
                  </a:lnTo>
                  <a:lnTo>
                    <a:pt x="77" y="107"/>
                  </a:lnTo>
                  <a:lnTo>
                    <a:pt x="83" y="104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1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3" y="33"/>
                  </a:lnTo>
                  <a:lnTo>
                    <a:pt x="77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4" y="54"/>
                  </a:lnTo>
                  <a:lnTo>
                    <a:pt x="32" y="61"/>
                  </a:lnTo>
                  <a:lnTo>
                    <a:pt x="30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4" y="104"/>
                  </a:lnTo>
                  <a:lnTo>
                    <a:pt x="62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279400" y="320675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9" y="0"/>
                  </a:moveTo>
                  <a:lnTo>
                    <a:pt x="47" y="0"/>
                  </a:lnTo>
                  <a:lnTo>
                    <a:pt x="54" y="3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7" y="30"/>
                  </a:lnTo>
                  <a:lnTo>
                    <a:pt x="77" y="39"/>
                  </a:lnTo>
                  <a:lnTo>
                    <a:pt x="77" y="46"/>
                  </a:lnTo>
                  <a:lnTo>
                    <a:pt x="75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6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4" y="3"/>
                  </a:lnTo>
                  <a:lnTo>
                    <a:pt x="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21" name="Google Shape;521;p25"/>
          <p:cNvGrpSpPr/>
          <p:nvPr/>
        </p:nvGrpSpPr>
        <p:grpSpPr>
          <a:xfrm>
            <a:off x="228600" y="3917950"/>
            <a:ext cx="966788" cy="968376"/>
            <a:chOff x="228600" y="3917950"/>
            <a:chExt cx="966788" cy="968376"/>
          </a:xfrm>
        </p:grpSpPr>
        <p:sp>
          <p:nvSpPr>
            <p:cNvPr id="522" name="Google Shape;522;p25"/>
            <p:cNvSpPr/>
            <p:nvPr/>
          </p:nvSpPr>
          <p:spPr>
            <a:xfrm>
              <a:off x="301625" y="3917950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37" y="1488"/>
                  </a:moveTo>
                  <a:lnTo>
                    <a:pt x="37" y="18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488"/>
                  </a:lnTo>
                  <a:lnTo>
                    <a:pt x="0" y="1491"/>
                  </a:lnTo>
                  <a:lnTo>
                    <a:pt x="1" y="1495"/>
                  </a:lnTo>
                  <a:lnTo>
                    <a:pt x="2" y="1499"/>
                  </a:lnTo>
                  <a:lnTo>
                    <a:pt x="6" y="1501"/>
                  </a:lnTo>
                  <a:lnTo>
                    <a:pt x="8" y="1503"/>
                  </a:lnTo>
                  <a:lnTo>
                    <a:pt x="11" y="1505"/>
                  </a:lnTo>
                  <a:lnTo>
                    <a:pt x="14" y="1506"/>
                  </a:lnTo>
                  <a:lnTo>
                    <a:pt x="19" y="1506"/>
                  </a:lnTo>
                  <a:lnTo>
                    <a:pt x="22" y="1506"/>
                  </a:lnTo>
                  <a:lnTo>
                    <a:pt x="25" y="1505"/>
                  </a:lnTo>
                  <a:lnTo>
                    <a:pt x="28" y="1503"/>
                  </a:lnTo>
                  <a:lnTo>
                    <a:pt x="31" y="1501"/>
                  </a:lnTo>
                  <a:lnTo>
                    <a:pt x="34" y="1499"/>
                  </a:lnTo>
                  <a:lnTo>
                    <a:pt x="36" y="1495"/>
                  </a:lnTo>
                  <a:lnTo>
                    <a:pt x="37" y="1491"/>
                  </a:lnTo>
                  <a:lnTo>
                    <a:pt x="37" y="1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228600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2" y="505"/>
                  </a:moveTo>
                  <a:lnTo>
                    <a:pt x="63" y="495"/>
                  </a:lnTo>
                  <a:lnTo>
                    <a:pt x="64" y="486"/>
                  </a:lnTo>
                  <a:lnTo>
                    <a:pt x="66" y="478"/>
                  </a:lnTo>
                  <a:lnTo>
                    <a:pt x="68" y="470"/>
                  </a:lnTo>
                  <a:lnTo>
                    <a:pt x="72" y="462"/>
                  </a:lnTo>
                  <a:lnTo>
                    <a:pt x="77" y="456"/>
                  </a:lnTo>
                  <a:lnTo>
                    <a:pt x="82" y="449"/>
                  </a:lnTo>
                  <a:lnTo>
                    <a:pt x="89" y="444"/>
                  </a:lnTo>
                  <a:lnTo>
                    <a:pt x="77" y="438"/>
                  </a:lnTo>
                  <a:lnTo>
                    <a:pt x="65" y="431"/>
                  </a:lnTo>
                  <a:lnTo>
                    <a:pt x="54" y="422"/>
                  </a:lnTo>
                  <a:lnTo>
                    <a:pt x="45" y="415"/>
                  </a:lnTo>
                  <a:lnTo>
                    <a:pt x="36" y="405"/>
                  </a:lnTo>
                  <a:lnTo>
                    <a:pt x="28" y="396"/>
                  </a:lnTo>
                  <a:lnTo>
                    <a:pt x="21" y="385"/>
                  </a:lnTo>
                  <a:lnTo>
                    <a:pt x="15" y="373"/>
                  </a:lnTo>
                  <a:lnTo>
                    <a:pt x="10" y="361"/>
                  </a:lnTo>
                  <a:lnTo>
                    <a:pt x="5" y="349"/>
                  </a:lnTo>
                  <a:lnTo>
                    <a:pt x="2" y="336"/>
                  </a:lnTo>
                  <a:lnTo>
                    <a:pt x="0" y="323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4" y="267"/>
                  </a:lnTo>
                  <a:lnTo>
                    <a:pt x="8" y="257"/>
                  </a:lnTo>
                  <a:lnTo>
                    <a:pt x="11" y="249"/>
                  </a:lnTo>
                  <a:lnTo>
                    <a:pt x="15" y="239"/>
                  </a:lnTo>
                  <a:lnTo>
                    <a:pt x="21" y="230"/>
                  </a:lnTo>
                  <a:lnTo>
                    <a:pt x="31" y="214"/>
                  </a:lnTo>
                  <a:lnTo>
                    <a:pt x="44" y="198"/>
                  </a:lnTo>
                  <a:lnTo>
                    <a:pt x="71" y="168"/>
                  </a:lnTo>
                  <a:lnTo>
                    <a:pt x="96" y="136"/>
                  </a:lnTo>
                  <a:lnTo>
                    <a:pt x="103" y="126"/>
                  </a:lnTo>
                  <a:lnTo>
                    <a:pt x="108" y="116"/>
                  </a:lnTo>
                  <a:lnTo>
                    <a:pt x="111" y="105"/>
                  </a:lnTo>
                  <a:lnTo>
                    <a:pt x="115" y="93"/>
                  </a:lnTo>
                  <a:lnTo>
                    <a:pt x="115" y="82"/>
                  </a:lnTo>
                  <a:lnTo>
                    <a:pt x="115" y="70"/>
                  </a:lnTo>
                  <a:lnTo>
                    <a:pt x="111" y="60"/>
                  </a:lnTo>
                  <a:lnTo>
                    <a:pt x="107" y="49"/>
                  </a:lnTo>
                  <a:lnTo>
                    <a:pt x="104" y="44"/>
                  </a:lnTo>
                  <a:lnTo>
                    <a:pt x="98" y="39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2" y="32"/>
                  </a:lnTo>
                  <a:lnTo>
                    <a:pt x="76" y="32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4"/>
                  </a:lnTo>
                  <a:lnTo>
                    <a:pt x="55" y="35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50" y="45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2" y="65"/>
                  </a:lnTo>
                  <a:lnTo>
                    <a:pt x="54" y="68"/>
                  </a:lnTo>
                  <a:lnTo>
                    <a:pt x="57" y="70"/>
                  </a:lnTo>
                  <a:lnTo>
                    <a:pt x="61" y="73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9" y="79"/>
                  </a:lnTo>
                  <a:lnTo>
                    <a:pt x="82" y="83"/>
                  </a:lnTo>
                  <a:lnTo>
                    <a:pt x="82" y="89"/>
                  </a:lnTo>
                  <a:lnTo>
                    <a:pt x="82" y="95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5" y="104"/>
                  </a:lnTo>
                  <a:lnTo>
                    <a:pt x="71" y="105"/>
                  </a:lnTo>
                  <a:lnTo>
                    <a:pt x="68" y="105"/>
                  </a:lnTo>
                  <a:lnTo>
                    <a:pt x="61" y="104"/>
                  </a:lnTo>
                  <a:lnTo>
                    <a:pt x="53" y="103"/>
                  </a:lnTo>
                  <a:lnTo>
                    <a:pt x="47" y="100"/>
                  </a:lnTo>
                  <a:lnTo>
                    <a:pt x="40" y="95"/>
                  </a:lnTo>
                  <a:lnTo>
                    <a:pt x="35" y="91"/>
                  </a:lnTo>
                  <a:lnTo>
                    <a:pt x="29" y="86"/>
                  </a:lnTo>
                  <a:lnTo>
                    <a:pt x="25" y="79"/>
                  </a:lnTo>
                  <a:lnTo>
                    <a:pt x="22" y="73"/>
                  </a:lnTo>
                  <a:lnTo>
                    <a:pt x="18" y="66"/>
                  </a:lnTo>
                  <a:lnTo>
                    <a:pt x="17" y="59"/>
                  </a:lnTo>
                  <a:lnTo>
                    <a:pt x="16" y="52"/>
                  </a:lnTo>
                  <a:lnTo>
                    <a:pt x="16" y="45"/>
                  </a:lnTo>
                  <a:lnTo>
                    <a:pt x="17" y="37"/>
                  </a:lnTo>
                  <a:lnTo>
                    <a:pt x="21" y="31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8" y="11"/>
                  </a:lnTo>
                  <a:lnTo>
                    <a:pt x="47" y="7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98" y="5"/>
                  </a:lnTo>
                  <a:lnTo>
                    <a:pt x="106" y="9"/>
                  </a:lnTo>
                  <a:lnTo>
                    <a:pt x="113" y="14"/>
                  </a:lnTo>
                  <a:lnTo>
                    <a:pt x="121" y="20"/>
                  </a:lnTo>
                  <a:lnTo>
                    <a:pt x="126" y="26"/>
                  </a:lnTo>
                  <a:lnTo>
                    <a:pt x="133" y="34"/>
                  </a:lnTo>
                  <a:lnTo>
                    <a:pt x="137" y="42"/>
                  </a:lnTo>
                  <a:lnTo>
                    <a:pt x="142" y="51"/>
                  </a:lnTo>
                  <a:lnTo>
                    <a:pt x="144" y="61"/>
                  </a:lnTo>
                  <a:lnTo>
                    <a:pt x="147" y="74"/>
                  </a:lnTo>
                  <a:lnTo>
                    <a:pt x="147" y="87"/>
                  </a:lnTo>
                  <a:lnTo>
                    <a:pt x="146" y="99"/>
                  </a:lnTo>
                  <a:lnTo>
                    <a:pt x="143" y="110"/>
                  </a:lnTo>
                  <a:lnTo>
                    <a:pt x="139" y="122"/>
                  </a:lnTo>
                  <a:lnTo>
                    <a:pt x="134" y="134"/>
                  </a:lnTo>
                  <a:lnTo>
                    <a:pt x="128" y="145"/>
                  </a:lnTo>
                  <a:lnTo>
                    <a:pt x="120" y="156"/>
                  </a:lnTo>
                  <a:lnTo>
                    <a:pt x="105" y="176"/>
                  </a:lnTo>
                  <a:lnTo>
                    <a:pt x="88" y="196"/>
                  </a:lnTo>
                  <a:lnTo>
                    <a:pt x="70" y="215"/>
                  </a:lnTo>
                  <a:lnTo>
                    <a:pt x="55" y="235"/>
                  </a:lnTo>
                  <a:lnTo>
                    <a:pt x="51" y="241"/>
                  </a:lnTo>
                  <a:lnTo>
                    <a:pt x="47" y="249"/>
                  </a:lnTo>
                  <a:lnTo>
                    <a:pt x="42" y="256"/>
                  </a:lnTo>
                  <a:lnTo>
                    <a:pt x="39" y="264"/>
                  </a:lnTo>
                  <a:lnTo>
                    <a:pt x="35" y="279"/>
                  </a:lnTo>
                  <a:lnTo>
                    <a:pt x="31" y="294"/>
                  </a:lnTo>
                  <a:lnTo>
                    <a:pt x="30" y="309"/>
                  </a:lnTo>
                  <a:lnTo>
                    <a:pt x="32" y="324"/>
                  </a:lnTo>
                  <a:lnTo>
                    <a:pt x="36" y="339"/>
                  </a:lnTo>
                  <a:lnTo>
                    <a:pt x="40" y="353"/>
                  </a:lnTo>
                  <a:lnTo>
                    <a:pt x="47" y="367"/>
                  </a:lnTo>
                  <a:lnTo>
                    <a:pt x="55" y="379"/>
                  </a:lnTo>
                  <a:lnTo>
                    <a:pt x="65" y="391"/>
                  </a:lnTo>
                  <a:lnTo>
                    <a:pt x="77" y="401"/>
                  </a:lnTo>
                  <a:lnTo>
                    <a:pt x="89" y="410"/>
                  </a:lnTo>
                  <a:lnTo>
                    <a:pt x="103" y="417"/>
                  </a:lnTo>
                  <a:lnTo>
                    <a:pt x="110" y="419"/>
                  </a:lnTo>
                  <a:lnTo>
                    <a:pt x="119" y="422"/>
                  </a:lnTo>
                  <a:lnTo>
                    <a:pt x="126" y="424"/>
                  </a:lnTo>
                  <a:lnTo>
                    <a:pt x="135" y="426"/>
                  </a:lnTo>
                  <a:lnTo>
                    <a:pt x="137" y="425"/>
                  </a:lnTo>
                  <a:lnTo>
                    <a:pt x="138" y="425"/>
                  </a:lnTo>
                  <a:lnTo>
                    <a:pt x="143" y="426"/>
                  </a:lnTo>
                  <a:lnTo>
                    <a:pt x="146" y="427"/>
                  </a:lnTo>
                  <a:lnTo>
                    <a:pt x="149" y="427"/>
                  </a:lnTo>
                  <a:lnTo>
                    <a:pt x="151" y="429"/>
                  </a:lnTo>
                  <a:lnTo>
                    <a:pt x="153" y="430"/>
                  </a:lnTo>
                  <a:lnTo>
                    <a:pt x="156" y="432"/>
                  </a:lnTo>
                  <a:lnTo>
                    <a:pt x="158" y="438"/>
                  </a:lnTo>
                  <a:lnTo>
                    <a:pt x="159" y="443"/>
                  </a:lnTo>
                  <a:lnTo>
                    <a:pt x="158" y="448"/>
                  </a:lnTo>
                  <a:lnTo>
                    <a:pt x="155" y="453"/>
                  </a:lnTo>
                  <a:lnTo>
                    <a:pt x="152" y="455"/>
                  </a:lnTo>
                  <a:lnTo>
                    <a:pt x="150" y="456"/>
                  </a:lnTo>
                  <a:lnTo>
                    <a:pt x="147" y="457"/>
                  </a:lnTo>
                  <a:lnTo>
                    <a:pt x="144" y="457"/>
                  </a:lnTo>
                  <a:lnTo>
                    <a:pt x="139" y="457"/>
                  </a:lnTo>
                  <a:lnTo>
                    <a:pt x="135" y="456"/>
                  </a:lnTo>
                  <a:lnTo>
                    <a:pt x="124" y="458"/>
                  </a:lnTo>
                  <a:lnTo>
                    <a:pt x="117" y="461"/>
                  </a:lnTo>
                  <a:lnTo>
                    <a:pt x="109" y="466"/>
                  </a:lnTo>
                  <a:lnTo>
                    <a:pt x="104" y="472"/>
                  </a:lnTo>
                  <a:lnTo>
                    <a:pt x="99" y="479"/>
                  </a:lnTo>
                  <a:lnTo>
                    <a:pt x="96" y="486"/>
                  </a:lnTo>
                  <a:lnTo>
                    <a:pt x="95" y="494"/>
                  </a:lnTo>
                  <a:lnTo>
                    <a:pt x="95" y="502"/>
                  </a:lnTo>
                  <a:lnTo>
                    <a:pt x="96" y="510"/>
                  </a:lnTo>
                  <a:lnTo>
                    <a:pt x="98" y="518"/>
                  </a:lnTo>
                  <a:lnTo>
                    <a:pt x="103" y="525"/>
                  </a:lnTo>
                  <a:lnTo>
                    <a:pt x="108" y="530"/>
                  </a:lnTo>
                  <a:lnTo>
                    <a:pt x="115" y="536"/>
                  </a:lnTo>
                  <a:lnTo>
                    <a:pt x="122" y="540"/>
                  </a:lnTo>
                  <a:lnTo>
                    <a:pt x="131" y="542"/>
                  </a:lnTo>
                  <a:lnTo>
                    <a:pt x="142" y="542"/>
                  </a:lnTo>
                  <a:lnTo>
                    <a:pt x="145" y="543"/>
                  </a:lnTo>
                  <a:lnTo>
                    <a:pt x="148" y="543"/>
                  </a:lnTo>
                  <a:lnTo>
                    <a:pt x="151" y="546"/>
                  </a:lnTo>
                  <a:lnTo>
                    <a:pt x="152" y="547"/>
                  </a:lnTo>
                  <a:lnTo>
                    <a:pt x="156" y="552"/>
                  </a:lnTo>
                  <a:lnTo>
                    <a:pt x="157" y="557"/>
                  </a:lnTo>
                  <a:lnTo>
                    <a:pt x="156" y="563"/>
                  </a:lnTo>
                  <a:lnTo>
                    <a:pt x="152" y="568"/>
                  </a:lnTo>
                  <a:lnTo>
                    <a:pt x="150" y="570"/>
                  </a:lnTo>
                  <a:lnTo>
                    <a:pt x="148" y="573"/>
                  </a:lnTo>
                  <a:lnTo>
                    <a:pt x="145" y="574"/>
                  </a:lnTo>
                  <a:lnTo>
                    <a:pt x="142" y="574"/>
                  </a:lnTo>
                  <a:lnTo>
                    <a:pt x="134" y="574"/>
                  </a:lnTo>
                  <a:lnTo>
                    <a:pt x="126" y="573"/>
                  </a:lnTo>
                  <a:lnTo>
                    <a:pt x="120" y="572"/>
                  </a:lnTo>
                  <a:lnTo>
                    <a:pt x="112" y="569"/>
                  </a:lnTo>
                  <a:lnTo>
                    <a:pt x="106" y="566"/>
                  </a:lnTo>
                  <a:lnTo>
                    <a:pt x="99" y="563"/>
                  </a:lnTo>
                  <a:lnTo>
                    <a:pt x="93" y="560"/>
                  </a:lnTo>
                  <a:lnTo>
                    <a:pt x="88" y="555"/>
                  </a:lnTo>
                  <a:lnTo>
                    <a:pt x="82" y="550"/>
                  </a:lnTo>
                  <a:lnTo>
                    <a:pt x="77" y="546"/>
                  </a:lnTo>
                  <a:lnTo>
                    <a:pt x="74" y="539"/>
                  </a:lnTo>
                  <a:lnTo>
                    <a:pt x="69" y="533"/>
                  </a:lnTo>
                  <a:lnTo>
                    <a:pt x="66" y="526"/>
                  </a:lnTo>
                  <a:lnTo>
                    <a:pt x="64" y="520"/>
                  </a:lnTo>
                  <a:lnTo>
                    <a:pt x="63" y="512"/>
                  </a:lnTo>
                  <a:lnTo>
                    <a:pt x="62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312738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7" y="505"/>
                  </a:moveTo>
                  <a:lnTo>
                    <a:pt x="96" y="495"/>
                  </a:lnTo>
                  <a:lnTo>
                    <a:pt x="95" y="486"/>
                  </a:lnTo>
                  <a:lnTo>
                    <a:pt x="93" y="478"/>
                  </a:lnTo>
                  <a:lnTo>
                    <a:pt x="91" y="470"/>
                  </a:lnTo>
                  <a:lnTo>
                    <a:pt x="86" y="462"/>
                  </a:lnTo>
                  <a:lnTo>
                    <a:pt x="82" y="456"/>
                  </a:lnTo>
                  <a:lnTo>
                    <a:pt x="77" y="449"/>
                  </a:lnTo>
                  <a:lnTo>
                    <a:pt x="71" y="444"/>
                  </a:lnTo>
                  <a:lnTo>
                    <a:pt x="83" y="438"/>
                  </a:lnTo>
                  <a:lnTo>
                    <a:pt x="94" y="431"/>
                  </a:lnTo>
                  <a:lnTo>
                    <a:pt x="105" y="422"/>
                  </a:lnTo>
                  <a:lnTo>
                    <a:pt x="114" y="415"/>
                  </a:lnTo>
                  <a:lnTo>
                    <a:pt x="123" y="405"/>
                  </a:lnTo>
                  <a:lnTo>
                    <a:pt x="131" y="396"/>
                  </a:lnTo>
                  <a:lnTo>
                    <a:pt x="138" y="385"/>
                  </a:lnTo>
                  <a:lnTo>
                    <a:pt x="143" y="373"/>
                  </a:lnTo>
                  <a:lnTo>
                    <a:pt x="149" y="361"/>
                  </a:lnTo>
                  <a:lnTo>
                    <a:pt x="153" y="349"/>
                  </a:lnTo>
                  <a:lnTo>
                    <a:pt x="156" y="336"/>
                  </a:lnTo>
                  <a:lnTo>
                    <a:pt x="159" y="323"/>
                  </a:lnTo>
                  <a:lnTo>
                    <a:pt x="159" y="309"/>
                  </a:lnTo>
                  <a:lnTo>
                    <a:pt x="159" y="295"/>
                  </a:lnTo>
                  <a:lnTo>
                    <a:pt x="158" y="281"/>
                  </a:lnTo>
                  <a:lnTo>
                    <a:pt x="154" y="267"/>
                  </a:lnTo>
                  <a:lnTo>
                    <a:pt x="151" y="257"/>
                  </a:lnTo>
                  <a:lnTo>
                    <a:pt x="148" y="249"/>
                  </a:lnTo>
                  <a:lnTo>
                    <a:pt x="143" y="239"/>
                  </a:lnTo>
                  <a:lnTo>
                    <a:pt x="138" y="230"/>
                  </a:lnTo>
                  <a:lnTo>
                    <a:pt x="127" y="214"/>
                  </a:lnTo>
                  <a:lnTo>
                    <a:pt x="114" y="198"/>
                  </a:lnTo>
                  <a:lnTo>
                    <a:pt x="87" y="168"/>
                  </a:lnTo>
                  <a:lnTo>
                    <a:pt x="62" y="136"/>
                  </a:lnTo>
                  <a:lnTo>
                    <a:pt x="56" y="126"/>
                  </a:lnTo>
                  <a:lnTo>
                    <a:pt x="51" y="116"/>
                  </a:lnTo>
                  <a:lnTo>
                    <a:pt x="47" y="105"/>
                  </a:lnTo>
                  <a:lnTo>
                    <a:pt x="44" y="93"/>
                  </a:lnTo>
                  <a:lnTo>
                    <a:pt x="44" y="82"/>
                  </a:lnTo>
                  <a:lnTo>
                    <a:pt x="44" y="70"/>
                  </a:lnTo>
                  <a:lnTo>
                    <a:pt x="47" y="60"/>
                  </a:lnTo>
                  <a:lnTo>
                    <a:pt x="52" y="49"/>
                  </a:lnTo>
                  <a:lnTo>
                    <a:pt x="55" y="44"/>
                  </a:lnTo>
                  <a:lnTo>
                    <a:pt x="60" y="39"/>
                  </a:lnTo>
                  <a:lnTo>
                    <a:pt x="65" y="36"/>
                  </a:lnTo>
                  <a:lnTo>
                    <a:pt x="71" y="34"/>
                  </a:lnTo>
                  <a:lnTo>
                    <a:pt x="77" y="32"/>
                  </a:lnTo>
                  <a:lnTo>
                    <a:pt x="83" y="32"/>
                  </a:lnTo>
                  <a:lnTo>
                    <a:pt x="89" y="32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104" y="35"/>
                  </a:lnTo>
                  <a:lnTo>
                    <a:pt x="106" y="38"/>
                  </a:lnTo>
                  <a:lnTo>
                    <a:pt x="108" y="40"/>
                  </a:lnTo>
                  <a:lnTo>
                    <a:pt x="110" y="45"/>
                  </a:lnTo>
                  <a:lnTo>
                    <a:pt x="110" y="48"/>
                  </a:lnTo>
                  <a:lnTo>
                    <a:pt x="111" y="51"/>
                  </a:lnTo>
                  <a:lnTo>
                    <a:pt x="110" y="55"/>
                  </a:lnTo>
                  <a:lnTo>
                    <a:pt x="110" y="59"/>
                  </a:lnTo>
                  <a:lnTo>
                    <a:pt x="108" y="62"/>
                  </a:lnTo>
                  <a:lnTo>
                    <a:pt x="107" y="65"/>
                  </a:lnTo>
                  <a:lnTo>
                    <a:pt x="105" y="68"/>
                  </a:lnTo>
                  <a:lnTo>
                    <a:pt x="101" y="70"/>
                  </a:lnTo>
                  <a:lnTo>
                    <a:pt x="98" y="73"/>
                  </a:lnTo>
                  <a:lnTo>
                    <a:pt x="95" y="74"/>
                  </a:lnTo>
                  <a:lnTo>
                    <a:pt x="91" y="74"/>
                  </a:lnTo>
                  <a:lnTo>
                    <a:pt x="87" y="74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80" y="79"/>
                  </a:lnTo>
                  <a:lnTo>
                    <a:pt x="77" y="83"/>
                  </a:lnTo>
                  <a:lnTo>
                    <a:pt x="77" y="89"/>
                  </a:lnTo>
                  <a:lnTo>
                    <a:pt x="77" y="95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4" y="104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8" y="104"/>
                  </a:lnTo>
                  <a:lnTo>
                    <a:pt x="106" y="103"/>
                  </a:lnTo>
                  <a:lnTo>
                    <a:pt x="112" y="100"/>
                  </a:lnTo>
                  <a:lnTo>
                    <a:pt x="119" y="95"/>
                  </a:lnTo>
                  <a:lnTo>
                    <a:pt x="124" y="91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7" y="73"/>
                  </a:lnTo>
                  <a:lnTo>
                    <a:pt x="140" y="66"/>
                  </a:lnTo>
                  <a:lnTo>
                    <a:pt x="141" y="59"/>
                  </a:lnTo>
                  <a:lnTo>
                    <a:pt x="142" y="52"/>
                  </a:lnTo>
                  <a:lnTo>
                    <a:pt x="142" y="45"/>
                  </a:lnTo>
                  <a:lnTo>
                    <a:pt x="141" y="37"/>
                  </a:lnTo>
                  <a:lnTo>
                    <a:pt x="138" y="31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1" y="11"/>
                  </a:lnTo>
                  <a:lnTo>
                    <a:pt x="112" y="7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5" y="14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6" y="34"/>
                  </a:lnTo>
                  <a:lnTo>
                    <a:pt x="21" y="42"/>
                  </a:lnTo>
                  <a:lnTo>
                    <a:pt x="17" y="51"/>
                  </a:lnTo>
                  <a:lnTo>
                    <a:pt x="15" y="61"/>
                  </a:lnTo>
                  <a:lnTo>
                    <a:pt x="12" y="74"/>
                  </a:lnTo>
                  <a:lnTo>
                    <a:pt x="12" y="87"/>
                  </a:lnTo>
                  <a:lnTo>
                    <a:pt x="13" y="99"/>
                  </a:lnTo>
                  <a:lnTo>
                    <a:pt x="16" y="110"/>
                  </a:lnTo>
                  <a:lnTo>
                    <a:pt x="19" y="122"/>
                  </a:lnTo>
                  <a:lnTo>
                    <a:pt x="25" y="134"/>
                  </a:lnTo>
                  <a:lnTo>
                    <a:pt x="31" y="145"/>
                  </a:lnTo>
                  <a:lnTo>
                    <a:pt x="39" y="156"/>
                  </a:lnTo>
                  <a:lnTo>
                    <a:pt x="54" y="176"/>
                  </a:lnTo>
                  <a:lnTo>
                    <a:pt x="71" y="196"/>
                  </a:lnTo>
                  <a:lnTo>
                    <a:pt x="88" y="215"/>
                  </a:lnTo>
                  <a:lnTo>
                    <a:pt x="104" y="235"/>
                  </a:lnTo>
                  <a:lnTo>
                    <a:pt x="108" y="241"/>
                  </a:lnTo>
                  <a:lnTo>
                    <a:pt x="112" y="249"/>
                  </a:lnTo>
                  <a:lnTo>
                    <a:pt x="116" y="256"/>
                  </a:lnTo>
                  <a:lnTo>
                    <a:pt x="120" y="264"/>
                  </a:lnTo>
                  <a:lnTo>
                    <a:pt x="124" y="279"/>
                  </a:lnTo>
                  <a:lnTo>
                    <a:pt x="127" y="294"/>
                  </a:lnTo>
                  <a:lnTo>
                    <a:pt x="128" y="309"/>
                  </a:lnTo>
                  <a:lnTo>
                    <a:pt x="126" y="324"/>
                  </a:lnTo>
                  <a:lnTo>
                    <a:pt x="124" y="339"/>
                  </a:lnTo>
                  <a:lnTo>
                    <a:pt x="119" y="353"/>
                  </a:lnTo>
                  <a:lnTo>
                    <a:pt x="112" y="367"/>
                  </a:lnTo>
                  <a:lnTo>
                    <a:pt x="104" y="379"/>
                  </a:lnTo>
                  <a:lnTo>
                    <a:pt x="94" y="391"/>
                  </a:lnTo>
                  <a:lnTo>
                    <a:pt x="82" y="401"/>
                  </a:lnTo>
                  <a:lnTo>
                    <a:pt x="70" y="410"/>
                  </a:lnTo>
                  <a:lnTo>
                    <a:pt x="56" y="417"/>
                  </a:lnTo>
                  <a:lnTo>
                    <a:pt x="48" y="419"/>
                  </a:lnTo>
                  <a:lnTo>
                    <a:pt x="40" y="422"/>
                  </a:lnTo>
                  <a:lnTo>
                    <a:pt x="32" y="424"/>
                  </a:lnTo>
                  <a:lnTo>
                    <a:pt x="24" y="426"/>
                  </a:lnTo>
                  <a:lnTo>
                    <a:pt x="21" y="425"/>
                  </a:lnTo>
                  <a:lnTo>
                    <a:pt x="20" y="425"/>
                  </a:lnTo>
                  <a:lnTo>
                    <a:pt x="16" y="426"/>
                  </a:lnTo>
                  <a:lnTo>
                    <a:pt x="13" y="427"/>
                  </a:lnTo>
                  <a:lnTo>
                    <a:pt x="10" y="427"/>
                  </a:lnTo>
                  <a:lnTo>
                    <a:pt x="7" y="429"/>
                  </a:lnTo>
                  <a:lnTo>
                    <a:pt x="5" y="430"/>
                  </a:lnTo>
                  <a:lnTo>
                    <a:pt x="3" y="432"/>
                  </a:lnTo>
                  <a:lnTo>
                    <a:pt x="1" y="438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4" y="453"/>
                  </a:lnTo>
                  <a:lnTo>
                    <a:pt x="6" y="455"/>
                  </a:lnTo>
                  <a:lnTo>
                    <a:pt x="8" y="456"/>
                  </a:lnTo>
                  <a:lnTo>
                    <a:pt x="12" y="457"/>
                  </a:lnTo>
                  <a:lnTo>
                    <a:pt x="15" y="457"/>
                  </a:lnTo>
                  <a:lnTo>
                    <a:pt x="19" y="457"/>
                  </a:lnTo>
                  <a:lnTo>
                    <a:pt x="25" y="456"/>
                  </a:lnTo>
                  <a:lnTo>
                    <a:pt x="34" y="458"/>
                  </a:lnTo>
                  <a:lnTo>
                    <a:pt x="43" y="461"/>
                  </a:lnTo>
                  <a:lnTo>
                    <a:pt x="50" y="466"/>
                  </a:lnTo>
                  <a:lnTo>
                    <a:pt x="55" y="472"/>
                  </a:lnTo>
                  <a:lnTo>
                    <a:pt x="59" y="479"/>
                  </a:lnTo>
                  <a:lnTo>
                    <a:pt x="62" y="486"/>
                  </a:lnTo>
                  <a:lnTo>
                    <a:pt x="64" y="494"/>
                  </a:lnTo>
                  <a:lnTo>
                    <a:pt x="64" y="502"/>
                  </a:lnTo>
                  <a:lnTo>
                    <a:pt x="62" y="510"/>
                  </a:lnTo>
                  <a:lnTo>
                    <a:pt x="60" y="518"/>
                  </a:lnTo>
                  <a:lnTo>
                    <a:pt x="56" y="525"/>
                  </a:lnTo>
                  <a:lnTo>
                    <a:pt x="52" y="530"/>
                  </a:lnTo>
                  <a:lnTo>
                    <a:pt x="44" y="536"/>
                  </a:lnTo>
                  <a:lnTo>
                    <a:pt x="37" y="540"/>
                  </a:lnTo>
                  <a:lnTo>
                    <a:pt x="28" y="542"/>
                  </a:lnTo>
                  <a:lnTo>
                    <a:pt x="17" y="542"/>
                  </a:lnTo>
                  <a:lnTo>
                    <a:pt x="14" y="543"/>
                  </a:lnTo>
                  <a:lnTo>
                    <a:pt x="11" y="543"/>
                  </a:lnTo>
                  <a:lnTo>
                    <a:pt x="8" y="546"/>
                  </a:lnTo>
                  <a:lnTo>
                    <a:pt x="6" y="547"/>
                  </a:lnTo>
                  <a:lnTo>
                    <a:pt x="3" y="552"/>
                  </a:lnTo>
                  <a:lnTo>
                    <a:pt x="2" y="557"/>
                  </a:lnTo>
                  <a:lnTo>
                    <a:pt x="3" y="563"/>
                  </a:lnTo>
                  <a:lnTo>
                    <a:pt x="6" y="568"/>
                  </a:lnTo>
                  <a:lnTo>
                    <a:pt x="8" y="570"/>
                  </a:lnTo>
                  <a:lnTo>
                    <a:pt x="11" y="573"/>
                  </a:lnTo>
                  <a:lnTo>
                    <a:pt x="14" y="574"/>
                  </a:lnTo>
                  <a:lnTo>
                    <a:pt x="17" y="574"/>
                  </a:lnTo>
                  <a:lnTo>
                    <a:pt x="25" y="574"/>
                  </a:lnTo>
                  <a:lnTo>
                    <a:pt x="32" y="573"/>
                  </a:lnTo>
                  <a:lnTo>
                    <a:pt x="39" y="572"/>
                  </a:lnTo>
                  <a:lnTo>
                    <a:pt x="46" y="569"/>
                  </a:lnTo>
                  <a:lnTo>
                    <a:pt x="53" y="566"/>
                  </a:lnTo>
                  <a:lnTo>
                    <a:pt x="59" y="563"/>
                  </a:lnTo>
                  <a:lnTo>
                    <a:pt x="66" y="560"/>
                  </a:lnTo>
                  <a:lnTo>
                    <a:pt x="71" y="555"/>
                  </a:lnTo>
                  <a:lnTo>
                    <a:pt x="77" y="550"/>
                  </a:lnTo>
                  <a:lnTo>
                    <a:pt x="82" y="546"/>
                  </a:lnTo>
                  <a:lnTo>
                    <a:pt x="85" y="539"/>
                  </a:lnTo>
                  <a:lnTo>
                    <a:pt x="89" y="533"/>
                  </a:lnTo>
                  <a:lnTo>
                    <a:pt x="93" y="526"/>
                  </a:lnTo>
                  <a:lnTo>
                    <a:pt x="95" y="520"/>
                  </a:lnTo>
                  <a:lnTo>
                    <a:pt x="96" y="512"/>
                  </a:lnTo>
                  <a:lnTo>
                    <a:pt x="97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274638" y="4527550"/>
              <a:ext cx="73025" cy="73025"/>
            </a:xfrm>
            <a:custGeom>
              <a:rect b="b" l="l" r="r" t="t"/>
              <a:pathLst>
                <a:path extrusionOk="0" h="138" w="139">
                  <a:moveTo>
                    <a:pt x="70" y="138"/>
                  </a:moveTo>
                  <a:lnTo>
                    <a:pt x="62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3" y="133"/>
                  </a:lnTo>
                  <a:lnTo>
                    <a:pt x="36" y="131"/>
                  </a:lnTo>
                  <a:lnTo>
                    <a:pt x="31" y="126"/>
                  </a:lnTo>
                  <a:lnTo>
                    <a:pt x="25" y="123"/>
                  </a:lnTo>
                  <a:lnTo>
                    <a:pt x="20" y="119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8" y="103"/>
                  </a:lnTo>
                  <a:lnTo>
                    <a:pt x="6" y="96"/>
                  </a:lnTo>
                  <a:lnTo>
                    <a:pt x="4" y="90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4" y="2"/>
                  </a:lnTo>
                  <a:lnTo>
                    <a:pt x="90" y="3"/>
                  </a:lnTo>
                  <a:lnTo>
                    <a:pt x="97" y="5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3" y="16"/>
                  </a:lnTo>
                  <a:lnTo>
                    <a:pt x="118" y="20"/>
                  </a:lnTo>
                  <a:lnTo>
                    <a:pt x="122" y="26"/>
                  </a:lnTo>
                  <a:lnTo>
                    <a:pt x="127" y="31"/>
                  </a:lnTo>
                  <a:lnTo>
                    <a:pt x="130" y="37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6" y="55"/>
                  </a:lnTo>
                  <a:lnTo>
                    <a:pt x="138" y="63"/>
                  </a:lnTo>
                  <a:lnTo>
                    <a:pt x="139" y="69"/>
                  </a:lnTo>
                  <a:lnTo>
                    <a:pt x="138" y="77"/>
                  </a:lnTo>
                  <a:lnTo>
                    <a:pt x="136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3"/>
                  </a:lnTo>
                  <a:lnTo>
                    <a:pt x="127" y="108"/>
                  </a:lnTo>
                  <a:lnTo>
                    <a:pt x="122" y="113"/>
                  </a:lnTo>
                  <a:lnTo>
                    <a:pt x="118" y="119"/>
                  </a:lnTo>
                  <a:lnTo>
                    <a:pt x="113" y="123"/>
                  </a:lnTo>
                  <a:lnTo>
                    <a:pt x="107" y="126"/>
                  </a:lnTo>
                  <a:lnTo>
                    <a:pt x="102" y="131"/>
                  </a:lnTo>
                  <a:lnTo>
                    <a:pt x="97" y="133"/>
                  </a:lnTo>
                  <a:lnTo>
                    <a:pt x="90" y="135"/>
                  </a:lnTo>
                  <a:lnTo>
                    <a:pt x="84" y="137"/>
                  </a:lnTo>
                  <a:lnTo>
                    <a:pt x="76" y="138"/>
                  </a:lnTo>
                  <a:lnTo>
                    <a:pt x="70" y="138"/>
                  </a:lnTo>
                  <a:close/>
                  <a:moveTo>
                    <a:pt x="70" y="108"/>
                  </a:moveTo>
                  <a:lnTo>
                    <a:pt x="70" y="108"/>
                  </a:lnTo>
                  <a:lnTo>
                    <a:pt x="77" y="107"/>
                  </a:lnTo>
                  <a:lnTo>
                    <a:pt x="84" y="105"/>
                  </a:lnTo>
                  <a:lnTo>
                    <a:pt x="90" y="101"/>
                  </a:lnTo>
                  <a:lnTo>
                    <a:pt x="97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5"/>
                  </a:lnTo>
                  <a:lnTo>
                    <a:pt x="101" y="49"/>
                  </a:lnTo>
                  <a:lnTo>
                    <a:pt x="97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7" y="32"/>
                  </a:lnTo>
                  <a:lnTo>
                    <a:pt x="70" y="31"/>
                  </a:lnTo>
                  <a:lnTo>
                    <a:pt x="62" y="32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3" y="42"/>
                  </a:lnTo>
                  <a:lnTo>
                    <a:pt x="37" y="49"/>
                  </a:lnTo>
                  <a:lnTo>
                    <a:pt x="34" y="55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3" y="96"/>
                  </a:lnTo>
                  <a:lnTo>
                    <a:pt x="48" y="101"/>
                  </a:lnTo>
                  <a:lnTo>
                    <a:pt x="54" y="105"/>
                  </a:lnTo>
                  <a:lnTo>
                    <a:pt x="62" y="107"/>
                  </a:lnTo>
                  <a:lnTo>
                    <a:pt x="70" y="1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398463" y="4789488"/>
              <a:ext cx="796925" cy="19050"/>
            </a:xfrm>
            <a:custGeom>
              <a:rect b="b" l="l" r="r" t="t"/>
              <a:pathLst>
                <a:path extrusionOk="0" h="36" w="1506">
                  <a:moveTo>
                    <a:pt x="18" y="36"/>
                  </a:moveTo>
                  <a:lnTo>
                    <a:pt x="1488" y="36"/>
                  </a:lnTo>
                  <a:lnTo>
                    <a:pt x="1491" y="36"/>
                  </a:lnTo>
                  <a:lnTo>
                    <a:pt x="1495" y="35"/>
                  </a:lnTo>
                  <a:lnTo>
                    <a:pt x="1499" y="33"/>
                  </a:lnTo>
                  <a:lnTo>
                    <a:pt x="1501" y="31"/>
                  </a:lnTo>
                  <a:lnTo>
                    <a:pt x="1503" y="29"/>
                  </a:lnTo>
                  <a:lnTo>
                    <a:pt x="1505" y="26"/>
                  </a:lnTo>
                  <a:lnTo>
                    <a:pt x="1506" y="22"/>
                  </a:lnTo>
                  <a:lnTo>
                    <a:pt x="1506" y="18"/>
                  </a:lnTo>
                  <a:lnTo>
                    <a:pt x="1506" y="15"/>
                  </a:lnTo>
                  <a:lnTo>
                    <a:pt x="1505" y="10"/>
                  </a:lnTo>
                  <a:lnTo>
                    <a:pt x="1503" y="7"/>
                  </a:lnTo>
                  <a:lnTo>
                    <a:pt x="1501" y="5"/>
                  </a:lnTo>
                  <a:lnTo>
                    <a:pt x="1499" y="3"/>
                  </a:lnTo>
                  <a:lnTo>
                    <a:pt x="1495" y="1"/>
                  </a:lnTo>
                  <a:lnTo>
                    <a:pt x="1491" y="0"/>
                  </a:lnTo>
                  <a:lnTo>
                    <a:pt x="148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5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407988" y="4718050"/>
              <a:ext cx="304800" cy="84138"/>
            </a:xfrm>
            <a:custGeom>
              <a:rect b="b" l="l" r="r" t="t"/>
              <a:pathLst>
                <a:path extrusionOk="0" h="158" w="574">
                  <a:moveTo>
                    <a:pt x="69" y="62"/>
                  </a:moveTo>
                  <a:lnTo>
                    <a:pt x="79" y="62"/>
                  </a:lnTo>
                  <a:lnTo>
                    <a:pt x="88" y="63"/>
                  </a:lnTo>
                  <a:lnTo>
                    <a:pt x="96" y="65"/>
                  </a:lnTo>
                  <a:lnTo>
                    <a:pt x="104" y="69"/>
                  </a:lnTo>
                  <a:lnTo>
                    <a:pt x="111" y="72"/>
                  </a:lnTo>
                  <a:lnTo>
                    <a:pt x="118" y="77"/>
                  </a:lnTo>
                  <a:lnTo>
                    <a:pt x="124" y="82"/>
                  </a:lnTo>
                  <a:lnTo>
                    <a:pt x="131" y="88"/>
                  </a:lnTo>
                  <a:lnTo>
                    <a:pt x="136" y="76"/>
                  </a:lnTo>
                  <a:lnTo>
                    <a:pt x="143" y="65"/>
                  </a:lnTo>
                  <a:lnTo>
                    <a:pt x="151" y="55"/>
                  </a:lnTo>
                  <a:lnTo>
                    <a:pt x="160" y="45"/>
                  </a:lnTo>
                  <a:lnTo>
                    <a:pt x="169" y="36"/>
                  </a:lnTo>
                  <a:lnTo>
                    <a:pt x="179" y="28"/>
                  </a:lnTo>
                  <a:lnTo>
                    <a:pt x="190" y="21"/>
                  </a:lnTo>
                  <a:lnTo>
                    <a:pt x="201" y="15"/>
                  </a:lnTo>
                  <a:lnTo>
                    <a:pt x="213" y="9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1" y="1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2"/>
                  </a:lnTo>
                  <a:lnTo>
                    <a:pt x="307" y="5"/>
                  </a:lnTo>
                  <a:lnTo>
                    <a:pt x="317" y="7"/>
                  </a:lnTo>
                  <a:lnTo>
                    <a:pt x="325" y="11"/>
                  </a:lnTo>
                  <a:lnTo>
                    <a:pt x="335" y="16"/>
                  </a:lnTo>
                  <a:lnTo>
                    <a:pt x="344" y="20"/>
                  </a:lnTo>
                  <a:lnTo>
                    <a:pt x="360" y="32"/>
                  </a:lnTo>
                  <a:lnTo>
                    <a:pt x="376" y="44"/>
                  </a:lnTo>
                  <a:lnTo>
                    <a:pt x="407" y="72"/>
                  </a:lnTo>
                  <a:lnTo>
                    <a:pt x="439" y="97"/>
                  </a:lnTo>
                  <a:lnTo>
                    <a:pt x="448" y="102"/>
                  </a:lnTo>
                  <a:lnTo>
                    <a:pt x="458" y="108"/>
                  </a:lnTo>
                  <a:lnTo>
                    <a:pt x="469" y="112"/>
                  </a:lnTo>
                  <a:lnTo>
                    <a:pt x="481" y="114"/>
                  </a:lnTo>
                  <a:lnTo>
                    <a:pt x="492" y="115"/>
                  </a:lnTo>
                  <a:lnTo>
                    <a:pt x="503" y="114"/>
                  </a:lnTo>
                  <a:lnTo>
                    <a:pt x="514" y="112"/>
                  </a:lnTo>
                  <a:lnTo>
                    <a:pt x="525" y="106"/>
                  </a:lnTo>
                  <a:lnTo>
                    <a:pt x="530" y="103"/>
                  </a:lnTo>
                  <a:lnTo>
                    <a:pt x="535" y="99"/>
                  </a:lnTo>
                  <a:lnTo>
                    <a:pt x="538" y="94"/>
                  </a:lnTo>
                  <a:lnTo>
                    <a:pt x="540" y="88"/>
                  </a:lnTo>
                  <a:lnTo>
                    <a:pt x="542" y="82"/>
                  </a:lnTo>
                  <a:lnTo>
                    <a:pt x="543" y="75"/>
                  </a:lnTo>
                  <a:lnTo>
                    <a:pt x="542" y="70"/>
                  </a:lnTo>
                  <a:lnTo>
                    <a:pt x="542" y="63"/>
                  </a:lnTo>
                  <a:lnTo>
                    <a:pt x="540" y="59"/>
                  </a:lnTo>
                  <a:lnTo>
                    <a:pt x="539" y="56"/>
                  </a:lnTo>
                  <a:lnTo>
                    <a:pt x="536" y="52"/>
                  </a:lnTo>
                  <a:lnTo>
                    <a:pt x="534" y="50"/>
                  </a:lnTo>
                  <a:lnTo>
                    <a:pt x="530" y="49"/>
                  </a:lnTo>
                  <a:lnTo>
                    <a:pt x="526" y="48"/>
                  </a:lnTo>
                  <a:lnTo>
                    <a:pt x="523" y="48"/>
                  </a:lnTo>
                  <a:lnTo>
                    <a:pt x="519" y="48"/>
                  </a:lnTo>
                  <a:lnTo>
                    <a:pt x="515" y="49"/>
                  </a:lnTo>
                  <a:lnTo>
                    <a:pt x="512" y="50"/>
                  </a:lnTo>
                  <a:lnTo>
                    <a:pt x="509" y="52"/>
                  </a:lnTo>
                  <a:lnTo>
                    <a:pt x="506" y="55"/>
                  </a:lnTo>
                  <a:lnTo>
                    <a:pt x="503" y="57"/>
                  </a:lnTo>
                  <a:lnTo>
                    <a:pt x="501" y="60"/>
                  </a:lnTo>
                  <a:lnTo>
                    <a:pt x="500" y="63"/>
                  </a:lnTo>
                  <a:lnTo>
                    <a:pt x="500" y="68"/>
                  </a:lnTo>
                  <a:lnTo>
                    <a:pt x="500" y="71"/>
                  </a:lnTo>
                  <a:lnTo>
                    <a:pt x="499" y="74"/>
                  </a:lnTo>
                  <a:lnTo>
                    <a:pt x="497" y="77"/>
                  </a:lnTo>
                  <a:lnTo>
                    <a:pt x="495" y="78"/>
                  </a:lnTo>
                  <a:lnTo>
                    <a:pt x="491" y="82"/>
                  </a:lnTo>
                  <a:lnTo>
                    <a:pt x="485" y="83"/>
                  </a:lnTo>
                  <a:lnTo>
                    <a:pt x="479" y="82"/>
                  </a:lnTo>
                  <a:lnTo>
                    <a:pt x="474" y="78"/>
                  </a:lnTo>
                  <a:lnTo>
                    <a:pt x="472" y="77"/>
                  </a:lnTo>
                  <a:lnTo>
                    <a:pt x="471" y="74"/>
                  </a:lnTo>
                  <a:lnTo>
                    <a:pt x="470" y="71"/>
                  </a:lnTo>
                  <a:lnTo>
                    <a:pt x="469" y="68"/>
                  </a:lnTo>
                  <a:lnTo>
                    <a:pt x="470" y="60"/>
                  </a:lnTo>
                  <a:lnTo>
                    <a:pt x="472" y="54"/>
                  </a:lnTo>
                  <a:lnTo>
                    <a:pt x="474" y="47"/>
                  </a:lnTo>
                  <a:lnTo>
                    <a:pt x="479" y="41"/>
                  </a:lnTo>
                  <a:lnTo>
                    <a:pt x="483" y="35"/>
                  </a:lnTo>
                  <a:lnTo>
                    <a:pt x="488" y="30"/>
                  </a:lnTo>
                  <a:lnTo>
                    <a:pt x="495" y="25"/>
                  </a:lnTo>
                  <a:lnTo>
                    <a:pt x="501" y="21"/>
                  </a:lnTo>
                  <a:lnTo>
                    <a:pt x="508" y="19"/>
                  </a:lnTo>
                  <a:lnTo>
                    <a:pt x="515" y="17"/>
                  </a:lnTo>
                  <a:lnTo>
                    <a:pt x="523" y="16"/>
                  </a:lnTo>
                  <a:lnTo>
                    <a:pt x="529" y="16"/>
                  </a:lnTo>
                  <a:lnTo>
                    <a:pt x="537" y="18"/>
                  </a:lnTo>
                  <a:lnTo>
                    <a:pt x="543" y="20"/>
                  </a:lnTo>
                  <a:lnTo>
                    <a:pt x="550" y="24"/>
                  </a:lnTo>
                  <a:lnTo>
                    <a:pt x="556" y="30"/>
                  </a:lnTo>
                  <a:lnTo>
                    <a:pt x="563" y="37"/>
                  </a:lnTo>
                  <a:lnTo>
                    <a:pt x="568" y="46"/>
                  </a:lnTo>
                  <a:lnTo>
                    <a:pt x="572" y="55"/>
                  </a:lnTo>
                  <a:lnTo>
                    <a:pt x="574" y="63"/>
                  </a:lnTo>
                  <a:lnTo>
                    <a:pt x="574" y="72"/>
                  </a:lnTo>
                  <a:lnTo>
                    <a:pt x="574" y="81"/>
                  </a:lnTo>
                  <a:lnTo>
                    <a:pt x="572" y="89"/>
                  </a:lnTo>
                  <a:lnTo>
                    <a:pt x="569" y="98"/>
                  </a:lnTo>
                  <a:lnTo>
                    <a:pt x="565" y="106"/>
                  </a:lnTo>
                  <a:lnTo>
                    <a:pt x="560" y="113"/>
                  </a:lnTo>
                  <a:lnTo>
                    <a:pt x="554" y="121"/>
                  </a:lnTo>
                  <a:lnTo>
                    <a:pt x="548" y="127"/>
                  </a:lnTo>
                  <a:lnTo>
                    <a:pt x="540" y="132"/>
                  </a:lnTo>
                  <a:lnTo>
                    <a:pt x="532" y="138"/>
                  </a:lnTo>
                  <a:lnTo>
                    <a:pt x="523" y="141"/>
                  </a:lnTo>
                  <a:lnTo>
                    <a:pt x="513" y="144"/>
                  </a:lnTo>
                  <a:lnTo>
                    <a:pt x="500" y="146"/>
                  </a:lnTo>
                  <a:lnTo>
                    <a:pt x="487" y="148"/>
                  </a:lnTo>
                  <a:lnTo>
                    <a:pt x="475" y="145"/>
                  </a:lnTo>
                  <a:lnTo>
                    <a:pt x="464" y="143"/>
                  </a:lnTo>
                  <a:lnTo>
                    <a:pt x="452" y="139"/>
                  </a:lnTo>
                  <a:lnTo>
                    <a:pt x="441" y="133"/>
                  </a:lnTo>
                  <a:lnTo>
                    <a:pt x="429" y="127"/>
                  </a:lnTo>
                  <a:lnTo>
                    <a:pt x="418" y="121"/>
                  </a:lnTo>
                  <a:lnTo>
                    <a:pt x="398" y="104"/>
                  </a:lnTo>
                  <a:lnTo>
                    <a:pt x="378" y="87"/>
                  </a:lnTo>
                  <a:lnTo>
                    <a:pt x="359" y="71"/>
                  </a:lnTo>
                  <a:lnTo>
                    <a:pt x="339" y="56"/>
                  </a:lnTo>
                  <a:lnTo>
                    <a:pt x="333" y="50"/>
                  </a:lnTo>
                  <a:lnTo>
                    <a:pt x="325" y="46"/>
                  </a:lnTo>
                  <a:lnTo>
                    <a:pt x="318" y="42"/>
                  </a:lnTo>
                  <a:lnTo>
                    <a:pt x="310" y="38"/>
                  </a:lnTo>
                  <a:lnTo>
                    <a:pt x="295" y="34"/>
                  </a:lnTo>
                  <a:lnTo>
                    <a:pt x="280" y="31"/>
                  </a:lnTo>
                  <a:lnTo>
                    <a:pt x="265" y="31"/>
                  </a:lnTo>
                  <a:lnTo>
                    <a:pt x="250" y="32"/>
                  </a:lnTo>
                  <a:lnTo>
                    <a:pt x="235" y="35"/>
                  </a:lnTo>
                  <a:lnTo>
                    <a:pt x="221" y="41"/>
                  </a:lnTo>
                  <a:lnTo>
                    <a:pt x="208" y="47"/>
                  </a:lnTo>
                  <a:lnTo>
                    <a:pt x="195" y="55"/>
                  </a:lnTo>
                  <a:lnTo>
                    <a:pt x="183" y="65"/>
                  </a:lnTo>
                  <a:lnTo>
                    <a:pt x="173" y="76"/>
                  </a:lnTo>
                  <a:lnTo>
                    <a:pt x="164" y="89"/>
                  </a:lnTo>
                  <a:lnTo>
                    <a:pt x="157" y="103"/>
                  </a:lnTo>
                  <a:lnTo>
                    <a:pt x="155" y="111"/>
                  </a:lnTo>
                  <a:lnTo>
                    <a:pt x="152" y="118"/>
                  </a:lnTo>
                  <a:lnTo>
                    <a:pt x="150" y="127"/>
                  </a:lnTo>
                  <a:lnTo>
                    <a:pt x="149" y="135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8" y="142"/>
                  </a:lnTo>
                  <a:lnTo>
                    <a:pt x="148" y="145"/>
                  </a:lnTo>
                  <a:lnTo>
                    <a:pt x="147" y="149"/>
                  </a:lnTo>
                  <a:lnTo>
                    <a:pt x="146" y="152"/>
                  </a:lnTo>
                  <a:lnTo>
                    <a:pt x="144" y="154"/>
                  </a:lnTo>
                  <a:lnTo>
                    <a:pt x="142" y="155"/>
                  </a:lnTo>
                  <a:lnTo>
                    <a:pt x="136" y="158"/>
                  </a:lnTo>
                  <a:lnTo>
                    <a:pt x="131" y="158"/>
                  </a:lnTo>
                  <a:lnTo>
                    <a:pt x="125" y="157"/>
                  </a:lnTo>
                  <a:lnTo>
                    <a:pt x="121" y="155"/>
                  </a:lnTo>
                  <a:lnTo>
                    <a:pt x="119" y="153"/>
                  </a:lnTo>
                  <a:lnTo>
                    <a:pt x="118" y="151"/>
                  </a:lnTo>
                  <a:lnTo>
                    <a:pt x="117" y="148"/>
                  </a:lnTo>
                  <a:lnTo>
                    <a:pt x="117" y="144"/>
                  </a:lnTo>
                  <a:lnTo>
                    <a:pt x="117" y="139"/>
                  </a:lnTo>
                  <a:lnTo>
                    <a:pt x="118" y="135"/>
                  </a:lnTo>
                  <a:lnTo>
                    <a:pt x="116" y="125"/>
                  </a:lnTo>
                  <a:lnTo>
                    <a:pt x="113" y="116"/>
                  </a:lnTo>
                  <a:lnTo>
                    <a:pt x="108" y="109"/>
                  </a:lnTo>
                  <a:lnTo>
                    <a:pt x="102" y="103"/>
                  </a:lnTo>
                  <a:lnTo>
                    <a:pt x="95" y="99"/>
                  </a:lnTo>
                  <a:lnTo>
                    <a:pt x="88" y="97"/>
                  </a:lnTo>
                  <a:lnTo>
                    <a:pt x="80" y="95"/>
                  </a:lnTo>
                  <a:lnTo>
                    <a:pt x="71" y="95"/>
                  </a:lnTo>
                  <a:lnTo>
                    <a:pt x="64" y="96"/>
                  </a:lnTo>
                  <a:lnTo>
                    <a:pt x="56" y="98"/>
                  </a:lnTo>
                  <a:lnTo>
                    <a:pt x="50" y="102"/>
                  </a:lnTo>
                  <a:lnTo>
                    <a:pt x="43" y="108"/>
                  </a:lnTo>
                  <a:lnTo>
                    <a:pt x="38" y="114"/>
                  </a:lnTo>
                  <a:lnTo>
                    <a:pt x="35" y="122"/>
                  </a:lnTo>
                  <a:lnTo>
                    <a:pt x="32" y="131"/>
                  </a:lnTo>
                  <a:lnTo>
                    <a:pt x="32" y="141"/>
                  </a:lnTo>
                  <a:lnTo>
                    <a:pt x="32" y="145"/>
                  </a:lnTo>
                  <a:lnTo>
                    <a:pt x="30" y="149"/>
                  </a:lnTo>
                  <a:lnTo>
                    <a:pt x="28" y="151"/>
                  </a:lnTo>
                  <a:lnTo>
                    <a:pt x="27" y="153"/>
                  </a:lnTo>
                  <a:lnTo>
                    <a:pt x="22" y="155"/>
                  </a:lnTo>
                  <a:lnTo>
                    <a:pt x="16" y="156"/>
                  </a:lnTo>
                  <a:lnTo>
                    <a:pt x="11" y="155"/>
                  </a:lnTo>
                  <a:lnTo>
                    <a:pt x="6" y="153"/>
                  </a:lnTo>
                  <a:lnTo>
                    <a:pt x="3" y="151"/>
                  </a:lnTo>
                  <a:lnTo>
                    <a:pt x="2" y="149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27"/>
                  </a:lnTo>
                  <a:lnTo>
                    <a:pt x="2" y="119"/>
                  </a:lnTo>
                  <a:lnTo>
                    <a:pt x="5" y="113"/>
                  </a:lnTo>
                  <a:lnTo>
                    <a:pt x="8" y="105"/>
                  </a:lnTo>
                  <a:lnTo>
                    <a:pt x="11" y="99"/>
                  </a:lnTo>
                  <a:lnTo>
                    <a:pt x="14" y="94"/>
                  </a:lnTo>
                  <a:lnTo>
                    <a:pt x="19" y="87"/>
                  </a:lnTo>
                  <a:lnTo>
                    <a:pt x="24" y="82"/>
                  </a:lnTo>
                  <a:lnTo>
                    <a:pt x="29" y="77"/>
                  </a:lnTo>
                  <a:lnTo>
                    <a:pt x="35" y="73"/>
                  </a:lnTo>
                  <a:lnTo>
                    <a:pt x="41" y="70"/>
                  </a:lnTo>
                  <a:lnTo>
                    <a:pt x="48" y="67"/>
                  </a:lnTo>
                  <a:lnTo>
                    <a:pt x="54" y="64"/>
                  </a:lnTo>
                  <a:lnTo>
                    <a:pt x="62" y="62"/>
                  </a:lnTo>
                  <a:lnTo>
                    <a:pt x="69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07988" y="4802188"/>
              <a:ext cx="304800" cy="84138"/>
            </a:xfrm>
            <a:custGeom>
              <a:rect b="b" l="l" r="r" t="t"/>
              <a:pathLst>
                <a:path extrusionOk="0" h="160" w="574">
                  <a:moveTo>
                    <a:pt x="69" y="97"/>
                  </a:moveTo>
                  <a:lnTo>
                    <a:pt x="79" y="97"/>
                  </a:lnTo>
                  <a:lnTo>
                    <a:pt x="88" y="96"/>
                  </a:lnTo>
                  <a:lnTo>
                    <a:pt x="96" y="94"/>
                  </a:lnTo>
                  <a:lnTo>
                    <a:pt x="104" y="91"/>
                  </a:lnTo>
                  <a:lnTo>
                    <a:pt x="111" y="88"/>
                  </a:lnTo>
                  <a:lnTo>
                    <a:pt x="118" y="82"/>
                  </a:lnTo>
                  <a:lnTo>
                    <a:pt x="124" y="77"/>
                  </a:lnTo>
                  <a:lnTo>
                    <a:pt x="131" y="72"/>
                  </a:lnTo>
                  <a:lnTo>
                    <a:pt x="136" y="83"/>
                  </a:lnTo>
                  <a:lnTo>
                    <a:pt x="143" y="94"/>
                  </a:lnTo>
                  <a:lnTo>
                    <a:pt x="151" y="105"/>
                  </a:lnTo>
                  <a:lnTo>
                    <a:pt x="160" y="115"/>
                  </a:lnTo>
                  <a:lnTo>
                    <a:pt x="169" y="123"/>
                  </a:lnTo>
                  <a:lnTo>
                    <a:pt x="179" y="132"/>
                  </a:lnTo>
                  <a:lnTo>
                    <a:pt x="190" y="139"/>
                  </a:lnTo>
                  <a:lnTo>
                    <a:pt x="201" y="145"/>
                  </a:lnTo>
                  <a:lnTo>
                    <a:pt x="213" y="150"/>
                  </a:lnTo>
                  <a:lnTo>
                    <a:pt x="225" y="154"/>
                  </a:lnTo>
                  <a:lnTo>
                    <a:pt x="238" y="157"/>
                  </a:lnTo>
                  <a:lnTo>
                    <a:pt x="251" y="159"/>
                  </a:lnTo>
                  <a:lnTo>
                    <a:pt x="265" y="160"/>
                  </a:lnTo>
                  <a:lnTo>
                    <a:pt x="279" y="159"/>
                  </a:lnTo>
                  <a:lnTo>
                    <a:pt x="293" y="158"/>
                  </a:lnTo>
                  <a:lnTo>
                    <a:pt x="307" y="155"/>
                  </a:lnTo>
                  <a:lnTo>
                    <a:pt x="317" y="153"/>
                  </a:lnTo>
                  <a:lnTo>
                    <a:pt x="325" y="148"/>
                  </a:lnTo>
                  <a:lnTo>
                    <a:pt x="335" y="144"/>
                  </a:lnTo>
                  <a:lnTo>
                    <a:pt x="344" y="140"/>
                  </a:lnTo>
                  <a:lnTo>
                    <a:pt x="360" y="128"/>
                  </a:lnTo>
                  <a:lnTo>
                    <a:pt x="376" y="116"/>
                  </a:lnTo>
                  <a:lnTo>
                    <a:pt x="407" y="88"/>
                  </a:lnTo>
                  <a:lnTo>
                    <a:pt x="439" y="63"/>
                  </a:lnTo>
                  <a:lnTo>
                    <a:pt x="448" y="56"/>
                  </a:lnTo>
                  <a:lnTo>
                    <a:pt x="458" y="52"/>
                  </a:lnTo>
                  <a:lnTo>
                    <a:pt x="469" y="48"/>
                  </a:lnTo>
                  <a:lnTo>
                    <a:pt x="481" y="46"/>
                  </a:lnTo>
                  <a:lnTo>
                    <a:pt x="492" y="45"/>
                  </a:lnTo>
                  <a:lnTo>
                    <a:pt x="503" y="46"/>
                  </a:lnTo>
                  <a:lnTo>
                    <a:pt x="514" y="48"/>
                  </a:lnTo>
                  <a:lnTo>
                    <a:pt x="525" y="53"/>
                  </a:lnTo>
                  <a:lnTo>
                    <a:pt x="530" y="56"/>
                  </a:lnTo>
                  <a:lnTo>
                    <a:pt x="535" y="61"/>
                  </a:lnTo>
                  <a:lnTo>
                    <a:pt x="538" y="66"/>
                  </a:lnTo>
                  <a:lnTo>
                    <a:pt x="540" y="72"/>
                  </a:lnTo>
                  <a:lnTo>
                    <a:pt x="542" y="78"/>
                  </a:lnTo>
                  <a:lnTo>
                    <a:pt x="543" y="85"/>
                  </a:lnTo>
                  <a:lnTo>
                    <a:pt x="542" y="90"/>
                  </a:lnTo>
                  <a:lnTo>
                    <a:pt x="542" y="96"/>
                  </a:lnTo>
                  <a:lnTo>
                    <a:pt x="540" y="101"/>
                  </a:lnTo>
                  <a:lnTo>
                    <a:pt x="539" y="104"/>
                  </a:lnTo>
                  <a:lnTo>
                    <a:pt x="536" y="107"/>
                  </a:lnTo>
                  <a:lnTo>
                    <a:pt x="534" y="109"/>
                  </a:lnTo>
                  <a:lnTo>
                    <a:pt x="530" y="110"/>
                  </a:lnTo>
                  <a:lnTo>
                    <a:pt x="526" y="112"/>
                  </a:lnTo>
                  <a:lnTo>
                    <a:pt x="523" y="112"/>
                  </a:lnTo>
                  <a:lnTo>
                    <a:pt x="519" y="112"/>
                  </a:lnTo>
                  <a:lnTo>
                    <a:pt x="515" y="110"/>
                  </a:lnTo>
                  <a:lnTo>
                    <a:pt x="512" y="109"/>
                  </a:lnTo>
                  <a:lnTo>
                    <a:pt x="509" y="107"/>
                  </a:lnTo>
                  <a:lnTo>
                    <a:pt x="506" y="105"/>
                  </a:lnTo>
                  <a:lnTo>
                    <a:pt x="503" y="103"/>
                  </a:lnTo>
                  <a:lnTo>
                    <a:pt x="501" y="100"/>
                  </a:lnTo>
                  <a:lnTo>
                    <a:pt x="500" y="95"/>
                  </a:lnTo>
                  <a:lnTo>
                    <a:pt x="500" y="92"/>
                  </a:lnTo>
                  <a:lnTo>
                    <a:pt x="500" y="89"/>
                  </a:lnTo>
                  <a:lnTo>
                    <a:pt x="499" y="86"/>
                  </a:lnTo>
                  <a:lnTo>
                    <a:pt x="497" y="82"/>
                  </a:lnTo>
                  <a:lnTo>
                    <a:pt x="495" y="80"/>
                  </a:lnTo>
                  <a:lnTo>
                    <a:pt x="491" y="78"/>
                  </a:lnTo>
                  <a:lnTo>
                    <a:pt x="485" y="77"/>
                  </a:lnTo>
                  <a:lnTo>
                    <a:pt x="479" y="78"/>
                  </a:lnTo>
                  <a:lnTo>
                    <a:pt x="474" y="80"/>
                  </a:lnTo>
                  <a:lnTo>
                    <a:pt x="472" y="82"/>
                  </a:lnTo>
                  <a:lnTo>
                    <a:pt x="471" y="86"/>
                  </a:lnTo>
                  <a:lnTo>
                    <a:pt x="470" y="89"/>
                  </a:lnTo>
                  <a:lnTo>
                    <a:pt x="469" y="92"/>
                  </a:lnTo>
                  <a:lnTo>
                    <a:pt x="470" y="100"/>
                  </a:lnTo>
                  <a:lnTo>
                    <a:pt x="472" y="106"/>
                  </a:lnTo>
                  <a:lnTo>
                    <a:pt x="474" y="113"/>
                  </a:lnTo>
                  <a:lnTo>
                    <a:pt x="479" y="119"/>
                  </a:lnTo>
                  <a:lnTo>
                    <a:pt x="483" y="124"/>
                  </a:lnTo>
                  <a:lnTo>
                    <a:pt x="488" y="130"/>
                  </a:lnTo>
                  <a:lnTo>
                    <a:pt x="495" y="134"/>
                  </a:lnTo>
                  <a:lnTo>
                    <a:pt x="501" y="139"/>
                  </a:lnTo>
                  <a:lnTo>
                    <a:pt x="508" y="141"/>
                  </a:lnTo>
                  <a:lnTo>
                    <a:pt x="515" y="143"/>
                  </a:lnTo>
                  <a:lnTo>
                    <a:pt x="523" y="144"/>
                  </a:lnTo>
                  <a:lnTo>
                    <a:pt x="529" y="144"/>
                  </a:lnTo>
                  <a:lnTo>
                    <a:pt x="537" y="142"/>
                  </a:lnTo>
                  <a:lnTo>
                    <a:pt x="543" y="140"/>
                  </a:lnTo>
                  <a:lnTo>
                    <a:pt x="550" y="135"/>
                  </a:lnTo>
                  <a:lnTo>
                    <a:pt x="556" y="130"/>
                  </a:lnTo>
                  <a:lnTo>
                    <a:pt x="563" y="122"/>
                  </a:lnTo>
                  <a:lnTo>
                    <a:pt x="568" y="114"/>
                  </a:lnTo>
                  <a:lnTo>
                    <a:pt x="572" y="105"/>
                  </a:lnTo>
                  <a:lnTo>
                    <a:pt x="574" y="96"/>
                  </a:lnTo>
                  <a:lnTo>
                    <a:pt x="574" y="88"/>
                  </a:lnTo>
                  <a:lnTo>
                    <a:pt x="574" y="78"/>
                  </a:lnTo>
                  <a:lnTo>
                    <a:pt x="572" y="69"/>
                  </a:lnTo>
                  <a:lnTo>
                    <a:pt x="569" y="62"/>
                  </a:lnTo>
                  <a:lnTo>
                    <a:pt x="565" y="53"/>
                  </a:lnTo>
                  <a:lnTo>
                    <a:pt x="560" y="46"/>
                  </a:lnTo>
                  <a:lnTo>
                    <a:pt x="554" y="39"/>
                  </a:lnTo>
                  <a:lnTo>
                    <a:pt x="548" y="33"/>
                  </a:lnTo>
                  <a:lnTo>
                    <a:pt x="540" y="27"/>
                  </a:lnTo>
                  <a:lnTo>
                    <a:pt x="532" y="22"/>
                  </a:lnTo>
                  <a:lnTo>
                    <a:pt x="523" y="19"/>
                  </a:lnTo>
                  <a:lnTo>
                    <a:pt x="513" y="15"/>
                  </a:lnTo>
                  <a:lnTo>
                    <a:pt x="500" y="13"/>
                  </a:lnTo>
                  <a:lnTo>
                    <a:pt x="487" y="12"/>
                  </a:lnTo>
                  <a:lnTo>
                    <a:pt x="475" y="13"/>
                  </a:lnTo>
                  <a:lnTo>
                    <a:pt x="464" y="16"/>
                  </a:lnTo>
                  <a:lnTo>
                    <a:pt x="452" y="21"/>
                  </a:lnTo>
                  <a:lnTo>
                    <a:pt x="441" y="26"/>
                  </a:lnTo>
                  <a:lnTo>
                    <a:pt x="429" y="32"/>
                  </a:lnTo>
                  <a:lnTo>
                    <a:pt x="418" y="39"/>
                  </a:lnTo>
                  <a:lnTo>
                    <a:pt x="398" y="55"/>
                  </a:lnTo>
                  <a:lnTo>
                    <a:pt x="378" y="73"/>
                  </a:lnTo>
                  <a:lnTo>
                    <a:pt x="359" y="89"/>
                  </a:lnTo>
                  <a:lnTo>
                    <a:pt x="339" y="104"/>
                  </a:lnTo>
                  <a:lnTo>
                    <a:pt x="333" y="109"/>
                  </a:lnTo>
                  <a:lnTo>
                    <a:pt x="325" y="114"/>
                  </a:lnTo>
                  <a:lnTo>
                    <a:pt x="318" y="117"/>
                  </a:lnTo>
                  <a:lnTo>
                    <a:pt x="310" y="120"/>
                  </a:lnTo>
                  <a:lnTo>
                    <a:pt x="295" y="126"/>
                  </a:lnTo>
                  <a:lnTo>
                    <a:pt x="280" y="128"/>
                  </a:lnTo>
                  <a:lnTo>
                    <a:pt x="265" y="129"/>
                  </a:lnTo>
                  <a:lnTo>
                    <a:pt x="250" y="128"/>
                  </a:lnTo>
                  <a:lnTo>
                    <a:pt x="235" y="124"/>
                  </a:lnTo>
                  <a:lnTo>
                    <a:pt x="221" y="119"/>
                  </a:lnTo>
                  <a:lnTo>
                    <a:pt x="208" y="113"/>
                  </a:lnTo>
                  <a:lnTo>
                    <a:pt x="195" y="104"/>
                  </a:lnTo>
                  <a:lnTo>
                    <a:pt x="183" y="94"/>
                  </a:lnTo>
                  <a:lnTo>
                    <a:pt x="173" y="83"/>
                  </a:lnTo>
                  <a:lnTo>
                    <a:pt x="164" y="70"/>
                  </a:lnTo>
                  <a:lnTo>
                    <a:pt x="157" y="56"/>
                  </a:lnTo>
                  <a:lnTo>
                    <a:pt x="155" y="49"/>
                  </a:lnTo>
                  <a:lnTo>
                    <a:pt x="152" y="41"/>
                  </a:lnTo>
                  <a:lnTo>
                    <a:pt x="150" y="33"/>
                  </a:lnTo>
                  <a:lnTo>
                    <a:pt x="149" y="25"/>
                  </a:lnTo>
                  <a:lnTo>
                    <a:pt x="149" y="23"/>
                  </a:lnTo>
                  <a:lnTo>
                    <a:pt x="149" y="21"/>
                  </a:lnTo>
                  <a:lnTo>
                    <a:pt x="148" y="18"/>
                  </a:lnTo>
                  <a:lnTo>
                    <a:pt x="148" y="14"/>
                  </a:lnTo>
                  <a:lnTo>
                    <a:pt x="147" y="11"/>
                  </a:lnTo>
                  <a:lnTo>
                    <a:pt x="146" y="8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36" y="1"/>
                  </a:lnTo>
                  <a:lnTo>
                    <a:pt x="131" y="0"/>
                  </a:lnTo>
                  <a:lnTo>
                    <a:pt x="125" y="1"/>
                  </a:lnTo>
                  <a:lnTo>
                    <a:pt x="121" y="5"/>
                  </a:lnTo>
                  <a:lnTo>
                    <a:pt x="119" y="7"/>
                  </a:lnTo>
                  <a:lnTo>
                    <a:pt x="118" y="9"/>
                  </a:lnTo>
                  <a:lnTo>
                    <a:pt x="117" y="12"/>
                  </a:lnTo>
                  <a:lnTo>
                    <a:pt x="117" y="15"/>
                  </a:lnTo>
                  <a:lnTo>
                    <a:pt x="117" y="21"/>
                  </a:lnTo>
                  <a:lnTo>
                    <a:pt x="118" y="25"/>
                  </a:lnTo>
                  <a:lnTo>
                    <a:pt x="116" y="35"/>
                  </a:lnTo>
                  <a:lnTo>
                    <a:pt x="113" y="43"/>
                  </a:lnTo>
                  <a:lnTo>
                    <a:pt x="108" y="50"/>
                  </a:lnTo>
                  <a:lnTo>
                    <a:pt x="102" y="56"/>
                  </a:lnTo>
                  <a:lnTo>
                    <a:pt x="95" y="61"/>
                  </a:lnTo>
                  <a:lnTo>
                    <a:pt x="88" y="63"/>
                  </a:lnTo>
                  <a:lnTo>
                    <a:pt x="80" y="65"/>
                  </a:lnTo>
                  <a:lnTo>
                    <a:pt x="71" y="65"/>
                  </a:lnTo>
                  <a:lnTo>
                    <a:pt x="64" y="64"/>
                  </a:lnTo>
                  <a:lnTo>
                    <a:pt x="56" y="61"/>
                  </a:lnTo>
                  <a:lnTo>
                    <a:pt x="50" y="58"/>
                  </a:lnTo>
                  <a:lnTo>
                    <a:pt x="43" y="52"/>
                  </a:lnTo>
                  <a:lnTo>
                    <a:pt x="38" y="46"/>
                  </a:lnTo>
                  <a:lnTo>
                    <a:pt x="35" y="3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1" y="4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2" y="40"/>
                  </a:lnTo>
                  <a:lnTo>
                    <a:pt x="5" y="47"/>
                  </a:lnTo>
                  <a:lnTo>
                    <a:pt x="8" y="53"/>
                  </a:lnTo>
                  <a:lnTo>
                    <a:pt x="11" y="60"/>
                  </a:lnTo>
                  <a:lnTo>
                    <a:pt x="14" y="66"/>
                  </a:lnTo>
                  <a:lnTo>
                    <a:pt x="19" y="73"/>
                  </a:lnTo>
                  <a:lnTo>
                    <a:pt x="24" y="77"/>
                  </a:lnTo>
                  <a:lnTo>
                    <a:pt x="29" y="82"/>
                  </a:lnTo>
                  <a:lnTo>
                    <a:pt x="35" y="87"/>
                  </a:lnTo>
                  <a:lnTo>
                    <a:pt x="41" y="90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2" y="97"/>
                  </a:lnTo>
                  <a:lnTo>
                    <a:pt x="69" y="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512763" y="476250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0" y="69"/>
                  </a:moveTo>
                  <a:lnTo>
                    <a:pt x="0" y="63"/>
                  </a:lnTo>
                  <a:lnTo>
                    <a:pt x="1" y="55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7" y="37"/>
                  </a:lnTo>
                  <a:lnTo>
                    <a:pt x="12" y="30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3" y="1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1" y="9"/>
                  </a:lnTo>
                  <a:lnTo>
                    <a:pt x="108" y="12"/>
                  </a:lnTo>
                  <a:lnTo>
                    <a:pt x="112" y="16"/>
                  </a:lnTo>
                  <a:lnTo>
                    <a:pt x="117" y="20"/>
                  </a:lnTo>
                  <a:lnTo>
                    <a:pt x="122" y="25"/>
                  </a:lnTo>
                  <a:lnTo>
                    <a:pt x="126" y="30"/>
                  </a:lnTo>
                  <a:lnTo>
                    <a:pt x="129" y="37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7" y="55"/>
                  </a:lnTo>
                  <a:lnTo>
                    <a:pt x="137" y="63"/>
                  </a:lnTo>
                  <a:lnTo>
                    <a:pt x="138" y="69"/>
                  </a:lnTo>
                  <a:lnTo>
                    <a:pt x="137" y="77"/>
                  </a:lnTo>
                  <a:lnTo>
                    <a:pt x="137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29" y="102"/>
                  </a:lnTo>
                  <a:lnTo>
                    <a:pt x="126" y="108"/>
                  </a:lnTo>
                  <a:lnTo>
                    <a:pt x="122" y="113"/>
                  </a:lnTo>
                  <a:lnTo>
                    <a:pt x="117" y="118"/>
                  </a:lnTo>
                  <a:lnTo>
                    <a:pt x="112" y="123"/>
                  </a:lnTo>
                  <a:lnTo>
                    <a:pt x="108" y="126"/>
                  </a:lnTo>
                  <a:lnTo>
                    <a:pt x="101" y="129"/>
                  </a:lnTo>
                  <a:lnTo>
                    <a:pt x="96" y="133"/>
                  </a:lnTo>
                  <a:lnTo>
                    <a:pt x="89" y="135"/>
                  </a:lnTo>
                  <a:lnTo>
                    <a:pt x="83" y="137"/>
                  </a:lnTo>
                  <a:lnTo>
                    <a:pt x="75" y="138"/>
                  </a:lnTo>
                  <a:lnTo>
                    <a:pt x="69" y="138"/>
                  </a:lnTo>
                  <a:lnTo>
                    <a:pt x="61" y="138"/>
                  </a:lnTo>
                  <a:lnTo>
                    <a:pt x="55" y="137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5" y="129"/>
                  </a:lnTo>
                  <a:lnTo>
                    <a:pt x="30" y="126"/>
                  </a:lnTo>
                  <a:lnTo>
                    <a:pt x="25" y="123"/>
                  </a:lnTo>
                  <a:lnTo>
                    <a:pt x="20" y="118"/>
                  </a:lnTo>
                  <a:lnTo>
                    <a:pt x="15" y="113"/>
                  </a:lnTo>
                  <a:lnTo>
                    <a:pt x="12" y="108"/>
                  </a:lnTo>
                  <a:lnTo>
                    <a:pt x="7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69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31" y="77"/>
                  </a:lnTo>
                  <a:lnTo>
                    <a:pt x="33" y="84"/>
                  </a:lnTo>
                  <a:lnTo>
                    <a:pt x="36" y="91"/>
                  </a:lnTo>
                  <a:lnTo>
                    <a:pt x="42" y="96"/>
                  </a:lnTo>
                  <a:lnTo>
                    <a:pt x="47" y="100"/>
                  </a:lnTo>
                  <a:lnTo>
                    <a:pt x="54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6" y="107"/>
                  </a:lnTo>
                  <a:lnTo>
                    <a:pt x="84" y="105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0" y="91"/>
                  </a:lnTo>
                  <a:lnTo>
                    <a:pt x="103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3" y="54"/>
                  </a:lnTo>
                  <a:lnTo>
                    <a:pt x="100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6" y="31"/>
                  </a:lnTo>
                  <a:lnTo>
                    <a:pt x="69" y="31"/>
                  </a:lnTo>
                  <a:lnTo>
                    <a:pt x="61" y="31"/>
                  </a:lnTo>
                  <a:lnTo>
                    <a:pt x="54" y="34"/>
                  </a:lnTo>
                  <a:lnTo>
                    <a:pt x="47" y="38"/>
                  </a:lnTo>
                  <a:lnTo>
                    <a:pt x="42" y="42"/>
                  </a:lnTo>
                  <a:lnTo>
                    <a:pt x="36" y="47"/>
                  </a:lnTo>
                  <a:lnTo>
                    <a:pt x="33" y="54"/>
                  </a:lnTo>
                  <a:lnTo>
                    <a:pt x="31" y="61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290513" y="4781550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9" y="76"/>
                  </a:moveTo>
                  <a:lnTo>
                    <a:pt x="46" y="76"/>
                  </a:lnTo>
                  <a:lnTo>
                    <a:pt x="54" y="73"/>
                  </a:lnTo>
                  <a:lnTo>
                    <a:pt x="60" y="70"/>
                  </a:lnTo>
                  <a:lnTo>
                    <a:pt x="66" y="65"/>
                  </a:lnTo>
                  <a:lnTo>
                    <a:pt x="70" y="59"/>
                  </a:lnTo>
                  <a:lnTo>
                    <a:pt x="74" y="52"/>
                  </a:lnTo>
                  <a:lnTo>
                    <a:pt x="76" y="46"/>
                  </a:lnTo>
                  <a:lnTo>
                    <a:pt x="77" y="37"/>
                  </a:lnTo>
                  <a:lnTo>
                    <a:pt x="76" y="30"/>
                  </a:lnTo>
                  <a:lnTo>
                    <a:pt x="74" y="22"/>
                  </a:lnTo>
                  <a:lnTo>
                    <a:pt x="70" y="16"/>
                  </a:lnTo>
                  <a:lnTo>
                    <a:pt x="66" y="10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30"/>
                  </a:lnTo>
                  <a:lnTo>
                    <a:pt x="0" y="37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6" y="59"/>
                  </a:lnTo>
                  <a:lnTo>
                    <a:pt x="10" y="65"/>
                  </a:lnTo>
                  <a:lnTo>
                    <a:pt x="17" y="70"/>
                  </a:lnTo>
                  <a:lnTo>
                    <a:pt x="23" y="73"/>
                  </a:lnTo>
                  <a:lnTo>
                    <a:pt x="30" y="76"/>
                  </a:lnTo>
                  <a:lnTo>
                    <a:pt x="39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31" name="Google Shape;531;p25"/>
          <p:cNvGrpSpPr/>
          <p:nvPr/>
        </p:nvGrpSpPr>
        <p:grpSpPr>
          <a:xfrm>
            <a:off x="7959725" y="3917950"/>
            <a:ext cx="966788" cy="968376"/>
            <a:chOff x="7959725" y="3917950"/>
            <a:chExt cx="966788" cy="968376"/>
          </a:xfrm>
        </p:grpSpPr>
        <p:sp>
          <p:nvSpPr>
            <p:cNvPr id="532" name="Google Shape;532;p25"/>
            <p:cNvSpPr/>
            <p:nvPr/>
          </p:nvSpPr>
          <p:spPr>
            <a:xfrm>
              <a:off x="8834438" y="3917950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0" y="1488"/>
                  </a:moveTo>
                  <a:lnTo>
                    <a:pt x="0" y="18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7" y="18"/>
                  </a:lnTo>
                  <a:lnTo>
                    <a:pt x="37" y="1488"/>
                  </a:lnTo>
                  <a:lnTo>
                    <a:pt x="36" y="1491"/>
                  </a:lnTo>
                  <a:lnTo>
                    <a:pt x="35" y="1495"/>
                  </a:lnTo>
                  <a:lnTo>
                    <a:pt x="34" y="1499"/>
                  </a:lnTo>
                  <a:lnTo>
                    <a:pt x="32" y="1501"/>
                  </a:lnTo>
                  <a:lnTo>
                    <a:pt x="29" y="1503"/>
                  </a:lnTo>
                  <a:lnTo>
                    <a:pt x="26" y="1505"/>
                  </a:lnTo>
                  <a:lnTo>
                    <a:pt x="22" y="1506"/>
                  </a:lnTo>
                  <a:lnTo>
                    <a:pt x="18" y="1506"/>
                  </a:lnTo>
                  <a:lnTo>
                    <a:pt x="15" y="1506"/>
                  </a:lnTo>
                  <a:lnTo>
                    <a:pt x="12" y="1505"/>
                  </a:lnTo>
                  <a:lnTo>
                    <a:pt x="8" y="1503"/>
                  </a:lnTo>
                  <a:lnTo>
                    <a:pt x="5" y="1501"/>
                  </a:lnTo>
                  <a:lnTo>
                    <a:pt x="3" y="1499"/>
                  </a:lnTo>
                  <a:lnTo>
                    <a:pt x="2" y="1495"/>
                  </a:lnTo>
                  <a:lnTo>
                    <a:pt x="1" y="1491"/>
                  </a:lnTo>
                  <a:lnTo>
                    <a:pt x="0" y="1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3" name="Google Shape;533;p25"/>
            <p:cNvSpPr/>
            <p:nvPr/>
          </p:nvSpPr>
          <p:spPr>
            <a:xfrm>
              <a:off x="8842375" y="4400550"/>
              <a:ext cx="84138" cy="303213"/>
            </a:xfrm>
            <a:custGeom>
              <a:rect b="b" l="l" r="r" t="t"/>
              <a:pathLst>
                <a:path extrusionOk="0" h="574" w="160">
                  <a:moveTo>
                    <a:pt x="97" y="505"/>
                  </a:moveTo>
                  <a:lnTo>
                    <a:pt x="97" y="495"/>
                  </a:lnTo>
                  <a:lnTo>
                    <a:pt x="95" y="486"/>
                  </a:lnTo>
                  <a:lnTo>
                    <a:pt x="93" y="478"/>
                  </a:lnTo>
                  <a:lnTo>
                    <a:pt x="90" y="470"/>
                  </a:lnTo>
                  <a:lnTo>
                    <a:pt x="86" y="462"/>
                  </a:lnTo>
                  <a:lnTo>
                    <a:pt x="82" y="456"/>
                  </a:lnTo>
                  <a:lnTo>
                    <a:pt x="76" y="449"/>
                  </a:lnTo>
                  <a:lnTo>
                    <a:pt x="71" y="444"/>
                  </a:lnTo>
                  <a:lnTo>
                    <a:pt x="83" y="438"/>
                  </a:lnTo>
                  <a:lnTo>
                    <a:pt x="94" y="431"/>
                  </a:lnTo>
                  <a:lnTo>
                    <a:pt x="104" y="422"/>
                  </a:lnTo>
                  <a:lnTo>
                    <a:pt x="114" y="415"/>
                  </a:lnTo>
                  <a:lnTo>
                    <a:pt x="123" y="405"/>
                  </a:lnTo>
                  <a:lnTo>
                    <a:pt x="130" y="396"/>
                  </a:lnTo>
                  <a:lnTo>
                    <a:pt x="138" y="385"/>
                  </a:lnTo>
                  <a:lnTo>
                    <a:pt x="143" y="373"/>
                  </a:lnTo>
                  <a:lnTo>
                    <a:pt x="149" y="361"/>
                  </a:lnTo>
                  <a:lnTo>
                    <a:pt x="153" y="349"/>
                  </a:lnTo>
                  <a:lnTo>
                    <a:pt x="156" y="336"/>
                  </a:lnTo>
                  <a:lnTo>
                    <a:pt x="158" y="323"/>
                  </a:lnTo>
                  <a:lnTo>
                    <a:pt x="160" y="309"/>
                  </a:lnTo>
                  <a:lnTo>
                    <a:pt x="158" y="295"/>
                  </a:lnTo>
                  <a:lnTo>
                    <a:pt x="157" y="281"/>
                  </a:lnTo>
                  <a:lnTo>
                    <a:pt x="154" y="267"/>
                  </a:lnTo>
                  <a:lnTo>
                    <a:pt x="151" y="257"/>
                  </a:lnTo>
                  <a:lnTo>
                    <a:pt x="148" y="249"/>
                  </a:lnTo>
                  <a:lnTo>
                    <a:pt x="143" y="239"/>
                  </a:lnTo>
                  <a:lnTo>
                    <a:pt x="138" y="230"/>
                  </a:lnTo>
                  <a:lnTo>
                    <a:pt x="127" y="214"/>
                  </a:lnTo>
                  <a:lnTo>
                    <a:pt x="114" y="198"/>
                  </a:lnTo>
                  <a:lnTo>
                    <a:pt x="87" y="168"/>
                  </a:lnTo>
                  <a:lnTo>
                    <a:pt x="62" y="136"/>
                  </a:lnTo>
                  <a:lnTo>
                    <a:pt x="56" y="126"/>
                  </a:lnTo>
                  <a:lnTo>
                    <a:pt x="50" y="116"/>
                  </a:lnTo>
                  <a:lnTo>
                    <a:pt x="47" y="105"/>
                  </a:lnTo>
                  <a:lnTo>
                    <a:pt x="45" y="93"/>
                  </a:lnTo>
                  <a:lnTo>
                    <a:pt x="44" y="82"/>
                  </a:lnTo>
                  <a:lnTo>
                    <a:pt x="44" y="70"/>
                  </a:lnTo>
                  <a:lnTo>
                    <a:pt x="47" y="60"/>
                  </a:lnTo>
                  <a:lnTo>
                    <a:pt x="52" y="49"/>
                  </a:lnTo>
                  <a:lnTo>
                    <a:pt x="56" y="44"/>
                  </a:lnTo>
                  <a:lnTo>
                    <a:pt x="60" y="39"/>
                  </a:lnTo>
                  <a:lnTo>
                    <a:pt x="66" y="36"/>
                  </a:lnTo>
                  <a:lnTo>
                    <a:pt x="71" y="34"/>
                  </a:lnTo>
                  <a:lnTo>
                    <a:pt x="76" y="32"/>
                  </a:lnTo>
                  <a:lnTo>
                    <a:pt x="83" y="32"/>
                  </a:lnTo>
                  <a:lnTo>
                    <a:pt x="89" y="32"/>
                  </a:lnTo>
                  <a:lnTo>
                    <a:pt x="96" y="32"/>
                  </a:lnTo>
                  <a:lnTo>
                    <a:pt x="100" y="34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08" y="40"/>
                  </a:lnTo>
                  <a:lnTo>
                    <a:pt x="110" y="45"/>
                  </a:lnTo>
                  <a:lnTo>
                    <a:pt x="110" y="48"/>
                  </a:lnTo>
                  <a:lnTo>
                    <a:pt x="111" y="51"/>
                  </a:lnTo>
                  <a:lnTo>
                    <a:pt x="111" y="55"/>
                  </a:lnTo>
                  <a:lnTo>
                    <a:pt x="110" y="59"/>
                  </a:lnTo>
                  <a:lnTo>
                    <a:pt x="109" y="62"/>
                  </a:lnTo>
                  <a:lnTo>
                    <a:pt x="107" y="65"/>
                  </a:lnTo>
                  <a:lnTo>
                    <a:pt x="104" y="68"/>
                  </a:lnTo>
                  <a:lnTo>
                    <a:pt x="101" y="70"/>
                  </a:lnTo>
                  <a:lnTo>
                    <a:pt x="98" y="73"/>
                  </a:lnTo>
                  <a:lnTo>
                    <a:pt x="95" y="74"/>
                  </a:lnTo>
                  <a:lnTo>
                    <a:pt x="91" y="74"/>
                  </a:lnTo>
                  <a:lnTo>
                    <a:pt x="87" y="74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80" y="79"/>
                  </a:lnTo>
                  <a:lnTo>
                    <a:pt x="77" y="83"/>
                  </a:lnTo>
                  <a:lnTo>
                    <a:pt x="76" y="89"/>
                  </a:lnTo>
                  <a:lnTo>
                    <a:pt x="77" y="95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4" y="104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8" y="104"/>
                  </a:lnTo>
                  <a:lnTo>
                    <a:pt x="106" y="103"/>
                  </a:lnTo>
                  <a:lnTo>
                    <a:pt x="112" y="100"/>
                  </a:lnTo>
                  <a:lnTo>
                    <a:pt x="118" y="95"/>
                  </a:lnTo>
                  <a:lnTo>
                    <a:pt x="124" y="91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7" y="73"/>
                  </a:lnTo>
                  <a:lnTo>
                    <a:pt x="140" y="66"/>
                  </a:lnTo>
                  <a:lnTo>
                    <a:pt x="142" y="59"/>
                  </a:lnTo>
                  <a:lnTo>
                    <a:pt x="142" y="52"/>
                  </a:lnTo>
                  <a:lnTo>
                    <a:pt x="142" y="45"/>
                  </a:lnTo>
                  <a:lnTo>
                    <a:pt x="141" y="37"/>
                  </a:lnTo>
                  <a:lnTo>
                    <a:pt x="139" y="31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1" y="11"/>
                  </a:lnTo>
                  <a:lnTo>
                    <a:pt x="113" y="7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5" y="14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7" y="34"/>
                  </a:lnTo>
                  <a:lnTo>
                    <a:pt x="21" y="42"/>
                  </a:lnTo>
                  <a:lnTo>
                    <a:pt x="17" y="51"/>
                  </a:lnTo>
                  <a:lnTo>
                    <a:pt x="15" y="61"/>
                  </a:lnTo>
                  <a:lnTo>
                    <a:pt x="13" y="74"/>
                  </a:lnTo>
                  <a:lnTo>
                    <a:pt x="12" y="87"/>
                  </a:lnTo>
                  <a:lnTo>
                    <a:pt x="13" y="99"/>
                  </a:lnTo>
                  <a:lnTo>
                    <a:pt x="16" y="110"/>
                  </a:lnTo>
                  <a:lnTo>
                    <a:pt x="20" y="122"/>
                  </a:lnTo>
                  <a:lnTo>
                    <a:pt x="25" y="133"/>
                  </a:lnTo>
                  <a:lnTo>
                    <a:pt x="31" y="145"/>
                  </a:lnTo>
                  <a:lnTo>
                    <a:pt x="39" y="156"/>
                  </a:lnTo>
                  <a:lnTo>
                    <a:pt x="54" y="176"/>
                  </a:lnTo>
                  <a:lnTo>
                    <a:pt x="71" y="196"/>
                  </a:lnTo>
                  <a:lnTo>
                    <a:pt x="88" y="215"/>
                  </a:lnTo>
                  <a:lnTo>
                    <a:pt x="103" y="235"/>
                  </a:lnTo>
                  <a:lnTo>
                    <a:pt x="109" y="241"/>
                  </a:lnTo>
                  <a:lnTo>
                    <a:pt x="113" y="249"/>
                  </a:lnTo>
                  <a:lnTo>
                    <a:pt x="116" y="256"/>
                  </a:lnTo>
                  <a:lnTo>
                    <a:pt x="120" y="264"/>
                  </a:lnTo>
                  <a:lnTo>
                    <a:pt x="125" y="279"/>
                  </a:lnTo>
                  <a:lnTo>
                    <a:pt x="127" y="294"/>
                  </a:lnTo>
                  <a:lnTo>
                    <a:pt x="128" y="309"/>
                  </a:lnTo>
                  <a:lnTo>
                    <a:pt x="127" y="324"/>
                  </a:lnTo>
                  <a:lnTo>
                    <a:pt x="124" y="339"/>
                  </a:lnTo>
                  <a:lnTo>
                    <a:pt x="118" y="353"/>
                  </a:lnTo>
                  <a:lnTo>
                    <a:pt x="112" y="367"/>
                  </a:lnTo>
                  <a:lnTo>
                    <a:pt x="103" y="379"/>
                  </a:lnTo>
                  <a:lnTo>
                    <a:pt x="94" y="391"/>
                  </a:lnTo>
                  <a:lnTo>
                    <a:pt x="83" y="401"/>
                  </a:lnTo>
                  <a:lnTo>
                    <a:pt x="70" y="410"/>
                  </a:lnTo>
                  <a:lnTo>
                    <a:pt x="56" y="417"/>
                  </a:lnTo>
                  <a:lnTo>
                    <a:pt x="48" y="419"/>
                  </a:lnTo>
                  <a:lnTo>
                    <a:pt x="41" y="422"/>
                  </a:lnTo>
                  <a:lnTo>
                    <a:pt x="32" y="424"/>
                  </a:lnTo>
                  <a:lnTo>
                    <a:pt x="23" y="426"/>
                  </a:lnTo>
                  <a:lnTo>
                    <a:pt x="22" y="425"/>
                  </a:lnTo>
                  <a:lnTo>
                    <a:pt x="20" y="425"/>
                  </a:lnTo>
                  <a:lnTo>
                    <a:pt x="16" y="426"/>
                  </a:lnTo>
                  <a:lnTo>
                    <a:pt x="14" y="427"/>
                  </a:lnTo>
                  <a:lnTo>
                    <a:pt x="10" y="427"/>
                  </a:lnTo>
                  <a:lnTo>
                    <a:pt x="7" y="429"/>
                  </a:lnTo>
                  <a:lnTo>
                    <a:pt x="5" y="430"/>
                  </a:lnTo>
                  <a:lnTo>
                    <a:pt x="3" y="432"/>
                  </a:lnTo>
                  <a:lnTo>
                    <a:pt x="1" y="438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4" y="453"/>
                  </a:lnTo>
                  <a:lnTo>
                    <a:pt x="6" y="455"/>
                  </a:lnTo>
                  <a:lnTo>
                    <a:pt x="8" y="456"/>
                  </a:lnTo>
                  <a:lnTo>
                    <a:pt x="12" y="457"/>
                  </a:lnTo>
                  <a:lnTo>
                    <a:pt x="15" y="457"/>
                  </a:lnTo>
                  <a:lnTo>
                    <a:pt x="19" y="457"/>
                  </a:lnTo>
                  <a:lnTo>
                    <a:pt x="25" y="456"/>
                  </a:lnTo>
                  <a:lnTo>
                    <a:pt x="34" y="458"/>
                  </a:lnTo>
                  <a:lnTo>
                    <a:pt x="43" y="461"/>
                  </a:lnTo>
                  <a:lnTo>
                    <a:pt x="49" y="466"/>
                  </a:lnTo>
                  <a:lnTo>
                    <a:pt x="55" y="472"/>
                  </a:lnTo>
                  <a:lnTo>
                    <a:pt x="59" y="479"/>
                  </a:lnTo>
                  <a:lnTo>
                    <a:pt x="62" y="486"/>
                  </a:lnTo>
                  <a:lnTo>
                    <a:pt x="63" y="494"/>
                  </a:lnTo>
                  <a:lnTo>
                    <a:pt x="64" y="502"/>
                  </a:lnTo>
                  <a:lnTo>
                    <a:pt x="62" y="510"/>
                  </a:lnTo>
                  <a:lnTo>
                    <a:pt x="60" y="518"/>
                  </a:lnTo>
                  <a:lnTo>
                    <a:pt x="57" y="525"/>
                  </a:lnTo>
                  <a:lnTo>
                    <a:pt x="52" y="530"/>
                  </a:lnTo>
                  <a:lnTo>
                    <a:pt x="45" y="536"/>
                  </a:lnTo>
                  <a:lnTo>
                    <a:pt x="36" y="540"/>
                  </a:lnTo>
                  <a:lnTo>
                    <a:pt x="28" y="542"/>
                  </a:lnTo>
                  <a:lnTo>
                    <a:pt x="17" y="542"/>
                  </a:lnTo>
                  <a:lnTo>
                    <a:pt x="14" y="543"/>
                  </a:lnTo>
                  <a:lnTo>
                    <a:pt x="10" y="543"/>
                  </a:lnTo>
                  <a:lnTo>
                    <a:pt x="8" y="546"/>
                  </a:lnTo>
                  <a:lnTo>
                    <a:pt x="6" y="547"/>
                  </a:lnTo>
                  <a:lnTo>
                    <a:pt x="3" y="552"/>
                  </a:lnTo>
                  <a:lnTo>
                    <a:pt x="2" y="557"/>
                  </a:lnTo>
                  <a:lnTo>
                    <a:pt x="3" y="563"/>
                  </a:lnTo>
                  <a:lnTo>
                    <a:pt x="6" y="568"/>
                  </a:lnTo>
                  <a:lnTo>
                    <a:pt x="8" y="570"/>
                  </a:lnTo>
                  <a:lnTo>
                    <a:pt x="10" y="573"/>
                  </a:lnTo>
                  <a:lnTo>
                    <a:pt x="14" y="574"/>
                  </a:lnTo>
                  <a:lnTo>
                    <a:pt x="17" y="574"/>
                  </a:lnTo>
                  <a:lnTo>
                    <a:pt x="25" y="574"/>
                  </a:lnTo>
                  <a:lnTo>
                    <a:pt x="32" y="573"/>
                  </a:lnTo>
                  <a:lnTo>
                    <a:pt x="39" y="572"/>
                  </a:lnTo>
                  <a:lnTo>
                    <a:pt x="46" y="569"/>
                  </a:lnTo>
                  <a:lnTo>
                    <a:pt x="53" y="566"/>
                  </a:lnTo>
                  <a:lnTo>
                    <a:pt x="59" y="563"/>
                  </a:lnTo>
                  <a:lnTo>
                    <a:pt x="66" y="560"/>
                  </a:lnTo>
                  <a:lnTo>
                    <a:pt x="71" y="555"/>
                  </a:lnTo>
                  <a:lnTo>
                    <a:pt x="76" y="550"/>
                  </a:lnTo>
                  <a:lnTo>
                    <a:pt x="82" y="546"/>
                  </a:lnTo>
                  <a:lnTo>
                    <a:pt x="86" y="539"/>
                  </a:lnTo>
                  <a:lnTo>
                    <a:pt x="89" y="533"/>
                  </a:lnTo>
                  <a:lnTo>
                    <a:pt x="93" y="526"/>
                  </a:lnTo>
                  <a:lnTo>
                    <a:pt x="95" y="520"/>
                  </a:lnTo>
                  <a:lnTo>
                    <a:pt x="96" y="512"/>
                  </a:lnTo>
                  <a:lnTo>
                    <a:pt x="97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4" name="Google Shape;534;p25"/>
            <p:cNvSpPr/>
            <p:nvPr/>
          </p:nvSpPr>
          <p:spPr>
            <a:xfrm>
              <a:off x="8758238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3" y="505"/>
                  </a:moveTo>
                  <a:lnTo>
                    <a:pt x="63" y="495"/>
                  </a:lnTo>
                  <a:lnTo>
                    <a:pt x="64" y="486"/>
                  </a:lnTo>
                  <a:lnTo>
                    <a:pt x="66" y="478"/>
                  </a:lnTo>
                  <a:lnTo>
                    <a:pt x="69" y="470"/>
                  </a:lnTo>
                  <a:lnTo>
                    <a:pt x="72" y="462"/>
                  </a:lnTo>
                  <a:lnTo>
                    <a:pt x="77" y="456"/>
                  </a:lnTo>
                  <a:lnTo>
                    <a:pt x="82" y="449"/>
                  </a:lnTo>
                  <a:lnTo>
                    <a:pt x="88" y="444"/>
                  </a:lnTo>
                  <a:lnTo>
                    <a:pt x="77" y="438"/>
                  </a:lnTo>
                  <a:lnTo>
                    <a:pt x="65" y="431"/>
                  </a:lnTo>
                  <a:lnTo>
                    <a:pt x="55" y="422"/>
                  </a:lnTo>
                  <a:lnTo>
                    <a:pt x="45" y="415"/>
                  </a:lnTo>
                  <a:lnTo>
                    <a:pt x="36" y="405"/>
                  </a:lnTo>
                  <a:lnTo>
                    <a:pt x="28" y="396"/>
                  </a:lnTo>
                  <a:lnTo>
                    <a:pt x="22" y="385"/>
                  </a:lnTo>
                  <a:lnTo>
                    <a:pt x="15" y="373"/>
                  </a:lnTo>
                  <a:lnTo>
                    <a:pt x="10" y="361"/>
                  </a:lnTo>
                  <a:lnTo>
                    <a:pt x="5" y="349"/>
                  </a:lnTo>
                  <a:lnTo>
                    <a:pt x="2" y="336"/>
                  </a:lnTo>
                  <a:lnTo>
                    <a:pt x="1" y="323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2" y="281"/>
                  </a:lnTo>
                  <a:lnTo>
                    <a:pt x="4" y="267"/>
                  </a:lnTo>
                  <a:lnTo>
                    <a:pt x="7" y="257"/>
                  </a:lnTo>
                  <a:lnTo>
                    <a:pt x="11" y="249"/>
                  </a:lnTo>
                  <a:lnTo>
                    <a:pt x="15" y="239"/>
                  </a:lnTo>
                  <a:lnTo>
                    <a:pt x="20" y="230"/>
                  </a:lnTo>
                  <a:lnTo>
                    <a:pt x="31" y="214"/>
                  </a:lnTo>
                  <a:lnTo>
                    <a:pt x="44" y="198"/>
                  </a:lnTo>
                  <a:lnTo>
                    <a:pt x="71" y="168"/>
                  </a:lnTo>
                  <a:lnTo>
                    <a:pt x="96" y="136"/>
                  </a:lnTo>
                  <a:lnTo>
                    <a:pt x="103" y="126"/>
                  </a:lnTo>
                  <a:lnTo>
                    <a:pt x="108" y="116"/>
                  </a:lnTo>
                  <a:lnTo>
                    <a:pt x="111" y="105"/>
                  </a:lnTo>
                  <a:lnTo>
                    <a:pt x="114" y="93"/>
                  </a:lnTo>
                  <a:lnTo>
                    <a:pt x="115" y="82"/>
                  </a:lnTo>
                  <a:lnTo>
                    <a:pt x="114" y="70"/>
                  </a:lnTo>
                  <a:lnTo>
                    <a:pt x="111" y="60"/>
                  </a:lnTo>
                  <a:lnTo>
                    <a:pt x="107" y="49"/>
                  </a:lnTo>
                  <a:lnTo>
                    <a:pt x="104" y="44"/>
                  </a:lnTo>
                  <a:lnTo>
                    <a:pt x="99" y="39"/>
                  </a:lnTo>
                  <a:lnTo>
                    <a:pt x="94" y="36"/>
                  </a:lnTo>
                  <a:lnTo>
                    <a:pt x="87" y="34"/>
                  </a:lnTo>
                  <a:lnTo>
                    <a:pt x="82" y="32"/>
                  </a:lnTo>
                  <a:lnTo>
                    <a:pt x="76" y="32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4"/>
                  </a:lnTo>
                  <a:lnTo>
                    <a:pt x="56" y="35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50" y="45"/>
                  </a:lnTo>
                  <a:lnTo>
                    <a:pt x="49" y="48"/>
                  </a:lnTo>
                  <a:lnTo>
                    <a:pt x="49" y="51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2" y="65"/>
                  </a:lnTo>
                  <a:lnTo>
                    <a:pt x="54" y="68"/>
                  </a:lnTo>
                  <a:lnTo>
                    <a:pt x="57" y="70"/>
                  </a:lnTo>
                  <a:lnTo>
                    <a:pt x="60" y="73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4" y="75"/>
                  </a:lnTo>
                  <a:lnTo>
                    <a:pt x="77" y="77"/>
                  </a:lnTo>
                  <a:lnTo>
                    <a:pt x="79" y="79"/>
                  </a:lnTo>
                  <a:lnTo>
                    <a:pt x="82" y="83"/>
                  </a:lnTo>
                  <a:lnTo>
                    <a:pt x="83" y="89"/>
                  </a:lnTo>
                  <a:lnTo>
                    <a:pt x="82" y="95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4" y="104"/>
                  </a:lnTo>
                  <a:lnTo>
                    <a:pt x="71" y="105"/>
                  </a:lnTo>
                  <a:lnTo>
                    <a:pt x="68" y="105"/>
                  </a:lnTo>
                  <a:lnTo>
                    <a:pt x="60" y="104"/>
                  </a:lnTo>
                  <a:lnTo>
                    <a:pt x="53" y="103"/>
                  </a:lnTo>
                  <a:lnTo>
                    <a:pt x="46" y="100"/>
                  </a:lnTo>
                  <a:lnTo>
                    <a:pt x="41" y="95"/>
                  </a:lnTo>
                  <a:lnTo>
                    <a:pt x="34" y="91"/>
                  </a:lnTo>
                  <a:lnTo>
                    <a:pt x="30" y="86"/>
                  </a:lnTo>
                  <a:lnTo>
                    <a:pt x="25" y="79"/>
                  </a:lnTo>
                  <a:lnTo>
                    <a:pt x="22" y="73"/>
                  </a:lnTo>
                  <a:lnTo>
                    <a:pt x="18" y="66"/>
                  </a:lnTo>
                  <a:lnTo>
                    <a:pt x="17" y="59"/>
                  </a:lnTo>
                  <a:lnTo>
                    <a:pt x="16" y="52"/>
                  </a:lnTo>
                  <a:lnTo>
                    <a:pt x="16" y="45"/>
                  </a:lnTo>
                  <a:lnTo>
                    <a:pt x="17" y="37"/>
                  </a:lnTo>
                  <a:lnTo>
                    <a:pt x="20" y="31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8" y="11"/>
                  </a:lnTo>
                  <a:lnTo>
                    <a:pt x="46" y="7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98" y="5"/>
                  </a:lnTo>
                  <a:lnTo>
                    <a:pt x="106" y="9"/>
                  </a:lnTo>
                  <a:lnTo>
                    <a:pt x="113" y="14"/>
                  </a:lnTo>
                  <a:lnTo>
                    <a:pt x="121" y="20"/>
                  </a:lnTo>
                  <a:lnTo>
                    <a:pt x="127" y="26"/>
                  </a:lnTo>
                  <a:lnTo>
                    <a:pt x="133" y="34"/>
                  </a:lnTo>
                  <a:lnTo>
                    <a:pt x="137" y="42"/>
                  </a:lnTo>
                  <a:lnTo>
                    <a:pt x="141" y="51"/>
                  </a:lnTo>
                  <a:lnTo>
                    <a:pt x="145" y="61"/>
                  </a:lnTo>
                  <a:lnTo>
                    <a:pt x="147" y="74"/>
                  </a:lnTo>
                  <a:lnTo>
                    <a:pt x="147" y="87"/>
                  </a:lnTo>
                  <a:lnTo>
                    <a:pt x="146" y="99"/>
                  </a:lnTo>
                  <a:lnTo>
                    <a:pt x="144" y="110"/>
                  </a:lnTo>
                  <a:lnTo>
                    <a:pt x="139" y="122"/>
                  </a:lnTo>
                  <a:lnTo>
                    <a:pt x="134" y="133"/>
                  </a:lnTo>
                  <a:lnTo>
                    <a:pt x="127" y="145"/>
                  </a:lnTo>
                  <a:lnTo>
                    <a:pt x="121" y="156"/>
                  </a:lnTo>
                  <a:lnTo>
                    <a:pt x="105" y="176"/>
                  </a:lnTo>
                  <a:lnTo>
                    <a:pt x="87" y="196"/>
                  </a:lnTo>
                  <a:lnTo>
                    <a:pt x="70" y="215"/>
                  </a:lnTo>
                  <a:lnTo>
                    <a:pt x="55" y="235"/>
                  </a:lnTo>
                  <a:lnTo>
                    <a:pt x="51" y="241"/>
                  </a:lnTo>
                  <a:lnTo>
                    <a:pt x="46" y="249"/>
                  </a:lnTo>
                  <a:lnTo>
                    <a:pt x="42" y="256"/>
                  </a:lnTo>
                  <a:lnTo>
                    <a:pt x="39" y="264"/>
                  </a:lnTo>
                  <a:lnTo>
                    <a:pt x="34" y="279"/>
                  </a:lnTo>
                  <a:lnTo>
                    <a:pt x="31" y="294"/>
                  </a:lnTo>
                  <a:lnTo>
                    <a:pt x="31" y="309"/>
                  </a:lnTo>
                  <a:lnTo>
                    <a:pt x="32" y="324"/>
                  </a:lnTo>
                  <a:lnTo>
                    <a:pt x="36" y="339"/>
                  </a:lnTo>
                  <a:lnTo>
                    <a:pt x="40" y="353"/>
                  </a:lnTo>
                  <a:lnTo>
                    <a:pt x="46" y="367"/>
                  </a:lnTo>
                  <a:lnTo>
                    <a:pt x="55" y="379"/>
                  </a:lnTo>
                  <a:lnTo>
                    <a:pt x="65" y="391"/>
                  </a:lnTo>
                  <a:lnTo>
                    <a:pt x="77" y="401"/>
                  </a:lnTo>
                  <a:lnTo>
                    <a:pt x="90" y="410"/>
                  </a:lnTo>
                  <a:lnTo>
                    <a:pt x="104" y="417"/>
                  </a:lnTo>
                  <a:lnTo>
                    <a:pt x="111" y="419"/>
                  </a:lnTo>
                  <a:lnTo>
                    <a:pt x="119" y="422"/>
                  </a:lnTo>
                  <a:lnTo>
                    <a:pt x="126" y="424"/>
                  </a:lnTo>
                  <a:lnTo>
                    <a:pt x="135" y="426"/>
                  </a:lnTo>
                  <a:lnTo>
                    <a:pt x="137" y="425"/>
                  </a:lnTo>
                  <a:lnTo>
                    <a:pt x="139" y="425"/>
                  </a:lnTo>
                  <a:lnTo>
                    <a:pt x="142" y="426"/>
                  </a:lnTo>
                  <a:lnTo>
                    <a:pt x="146" y="427"/>
                  </a:lnTo>
                  <a:lnTo>
                    <a:pt x="149" y="427"/>
                  </a:lnTo>
                  <a:lnTo>
                    <a:pt x="151" y="429"/>
                  </a:lnTo>
                  <a:lnTo>
                    <a:pt x="153" y="430"/>
                  </a:lnTo>
                  <a:lnTo>
                    <a:pt x="155" y="432"/>
                  </a:lnTo>
                  <a:lnTo>
                    <a:pt x="158" y="438"/>
                  </a:lnTo>
                  <a:lnTo>
                    <a:pt x="159" y="443"/>
                  </a:lnTo>
                  <a:lnTo>
                    <a:pt x="158" y="448"/>
                  </a:lnTo>
                  <a:lnTo>
                    <a:pt x="155" y="453"/>
                  </a:lnTo>
                  <a:lnTo>
                    <a:pt x="153" y="455"/>
                  </a:lnTo>
                  <a:lnTo>
                    <a:pt x="150" y="456"/>
                  </a:lnTo>
                  <a:lnTo>
                    <a:pt x="148" y="457"/>
                  </a:lnTo>
                  <a:lnTo>
                    <a:pt x="144" y="457"/>
                  </a:lnTo>
                  <a:lnTo>
                    <a:pt x="139" y="457"/>
                  </a:lnTo>
                  <a:lnTo>
                    <a:pt x="135" y="456"/>
                  </a:lnTo>
                  <a:lnTo>
                    <a:pt x="125" y="458"/>
                  </a:lnTo>
                  <a:lnTo>
                    <a:pt x="117" y="461"/>
                  </a:lnTo>
                  <a:lnTo>
                    <a:pt x="109" y="466"/>
                  </a:lnTo>
                  <a:lnTo>
                    <a:pt x="104" y="472"/>
                  </a:lnTo>
                  <a:lnTo>
                    <a:pt x="99" y="479"/>
                  </a:lnTo>
                  <a:lnTo>
                    <a:pt x="96" y="486"/>
                  </a:lnTo>
                  <a:lnTo>
                    <a:pt x="95" y="494"/>
                  </a:lnTo>
                  <a:lnTo>
                    <a:pt x="95" y="502"/>
                  </a:lnTo>
                  <a:lnTo>
                    <a:pt x="96" y="510"/>
                  </a:lnTo>
                  <a:lnTo>
                    <a:pt x="98" y="518"/>
                  </a:lnTo>
                  <a:lnTo>
                    <a:pt x="103" y="525"/>
                  </a:lnTo>
                  <a:lnTo>
                    <a:pt x="108" y="530"/>
                  </a:lnTo>
                  <a:lnTo>
                    <a:pt x="114" y="536"/>
                  </a:lnTo>
                  <a:lnTo>
                    <a:pt x="122" y="540"/>
                  </a:lnTo>
                  <a:lnTo>
                    <a:pt x="132" y="542"/>
                  </a:lnTo>
                  <a:lnTo>
                    <a:pt x="141" y="542"/>
                  </a:lnTo>
                  <a:lnTo>
                    <a:pt x="145" y="543"/>
                  </a:lnTo>
                  <a:lnTo>
                    <a:pt x="148" y="543"/>
                  </a:lnTo>
                  <a:lnTo>
                    <a:pt x="151" y="546"/>
                  </a:lnTo>
                  <a:lnTo>
                    <a:pt x="153" y="547"/>
                  </a:lnTo>
                  <a:lnTo>
                    <a:pt x="155" y="552"/>
                  </a:lnTo>
                  <a:lnTo>
                    <a:pt x="157" y="557"/>
                  </a:lnTo>
                  <a:lnTo>
                    <a:pt x="155" y="563"/>
                  </a:lnTo>
                  <a:lnTo>
                    <a:pt x="153" y="568"/>
                  </a:lnTo>
                  <a:lnTo>
                    <a:pt x="151" y="570"/>
                  </a:lnTo>
                  <a:lnTo>
                    <a:pt x="148" y="573"/>
                  </a:lnTo>
                  <a:lnTo>
                    <a:pt x="145" y="574"/>
                  </a:lnTo>
                  <a:lnTo>
                    <a:pt x="141" y="574"/>
                  </a:lnTo>
                  <a:lnTo>
                    <a:pt x="134" y="574"/>
                  </a:lnTo>
                  <a:lnTo>
                    <a:pt x="127" y="573"/>
                  </a:lnTo>
                  <a:lnTo>
                    <a:pt x="120" y="572"/>
                  </a:lnTo>
                  <a:lnTo>
                    <a:pt x="112" y="569"/>
                  </a:lnTo>
                  <a:lnTo>
                    <a:pt x="106" y="566"/>
                  </a:lnTo>
                  <a:lnTo>
                    <a:pt x="99" y="563"/>
                  </a:lnTo>
                  <a:lnTo>
                    <a:pt x="93" y="560"/>
                  </a:lnTo>
                  <a:lnTo>
                    <a:pt x="87" y="555"/>
                  </a:lnTo>
                  <a:lnTo>
                    <a:pt x="82" y="550"/>
                  </a:lnTo>
                  <a:lnTo>
                    <a:pt x="78" y="546"/>
                  </a:lnTo>
                  <a:lnTo>
                    <a:pt x="73" y="539"/>
                  </a:lnTo>
                  <a:lnTo>
                    <a:pt x="69" y="533"/>
                  </a:lnTo>
                  <a:lnTo>
                    <a:pt x="67" y="526"/>
                  </a:lnTo>
                  <a:lnTo>
                    <a:pt x="64" y="520"/>
                  </a:lnTo>
                  <a:lnTo>
                    <a:pt x="63" y="512"/>
                  </a:lnTo>
                  <a:lnTo>
                    <a:pt x="63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5" name="Google Shape;535;p25"/>
            <p:cNvSpPr/>
            <p:nvPr/>
          </p:nvSpPr>
          <p:spPr>
            <a:xfrm>
              <a:off x="8807450" y="452755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0" y="69"/>
                  </a:move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5" y="42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9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7" y="1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8" y="12"/>
                  </a:lnTo>
                  <a:lnTo>
                    <a:pt x="113" y="16"/>
                  </a:lnTo>
                  <a:lnTo>
                    <a:pt x="119" y="20"/>
                  </a:lnTo>
                  <a:lnTo>
                    <a:pt x="123" y="26"/>
                  </a:lnTo>
                  <a:lnTo>
                    <a:pt x="127" y="31"/>
                  </a:lnTo>
                  <a:lnTo>
                    <a:pt x="131" y="37"/>
                  </a:lnTo>
                  <a:lnTo>
                    <a:pt x="133" y="42"/>
                  </a:lnTo>
                  <a:lnTo>
                    <a:pt x="136" y="49"/>
                  </a:lnTo>
                  <a:lnTo>
                    <a:pt x="137" y="55"/>
                  </a:lnTo>
                  <a:lnTo>
                    <a:pt x="138" y="63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3"/>
                  </a:lnTo>
                  <a:lnTo>
                    <a:pt x="136" y="90"/>
                  </a:lnTo>
                  <a:lnTo>
                    <a:pt x="133" y="96"/>
                  </a:lnTo>
                  <a:lnTo>
                    <a:pt x="131" y="103"/>
                  </a:lnTo>
                  <a:lnTo>
                    <a:pt x="127" y="108"/>
                  </a:lnTo>
                  <a:lnTo>
                    <a:pt x="123" y="113"/>
                  </a:lnTo>
                  <a:lnTo>
                    <a:pt x="119" y="119"/>
                  </a:lnTo>
                  <a:lnTo>
                    <a:pt x="113" y="123"/>
                  </a:lnTo>
                  <a:lnTo>
                    <a:pt x="108" y="126"/>
                  </a:lnTo>
                  <a:lnTo>
                    <a:pt x="102" y="131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7" y="138"/>
                  </a:lnTo>
                  <a:lnTo>
                    <a:pt x="69" y="138"/>
                  </a:lnTo>
                  <a:lnTo>
                    <a:pt x="63" y="138"/>
                  </a:lnTo>
                  <a:lnTo>
                    <a:pt x="56" y="137"/>
                  </a:lnTo>
                  <a:lnTo>
                    <a:pt x="48" y="135"/>
                  </a:lnTo>
                  <a:lnTo>
                    <a:pt x="43" y="133"/>
                  </a:lnTo>
                  <a:lnTo>
                    <a:pt x="37" y="131"/>
                  </a:lnTo>
                  <a:lnTo>
                    <a:pt x="31" y="126"/>
                  </a:lnTo>
                  <a:lnTo>
                    <a:pt x="26" y="123"/>
                  </a:lnTo>
                  <a:lnTo>
                    <a:pt x="20" y="119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9" y="103"/>
                  </a:lnTo>
                  <a:lnTo>
                    <a:pt x="5" y="96"/>
                  </a:lnTo>
                  <a:lnTo>
                    <a:pt x="3" y="90"/>
                  </a:lnTo>
                  <a:lnTo>
                    <a:pt x="2" y="83"/>
                  </a:lnTo>
                  <a:lnTo>
                    <a:pt x="1" y="77"/>
                  </a:lnTo>
                  <a:lnTo>
                    <a:pt x="0" y="69"/>
                  </a:lnTo>
                  <a:close/>
                  <a:moveTo>
                    <a:pt x="108" y="69"/>
                  </a:moveTo>
                  <a:lnTo>
                    <a:pt x="108" y="69"/>
                  </a:lnTo>
                  <a:lnTo>
                    <a:pt x="107" y="61"/>
                  </a:lnTo>
                  <a:lnTo>
                    <a:pt x="105" y="55"/>
                  </a:lnTo>
                  <a:lnTo>
                    <a:pt x="101" y="49"/>
                  </a:lnTo>
                  <a:lnTo>
                    <a:pt x="96" y="42"/>
                  </a:lnTo>
                  <a:lnTo>
                    <a:pt x="91" y="38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69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8" y="49"/>
                  </a:lnTo>
                  <a:lnTo>
                    <a:pt x="34" y="55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8" y="91"/>
                  </a:lnTo>
                  <a:lnTo>
                    <a:pt x="42" y="96"/>
                  </a:lnTo>
                  <a:lnTo>
                    <a:pt x="48" y="101"/>
                  </a:lnTo>
                  <a:lnTo>
                    <a:pt x="55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8" y="107"/>
                  </a:lnTo>
                  <a:lnTo>
                    <a:pt x="84" y="105"/>
                  </a:lnTo>
                  <a:lnTo>
                    <a:pt x="91" y="101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5" y="84"/>
                  </a:lnTo>
                  <a:lnTo>
                    <a:pt x="107" y="77"/>
                  </a:lnTo>
                  <a:lnTo>
                    <a:pt x="10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6" name="Google Shape;536;p25"/>
            <p:cNvSpPr/>
            <p:nvPr/>
          </p:nvSpPr>
          <p:spPr>
            <a:xfrm>
              <a:off x="7959725" y="4789488"/>
              <a:ext cx="796925" cy="19050"/>
            </a:xfrm>
            <a:custGeom>
              <a:rect b="b" l="l" r="r" t="t"/>
              <a:pathLst>
                <a:path extrusionOk="0" h="36" w="1507">
                  <a:moveTo>
                    <a:pt x="1488" y="36"/>
                  </a:moveTo>
                  <a:lnTo>
                    <a:pt x="19" y="36"/>
                  </a:lnTo>
                  <a:lnTo>
                    <a:pt x="15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488" y="0"/>
                  </a:lnTo>
                  <a:lnTo>
                    <a:pt x="1492" y="0"/>
                  </a:lnTo>
                  <a:lnTo>
                    <a:pt x="1496" y="1"/>
                  </a:lnTo>
                  <a:lnTo>
                    <a:pt x="1499" y="3"/>
                  </a:lnTo>
                  <a:lnTo>
                    <a:pt x="1501" y="5"/>
                  </a:lnTo>
                  <a:lnTo>
                    <a:pt x="1504" y="7"/>
                  </a:lnTo>
                  <a:lnTo>
                    <a:pt x="1506" y="10"/>
                  </a:lnTo>
                  <a:lnTo>
                    <a:pt x="1507" y="15"/>
                  </a:lnTo>
                  <a:lnTo>
                    <a:pt x="1507" y="18"/>
                  </a:lnTo>
                  <a:lnTo>
                    <a:pt x="1507" y="22"/>
                  </a:lnTo>
                  <a:lnTo>
                    <a:pt x="1506" y="26"/>
                  </a:lnTo>
                  <a:lnTo>
                    <a:pt x="1504" y="29"/>
                  </a:lnTo>
                  <a:lnTo>
                    <a:pt x="1501" y="31"/>
                  </a:lnTo>
                  <a:lnTo>
                    <a:pt x="1499" y="33"/>
                  </a:lnTo>
                  <a:lnTo>
                    <a:pt x="1496" y="35"/>
                  </a:lnTo>
                  <a:lnTo>
                    <a:pt x="1492" y="36"/>
                  </a:lnTo>
                  <a:lnTo>
                    <a:pt x="1488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8442325" y="4718050"/>
              <a:ext cx="303213" cy="84138"/>
            </a:xfrm>
            <a:custGeom>
              <a:rect b="b" l="l" r="r" t="t"/>
              <a:pathLst>
                <a:path extrusionOk="0" h="158" w="573">
                  <a:moveTo>
                    <a:pt x="504" y="62"/>
                  </a:moveTo>
                  <a:lnTo>
                    <a:pt x="494" y="62"/>
                  </a:lnTo>
                  <a:lnTo>
                    <a:pt x="486" y="63"/>
                  </a:lnTo>
                  <a:lnTo>
                    <a:pt x="477" y="65"/>
                  </a:lnTo>
                  <a:lnTo>
                    <a:pt x="470" y="69"/>
                  </a:lnTo>
                  <a:lnTo>
                    <a:pt x="462" y="72"/>
                  </a:lnTo>
                  <a:lnTo>
                    <a:pt x="456" y="77"/>
                  </a:lnTo>
                  <a:lnTo>
                    <a:pt x="449" y="82"/>
                  </a:lnTo>
                  <a:lnTo>
                    <a:pt x="444" y="88"/>
                  </a:lnTo>
                  <a:lnTo>
                    <a:pt x="437" y="76"/>
                  </a:lnTo>
                  <a:lnTo>
                    <a:pt x="431" y="65"/>
                  </a:lnTo>
                  <a:lnTo>
                    <a:pt x="423" y="55"/>
                  </a:lnTo>
                  <a:lnTo>
                    <a:pt x="415" y="45"/>
                  </a:lnTo>
                  <a:lnTo>
                    <a:pt x="405" y="36"/>
                  </a:lnTo>
                  <a:lnTo>
                    <a:pt x="395" y="28"/>
                  </a:lnTo>
                  <a:lnTo>
                    <a:pt x="384" y="21"/>
                  </a:lnTo>
                  <a:lnTo>
                    <a:pt x="372" y="15"/>
                  </a:lnTo>
                  <a:lnTo>
                    <a:pt x="361" y="9"/>
                  </a:lnTo>
                  <a:lnTo>
                    <a:pt x="349" y="5"/>
                  </a:lnTo>
                  <a:lnTo>
                    <a:pt x="336" y="3"/>
                  </a:lnTo>
                  <a:lnTo>
                    <a:pt x="323" y="1"/>
                  </a:lnTo>
                  <a:lnTo>
                    <a:pt x="309" y="0"/>
                  </a:lnTo>
                  <a:lnTo>
                    <a:pt x="295" y="0"/>
                  </a:lnTo>
                  <a:lnTo>
                    <a:pt x="282" y="2"/>
                  </a:lnTo>
                  <a:lnTo>
                    <a:pt x="267" y="5"/>
                  </a:lnTo>
                  <a:lnTo>
                    <a:pt x="257" y="7"/>
                  </a:lnTo>
                  <a:lnTo>
                    <a:pt x="248" y="11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4" y="32"/>
                  </a:lnTo>
                  <a:lnTo>
                    <a:pt x="197" y="44"/>
                  </a:lnTo>
                  <a:lnTo>
                    <a:pt x="167" y="72"/>
                  </a:lnTo>
                  <a:lnTo>
                    <a:pt x="136" y="97"/>
                  </a:lnTo>
                  <a:lnTo>
                    <a:pt x="125" y="102"/>
                  </a:lnTo>
                  <a:lnTo>
                    <a:pt x="115" y="108"/>
                  </a:lnTo>
                  <a:lnTo>
                    <a:pt x="105" y="112"/>
                  </a:lnTo>
                  <a:lnTo>
                    <a:pt x="93" y="114"/>
                  </a:lnTo>
                  <a:lnTo>
                    <a:pt x="82" y="115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8" y="106"/>
                  </a:lnTo>
                  <a:lnTo>
                    <a:pt x="43" y="103"/>
                  </a:lnTo>
                  <a:lnTo>
                    <a:pt x="39" y="99"/>
                  </a:lnTo>
                  <a:lnTo>
                    <a:pt x="35" y="94"/>
                  </a:lnTo>
                  <a:lnTo>
                    <a:pt x="33" y="88"/>
                  </a:lnTo>
                  <a:lnTo>
                    <a:pt x="31" y="82"/>
                  </a:lnTo>
                  <a:lnTo>
                    <a:pt x="31" y="75"/>
                  </a:lnTo>
                  <a:lnTo>
                    <a:pt x="31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5" y="56"/>
                  </a:lnTo>
                  <a:lnTo>
                    <a:pt x="38" y="52"/>
                  </a:lnTo>
                  <a:lnTo>
                    <a:pt x="41" y="50"/>
                  </a:lnTo>
                  <a:lnTo>
                    <a:pt x="44" y="49"/>
                  </a:lnTo>
                  <a:lnTo>
                    <a:pt x="47" y="48"/>
                  </a:lnTo>
                  <a:lnTo>
                    <a:pt x="51" y="48"/>
                  </a:lnTo>
                  <a:lnTo>
                    <a:pt x="55" y="48"/>
                  </a:lnTo>
                  <a:lnTo>
                    <a:pt x="58" y="49"/>
                  </a:lnTo>
                  <a:lnTo>
                    <a:pt x="61" y="50"/>
                  </a:lnTo>
                  <a:lnTo>
                    <a:pt x="65" y="52"/>
                  </a:lnTo>
                  <a:lnTo>
                    <a:pt x="68" y="55"/>
                  </a:lnTo>
                  <a:lnTo>
                    <a:pt x="70" y="57"/>
                  </a:lnTo>
                  <a:lnTo>
                    <a:pt x="72" y="60"/>
                  </a:lnTo>
                  <a:lnTo>
                    <a:pt x="73" y="63"/>
                  </a:lnTo>
                  <a:lnTo>
                    <a:pt x="73" y="68"/>
                  </a:lnTo>
                  <a:lnTo>
                    <a:pt x="74" y="71"/>
                  </a:lnTo>
                  <a:lnTo>
                    <a:pt x="74" y="74"/>
                  </a:lnTo>
                  <a:lnTo>
                    <a:pt x="77" y="77"/>
                  </a:lnTo>
                  <a:lnTo>
                    <a:pt x="79" y="78"/>
                  </a:lnTo>
                  <a:lnTo>
                    <a:pt x="83" y="82"/>
                  </a:lnTo>
                  <a:lnTo>
                    <a:pt x="89" y="83"/>
                  </a:lnTo>
                  <a:lnTo>
                    <a:pt x="95" y="82"/>
                  </a:lnTo>
                  <a:lnTo>
                    <a:pt x="99" y="78"/>
                  </a:lnTo>
                  <a:lnTo>
                    <a:pt x="101" y="77"/>
                  </a:lnTo>
                  <a:lnTo>
                    <a:pt x="104" y="74"/>
                  </a:lnTo>
                  <a:lnTo>
                    <a:pt x="105" y="71"/>
                  </a:lnTo>
                  <a:lnTo>
                    <a:pt x="105" y="68"/>
                  </a:lnTo>
                  <a:lnTo>
                    <a:pt x="104" y="60"/>
                  </a:lnTo>
                  <a:lnTo>
                    <a:pt x="102" y="54"/>
                  </a:lnTo>
                  <a:lnTo>
                    <a:pt x="99" y="47"/>
                  </a:lnTo>
                  <a:lnTo>
                    <a:pt x="95" y="41"/>
                  </a:lnTo>
                  <a:lnTo>
                    <a:pt x="91" y="35"/>
                  </a:lnTo>
                  <a:lnTo>
                    <a:pt x="85" y="30"/>
                  </a:lnTo>
                  <a:lnTo>
                    <a:pt x="79" y="25"/>
                  </a:lnTo>
                  <a:lnTo>
                    <a:pt x="72" y="21"/>
                  </a:lnTo>
                  <a:lnTo>
                    <a:pt x="66" y="19"/>
                  </a:lnTo>
                  <a:lnTo>
                    <a:pt x="58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1" y="37"/>
                  </a:lnTo>
                  <a:lnTo>
                    <a:pt x="6" y="46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2" y="89"/>
                  </a:lnTo>
                  <a:lnTo>
                    <a:pt x="5" y="98"/>
                  </a:lnTo>
                  <a:lnTo>
                    <a:pt x="8" y="106"/>
                  </a:lnTo>
                  <a:lnTo>
                    <a:pt x="14" y="113"/>
                  </a:lnTo>
                  <a:lnTo>
                    <a:pt x="19" y="121"/>
                  </a:lnTo>
                  <a:lnTo>
                    <a:pt x="27" y="127"/>
                  </a:lnTo>
                  <a:lnTo>
                    <a:pt x="33" y="132"/>
                  </a:lnTo>
                  <a:lnTo>
                    <a:pt x="42" y="138"/>
                  </a:lnTo>
                  <a:lnTo>
                    <a:pt x="51" y="141"/>
                  </a:lnTo>
                  <a:lnTo>
                    <a:pt x="60" y="144"/>
                  </a:lnTo>
                  <a:lnTo>
                    <a:pt x="73" y="146"/>
                  </a:lnTo>
                  <a:lnTo>
                    <a:pt x="86" y="148"/>
                  </a:lnTo>
                  <a:lnTo>
                    <a:pt x="98" y="145"/>
                  </a:lnTo>
                  <a:lnTo>
                    <a:pt x="110" y="143"/>
                  </a:lnTo>
                  <a:lnTo>
                    <a:pt x="122" y="139"/>
                  </a:lnTo>
                  <a:lnTo>
                    <a:pt x="134" y="133"/>
                  </a:lnTo>
                  <a:lnTo>
                    <a:pt x="145" y="127"/>
                  </a:lnTo>
                  <a:lnTo>
                    <a:pt x="155" y="121"/>
                  </a:lnTo>
                  <a:lnTo>
                    <a:pt x="176" y="104"/>
                  </a:lnTo>
                  <a:lnTo>
                    <a:pt x="196" y="87"/>
                  </a:lnTo>
                  <a:lnTo>
                    <a:pt x="215" y="71"/>
                  </a:lnTo>
                  <a:lnTo>
                    <a:pt x="234" y="56"/>
                  </a:lnTo>
                  <a:lnTo>
                    <a:pt x="241" y="50"/>
                  </a:lnTo>
                  <a:lnTo>
                    <a:pt x="248" y="46"/>
                  </a:lnTo>
                  <a:lnTo>
                    <a:pt x="256" y="42"/>
                  </a:lnTo>
                  <a:lnTo>
                    <a:pt x="263" y="38"/>
                  </a:lnTo>
                  <a:lnTo>
                    <a:pt x="278" y="34"/>
                  </a:lnTo>
                  <a:lnTo>
                    <a:pt x="294" y="31"/>
                  </a:lnTo>
                  <a:lnTo>
                    <a:pt x="309" y="31"/>
                  </a:lnTo>
                  <a:lnTo>
                    <a:pt x="324" y="32"/>
                  </a:lnTo>
                  <a:lnTo>
                    <a:pt x="339" y="35"/>
                  </a:lnTo>
                  <a:lnTo>
                    <a:pt x="353" y="41"/>
                  </a:lnTo>
                  <a:lnTo>
                    <a:pt x="367" y="47"/>
                  </a:lnTo>
                  <a:lnTo>
                    <a:pt x="379" y="55"/>
                  </a:lnTo>
                  <a:lnTo>
                    <a:pt x="391" y="65"/>
                  </a:lnTo>
                  <a:lnTo>
                    <a:pt x="401" y="76"/>
                  </a:lnTo>
                  <a:lnTo>
                    <a:pt x="409" y="89"/>
                  </a:lnTo>
                  <a:lnTo>
                    <a:pt x="417" y="103"/>
                  </a:lnTo>
                  <a:lnTo>
                    <a:pt x="419" y="111"/>
                  </a:lnTo>
                  <a:lnTo>
                    <a:pt x="422" y="118"/>
                  </a:lnTo>
                  <a:lnTo>
                    <a:pt x="423" y="127"/>
                  </a:lnTo>
                  <a:lnTo>
                    <a:pt x="425" y="135"/>
                  </a:lnTo>
                  <a:lnTo>
                    <a:pt x="424" y="137"/>
                  </a:lnTo>
                  <a:lnTo>
                    <a:pt x="424" y="139"/>
                  </a:lnTo>
                  <a:lnTo>
                    <a:pt x="425" y="142"/>
                  </a:lnTo>
                  <a:lnTo>
                    <a:pt x="426" y="145"/>
                  </a:lnTo>
                  <a:lnTo>
                    <a:pt x="426" y="149"/>
                  </a:lnTo>
                  <a:lnTo>
                    <a:pt x="429" y="152"/>
                  </a:lnTo>
                  <a:lnTo>
                    <a:pt x="430" y="154"/>
                  </a:lnTo>
                  <a:lnTo>
                    <a:pt x="432" y="155"/>
                  </a:lnTo>
                  <a:lnTo>
                    <a:pt x="437" y="158"/>
                  </a:lnTo>
                  <a:lnTo>
                    <a:pt x="443" y="158"/>
                  </a:lnTo>
                  <a:lnTo>
                    <a:pt x="448" y="157"/>
                  </a:lnTo>
                  <a:lnTo>
                    <a:pt x="452" y="155"/>
                  </a:lnTo>
                  <a:lnTo>
                    <a:pt x="455" y="153"/>
                  </a:lnTo>
                  <a:lnTo>
                    <a:pt x="456" y="151"/>
                  </a:lnTo>
                  <a:lnTo>
                    <a:pt x="457" y="148"/>
                  </a:lnTo>
                  <a:lnTo>
                    <a:pt x="457" y="144"/>
                  </a:lnTo>
                  <a:lnTo>
                    <a:pt x="457" y="139"/>
                  </a:lnTo>
                  <a:lnTo>
                    <a:pt x="456" y="135"/>
                  </a:lnTo>
                  <a:lnTo>
                    <a:pt x="458" y="125"/>
                  </a:lnTo>
                  <a:lnTo>
                    <a:pt x="461" y="116"/>
                  </a:lnTo>
                  <a:lnTo>
                    <a:pt x="466" y="109"/>
                  </a:lnTo>
                  <a:lnTo>
                    <a:pt x="472" y="103"/>
                  </a:lnTo>
                  <a:lnTo>
                    <a:pt x="478" y="99"/>
                  </a:lnTo>
                  <a:lnTo>
                    <a:pt x="486" y="97"/>
                  </a:lnTo>
                  <a:lnTo>
                    <a:pt x="493" y="95"/>
                  </a:lnTo>
                  <a:lnTo>
                    <a:pt x="502" y="95"/>
                  </a:lnTo>
                  <a:lnTo>
                    <a:pt x="510" y="96"/>
                  </a:lnTo>
                  <a:lnTo>
                    <a:pt x="517" y="98"/>
                  </a:lnTo>
                  <a:lnTo>
                    <a:pt x="525" y="102"/>
                  </a:lnTo>
                  <a:lnTo>
                    <a:pt x="530" y="108"/>
                  </a:lnTo>
                  <a:lnTo>
                    <a:pt x="536" y="114"/>
                  </a:lnTo>
                  <a:lnTo>
                    <a:pt x="540" y="122"/>
                  </a:lnTo>
                  <a:lnTo>
                    <a:pt x="542" y="131"/>
                  </a:lnTo>
                  <a:lnTo>
                    <a:pt x="542" y="141"/>
                  </a:lnTo>
                  <a:lnTo>
                    <a:pt x="543" y="145"/>
                  </a:lnTo>
                  <a:lnTo>
                    <a:pt x="543" y="149"/>
                  </a:lnTo>
                  <a:lnTo>
                    <a:pt x="545" y="151"/>
                  </a:lnTo>
                  <a:lnTo>
                    <a:pt x="546" y="153"/>
                  </a:lnTo>
                  <a:lnTo>
                    <a:pt x="552" y="155"/>
                  </a:lnTo>
                  <a:lnTo>
                    <a:pt x="557" y="156"/>
                  </a:lnTo>
                  <a:lnTo>
                    <a:pt x="563" y="155"/>
                  </a:lnTo>
                  <a:lnTo>
                    <a:pt x="568" y="153"/>
                  </a:lnTo>
                  <a:lnTo>
                    <a:pt x="570" y="151"/>
                  </a:lnTo>
                  <a:lnTo>
                    <a:pt x="572" y="149"/>
                  </a:lnTo>
                  <a:lnTo>
                    <a:pt x="573" y="145"/>
                  </a:lnTo>
                  <a:lnTo>
                    <a:pt x="573" y="141"/>
                  </a:lnTo>
                  <a:lnTo>
                    <a:pt x="573" y="135"/>
                  </a:lnTo>
                  <a:lnTo>
                    <a:pt x="572" y="127"/>
                  </a:lnTo>
                  <a:lnTo>
                    <a:pt x="571" y="119"/>
                  </a:lnTo>
                  <a:lnTo>
                    <a:pt x="569" y="113"/>
                  </a:lnTo>
                  <a:lnTo>
                    <a:pt x="567" y="105"/>
                  </a:lnTo>
                  <a:lnTo>
                    <a:pt x="564" y="99"/>
                  </a:lnTo>
                  <a:lnTo>
                    <a:pt x="559" y="94"/>
                  </a:lnTo>
                  <a:lnTo>
                    <a:pt x="555" y="87"/>
                  </a:lnTo>
                  <a:lnTo>
                    <a:pt x="550" y="82"/>
                  </a:lnTo>
                  <a:lnTo>
                    <a:pt x="545" y="77"/>
                  </a:lnTo>
                  <a:lnTo>
                    <a:pt x="539" y="73"/>
                  </a:lnTo>
                  <a:lnTo>
                    <a:pt x="532" y="70"/>
                  </a:lnTo>
                  <a:lnTo>
                    <a:pt x="526" y="67"/>
                  </a:lnTo>
                  <a:lnTo>
                    <a:pt x="519" y="64"/>
                  </a:lnTo>
                  <a:lnTo>
                    <a:pt x="512" y="62"/>
                  </a:lnTo>
                  <a:lnTo>
                    <a:pt x="504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8442325" y="4802188"/>
              <a:ext cx="303213" cy="84138"/>
            </a:xfrm>
            <a:custGeom>
              <a:rect b="b" l="l" r="r" t="t"/>
              <a:pathLst>
                <a:path extrusionOk="0" h="160" w="573">
                  <a:moveTo>
                    <a:pt x="504" y="97"/>
                  </a:moveTo>
                  <a:lnTo>
                    <a:pt x="494" y="97"/>
                  </a:lnTo>
                  <a:lnTo>
                    <a:pt x="486" y="96"/>
                  </a:lnTo>
                  <a:lnTo>
                    <a:pt x="477" y="94"/>
                  </a:lnTo>
                  <a:lnTo>
                    <a:pt x="470" y="91"/>
                  </a:lnTo>
                  <a:lnTo>
                    <a:pt x="462" y="88"/>
                  </a:lnTo>
                  <a:lnTo>
                    <a:pt x="456" y="82"/>
                  </a:lnTo>
                  <a:lnTo>
                    <a:pt x="449" y="77"/>
                  </a:lnTo>
                  <a:lnTo>
                    <a:pt x="444" y="72"/>
                  </a:lnTo>
                  <a:lnTo>
                    <a:pt x="437" y="83"/>
                  </a:lnTo>
                  <a:lnTo>
                    <a:pt x="431" y="94"/>
                  </a:lnTo>
                  <a:lnTo>
                    <a:pt x="423" y="105"/>
                  </a:lnTo>
                  <a:lnTo>
                    <a:pt x="415" y="115"/>
                  </a:lnTo>
                  <a:lnTo>
                    <a:pt x="405" y="123"/>
                  </a:lnTo>
                  <a:lnTo>
                    <a:pt x="395" y="132"/>
                  </a:lnTo>
                  <a:lnTo>
                    <a:pt x="384" y="139"/>
                  </a:lnTo>
                  <a:lnTo>
                    <a:pt x="372" y="145"/>
                  </a:lnTo>
                  <a:lnTo>
                    <a:pt x="361" y="150"/>
                  </a:lnTo>
                  <a:lnTo>
                    <a:pt x="349" y="154"/>
                  </a:lnTo>
                  <a:lnTo>
                    <a:pt x="336" y="157"/>
                  </a:lnTo>
                  <a:lnTo>
                    <a:pt x="323" y="159"/>
                  </a:lnTo>
                  <a:lnTo>
                    <a:pt x="309" y="160"/>
                  </a:lnTo>
                  <a:lnTo>
                    <a:pt x="295" y="159"/>
                  </a:lnTo>
                  <a:lnTo>
                    <a:pt x="282" y="158"/>
                  </a:lnTo>
                  <a:lnTo>
                    <a:pt x="267" y="155"/>
                  </a:lnTo>
                  <a:lnTo>
                    <a:pt x="257" y="153"/>
                  </a:lnTo>
                  <a:lnTo>
                    <a:pt x="248" y="148"/>
                  </a:lnTo>
                  <a:lnTo>
                    <a:pt x="239" y="144"/>
                  </a:lnTo>
                  <a:lnTo>
                    <a:pt x="230" y="140"/>
                  </a:lnTo>
                  <a:lnTo>
                    <a:pt x="214" y="128"/>
                  </a:lnTo>
                  <a:lnTo>
                    <a:pt x="197" y="116"/>
                  </a:lnTo>
                  <a:lnTo>
                    <a:pt x="167" y="88"/>
                  </a:lnTo>
                  <a:lnTo>
                    <a:pt x="136" y="63"/>
                  </a:lnTo>
                  <a:lnTo>
                    <a:pt x="125" y="56"/>
                  </a:lnTo>
                  <a:lnTo>
                    <a:pt x="115" y="52"/>
                  </a:lnTo>
                  <a:lnTo>
                    <a:pt x="105" y="48"/>
                  </a:lnTo>
                  <a:lnTo>
                    <a:pt x="93" y="46"/>
                  </a:lnTo>
                  <a:lnTo>
                    <a:pt x="82" y="45"/>
                  </a:lnTo>
                  <a:lnTo>
                    <a:pt x="71" y="46"/>
                  </a:lnTo>
                  <a:lnTo>
                    <a:pt x="59" y="48"/>
                  </a:lnTo>
                  <a:lnTo>
                    <a:pt x="48" y="53"/>
                  </a:lnTo>
                  <a:lnTo>
                    <a:pt x="43" y="56"/>
                  </a:lnTo>
                  <a:lnTo>
                    <a:pt x="39" y="61"/>
                  </a:lnTo>
                  <a:lnTo>
                    <a:pt x="35" y="66"/>
                  </a:lnTo>
                  <a:lnTo>
                    <a:pt x="33" y="72"/>
                  </a:lnTo>
                  <a:lnTo>
                    <a:pt x="31" y="78"/>
                  </a:lnTo>
                  <a:lnTo>
                    <a:pt x="31" y="85"/>
                  </a:lnTo>
                  <a:lnTo>
                    <a:pt x="31" y="90"/>
                  </a:lnTo>
                  <a:lnTo>
                    <a:pt x="32" y="96"/>
                  </a:lnTo>
                  <a:lnTo>
                    <a:pt x="33" y="101"/>
                  </a:lnTo>
                  <a:lnTo>
                    <a:pt x="35" y="104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4" y="110"/>
                  </a:lnTo>
                  <a:lnTo>
                    <a:pt x="47" y="112"/>
                  </a:lnTo>
                  <a:lnTo>
                    <a:pt x="51" y="112"/>
                  </a:lnTo>
                  <a:lnTo>
                    <a:pt x="55" y="112"/>
                  </a:lnTo>
                  <a:lnTo>
                    <a:pt x="58" y="110"/>
                  </a:lnTo>
                  <a:lnTo>
                    <a:pt x="61" y="109"/>
                  </a:lnTo>
                  <a:lnTo>
                    <a:pt x="65" y="107"/>
                  </a:lnTo>
                  <a:lnTo>
                    <a:pt x="68" y="105"/>
                  </a:lnTo>
                  <a:lnTo>
                    <a:pt x="70" y="103"/>
                  </a:lnTo>
                  <a:lnTo>
                    <a:pt x="72" y="100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74" y="89"/>
                  </a:lnTo>
                  <a:lnTo>
                    <a:pt x="74" y="86"/>
                  </a:lnTo>
                  <a:lnTo>
                    <a:pt x="77" y="82"/>
                  </a:lnTo>
                  <a:lnTo>
                    <a:pt x="79" y="80"/>
                  </a:lnTo>
                  <a:lnTo>
                    <a:pt x="83" y="78"/>
                  </a:lnTo>
                  <a:lnTo>
                    <a:pt x="89" y="77"/>
                  </a:lnTo>
                  <a:lnTo>
                    <a:pt x="95" y="78"/>
                  </a:lnTo>
                  <a:lnTo>
                    <a:pt x="99" y="80"/>
                  </a:lnTo>
                  <a:lnTo>
                    <a:pt x="101" y="82"/>
                  </a:lnTo>
                  <a:lnTo>
                    <a:pt x="104" y="86"/>
                  </a:lnTo>
                  <a:lnTo>
                    <a:pt x="105" y="89"/>
                  </a:lnTo>
                  <a:lnTo>
                    <a:pt x="105" y="92"/>
                  </a:lnTo>
                  <a:lnTo>
                    <a:pt x="104" y="100"/>
                  </a:lnTo>
                  <a:lnTo>
                    <a:pt x="102" y="106"/>
                  </a:lnTo>
                  <a:lnTo>
                    <a:pt x="99" y="113"/>
                  </a:lnTo>
                  <a:lnTo>
                    <a:pt x="95" y="119"/>
                  </a:lnTo>
                  <a:lnTo>
                    <a:pt x="91" y="124"/>
                  </a:lnTo>
                  <a:lnTo>
                    <a:pt x="85" y="130"/>
                  </a:lnTo>
                  <a:lnTo>
                    <a:pt x="79" y="134"/>
                  </a:lnTo>
                  <a:lnTo>
                    <a:pt x="72" y="139"/>
                  </a:lnTo>
                  <a:lnTo>
                    <a:pt x="66" y="141"/>
                  </a:lnTo>
                  <a:lnTo>
                    <a:pt x="58" y="143"/>
                  </a:lnTo>
                  <a:lnTo>
                    <a:pt x="52" y="144"/>
                  </a:lnTo>
                  <a:lnTo>
                    <a:pt x="44" y="144"/>
                  </a:lnTo>
                  <a:lnTo>
                    <a:pt x="37" y="142"/>
                  </a:lnTo>
                  <a:lnTo>
                    <a:pt x="30" y="140"/>
                  </a:lnTo>
                  <a:lnTo>
                    <a:pt x="24" y="135"/>
                  </a:lnTo>
                  <a:lnTo>
                    <a:pt x="18" y="130"/>
                  </a:lnTo>
                  <a:lnTo>
                    <a:pt x="11" y="122"/>
                  </a:lnTo>
                  <a:lnTo>
                    <a:pt x="6" y="114"/>
                  </a:lnTo>
                  <a:lnTo>
                    <a:pt x="2" y="105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5" y="62"/>
                  </a:lnTo>
                  <a:lnTo>
                    <a:pt x="8" y="53"/>
                  </a:lnTo>
                  <a:lnTo>
                    <a:pt x="14" y="46"/>
                  </a:lnTo>
                  <a:lnTo>
                    <a:pt x="19" y="39"/>
                  </a:lnTo>
                  <a:lnTo>
                    <a:pt x="27" y="33"/>
                  </a:lnTo>
                  <a:lnTo>
                    <a:pt x="33" y="27"/>
                  </a:lnTo>
                  <a:lnTo>
                    <a:pt x="42" y="22"/>
                  </a:lnTo>
                  <a:lnTo>
                    <a:pt x="51" y="19"/>
                  </a:lnTo>
                  <a:lnTo>
                    <a:pt x="60" y="15"/>
                  </a:lnTo>
                  <a:lnTo>
                    <a:pt x="73" y="13"/>
                  </a:lnTo>
                  <a:lnTo>
                    <a:pt x="86" y="12"/>
                  </a:lnTo>
                  <a:lnTo>
                    <a:pt x="98" y="13"/>
                  </a:lnTo>
                  <a:lnTo>
                    <a:pt x="110" y="16"/>
                  </a:lnTo>
                  <a:lnTo>
                    <a:pt x="122" y="21"/>
                  </a:lnTo>
                  <a:lnTo>
                    <a:pt x="134" y="26"/>
                  </a:lnTo>
                  <a:lnTo>
                    <a:pt x="145" y="32"/>
                  </a:lnTo>
                  <a:lnTo>
                    <a:pt x="155" y="39"/>
                  </a:lnTo>
                  <a:lnTo>
                    <a:pt x="176" y="55"/>
                  </a:lnTo>
                  <a:lnTo>
                    <a:pt x="196" y="73"/>
                  </a:lnTo>
                  <a:lnTo>
                    <a:pt x="215" y="89"/>
                  </a:lnTo>
                  <a:lnTo>
                    <a:pt x="234" y="104"/>
                  </a:lnTo>
                  <a:lnTo>
                    <a:pt x="241" y="109"/>
                  </a:lnTo>
                  <a:lnTo>
                    <a:pt x="248" y="114"/>
                  </a:lnTo>
                  <a:lnTo>
                    <a:pt x="256" y="117"/>
                  </a:lnTo>
                  <a:lnTo>
                    <a:pt x="263" y="120"/>
                  </a:lnTo>
                  <a:lnTo>
                    <a:pt x="278" y="126"/>
                  </a:lnTo>
                  <a:lnTo>
                    <a:pt x="294" y="128"/>
                  </a:lnTo>
                  <a:lnTo>
                    <a:pt x="309" y="129"/>
                  </a:lnTo>
                  <a:lnTo>
                    <a:pt x="324" y="128"/>
                  </a:lnTo>
                  <a:lnTo>
                    <a:pt x="339" y="124"/>
                  </a:lnTo>
                  <a:lnTo>
                    <a:pt x="353" y="119"/>
                  </a:lnTo>
                  <a:lnTo>
                    <a:pt x="367" y="113"/>
                  </a:lnTo>
                  <a:lnTo>
                    <a:pt x="379" y="104"/>
                  </a:lnTo>
                  <a:lnTo>
                    <a:pt x="391" y="94"/>
                  </a:lnTo>
                  <a:lnTo>
                    <a:pt x="401" y="83"/>
                  </a:lnTo>
                  <a:lnTo>
                    <a:pt x="409" y="70"/>
                  </a:lnTo>
                  <a:lnTo>
                    <a:pt x="417" y="56"/>
                  </a:lnTo>
                  <a:lnTo>
                    <a:pt x="419" y="49"/>
                  </a:lnTo>
                  <a:lnTo>
                    <a:pt x="422" y="41"/>
                  </a:lnTo>
                  <a:lnTo>
                    <a:pt x="423" y="33"/>
                  </a:lnTo>
                  <a:lnTo>
                    <a:pt x="425" y="25"/>
                  </a:lnTo>
                  <a:lnTo>
                    <a:pt x="424" y="23"/>
                  </a:lnTo>
                  <a:lnTo>
                    <a:pt x="424" y="21"/>
                  </a:lnTo>
                  <a:lnTo>
                    <a:pt x="425" y="18"/>
                  </a:lnTo>
                  <a:lnTo>
                    <a:pt x="426" y="14"/>
                  </a:lnTo>
                  <a:lnTo>
                    <a:pt x="426" y="11"/>
                  </a:lnTo>
                  <a:lnTo>
                    <a:pt x="429" y="8"/>
                  </a:lnTo>
                  <a:lnTo>
                    <a:pt x="430" y="6"/>
                  </a:lnTo>
                  <a:lnTo>
                    <a:pt x="432" y="4"/>
                  </a:lnTo>
                  <a:lnTo>
                    <a:pt x="437" y="1"/>
                  </a:lnTo>
                  <a:lnTo>
                    <a:pt x="443" y="0"/>
                  </a:lnTo>
                  <a:lnTo>
                    <a:pt x="448" y="1"/>
                  </a:lnTo>
                  <a:lnTo>
                    <a:pt x="452" y="5"/>
                  </a:lnTo>
                  <a:lnTo>
                    <a:pt x="455" y="7"/>
                  </a:lnTo>
                  <a:lnTo>
                    <a:pt x="456" y="9"/>
                  </a:lnTo>
                  <a:lnTo>
                    <a:pt x="457" y="12"/>
                  </a:lnTo>
                  <a:lnTo>
                    <a:pt x="457" y="15"/>
                  </a:lnTo>
                  <a:lnTo>
                    <a:pt x="457" y="21"/>
                  </a:lnTo>
                  <a:lnTo>
                    <a:pt x="456" y="25"/>
                  </a:lnTo>
                  <a:lnTo>
                    <a:pt x="458" y="35"/>
                  </a:lnTo>
                  <a:lnTo>
                    <a:pt x="461" y="43"/>
                  </a:lnTo>
                  <a:lnTo>
                    <a:pt x="466" y="50"/>
                  </a:lnTo>
                  <a:lnTo>
                    <a:pt x="472" y="56"/>
                  </a:lnTo>
                  <a:lnTo>
                    <a:pt x="478" y="61"/>
                  </a:lnTo>
                  <a:lnTo>
                    <a:pt x="486" y="63"/>
                  </a:lnTo>
                  <a:lnTo>
                    <a:pt x="493" y="65"/>
                  </a:lnTo>
                  <a:lnTo>
                    <a:pt x="502" y="65"/>
                  </a:lnTo>
                  <a:lnTo>
                    <a:pt x="510" y="64"/>
                  </a:lnTo>
                  <a:lnTo>
                    <a:pt x="517" y="61"/>
                  </a:lnTo>
                  <a:lnTo>
                    <a:pt x="525" y="58"/>
                  </a:lnTo>
                  <a:lnTo>
                    <a:pt x="530" y="52"/>
                  </a:lnTo>
                  <a:lnTo>
                    <a:pt x="536" y="46"/>
                  </a:lnTo>
                  <a:lnTo>
                    <a:pt x="540" y="38"/>
                  </a:lnTo>
                  <a:lnTo>
                    <a:pt x="542" y="28"/>
                  </a:lnTo>
                  <a:lnTo>
                    <a:pt x="542" y="18"/>
                  </a:lnTo>
                  <a:lnTo>
                    <a:pt x="543" y="14"/>
                  </a:lnTo>
                  <a:lnTo>
                    <a:pt x="543" y="11"/>
                  </a:lnTo>
                  <a:lnTo>
                    <a:pt x="545" y="9"/>
                  </a:lnTo>
                  <a:lnTo>
                    <a:pt x="546" y="7"/>
                  </a:lnTo>
                  <a:lnTo>
                    <a:pt x="552" y="4"/>
                  </a:lnTo>
                  <a:lnTo>
                    <a:pt x="557" y="4"/>
                  </a:lnTo>
                  <a:lnTo>
                    <a:pt x="563" y="4"/>
                  </a:lnTo>
                  <a:lnTo>
                    <a:pt x="568" y="7"/>
                  </a:lnTo>
                  <a:lnTo>
                    <a:pt x="570" y="9"/>
                  </a:lnTo>
                  <a:lnTo>
                    <a:pt x="572" y="11"/>
                  </a:lnTo>
                  <a:lnTo>
                    <a:pt x="573" y="14"/>
                  </a:lnTo>
                  <a:lnTo>
                    <a:pt x="573" y="18"/>
                  </a:lnTo>
                  <a:lnTo>
                    <a:pt x="573" y="25"/>
                  </a:lnTo>
                  <a:lnTo>
                    <a:pt x="572" y="33"/>
                  </a:lnTo>
                  <a:lnTo>
                    <a:pt x="571" y="40"/>
                  </a:lnTo>
                  <a:lnTo>
                    <a:pt x="569" y="47"/>
                  </a:lnTo>
                  <a:lnTo>
                    <a:pt x="567" y="53"/>
                  </a:lnTo>
                  <a:lnTo>
                    <a:pt x="564" y="60"/>
                  </a:lnTo>
                  <a:lnTo>
                    <a:pt x="559" y="66"/>
                  </a:lnTo>
                  <a:lnTo>
                    <a:pt x="555" y="73"/>
                  </a:lnTo>
                  <a:lnTo>
                    <a:pt x="550" y="77"/>
                  </a:lnTo>
                  <a:lnTo>
                    <a:pt x="545" y="82"/>
                  </a:lnTo>
                  <a:lnTo>
                    <a:pt x="539" y="87"/>
                  </a:lnTo>
                  <a:lnTo>
                    <a:pt x="532" y="90"/>
                  </a:lnTo>
                  <a:lnTo>
                    <a:pt x="526" y="93"/>
                  </a:lnTo>
                  <a:lnTo>
                    <a:pt x="519" y="95"/>
                  </a:lnTo>
                  <a:lnTo>
                    <a:pt x="512" y="97"/>
                  </a:lnTo>
                  <a:lnTo>
                    <a:pt x="504" y="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8569325" y="476250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69" y="138"/>
                  </a:moveTo>
                  <a:lnTo>
                    <a:pt x="62" y="138"/>
                  </a:lnTo>
                  <a:lnTo>
                    <a:pt x="55" y="137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1" y="126"/>
                  </a:lnTo>
                  <a:lnTo>
                    <a:pt x="25" y="123"/>
                  </a:lnTo>
                  <a:lnTo>
                    <a:pt x="20" y="118"/>
                  </a:lnTo>
                  <a:lnTo>
                    <a:pt x="16" y="113"/>
                  </a:lnTo>
                  <a:lnTo>
                    <a:pt x="11" y="108"/>
                  </a:lnTo>
                  <a:lnTo>
                    <a:pt x="8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2" y="83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8" y="12"/>
                  </a:lnTo>
                  <a:lnTo>
                    <a:pt x="113" y="16"/>
                  </a:lnTo>
                  <a:lnTo>
                    <a:pt x="118" y="20"/>
                  </a:lnTo>
                  <a:lnTo>
                    <a:pt x="123" y="25"/>
                  </a:lnTo>
                  <a:lnTo>
                    <a:pt x="126" y="3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6" y="48"/>
                  </a:lnTo>
                  <a:lnTo>
                    <a:pt x="137" y="55"/>
                  </a:lnTo>
                  <a:lnTo>
                    <a:pt x="138" y="63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3"/>
                  </a:lnTo>
                  <a:lnTo>
                    <a:pt x="136" y="89"/>
                  </a:lnTo>
                  <a:lnTo>
                    <a:pt x="132" y="96"/>
                  </a:lnTo>
                  <a:lnTo>
                    <a:pt x="130" y="102"/>
                  </a:lnTo>
                  <a:lnTo>
                    <a:pt x="126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3" y="123"/>
                  </a:lnTo>
                  <a:lnTo>
                    <a:pt x="108" y="126"/>
                  </a:lnTo>
                  <a:lnTo>
                    <a:pt x="102" y="129"/>
                  </a:lnTo>
                  <a:lnTo>
                    <a:pt x="96" y="133"/>
                  </a:lnTo>
                  <a:lnTo>
                    <a:pt x="89" y="135"/>
                  </a:lnTo>
                  <a:lnTo>
                    <a:pt x="83" y="137"/>
                  </a:lnTo>
                  <a:lnTo>
                    <a:pt x="76" y="138"/>
                  </a:lnTo>
                  <a:lnTo>
                    <a:pt x="69" y="138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61" y="31"/>
                  </a:lnTo>
                  <a:lnTo>
                    <a:pt x="55" y="34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4" y="54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5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6" y="107"/>
                  </a:lnTo>
                  <a:lnTo>
                    <a:pt x="84" y="105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8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1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6" y="31"/>
                  </a:lnTo>
                  <a:lnTo>
                    <a:pt x="69" y="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8823325" y="4781550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8" y="76"/>
                  </a:moveTo>
                  <a:lnTo>
                    <a:pt x="30" y="76"/>
                  </a:lnTo>
                  <a:lnTo>
                    <a:pt x="23" y="73"/>
                  </a:lnTo>
                  <a:lnTo>
                    <a:pt x="16" y="70"/>
                  </a:lnTo>
                  <a:lnTo>
                    <a:pt x="11" y="65"/>
                  </a:lnTo>
                  <a:lnTo>
                    <a:pt x="7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5" y="22"/>
                  </a:lnTo>
                  <a:lnTo>
                    <a:pt x="77" y="30"/>
                  </a:lnTo>
                  <a:lnTo>
                    <a:pt x="77" y="37"/>
                  </a:lnTo>
                  <a:lnTo>
                    <a:pt x="77" y="46"/>
                  </a:lnTo>
                  <a:lnTo>
                    <a:pt x="75" y="52"/>
                  </a:lnTo>
                  <a:lnTo>
                    <a:pt x="70" y="59"/>
                  </a:lnTo>
                  <a:lnTo>
                    <a:pt x="66" y="65"/>
                  </a:lnTo>
                  <a:lnTo>
                    <a:pt x="61" y="70"/>
                  </a:lnTo>
                  <a:lnTo>
                    <a:pt x="53" y="73"/>
                  </a:lnTo>
                  <a:lnTo>
                    <a:pt x="47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41" name="Google Shape;541;p25"/>
          <p:cNvGrpSpPr/>
          <p:nvPr/>
        </p:nvGrpSpPr>
        <p:grpSpPr>
          <a:xfrm>
            <a:off x="7948613" y="257175"/>
            <a:ext cx="966788" cy="968375"/>
            <a:chOff x="7948613" y="257175"/>
            <a:chExt cx="966788" cy="968375"/>
          </a:xfrm>
        </p:grpSpPr>
        <p:sp>
          <p:nvSpPr>
            <p:cNvPr id="542" name="Google Shape;542;p25"/>
            <p:cNvSpPr/>
            <p:nvPr/>
          </p:nvSpPr>
          <p:spPr>
            <a:xfrm>
              <a:off x="8823325" y="428625"/>
              <a:ext cx="20638" cy="796925"/>
            </a:xfrm>
            <a:custGeom>
              <a:rect b="b" l="l" r="r" t="t"/>
              <a:pathLst>
                <a:path extrusionOk="0" h="1506" w="38">
                  <a:moveTo>
                    <a:pt x="0" y="18"/>
                  </a:moveTo>
                  <a:lnTo>
                    <a:pt x="0" y="1488"/>
                  </a:lnTo>
                  <a:lnTo>
                    <a:pt x="0" y="1491"/>
                  </a:lnTo>
                  <a:lnTo>
                    <a:pt x="1" y="1495"/>
                  </a:lnTo>
                  <a:lnTo>
                    <a:pt x="3" y="1497"/>
                  </a:lnTo>
                  <a:lnTo>
                    <a:pt x="6" y="1501"/>
                  </a:lnTo>
                  <a:lnTo>
                    <a:pt x="9" y="1503"/>
                  </a:lnTo>
                  <a:lnTo>
                    <a:pt x="12" y="1505"/>
                  </a:lnTo>
                  <a:lnTo>
                    <a:pt x="15" y="1506"/>
                  </a:lnTo>
                  <a:lnTo>
                    <a:pt x="18" y="1506"/>
                  </a:lnTo>
                  <a:lnTo>
                    <a:pt x="23" y="1506"/>
                  </a:lnTo>
                  <a:lnTo>
                    <a:pt x="26" y="1505"/>
                  </a:lnTo>
                  <a:lnTo>
                    <a:pt x="29" y="1503"/>
                  </a:lnTo>
                  <a:lnTo>
                    <a:pt x="31" y="1501"/>
                  </a:lnTo>
                  <a:lnTo>
                    <a:pt x="35" y="1497"/>
                  </a:lnTo>
                  <a:lnTo>
                    <a:pt x="36" y="1495"/>
                  </a:lnTo>
                  <a:lnTo>
                    <a:pt x="37" y="1491"/>
                  </a:lnTo>
                  <a:lnTo>
                    <a:pt x="38" y="1488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8831263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7" y="69"/>
                  </a:moveTo>
                  <a:lnTo>
                    <a:pt x="96" y="79"/>
                  </a:lnTo>
                  <a:lnTo>
                    <a:pt x="95" y="88"/>
                  </a:lnTo>
                  <a:lnTo>
                    <a:pt x="93" y="96"/>
                  </a:lnTo>
                  <a:lnTo>
                    <a:pt x="91" y="104"/>
                  </a:lnTo>
                  <a:lnTo>
                    <a:pt x="87" y="112"/>
                  </a:lnTo>
                  <a:lnTo>
                    <a:pt x="82" y="118"/>
                  </a:lnTo>
                  <a:lnTo>
                    <a:pt x="77" y="125"/>
                  </a:lnTo>
                  <a:lnTo>
                    <a:pt x="71" y="130"/>
                  </a:lnTo>
                  <a:lnTo>
                    <a:pt x="83" y="136"/>
                  </a:lnTo>
                  <a:lnTo>
                    <a:pt x="94" y="143"/>
                  </a:lnTo>
                  <a:lnTo>
                    <a:pt x="105" y="152"/>
                  </a:lnTo>
                  <a:lnTo>
                    <a:pt x="114" y="159"/>
                  </a:lnTo>
                  <a:lnTo>
                    <a:pt x="123" y="169"/>
                  </a:lnTo>
                  <a:lnTo>
                    <a:pt x="131" y="178"/>
                  </a:lnTo>
                  <a:lnTo>
                    <a:pt x="138" y="189"/>
                  </a:lnTo>
                  <a:lnTo>
                    <a:pt x="144" y="201"/>
                  </a:lnTo>
                  <a:lnTo>
                    <a:pt x="149" y="213"/>
                  </a:lnTo>
                  <a:lnTo>
                    <a:pt x="154" y="225"/>
                  </a:lnTo>
                  <a:lnTo>
                    <a:pt x="157" y="238"/>
                  </a:lnTo>
                  <a:lnTo>
                    <a:pt x="159" y="251"/>
                  </a:lnTo>
                  <a:lnTo>
                    <a:pt x="159" y="265"/>
                  </a:lnTo>
                  <a:lnTo>
                    <a:pt x="159" y="279"/>
                  </a:lnTo>
                  <a:lnTo>
                    <a:pt x="158" y="293"/>
                  </a:lnTo>
                  <a:lnTo>
                    <a:pt x="155" y="307"/>
                  </a:lnTo>
                  <a:lnTo>
                    <a:pt x="151" y="317"/>
                  </a:lnTo>
                  <a:lnTo>
                    <a:pt x="148" y="325"/>
                  </a:lnTo>
                  <a:lnTo>
                    <a:pt x="144" y="335"/>
                  </a:lnTo>
                  <a:lnTo>
                    <a:pt x="138" y="344"/>
                  </a:lnTo>
                  <a:lnTo>
                    <a:pt x="128" y="360"/>
                  </a:lnTo>
                  <a:lnTo>
                    <a:pt x="115" y="376"/>
                  </a:lnTo>
                  <a:lnTo>
                    <a:pt x="88" y="406"/>
                  </a:lnTo>
                  <a:lnTo>
                    <a:pt x="63" y="438"/>
                  </a:lnTo>
                  <a:lnTo>
                    <a:pt x="56" y="448"/>
                  </a:lnTo>
                  <a:lnTo>
                    <a:pt x="51" y="458"/>
                  </a:lnTo>
                  <a:lnTo>
                    <a:pt x="48" y="469"/>
                  </a:lnTo>
                  <a:lnTo>
                    <a:pt x="44" y="481"/>
                  </a:lnTo>
                  <a:lnTo>
                    <a:pt x="44" y="492"/>
                  </a:lnTo>
                  <a:lnTo>
                    <a:pt x="44" y="504"/>
                  </a:lnTo>
                  <a:lnTo>
                    <a:pt x="48" y="514"/>
                  </a:lnTo>
                  <a:lnTo>
                    <a:pt x="52" y="525"/>
                  </a:lnTo>
                  <a:lnTo>
                    <a:pt x="55" y="530"/>
                  </a:lnTo>
                  <a:lnTo>
                    <a:pt x="61" y="535"/>
                  </a:lnTo>
                  <a:lnTo>
                    <a:pt x="65" y="538"/>
                  </a:lnTo>
                  <a:lnTo>
                    <a:pt x="71" y="540"/>
                  </a:lnTo>
                  <a:lnTo>
                    <a:pt x="77" y="542"/>
                  </a:lnTo>
                  <a:lnTo>
                    <a:pt x="83" y="542"/>
                  </a:lnTo>
                  <a:lnTo>
                    <a:pt x="90" y="542"/>
                  </a:lnTo>
                  <a:lnTo>
                    <a:pt x="95" y="542"/>
                  </a:lnTo>
                  <a:lnTo>
                    <a:pt x="100" y="540"/>
                  </a:lnTo>
                  <a:lnTo>
                    <a:pt x="104" y="539"/>
                  </a:lnTo>
                  <a:lnTo>
                    <a:pt x="106" y="536"/>
                  </a:lnTo>
                  <a:lnTo>
                    <a:pt x="108" y="534"/>
                  </a:lnTo>
                  <a:lnTo>
                    <a:pt x="109" y="529"/>
                  </a:lnTo>
                  <a:lnTo>
                    <a:pt x="110" y="526"/>
                  </a:lnTo>
                  <a:lnTo>
                    <a:pt x="111" y="523"/>
                  </a:lnTo>
                  <a:lnTo>
                    <a:pt x="110" y="519"/>
                  </a:lnTo>
                  <a:lnTo>
                    <a:pt x="110" y="515"/>
                  </a:lnTo>
                  <a:lnTo>
                    <a:pt x="108" y="512"/>
                  </a:lnTo>
                  <a:lnTo>
                    <a:pt x="107" y="509"/>
                  </a:lnTo>
                  <a:lnTo>
                    <a:pt x="105" y="506"/>
                  </a:lnTo>
                  <a:lnTo>
                    <a:pt x="102" y="504"/>
                  </a:lnTo>
                  <a:lnTo>
                    <a:pt x="98" y="501"/>
                  </a:lnTo>
                  <a:lnTo>
                    <a:pt x="95" y="500"/>
                  </a:lnTo>
                  <a:lnTo>
                    <a:pt x="91" y="500"/>
                  </a:lnTo>
                  <a:lnTo>
                    <a:pt x="88" y="500"/>
                  </a:lnTo>
                  <a:lnTo>
                    <a:pt x="84" y="499"/>
                  </a:lnTo>
                  <a:lnTo>
                    <a:pt x="82" y="497"/>
                  </a:lnTo>
                  <a:lnTo>
                    <a:pt x="80" y="495"/>
                  </a:lnTo>
                  <a:lnTo>
                    <a:pt x="77" y="491"/>
                  </a:lnTo>
                  <a:lnTo>
                    <a:pt x="77" y="485"/>
                  </a:lnTo>
                  <a:lnTo>
                    <a:pt x="77" y="479"/>
                  </a:lnTo>
                  <a:lnTo>
                    <a:pt x="80" y="474"/>
                  </a:lnTo>
                  <a:lnTo>
                    <a:pt x="82" y="472"/>
                  </a:lnTo>
                  <a:lnTo>
                    <a:pt x="84" y="470"/>
                  </a:lnTo>
                  <a:lnTo>
                    <a:pt x="88" y="469"/>
                  </a:lnTo>
                  <a:lnTo>
                    <a:pt x="91" y="469"/>
                  </a:lnTo>
                  <a:lnTo>
                    <a:pt x="98" y="470"/>
                  </a:lnTo>
                  <a:lnTo>
                    <a:pt x="106" y="471"/>
                  </a:lnTo>
                  <a:lnTo>
                    <a:pt x="112" y="474"/>
                  </a:lnTo>
                  <a:lnTo>
                    <a:pt x="119" y="479"/>
                  </a:lnTo>
                  <a:lnTo>
                    <a:pt x="124" y="483"/>
                  </a:lnTo>
                  <a:lnTo>
                    <a:pt x="130" y="488"/>
                  </a:lnTo>
                  <a:lnTo>
                    <a:pt x="134" y="495"/>
                  </a:lnTo>
                  <a:lnTo>
                    <a:pt x="137" y="501"/>
                  </a:lnTo>
                  <a:lnTo>
                    <a:pt x="141" y="508"/>
                  </a:lnTo>
                  <a:lnTo>
                    <a:pt x="142" y="515"/>
                  </a:lnTo>
                  <a:lnTo>
                    <a:pt x="143" y="522"/>
                  </a:lnTo>
                  <a:lnTo>
                    <a:pt x="143" y="529"/>
                  </a:lnTo>
                  <a:lnTo>
                    <a:pt x="142" y="537"/>
                  </a:lnTo>
                  <a:lnTo>
                    <a:pt x="138" y="543"/>
                  </a:lnTo>
                  <a:lnTo>
                    <a:pt x="135" y="550"/>
                  </a:lnTo>
                  <a:lnTo>
                    <a:pt x="130" y="555"/>
                  </a:lnTo>
                  <a:lnTo>
                    <a:pt x="121" y="563"/>
                  </a:lnTo>
                  <a:lnTo>
                    <a:pt x="112" y="567"/>
                  </a:lnTo>
                  <a:lnTo>
                    <a:pt x="104" y="572"/>
                  </a:lnTo>
                  <a:lnTo>
                    <a:pt x="95" y="574"/>
                  </a:lnTo>
                  <a:lnTo>
                    <a:pt x="87" y="574"/>
                  </a:lnTo>
                  <a:lnTo>
                    <a:pt x="78" y="574"/>
                  </a:lnTo>
                  <a:lnTo>
                    <a:pt x="69" y="572"/>
                  </a:lnTo>
                  <a:lnTo>
                    <a:pt x="61" y="569"/>
                  </a:lnTo>
                  <a:lnTo>
                    <a:pt x="53" y="565"/>
                  </a:lnTo>
                  <a:lnTo>
                    <a:pt x="46" y="560"/>
                  </a:lnTo>
                  <a:lnTo>
                    <a:pt x="38" y="554"/>
                  </a:lnTo>
                  <a:lnTo>
                    <a:pt x="33" y="548"/>
                  </a:lnTo>
                  <a:lnTo>
                    <a:pt x="26" y="540"/>
                  </a:lnTo>
                  <a:lnTo>
                    <a:pt x="22" y="532"/>
                  </a:lnTo>
                  <a:lnTo>
                    <a:pt x="17" y="523"/>
                  </a:lnTo>
                  <a:lnTo>
                    <a:pt x="15" y="513"/>
                  </a:lnTo>
                  <a:lnTo>
                    <a:pt x="12" y="500"/>
                  </a:lnTo>
                  <a:lnTo>
                    <a:pt x="12" y="487"/>
                  </a:lnTo>
                  <a:lnTo>
                    <a:pt x="13" y="475"/>
                  </a:lnTo>
                  <a:lnTo>
                    <a:pt x="16" y="464"/>
                  </a:lnTo>
                  <a:lnTo>
                    <a:pt x="20" y="452"/>
                  </a:lnTo>
                  <a:lnTo>
                    <a:pt x="25" y="440"/>
                  </a:lnTo>
                  <a:lnTo>
                    <a:pt x="31" y="429"/>
                  </a:lnTo>
                  <a:lnTo>
                    <a:pt x="39" y="418"/>
                  </a:lnTo>
                  <a:lnTo>
                    <a:pt x="54" y="398"/>
                  </a:lnTo>
                  <a:lnTo>
                    <a:pt x="71" y="378"/>
                  </a:lnTo>
                  <a:lnTo>
                    <a:pt x="89" y="359"/>
                  </a:lnTo>
                  <a:lnTo>
                    <a:pt x="104" y="339"/>
                  </a:lnTo>
                  <a:lnTo>
                    <a:pt x="108" y="333"/>
                  </a:lnTo>
                  <a:lnTo>
                    <a:pt x="112" y="325"/>
                  </a:lnTo>
                  <a:lnTo>
                    <a:pt x="117" y="318"/>
                  </a:lnTo>
                  <a:lnTo>
                    <a:pt x="120" y="310"/>
                  </a:lnTo>
                  <a:lnTo>
                    <a:pt x="124" y="295"/>
                  </a:lnTo>
                  <a:lnTo>
                    <a:pt x="128" y="280"/>
                  </a:lnTo>
                  <a:lnTo>
                    <a:pt x="129" y="265"/>
                  </a:lnTo>
                  <a:lnTo>
                    <a:pt x="127" y="250"/>
                  </a:lnTo>
                  <a:lnTo>
                    <a:pt x="124" y="235"/>
                  </a:lnTo>
                  <a:lnTo>
                    <a:pt x="119" y="221"/>
                  </a:lnTo>
                  <a:lnTo>
                    <a:pt x="112" y="207"/>
                  </a:lnTo>
                  <a:lnTo>
                    <a:pt x="104" y="195"/>
                  </a:lnTo>
                  <a:lnTo>
                    <a:pt x="94" y="183"/>
                  </a:lnTo>
                  <a:lnTo>
                    <a:pt x="82" y="173"/>
                  </a:lnTo>
                  <a:lnTo>
                    <a:pt x="70" y="164"/>
                  </a:lnTo>
                  <a:lnTo>
                    <a:pt x="56" y="157"/>
                  </a:lnTo>
                  <a:lnTo>
                    <a:pt x="49" y="155"/>
                  </a:lnTo>
                  <a:lnTo>
                    <a:pt x="40" y="152"/>
                  </a:lnTo>
                  <a:lnTo>
                    <a:pt x="33" y="150"/>
                  </a:lnTo>
                  <a:lnTo>
                    <a:pt x="24" y="148"/>
                  </a:lnTo>
                  <a:lnTo>
                    <a:pt x="22" y="149"/>
                  </a:lnTo>
                  <a:lnTo>
                    <a:pt x="21" y="149"/>
                  </a:lnTo>
                  <a:lnTo>
                    <a:pt x="16" y="148"/>
                  </a:lnTo>
                  <a:lnTo>
                    <a:pt x="13" y="147"/>
                  </a:lnTo>
                  <a:lnTo>
                    <a:pt x="10" y="147"/>
                  </a:lnTo>
                  <a:lnTo>
                    <a:pt x="8" y="145"/>
                  </a:lnTo>
                  <a:lnTo>
                    <a:pt x="6" y="144"/>
                  </a:lnTo>
                  <a:lnTo>
                    <a:pt x="3" y="142"/>
                  </a:lnTo>
                  <a:lnTo>
                    <a:pt x="1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4" y="121"/>
                  </a:lnTo>
                  <a:lnTo>
                    <a:pt x="7" y="119"/>
                  </a:lnTo>
                  <a:lnTo>
                    <a:pt x="9" y="118"/>
                  </a:lnTo>
                  <a:lnTo>
                    <a:pt x="12" y="117"/>
                  </a:lnTo>
                  <a:lnTo>
                    <a:pt x="15" y="117"/>
                  </a:lnTo>
                  <a:lnTo>
                    <a:pt x="20" y="117"/>
                  </a:lnTo>
                  <a:lnTo>
                    <a:pt x="25" y="118"/>
                  </a:lnTo>
                  <a:lnTo>
                    <a:pt x="35" y="116"/>
                  </a:lnTo>
                  <a:lnTo>
                    <a:pt x="42" y="113"/>
                  </a:lnTo>
                  <a:lnTo>
                    <a:pt x="50" y="108"/>
                  </a:lnTo>
                  <a:lnTo>
                    <a:pt x="55" y="102"/>
                  </a:lnTo>
                  <a:lnTo>
                    <a:pt x="60" y="95"/>
                  </a:lnTo>
                  <a:lnTo>
                    <a:pt x="63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3" y="64"/>
                  </a:lnTo>
                  <a:lnTo>
                    <a:pt x="61" y="56"/>
                  </a:lnTo>
                  <a:lnTo>
                    <a:pt x="56" y="49"/>
                  </a:lnTo>
                  <a:lnTo>
                    <a:pt x="52" y="44"/>
                  </a:lnTo>
                  <a:lnTo>
                    <a:pt x="44" y="38"/>
                  </a:lnTo>
                  <a:lnTo>
                    <a:pt x="37" y="34"/>
                  </a:lnTo>
                  <a:lnTo>
                    <a:pt x="28" y="32"/>
                  </a:lnTo>
                  <a:lnTo>
                    <a:pt x="17" y="32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3" y="22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1"/>
                  </a:lnTo>
                  <a:lnTo>
                    <a:pt x="39" y="2"/>
                  </a:lnTo>
                  <a:lnTo>
                    <a:pt x="47" y="5"/>
                  </a:lnTo>
                  <a:lnTo>
                    <a:pt x="53" y="8"/>
                  </a:lnTo>
                  <a:lnTo>
                    <a:pt x="60" y="11"/>
                  </a:lnTo>
                  <a:lnTo>
                    <a:pt x="66" y="14"/>
                  </a:lnTo>
                  <a:lnTo>
                    <a:pt x="71" y="19"/>
                  </a:lnTo>
                  <a:lnTo>
                    <a:pt x="77" y="24"/>
                  </a:lnTo>
                  <a:lnTo>
                    <a:pt x="82" y="28"/>
                  </a:lnTo>
                  <a:lnTo>
                    <a:pt x="85" y="35"/>
                  </a:lnTo>
                  <a:lnTo>
                    <a:pt x="90" y="41"/>
                  </a:lnTo>
                  <a:lnTo>
                    <a:pt x="93" y="48"/>
                  </a:lnTo>
                  <a:lnTo>
                    <a:pt x="95" y="54"/>
                  </a:lnTo>
                  <a:lnTo>
                    <a:pt x="96" y="62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8747125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2" y="69"/>
                  </a:moveTo>
                  <a:lnTo>
                    <a:pt x="63" y="79"/>
                  </a:lnTo>
                  <a:lnTo>
                    <a:pt x="64" y="88"/>
                  </a:lnTo>
                  <a:lnTo>
                    <a:pt x="66" y="96"/>
                  </a:lnTo>
                  <a:lnTo>
                    <a:pt x="68" y="104"/>
                  </a:lnTo>
                  <a:lnTo>
                    <a:pt x="73" y="112"/>
                  </a:lnTo>
                  <a:lnTo>
                    <a:pt x="77" y="118"/>
                  </a:lnTo>
                  <a:lnTo>
                    <a:pt x="82" y="125"/>
                  </a:lnTo>
                  <a:lnTo>
                    <a:pt x="88" y="130"/>
                  </a:lnTo>
                  <a:lnTo>
                    <a:pt x="76" y="136"/>
                  </a:lnTo>
                  <a:lnTo>
                    <a:pt x="65" y="143"/>
                  </a:lnTo>
                  <a:lnTo>
                    <a:pt x="54" y="152"/>
                  </a:lnTo>
                  <a:lnTo>
                    <a:pt x="45" y="159"/>
                  </a:lnTo>
                  <a:lnTo>
                    <a:pt x="36" y="169"/>
                  </a:lnTo>
                  <a:lnTo>
                    <a:pt x="28" y="178"/>
                  </a:lnTo>
                  <a:lnTo>
                    <a:pt x="21" y="189"/>
                  </a:lnTo>
                  <a:lnTo>
                    <a:pt x="16" y="201"/>
                  </a:lnTo>
                  <a:lnTo>
                    <a:pt x="10" y="213"/>
                  </a:lnTo>
                  <a:lnTo>
                    <a:pt x="6" y="225"/>
                  </a:lnTo>
                  <a:lnTo>
                    <a:pt x="3" y="238"/>
                  </a:lnTo>
                  <a:lnTo>
                    <a:pt x="0" y="251"/>
                  </a:lnTo>
                  <a:lnTo>
                    <a:pt x="0" y="265"/>
                  </a:lnTo>
                  <a:lnTo>
                    <a:pt x="0" y="279"/>
                  </a:lnTo>
                  <a:lnTo>
                    <a:pt x="1" y="293"/>
                  </a:lnTo>
                  <a:lnTo>
                    <a:pt x="5" y="307"/>
                  </a:lnTo>
                  <a:lnTo>
                    <a:pt x="8" y="317"/>
                  </a:lnTo>
                  <a:lnTo>
                    <a:pt x="11" y="325"/>
                  </a:lnTo>
                  <a:lnTo>
                    <a:pt x="16" y="335"/>
                  </a:lnTo>
                  <a:lnTo>
                    <a:pt x="21" y="344"/>
                  </a:lnTo>
                  <a:lnTo>
                    <a:pt x="32" y="360"/>
                  </a:lnTo>
                  <a:lnTo>
                    <a:pt x="45" y="376"/>
                  </a:lnTo>
                  <a:lnTo>
                    <a:pt x="72" y="406"/>
                  </a:lnTo>
                  <a:lnTo>
                    <a:pt x="97" y="438"/>
                  </a:lnTo>
                  <a:lnTo>
                    <a:pt x="103" y="448"/>
                  </a:lnTo>
                  <a:lnTo>
                    <a:pt x="108" y="458"/>
                  </a:lnTo>
                  <a:lnTo>
                    <a:pt x="112" y="469"/>
                  </a:lnTo>
                  <a:lnTo>
                    <a:pt x="115" y="481"/>
                  </a:lnTo>
                  <a:lnTo>
                    <a:pt x="115" y="492"/>
                  </a:lnTo>
                  <a:lnTo>
                    <a:pt x="115" y="504"/>
                  </a:lnTo>
                  <a:lnTo>
                    <a:pt x="112" y="514"/>
                  </a:lnTo>
                  <a:lnTo>
                    <a:pt x="107" y="525"/>
                  </a:lnTo>
                  <a:lnTo>
                    <a:pt x="104" y="530"/>
                  </a:lnTo>
                  <a:lnTo>
                    <a:pt x="99" y="535"/>
                  </a:lnTo>
                  <a:lnTo>
                    <a:pt x="94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2"/>
                  </a:lnTo>
                  <a:lnTo>
                    <a:pt x="70" y="542"/>
                  </a:lnTo>
                  <a:lnTo>
                    <a:pt x="64" y="542"/>
                  </a:lnTo>
                  <a:lnTo>
                    <a:pt x="60" y="540"/>
                  </a:lnTo>
                  <a:lnTo>
                    <a:pt x="55" y="539"/>
                  </a:lnTo>
                  <a:lnTo>
                    <a:pt x="53" y="536"/>
                  </a:lnTo>
                  <a:lnTo>
                    <a:pt x="51" y="534"/>
                  </a:lnTo>
                  <a:lnTo>
                    <a:pt x="50" y="529"/>
                  </a:lnTo>
                  <a:lnTo>
                    <a:pt x="49" y="526"/>
                  </a:lnTo>
                  <a:lnTo>
                    <a:pt x="48" y="523"/>
                  </a:lnTo>
                  <a:lnTo>
                    <a:pt x="49" y="519"/>
                  </a:lnTo>
                  <a:lnTo>
                    <a:pt x="49" y="515"/>
                  </a:lnTo>
                  <a:lnTo>
                    <a:pt x="51" y="512"/>
                  </a:lnTo>
                  <a:lnTo>
                    <a:pt x="52" y="509"/>
                  </a:lnTo>
                  <a:lnTo>
                    <a:pt x="54" y="506"/>
                  </a:lnTo>
                  <a:lnTo>
                    <a:pt x="58" y="504"/>
                  </a:lnTo>
                  <a:lnTo>
                    <a:pt x="61" y="501"/>
                  </a:lnTo>
                  <a:lnTo>
                    <a:pt x="64" y="500"/>
                  </a:lnTo>
                  <a:lnTo>
                    <a:pt x="68" y="500"/>
                  </a:lnTo>
                  <a:lnTo>
                    <a:pt x="72" y="500"/>
                  </a:lnTo>
                  <a:lnTo>
                    <a:pt x="75" y="499"/>
                  </a:lnTo>
                  <a:lnTo>
                    <a:pt x="77" y="497"/>
                  </a:lnTo>
                  <a:lnTo>
                    <a:pt x="79" y="495"/>
                  </a:lnTo>
                  <a:lnTo>
                    <a:pt x="82" y="491"/>
                  </a:lnTo>
                  <a:lnTo>
                    <a:pt x="82" y="485"/>
                  </a:lnTo>
                  <a:lnTo>
                    <a:pt x="82" y="479"/>
                  </a:lnTo>
                  <a:lnTo>
                    <a:pt x="79" y="474"/>
                  </a:lnTo>
                  <a:lnTo>
                    <a:pt x="77" y="472"/>
                  </a:lnTo>
                  <a:lnTo>
                    <a:pt x="75" y="470"/>
                  </a:lnTo>
                  <a:lnTo>
                    <a:pt x="72" y="469"/>
                  </a:lnTo>
                  <a:lnTo>
                    <a:pt x="68" y="469"/>
                  </a:lnTo>
                  <a:lnTo>
                    <a:pt x="61" y="470"/>
                  </a:lnTo>
                  <a:lnTo>
                    <a:pt x="53" y="471"/>
                  </a:lnTo>
                  <a:lnTo>
                    <a:pt x="47" y="474"/>
                  </a:lnTo>
                  <a:lnTo>
                    <a:pt x="40" y="479"/>
                  </a:lnTo>
                  <a:lnTo>
                    <a:pt x="35" y="483"/>
                  </a:lnTo>
                  <a:lnTo>
                    <a:pt x="30" y="488"/>
                  </a:lnTo>
                  <a:lnTo>
                    <a:pt x="25" y="495"/>
                  </a:lnTo>
                  <a:lnTo>
                    <a:pt x="22" y="501"/>
                  </a:lnTo>
                  <a:lnTo>
                    <a:pt x="19" y="508"/>
                  </a:lnTo>
                  <a:lnTo>
                    <a:pt x="18" y="515"/>
                  </a:lnTo>
                  <a:lnTo>
                    <a:pt x="17" y="522"/>
                  </a:lnTo>
                  <a:lnTo>
                    <a:pt x="17" y="529"/>
                  </a:lnTo>
                  <a:lnTo>
                    <a:pt x="18" y="537"/>
                  </a:lnTo>
                  <a:lnTo>
                    <a:pt x="21" y="543"/>
                  </a:lnTo>
                  <a:lnTo>
                    <a:pt x="24" y="550"/>
                  </a:lnTo>
                  <a:lnTo>
                    <a:pt x="30" y="555"/>
                  </a:lnTo>
                  <a:lnTo>
                    <a:pt x="38" y="563"/>
                  </a:lnTo>
                  <a:lnTo>
                    <a:pt x="47" y="567"/>
                  </a:lnTo>
                  <a:lnTo>
                    <a:pt x="55" y="572"/>
                  </a:lnTo>
                  <a:lnTo>
                    <a:pt x="64" y="574"/>
                  </a:lnTo>
                  <a:lnTo>
                    <a:pt x="73" y="574"/>
                  </a:lnTo>
                  <a:lnTo>
                    <a:pt x="81" y="574"/>
                  </a:lnTo>
                  <a:lnTo>
                    <a:pt x="90" y="572"/>
                  </a:lnTo>
                  <a:lnTo>
                    <a:pt x="99" y="569"/>
                  </a:lnTo>
                  <a:lnTo>
                    <a:pt x="106" y="565"/>
                  </a:lnTo>
                  <a:lnTo>
                    <a:pt x="114" y="560"/>
                  </a:lnTo>
                  <a:lnTo>
                    <a:pt x="121" y="554"/>
                  </a:lnTo>
                  <a:lnTo>
                    <a:pt x="127" y="548"/>
                  </a:lnTo>
                  <a:lnTo>
                    <a:pt x="133" y="540"/>
                  </a:lnTo>
                  <a:lnTo>
                    <a:pt x="138" y="532"/>
                  </a:lnTo>
                  <a:lnTo>
                    <a:pt x="142" y="523"/>
                  </a:lnTo>
                  <a:lnTo>
                    <a:pt x="144" y="513"/>
                  </a:lnTo>
                  <a:lnTo>
                    <a:pt x="147" y="500"/>
                  </a:lnTo>
                  <a:lnTo>
                    <a:pt x="147" y="487"/>
                  </a:lnTo>
                  <a:lnTo>
                    <a:pt x="146" y="475"/>
                  </a:lnTo>
                  <a:lnTo>
                    <a:pt x="143" y="464"/>
                  </a:lnTo>
                  <a:lnTo>
                    <a:pt x="140" y="452"/>
                  </a:lnTo>
                  <a:lnTo>
                    <a:pt x="134" y="440"/>
                  </a:lnTo>
                  <a:lnTo>
                    <a:pt x="128" y="429"/>
                  </a:lnTo>
                  <a:lnTo>
                    <a:pt x="120" y="418"/>
                  </a:lnTo>
                  <a:lnTo>
                    <a:pt x="105" y="398"/>
                  </a:lnTo>
                  <a:lnTo>
                    <a:pt x="88" y="378"/>
                  </a:lnTo>
                  <a:lnTo>
                    <a:pt x="71" y="359"/>
                  </a:lnTo>
                  <a:lnTo>
                    <a:pt x="55" y="339"/>
                  </a:lnTo>
                  <a:lnTo>
                    <a:pt x="51" y="333"/>
                  </a:lnTo>
                  <a:lnTo>
                    <a:pt x="47" y="325"/>
                  </a:lnTo>
                  <a:lnTo>
                    <a:pt x="43" y="318"/>
                  </a:lnTo>
                  <a:lnTo>
                    <a:pt x="39" y="310"/>
                  </a:lnTo>
                  <a:lnTo>
                    <a:pt x="35" y="295"/>
                  </a:lnTo>
                  <a:lnTo>
                    <a:pt x="32" y="280"/>
                  </a:lnTo>
                  <a:lnTo>
                    <a:pt x="31" y="265"/>
                  </a:lnTo>
                  <a:lnTo>
                    <a:pt x="33" y="250"/>
                  </a:lnTo>
                  <a:lnTo>
                    <a:pt x="35" y="235"/>
                  </a:lnTo>
                  <a:lnTo>
                    <a:pt x="40" y="221"/>
                  </a:lnTo>
                  <a:lnTo>
                    <a:pt x="47" y="207"/>
                  </a:lnTo>
                  <a:lnTo>
                    <a:pt x="55" y="195"/>
                  </a:lnTo>
                  <a:lnTo>
                    <a:pt x="65" y="183"/>
                  </a:lnTo>
                  <a:lnTo>
                    <a:pt x="77" y="173"/>
                  </a:lnTo>
                  <a:lnTo>
                    <a:pt x="89" y="164"/>
                  </a:lnTo>
                  <a:lnTo>
                    <a:pt x="103" y="157"/>
                  </a:lnTo>
                  <a:lnTo>
                    <a:pt x="111" y="155"/>
                  </a:lnTo>
                  <a:lnTo>
                    <a:pt x="119" y="152"/>
                  </a:lnTo>
                  <a:lnTo>
                    <a:pt x="127" y="150"/>
                  </a:lnTo>
                  <a:lnTo>
                    <a:pt x="135" y="148"/>
                  </a:lnTo>
                  <a:lnTo>
                    <a:pt x="138" y="149"/>
                  </a:lnTo>
                  <a:lnTo>
                    <a:pt x="139" y="149"/>
                  </a:lnTo>
                  <a:lnTo>
                    <a:pt x="143" y="148"/>
                  </a:lnTo>
                  <a:lnTo>
                    <a:pt x="146" y="147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4" y="144"/>
                  </a:lnTo>
                  <a:lnTo>
                    <a:pt x="156" y="142"/>
                  </a:lnTo>
                  <a:lnTo>
                    <a:pt x="158" y="136"/>
                  </a:lnTo>
                  <a:lnTo>
                    <a:pt x="159" y="131"/>
                  </a:lnTo>
                  <a:lnTo>
                    <a:pt x="158" y="126"/>
                  </a:lnTo>
                  <a:lnTo>
                    <a:pt x="155" y="121"/>
                  </a:lnTo>
                  <a:lnTo>
                    <a:pt x="153" y="119"/>
                  </a:lnTo>
                  <a:lnTo>
                    <a:pt x="151" y="118"/>
                  </a:lnTo>
                  <a:lnTo>
                    <a:pt x="147" y="117"/>
                  </a:lnTo>
                  <a:lnTo>
                    <a:pt x="144" y="117"/>
                  </a:lnTo>
                  <a:lnTo>
                    <a:pt x="140" y="117"/>
                  </a:lnTo>
                  <a:lnTo>
                    <a:pt x="134" y="118"/>
                  </a:lnTo>
                  <a:lnTo>
                    <a:pt x="125" y="116"/>
                  </a:lnTo>
                  <a:lnTo>
                    <a:pt x="116" y="113"/>
                  </a:lnTo>
                  <a:lnTo>
                    <a:pt x="109" y="108"/>
                  </a:lnTo>
                  <a:lnTo>
                    <a:pt x="104" y="102"/>
                  </a:lnTo>
                  <a:lnTo>
                    <a:pt x="100" y="95"/>
                  </a:lnTo>
                  <a:lnTo>
                    <a:pt x="97" y="88"/>
                  </a:lnTo>
                  <a:lnTo>
                    <a:pt x="95" y="80"/>
                  </a:lnTo>
                  <a:lnTo>
                    <a:pt x="95" y="72"/>
                  </a:lnTo>
                  <a:lnTo>
                    <a:pt x="97" y="64"/>
                  </a:lnTo>
                  <a:lnTo>
                    <a:pt x="99" y="56"/>
                  </a:lnTo>
                  <a:lnTo>
                    <a:pt x="103" y="49"/>
                  </a:lnTo>
                  <a:lnTo>
                    <a:pt x="107" y="44"/>
                  </a:lnTo>
                  <a:lnTo>
                    <a:pt x="115" y="38"/>
                  </a:lnTo>
                  <a:lnTo>
                    <a:pt x="122" y="34"/>
                  </a:lnTo>
                  <a:lnTo>
                    <a:pt x="131" y="32"/>
                  </a:lnTo>
                  <a:lnTo>
                    <a:pt x="142" y="32"/>
                  </a:lnTo>
                  <a:lnTo>
                    <a:pt x="145" y="31"/>
                  </a:lnTo>
                  <a:lnTo>
                    <a:pt x="148" y="31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6" y="22"/>
                  </a:lnTo>
                  <a:lnTo>
                    <a:pt x="157" y="17"/>
                  </a:lnTo>
                  <a:lnTo>
                    <a:pt x="156" y="11"/>
                  </a:lnTo>
                  <a:lnTo>
                    <a:pt x="153" y="6"/>
                  </a:lnTo>
                  <a:lnTo>
                    <a:pt x="151" y="4"/>
                  </a:lnTo>
                  <a:lnTo>
                    <a:pt x="148" y="1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7" y="1"/>
                  </a:lnTo>
                  <a:lnTo>
                    <a:pt x="120" y="2"/>
                  </a:lnTo>
                  <a:lnTo>
                    <a:pt x="113" y="5"/>
                  </a:lnTo>
                  <a:lnTo>
                    <a:pt x="106" y="8"/>
                  </a:lnTo>
                  <a:lnTo>
                    <a:pt x="100" y="11"/>
                  </a:lnTo>
                  <a:lnTo>
                    <a:pt x="93" y="14"/>
                  </a:lnTo>
                  <a:lnTo>
                    <a:pt x="88" y="19"/>
                  </a:lnTo>
                  <a:lnTo>
                    <a:pt x="82" y="24"/>
                  </a:lnTo>
                  <a:lnTo>
                    <a:pt x="77" y="28"/>
                  </a:lnTo>
                  <a:lnTo>
                    <a:pt x="74" y="35"/>
                  </a:lnTo>
                  <a:lnTo>
                    <a:pt x="70" y="41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3" y="62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5" name="Google Shape;545;p25"/>
            <p:cNvSpPr/>
            <p:nvPr/>
          </p:nvSpPr>
          <p:spPr>
            <a:xfrm>
              <a:off x="8796338" y="542925"/>
              <a:ext cx="73025" cy="73025"/>
            </a:xfrm>
            <a:custGeom>
              <a:rect b="b" l="l" r="r" t="t"/>
              <a:pathLst>
                <a:path extrusionOk="0" h="138" w="139">
                  <a:moveTo>
                    <a:pt x="69" y="0"/>
                  </a:moveTo>
                  <a:lnTo>
                    <a:pt x="77" y="0"/>
                  </a:lnTo>
                  <a:lnTo>
                    <a:pt x="84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3" y="7"/>
                  </a:lnTo>
                  <a:lnTo>
                    <a:pt x="108" y="12"/>
                  </a:lnTo>
                  <a:lnTo>
                    <a:pt x="114" y="15"/>
                  </a:lnTo>
                  <a:lnTo>
                    <a:pt x="119" y="19"/>
                  </a:lnTo>
                  <a:lnTo>
                    <a:pt x="123" y="25"/>
                  </a:lnTo>
                  <a:lnTo>
                    <a:pt x="127" y="30"/>
                  </a:lnTo>
                  <a:lnTo>
                    <a:pt x="131" y="35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8" y="55"/>
                  </a:lnTo>
                  <a:lnTo>
                    <a:pt x="139" y="61"/>
                  </a:lnTo>
                  <a:lnTo>
                    <a:pt x="139" y="69"/>
                  </a:lnTo>
                  <a:lnTo>
                    <a:pt x="139" y="75"/>
                  </a:lnTo>
                  <a:lnTo>
                    <a:pt x="138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31" y="101"/>
                  </a:lnTo>
                  <a:lnTo>
                    <a:pt x="127" y="107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2"/>
                  </a:lnTo>
                  <a:lnTo>
                    <a:pt x="108" y="126"/>
                  </a:lnTo>
                  <a:lnTo>
                    <a:pt x="103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4" y="136"/>
                  </a:lnTo>
                  <a:lnTo>
                    <a:pt x="77" y="137"/>
                  </a:lnTo>
                  <a:lnTo>
                    <a:pt x="69" y="138"/>
                  </a:lnTo>
                  <a:lnTo>
                    <a:pt x="63" y="137"/>
                  </a:lnTo>
                  <a:lnTo>
                    <a:pt x="55" y="136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7" y="129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21" y="118"/>
                  </a:lnTo>
                  <a:lnTo>
                    <a:pt x="17" y="112"/>
                  </a:lnTo>
                  <a:lnTo>
                    <a:pt x="12" y="107"/>
                  </a:lnTo>
                  <a:lnTo>
                    <a:pt x="9" y="101"/>
                  </a:lnTo>
                  <a:lnTo>
                    <a:pt x="6" y="96"/>
                  </a:lnTo>
                  <a:lnTo>
                    <a:pt x="4" y="89"/>
                  </a:lnTo>
                  <a:lnTo>
                    <a:pt x="3" y="83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5"/>
                  </a:lnTo>
                  <a:lnTo>
                    <a:pt x="12" y="30"/>
                  </a:lnTo>
                  <a:lnTo>
                    <a:pt x="17" y="25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32" y="12"/>
                  </a:lnTo>
                  <a:lnTo>
                    <a:pt x="37" y="7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9" y="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2" y="31"/>
                  </a:lnTo>
                  <a:lnTo>
                    <a:pt x="55" y="33"/>
                  </a:lnTo>
                  <a:lnTo>
                    <a:pt x="49" y="37"/>
                  </a:lnTo>
                  <a:lnTo>
                    <a:pt x="42" y="42"/>
                  </a:lnTo>
                  <a:lnTo>
                    <a:pt x="38" y="47"/>
                  </a:lnTo>
                  <a:lnTo>
                    <a:pt x="35" y="54"/>
                  </a:lnTo>
                  <a:lnTo>
                    <a:pt x="33" y="61"/>
                  </a:lnTo>
                  <a:lnTo>
                    <a:pt x="32" y="69"/>
                  </a:lnTo>
                  <a:lnTo>
                    <a:pt x="33" y="77"/>
                  </a:lnTo>
                  <a:lnTo>
                    <a:pt x="35" y="83"/>
                  </a:lnTo>
                  <a:lnTo>
                    <a:pt x="38" y="89"/>
                  </a:lnTo>
                  <a:lnTo>
                    <a:pt x="42" y="96"/>
                  </a:lnTo>
                  <a:lnTo>
                    <a:pt x="49" y="100"/>
                  </a:lnTo>
                  <a:lnTo>
                    <a:pt x="55" y="104"/>
                  </a:lnTo>
                  <a:lnTo>
                    <a:pt x="62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5" y="104"/>
                  </a:lnTo>
                  <a:lnTo>
                    <a:pt x="91" y="100"/>
                  </a:lnTo>
                  <a:lnTo>
                    <a:pt x="96" y="96"/>
                  </a:lnTo>
                  <a:lnTo>
                    <a:pt x="102" y="89"/>
                  </a:lnTo>
                  <a:lnTo>
                    <a:pt x="105" y="83"/>
                  </a:lnTo>
                  <a:lnTo>
                    <a:pt x="107" y="77"/>
                  </a:lnTo>
                  <a:lnTo>
                    <a:pt x="108" y="69"/>
                  </a:lnTo>
                  <a:lnTo>
                    <a:pt x="107" y="61"/>
                  </a:lnTo>
                  <a:lnTo>
                    <a:pt x="105" y="54"/>
                  </a:lnTo>
                  <a:lnTo>
                    <a:pt x="102" y="47"/>
                  </a:lnTo>
                  <a:lnTo>
                    <a:pt x="96" y="42"/>
                  </a:lnTo>
                  <a:lnTo>
                    <a:pt x="91" y="37"/>
                  </a:lnTo>
                  <a:lnTo>
                    <a:pt x="85" y="33"/>
                  </a:lnTo>
                  <a:lnTo>
                    <a:pt x="77" y="3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6" name="Google Shape;546;p25"/>
            <p:cNvSpPr/>
            <p:nvPr/>
          </p:nvSpPr>
          <p:spPr>
            <a:xfrm>
              <a:off x="7948613" y="334963"/>
              <a:ext cx="796925" cy="19050"/>
            </a:xfrm>
            <a:custGeom>
              <a:rect b="b" l="l" r="r" t="t"/>
              <a:pathLst>
                <a:path extrusionOk="0" h="36" w="1506">
                  <a:moveTo>
                    <a:pt x="1488" y="0"/>
                  </a:move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5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488" y="36"/>
                  </a:lnTo>
                  <a:lnTo>
                    <a:pt x="1491" y="36"/>
                  </a:lnTo>
                  <a:lnTo>
                    <a:pt x="1494" y="35"/>
                  </a:lnTo>
                  <a:lnTo>
                    <a:pt x="1498" y="33"/>
                  </a:lnTo>
                  <a:lnTo>
                    <a:pt x="1501" y="31"/>
                  </a:lnTo>
                  <a:lnTo>
                    <a:pt x="1503" y="29"/>
                  </a:lnTo>
                  <a:lnTo>
                    <a:pt x="1505" y="26"/>
                  </a:lnTo>
                  <a:lnTo>
                    <a:pt x="1506" y="21"/>
                  </a:lnTo>
                  <a:lnTo>
                    <a:pt x="1506" y="18"/>
                  </a:lnTo>
                  <a:lnTo>
                    <a:pt x="1506" y="14"/>
                  </a:lnTo>
                  <a:lnTo>
                    <a:pt x="1505" y="10"/>
                  </a:lnTo>
                  <a:lnTo>
                    <a:pt x="1503" y="7"/>
                  </a:lnTo>
                  <a:lnTo>
                    <a:pt x="1501" y="5"/>
                  </a:lnTo>
                  <a:lnTo>
                    <a:pt x="1498" y="3"/>
                  </a:lnTo>
                  <a:lnTo>
                    <a:pt x="1494" y="1"/>
                  </a:lnTo>
                  <a:lnTo>
                    <a:pt x="1491" y="0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8431213" y="341313"/>
              <a:ext cx="304800" cy="84138"/>
            </a:xfrm>
            <a:custGeom>
              <a:rect b="b" l="l" r="r" t="t"/>
              <a:pathLst>
                <a:path extrusionOk="0" h="158" w="574">
                  <a:moveTo>
                    <a:pt x="505" y="96"/>
                  </a:moveTo>
                  <a:lnTo>
                    <a:pt x="495" y="96"/>
                  </a:lnTo>
                  <a:lnTo>
                    <a:pt x="486" y="95"/>
                  </a:lnTo>
                  <a:lnTo>
                    <a:pt x="478" y="93"/>
                  </a:lnTo>
                  <a:lnTo>
                    <a:pt x="470" y="89"/>
                  </a:lnTo>
                  <a:lnTo>
                    <a:pt x="463" y="86"/>
                  </a:lnTo>
                  <a:lnTo>
                    <a:pt x="456" y="81"/>
                  </a:lnTo>
                  <a:lnTo>
                    <a:pt x="450" y="76"/>
                  </a:lnTo>
                  <a:lnTo>
                    <a:pt x="443" y="70"/>
                  </a:lnTo>
                  <a:lnTo>
                    <a:pt x="438" y="82"/>
                  </a:lnTo>
                  <a:lnTo>
                    <a:pt x="431" y="93"/>
                  </a:lnTo>
                  <a:lnTo>
                    <a:pt x="423" y="103"/>
                  </a:lnTo>
                  <a:lnTo>
                    <a:pt x="414" y="113"/>
                  </a:lnTo>
                  <a:lnTo>
                    <a:pt x="405" y="122"/>
                  </a:lnTo>
                  <a:lnTo>
                    <a:pt x="395" y="130"/>
                  </a:lnTo>
                  <a:lnTo>
                    <a:pt x="384" y="137"/>
                  </a:lnTo>
                  <a:lnTo>
                    <a:pt x="373" y="143"/>
                  </a:lnTo>
                  <a:lnTo>
                    <a:pt x="361" y="149"/>
                  </a:lnTo>
                  <a:lnTo>
                    <a:pt x="349" y="153"/>
                  </a:lnTo>
                  <a:lnTo>
                    <a:pt x="336" y="155"/>
                  </a:lnTo>
                  <a:lnTo>
                    <a:pt x="323" y="157"/>
                  </a:lnTo>
                  <a:lnTo>
                    <a:pt x="309" y="158"/>
                  </a:lnTo>
                  <a:lnTo>
                    <a:pt x="295" y="158"/>
                  </a:lnTo>
                  <a:lnTo>
                    <a:pt x="281" y="156"/>
                  </a:lnTo>
                  <a:lnTo>
                    <a:pt x="267" y="153"/>
                  </a:lnTo>
                  <a:lnTo>
                    <a:pt x="257" y="151"/>
                  </a:lnTo>
                  <a:lnTo>
                    <a:pt x="249" y="147"/>
                  </a:lnTo>
                  <a:lnTo>
                    <a:pt x="239" y="142"/>
                  </a:lnTo>
                  <a:lnTo>
                    <a:pt x="230" y="138"/>
                  </a:lnTo>
                  <a:lnTo>
                    <a:pt x="214" y="126"/>
                  </a:lnTo>
                  <a:lnTo>
                    <a:pt x="198" y="114"/>
                  </a:lnTo>
                  <a:lnTo>
                    <a:pt x="167" y="86"/>
                  </a:lnTo>
                  <a:lnTo>
                    <a:pt x="135" y="61"/>
                  </a:lnTo>
                  <a:lnTo>
                    <a:pt x="126" y="56"/>
                  </a:lnTo>
                  <a:lnTo>
                    <a:pt x="116" y="50"/>
                  </a:lnTo>
                  <a:lnTo>
                    <a:pt x="105" y="46"/>
                  </a:lnTo>
                  <a:lnTo>
                    <a:pt x="93" y="44"/>
                  </a:lnTo>
                  <a:lnTo>
                    <a:pt x="82" y="43"/>
                  </a:lnTo>
                  <a:lnTo>
                    <a:pt x="71" y="44"/>
                  </a:lnTo>
                  <a:lnTo>
                    <a:pt x="60" y="46"/>
                  </a:lnTo>
                  <a:lnTo>
                    <a:pt x="49" y="52"/>
                  </a:lnTo>
                  <a:lnTo>
                    <a:pt x="44" y="55"/>
                  </a:lnTo>
                  <a:lnTo>
                    <a:pt x="39" y="59"/>
                  </a:lnTo>
                  <a:lnTo>
                    <a:pt x="36" y="64"/>
                  </a:lnTo>
                  <a:lnTo>
                    <a:pt x="34" y="70"/>
                  </a:lnTo>
                  <a:lnTo>
                    <a:pt x="32" y="76"/>
                  </a:lnTo>
                  <a:lnTo>
                    <a:pt x="31" y="83"/>
                  </a:lnTo>
                  <a:lnTo>
                    <a:pt x="32" y="88"/>
                  </a:lnTo>
                  <a:lnTo>
                    <a:pt x="32" y="95"/>
                  </a:lnTo>
                  <a:lnTo>
                    <a:pt x="34" y="99"/>
                  </a:lnTo>
                  <a:lnTo>
                    <a:pt x="35" y="102"/>
                  </a:lnTo>
                  <a:lnTo>
                    <a:pt x="38" y="106"/>
                  </a:lnTo>
                  <a:lnTo>
                    <a:pt x="40" y="108"/>
                  </a:lnTo>
                  <a:lnTo>
                    <a:pt x="44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5" y="110"/>
                  </a:lnTo>
                  <a:lnTo>
                    <a:pt x="59" y="109"/>
                  </a:lnTo>
                  <a:lnTo>
                    <a:pt x="62" y="108"/>
                  </a:lnTo>
                  <a:lnTo>
                    <a:pt x="65" y="106"/>
                  </a:lnTo>
                  <a:lnTo>
                    <a:pt x="68" y="103"/>
                  </a:lnTo>
                  <a:lnTo>
                    <a:pt x="71" y="101"/>
                  </a:lnTo>
                  <a:lnTo>
                    <a:pt x="73" y="98"/>
                  </a:lnTo>
                  <a:lnTo>
                    <a:pt x="74" y="95"/>
                  </a:lnTo>
                  <a:lnTo>
                    <a:pt x="74" y="90"/>
                  </a:lnTo>
                  <a:lnTo>
                    <a:pt x="74" y="87"/>
                  </a:lnTo>
                  <a:lnTo>
                    <a:pt x="75" y="84"/>
                  </a:lnTo>
                  <a:lnTo>
                    <a:pt x="77" y="81"/>
                  </a:lnTo>
                  <a:lnTo>
                    <a:pt x="79" y="80"/>
                  </a:lnTo>
                  <a:lnTo>
                    <a:pt x="83" y="76"/>
                  </a:lnTo>
                  <a:lnTo>
                    <a:pt x="89" y="75"/>
                  </a:lnTo>
                  <a:lnTo>
                    <a:pt x="95" y="76"/>
                  </a:lnTo>
                  <a:lnTo>
                    <a:pt x="100" y="80"/>
                  </a:lnTo>
                  <a:lnTo>
                    <a:pt x="102" y="81"/>
                  </a:lnTo>
                  <a:lnTo>
                    <a:pt x="104" y="84"/>
                  </a:lnTo>
                  <a:lnTo>
                    <a:pt x="104" y="87"/>
                  </a:lnTo>
                  <a:lnTo>
                    <a:pt x="105" y="90"/>
                  </a:lnTo>
                  <a:lnTo>
                    <a:pt x="104" y="98"/>
                  </a:lnTo>
                  <a:lnTo>
                    <a:pt x="102" y="104"/>
                  </a:lnTo>
                  <a:lnTo>
                    <a:pt x="100" y="111"/>
                  </a:lnTo>
                  <a:lnTo>
                    <a:pt x="95" y="117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79" y="133"/>
                  </a:lnTo>
                  <a:lnTo>
                    <a:pt x="73" y="137"/>
                  </a:lnTo>
                  <a:lnTo>
                    <a:pt x="66" y="139"/>
                  </a:lnTo>
                  <a:lnTo>
                    <a:pt x="59" y="141"/>
                  </a:lnTo>
                  <a:lnTo>
                    <a:pt x="51" y="142"/>
                  </a:lnTo>
                  <a:lnTo>
                    <a:pt x="45" y="142"/>
                  </a:lnTo>
                  <a:lnTo>
                    <a:pt x="37" y="140"/>
                  </a:lnTo>
                  <a:lnTo>
                    <a:pt x="31" y="138"/>
                  </a:lnTo>
                  <a:lnTo>
                    <a:pt x="24" y="134"/>
                  </a:lnTo>
                  <a:lnTo>
                    <a:pt x="18" y="128"/>
                  </a:lnTo>
                  <a:lnTo>
                    <a:pt x="11" y="121"/>
                  </a:lnTo>
                  <a:lnTo>
                    <a:pt x="6" y="112"/>
                  </a:lnTo>
                  <a:lnTo>
                    <a:pt x="2" y="103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2" y="69"/>
                  </a:lnTo>
                  <a:lnTo>
                    <a:pt x="5" y="60"/>
                  </a:lnTo>
                  <a:lnTo>
                    <a:pt x="9" y="52"/>
                  </a:lnTo>
                  <a:lnTo>
                    <a:pt x="14" y="45"/>
                  </a:lnTo>
                  <a:lnTo>
                    <a:pt x="20" y="37"/>
                  </a:lnTo>
                  <a:lnTo>
                    <a:pt x="26" y="31"/>
                  </a:lnTo>
                  <a:lnTo>
                    <a:pt x="34" y="26"/>
                  </a:lnTo>
                  <a:lnTo>
                    <a:pt x="42" y="20"/>
                  </a:lnTo>
                  <a:lnTo>
                    <a:pt x="51" y="17"/>
                  </a:lnTo>
                  <a:lnTo>
                    <a:pt x="61" y="14"/>
                  </a:lnTo>
                  <a:lnTo>
                    <a:pt x="74" y="12"/>
                  </a:lnTo>
                  <a:lnTo>
                    <a:pt x="87" y="10"/>
                  </a:lnTo>
                  <a:lnTo>
                    <a:pt x="99" y="13"/>
                  </a:lnTo>
                  <a:lnTo>
                    <a:pt x="110" y="15"/>
                  </a:lnTo>
                  <a:lnTo>
                    <a:pt x="122" y="19"/>
                  </a:lnTo>
                  <a:lnTo>
                    <a:pt x="133" y="25"/>
                  </a:lnTo>
                  <a:lnTo>
                    <a:pt x="145" y="31"/>
                  </a:lnTo>
                  <a:lnTo>
                    <a:pt x="156" y="37"/>
                  </a:lnTo>
                  <a:lnTo>
                    <a:pt x="176" y="54"/>
                  </a:lnTo>
                  <a:lnTo>
                    <a:pt x="196" y="71"/>
                  </a:lnTo>
                  <a:lnTo>
                    <a:pt x="215" y="87"/>
                  </a:lnTo>
                  <a:lnTo>
                    <a:pt x="235" y="102"/>
                  </a:lnTo>
                  <a:lnTo>
                    <a:pt x="241" y="108"/>
                  </a:lnTo>
                  <a:lnTo>
                    <a:pt x="249" y="112"/>
                  </a:lnTo>
                  <a:lnTo>
                    <a:pt x="256" y="116"/>
                  </a:lnTo>
                  <a:lnTo>
                    <a:pt x="264" y="120"/>
                  </a:lnTo>
                  <a:lnTo>
                    <a:pt x="279" y="124"/>
                  </a:lnTo>
                  <a:lnTo>
                    <a:pt x="294" y="127"/>
                  </a:lnTo>
                  <a:lnTo>
                    <a:pt x="309" y="127"/>
                  </a:lnTo>
                  <a:lnTo>
                    <a:pt x="324" y="126"/>
                  </a:lnTo>
                  <a:lnTo>
                    <a:pt x="339" y="123"/>
                  </a:lnTo>
                  <a:lnTo>
                    <a:pt x="353" y="117"/>
                  </a:lnTo>
                  <a:lnTo>
                    <a:pt x="366" y="111"/>
                  </a:lnTo>
                  <a:lnTo>
                    <a:pt x="379" y="103"/>
                  </a:lnTo>
                  <a:lnTo>
                    <a:pt x="391" y="93"/>
                  </a:lnTo>
                  <a:lnTo>
                    <a:pt x="401" y="82"/>
                  </a:lnTo>
                  <a:lnTo>
                    <a:pt x="410" y="69"/>
                  </a:lnTo>
                  <a:lnTo>
                    <a:pt x="417" y="55"/>
                  </a:lnTo>
                  <a:lnTo>
                    <a:pt x="419" y="47"/>
                  </a:lnTo>
                  <a:lnTo>
                    <a:pt x="422" y="40"/>
                  </a:lnTo>
                  <a:lnTo>
                    <a:pt x="424" y="31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5" y="19"/>
                  </a:lnTo>
                  <a:lnTo>
                    <a:pt x="426" y="16"/>
                  </a:lnTo>
                  <a:lnTo>
                    <a:pt x="426" y="13"/>
                  </a:lnTo>
                  <a:lnTo>
                    <a:pt x="427" y="9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2" y="3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9" y="1"/>
                  </a:lnTo>
                  <a:lnTo>
                    <a:pt x="453" y="3"/>
                  </a:lnTo>
                  <a:lnTo>
                    <a:pt x="455" y="5"/>
                  </a:lnTo>
                  <a:lnTo>
                    <a:pt x="456" y="7"/>
                  </a:lnTo>
                  <a:lnTo>
                    <a:pt x="457" y="10"/>
                  </a:lnTo>
                  <a:lnTo>
                    <a:pt x="457" y="14"/>
                  </a:lnTo>
                  <a:lnTo>
                    <a:pt x="457" y="19"/>
                  </a:lnTo>
                  <a:lnTo>
                    <a:pt x="456" y="23"/>
                  </a:lnTo>
                  <a:lnTo>
                    <a:pt x="458" y="33"/>
                  </a:lnTo>
                  <a:lnTo>
                    <a:pt x="461" y="42"/>
                  </a:lnTo>
                  <a:lnTo>
                    <a:pt x="466" y="49"/>
                  </a:lnTo>
                  <a:lnTo>
                    <a:pt x="472" y="55"/>
                  </a:lnTo>
                  <a:lnTo>
                    <a:pt x="479" y="59"/>
                  </a:lnTo>
                  <a:lnTo>
                    <a:pt x="486" y="61"/>
                  </a:lnTo>
                  <a:lnTo>
                    <a:pt x="494" y="63"/>
                  </a:lnTo>
                  <a:lnTo>
                    <a:pt x="503" y="63"/>
                  </a:lnTo>
                  <a:lnTo>
                    <a:pt x="510" y="62"/>
                  </a:lnTo>
                  <a:lnTo>
                    <a:pt x="518" y="60"/>
                  </a:lnTo>
                  <a:lnTo>
                    <a:pt x="524" y="56"/>
                  </a:lnTo>
                  <a:lnTo>
                    <a:pt x="531" y="50"/>
                  </a:lnTo>
                  <a:lnTo>
                    <a:pt x="536" y="44"/>
                  </a:lnTo>
                  <a:lnTo>
                    <a:pt x="539" y="36"/>
                  </a:lnTo>
                  <a:lnTo>
                    <a:pt x="542" y="27"/>
                  </a:lnTo>
                  <a:lnTo>
                    <a:pt x="542" y="17"/>
                  </a:lnTo>
                  <a:lnTo>
                    <a:pt x="542" y="13"/>
                  </a:lnTo>
                  <a:lnTo>
                    <a:pt x="544" y="9"/>
                  </a:lnTo>
                  <a:lnTo>
                    <a:pt x="546" y="7"/>
                  </a:lnTo>
                  <a:lnTo>
                    <a:pt x="547" y="5"/>
                  </a:lnTo>
                  <a:lnTo>
                    <a:pt x="552" y="3"/>
                  </a:lnTo>
                  <a:lnTo>
                    <a:pt x="558" y="2"/>
                  </a:lnTo>
                  <a:lnTo>
                    <a:pt x="563" y="3"/>
                  </a:lnTo>
                  <a:lnTo>
                    <a:pt x="568" y="5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73" y="13"/>
                  </a:lnTo>
                  <a:lnTo>
                    <a:pt x="574" y="17"/>
                  </a:lnTo>
                  <a:lnTo>
                    <a:pt x="574" y="23"/>
                  </a:lnTo>
                  <a:lnTo>
                    <a:pt x="573" y="31"/>
                  </a:lnTo>
                  <a:lnTo>
                    <a:pt x="572" y="39"/>
                  </a:lnTo>
                  <a:lnTo>
                    <a:pt x="569" y="45"/>
                  </a:lnTo>
                  <a:lnTo>
                    <a:pt x="566" y="53"/>
                  </a:lnTo>
                  <a:lnTo>
                    <a:pt x="563" y="59"/>
                  </a:lnTo>
                  <a:lnTo>
                    <a:pt x="560" y="64"/>
                  </a:lnTo>
                  <a:lnTo>
                    <a:pt x="555" y="71"/>
                  </a:lnTo>
                  <a:lnTo>
                    <a:pt x="550" y="76"/>
                  </a:lnTo>
                  <a:lnTo>
                    <a:pt x="545" y="81"/>
                  </a:lnTo>
                  <a:lnTo>
                    <a:pt x="539" y="85"/>
                  </a:lnTo>
                  <a:lnTo>
                    <a:pt x="533" y="88"/>
                  </a:lnTo>
                  <a:lnTo>
                    <a:pt x="526" y="91"/>
                  </a:lnTo>
                  <a:lnTo>
                    <a:pt x="520" y="94"/>
                  </a:lnTo>
                  <a:lnTo>
                    <a:pt x="512" y="96"/>
                  </a:lnTo>
                  <a:lnTo>
                    <a:pt x="505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8431213" y="257175"/>
              <a:ext cx="304800" cy="84138"/>
            </a:xfrm>
            <a:custGeom>
              <a:rect b="b" l="l" r="r" t="t"/>
              <a:pathLst>
                <a:path extrusionOk="0" h="160" w="574">
                  <a:moveTo>
                    <a:pt x="505" y="63"/>
                  </a:moveTo>
                  <a:lnTo>
                    <a:pt x="495" y="63"/>
                  </a:lnTo>
                  <a:lnTo>
                    <a:pt x="486" y="64"/>
                  </a:lnTo>
                  <a:lnTo>
                    <a:pt x="478" y="66"/>
                  </a:lnTo>
                  <a:lnTo>
                    <a:pt x="470" y="69"/>
                  </a:lnTo>
                  <a:lnTo>
                    <a:pt x="463" y="72"/>
                  </a:lnTo>
                  <a:lnTo>
                    <a:pt x="456" y="78"/>
                  </a:lnTo>
                  <a:lnTo>
                    <a:pt x="450" y="83"/>
                  </a:lnTo>
                  <a:lnTo>
                    <a:pt x="443" y="88"/>
                  </a:lnTo>
                  <a:lnTo>
                    <a:pt x="438" y="77"/>
                  </a:lnTo>
                  <a:lnTo>
                    <a:pt x="431" y="66"/>
                  </a:lnTo>
                  <a:lnTo>
                    <a:pt x="423" y="55"/>
                  </a:lnTo>
                  <a:lnTo>
                    <a:pt x="414" y="45"/>
                  </a:lnTo>
                  <a:lnTo>
                    <a:pt x="405" y="37"/>
                  </a:lnTo>
                  <a:lnTo>
                    <a:pt x="395" y="28"/>
                  </a:lnTo>
                  <a:lnTo>
                    <a:pt x="384" y="21"/>
                  </a:lnTo>
                  <a:lnTo>
                    <a:pt x="373" y="15"/>
                  </a:lnTo>
                  <a:lnTo>
                    <a:pt x="361" y="10"/>
                  </a:lnTo>
                  <a:lnTo>
                    <a:pt x="349" y="6"/>
                  </a:lnTo>
                  <a:lnTo>
                    <a:pt x="336" y="3"/>
                  </a:lnTo>
                  <a:lnTo>
                    <a:pt x="323" y="1"/>
                  </a:lnTo>
                  <a:lnTo>
                    <a:pt x="309" y="0"/>
                  </a:lnTo>
                  <a:lnTo>
                    <a:pt x="295" y="1"/>
                  </a:lnTo>
                  <a:lnTo>
                    <a:pt x="281" y="2"/>
                  </a:lnTo>
                  <a:lnTo>
                    <a:pt x="267" y="5"/>
                  </a:lnTo>
                  <a:lnTo>
                    <a:pt x="257" y="7"/>
                  </a:lnTo>
                  <a:lnTo>
                    <a:pt x="249" y="12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4" y="32"/>
                  </a:lnTo>
                  <a:lnTo>
                    <a:pt x="198" y="44"/>
                  </a:lnTo>
                  <a:lnTo>
                    <a:pt x="167" y="72"/>
                  </a:lnTo>
                  <a:lnTo>
                    <a:pt x="135" y="97"/>
                  </a:lnTo>
                  <a:lnTo>
                    <a:pt x="126" y="104"/>
                  </a:lnTo>
                  <a:lnTo>
                    <a:pt x="116" y="108"/>
                  </a:lnTo>
                  <a:lnTo>
                    <a:pt x="105" y="112"/>
                  </a:lnTo>
                  <a:lnTo>
                    <a:pt x="93" y="114"/>
                  </a:lnTo>
                  <a:lnTo>
                    <a:pt x="82" y="115"/>
                  </a:lnTo>
                  <a:lnTo>
                    <a:pt x="71" y="114"/>
                  </a:lnTo>
                  <a:lnTo>
                    <a:pt x="60" y="112"/>
                  </a:lnTo>
                  <a:lnTo>
                    <a:pt x="49" y="107"/>
                  </a:lnTo>
                  <a:lnTo>
                    <a:pt x="44" y="104"/>
                  </a:lnTo>
                  <a:lnTo>
                    <a:pt x="39" y="99"/>
                  </a:lnTo>
                  <a:lnTo>
                    <a:pt x="36" y="94"/>
                  </a:lnTo>
                  <a:lnTo>
                    <a:pt x="34" y="88"/>
                  </a:lnTo>
                  <a:lnTo>
                    <a:pt x="32" y="82"/>
                  </a:lnTo>
                  <a:lnTo>
                    <a:pt x="31" y="75"/>
                  </a:lnTo>
                  <a:lnTo>
                    <a:pt x="32" y="70"/>
                  </a:lnTo>
                  <a:lnTo>
                    <a:pt x="32" y="64"/>
                  </a:lnTo>
                  <a:lnTo>
                    <a:pt x="34" y="59"/>
                  </a:lnTo>
                  <a:lnTo>
                    <a:pt x="35" y="56"/>
                  </a:lnTo>
                  <a:lnTo>
                    <a:pt x="38" y="53"/>
                  </a:lnTo>
                  <a:lnTo>
                    <a:pt x="40" y="51"/>
                  </a:lnTo>
                  <a:lnTo>
                    <a:pt x="44" y="50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48"/>
                  </a:lnTo>
                  <a:lnTo>
                    <a:pt x="59" y="50"/>
                  </a:lnTo>
                  <a:lnTo>
                    <a:pt x="62" y="51"/>
                  </a:lnTo>
                  <a:lnTo>
                    <a:pt x="65" y="53"/>
                  </a:lnTo>
                  <a:lnTo>
                    <a:pt x="68" y="55"/>
                  </a:lnTo>
                  <a:lnTo>
                    <a:pt x="71" y="57"/>
                  </a:lnTo>
                  <a:lnTo>
                    <a:pt x="73" y="60"/>
                  </a:lnTo>
                  <a:lnTo>
                    <a:pt x="74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5" y="74"/>
                  </a:lnTo>
                  <a:lnTo>
                    <a:pt x="77" y="78"/>
                  </a:lnTo>
                  <a:lnTo>
                    <a:pt x="79" y="80"/>
                  </a:lnTo>
                  <a:lnTo>
                    <a:pt x="83" y="82"/>
                  </a:lnTo>
                  <a:lnTo>
                    <a:pt x="89" y="83"/>
                  </a:lnTo>
                  <a:lnTo>
                    <a:pt x="95" y="82"/>
                  </a:lnTo>
                  <a:lnTo>
                    <a:pt x="100" y="80"/>
                  </a:lnTo>
                  <a:lnTo>
                    <a:pt x="102" y="78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5" y="68"/>
                  </a:lnTo>
                  <a:lnTo>
                    <a:pt x="104" y="60"/>
                  </a:lnTo>
                  <a:lnTo>
                    <a:pt x="102" y="54"/>
                  </a:lnTo>
                  <a:lnTo>
                    <a:pt x="100" y="47"/>
                  </a:lnTo>
                  <a:lnTo>
                    <a:pt x="95" y="41"/>
                  </a:lnTo>
                  <a:lnTo>
                    <a:pt x="91" y="36"/>
                  </a:lnTo>
                  <a:lnTo>
                    <a:pt x="86" y="30"/>
                  </a:lnTo>
                  <a:lnTo>
                    <a:pt x="79" y="26"/>
                  </a:lnTo>
                  <a:lnTo>
                    <a:pt x="73" y="21"/>
                  </a:lnTo>
                  <a:lnTo>
                    <a:pt x="66" y="19"/>
                  </a:lnTo>
                  <a:lnTo>
                    <a:pt x="59" y="17"/>
                  </a:lnTo>
                  <a:lnTo>
                    <a:pt x="51" y="16"/>
                  </a:lnTo>
                  <a:lnTo>
                    <a:pt x="45" y="16"/>
                  </a:lnTo>
                  <a:lnTo>
                    <a:pt x="37" y="18"/>
                  </a:lnTo>
                  <a:lnTo>
                    <a:pt x="31" y="20"/>
                  </a:lnTo>
                  <a:lnTo>
                    <a:pt x="24" y="25"/>
                  </a:lnTo>
                  <a:lnTo>
                    <a:pt x="18" y="30"/>
                  </a:lnTo>
                  <a:lnTo>
                    <a:pt x="11" y="38"/>
                  </a:lnTo>
                  <a:lnTo>
                    <a:pt x="6" y="46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5" y="98"/>
                  </a:lnTo>
                  <a:lnTo>
                    <a:pt x="9" y="107"/>
                  </a:lnTo>
                  <a:lnTo>
                    <a:pt x="14" y="114"/>
                  </a:lnTo>
                  <a:lnTo>
                    <a:pt x="20" y="121"/>
                  </a:lnTo>
                  <a:lnTo>
                    <a:pt x="26" y="127"/>
                  </a:lnTo>
                  <a:lnTo>
                    <a:pt x="34" y="133"/>
                  </a:lnTo>
                  <a:lnTo>
                    <a:pt x="42" y="138"/>
                  </a:lnTo>
                  <a:lnTo>
                    <a:pt x="51" y="141"/>
                  </a:lnTo>
                  <a:lnTo>
                    <a:pt x="61" y="145"/>
                  </a:lnTo>
                  <a:lnTo>
                    <a:pt x="74" y="147"/>
                  </a:lnTo>
                  <a:lnTo>
                    <a:pt x="87" y="148"/>
                  </a:lnTo>
                  <a:lnTo>
                    <a:pt x="99" y="147"/>
                  </a:lnTo>
                  <a:lnTo>
                    <a:pt x="110" y="144"/>
                  </a:lnTo>
                  <a:lnTo>
                    <a:pt x="122" y="139"/>
                  </a:lnTo>
                  <a:lnTo>
                    <a:pt x="133" y="134"/>
                  </a:lnTo>
                  <a:lnTo>
                    <a:pt x="145" y="128"/>
                  </a:lnTo>
                  <a:lnTo>
                    <a:pt x="156" y="121"/>
                  </a:lnTo>
                  <a:lnTo>
                    <a:pt x="176" y="105"/>
                  </a:lnTo>
                  <a:lnTo>
                    <a:pt x="196" y="87"/>
                  </a:lnTo>
                  <a:lnTo>
                    <a:pt x="215" y="71"/>
                  </a:lnTo>
                  <a:lnTo>
                    <a:pt x="235" y="56"/>
                  </a:lnTo>
                  <a:lnTo>
                    <a:pt x="241" y="51"/>
                  </a:lnTo>
                  <a:lnTo>
                    <a:pt x="249" y="46"/>
                  </a:lnTo>
                  <a:lnTo>
                    <a:pt x="256" y="43"/>
                  </a:lnTo>
                  <a:lnTo>
                    <a:pt x="264" y="40"/>
                  </a:lnTo>
                  <a:lnTo>
                    <a:pt x="279" y="34"/>
                  </a:lnTo>
                  <a:lnTo>
                    <a:pt x="294" y="32"/>
                  </a:lnTo>
                  <a:lnTo>
                    <a:pt x="309" y="31"/>
                  </a:lnTo>
                  <a:lnTo>
                    <a:pt x="324" y="32"/>
                  </a:lnTo>
                  <a:lnTo>
                    <a:pt x="339" y="36"/>
                  </a:lnTo>
                  <a:lnTo>
                    <a:pt x="353" y="41"/>
                  </a:lnTo>
                  <a:lnTo>
                    <a:pt x="366" y="47"/>
                  </a:lnTo>
                  <a:lnTo>
                    <a:pt x="379" y="56"/>
                  </a:lnTo>
                  <a:lnTo>
                    <a:pt x="391" y="66"/>
                  </a:lnTo>
                  <a:lnTo>
                    <a:pt x="401" y="77"/>
                  </a:lnTo>
                  <a:lnTo>
                    <a:pt x="410" y="90"/>
                  </a:lnTo>
                  <a:lnTo>
                    <a:pt x="417" y="104"/>
                  </a:lnTo>
                  <a:lnTo>
                    <a:pt x="419" y="111"/>
                  </a:lnTo>
                  <a:lnTo>
                    <a:pt x="422" y="119"/>
                  </a:lnTo>
                  <a:lnTo>
                    <a:pt x="424" y="127"/>
                  </a:lnTo>
                  <a:lnTo>
                    <a:pt x="425" y="135"/>
                  </a:lnTo>
                  <a:lnTo>
                    <a:pt x="425" y="137"/>
                  </a:lnTo>
                  <a:lnTo>
                    <a:pt x="425" y="139"/>
                  </a:lnTo>
                  <a:lnTo>
                    <a:pt x="426" y="142"/>
                  </a:lnTo>
                  <a:lnTo>
                    <a:pt x="426" y="146"/>
                  </a:lnTo>
                  <a:lnTo>
                    <a:pt x="427" y="149"/>
                  </a:lnTo>
                  <a:lnTo>
                    <a:pt x="428" y="152"/>
                  </a:lnTo>
                  <a:lnTo>
                    <a:pt x="430" y="154"/>
                  </a:lnTo>
                  <a:lnTo>
                    <a:pt x="432" y="156"/>
                  </a:lnTo>
                  <a:lnTo>
                    <a:pt x="438" y="159"/>
                  </a:lnTo>
                  <a:lnTo>
                    <a:pt x="443" y="160"/>
                  </a:lnTo>
                  <a:lnTo>
                    <a:pt x="449" y="159"/>
                  </a:lnTo>
                  <a:lnTo>
                    <a:pt x="453" y="155"/>
                  </a:lnTo>
                  <a:lnTo>
                    <a:pt x="455" y="153"/>
                  </a:lnTo>
                  <a:lnTo>
                    <a:pt x="456" y="151"/>
                  </a:lnTo>
                  <a:lnTo>
                    <a:pt x="457" y="148"/>
                  </a:lnTo>
                  <a:lnTo>
                    <a:pt x="457" y="145"/>
                  </a:lnTo>
                  <a:lnTo>
                    <a:pt x="457" y="139"/>
                  </a:lnTo>
                  <a:lnTo>
                    <a:pt x="456" y="135"/>
                  </a:lnTo>
                  <a:lnTo>
                    <a:pt x="458" y="125"/>
                  </a:lnTo>
                  <a:lnTo>
                    <a:pt x="461" y="117"/>
                  </a:lnTo>
                  <a:lnTo>
                    <a:pt x="466" y="110"/>
                  </a:lnTo>
                  <a:lnTo>
                    <a:pt x="472" y="104"/>
                  </a:lnTo>
                  <a:lnTo>
                    <a:pt x="479" y="99"/>
                  </a:lnTo>
                  <a:lnTo>
                    <a:pt x="486" y="97"/>
                  </a:lnTo>
                  <a:lnTo>
                    <a:pt x="494" y="95"/>
                  </a:lnTo>
                  <a:lnTo>
                    <a:pt x="503" y="95"/>
                  </a:lnTo>
                  <a:lnTo>
                    <a:pt x="510" y="96"/>
                  </a:lnTo>
                  <a:lnTo>
                    <a:pt x="518" y="99"/>
                  </a:lnTo>
                  <a:lnTo>
                    <a:pt x="524" y="102"/>
                  </a:lnTo>
                  <a:lnTo>
                    <a:pt x="531" y="108"/>
                  </a:lnTo>
                  <a:lnTo>
                    <a:pt x="536" y="114"/>
                  </a:lnTo>
                  <a:lnTo>
                    <a:pt x="539" y="122"/>
                  </a:lnTo>
                  <a:lnTo>
                    <a:pt x="542" y="132"/>
                  </a:lnTo>
                  <a:lnTo>
                    <a:pt x="542" y="142"/>
                  </a:lnTo>
                  <a:lnTo>
                    <a:pt x="542" y="146"/>
                  </a:lnTo>
                  <a:lnTo>
                    <a:pt x="544" y="149"/>
                  </a:lnTo>
                  <a:lnTo>
                    <a:pt x="546" y="151"/>
                  </a:lnTo>
                  <a:lnTo>
                    <a:pt x="547" y="153"/>
                  </a:lnTo>
                  <a:lnTo>
                    <a:pt x="552" y="156"/>
                  </a:lnTo>
                  <a:lnTo>
                    <a:pt x="558" y="156"/>
                  </a:lnTo>
                  <a:lnTo>
                    <a:pt x="563" y="156"/>
                  </a:lnTo>
                  <a:lnTo>
                    <a:pt x="568" y="153"/>
                  </a:lnTo>
                  <a:lnTo>
                    <a:pt x="571" y="151"/>
                  </a:lnTo>
                  <a:lnTo>
                    <a:pt x="572" y="149"/>
                  </a:lnTo>
                  <a:lnTo>
                    <a:pt x="573" y="146"/>
                  </a:lnTo>
                  <a:lnTo>
                    <a:pt x="574" y="142"/>
                  </a:lnTo>
                  <a:lnTo>
                    <a:pt x="574" y="135"/>
                  </a:lnTo>
                  <a:lnTo>
                    <a:pt x="573" y="127"/>
                  </a:lnTo>
                  <a:lnTo>
                    <a:pt x="572" y="120"/>
                  </a:lnTo>
                  <a:lnTo>
                    <a:pt x="569" y="113"/>
                  </a:lnTo>
                  <a:lnTo>
                    <a:pt x="566" y="107"/>
                  </a:lnTo>
                  <a:lnTo>
                    <a:pt x="563" y="100"/>
                  </a:lnTo>
                  <a:lnTo>
                    <a:pt x="560" y="94"/>
                  </a:lnTo>
                  <a:lnTo>
                    <a:pt x="555" y="87"/>
                  </a:lnTo>
                  <a:lnTo>
                    <a:pt x="550" y="83"/>
                  </a:lnTo>
                  <a:lnTo>
                    <a:pt x="545" y="78"/>
                  </a:lnTo>
                  <a:lnTo>
                    <a:pt x="539" y="73"/>
                  </a:lnTo>
                  <a:lnTo>
                    <a:pt x="533" y="70"/>
                  </a:lnTo>
                  <a:lnTo>
                    <a:pt x="526" y="67"/>
                  </a:lnTo>
                  <a:lnTo>
                    <a:pt x="520" y="65"/>
                  </a:lnTo>
                  <a:lnTo>
                    <a:pt x="512" y="64"/>
                  </a:lnTo>
                  <a:lnTo>
                    <a:pt x="505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8558213" y="30797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138" y="69"/>
                  </a:moveTo>
                  <a:lnTo>
                    <a:pt x="138" y="75"/>
                  </a:lnTo>
                  <a:lnTo>
                    <a:pt x="137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1"/>
                  </a:lnTo>
                  <a:lnTo>
                    <a:pt x="126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3" y="122"/>
                  </a:lnTo>
                  <a:lnTo>
                    <a:pt x="108" y="126"/>
                  </a:lnTo>
                  <a:lnTo>
                    <a:pt x="103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7" y="138"/>
                  </a:lnTo>
                  <a:lnTo>
                    <a:pt x="69" y="138"/>
                  </a:lnTo>
                  <a:lnTo>
                    <a:pt x="63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7" y="129"/>
                  </a:lnTo>
                  <a:lnTo>
                    <a:pt x="30" y="126"/>
                  </a:lnTo>
                  <a:lnTo>
                    <a:pt x="26" y="122"/>
                  </a:lnTo>
                  <a:lnTo>
                    <a:pt x="21" y="118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3" y="90"/>
                  </a:lnTo>
                  <a:lnTo>
                    <a:pt x="2" y="83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5" y="42"/>
                  </a:lnTo>
                  <a:lnTo>
                    <a:pt x="9" y="36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5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3" y="9"/>
                  </a:lnTo>
                  <a:lnTo>
                    <a:pt x="108" y="12"/>
                  </a:lnTo>
                  <a:lnTo>
                    <a:pt x="113" y="15"/>
                  </a:lnTo>
                  <a:lnTo>
                    <a:pt x="118" y="20"/>
                  </a:lnTo>
                  <a:lnTo>
                    <a:pt x="123" y="25"/>
                  </a:lnTo>
                  <a:lnTo>
                    <a:pt x="126" y="30"/>
                  </a:lnTo>
                  <a:lnTo>
                    <a:pt x="130" y="36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7" y="55"/>
                  </a:lnTo>
                  <a:lnTo>
                    <a:pt x="138" y="61"/>
                  </a:lnTo>
                  <a:lnTo>
                    <a:pt x="138" y="69"/>
                  </a:lnTo>
                  <a:close/>
                  <a:moveTo>
                    <a:pt x="108" y="69"/>
                  </a:moveTo>
                  <a:lnTo>
                    <a:pt x="108" y="69"/>
                  </a:lnTo>
                  <a:lnTo>
                    <a:pt x="107" y="61"/>
                  </a:lnTo>
                  <a:lnTo>
                    <a:pt x="105" y="54"/>
                  </a:lnTo>
                  <a:lnTo>
                    <a:pt x="102" y="47"/>
                  </a:lnTo>
                  <a:lnTo>
                    <a:pt x="96" y="42"/>
                  </a:lnTo>
                  <a:lnTo>
                    <a:pt x="91" y="38"/>
                  </a:lnTo>
                  <a:lnTo>
                    <a:pt x="84" y="33"/>
                  </a:lnTo>
                  <a:lnTo>
                    <a:pt x="77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8" y="47"/>
                  </a:lnTo>
                  <a:lnTo>
                    <a:pt x="35" y="54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5" y="84"/>
                  </a:lnTo>
                  <a:lnTo>
                    <a:pt x="38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4" y="104"/>
                  </a:lnTo>
                  <a:lnTo>
                    <a:pt x="62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4" y="104"/>
                  </a:lnTo>
                  <a:lnTo>
                    <a:pt x="91" y="100"/>
                  </a:lnTo>
                  <a:lnTo>
                    <a:pt x="96" y="96"/>
                  </a:lnTo>
                  <a:lnTo>
                    <a:pt x="102" y="91"/>
                  </a:lnTo>
                  <a:lnTo>
                    <a:pt x="105" y="84"/>
                  </a:lnTo>
                  <a:lnTo>
                    <a:pt x="107" y="77"/>
                  </a:lnTo>
                  <a:lnTo>
                    <a:pt x="10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8812213" y="320675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8" y="0"/>
                  </a:moveTo>
                  <a:lnTo>
                    <a:pt x="31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4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38" y="76"/>
                  </a:lnTo>
                  <a:lnTo>
                    <a:pt x="47" y="76"/>
                  </a:lnTo>
                  <a:lnTo>
                    <a:pt x="54" y="74"/>
                  </a:lnTo>
                  <a:lnTo>
                    <a:pt x="60" y="70"/>
                  </a:lnTo>
                  <a:lnTo>
                    <a:pt x="67" y="66"/>
                  </a:lnTo>
                  <a:lnTo>
                    <a:pt x="71" y="60"/>
                  </a:lnTo>
                  <a:lnTo>
                    <a:pt x="74" y="54"/>
                  </a:lnTo>
                  <a:lnTo>
                    <a:pt x="76" y="46"/>
                  </a:lnTo>
                  <a:lnTo>
                    <a:pt x="77" y="39"/>
                  </a:lnTo>
                  <a:lnTo>
                    <a:pt x="76" y="30"/>
                  </a:lnTo>
                  <a:lnTo>
                    <a:pt x="74" y="24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4" y="3"/>
                  </a:lnTo>
                  <a:lnTo>
                    <a:pt x="4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51" name="Google Shape;551;p25"/>
          <p:cNvSpPr txBox="1"/>
          <p:nvPr/>
        </p:nvSpPr>
        <p:spPr>
          <a:xfrm>
            <a:off x="4139952" y="1419622"/>
            <a:ext cx="40324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AUTUMN</a:t>
            </a:r>
            <a:endParaRPr b="1" sz="6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552" name="Google Shape;552;p25"/>
          <p:cNvGrpSpPr/>
          <p:nvPr/>
        </p:nvGrpSpPr>
        <p:grpSpPr>
          <a:xfrm>
            <a:off x="3661036" y="1621455"/>
            <a:ext cx="206376" cy="1960562"/>
            <a:chOff x="3563938" y="1585913"/>
            <a:chExt cx="206376" cy="1960562"/>
          </a:xfrm>
        </p:grpSpPr>
        <p:sp>
          <p:nvSpPr>
            <p:cNvPr id="553" name="Google Shape;553;p25"/>
            <p:cNvSpPr/>
            <p:nvPr/>
          </p:nvSpPr>
          <p:spPr>
            <a:xfrm>
              <a:off x="3652838" y="2566988"/>
              <a:ext cx="23813" cy="979487"/>
            </a:xfrm>
            <a:custGeom>
              <a:rect b="b" l="l" r="r" t="t"/>
              <a:pathLst>
                <a:path extrusionOk="0" h="8027" w="212">
                  <a:moveTo>
                    <a:pt x="212" y="99"/>
                  </a:moveTo>
                  <a:lnTo>
                    <a:pt x="212" y="7928"/>
                  </a:lnTo>
                  <a:lnTo>
                    <a:pt x="211" y="7938"/>
                  </a:lnTo>
                  <a:lnTo>
                    <a:pt x="210" y="7948"/>
                  </a:lnTo>
                  <a:lnTo>
                    <a:pt x="206" y="7958"/>
                  </a:lnTo>
                  <a:lnTo>
                    <a:pt x="203" y="7967"/>
                  </a:lnTo>
                  <a:lnTo>
                    <a:pt x="199" y="7975"/>
                  </a:lnTo>
                  <a:lnTo>
                    <a:pt x="193" y="7983"/>
                  </a:lnTo>
                  <a:lnTo>
                    <a:pt x="187" y="7991"/>
                  </a:lnTo>
                  <a:lnTo>
                    <a:pt x="180" y="7998"/>
                  </a:lnTo>
                  <a:lnTo>
                    <a:pt x="173" y="8004"/>
                  </a:lnTo>
                  <a:lnTo>
                    <a:pt x="164" y="8010"/>
                  </a:lnTo>
                  <a:lnTo>
                    <a:pt x="156" y="8015"/>
                  </a:lnTo>
                  <a:lnTo>
                    <a:pt x="147" y="8019"/>
                  </a:lnTo>
                  <a:lnTo>
                    <a:pt x="137" y="8023"/>
                  </a:lnTo>
                  <a:lnTo>
                    <a:pt x="127" y="8025"/>
                  </a:lnTo>
                  <a:lnTo>
                    <a:pt x="116" y="8027"/>
                  </a:lnTo>
                  <a:lnTo>
                    <a:pt x="105" y="8027"/>
                  </a:lnTo>
                  <a:lnTo>
                    <a:pt x="94" y="8027"/>
                  </a:lnTo>
                  <a:lnTo>
                    <a:pt x="84" y="8025"/>
                  </a:lnTo>
                  <a:lnTo>
                    <a:pt x="74" y="8023"/>
                  </a:lnTo>
                  <a:lnTo>
                    <a:pt x="64" y="8019"/>
                  </a:lnTo>
                  <a:lnTo>
                    <a:pt x="54" y="8015"/>
                  </a:lnTo>
                  <a:lnTo>
                    <a:pt x="46" y="8010"/>
                  </a:lnTo>
                  <a:lnTo>
                    <a:pt x="37" y="8004"/>
                  </a:lnTo>
                  <a:lnTo>
                    <a:pt x="30" y="7998"/>
                  </a:lnTo>
                  <a:lnTo>
                    <a:pt x="23" y="7991"/>
                  </a:lnTo>
                  <a:lnTo>
                    <a:pt x="17" y="7983"/>
                  </a:lnTo>
                  <a:lnTo>
                    <a:pt x="11" y="7975"/>
                  </a:lnTo>
                  <a:lnTo>
                    <a:pt x="7" y="7967"/>
                  </a:lnTo>
                  <a:lnTo>
                    <a:pt x="4" y="7958"/>
                  </a:lnTo>
                  <a:lnTo>
                    <a:pt x="2" y="7948"/>
                  </a:lnTo>
                  <a:lnTo>
                    <a:pt x="0" y="7938"/>
                  </a:lnTo>
                  <a:lnTo>
                    <a:pt x="0" y="7928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2" y="79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2"/>
                  </a:lnTo>
                  <a:lnTo>
                    <a:pt x="17" y="44"/>
                  </a:lnTo>
                  <a:lnTo>
                    <a:pt x="23" y="36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4" y="8"/>
                  </a:lnTo>
                  <a:lnTo>
                    <a:pt x="74" y="4"/>
                  </a:lnTo>
                  <a:lnTo>
                    <a:pt x="84" y="2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2"/>
                  </a:lnTo>
                  <a:lnTo>
                    <a:pt x="137" y="4"/>
                  </a:lnTo>
                  <a:lnTo>
                    <a:pt x="147" y="8"/>
                  </a:lnTo>
                  <a:lnTo>
                    <a:pt x="156" y="12"/>
                  </a:lnTo>
                  <a:lnTo>
                    <a:pt x="164" y="17"/>
                  </a:lnTo>
                  <a:lnTo>
                    <a:pt x="173" y="23"/>
                  </a:lnTo>
                  <a:lnTo>
                    <a:pt x="180" y="29"/>
                  </a:lnTo>
                  <a:lnTo>
                    <a:pt x="187" y="36"/>
                  </a:lnTo>
                  <a:lnTo>
                    <a:pt x="193" y="44"/>
                  </a:lnTo>
                  <a:lnTo>
                    <a:pt x="199" y="52"/>
                  </a:lnTo>
                  <a:lnTo>
                    <a:pt x="203" y="60"/>
                  </a:lnTo>
                  <a:lnTo>
                    <a:pt x="206" y="69"/>
                  </a:lnTo>
                  <a:lnTo>
                    <a:pt x="210" y="79"/>
                  </a:lnTo>
                  <a:lnTo>
                    <a:pt x="211" y="89"/>
                  </a:lnTo>
                  <a:lnTo>
                    <a:pt x="212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3563938" y="257968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356" y="369"/>
                  </a:moveTo>
                  <a:lnTo>
                    <a:pt x="356" y="394"/>
                  </a:lnTo>
                  <a:lnTo>
                    <a:pt x="358" y="418"/>
                  </a:lnTo>
                  <a:lnTo>
                    <a:pt x="361" y="441"/>
                  </a:lnTo>
                  <a:lnTo>
                    <a:pt x="365" y="465"/>
                  </a:lnTo>
                  <a:lnTo>
                    <a:pt x="370" y="488"/>
                  </a:lnTo>
                  <a:lnTo>
                    <a:pt x="377" y="510"/>
                  </a:lnTo>
                  <a:lnTo>
                    <a:pt x="384" y="532"/>
                  </a:lnTo>
                  <a:lnTo>
                    <a:pt x="394" y="553"/>
                  </a:lnTo>
                  <a:lnTo>
                    <a:pt x="404" y="573"/>
                  </a:lnTo>
                  <a:lnTo>
                    <a:pt x="416" y="592"/>
                  </a:lnTo>
                  <a:lnTo>
                    <a:pt x="428" y="611"/>
                  </a:lnTo>
                  <a:lnTo>
                    <a:pt x="442" y="629"/>
                  </a:lnTo>
                  <a:lnTo>
                    <a:pt x="456" y="646"/>
                  </a:lnTo>
                  <a:lnTo>
                    <a:pt x="472" y="663"/>
                  </a:lnTo>
                  <a:lnTo>
                    <a:pt x="488" y="678"/>
                  </a:lnTo>
                  <a:lnTo>
                    <a:pt x="505" y="693"/>
                  </a:lnTo>
                  <a:lnTo>
                    <a:pt x="471" y="708"/>
                  </a:lnTo>
                  <a:lnTo>
                    <a:pt x="437" y="725"/>
                  </a:lnTo>
                  <a:lnTo>
                    <a:pt x="405" y="742"/>
                  </a:lnTo>
                  <a:lnTo>
                    <a:pt x="374" y="761"/>
                  </a:lnTo>
                  <a:lnTo>
                    <a:pt x="344" y="782"/>
                  </a:lnTo>
                  <a:lnTo>
                    <a:pt x="313" y="804"/>
                  </a:lnTo>
                  <a:lnTo>
                    <a:pt x="285" y="826"/>
                  </a:lnTo>
                  <a:lnTo>
                    <a:pt x="258" y="849"/>
                  </a:lnTo>
                  <a:lnTo>
                    <a:pt x="233" y="873"/>
                  </a:lnTo>
                  <a:lnTo>
                    <a:pt x="208" y="899"/>
                  </a:lnTo>
                  <a:lnTo>
                    <a:pt x="184" y="925"/>
                  </a:lnTo>
                  <a:lnTo>
                    <a:pt x="163" y="952"/>
                  </a:lnTo>
                  <a:lnTo>
                    <a:pt x="141" y="980"/>
                  </a:lnTo>
                  <a:lnTo>
                    <a:pt x="122" y="1009"/>
                  </a:lnTo>
                  <a:lnTo>
                    <a:pt x="103" y="1039"/>
                  </a:lnTo>
                  <a:lnTo>
                    <a:pt x="87" y="1070"/>
                  </a:lnTo>
                  <a:lnTo>
                    <a:pt x="71" y="1102"/>
                  </a:lnTo>
                  <a:lnTo>
                    <a:pt x="57" y="1133"/>
                  </a:lnTo>
                  <a:lnTo>
                    <a:pt x="45" y="1166"/>
                  </a:lnTo>
                  <a:lnTo>
                    <a:pt x="33" y="1199"/>
                  </a:lnTo>
                  <a:lnTo>
                    <a:pt x="24" y="1233"/>
                  </a:lnTo>
                  <a:lnTo>
                    <a:pt x="16" y="1267"/>
                  </a:lnTo>
                  <a:lnTo>
                    <a:pt x="10" y="1302"/>
                  </a:lnTo>
                  <a:lnTo>
                    <a:pt x="4" y="1337"/>
                  </a:lnTo>
                  <a:lnTo>
                    <a:pt x="2" y="1373"/>
                  </a:lnTo>
                  <a:lnTo>
                    <a:pt x="0" y="1409"/>
                  </a:lnTo>
                  <a:lnTo>
                    <a:pt x="0" y="1446"/>
                  </a:lnTo>
                  <a:lnTo>
                    <a:pt x="2" y="1482"/>
                  </a:lnTo>
                  <a:lnTo>
                    <a:pt x="5" y="1519"/>
                  </a:lnTo>
                  <a:lnTo>
                    <a:pt x="12" y="1557"/>
                  </a:lnTo>
                  <a:lnTo>
                    <a:pt x="18" y="1594"/>
                  </a:lnTo>
                  <a:lnTo>
                    <a:pt x="28" y="1632"/>
                  </a:lnTo>
                  <a:lnTo>
                    <a:pt x="36" y="1659"/>
                  </a:lnTo>
                  <a:lnTo>
                    <a:pt x="44" y="1684"/>
                  </a:lnTo>
                  <a:lnTo>
                    <a:pt x="54" y="1710"/>
                  </a:lnTo>
                  <a:lnTo>
                    <a:pt x="65" y="1734"/>
                  </a:lnTo>
                  <a:lnTo>
                    <a:pt x="76" y="1758"/>
                  </a:lnTo>
                  <a:lnTo>
                    <a:pt x="89" y="1782"/>
                  </a:lnTo>
                  <a:lnTo>
                    <a:pt x="103" y="1806"/>
                  </a:lnTo>
                  <a:lnTo>
                    <a:pt x="117" y="1829"/>
                  </a:lnTo>
                  <a:lnTo>
                    <a:pt x="132" y="1851"/>
                  </a:lnTo>
                  <a:lnTo>
                    <a:pt x="149" y="1874"/>
                  </a:lnTo>
                  <a:lnTo>
                    <a:pt x="165" y="1896"/>
                  </a:lnTo>
                  <a:lnTo>
                    <a:pt x="182" y="1917"/>
                  </a:lnTo>
                  <a:lnTo>
                    <a:pt x="218" y="1961"/>
                  </a:lnTo>
                  <a:lnTo>
                    <a:pt x="255" y="2003"/>
                  </a:lnTo>
                  <a:lnTo>
                    <a:pt x="333" y="2085"/>
                  </a:lnTo>
                  <a:lnTo>
                    <a:pt x="410" y="2166"/>
                  </a:lnTo>
                  <a:lnTo>
                    <a:pt x="448" y="2207"/>
                  </a:lnTo>
                  <a:lnTo>
                    <a:pt x="486" y="2249"/>
                  </a:lnTo>
                  <a:lnTo>
                    <a:pt x="503" y="2270"/>
                  </a:lnTo>
                  <a:lnTo>
                    <a:pt x="520" y="2291"/>
                  </a:lnTo>
                  <a:lnTo>
                    <a:pt x="537" y="2312"/>
                  </a:lnTo>
                  <a:lnTo>
                    <a:pt x="554" y="2333"/>
                  </a:lnTo>
                  <a:lnTo>
                    <a:pt x="572" y="2359"/>
                  </a:lnTo>
                  <a:lnTo>
                    <a:pt x="589" y="2386"/>
                  </a:lnTo>
                  <a:lnTo>
                    <a:pt x="604" y="2414"/>
                  </a:lnTo>
                  <a:lnTo>
                    <a:pt x="618" y="2442"/>
                  </a:lnTo>
                  <a:lnTo>
                    <a:pt x="630" y="2470"/>
                  </a:lnTo>
                  <a:lnTo>
                    <a:pt x="640" y="2499"/>
                  </a:lnTo>
                  <a:lnTo>
                    <a:pt x="648" y="2530"/>
                  </a:lnTo>
                  <a:lnTo>
                    <a:pt x="654" y="2559"/>
                  </a:lnTo>
                  <a:lnTo>
                    <a:pt x="656" y="2574"/>
                  </a:lnTo>
                  <a:lnTo>
                    <a:pt x="658" y="2589"/>
                  </a:lnTo>
                  <a:lnTo>
                    <a:pt x="659" y="2604"/>
                  </a:lnTo>
                  <a:lnTo>
                    <a:pt x="659" y="2619"/>
                  </a:lnTo>
                  <a:lnTo>
                    <a:pt x="659" y="2634"/>
                  </a:lnTo>
                  <a:lnTo>
                    <a:pt x="658" y="2649"/>
                  </a:lnTo>
                  <a:lnTo>
                    <a:pt x="657" y="2664"/>
                  </a:lnTo>
                  <a:lnTo>
                    <a:pt x="655" y="2679"/>
                  </a:lnTo>
                  <a:lnTo>
                    <a:pt x="653" y="2694"/>
                  </a:lnTo>
                  <a:lnTo>
                    <a:pt x="648" y="2708"/>
                  </a:lnTo>
                  <a:lnTo>
                    <a:pt x="645" y="2723"/>
                  </a:lnTo>
                  <a:lnTo>
                    <a:pt x="640" y="2738"/>
                  </a:lnTo>
                  <a:lnTo>
                    <a:pt x="634" y="2753"/>
                  </a:lnTo>
                  <a:lnTo>
                    <a:pt x="628" y="2767"/>
                  </a:lnTo>
                  <a:lnTo>
                    <a:pt x="621" y="2781"/>
                  </a:lnTo>
                  <a:lnTo>
                    <a:pt x="613" y="2796"/>
                  </a:lnTo>
                  <a:lnTo>
                    <a:pt x="603" y="2812"/>
                  </a:lnTo>
                  <a:lnTo>
                    <a:pt x="592" y="2825"/>
                  </a:lnTo>
                  <a:lnTo>
                    <a:pt x="580" y="2837"/>
                  </a:lnTo>
                  <a:lnTo>
                    <a:pt x="566" y="2848"/>
                  </a:lnTo>
                  <a:lnTo>
                    <a:pt x="552" y="2858"/>
                  </a:lnTo>
                  <a:lnTo>
                    <a:pt x="537" y="2866"/>
                  </a:lnTo>
                  <a:lnTo>
                    <a:pt x="521" y="2873"/>
                  </a:lnTo>
                  <a:lnTo>
                    <a:pt x="504" y="2879"/>
                  </a:lnTo>
                  <a:lnTo>
                    <a:pt x="488" y="2884"/>
                  </a:lnTo>
                  <a:lnTo>
                    <a:pt x="470" y="2888"/>
                  </a:lnTo>
                  <a:lnTo>
                    <a:pt x="452" y="2890"/>
                  </a:lnTo>
                  <a:lnTo>
                    <a:pt x="434" y="2892"/>
                  </a:lnTo>
                  <a:lnTo>
                    <a:pt x="417" y="2892"/>
                  </a:lnTo>
                  <a:lnTo>
                    <a:pt x="398" y="2891"/>
                  </a:lnTo>
                  <a:lnTo>
                    <a:pt x="381" y="2889"/>
                  </a:lnTo>
                  <a:lnTo>
                    <a:pt x="364" y="2886"/>
                  </a:lnTo>
                  <a:lnTo>
                    <a:pt x="351" y="2883"/>
                  </a:lnTo>
                  <a:lnTo>
                    <a:pt x="340" y="2879"/>
                  </a:lnTo>
                  <a:lnTo>
                    <a:pt x="330" y="2875"/>
                  </a:lnTo>
                  <a:lnTo>
                    <a:pt x="320" y="2869"/>
                  </a:lnTo>
                  <a:lnTo>
                    <a:pt x="311" y="2863"/>
                  </a:lnTo>
                  <a:lnTo>
                    <a:pt x="304" y="2856"/>
                  </a:lnTo>
                  <a:lnTo>
                    <a:pt x="297" y="2848"/>
                  </a:lnTo>
                  <a:lnTo>
                    <a:pt x="292" y="2840"/>
                  </a:lnTo>
                  <a:lnTo>
                    <a:pt x="288" y="2832"/>
                  </a:lnTo>
                  <a:lnTo>
                    <a:pt x="283" y="2823"/>
                  </a:lnTo>
                  <a:lnTo>
                    <a:pt x="280" y="2814"/>
                  </a:lnTo>
                  <a:lnTo>
                    <a:pt x="278" y="2803"/>
                  </a:lnTo>
                  <a:lnTo>
                    <a:pt x="277" y="2794"/>
                  </a:lnTo>
                  <a:lnTo>
                    <a:pt x="277" y="2784"/>
                  </a:lnTo>
                  <a:lnTo>
                    <a:pt x="277" y="2774"/>
                  </a:lnTo>
                  <a:lnTo>
                    <a:pt x="278" y="2764"/>
                  </a:lnTo>
                  <a:lnTo>
                    <a:pt x="280" y="2754"/>
                  </a:lnTo>
                  <a:lnTo>
                    <a:pt x="282" y="2745"/>
                  </a:lnTo>
                  <a:lnTo>
                    <a:pt x="285" y="2735"/>
                  </a:lnTo>
                  <a:lnTo>
                    <a:pt x="290" y="2726"/>
                  </a:lnTo>
                  <a:lnTo>
                    <a:pt x="295" y="2718"/>
                  </a:lnTo>
                  <a:lnTo>
                    <a:pt x="300" y="2709"/>
                  </a:lnTo>
                  <a:lnTo>
                    <a:pt x="306" y="2701"/>
                  </a:lnTo>
                  <a:lnTo>
                    <a:pt x="313" y="2694"/>
                  </a:lnTo>
                  <a:lnTo>
                    <a:pt x="321" y="2687"/>
                  </a:lnTo>
                  <a:lnTo>
                    <a:pt x="328" y="2681"/>
                  </a:lnTo>
                  <a:lnTo>
                    <a:pt x="337" y="2676"/>
                  </a:lnTo>
                  <a:lnTo>
                    <a:pt x="347" y="2672"/>
                  </a:lnTo>
                  <a:lnTo>
                    <a:pt x="356" y="2668"/>
                  </a:lnTo>
                  <a:lnTo>
                    <a:pt x="366" y="2665"/>
                  </a:lnTo>
                  <a:lnTo>
                    <a:pt x="378" y="2664"/>
                  </a:lnTo>
                  <a:lnTo>
                    <a:pt x="389" y="2663"/>
                  </a:lnTo>
                  <a:lnTo>
                    <a:pt x="400" y="2663"/>
                  </a:lnTo>
                  <a:lnTo>
                    <a:pt x="409" y="2662"/>
                  </a:lnTo>
                  <a:lnTo>
                    <a:pt x="418" y="2659"/>
                  </a:lnTo>
                  <a:lnTo>
                    <a:pt x="426" y="2656"/>
                  </a:lnTo>
                  <a:lnTo>
                    <a:pt x="434" y="2653"/>
                  </a:lnTo>
                  <a:lnTo>
                    <a:pt x="442" y="2648"/>
                  </a:lnTo>
                  <a:lnTo>
                    <a:pt x="448" y="2643"/>
                  </a:lnTo>
                  <a:lnTo>
                    <a:pt x="453" y="2638"/>
                  </a:lnTo>
                  <a:lnTo>
                    <a:pt x="459" y="2632"/>
                  </a:lnTo>
                  <a:lnTo>
                    <a:pt x="463" y="2626"/>
                  </a:lnTo>
                  <a:lnTo>
                    <a:pt x="466" y="2619"/>
                  </a:lnTo>
                  <a:lnTo>
                    <a:pt x="470" y="2612"/>
                  </a:lnTo>
                  <a:lnTo>
                    <a:pt x="472" y="2604"/>
                  </a:lnTo>
                  <a:lnTo>
                    <a:pt x="474" y="2597"/>
                  </a:lnTo>
                  <a:lnTo>
                    <a:pt x="474" y="2589"/>
                  </a:lnTo>
                  <a:lnTo>
                    <a:pt x="475" y="2581"/>
                  </a:lnTo>
                  <a:lnTo>
                    <a:pt x="474" y="2574"/>
                  </a:lnTo>
                  <a:lnTo>
                    <a:pt x="474" y="2566"/>
                  </a:lnTo>
                  <a:lnTo>
                    <a:pt x="472" y="2559"/>
                  </a:lnTo>
                  <a:lnTo>
                    <a:pt x="470" y="2551"/>
                  </a:lnTo>
                  <a:lnTo>
                    <a:pt x="466" y="2544"/>
                  </a:lnTo>
                  <a:lnTo>
                    <a:pt x="463" y="2537"/>
                  </a:lnTo>
                  <a:lnTo>
                    <a:pt x="459" y="2531"/>
                  </a:lnTo>
                  <a:lnTo>
                    <a:pt x="453" y="2525"/>
                  </a:lnTo>
                  <a:lnTo>
                    <a:pt x="448" y="2519"/>
                  </a:lnTo>
                  <a:lnTo>
                    <a:pt x="442" y="2513"/>
                  </a:lnTo>
                  <a:lnTo>
                    <a:pt x="434" y="2509"/>
                  </a:lnTo>
                  <a:lnTo>
                    <a:pt x="426" y="2505"/>
                  </a:lnTo>
                  <a:lnTo>
                    <a:pt x="418" y="2502"/>
                  </a:lnTo>
                  <a:lnTo>
                    <a:pt x="409" y="2500"/>
                  </a:lnTo>
                  <a:lnTo>
                    <a:pt x="400" y="2498"/>
                  </a:lnTo>
                  <a:lnTo>
                    <a:pt x="389" y="2498"/>
                  </a:lnTo>
                  <a:lnTo>
                    <a:pt x="368" y="2499"/>
                  </a:lnTo>
                  <a:lnTo>
                    <a:pt x="347" y="2501"/>
                  </a:lnTo>
                  <a:lnTo>
                    <a:pt x="327" y="2505"/>
                  </a:lnTo>
                  <a:lnTo>
                    <a:pt x="307" y="2511"/>
                  </a:lnTo>
                  <a:lnTo>
                    <a:pt x="288" y="2519"/>
                  </a:lnTo>
                  <a:lnTo>
                    <a:pt x="269" y="2527"/>
                  </a:lnTo>
                  <a:lnTo>
                    <a:pt x="251" y="2537"/>
                  </a:lnTo>
                  <a:lnTo>
                    <a:pt x="234" y="2548"/>
                  </a:lnTo>
                  <a:lnTo>
                    <a:pt x="216" y="2560"/>
                  </a:lnTo>
                  <a:lnTo>
                    <a:pt x="200" y="2573"/>
                  </a:lnTo>
                  <a:lnTo>
                    <a:pt x="185" y="2587"/>
                  </a:lnTo>
                  <a:lnTo>
                    <a:pt x="171" y="2602"/>
                  </a:lnTo>
                  <a:lnTo>
                    <a:pt x="158" y="2618"/>
                  </a:lnTo>
                  <a:lnTo>
                    <a:pt x="146" y="2634"/>
                  </a:lnTo>
                  <a:lnTo>
                    <a:pt x="136" y="2651"/>
                  </a:lnTo>
                  <a:lnTo>
                    <a:pt x="126" y="2669"/>
                  </a:lnTo>
                  <a:lnTo>
                    <a:pt x="117" y="2687"/>
                  </a:lnTo>
                  <a:lnTo>
                    <a:pt x="110" y="2705"/>
                  </a:lnTo>
                  <a:lnTo>
                    <a:pt x="103" y="2724"/>
                  </a:lnTo>
                  <a:lnTo>
                    <a:pt x="99" y="2743"/>
                  </a:lnTo>
                  <a:lnTo>
                    <a:pt x="96" y="2762"/>
                  </a:lnTo>
                  <a:lnTo>
                    <a:pt x="94" y="2781"/>
                  </a:lnTo>
                  <a:lnTo>
                    <a:pt x="94" y="2801"/>
                  </a:lnTo>
                  <a:lnTo>
                    <a:pt x="95" y="2821"/>
                  </a:lnTo>
                  <a:lnTo>
                    <a:pt x="98" y="2840"/>
                  </a:lnTo>
                  <a:lnTo>
                    <a:pt x="102" y="2858"/>
                  </a:lnTo>
                  <a:lnTo>
                    <a:pt x="109" y="2877"/>
                  </a:lnTo>
                  <a:lnTo>
                    <a:pt x="117" y="2895"/>
                  </a:lnTo>
                  <a:lnTo>
                    <a:pt x="127" y="2912"/>
                  </a:lnTo>
                  <a:lnTo>
                    <a:pt x="140" y="2929"/>
                  </a:lnTo>
                  <a:lnTo>
                    <a:pt x="154" y="2945"/>
                  </a:lnTo>
                  <a:lnTo>
                    <a:pt x="170" y="2961"/>
                  </a:lnTo>
                  <a:lnTo>
                    <a:pt x="193" y="2979"/>
                  </a:lnTo>
                  <a:lnTo>
                    <a:pt x="216" y="2996"/>
                  </a:lnTo>
                  <a:lnTo>
                    <a:pt x="241" y="3011"/>
                  </a:lnTo>
                  <a:lnTo>
                    <a:pt x="265" y="3023"/>
                  </a:lnTo>
                  <a:lnTo>
                    <a:pt x="290" y="3034"/>
                  </a:lnTo>
                  <a:lnTo>
                    <a:pt x="314" y="3042"/>
                  </a:lnTo>
                  <a:lnTo>
                    <a:pt x="340" y="3049"/>
                  </a:lnTo>
                  <a:lnTo>
                    <a:pt x="365" y="3053"/>
                  </a:lnTo>
                  <a:lnTo>
                    <a:pt x="391" y="3056"/>
                  </a:lnTo>
                  <a:lnTo>
                    <a:pt x="416" y="3057"/>
                  </a:lnTo>
                  <a:lnTo>
                    <a:pt x="440" y="3057"/>
                  </a:lnTo>
                  <a:lnTo>
                    <a:pt x="465" y="3054"/>
                  </a:lnTo>
                  <a:lnTo>
                    <a:pt x="490" y="3051"/>
                  </a:lnTo>
                  <a:lnTo>
                    <a:pt x="515" y="3045"/>
                  </a:lnTo>
                  <a:lnTo>
                    <a:pt x="538" y="3038"/>
                  </a:lnTo>
                  <a:lnTo>
                    <a:pt x="562" y="3030"/>
                  </a:lnTo>
                  <a:lnTo>
                    <a:pt x="586" y="3020"/>
                  </a:lnTo>
                  <a:lnTo>
                    <a:pt x="607" y="3008"/>
                  </a:lnTo>
                  <a:lnTo>
                    <a:pt x="630" y="2996"/>
                  </a:lnTo>
                  <a:lnTo>
                    <a:pt x="650" y="2982"/>
                  </a:lnTo>
                  <a:lnTo>
                    <a:pt x="671" y="2967"/>
                  </a:lnTo>
                  <a:lnTo>
                    <a:pt x="691" y="2951"/>
                  </a:lnTo>
                  <a:lnTo>
                    <a:pt x="710" y="2933"/>
                  </a:lnTo>
                  <a:lnTo>
                    <a:pt x="727" y="2915"/>
                  </a:lnTo>
                  <a:lnTo>
                    <a:pt x="744" y="2896"/>
                  </a:lnTo>
                  <a:lnTo>
                    <a:pt x="759" y="2875"/>
                  </a:lnTo>
                  <a:lnTo>
                    <a:pt x="774" y="2854"/>
                  </a:lnTo>
                  <a:lnTo>
                    <a:pt x="787" y="2832"/>
                  </a:lnTo>
                  <a:lnTo>
                    <a:pt x="799" y="2808"/>
                  </a:lnTo>
                  <a:lnTo>
                    <a:pt x="810" y="2784"/>
                  </a:lnTo>
                  <a:lnTo>
                    <a:pt x="818" y="2760"/>
                  </a:lnTo>
                  <a:lnTo>
                    <a:pt x="826" y="2735"/>
                  </a:lnTo>
                  <a:lnTo>
                    <a:pt x="835" y="2700"/>
                  </a:lnTo>
                  <a:lnTo>
                    <a:pt x="840" y="2665"/>
                  </a:lnTo>
                  <a:lnTo>
                    <a:pt x="842" y="2631"/>
                  </a:lnTo>
                  <a:lnTo>
                    <a:pt x="842" y="2598"/>
                  </a:lnTo>
                  <a:lnTo>
                    <a:pt x="840" y="2565"/>
                  </a:lnTo>
                  <a:lnTo>
                    <a:pt x="836" y="2532"/>
                  </a:lnTo>
                  <a:lnTo>
                    <a:pt x="829" y="2499"/>
                  </a:lnTo>
                  <a:lnTo>
                    <a:pt x="820" y="2467"/>
                  </a:lnTo>
                  <a:lnTo>
                    <a:pt x="809" y="2436"/>
                  </a:lnTo>
                  <a:lnTo>
                    <a:pt x="797" y="2405"/>
                  </a:lnTo>
                  <a:lnTo>
                    <a:pt x="782" y="2375"/>
                  </a:lnTo>
                  <a:lnTo>
                    <a:pt x="767" y="2345"/>
                  </a:lnTo>
                  <a:lnTo>
                    <a:pt x="750" y="2316"/>
                  </a:lnTo>
                  <a:lnTo>
                    <a:pt x="730" y="2287"/>
                  </a:lnTo>
                  <a:lnTo>
                    <a:pt x="711" y="2258"/>
                  </a:lnTo>
                  <a:lnTo>
                    <a:pt x="690" y="2229"/>
                  </a:lnTo>
                  <a:lnTo>
                    <a:pt x="669" y="2200"/>
                  </a:lnTo>
                  <a:lnTo>
                    <a:pt x="646" y="2172"/>
                  </a:lnTo>
                  <a:lnTo>
                    <a:pt x="622" y="2145"/>
                  </a:lnTo>
                  <a:lnTo>
                    <a:pt x="600" y="2118"/>
                  </a:lnTo>
                  <a:lnTo>
                    <a:pt x="550" y="2064"/>
                  </a:lnTo>
                  <a:lnTo>
                    <a:pt x="502" y="2012"/>
                  </a:lnTo>
                  <a:lnTo>
                    <a:pt x="453" y="1960"/>
                  </a:lnTo>
                  <a:lnTo>
                    <a:pt x="406" y="1908"/>
                  </a:lnTo>
                  <a:lnTo>
                    <a:pt x="382" y="1883"/>
                  </a:lnTo>
                  <a:lnTo>
                    <a:pt x="361" y="1858"/>
                  </a:lnTo>
                  <a:lnTo>
                    <a:pt x="339" y="1833"/>
                  </a:lnTo>
                  <a:lnTo>
                    <a:pt x="319" y="1809"/>
                  </a:lnTo>
                  <a:lnTo>
                    <a:pt x="291" y="1771"/>
                  </a:lnTo>
                  <a:lnTo>
                    <a:pt x="265" y="1732"/>
                  </a:lnTo>
                  <a:lnTo>
                    <a:pt x="243" y="1693"/>
                  </a:lnTo>
                  <a:lnTo>
                    <a:pt x="225" y="1653"/>
                  </a:lnTo>
                  <a:lnTo>
                    <a:pt x="209" y="1612"/>
                  </a:lnTo>
                  <a:lnTo>
                    <a:pt x="197" y="1571"/>
                  </a:lnTo>
                  <a:lnTo>
                    <a:pt x="187" y="1531"/>
                  </a:lnTo>
                  <a:lnTo>
                    <a:pt x="181" y="1490"/>
                  </a:lnTo>
                  <a:lnTo>
                    <a:pt x="178" y="1449"/>
                  </a:lnTo>
                  <a:lnTo>
                    <a:pt x="178" y="1408"/>
                  </a:lnTo>
                  <a:lnTo>
                    <a:pt x="180" y="1368"/>
                  </a:lnTo>
                  <a:lnTo>
                    <a:pt x="185" y="1327"/>
                  </a:lnTo>
                  <a:lnTo>
                    <a:pt x="193" y="1288"/>
                  </a:lnTo>
                  <a:lnTo>
                    <a:pt x="202" y="1249"/>
                  </a:lnTo>
                  <a:lnTo>
                    <a:pt x="215" y="1211"/>
                  </a:lnTo>
                  <a:lnTo>
                    <a:pt x="232" y="1173"/>
                  </a:lnTo>
                  <a:lnTo>
                    <a:pt x="249" y="1137"/>
                  </a:lnTo>
                  <a:lnTo>
                    <a:pt x="269" y="1102"/>
                  </a:lnTo>
                  <a:lnTo>
                    <a:pt x="292" y="1068"/>
                  </a:lnTo>
                  <a:lnTo>
                    <a:pt x="318" y="1035"/>
                  </a:lnTo>
                  <a:lnTo>
                    <a:pt x="345" y="1003"/>
                  </a:lnTo>
                  <a:lnTo>
                    <a:pt x="374" y="974"/>
                  </a:lnTo>
                  <a:lnTo>
                    <a:pt x="405" y="946"/>
                  </a:lnTo>
                  <a:lnTo>
                    <a:pt x="438" y="920"/>
                  </a:lnTo>
                  <a:lnTo>
                    <a:pt x="474" y="896"/>
                  </a:lnTo>
                  <a:lnTo>
                    <a:pt x="512" y="874"/>
                  </a:lnTo>
                  <a:lnTo>
                    <a:pt x="550" y="854"/>
                  </a:lnTo>
                  <a:lnTo>
                    <a:pt x="592" y="837"/>
                  </a:lnTo>
                  <a:lnTo>
                    <a:pt x="634" y="821"/>
                  </a:lnTo>
                  <a:lnTo>
                    <a:pt x="680" y="809"/>
                  </a:lnTo>
                  <a:lnTo>
                    <a:pt x="726" y="799"/>
                  </a:lnTo>
                  <a:lnTo>
                    <a:pt x="773" y="791"/>
                  </a:lnTo>
                  <a:lnTo>
                    <a:pt x="784" y="792"/>
                  </a:lnTo>
                  <a:lnTo>
                    <a:pt x="795" y="793"/>
                  </a:lnTo>
                  <a:lnTo>
                    <a:pt x="806" y="792"/>
                  </a:lnTo>
                  <a:lnTo>
                    <a:pt x="815" y="791"/>
                  </a:lnTo>
                  <a:lnTo>
                    <a:pt x="825" y="789"/>
                  </a:lnTo>
                  <a:lnTo>
                    <a:pt x="834" y="786"/>
                  </a:lnTo>
                  <a:lnTo>
                    <a:pt x="842" y="784"/>
                  </a:lnTo>
                  <a:lnTo>
                    <a:pt x="852" y="782"/>
                  </a:lnTo>
                  <a:lnTo>
                    <a:pt x="859" y="779"/>
                  </a:lnTo>
                  <a:lnTo>
                    <a:pt x="867" y="775"/>
                  </a:lnTo>
                  <a:lnTo>
                    <a:pt x="874" y="770"/>
                  </a:lnTo>
                  <a:lnTo>
                    <a:pt x="881" y="764"/>
                  </a:lnTo>
                  <a:lnTo>
                    <a:pt x="886" y="759"/>
                  </a:lnTo>
                  <a:lnTo>
                    <a:pt x="892" y="753"/>
                  </a:lnTo>
                  <a:lnTo>
                    <a:pt x="896" y="746"/>
                  </a:lnTo>
                  <a:lnTo>
                    <a:pt x="900" y="740"/>
                  </a:lnTo>
                  <a:lnTo>
                    <a:pt x="904" y="733"/>
                  </a:lnTo>
                  <a:lnTo>
                    <a:pt x="906" y="726"/>
                  </a:lnTo>
                  <a:lnTo>
                    <a:pt x="908" y="718"/>
                  </a:lnTo>
                  <a:lnTo>
                    <a:pt x="909" y="711"/>
                  </a:lnTo>
                  <a:lnTo>
                    <a:pt x="910" y="703"/>
                  </a:lnTo>
                  <a:lnTo>
                    <a:pt x="910" y="696"/>
                  </a:lnTo>
                  <a:lnTo>
                    <a:pt x="909" y="688"/>
                  </a:lnTo>
                  <a:lnTo>
                    <a:pt x="908" y="681"/>
                  </a:lnTo>
                  <a:lnTo>
                    <a:pt x="907" y="674"/>
                  </a:lnTo>
                  <a:lnTo>
                    <a:pt x="904" y="667"/>
                  </a:lnTo>
                  <a:lnTo>
                    <a:pt x="900" y="660"/>
                  </a:lnTo>
                  <a:lnTo>
                    <a:pt x="897" y="654"/>
                  </a:lnTo>
                  <a:lnTo>
                    <a:pt x="893" y="648"/>
                  </a:lnTo>
                  <a:lnTo>
                    <a:pt x="887" y="643"/>
                  </a:lnTo>
                  <a:lnTo>
                    <a:pt x="882" y="638"/>
                  </a:lnTo>
                  <a:lnTo>
                    <a:pt x="876" y="633"/>
                  </a:lnTo>
                  <a:lnTo>
                    <a:pt x="869" y="630"/>
                  </a:lnTo>
                  <a:lnTo>
                    <a:pt x="862" y="626"/>
                  </a:lnTo>
                  <a:lnTo>
                    <a:pt x="853" y="624"/>
                  </a:lnTo>
                  <a:lnTo>
                    <a:pt x="844" y="622"/>
                  </a:lnTo>
                  <a:lnTo>
                    <a:pt x="835" y="622"/>
                  </a:lnTo>
                  <a:lnTo>
                    <a:pt x="825" y="622"/>
                  </a:lnTo>
                  <a:lnTo>
                    <a:pt x="811" y="622"/>
                  </a:lnTo>
                  <a:lnTo>
                    <a:pt x="798" y="623"/>
                  </a:lnTo>
                  <a:lnTo>
                    <a:pt x="784" y="625"/>
                  </a:lnTo>
                  <a:lnTo>
                    <a:pt x="771" y="626"/>
                  </a:lnTo>
                  <a:lnTo>
                    <a:pt x="742" y="622"/>
                  </a:lnTo>
                  <a:lnTo>
                    <a:pt x="714" y="617"/>
                  </a:lnTo>
                  <a:lnTo>
                    <a:pt x="689" y="609"/>
                  </a:lnTo>
                  <a:lnTo>
                    <a:pt x="667" y="599"/>
                  </a:lnTo>
                  <a:lnTo>
                    <a:pt x="645" y="587"/>
                  </a:lnTo>
                  <a:lnTo>
                    <a:pt x="626" y="573"/>
                  </a:lnTo>
                  <a:lnTo>
                    <a:pt x="608" y="558"/>
                  </a:lnTo>
                  <a:lnTo>
                    <a:pt x="593" y="542"/>
                  </a:lnTo>
                  <a:lnTo>
                    <a:pt x="580" y="525"/>
                  </a:lnTo>
                  <a:lnTo>
                    <a:pt x="569" y="506"/>
                  </a:lnTo>
                  <a:lnTo>
                    <a:pt x="560" y="487"/>
                  </a:lnTo>
                  <a:lnTo>
                    <a:pt x="552" y="466"/>
                  </a:lnTo>
                  <a:lnTo>
                    <a:pt x="547" y="445"/>
                  </a:lnTo>
                  <a:lnTo>
                    <a:pt x="544" y="424"/>
                  </a:lnTo>
                  <a:lnTo>
                    <a:pt x="543" y="403"/>
                  </a:lnTo>
                  <a:lnTo>
                    <a:pt x="543" y="382"/>
                  </a:lnTo>
                  <a:lnTo>
                    <a:pt x="545" y="361"/>
                  </a:lnTo>
                  <a:lnTo>
                    <a:pt x="550" y="340"/>
                  </a:lnTo>
                  <a:lnTo>
                    <a:pt x="556" y="319"/>
                  </a:lnTo>
                  <a:lnTo>
                    <a:pt x="564" y="300"/>
                  </a:lnTo>
                  <a:lnTo>
                    <a:pt x="575" y="281"/>
                  </a:lnTo>
                  <a:lnTo>
                    <a:pt x="587" y="262"/>
                  </a:lnTo>
                  <a:lnTo>
                    <a:pt x="601" y="245"/>
                  </a:lnTo>
                  <a:lnTo>
                    <a:pt x="617" y="229"/>
                  </a:lnTo>
                  <a:lnTo>
                    <a:pt x="634" y="215"/>
                  </a:lnTo>
                  <a:lnTo>
                    <a:pt x="654" y="202"/>
                  </a:lnTo>
                  <a:lnTo>
                    <a:pt x="675" y="191"/>
                  </a:lnTo>
                  <a:lnTo>
                    <a:pt x="699" y="180"/>
                  </a:lnTo>
                  <a:lnTo>
                    <a:pt x="725" y="173"/>
                  </a:lnTo>
                  <a:lnTo>
                    <a:pt x="752" y="168"/>
                  </a:lnTo>
                  <a:lnTo>
                    <a:pt x="781" y="165"/>
                  </a:lnTo>
                  <a:lnTo>
                    <a:pt x="811" y="165"/>
                  </a:lnTo>
                  <a:lnTo>
                    <a:pt x="822" y="165"/>
                  </a:lnTo>
                  <a:lnTo>
                    <a:pt x="831" y="164"/>
                  </a:lnTo>
                  <a:lnTo>
                    <a:pt x="841" y="162"/>
                  </a:lnTo>
                  <a:lnTo>
                    <a:pt x="849" y="159"/>
                  </a:lnTo>
                  <a:lnTo>
                    <a:pt x="856" y="156"/>
                  </a:lnTo>
                  <a:lnTo>
                    <a:pt x="864" y="152"/>
                  </a:lnTo>
                  <a:lnTo>
                    <a:pt x="870" y="147"/>
                  </a:lnTo>
                  <a:lnTo>
                    <a:pt x="876" y="141"/>
                  </a:lnTo>
                  <a:lnTo>
                    <a:pt x="881" y="136"/>
                  </a:lnTo>
                  <a:lnTo>
                    <a:pt x="885" y="129"/>
                  </a:lnTo>
                  <a:lnTo>
                    <a:pt x="888" y="123"/>
                  </a:lnTo>
                  <a:lnTo>
                    <a:pt x="892" y="116"/>
                  </a:lnTo>
                  <a:lnTo>
                    <a:pt x="894" y="108"/>
                  </a:lnTo>
                  <a:lnTo>
                    <a:pt x="896" y="101"/>
                  </a:lnTo>
                  <a:lnTo>
                    <a:pt x="897" y="93"/>
                  </a:lnTo>
                  <a:lnTo>
                    <a:pt x="897" y="86"/>
                  </a:lnTo>
                  <a:lnTo>
                    <a:pt x="897" y="78"/>
                  </a:lnTo>
                  <a:lnTo>
                    <a:pt x="896" y="70"/>
                  </a:lnTo>
                  <a:lnTo>
                    <a:pt x="894" y="63"/>
                  </a:lnTo>
                  <a:lnTo>
                    <a:pt x="892" y="55"/>
                  </a:lnTo>
                  <a:lnTo>
                    <a:pt x="888" y="48"/>
                  </a:lnTo>
                  <a:lnTo>
                    <a:pt x="885" y="41"/>
                  </a:lnTo>
                  <a:lnTo>
                    <a:pt x="881" y="35"/>
                  </a:lnTo>
                  <a:lnTo>
                    <a:pt x="876" y="28"/>
                  </a:lnTo>
                  <a:lnTo>
                    <a:pt x="870" y="23"/>
                  </a:lnTo>
                  <a:lnTo>
                    <a:pt x="864" y="17"/>
                  </a:lnTo>
                  <a:lnTo>
                    <a:pt x="856" y="13"/>
                  </a:lnTo>
                  <a:lnTo>
                    <a:pt x="849" y="9"/>
                  </a:lnTo>
                  <a:lnTo>
                    <a:pt x="840" y="6"/>
                  </a:lnTo>
                  <a:lnTo>
                    <a:pt x="831" y="3"/>
                  </a:lnTo>
                  <a:lnTo>
                    <a:pt x="822" y="1"/>
                  </a:lnTo>
                  <a:lnTo>
                    <a:pt x="811" y="1"/>
                  </a:lnTo>
                  <a:lnTo>
                    <a:pt x="790" y="0"/>
                  </a:lnTo>
                  <a:lnTo>
                    <a:pt x="769" y="1"/>
                  </a:lnTo>
                  <a:lnTo>
                    <a:pt x="748" y="3"/>
                  </a:lnTo>
                  <a:lnTo>
                    <a:pt x="728" y="5"/>
                  </a:lnTo>
                  <a:lnTo>
                    <a:pt x="706" y="9"/>
                  </a:lnTo>
                  <a:lnTo>
                    <a:pt x="686" y="13"/>
                  </a:lnTo>
                  <a:lnTo>
                    <a:pt x="667" y="18"/>
                  </a:lnTo>
                  <a:lnTo>
                    <a:pt x="646" y="24"/>
                  </a:lnTo>
                  <a:lnTo>
                    <a:pt x="627" y="30"/>
                  </a:lnTo>
                  <a:lnTo>
                    <a:pt x="607" y="38"/>
                  </a:lnTo>
                  <a:lnTo>
                    <a:pt x="589" y="46"/>
                  </a:lnTo>
                  <a:lnTo>
                    <a:pt x="571" y="55"/>
                  </a:lnTo>
                  <a:lnTo>
                    <a:pt x="552" y="65"/>
                  </a:lnTo>
                  <a:lnTo>
                    <a:pt x="535" y="75"/>
                  </a:lnTo>
                  <a:lnTo>
                    <a:pt x="518" y="86"/>
                  </a:lnTo>
                  <a:lnTo>
                    <a:pt x="502" y="98"/>
                  </a:lnTo>
                  <a:lnTo>
                    <a:pt x="487" y="111"/>
                  </a:lnTo>
                  <a:lnTo>
                    <a:pt x="472" y="124"/>
                  </a:lnTo>
                  <a:lnTo>
                    <a:pt x="458" y="138"/>
                  </a:lnTo>
                  <a:lnTo>
                    <a:pt x="444" y="152"/>
                  </a:lnTo>
                  <a:lnTo>
                    <a:pt x="431" y="167"/>
                  </a:lnTo>
                  <a:lnTo>
                    <a:pt x="419" y="184"/>
                  </a:lnTo>
                  <a:lnTo>
                    <a:pt x="408" y="200"/>
                  </a:lnTo>
                  <a:lnTo>
                    <a:pt x="398" y="217"/>
                  </a:lnTo>
                  <a:lnTo>
                    <a:pt x="390" y="234"/>
                  </a:lnTo>
                  <a:lnTo>
                    <a:pt x="381" y="252"/>
                  </a:lnTo>
                  <a:lnTo>
                    <a:pt x="375" y="270"/>
                  </a:lnTo>
                  <a:lnTo>
                    <a:pt x="368" y="289"/>
                  </a:lnTo>
                  <a:lnTo>
                    <a:pt x="364" y="308"/>
                  </a:lnTo>
                  <a:lnTo>
                    <a:pt x="360" y="328"/>
                  </a:lnTo>
                  <a:lnTo>
                    <a:pt x="358" y="348"/>
                  </a:lnTo>
                  <a:lnTo>
                    <a:pt x="356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3667126" y="257968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554" y="369"/>
                  </a:moveTo>
                  <a:lnTo>
                    <a:pt x="554" y="394"/>
                  </a:lnTo>
                  <a:lnTo>
                    <a:pt x="552" y="418"/>
                  </a:lnTo>
                  <a:lnTo>
                    <a:pt x="549" y="441"/>
                  </a:lnTo>
                  <a:lnTo>
                    <a:pt x="545" y="465"/>
                  </a:lnTo>
                  <a:lnTo>
                    <a:pt x="540" y="488"/>
                  </a:lnTo>
                  <a:lnTo>
                    <a:pt x="533" y="510"/>
                  </a:lnTo>
                  <a:lnTo>
                    <a:pt x="526" y="532"/>
                  </a:lnTo>
                  <a:lnTo>
                    <a:pt x="516" y="553"/>
                  </a:lnTo>
                  <a:lnTo>
                    <a:pt x="506" y="573"/>
                  </a:lnTo>
                  <a:lnTo>
                    <a:pt x="494" y="592"/>
                  </a:lnTo>
                  <a:lnTo>
                    <a:pt x="482" y="611"/>
                  </a:lnTo>
                  <a:lnTo>
                    <a:pt x="468" y="629"/>
                  </a:lnTo>
                  <a:lnTo>
                    <a:pt x="453" y="646"/>
                  </a:lnTo>
                  <a:lnTo>
                    <a:pt x="438" y="663"/>
                  </a:lnTo>
                  <a:lnTo>
                    <a:pt x="422" y="678"/>
                  </a:lnTo>
                  <a:lnTo>
                    <a:pt x="405" y="693"/>
                  </a:lnTo>
                  <a:lnTo>
                    <a:pt x="439" y="708"/>
                  </a:lnTo>
                  <a:lnTo>
                    <a:pt x="473" y="725"/>
                  </a:lnTo>
                  <a:lnTo>
                    <a:pt x="505" y="742"/>
                  </a:lnTo>
                  <a:lnTo>
                    <a:pt x="536" y="761"/>
                  </a:lnTo>
                  <a:lnTo>
                    <a:pt x="566" y="782"/>
                  </a:lnTo>
                  <a:lnTo>
                    <a:pt x="597" y="804"/>
                  </a:lnTo>
                  <a:lnTo>
                    <a:pt x="625" y="826"/>
                  </a:lnTo>
                  <a:lnTo>
                    <a:pt x="652" y="849"/>
                  </a:lnTo>
                  <a:lnTo>
                    <a:pt x="677" y="873"/>
                  </a:lnTo>
                  <a:lnTo>
                    <a:pt x="702" y="899"/>
                  </a:lnTo>
                  <a:lnTo>
                    <a:pt x="726" y="925"/>
                  </a:lnTo>
                  <a:lnTo>
                    <a:pt x="747" y="952"/>
                  </a:lnTo>
                  <a:lnTo>
                    <a:pt x="769" y="980"/>
                  </a:lnTo>
                  <a:lnTo>
                    <a:pt x="788" y="1009"/>
                  </a:lnTo>
                  <a:lnTo>
                    <a:pt x="807" y="1039"/>
                  </a:lnTo>
                  <a:lnTo>
                    <a:pt x="823" y="1070"/>
                  </a:lnTo>
                  <a:lnTo>
                    <a:pt x="839" y="1102"/>
                  </a:lnTo>
                  <a:lnTo>
                    <a:pt x="853" y="1133"/>
                  </a:lnTo>
                  <a:lnTo>
                    <a:pt x="866" y="1166"/>
                  </a:lnTo>
                  <a:lnTo>
                    <a:pt x="877" y="1199"/>
                  </a:lnTo>
                  <a:lnTo>
                    <a:pt x="886" y="1233"/>
                  </a:lnTo>
                  <a:lnTo>
                    <a:pt x="894" y="1267"/>
                  </a:lnTo>
                  <a:lnTo>
                    <a:pt x="900" y="1302"/>
                  </a:lnTo>
                  <a:lnTo>
                    <a:pt x="906" y="1337"/>
                  </a:lnTo>
                  <a:lnTo>
                    <a:pt x="908" y="1373"/>
                  </a:lnTo>
                  <a:lnTo>
                    <a:pt x="910" y="1409"/>
                  </a:lnTo>
                  <a:lnTo>
                    <a:pt x="910" y="1446"/>
                  </a:lnTo>
                  <a:lnTo>
                    <a:pt x="908" y="1482"/>
                  </a:lnTo>
                  <a:lnTo>
                    <a:pt x="905" y="1519"/>
                  </a:lnTo>
                  <a:lnTo>
                    <a:pt x="898" y="1557"/>
                  </a:lnTo>
                  <a:lnTo>
                    <a:pt x="892" y="1594"/>
                  </a:lnTo>
                  <a:lnTo>
                    <a:pt x="882" y="1632"/>
                  </a:lnTo>
                  <a:lnTo>
                    <a:pt x="874" y="1659"/>
                  </a:lnTo>
                  <a:lnTo>
                    <a:pt x="866" y="1684"/>
                  </a:lnTo>
                  <a:lnTo>
                    <a:pt x="856" y="1710"/>
                  </a:lnTo>
                  <a:lnTo>
                    <a:pt x="845" y="1734"/>
                  </a:lnTo>
                  <a:lnTo>
                    <a:pt x="834" y="1758"/>
                  </a:lnTo>
                  <a:lnTo>
                    <a:pt x="821" y="1782"/>
                  </a:lnTo>
                  <a:lnTo>
                    <a:pt x="807" y="1806"/>
                  </a:lnTo>
                  <a:lnTo>
                    <a:pt x="793" y="1829"/>
                  </a:lnTo>
                  <a:lnTo>
                    <a:pt x="778" y="1851"/>
                  </a:lnTo>
                  <a:lnTo>
                    <a:pt x="761" y="1874"/>
                  </a:lnTo>
                  <a:lnTo>
                    <a:pt x="745" y="1896"/>
                  </a:lnTo>
                  <a:lnTo>
                    <a:pt x="728" y="1917"/>
                  </a:lnTo>
                  <a:lnTo>
                    <a:pt x="692" y="1961"/>
                  </a:lnTo>
                  <a:lnTo>
                    <a:pt x="655" y="2003"/>
                  </a:lnTo>
                  <a:lnTo>
                    <a:pt x="577" y="2085"/>
                  </a:lnTo>
                  <a:lnTo>
                    <a:pt x="500" y="2166"/>
                  </a:lnTo>
                  <a:lnTo>
                    <a:pt x="462" y="2207"/>
                  </a:lnTo>
                  <a:lnTo>
                    <a:pt x="424" y="2249"/>
                  </a:lnTo>
                  <a:lnTo>
                    <a:pt x="407" y="2270"/>
                  </a:lnTo>
                  <a:lnTo>
                    <a:pt x="390" y="2291"/>
                  </a:lnTo>
                  <a:lnTo>
                    <a:pt x="373" y="2312"/>
                  </a:lnTo>
                  <a:lnTo>
                    <a:pt x="356" y="2333"/>
                  </a:lnTo>
                  <a:lnTo>
                    <a:pt x="338" y="2359"/>
                  </a:lnTo>
                  <a:lnTo>
                    <a:pt x="321" y="2386"/>
                  </a:lnTo>
                  <a:lnTo>
                    <a:pt x="306" y="2414"/>
                  </a:lnTo>
                  <a:lnTo>
                    <a:pt x="292" y="2442"/>
                  </a:lnTo>
                  <a:lnTo>
                    <a:pt x="280" y="2470"/>
                  </a:lnTo>
                  <a:lnTo>
                    <a:pt x="270" y="2499"/>
                  </a:lnTo>
                  <a:lnTo>
                    <a:pt x="262" y="2530"/>
                  </a:lnTo>
                  <a:lnTo>
                    <a:pt x="256" y="2559"/>
                  </a:lnTo>
                  <a:lnTo>
                    <a:pt x="254" y="2574"/>
                  </a:lnTo>
                  <a:lnTo>
                    <a:pt x="252" y="2589"/>
                  </a:lnTo>
                  <a:lnTo>
                    <a:pt x="251" y="2604"/>
                  </a:lnTo>
                  <a:lnTo>
                    <a:pt x="251" y="2619"/>
                  </a:lnTo>
                  <a:lnTo>
                    <a:pt x="251" y="2634"/>
                  </a:lnTo>
                  <a:lnTo>
                    <a:pt x="252" y="2649"/>
                  </a:lnTo>
                  <a:lnTo>
                    <a:pt x="253" y="2664"/>
                  </a:lnTo>
                  <a:lnTo>
                    <a:pt x="255" y="2679"/>
                  </a:lnTo>
                  <a:lnTo>
                    <a:pt x="257" y="2694"/>
                  </a:lnTo>
                  <a:lnTo>
                    <a:pt x="262" y="2708"/>
                  </a:lnTo>
                  <a:lnTo>
                    <a:pt x="265" y="2723"/>
                  </a:lnTo>
                  <a:lnTo>
                    <a:pt x="270" y="2738"/>
                  </a:lnTo>
                  <a:lnTo>
                    <a:pt x="276" y="2753"/>
                  </a:lnTo>
                  <a:lnTo>
                    <a:pt x="282" y="2767"/>
                  </a:lnTo>
                  <a:lnTo>
                    <a:pt x="289" y="2781"/>
                  </a:lnTo>
                  <a:lnTo>
                    <a:pt x="297" y="2796"/>
                  </a:lnTo>
                  <a:lnTo>
                    <a:pt x="306" y="2812"/>
                  </a:lnTo>
                  <a:lnTo>
                    <a:pt x="318" y="2825"/>
                  </a:lnTo>
                  <a:lnTo>
                    <a:pt x="330" y="2837"/>
                  </a:lnTo>
                  <a:lnTo>
                    <a:pt x="344" y="2848"/>
                  </a:lnTo>
                  <a:lnTo>
                    <a:pt x="358" y="2858"/>
                  </a:lnTo>
                  <a:lnTo>
                    <a:pt x="373" y="2866"/>
                  </a:lnTo>
                  <a:lnTo>
                    <a:pt x="389" y="2873"/>
                  </a:lnTo>
                  <a:lnTo>
                    <a:pt x="405" y="2879"/>
                  </a:lnTo>
                  <a:lnTo>
                    <a:pt x="422" y="2884"/>
                  </a:lnTo>
                  <a:lnTo>
                    <a:pt x="440" y="2888"/>
                  </a:lnTo>
                  <a:lnTo>
                    <a:pt x="458" y="2890"/>
                  </a:lnTo>
                  <a:lnTo>
                    <a:pt x="476" y="2892"/>
                  </a:lnTo>
                  <a:lnTo>
                    <a:pt x="493" y="2892"/>
                  </a:lnTo>
                  <a:lnTo>
                    <a:pt x="512" y="2891"/>
                  </a:lnTo>
                  <a:lnTo>
                    <a:pt x="529" y="2889"/>
                  </a:lnTo>
                  <a:lnTo>
                    <a:pt x="546" y="2886"/>
                  </a:lnTo>
                  <a:lnTo>
                    <a:pt x="559" y="2883"/>
                  </a:lnTo>
                  <a:lnTo>
                    <a:pt x="570" y="2879"/>
                  </a:lnTo>
                  <a:lnTo>
                    <a:pt x="580" y="2875"/>
                  </a:lnTo>
                  <a:lnTo>
                    <a:pt x="590" y="2869"/>
                  </a:lnTo>
                  <a:lnTo>
                    <a:pt x="599" y="2863"/>
                  </a:lnTo>
                  <a:lnTo>
                    <a:pt x="606" y="2856"/>
                  </a:lnTo>
                  <a:lnTo>
                    <a:pt x="613" y="2848"/>
                  </a:lnTo>
                  <a:lnTo>
                    <a:pt x="618" y="2840"/>
                  </a:lnTo>
                  <a:lnTo>
                    <a:pt x="622" y="2832"/>
                  </a:lnTo>
                  <a:lnTo>
                    <a:pt x="627" y="2823"/>
                  </a:lnTo>
                  <a:lnTo>
                    <a:pt x="630" y="2814"/>
                  </a:lnTo>
                  <a:lnTo>
                    <a:pt x="632" y="2803"/>
                  </a:lnTo>
                  <a:lnTo>
                    <a:pt x="633" y="2794"/>
                  </a:lnTo>
                  <a:lnTo>
                    <a:pt x="633" y="2784"/>
                  </a:lnTo>
                  <a:lnTo>
                    <a:pt x="633" y="2774"/>
                  </a:lnTo>
                  <a:lnTo>
                    <a:pt x="632" y="2764"/>
                  </a:lnTo>
                  <a:lnTo>
                    <a:pt x="630" y="2754"/>
                  </a:lnTo>
                  <a:lnTo>
                    <a:pt x="628" y="2745"/>
                  </a:lnTo>
                  <a:lnTo>
                    <a:pt x="625" y="2735"/>
                  </a:lnTo>
                  <a:lnTo>
                    <a:pt x="620" y="2726"/>
                  </a:lnTo>
                  <a:lnTo>
                    <a:pt x="615" y="2718"/>
                  </a:lnTo>
                  <a:lnTo>
                    <a:pt x="610" y="2709"/>
                  </a:lnTo>
                  <a:lnTo>
                    <a:pt x="604" y="2701"/>
                  </a:lnTo>
                  <a:lnTo>
                    <a:pt x="597" y="2694"/>
                  </a:lnTo>
                  <a:lnTo>
                    <a:pt x="589" y="2687"/>
                  </a:lnTo>
                  <a:lnTo>
                    <a:pt x="582" y="2681"/>
                  </a:lnTo>
                  <a:lnTo>
                    <a:pt x="573" y="2676"/>
                  </a:lnTo>
                  <a:lnTo>
                    <a:pt x="563" y="2672"/>
                  </a:lnTo>
                  <a:lnTo>
                    <a:pt x="554" y="2668"/>
                  </a:lnTo>
                  <a:lnTo>
                    <a:pt x="543" y="2665"/>
                  </a:lnTo>
                  <a:lnTo>
                    <a:pt x="532" y="2664"/>
                  </a:lnTo>
                  <a:lnTo>
                    <a:pt x="521" y="2663"/>
                  </a:lnTo>
                  <a:lnTo>
                    <a:pt x="510" y="2663"/>
                  </a:lnTo>
                  <a:lnTo>
                    <a:pt x="501" y="2662"/>
                  </a:lnTo>
                  <a:lnTo>
                    <a:pt x="492" y="2659"/>
                  </a:lnTo>
                  <a:lnTo>
                    <a:pt x="484" y="2656"/>
                  </a:lnTo>
                  <a:lnTo>
                    <a:pt x="476" y="2653"/>
                  </a:lnTo>
                  <a:lnTo>
                    <a:pt x="468" y="2648"/>
                  </a:lnTo>
                  <a:lnTo>
                    <a:pt x="462" y="2643"/>
                  </a:lnTo>
                  <a:lnTo>
                    <a:pt x="457" y="2638"/>
                  </a:lnTo>
                  <a:lnTo>
                    <a:pt x="451" y="2632"/>
                  </a:lnTo>
                  <a:lnTo>
                    <a:pt x="447" y="2626"/>
                  </a:lnTo>
                  <a:lnTo>
                    <a:pt x="444" y="2619"/>
                  </a:lnTo>
                  <a:lnTo>
                    <a:pt x="440" y="2612"/>
                  </a:lnTo>
                  <a:lnTo>
                    <a:pt x="438" y="2604"/>
                  </a:lnTo>
                  <a:lnTo>
                    <a:pt x="436" y="2597"/>
                  </a:lnTo>
                  <a:lnTo>
                    <a:pt x="436" y="2589"/>
                  </a:lnTo>
                  <a:lnTo>
                    <a:pt x="435" y="2581"/>
                  </a:lnTo>
                  <a:lnTo>
                    <a:pt x="436" y="2574"/>
                  </a:lnTo>
                  <a:lnTo>
                    <a:pt x="436" y="2566"/>
                  </a:lnTo>
                  <a:lnTo>
                    <a:pt x="438" y="2559"/>
                  </a:lnTo>
                  <a:lnTo>
                    <a:pt x="440" y="2551"/>
                  </a:lnTo>
                  <a:lnTo>
                    <a:pt x="444" y="2544"/>
                  </a:lnTo>
                  <a:lnTo>
                    <a:pt x="447" y="2537"/>
                  </a:lnTo>
                  <a:lnTo>
                    <a:pt x="451" y="2531"/>
                  </a:lnTo>
                  <a:lnTo>
                    <a:pt x="457" y="2525"/>
                  </a:lnTo>
                  <a:lnTo>
                    <a:pt x="462" y="2519"/>
                  </a:lnTo>
                  <a:lnTo>
                    <a:pt x="468" y="2513"/>
                  </a:lnTo>
                  <a:lnTo>
                    <a:pt x="476" y="2509"/>
                  </a:lnTo>
                  <a:lnTo>
                    <a:pt x="484" y="2505"/>
                  </a:lnTo>
                  <a:lnTo>
                    <a:pt x="492" y="2502"/>
                  </a:lnTo>
                  <a:lnTo>
                    <a:pt x="501" y="2500"/>
                  </a:lnTo>
                  <a:lnTo>
                    <a:pt x="510" y="2498"/>
                  </a:lnTo>
                  <a:lnTo>
                    <a:pt x="521" y="2498"/>
                  </a:lnTo>
                  <a:lnTo>
                    <a:pt x="542" y="2499"/>
                  </a:lnTo>
                  <a:lnTo>
                    <a:pt x="563" y="2501"/>
                  </a:lnTo>
                  <a:lnTo>
                    <a:pt x="583" y="2505"/>
                  </a:lnTo>
                  <a:lnTo>
                    <a:pt x="603" y="2511"/>
                  </a:lnTo>
                  <a:lnTo>
                    <a:pt x="622" y="2519"/>
                  </a:lnTo>
                  <a:lnTo>
                    <a:pt x="641" y="2527"/>
                  </a:lnTo>
                  <a:lnTo>
                    <a:pt x="659" y="2537"/>
                  </a:lnTo>
                  <a:lnTo>
                    <a:pt x="676" y="2548"/>
                  </a:lnTo>
                  <a:lnTo>
                    <a:pt x="694" y="2560"/>
                  </a:lnTo>
                  <a:lnTo>
                    <a:pt x="710" y="2573"/>
                  </a:lnTo>
                  <a:lnTo>
                    <a:pt x="725" y="2587"/>
                  </a:lnTo>
                  <a:lnTo>
                    <a:pt x="739" y="2602"/>
                  </a:lnTo>
                  <a:lnTo>
                    <a:pt x="752" y="2618"/>
                  </a:lnTo>
                  <a:lnTo>
                    <a:pt x="764" y="2634"/>
                  </a:lnTo>
                  <a:lnTo>
                    <a:pt x="774" y="2651"/>
                  </a:lnTo>
                  <a:lnTo>
                    <a:pt x="784" y="2669"/>
                  </a:lnTo>
                  <a:lnTo>
                    <a:pt x="794" y="2687"/>
                  </a:lnTo>
                  <a:lnTo>
                    <a:pt x="800" y="2705"/>
                  </a:lnTo>
                  <a:lnTo>
                    <a:pt x="807" y="2724"/>
                  </a:lnTo>
                  <a:lnTo>
                    <a:pt x="811" y="2743"/>
                  </a:lnTo>
                  <a:lnTo>
                    <a:pt x="814" y="2762"/>
                  </a:lnTo>
                  <a:lnTo>
                    <a:pt x="816" y="2781"/>
                  </a:lnTo>
                  <a:lnTo>
                    <a:pt x="816" y="2801"/>
                  </a:lnTo>
                  <a:lnTo>
                    <a:pt x="815" y="2821"/>
                  </a:lnTo>
                  <a:lnTo>
                    <a:pt x="812" y="2840"/>
                  </a:lnTo>
                  <a:lnTo>
                    <a:pt x="808" y="2858"/>
                  </a:lnTo>
                  <a:lnTo>
                    <a:pt x="801" y="2877"/>
                  </a:lnTo>
                  <a:lnTo>
                    <a:pt x="793" y="2895"/>
                  </a:lnTo>
                  <a:lnTo>
                    <a:pt x="783" y="2912"/>
                  </a:lnTo>
                  <a:lnTo>
                    <a:pt x="770" y="2929"/>
                  </a:lnTo>
                  <a:lnTo>
                    <a:pt x="756" y="2945"/>
                  </a:lnTo>
                  <a:lnTo>
                    <a:pt x="740" y="2961"/>
                  </a:lnTo>
                  <a:lnTo>
                    <a:pt x="717" y="2979"/>
                  </a:lnTo>
                  <a:lnTo>
                    <a:pt x="694" y="2996"/>
                  </a:lnTo>
                  <a:lnTo>
                    <a:pt x="669" y="3011"/>
                  </a:lnTo>
                  <a:lnTo>
                    <a:pt x="645" y="3023"/>
                  </a:lnTo>
                  <a:lnTo>
                    <a:pt x="620" y="3034"/>
                  </a:lnTo>
                  <a:lnTo>
                    <a:pt x="596" y="3042"/>
                  </a:lnTo>
                  <a:lnTo>
                    <a:pt x="570" y="3049"/>
                  </a:lnTo>
                  <a:lnTo>
                    <a:pt x="545" y="3053"/>
                  </a:lnTo>
                  <a:lnTo>
                    <a:pt x="519" y="3056"/>
                  </a:lnTo>
                  <a:lnTo>
                    <a:pt x="494" y="3057"/>
                  </a:lnTo>
                  <a:lnTo>
                    <a:pt x="470" y="3057"/>
                  </a:lnTo>
                  <a:lnTo>
                    <a:pt x="445" y="3054"/>
                  </a:lnTo>
                  <a:lnTo>
                    <a:pt x="420" y="3051"/>
                  </a:lnTo>
                  <a:lnTo>
                    <a:pt x="395" y="3045"/>
                  </a:lnTo>
                  <a:lnTo>
                    <a:pt x="372" y="3038"/>
                  </a:lnTo>
                  <a:lnTo>
                    <a:pt x="348" y="3030"/>
                  </a:lnTo>
                  <a:lnTo>
                    <a:pt x="325" y="3020"/>
                  </a:lnTo>
                  <a:lnTo>
                    <a:pt x="303" y="3008"/>
                  </a:lnTo>
                  <a:lnTo>
                    <a:pt x="280" y="2996"/>
                  </a:lnTo>
                  <a:lnTo>
                    <a:pt x="260" y="2982"/>
                  </a:lnTo>
                  <a:lnTo>
                    <a:pt x="239" y="2967"/>
                  </a:lnTo>
                  <a:lnTo>
                    <a:pt x="219" y="2951"/>
                  </a:lnTo>
                  <a:lnTo>
                    <a:pt x="200" y="2933"/>
                  </a:lnTo>
                  <a:lnTo>
                    <a:pt x="183" y="2915"/>
                  </a:lnTo>
                  <a:lnTo>
                    <a:pt x="166" y="2896"/>
                  </a:lnTo>
                  <a:lnTo>
                    <a:pt x="151" y="2875"/>
                  </a:lnTo>
                  <a:lnTo>
                    <a:pt x="136" y="2854"/>
                  </a:lnTo>
                  <a:lnTo>
                    <a:pt x="123" y="2832"/>
                  </a:lnTo>
                  <a:lnTo>
                    <a:pt x="111" y="2808"/>
                  </a:lnTo>
                  <a:lnTo>
                    <a:pt x="100" y="2784"/>
                  </a:lnTo>
                  <a:lnTo>
                    <a:pt x="92" y="2760"/>
                  </a:lnTo>
                  <a:lnTo>
                    <a:pt x="84" y="2735"/>
                  </a:lnTo>
                  <a:lnTo>
                    <a:pt x="75" y="2700"/>
                  </a:lnTo>
                  <a:lnTo>
                    <a:pt x="70" y="2665"/>
                  </a:lnTo>
                  <a:lnTo>
                    <a:pt x="68" y="2631"/>
                  </a:lnTo>
                  <a:lnTo>
                    <a:pt x="68" y="2598"/>
                  </a:lnTo>
                  <a:lnTo>
                    <a:pt x="70" y="2565"/>
                  </a:lnTo>
                  <a:lnTo>
                    <a:pt x="74" y="2532"/>
                  </a:lnTo>
                  <a:lnTo>
                    <a:pt x="81" y="2499"/>
                  </a:lnTo>
                  <a:lnTo>
                    <a:pt x="90" y="2467"/>
                  </a:lnTo>
                  <a:lnTo>
                    <a:pt x="101" y="2436"/>
                  </a:lnTo>
                  <a:lnTo>
                    <a:pt x="113" y="2405"/>
                  </a:lnTo>
                  <a:lnTo>
                    <a:pt x="128" y="2375"/>
                  </a:lnTo>
                  <a:lnTo>
                    <a:pt x="143" y="2345"/>
                  </a:lnTo>
                  <a:lnTo>
                    <a:pt x="160" y="2316"/>
                  </a:lnTo>
                  <a:lnTo>
                    <a:pt x="179" y="2287"/>
                  </a:lnTo>
                  <a:lnTo>
                    <a:pt x="199" y="2258"/>
                  </a:lnTo>
                  <a:lnTo>
                    <a:pt x="220" y="2229"/>
                  </a:lnTo>
                  <a:lnTo>
                    <a:pt x="241" y="2200"/>
                  </a:lnTo>
                  <a:lnTo>
                    <a:pt x="264" y="2172"/>
                  </a:lnTo>
                  <a:lnTo>
                    <a:pt x="286" y="2145"/>
                  </a:lnTo>
                  <a:lnTo>
                    <a:pt x="310" y="2118"/>
                  </a:lnTo>
                  <a:lnTo>
                    <a:pt x="359" y="2064"/>
                  </a:lnTo>
                  <a:lnTo>
                    <a:pt x="408" y="2012"/>
                  </a:lnTo>
                  <a:lnTo>
                    <a:pt x="457" y="1960"/>
                  </a:lnTo>
                  <a:lnTo>
                    <a:pt x="504" y="1908"/>
                  </a:lnTo>
                  <a:lnTo>
                    <a:pt x="528" y="1883"/>
                  </a:lnTo>
                  <a:lnTo>
                    <a:pt x="549" y="1858"/>
                  </a:lnTo>
                  <a:lnTo>
                    <a:pt x="571" y="1833"/>
                  </a:lnTo>
                  <a:lnTo>
                    <a:pt x="591" y="1809"/>
                  </a:lnTo>
                  <a:lnTo>
                    <a:pt x="619" y="1771"/>
                  </a:lnTo>
                  <a:lnTo>
                    <a:pt x="645" y="1732"/>
                  </a:lnTo>
                  <a:lnTo>
                    <a:pt x="667" y="1693"/>
                  </a:lnTo>
                  <a:lnTo>
                    <a:pt x="685" y="1653"/>
                  </a:lnTo>
                  <a:lnTo>
                    <a:pt x="701" y="1612"/>
                  </a:lnTo>
                  <a:lnTo>
                    <a:pt x="713" y="1571"/>
                  </a:lnTo>
                  <a:lnTo>
                    <a:pt x="723" y="1531"/>
                  </a:lnTo>
                  <a:lnTo>
                    <a:pt x="728" y="1490"/>
                  </a:lnTo>
                  <a:lnTo>
                    <a:pt x="732" y="1449"/>
                  </a:lnTo>
                  <a:lnTo>
                    <a:pt x="732" y="1408"/>
                  </a:lnTo>
                  <a:lnTo>
                    <a:pt x="730" y="1368"/>
                  </a:lnTo>
                  <a:lnTo>
                    <a:pt x="725" y="1327"/>
                  </a:lnTo>
                  <a:lnTo>
                    <a:pt x="717" y="1288"/>
                  </a:lnTo>
                  <a:lnTo>
                    <a:pt x="708" y="1249"/>
                  </a:lnTo>
                  <a:lnTo>
                    <a:pt x="694" y="1211"/>
                  </a:lnTo>
                  <a:lnTo>
                    <a:pt x="678" y="1173"/>
                  </a:lnTo>
                  <a:lnTo>
                    <a:pt x="661" y="1137"/>
                  </a:lnTo>
                  <a:lnTo>
                    <a:pt x="641" y="1102"/>
                  </a:lnTo>
                  <a:lnTo>
                    <a:pt x="618" y="1068"/>
                  </a:lnTo>
                  <a:lnTo>
                    <a:pt x="592" y="1035"/>
                  </a:lnTo>
                  <a:lnTo>
                    <a:pt x="565" y="1003"/>
                  </a:lnTo>
                  <a:lnTo>
                    <a:pt x="536" y="974"/>
                  </a:lnTo>
                  <a:lnTo>
                    <a:pt x="505" y="946"/>
                  </a:lnTo>
                  <a:lnTo>
                    <a:pt x="472" y="920"/>
                  </a:lnTo>
                  <a:lnTo>
                    <a:pt x="436" y="896"/>
                  </a:lnTo>
                  <a:lnTo>
                    <a:pt x="398" y="874"/>
                  </a:lnTo>
                  <a:lnTo>
                    <a:pt x="360" y="854"/>
                  </a:lnTo>
                  <a:lnTo>
                    <a:pt x="318" y="837"/>
                  </a:lnTo>
                  <a:lnTo>
                    <a:pt x="276" y="821"/>
                  </a:lnTo>
                  <a:lnTo>
                    <a:pt x="230" y="809"/>
                  </a:lnTo>
                  <a:lnTo>
                    <a:pt x="184" y="799"/>
                  </a:lnTo>
                  <a:lnTo>
                    <a:pt x="137" y="791"/>
                  </a:lnTo>
                  <a:lnTo>
                    <a:pt x="126" y="792"/>
                  </a:lnTo>
                  <a:lnTo>
                    <a:pt x="115" y="793"/>
                  </a:lnTo>
                  <a:lnTo>
                    <a:pt x="104" y="792"/>
                  </a:lnTo>
                  <a:lnTo>
                    <a:pt x="95" y="791"/>
                  </a:lnTo>
                  <a:lnTo>
                    <a:pt x="85" y="789"/>
                  </a:lnTo>
                  <a:lnTo>
                    <a:pt x="76" y="786"/>
                  </a:lnTo>
                  <a:lnTo>
                    <a:pt x="68" y="784"/>
                  </a:lnTo>
                  <a:lnTo>
                    <a:pt x="58" y="782"/>
                  </a:lnTo>
                  <a:lnTo>
                    <a:pt x="51" y="779"/>
                  </a:lnTo>
                  <a:lnTo>
                    <a:pt x="43" y="775"/>
                  </a:lnTo>
                  <a:lnTo>
                    <a:pt x="36" y="770"/>
                  </a:lnTo>
                  <a:lnTo>
                    <a:pt x="29" y="764"/>
                  </a:lnTo>
                  <a:lnTo>
                    <a:pt x="24" y="759"/>
                  </a:lnTo>
                  <a:lnTo>
                    <a:pt x="18" y="753"/>
                  </a:lnTo>
                  <a:lnTo>
                    <a:pt x="14" y="746"/>
                  </a:lnTo>
                  <a:lnTo>
                    <a:pt x="10" y="740"/>
                  </a:lnTo>
                  <a:lnTo>
                    <a:pt x="6" y="733"/>
                  </a:lnTo>
                  <a:lnTo>
                    <a:pt x="4" y="726"/>
                  </a:lnTo>
                  <a:lnTo>
                    <a:pt x="2" y="718"/>
                  </a:lnTo>
                  <a:lnTo>
                    <a:pt x="1" y="711"/>
                  </a:lnTo>
                  <a:lnTo>
                    <a:pt x="0" y="703"/>
                  </a:lnTo>
                  <a:lnTo>
                    <a:pt x="0" y="696"/>
                  </a:lnTo>
                  <a:lnTo>
                    <a:pt x="1" y="688"/>
                  </a:lnTo>
                  <a:lnTo>
                    <a:pt x="2" y="681"/>
                  </a:lnTo>
                  <a:lnTo>
                    <a:pt x="3" y="674"/>
                  </a:lnTo>
                  <a:lnTo>
                    <a:pt x="6" y="667"/>
                  </a:lnTo>
                  <a:lnTo>
                    <a:pt x="10" y="660"/>
                  </a:lnTo>
                  <a:lnTo>
                    <a:pt x="13" y="654"/>
                  </a:lnTo>
                  <a:lnTo>
                    <a:pt x="17" y="648"/>
                  </a:lnTo>
                  <a:lnTo>
                    <a:pt x="23" y="643"/>
                  </a:lnTo>
                  <a:lnTo>
                    <a:pt x="28" y="638"/>
                  </a:lnTo>
                  <a:lnTo>
                    <a:pt x="34" y="633"/>
                  </a:lnTo>
                  <a:lnTo>
                    <a:pt x="41" y="630"/>
                  </a:lnTo>
                  <a:lnTo>
                    <a:pt x="48" y="626"/>
                  </a:lnTo>
                  <a:lnTo>
                    <a:pt x="57" y="624"/>
                  </a:lnTo>
                  <a:lnTo>
                    <a:pt x="66" y="622"/>
                  </a:lnTo>
                  <a:lnTo>
                    <a:pt x="75" y="622"/>
                  </a:lnTo>
                  <a:lnTo>
                    <a:pt x="85" y="622"/>
                  </a:lnTo>
                  <a:lnTo>
                    <a:pt x="99" y="622"/>
                  </a:lnTo>
                  <a:lnTo>
                    <a:pt x="112" y="623"/>
                  </a:lnTo>
                  <a:lnTo>
                    <a:pt x="126" y="625"/>
                  </a:lnTo>
                  <a:lnTo>
                    <a:pt x="139" y="626"/>
                  </a:lnTo>
                  <a:lnTo>
                    <a:pt x="168" y="622"/>
                  </a:lnTo>
                  <a:lnTo>
                    <a:pt x="195" y="617"/>
                  </a:lnTo>
                  <a:lnTo>
                    <a:pt x="221" y="609"/>
                  </a:lnTo>
                  <a:lnTo>
                    <a:pt x="243" y="599"/>
                  </a:lnTo>
                  <a:lnTo>
                    <a:pt x="265" y="587"/>
                  </a:lnTo>
                  <a:lnTo>
                    <a:pt x="284" y="573"/>
                  </a:lnTo>
                  <a:lnTo>
                    <a:pt x="302" y="558"/>
                  </a:lnTo>
                  <a:lnTo>
                    <a:pt x="317" y="542"/>
                  </a:lnTo>
                  <a:lnTo>
                    <a:pt x="330" y="525"/>
                  </a:lnTo>
                  <a:lnTo>
                    <a:pt x="341" y="506"/>
                  </a:lnTo>
                  <a:lnTo>
                    <a:pt x="350" y="487"/>
                  </a:lnTo>
                  <a:lnTo>
                    <a:pt x="358" y="466"/>
                  </a:lnTo>
                  <a:lnTo>
                    <a:pt x="363" y="445"/>
                  </a:lnTo>
                  <a:lnTo>
                    <a:pt x="366" y="424"/>
                  </a:lnTo>
                  <a:lnTo>
                    <a:pt x="367" y="403"/>
                  </a:lnTo>
                  <a:lnTo>
                    <a:pt x="367" y="382"/>
                  </a:lnTo>
                  <a:lnTo>
                    <a:pt x="364" y="361"/>
                  </a:lnTo>
                  <a:lnTo>
                    <a:pt x="360" y="340"/>
                  </a:lnTo>
                  <a:lnTo>
                    <a:pt x="353" y="319"/>
                  </a:lnTo>
                  <a:lnTo>
                    <a:pt x="346" y="300"/>
                  </a:lnTo>
                  <a:lnTo>
                    <a:pt x="335" y="281"/>
                  </a:lnTo>
                  <a:lnTo>
                    <a:pt x="323" y="262"/>
                  </a:lnTo>
                  <a:lnTo>
                    <a:pt x="309" y="245"/>
                  </a:lnTo>
                  <a:lnTo>
                    <a:pt x="293" y="229"/>
                  </a:lnTo>
                  <a:lnTo>
                    <a:pt x="276" y="215"/>
                  </a:lnTo>
                  <a:lnTo>
                    <a:pt x="256" y="202"/>
                  </a:lnTo>
                  <a:lnTo>
                    <a:pt x="235" y="191"/>
                  </a:lnTo>
                  <a:lnTo>
                    <a:pt x="211" y="180"/>
                  </a:lnTo>
                  <a:lnTo>
                    <a:pt x="185" y="173"/>
                  </a:lnTo>
                  <a:lnTo>
                    <a:pt x="158" y="168"/>
                  </a:lnTo>
                  <a:lnTo>
                    <a:pt x="129" y="165"/>
                  </a:lnTo>
                  <a:lnTo>
                    <a:pt x="98" y="165"/>
                  </a:lnTo>
                  <a:lnTo>
                    <a:pt x="88" y="165"/>
                  </a:lnTo>
                  <a:lnTo>
                    <a:pt x="79" y="164"/>
                  </a:lnTo>
                  <a:lnTo>
                    <a:pt x="69" y="162"/>
                  </a:lnTo>
                  <a:lnTo>
                    <a:pt x="61" y="159"/>
                  </a:lnTo>
                  <a:lnTo>
                    <a:pt x="54" y="156"/>
                  </a:lnTo>
                  <a:lnTo>
                    <a:pt x="46" y="152"/>
                  </a:lnTo>
                  <a:lnTo>
                    <a:pt x="40" y="147"/>
                  </a:lnTo>
                  <a:lnTo>
                    <a:pt x="34" y="141"/>
                  </a:lnTo>
                  <a:lnTo>
                    <a:pt x="29" y="136"/>
                  </a:lnTo>
                  <a:lnTo>
                    <a:pt x="25" y="129"/>
                  </a:lnTo>
                  <a:lnTo>
                    <a:pt x="22" y="123"/>
                  </a:lnTo>
                  <a:lnTo>
                    <a:pt x="18" y="116"/>
                  </a:lnTo>
                  <a:lnTo>
                    <a:pt x="16" y="108"/>
                  </a:lnTo>
                  <a:lnTo>
                    <a:pt x="14" y="101"/>
                  </a:lnTo>
                  <a:lnTo>
                    <a:pt x="13" y="93"/>
                  </a:lnTo>
                  <a:lnTo>
                    <a:pt x="13" y="86"/>
                  </a:lnTo>
                  <a:lnTo>
                    <a:pt x="13" y="78"/>
                  </a:lnTo>
                  <a:lnTo>
                    <a:pt x="14" y="70"/>
                  </a:lnTo>
                  <a:lnTo>
                    <a:pt x="16" y="63"/>
                  </a:lnTo>
                  <a:lnTo>
                    <a:pt x="18" y="55"/>
                  </a:lnTo>
                  <a:lnTo>
                    <a:pt x="22" y="48"/>
                  </a:lnTo>
                  <a:lnTo>
                    <a:pt x="25" y="41"/>
                  </a:lnTo>
                  <a:lnTo>
                    <a:pt x="29" y="35"/>
                  </a:lnTo>
                  <a:lnTo>
                    <a:pt x="34" y="28"/>
                  </a:lnTo>
                  <a:lnTo>
                    <a:pt x="40" y="23"/>
                  </a:lnTo>
                  <a:lnTo>
                    <a:pt x="46" y="17"/>
                  </a:lnTo>
                  <a:lnTo>
                    <a:pt x="54" y="13"/>
                  </a:lnTo>
                  <a:lnTo>
                    <a:pt x="61" y="9"/>
                  </a:lnTo>
                  <a:lnTo>
                    <a:pt x="69" y="6"/>
                  </a:lnTo>
                  <a:lnTo>
                    <a:pt x="79" y="3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20" y="0"/>
                  </a:lnTo>
                  <a:lnTo>
                    <a:pt x="141" y="1"/>
                  </a:lnTo>
                  <a:lnTo>
                    <a:pt x="162" y="3"/>
                  </a:lnTo>
                  <a:lnTo>
                    <a:pt x="182" y="5"/>
                  </a:lnTo>
                  <a:lnTo>
                    <a:pt x="204" y="9"/>
                  </a:lnTo>
                  <a:lnTo>
                    <a:pt x="224" y="13"/>
                  </a:lnTo>
                  <a:lnTo>
                    <a:pt x="243" y="18"/>
                  </a:lnTo>
                  <a:lnTo>
                    <a:pt x="264" y="24"/>
                  </a:lnTo>
                  <a:lnTo>
                    <a:pt x="283" y="30"/>
                  </a:lnTo>
                  <a:lnTo>
                    <a:pt x="303" y="38"/>
                  </a:lnTo>
                  <a:lnTo>
                    <a:pt x="321" y="46"/>
                  </a:lnTo>
                  <a:lnTo>
                    <a:pt x="339" y="55"/>
                  </a:lnTo>
                  <a:lnTo>
                    <a:pt x="358" y="65"/>
                  </a:lnTo>
                  <a:lnTo>
                    <a:pt x="375" y="75"/>
                  </a:lnTo>
                  <a:lnTo>
                    <a:pt x="392" y="86"/>
                  </a:lnTo>
                  <a:lnTo>
                    <a:pt x="408" y="98"/>
                  </a:lnTo>
                  <a:lnTo>
                    <a:pt x="423" y="111"/>
                  </a:lnTo>
                  <a:lnTo>
                    <a:pt x="438" y="124"/>
                  </a:lnTo>
                  <a:lnTo>
                    <a:pt x="452" y="138"/>
                  </a:lnTo>
                  <a:lnTo>
                    <a:pt x="466" y="152"/>
                  </a:lnTo>
                  <a:lnTo>
                    <a:pt x="479" y="167"/>
                  </a:lnTo>
                  <a:lnTo>
                    <a:pt x="491" y="184"/>
                  </a:lnTo>
                  <a:lnTo>
                    <a:pt x="502" y="200"/>
                  </a:lnTo>
                  <a:lnTo>
                    <a:pt x="512" y="217"/>
                  </a:lnTo>
                  <a:lnTo>
                    <a:pt x="520" y="234"/>
                  </a:lnTo>
                  <a:lnTo>
                    <a:pt x="529" y="252"/>
                  </a:lnTo>
                  <a:lnTo>
                    <a:pt x="535" y="270"/>
                  </a:lnTo>
                  <a:lnTo>
                    <a:pt x="542" y="289"/>
                  </a:lnTo>
                  <a:lnTo>
                    <a:pt x="546" y="308"/>
                  </a:lnTo>
                  <a:lnTo>
                    <a:pt x="550" y="328"/>
                  </a:lnTo>
                  <a:lnTo>
                    <a:pt x="552" y="348"/>
                  </a:lnTo>
                  <a:lnTo>
                    <a:pt x="554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3619501" y="2706688"/>
              <a:ext cx="88900" cy="90487"/>
            </a:xfrm>
            <a:custGeom>
              <a:rect b="b" l="l" r="r" t="t"/>
              <a:pathLst>
                <a:path extrusionOk="0" h="737" w="790">
                  <a:moveTo>
                    <a:pt x="790" y="369"/>
                  </a:moveTo>
                  <a:lnTo>
                    <a:pt x="790" y="388"/>
                  </a:lnTo>
                  <a:lnTo>
                    <a:pt x="788" y="407"/>
                  </a:lnTo>
                  <a:lnTo>
                    <a:pt x="786" y="425"/>
                  </a:lnTo>
                  <a:lnTo>
                    <a:pt x="783" y="443"/>
                  </a:lnTo>
                  <a:lnTo>
                    <a:pt x="778" y="461"/>
                  </a:lnTo>
                  <a:lnTo>
                    <a:pt x="773" y="478"/>
                  </a:lnTo>
                  <a:lnTo>
                    <a:pt x="767" y="495"/>
                  </a:lnTo>
                  <a:lnTo>
                    <a:pt x="759" y="512"/>
                  </a:lnTo>
                  <a:lnTo>
                    <a:pt x="752" y="528"/>
                  </a:lnTo>
                  <a:lnTo>
                    <a:pt x="743" y="544"/>
                  </a:lnTo>
                  <a:lnTo>
                    <a:pt x="733" y="559"/>
                  </a:lnTo>
                  <a:lnTo>
                    <a:pt x="724" y="574"/>
                  </a:lnTo>
                  <a:lnTo>
                    <a:pt x="712" y="589"/>
                  </a:lnTo>
                  <a:lnTo>
                    <a:pt x="700" y="604"/>
                  </a:lnTo>
                  <a:lnTo>
                    <a:pt x="688" y="617"/>
                  </a:lnTo>
                  <a:lnTo>
                    <a:pt x="675" y="630"/>
                  </a:lnTo>
                  <a:lnTo>
                    <a:pt x="661" y="642"/>
                  </a:lnTo>
                  <a:lnTo>
                    <a:pt x="647" y="653"/>
                  </a:lnTo>
                  <a:lnTo>
                    <a:pt x="632" y="664"/>
                  </a:lnTo>
                  <a:lnTo>
                    <a:pt x="616" y="675"/>
                  </a:lnTo>
                  <a:lnTo>
                    <a:pt x="600" y="684"/>
                  </a:lnTo>
                  <a:lnTo>
                    <a:pt x="584" y="693"/>
                  </a:lnTo>
                  <a:lnTo>
                    <a:pt x="566" y="701"/>
                  </a:lnTo>
                  <a:lnTo>
                    <a:pt x="549" y="709"/>
                  </a:lnTo>
                  <a:lnTo>
                    <a:pt x="531" y="715"/>
                  </a:lnTo>
                  <a:lnTo>
                    <a:pt x="512" y="721"/>
                  </a:lnTo>
                  <a:lnTo>
                    <a:pt x="494" y="726"/>
                  </a:lnTo>
                  <a:lnTo>
                    <a:pt x="475" y="730"/>
                  </a:lnTo>
                  <a:lnTo>
                    <a:pt x="455" y="733"/>
                  </a:lnTo>
                  <a:lnTo>
                    <a:pt x="436" y="736"/>
                  </a:lnTo>
                  <a:lnTo>
                    <a:pt x="416" y="737"/>
                  </a:lnTo>
                  <a:lnTo>
                    <a:pt x="395" y="737"/>
                  </a:lnTo>
                  <a:lnTo>
                    <a:pt x="375" y="737"/>
                  </a:lnTo>
                  <a:lnTo>
                    <a:pt x="355" y="736"/>
                  </a:lnTo>
                  <a:lnTo>
                    <a:pt x="335" y="733"/>
                  </a:lnTo>
                  <a:lnTo>
                    <a:pt x="315" y="730"/>
                  </a:lnTo>
                  <a:lnTo>
                    <a:pt x="297" y="726"/>
                  </a:lnTo>
                  <a:lnTo>
                    <a:pt x="278" y="721"/>
                  </a:lnTo>
                  <a:lnTo>
                    <a:pt x="259" y="715"/>
                  </a:lnTo>
                  <a:lnTo>
                    <a:pt x="242" y="709"/>
                  </a:lnTo>
                  <a:lnTo>
                    <a:pt x="224" y="701"/>
                  </a:lnTo>
                  <a:lnTo>
                    <a:pt x="207" y="693"/>
                  </a:lnTo>
                  <a:lnTo>
                    <a:pt x="190" y="684"/>
                  </a:lnTo>
                  <a:lnTo>
                    <a:pt x="174" y="675"/>
                  </a:lnTo>
                  <a:lnTo>
                    <a:pt x="159" y="664"/>
                  </a:lnTo>
                  <a:lnTo>
                    <a:pt x="144" y="653"/>
                  </a:lnTo>
                  <a:lnTo>
                    <a:pt x="130" y="642"/>
                  </a:lnTo>
                  <a:lnTo>
                    <a:pt x="116" y="630"/>
                  </a:lnTo>
                  <a:lnTo>
                    <a:pt x="103" y="617"/>
                  </a:lnTo>
                  <a:lnTo>
                    <a:pt x="90" y="604"/>
                  </a:lnTo>
                  <a:lnTo>
                    <a:pt x="78" y="589"/>
                  </a:lnTo>
                  <a:lnTo>
                    <a:pt x="68" y="574"/>
                  </a:lnTo>
                  <a:lnTo>
                    <a:pt x="58" y="559"/>
                  </a:lnTo>
                  <a:lnTo>
                    <a:pt x="48" y="544"/>
                  </a:lnTo>
                  <a:lnTo>
                    <a:pt x="40" y="528"/>
                  </a:lnTo>
                  <a:lnTo>
                    <a:pt x="31" y="512"/>
                  </a:lnTo>
                  <a:lnTo>
                    <a:pt x="25" y="495"/>
                  </a:lnTo>
                  <a:lnTo>
                    <a:pt x="18" y="478"/>
                  </a:lnTo>
                  <a:lnTo>
                    <a:pt x="13" y="461"/>
                  </a:lnTo>
                  <a:lnTo>
                    <a:pt x="8" y="443"/>
                  </a:lnTo>
                  <a:lnTo>
                    <a:pt x="5" y="425"/>
                  </a:lnTo>
                  <a:lnTo>
                    <a:pt x="2" y="407"/>
                  </a:lnTo>
                  <a:lnTo>
                    <a:pt x="1" y="388"/>
                  </a:lnTo>
                  <a:lnTo>
                    <a:pt x="0" y="369"/>
                  </a:lnTo>
                  <a:lnTo>
                    <a:pt x="1" y="350"/>
                  </a:lnTo>
                  <a:lnTo>
                    <a:pt x="2" y="332"/>
                  </a:lnTo>
                  <a:lnTo>
                    <a:pt x="5" y="313"/>
                  </a:lnTo>
                  <a:lnTo>
                    <a:pt x="8" y="294"/>
                  </a:lnTo>
                  <a:lnTo>
                    <a:pt x="13" y="277"/>
                  </a:lnTo>
                  <a:lnTo>
                    <a:pt x="18" y="259"/>
                  </a:lnTo>
                  <a:lnTo>
                    <a:pt x="25" y="242"/>
                  </a:lnTo>
                  <a:lnTo>
                    <a:pt x="31" y="225"/>
                  </a:lnTo>
                  <a:lnTo>
                    <a:pt x="40" y="209"/>
                  </a:lnTo>
                  <a:lnTo>
                    <a:pt x="48" y="193"/>
                  </a:lnTo>
                  <a:lnTo>
                    <a:pt x="58" y="178"/>
                  </a:lnTo>
                  <a:lnTo>
                    <a:pt x="68" y="163"/>
                  </a:lnTo>
                  <a:lnTo>
                    <a:pt x="78" y="149"/>
                  </a:lnTo>
                  <a:lnTo>
                    <a:pt x="90" y="135"/>
                  </a:lnTo>
                  <a:lnTo>
                    <a:pt x="103" y="121"/>
                  </a:lnTo>
                  <a:lnTo>
                    <a:pt x="116" y="109"/>
                  </a:lnTo>
                  <a:lnTo>
                    <a:pt x="130" y="97"/>
                  </a:lnTo>
                  <a:lnTo>
                    <a:pt x="144" y="85"/>
                  </a:lnTo>
                  <a:lnTo>
                    <a:pt x="159" y="74"/>
                  </a:lnTo>
                  <a:lnTo>
                    <a:pt x="174" y="64"/>
                  </a:lnTo>
                  <a:lnTo>
                    <a:pt x="190" y="54"/>
                  </a:lnTo>
                  <a:lnTo>
                    <a:pt x="207" y="45"/>
                  </a:lnTo>
                  <a:lnTo>
                    <a:pt x="224" y="37"/>
                  </a:lnTo>
                  <a:lnTo>
                    <a:pt x="242" y="30"/>
                  </a:lnTo>
                  <a:lnTo>
                    <a:pt x="259" y="23"/>
                  </a:lnTo>
                  <a:lnTo>
                    <a:pt x="278" y="18"/>
                  </a:lnTo>
                  <a:lnTo>
                    <a:pt x="297" y="12"/>
                  </a:lnTo>
                  <a:lnTo>
                    <a:pt x="315" y="8"/>
                  </a:lnTo>
                  <a:lnTo>
                    <a:pt x="335" y="4"/>
                  </a:lnTo>
                  <a:lnTo>
                    <a:pt x="355" y="2"/>
                  </a:lnTo>
                  <a:lnTo>
                    <a:pt x="375" y="1"/>
                  </a:lnTo>
                  <a:lnTo>
                    <a:pt x="395" y="0"/>
                  </a:lnTo>
                  <a:lnTo>
                    <a:pt x="416" y="1"/>
                  </a:lnTo>
                  <a:lnTo>
                    <a:pt x="436" y="2"/>
                  </a:lnTo>
                  <a:lnTo>
                    <a:pt x="455" y="4"/>
                  </a:lnTo>
                  <a:lnTo>
                    <a:pt x="475" y="8"/>
                  </a:lnTo>
                  <a:lnTo>
                    <a:pt x="494" y="12"/>
                  </a:lnTo>
                  <a:lnTo>
                    <a:pt x="512" y="18"/>
                  </a:lnTo>
                  <a:lnTo>
                    <a:pt x="531" y="23"/>
                  </a:lnTo>
                  <a:lnTo>
                    <a:pt x="549" y="30"/>
                  </a:lnTo>
                  <a:lnTo>
                    <a:pt x="566" y="37"/>
                  </a:lnTo>
                  <a:lnTo>
                    <a:pt x="584" y="45"/>
                  </a:lnTo>
                  <a:lnTo>
                    <a:pt x="600" y="54"/>
                  </a:lnTo>
                  <a:lnTo>
                    <a:pt x="616" y="64"/>
                  </a:lnTo>
                  <a:lnTo>
                    <a:pt x="632" y="74"/>
                  </a:lnTo>
                  <a:lnTo>
                    <a:pt x="647" y="85"/>
                  </a:lnTo>
                  <a:lnTo>
                    <a:pt x="661" y="97"/>
                  </a:lnTo>
                  <a:lnTo>
                    <a:pt x="675" y="109"/>
                  </a:lnTo>
                  <a:lnTo>
                    <a:pt x="688" y="121"/>
                  </a:lnTo>
                  <a:lnTo>
                    <a:pt x="700" y="135"/>
                  </a:lnTo>
                  <a:lnTo>
                    <a:pt x="712" y="149"/>
                  </a:lnTo>
                  <a:lnTo>
                    <a:pt x="724" y="163"/>
                  </a:lnTo>
                  <a:lnTo>
                    <a:pt x="733" y="178"/>
                  </a:lnTo>
                  <a:lnTo>
                    <a:pt x="743" y="193"/>
                  </a:lnTo>
                  <a:lnTo>
                    <a:pt x="752" y="209"/>
                  </a:lnTo>
                  <a:lnTo>
                    <a:pt x="759" y="225"/>
                  </a:lnTo>
                  <a:lnTo>
                    <a:pt x="767" y="242"/>
                  </a:lnTo>
                  <a:lnTo>
                    <a:pt x="773" y="259"/>
                  </a:lnTo>
                  <a:lnTo>
                    <a:pt x="778" y="277"/>
                  </a:lnTo>
                  <a:lnTo>
                    <a:pt x="783" y="294"/>
                  </a:lnTo>
                  <a:lnTo>
                    <a:pt x="786" y="313"/>
                  </a:lnTo>
                  <a:lnTo>
                    <a:pt x="788" y="332"/>
                  </a:lnTo>
                  <a:lnTo>
                    <a:pt x="790" y="350"/>
                  </a:lnTo>
                  <a:lnTo>
                    <a:pt x="790" y="369"/>
                  </a:lnTo>
                  <a:close/>
                  <a:moveTo>
                    <a:pt x="178" y="369"/>
                  </a:moveTo>
                  <a:lnTo>
                    <a:pt x="178" y="369"/>
                  </a:lnTo>
                  <a:lnTo>
                    <a:pt x="178" y="380"/>
                  </a:lnTo>
                  <a:lnTo>
                    <a:pt x="179" y="390"/>
                  </a:lnTo>
                  <a:lnTo>
                    <a:pt x="180" y="400"/>
                  </a:lnTo>
                  <a:lnTo>
                    <a:pt x="182" y="410"/>
                  </a:lnTo>
                  <a:lnTo>
                    <a:pt x="187" y="429"/>
                  </a:lnTo>
                  <a:lnTo>
                    <a:pt x="195" y="448"/>
                  </a:lnTo>
                  <a:lnTo>
                    <a:pt x="203" y="466"/>
                  </a:lnTo>
                  <a:lnTo>
                    <a:pt x="214" y="483"/>
                  </a:lnTo>
                  <a:lnTo>
                    <a:pt x="227" y="498"/>
                  </a:lnTo>
                  <a:lnTo>
                    <a:pt x="241" y="513"/>
                  </a:lnTo>
                  <a:lnTo>
                    <a:pt x="256" y="526"/>
                  </a:lnTo>
                  <a:lnTo>
                    <a:pt x="273" y="537"/>
                  </a:lnTo>
                  <a:lnTo>
                    <a:pt x="292" y="547"/>
                  </a:lnTo>
                  <a:lnTo>
                    <a:pt x="310" y="556"/>
                  </a:lnTo>
                  <a:lnTo>
                    <a:pt x="330" y="563"/>
                  </a:lnTo>
                  <a:lnTo>
                    <a:pt x="351" y="568"/>
                  </a:lnTo>
                  <a:lnTo>
                    <a:pt x="362" y="570"/>
                  </a:lnTo>
                  <a:lnTo>
                    <a:pt x="374" y="571"/>
                  </a:lnTo>
                  <a:lnTo>
                    <a:pt x="384" y="572"/>
                  </a:lnTo>
                  <a:lnTo>
                    <a:pt x="395" y="572"/>
                  </a:lnTo>
                  <a:lnTo>
                    <a:pt x="407" y="572"/>
                  </a:lnTo>
                  <a:lnTo>
                    <a:pt x="418" y="571"/>
                  </a:lnTo>
                  <a:lnTo>
                    <a:pt x="428" y="570"/>
                  </a:lnTo>
                  <a:lnTo>
                    <a:pt x="439" y="568"/>
                  </a:lnTo>
                  <a:lnTo>
                    <a:pt x="461" y="563"/>
                  </a:lnTo>
                  <a:lnTo>
                    <a:pt x="480" y="556"/>
                  </a:lnTo>
                  <a:lnTo>
                    <a:pt x="500" y="547"/>
                  </a:lnTo>
                  <a:lnTo>
                    <a:pt x="518" y="537"/>
                  </a:lnTo>
                  <a:lnTo>
                    <a:pt x="534" y="526"/>
                  </a:lnTo>
                  <a:lnTo>
                    <a:pt x="550" y="513"/>
                  </a:lnTo>
                  <a:lnTo>
                    <a:pt x="564" y="498"/>
                  </a:lnTo>
                  <a:lnTo>
                    <a:pt x="576" y="483"/>
                  </a:lnTo>
                  <a:lnTo>
                    <a:pt x="588" y="466"/>
                  </a:lnTo>
                  <a:lnTo>
                    <a:pt x="596" y="448"/>
                  </a:lnTo>
                  <a:lnTo>
                    <a:pt x="604" y="429"/>
                  </a:lnTo>
                  <a:lnTo>
                    <a:pt x="609" y="410"/>
                  </a:lnTo>
                  <a:lnTo>
                    <a:pt x="612" y="400"/>
                  </a:lnTo>
                  <a:lnTo>
                    <a:pt x="613" y="390"/>
                  </a:lnTo>
                  <a:lnTo>
                    <a:pt x="614" y="380"/>
                  </a:lnTo>
                  <a:lnTo>
                    <a:pt x="614" y="369"/>
                  </a:lnTo>
                  <a:lnTo>
                    <a:pt x="614" y="359"/>
                  </a:lnTo>
                  <a:lnTo>
                    <a:pt x="613" y="349"/>
                  </a:lnTo>
                  <a:lnTo>
                    <a:pt x="612" y="338"/>
                  </a:lnTo>
                  <a:lnTo>
                    <a:pt x="609" y="328"/>
                  </a:lnTo>
                  <a:lnTo>
                    <a:pt x="604" y="309"/>
                  </a:lnTo>
                  <a:lnTo>
                    <a:pt x="596" y="289"/>
                  </a:lnTo>
                  <a:lnTo>
                    <a:pt x="588" y="272"/>
                  </a:lnTo>
                  <a:lnTo>
                    <a:pt x="576" y="255"/>
                  </a:lnTo>
                  <a:lnTo>
                    <a:pt x="564" y="239"/>
                  </a:lnTo>
                  <a:lnTo>
                    <a:pt x="550" y="225"/>
                  </a:lnTo>
                  <a:lnTo>
                    <a:pt x="534" y="212"/>
                  </a:lnTo>
                  <a:lnTo>
                    <a:pt x="518" y="200"/>
                  </a:lnTo>
                  <a:lnTo>
                    <a:pt x="500" y="190"/>
                  </a:lnTo>
                  <a:lnTo>
                    <a:pt x="480" y="181"/>
                  </a:lnTo>
                  <a:lnTo>
                    <a:pt x="461" y="175"/>
                  </a:lnTo>
                  <a:lnTo>
                    <a:pt x="439" y="170"/>
                  </a:lnTo>
                  <a:lnTo>
                    <a:pt x="428" y="168"/>
                  </a:lnTo>
                  <a:lnTo>
                    <a:pt x="418" y="166"/>
                  </a:lnTo>
                  <a:lnTo>
                    <a:pt x="407" y="166"/>
                  </a:lnTo>
                  <a:lnTo>
                    <a:pt x="395" y="165"/>
                  </a:lnTo>
                  <a:lnTo>
                    <a:pt x="384" y="166"/>
                  </a:lnTo>
                  <a:lnTo>
                    <a:pt x="374" y="166"/>
                  </a:lnTo>
                  <a:lnTo>
                    <a:pt x="362" y="168"/>
                  </a:lnTo>
                  <a:lnTo>
                    <a:pt x="351" y="170"/>
                  </a:lnTo>
                  <a:lnTo>
                    <a:pt x="330" y="175"/>
                  </a:lnTo>
                  <a:lnTo>
                    <a:pt x="310" y="181"/>
                  </a:lnTo>
                  <a:lnTo>
                    <a:pt x="292" y="190"/>
                  </a:lnTo>
                  <a:lnTo>
                    <a:pt x="273" y="200"/>
                  </a:lnTo>
                  <a:lnTo>
                    <a:pt x="256" y="212"/>
                  </a:lnTo>
                  <a:lnTo>
                    <a:pt x="241" y="225"/>
                  </a:lnTo>
                  <a:lnTo>
                    <a:pt x="227" y="239"/>
                  </a:lnTo>
                  <a:lnTo>
                    <a:pt x="214" y="255"/>
                  </a:lnTo>
                  <a:lnTo>
                    <a:pt x="203" y="272"/>
                  </a:lnTo>
                  <a:lnTo>
                    <a:pt x="195" y="289"/>
                  </a:lnTo>
                  <a:lnTo>
                    <a:pt x="187" y="309"/>
                  </a:lnTo>
                  <a:lnTo>
                    <a:pt x="182" y="328"/>
                  </a:lnTo>
                  <a:lnTo>
                    <a:pt x="180" y="338"/>
                  </a:lnTo>
                  <a:lnTo>
                    <a:pt x="179" y="349"/>
                  </a:lnTo>
                  <a:lnTo>
                    <a:pt x="178" y="359"/>
                  </a:lnTo>
                  <a:lnTo>
                    <a:pt x="178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3652838" y="1585913"/>
              <a:ext cx="23813" cy="981075"/>
            </a:xfrm>
            <a:custGeom>
              <a:rect b="b" l="l" r="r" t="t"/>
              <a:pathLst>
                <a:path extrusionOk="0" h="8028" w="212">
                  <a:moveTo>
                    <a:pt x="212" y="7928"/>
                  </a:moveTo>
                  <a:lnTo>
                    <a:pt x="212" y="99"/>
                  </a:lnTo>
                  <a:lnTo>
                    <a:pt x="211" y="89"/>
                  </a:lnTo>
                  <a:lnTo>
                    <a:pt x="210" y="79"/>
                  </a:lnTo>
                  <a:lnTo>
                    <a:pt x="206" y="69"/>
                  </a:lnTo>
                  <a:lnTo>
                    <a:pt x="203" y="60"/>
                  </a:lnTo>
                  <a:lnTo>
                    <a:pt x="199" y="52"/>
                  </a:lnTo>
                  <a:lnTo>
                    <a:pt x="193" y="44"/>
                  </a:lnTo>
                  <a:lnTo>
                    <a:pt x="187" y="36"/>
                  </a:lnTo>
                  <a:lnTo>
                    <a:pt x="180" y="29"/>
                  </a:lnTo>
                  <a:lnTo>
                    <a:pt x="173" y="23"/>
                  </a:lnTo>
                  <a:lnTo>
                    <a:pt x="164" y="17"/>
                  </a:lnTo>
                  <a:lnTo>
                    <a:pt x="156" y="12"/>
                  </a:lnTo>
                  <a:lnTo>
                    <a:pt x="147" y="8"/>
                  </a:lnTo>
                  <a:lnTo>
                    <a:pt x="137" y="4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8"/>
                  </a:lnTo>
                  <a:lnTo>
                    <a:pt x="54" y="12"/>
                  </a:lnTo>
                  <a:lnTo>
                    <a:pt x="46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2"/>
                  </a:lnTo>
                  <a:lnTo>
                    <a:pt x="7" y="60"/>
                  </a:lnTo>
                  <a:lnTo>
                    <a:pt x="4" y="69"/>
                  </a:lnTo>
                  <a:lnTo>
                    <a:pt x="2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7928"/>
                  </a:lnTo>
                  <a:lnTo>
                    <a:pt x="0" y="7938"/>
                  </a:lnTo>
                  <a:lnTo>
                    <a:pt x="2" y="7948"/>
                  </a:lnTo>
                  <a:lnTo>
                    <a:pt x="4" y="7958"/>
                  </a:lnTo>
                  <a:lnTo>
                    <a:pt x="7" y="7967"/>
                  </a:lnTo>
                  <a:lnTo>
                    <a:pt x="11" y="7975"/>
                  </a:lnTo>
                  <a:lnTo>
                    <a:pt x="17" y="7983"/>
                  </a:lnTo>
                  <a:lnTo>
                    <a:pt x="23" y="7991"/>
                  </a:lnTo>
                  <a:lnTo>
                    <a:pt x="30" y="7998"/>
                  </a:lnTo>
                  <a:lnTo>
                    <a:pt x="37" y="8004"/>
                  </a:lnTo>
                  <a:lnTo>
                    <a:pt x="46" y="8010"/>
                  </a:lnTo>
                  <a:lnTo>
                    <a:pt x="54" y="8015"/>
                  </a:lnTo>
                  <a:lnTo>
                    <a:pt x="64" y="8019"/>
                  </a:lnTo>
                  <a:lnTo>
                    <a:pt x="74" y="8023"/>
                  </a:lnTo>
                  <a:lnTo>
                    <a:pt x="84" y="8025"/>
                  </a:lnTo>
                  <a:lnTo>
                    <a:pt x="94" y="8028"/>
                  </a:lnTo>
                  <a:lnTo>
                    <a:pt x="105" y="8028"/>
                  </a:lnTo>
                  <a:lnTo>
                    <a:pt x="116" y="8028"/>
                  </a:lnTo>
                  <a:lnTo>
                    <a:pt x="127" y="8025"/>
                  </a:lnTo>
                  <a:lnTo>
                    <a:pt x="137" y="8023"/>
                  </a:lnTo>
                  <a:lnTo>
                    <a:pt x="147" y="8019"/>
                  </a:lnTo>
                  <a:lnTo>
                    <a:pt x="156" y="8015"/>
                  </a:lnTo>
                  <a:lnTo>
                    <a:pt x="164" y="8010"/>
                  </a:lnTo>
                  <a:lnTo>
                    <a:pt x="173" y="8004"/>
                  </a:lnTo>
                  <a:lnTo>
                    <a:pt x="180" y="7998"/>
                  </a:lnTo>
                  <a:lnTo>
                    <a:pt x="187" y="7991"/>
                  </a:lnTo>
                  <a:lnTo>
                    <a:pt x="193" y="7983"/>
                  </a:lnTo>
                  <a:lnTo>
                    <a:pt x="199" y="7975"/>
                  </a:lnTo>
                  <a:lnTo>
                    <a:pt x="203" y="7967"/>
                  </a:lnTo>
                  <a:lnTo>
                    <a:pt x="206" y="7958"/>
                  </a:lnTo>
                  <a:lnTo>
                    <a:pt x="210" y="7948"/>
                  </a:lnTo>
                  <a:lnTo>
                    <a:pt x="211" y="7938"/>
                  </a:lnTo>
                  <a:lnTo>
                    <a:pt x="212" y="79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3563938" y="217963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356" y="2688"/>
                  </a:moveTo>
                  <a:lnTo>
                    <a:pt x="356" y="2663"/>
                  </a:lnTo>
                  <a:lnTo>
                    <a:pt x="358" y="2639"/>
                  </a:lnTo>
                  <a:lnTo>
                    <a:pt x="361" y="2616"/>
                  </a:lnTo>
                  <a:lnTo>
                    <a:pt x="365" y="2592"/>
                  </a:lnTo>
                  <a:lnTo>
                    <a:pt x="370" y="2569"/>
                  </a:lnTo>
                  <a:lnTo>
                    <a:pt x="377" y="2547"/>
                  </a:lnTo>
                  <a:lnTo>
                    <a:pt x="384" y="2525"/>
                  </a:lnTo>
                  <a:lnTo>
                    <a:pt x="394" y="2504"/>
                  </a:lnTo>
                  <a:lnTo>
                    <a:pt x="404" y="2484"/>
                  </a:lnTo>
                  <a:lnTo>
                    <a:pt x="416" y="2465"/>
                  </a:lnTo>
                  <a:lnTo>
                    <a:pt x="428" y="2446"/>
                  </a:lnTo>
                  <a:lnTo>
                    <a:pt x="442" y="2428"/>
                  </a:lnTo>
                  <a:lnTo>
                    <a:pt x="456" y="2411"/>
                  </a:lnTo>
                  <a:lnTo>
                    <a:pt x="472" y="2394"/>
                  </a:lnTo>
                  <a:lnTo>
                    <a:pt x="488" y="2379"/>
                  </a:lnTo>
                  <a:lnTo>
                    <a:pt x="505" y="2364"/>
                  </a:lnTo>
                  <a:lnTo>
                    <a:pt x="471" y="2349"/>
                  </a:lnTo>
                  <a:lnTo>
                    <a:pt x="437" y="2332"/>
                  </a:lnTo>
                  <a:lnTo>
                    <a:pt x="405" y="2315"/>
                  </a:lnTo>
                  <a:lnTo>
                    <a:pt x="374" y="2296"/>
                  </a:lnTo>
                  <a:lnTo>
                    <a:pt x="344" y="2275"/>
                  </a:lnTo>
                  <a:lnTo>
                    <a:pt x="313" y="2253"/>
                  </a:lnTo>
                  <a:lnTo>
                    <a:pt x="285" y="2231"/>
                  </a:lnTo>
                  <a:lnTo>
                    <a:pt x="258" y="2208"/>
                  </a:lnTo>
                  <a:lnTo>
                    <a:pt x="233" y="2184"/>
                  </a:lnTo>
                  <a:lnTo>
                    <a:pt x="208" y="2158"/>
                  </a:lnTo>
                  <a:lnTo>
                    <a:pt x="184" y="2132"/>
                  </a:lnTo>
                  <a:lnTo>
                    <a:pt x="163" y="2105"/>
                  </a:lnTo>
                  <a:lnTo>
                    <a:pt x="141" y="2077"/>
                  </a:lnTo>
                  <a:lnTo>
                    <a:pt x="122" y="2048"/>
                  </a:lnTo>
                  <a:lnTo>
                    <a:pt x="103" y="2018"/>
                  </a:lnTo>
                  <a:lnTo>
                    <a:pt x="87" y="1987"/>
                  </a:lnTo>
                  <a:lnTo>
                    <a:pt x="71" y="1955"/>
                  </a:lnTo>
                  <a:lnTo>
                    <a:pt x="57" y="1924"/>
                  </a:lnTo>
                  <a:lnTo>
                    <a:pt x="45" y="1891"/>
                  </a:lnTo>
                  <a:lnTo>
                    <a:pt x="33" y="1858"/>
                  </a:lnTo>
                  <a:lnTo>
                    <a:pt x="24" y="1824"/>
                  </a:lnTo>
                  <a:lnTo>
                    <a:pt x="16" y="1790"/>
                  </a:lnTo>
                  <a:lnTo>
                    <a:pt x="10" y="1755"/>
                  </a:lnTo>
                  <a:lnTo>
                    <a:pt x="4" y="1720"/>
                  </a:lnTo>
                  <a:lnTo>
                    <a:pt x="2" y="1684"/>
                  </a:lnTo>
                  <a:lnTo>
                    <a:pt x="0" y="1648"/>
                  </a:lnTo>
                  <a:lnTo>
                    <a:pt x="0" y="1611"/>
                  </a:lnTo>
                  <a:lnTo>
                    <a:pt x="2" y="1575"/>
                  </a:lnTo>
                  <a:lnTo>
                    <a:pt x="5" y="1538"/>
                  </a:lnTo>
                  <a:lnTo>
                    <a:pt x="12" y="1500"/>
                  </a:lnTo>
                  <a:lnTo>
                    <a:pt x="18" y="1463"/>
                  </a:lnTo>
                  <a:lnTo>
                    <a:pt x="28" y="1425"/>
                  </a:lnTo>
                  <a:lnTo>
                    <a:pt x="36" y="1398"/>
                  </a:lnTo>
                  <a:lnTo>
                    <a:pt x="44" y="1373"/>
                  </a:lnTo>
                  <a:lnTo>
                    <a:pt x="54" y="1347"/>
                  </a:lnTo>
                  <a:lnTo>
                    <a:pt x="65" y="1323"/>
                  </a:lnTo>
                  <a:lnTo>
                    <a:pt x="76" y="1299"/>
                  </a:lnTo>
                  <a:lnTo>
                    <a:pt x="89" y="1275"/>
                  </a:lnTo>
                  <a:lnTo>
                    <a:pt x="103" y="1251"/>
                  </a:lnTo>
                  <a:lnTo>
                    <a:pt x="117" y="1228"/>
                  </a:lnTo>
                  <a:lnTo>
                    <a:pt x="132" y="1206"/>
                  </a:lnTo>
                  <a:lnTo>
                    <a:pt x="149" y="1183"/>
                  </a:lnTo>
                  <a:lnTo>
                    <a:pt x="165" y="1161"/>
                  </a:lnTo>
                  <a:lnTo>
                    <a:pt x="182" y="1140"/>
                  </a:lnTo>
                  <a:lnTo>
                    <a:pt x="218" y="1096"/>
                  </a:lnTo>
                  <a:lnTo>
                    <a:pt x="255" y="1054"/>
                  </a:lnTo>
                  <a:lnTo>
                    <a:pt x="333" y="972"/>
                  </a:lnTo>
                  <a:lnTo>
                    <a:pt x="410" y="891"/>
                  </a:lnTo>
                  <a:lnTo>
                    <a:pt x="448" y="850"/>
                  </a:lnTo>
                  <a:lnTo>
                    <a:pt x="486" y="808"/>
                  </a:lnTo>
                  <a:lnTo>
                    <a:pt x="503" y="787"/>
                  </a:lnTo>
                  <a:lnTo>
                    <a:pt x="520" y="766"/>
                  </a:lnTo>
                  <a:lnTo>
                    <a:pt x="537" y="745"/>
                  </a:lnTo>
                  <a:lnTo>
                    <a:pt x="554" y="724"/>
                  </a:lnTo>
                  <a:lnTo>
                    <a:pt x="572" y="698"/>
                  </a:lnTo>
                  <a:lnTo>
                    <a:pt x="589" y="671"/>
                  </a:lnTo>
                  <a:lnTo>
                    <a:pt x="604" y="643"/>
                  </a:lnTo>
                  <a:lnTo>
                    <a:pt x="618" y="615"/>
                  </a:lnTo>
                  <a:lnTo>
                    <a:pt x="630" y="587"/>
                  </a:lnTo>
                  <a:lnTo>
                    <a:pt x="640" y="558"/>
                  </a:lnTo>
                  <a:lnTo>
                    <a:pt x="648" y="527"/>
                  </a:lnTo>
                  <a:lnTo>
                    <a:pt x="654" y="498"/>
                  </a:lnTo>
                  <a:lnTo>
                    <a:pt x="656" y="483"/>
                  </a:lnTo>
                  <a:lnTo>
                    <a:pt x="658" y="468"/>
                  </a:lnTo>
                  <a:lnTo>
                    <a:pt x="659" y="453"/>
                  </a:lnTo>
                  <a:lnTo>
                    <a:pt x="659" y="438"/>
                  </a:lnTo>
                  <a:lnTo>
                    <a:pt x="659" y="423"/>
                  </a:lnTo>
                  <a:lnTo>
                    <a:pt x="658" y="408"/>
                  </a:lnTo>
                  <a:lnTo>
                    <a:pt x="657" y="393"/>
                  </a:lnTo>
                  <a:lnTo>
                    <a:pt x="655" y="378"/>
                  </a:lnTo>
                  <a:lnTo>
                    <a:pt x="653" y="363"/>
                  </a:lnTo>
                  <a:lnTo>
                    <a:pt x="648" y="349"/>
                  </a:lnTo>
                  <a:lnTo>
                    <a:pt x="645" y="334"/>
                  </a:lnTo>
                  <a:lnTo>
                    <a:pt x="640" y="319"/>
                  </a:lnTo>
                  <a:lnTo>
                    <a:pt x="634" y="304"/>
                  </a:lnTo>
                  <a:lnTo>
                    <a:pt x="628" y="290"/>
                  </a:lnTo>
                  <a:lnTo>
                    <a:pt x="621" y="276"/>
                  </a:lnTo>
                  <a:lnTo>
                    <a:pt x="613" y="261"/>
                  </a:lnTo>
                  <a:lnTo>
                    <a:pt x="603" y="245"/>
                  </a:lnTo>
                  <a:lnTo>
                    <a:pt x="592" y="232"/>
                  </a:lnTo>
                  <a:lnTo>
                    <a:pt x="580" y="220"/>
                  </a:lnTo>
                  <a:lnTo>
                    <a:pt x="566" y="209"/>
                  </a:lnTo>
                  <a:lnTo>
                    <a:pt x="552" y="199"/>
                  </a:lnTo>
                  <a:lnTo>
                    <a:pt x="537" y="191"/>
                  </a:lnTo>
                  <a:lnTo>
                    <a:pt x="521" y="184"/>
                  </a:lnTo>
                  <a:lnTo>
                    <a:pt x="504" y="178"/>
                  </a:lnTo>
                  <a:lnTo>
                    <a:pt x="488" y="173"/>
                  </a:lnTo>
                  <a:lnTo>
                    <a:pt x="470" y="169"/>
                  </a:lnTo>
                  <a:lnTo>
                    <a:pt x="452" y="167"/>
                  </a:lnTo>
                  <a:lnTo>
                    <a:pt x="434" y="165"/>
                  </a:lnTo>
                  <a:lnTo>
                    <a:pt x="417" y="165"/>
                  </a:lnTo>
                  <a:lnTo>
                    <a:pt x="398" y="166"/>
                  </a:lnTo>
                  <a:lnTo>
                    <a:pt x="381" y="168"/>
                  </a:lnTo>
                  <a:lnTo>
                    <a:pt x="364" y="171"/>
                  </a:lnTo>
                  <a:lnTo>
                    <a:pt x="351" y="174"/>
                  </a:lnTo>
                  <a:lnTo>
                    <a:pt x="340" y="178"/>
                  </a:lnTo>
                  <a:lnTo>
                    <a:pt x="330" y="182"/>
                  </a:lnTo>
                  <a:lnTo>
                    <a:pt x="320" y="188"/>
                  </a:lnTo>
                  <a:lnTo>
                    <a:pt x="311" y="194"/>
                  </a:lnTo>
                  <a:lnTo>
                    <a:pt x="304" y="201"/>
                  </a:lnTo>
                  <a:lnTo>
                    <a:pt x="297" y="209"/>
                  </a:lnTo>
                  <a:lnTo>
                    <a:pt x="292" y="217"/>
                  </a:lnTo>
                  <a:lnTo>
                    <a:pt x="288" y="225"/>
                  </a:lnTo>
                  <a:lnTo>
                    <a:pt x="283" y="234"/>
                  </a:lnTo>
                  <a:lnTo>
                    <a:pt x="280" y="243"/>
                  </a:lnTo>
                  <a:lnTo>
                    <a:pt x="278" y="254"/>
                  </a:lnTo>
                  <a:lnTo>
                    <a:pt x="277" y="263"/>
                  </a:lnTo>
                  <a:lnTo>
                    <a:pt x="277" y="273"/>
                  </a:lnTo>
                  <a:lnTo>
                    <a:pt x="277" y="283"/>
                  </a:lnTo>
                  <a:lnTo>
                    <a:pt x="278" y="293"/>
                  </a:lnTo>
                  <a:lnTo>
                    <a:pt x="280" y="303"/>
                  </a:lnTo>
                  <a:lnTo>
                    <a:pt x="282" y="312"/>
                  </a:lnTo>
                  <a:lnTo>
                    <a:pt x="285" y="322"/>
                  </a:lnTo>
                  <a:lnTo>
                    <a:pt x="290" y="331"/>
                  </a:lnTo>
                  <a:lnTo>
                    <a:pt x="295" y="339"/>
                  </a:lnTo>
                  <a:lnTo>
                    <a:pt x="300" y="348"/>
                  </a:lnTo>
                  <a:lnTo>
                    <a:pt x="306" y="356"/>
                  </a:lnTo>
                  <a:lnTo>
                    <a:pt x="313" y="363"/>
                  </a:lnTo>
                  <a:lnTo>
                    <a:pt x="321" y="370"/>
                  </a:lnTo>
                  <a:lnTo>
                    <a:pt x="328" y="376"/>
                  </a:lnTo>
                  <a:lnTo>
                    <a:pt x="337" y="381"/>
                  </a:lnTo>
                  <a:lnTo>
                    <a:pt x="347" y="385"/>
                  </a:lnTo>
                  <a:lnTo>
                    <a:pt x="356" y="389"/>
                  </a:lnTo>
                  <a:lnTo>
                    <a:pt x="366" y="392"/>
                  </a:lnTo>
                  <a:lnTo>
                    <a:pt x="378" y="393"/>
                  </a:lnTo>
                  <a:lnTo>
                    <a:pt x="389" y="394"/>
                  </a:lnTo>
                  <a:lnTo>
                    <a:pt x="400" y="394"/>
                  </a:lnTo>
                  <a:lnTo>
                    <a:pt x="409" y="395"/>
                  </a:lnTo>
                  <a:lnTo>
                    <a:pt x="418" y="398"/>
                  </a:lnTo>
                  <a:lnTo>
                    <a:pt x="426" y="401"/>
                  </a:lnTo>
                  <a:lnTo>
                    <a:pt x="434" y="404"/>
                  </a:lnTo>
                  <a:lnTo>
                    <a:pt x="442" y="409"/>
                  </a:lnTo>
                  <a:lnTo>
                    <a:pt x="448" y="414"/>
                  </a:lnTo>
                  <a:lnTo>
                    <a:pt x="453" y="419"/>
                  </a:lnTo>
                  <a:lnTo>
                    <a:pt x="459" y="425"/>
                  </a:lnTo>
                  <a:lnTo>
                    <a:pt x="463" y="431"/>
                  </a:lnTo>
                  <a:lnTo>
                    <a:pt x="466" y="438"/>
                  </a:lnTo>
                  <a:lnTo>
                    <a:pt x="470" y="445"/>
                  </a:lnTo>
                  <a:lnTo>
                    <a:pt x="472" y="453"/>
                  </a:lnTo>
                  <a:lnTo>
                    <a:pt x="474" y="460"/>
                  </a:lnTo>
                  <a:lnTo>
                    <a:pt x="474" y="468"/>
                  </a:lnTo>
                  <a:lnTo>
                    <a:pt x="475" y="476"/>
                  </a:lnTo>
                  <a:lnTo>
                    <a:pt x="474" y="483"/>
                  </a:lnTo>
                  <a:lnTo>
                    <a:pt x="474" y="491"/>
                  </a:lnTo>
                  <a:lnTo>
                    <a:pt x="472" y="498"/>
                  </a:lnTo>
                  <a:lnTo>
                    <a:pt x="470" y="506"/>
                  </a:lnTo>
                  <a:lnTo>
                    <a:pt x="466" y="513"/>
                  </a:lnTo>
                  <a:lnTo>
                    <a:pt x="463" y="520"/>
                  </a:lnTo>
                  <a:lnTo>
                    <a:pt x="459" y="526"/>
                  </a:lnTo>
                  <a:lnTo>
                    <a:pt x="453" y="532"/>
                  </a:lnTo>
                  <a:lnTo>
                    <a:pt x="448" y="538"/>
                  </a:lnTo>
                  <a:lnTo>
                    <a:pt x="442" y="544"/>
                  </a:lnTo>
                  <a:lnTo>
                    <a:pt x="434" y="548"/>
                  </a:lnTo>
                  <a:lnTo>
                    <a:pt x="426" y="552"/>
                  </a:lnTo>
                  <a:lnTo>
                    <a:pt x="418" y="555"/>
                  </a:lnTo>
                  <a:lnTo>
                    <a:pt x="409" y="557"/>
                  </a:lnTo>
                  <a:lnTo>
                    <a:pt x="400" y="559"/>
                  </a:lnTo>
                  <a:lnTo>
                    <a:pt x="389" y="559"/>
                  </a:lnTo>
                  <a:lnTo>
                    <a:pt x="368" y="558"/>
                  </a:lnTo>
                  <a:lnTo>
                    <a:pt x="347" y="556"/>
                  </a:lnTo>
                  <a:lnTo>
                    <a:pt x="327" y="552"/>
                  </a:lnTo>
                  <a:lnTo>
                    <a:pt x="307" y="546"/>
                  </a:lnTo>
                  <a:lnTo>
                    <a:pt x="288" y="538"/>
                  </a:lnTo>
                  <a:lnTo>
                    <a:pt x="269" y="530"/>
                  </a:lnTo>
                  <a:lnTo>
                    <a:pt x="251" y="520"/>
                  </a:lnTo>
                  <a:lnTo>
                    <a:pt x="234" y="509"/>
                  </a:lnTo>
                  <a:lnTo>
                    <a:pt x="216" y="497"/>
                  </a:lnTo>
                  <a:lnTo>
                    <a:pt x="200" y="484"/>
                  </a:lnTo>
                  <a:lnTo>
                    <a:pt x="185" y="470"/>
                  </a:lnTo>
                  <a:lnTo>
                    <a:pt x="171" y="455"/>
                  </a:lnTo>
                  <a:lnTo>
                    <a:pt x="158" y="439"/>
                  </a:lnTo>
                  <a:lnTo>
                    <a:pt x="146" y="423"/>
                  </a:lnTo>
                  <a:lnTo>
                    <a:pt x="136" y="406"/>
                  </a:lnTo>
                  <a:lnTo>
                    <a:pt x="126" y="388"/>
                  </a:lnTo>
                  <a:lnTo>
                    <a:pt x="117" y="370"/>
                  </a:lnTo>
                  <a:lnTo>
                    <a:pt x="110" y="352"/>
                  </a:lnTo>
                  <a:lnTo>
                    <a:pt x="103" y="333"/>
                  </a:lnTo>
                  <a:lnTo>
                    <a:pt x="99" y="314"/>
                  </a:lnTo>
                  <a:lnTo>
                    <a:pt x="96" y="295"/>
                  </a:lnTo>
                  <a:lnTo>
                    <a:pt x="94" y="276"/>
                  </a:lnTo>
                  <a:lnTo>
                    <a:pt x="94" y="256"/>
                  </a:lnTo>
                  <a:lnTo>
                    <a:pt x="95" y="236"/>
                  </a:lnTo>
                  <a:lnTo>
                    <a:pt x="98" y="217"/>
                  </a:lnTo>
                  <a:lnTo>
                    <a:pt x="102" y="199"/>
                  </a:lnTo>
                  <a:lnTo>
                    <a:pt x="109" y="180"/>
                  </a:lnTo>
                  <a:lnTo>
                    <a:pt x="117" y="162"/>
                  </a:lnTo>
                  <a:lnTo>
                    <a:pt x="127" y="145"/>
                  </a:lnTo>
                  <a:lnTo>
                    <a:pt x="140" y="128"/>
                  </a:lnTo>
                  <a:lnTo>
                    <a:pt x="154" y="112"/>
                  </a:lnTo>
                  <a:lnTo>
                    <a:pt x="170" y="96"/>
                  </a:lnTo>
                  <a:lnTo>
                    <a:pt x="193" y="78"/>
                  </a:lnTo>
                  <a:lnTo>
                    <a:pt x="216" y="61"/>
                  </a:lnTo>
                  <a:lnTo>
                    <a:pt x="241" y="46"/>
                  </a:lnTo>
                  <a:lnTo>
                    <a:pt x="265" y="34"/>
                  </a:lnTo>
                  <a:lnTo>
                    <a:pt x="290" y="23"/>
                  </a:lnTo>
                  <a:lnTo>
                    <a:pt x="314" y="15"/>
                  </a:lnTo>
                  <a:lnTo>
                    <a:pt x="340" y="8"/>
                  </a:lnTo>
                  <a:lnTo>
                    <a:pt x="365" y="4"/>
                  </a:lnTo>
                  <a:lnTo>
                    <a:pt x="391" y="1"/>
                  </a:lnTo>
                  <a:lnTo>
                    <a:pt x="416" y="0"/>
                  </a:lnTo>
                  <a:lnTo>
                    <a:pt x="440" y="0"/>
                  </a:lnTo>
                  <a:lnTo>
                    <a:pt x="465" y="3"/>
                  </a:lnTo>
                  <a:lnTo>
                    <a:pt x="490" y="6"/>
                  </a:lnTo>
                  <a:lnTo>
                    <a:pt x="515" y="12"/>
                  </a:lnTo>
                  <a:lnTo>
                    <a:pt x="538" y="19"/>
                  </a:lnTo>
                  <a:lnTo>
                    <a:pt x="562" y="27"/>
                  </a:lnTo>
                  <a:lnTo>
                    <a:pt x="586" y="37"/>
                  </a:lnTo>
                  <a:lnTo>
                    <a:pt x="607" y="49"/>
                  </a:lnTo>
                  <a:lnTo>
                    <a:pt x="630" y="61"/>
                  </a:lnTo>
                  <a:lnTo>
                    <a:pt x="650" y="75"/>
                  </a:lnTo>
                  <a:lnTo>
                    <a:pt x="671" y="90"/>
                  </a:lnTo>
                  <a:lnTo>
                    <a:pt x="691" y="106"/>
                  </a:lnTo>
                  <a:lnTo>
                    <a:pt x="710" y="124"/>
                  </a:lnTo>
                  <a:lnTo>
                    <a:pt x="727" y="142"/>
                  </a:lnTo>
                  <a:lnTo>
                    <a:pt x="744" y="161"/>
                  </a:lnTo>
                  <a:lnTo>
                    <a:pt x="759" y="182"/>
                  </a:lnTo>
                  <a:lnTo>
                    <a:pt x="774" y="203"/>
                  </a:lnTo>
                  <a:lnTo>
                    <a:pt x="787" y="225"/>
                  </a:lnTo>
                  <a:lnTo>
                    <a:pt x="799" y="249"/>
                  </a:lnTo>
                  <a:lnTo>
                    <a:pt x="810" y="273"/>
                  </a:lnTo>
                  <a:lnTo>
                    <a:pt x="818" y="297"/>
                  </a:lnTo>
                  <a:lnTo>
                    <a:pt x="826" y="322"/>
                  </a:lnTo>
                  <a:lnTo>
                    <a:pt x="835" y="357"/>
                  </a:lnTo>
                  <a:lnTo>
                    <a:pt x="840" y="392"/>
                  </a:lnTo>
                  <a:lnTo>
                    <a:pt x="842" y="426"/>
                  </a:lnTo>
                  <a:lnTo>
                    <a:pt x="842" y="459"/>
                  </a:lnTo>
                  <a:lnTo>
                    <a:pt x="840" y="492"/>
                  </a:lnTo>
                  <a:lnTo>
                    <a:pt x="836" y="525"/>
                  </a:lnTo>
                  <a:lnTo>
                    <a:pt x="829" y="558"/>
                  </a:lnTo>
                  <a:lnTo>
                    <a:pt x="820" y="590"/>
                  </a:lnTo>
                  <a:lnTo>
                    <a:pt x="809" y="621"/>
                  </a:lnTo>
                  <a:lnTo>
                    <a:pt x="797" y="652"/>
                  </a:lnTo>
                  <a:lnTo>
                    <a:pt x="782" y="682"/>
                  </a:lnTo>
                  <a:lnTo>
                    <a:pt x="767" y="712"/>
                  </a:lnTo>
                  <a:lnTo>
                    <a:pt x="750" y="741"/>
                  </a:lnTo>
                  <a:lnTo>
                    <a:pt x="730" y="770"/>
                  </a:lnTo>
                  <a:lnTo>
                    <a:pt x="711" y="799"/>
                  </a:lnTo>
                  <a:lnTo>
                    <a:pt x="690" y="828"/>
                  </a:lnTo>
                  <a:lnTo>
                    <a:pt x="669" y="857"/>
                  </a:lnTo>
                  <a:lnTo>
                    <a:pt x="646" y="885"/>
                  </a:lnTo>
                  <a:lnTo>
                    <a:pt x="622" y="912"/>
                  </a:lnTo>
                  <a:lnTo>
                    <a:pt x="600" y="939"/>
                  </a:lnTo>
                  <a:lnTo>
                    <a:pt x="550" y="993"/>
                  </a:lnTo>
                  <a:lnTo>
                    <a:pt x="502" y="1045"/>
                  </a:lnTo>
                  <a:lnTo>
                    <a:pt x="453" y="1097"/>
                  </a:lnTo>
                  <a:lnTo>
                    <a:pt x="406" y="1149"/>
                  </a:lnTo>
                  <a:lnTo>
                    <a:pt x="382" y="1174"/>
                  </a:lnTo>
                  <a:lnTo>
                    <a:pt x="361" y="1199"/>
                  </a:lnTo>
                  <a:lnTo>
                    <a:pt x="339" y="1224"/>
                  </a:lnTo>
                  <a:lnTo>
                    <a:pt x="319" y="1248"/>
                  </a:lnTo>
                  <a:lnTo>
                    <a:pt x="291" y="1286"/>
                  </a:lnTo>
                  <a:lnTo>
                    <a:pt x="265" y="1325"/>
                  </a:lnTo>
                  <a:lnTo>
                    <a:pt x="243" y="1364"/>
                  </a:lnTo>
                  <a:lnTo>
                    <a:pt x="225" y="1404"/>
                  </a:lnTo>
                  <a:lnTo>
                    <a:pt x="209" y="1445"/>
                  </a:lnTo>
                  <a:lnTo>
                    <a:pt x="197" y="1486"/>
                  </a:lnTo>
                  <a:lnTo>
                    <a:pt x="187" y="1526"/>
                  </a:lnTo>
                  <a:lnTo>
                    <a:pt x="181" y="1567"/>
                  </a:lnTo>
                  <a:lnTo>
                    <a:pt x="178" y="1608"/>
                  </a:lnTo>
                  <a:lnTo>
                    <a:pt x="178" y="1649"/>
                  </a:lnTo>
                  <a:lnTo>
                    <a:pt x="180" y="1689"/>
                  </a:lnTo>
                  <a:lnTo>
                    <a:pt x="185" y="1730"/>
                  </a:lnTo>
                  <a:lnTo>
                    <a:pt x="193" y="1769"/>
                  </a:lnTo>
                  <a:lnTo>
                    <a:pt x="202" y="1808"/>
                  </a:lnTo>
                  <a:lnTo>
                    <a:pt x="215" y="1846"/>
                  </a:lnTo>
                  <a:lnTo>
                    <a:pt x="232" y="1884"/>
                  </a:lnTo>
                  <a:lnTo>
                    <a:pt x="249" y="1920"/>
                  </a:lnTo>
                  <a:lnTo>
                    <a:pt x="269" y="1955"/>
                  </a:lnTo>
                  <a:lnTo>
                    <a:pt x="292" y="1989"/>
                  </a:lnTo>
                  <a:lnTo>
                    <a:pt x="318" y="2022"/>
                  </a:lnTo>
                  <a:lnTo>
                    <a:pt x="345" y="2054"/>
                  </a:lnTo>
                  <a:lnTo>
                    <a:pt x="374" y="2083"/>
                  </a:lnTo>
                  <a:lnTo>
                    <a:pt x="405" y="2111"/>
                  </a:lnTo>
                  <a:lnTo>
                    <a:pt x="438" y="2137"/>
                  </a:lnTo>
                  <a:lnTo>
                    <a:pt x="474" y="2161"/>
                  </a:lnTo>
                  <a:lnTo>
                    <a:pt x="512" y="2183"/>
                  </a:lnTo>
                  <a:lnTo>
                    <a:pt x="550" y="2203"/>
                  </a:lnTo>
                  <a:lnTo>
                    <a:pt x="592" y="2220"/>
                  </a:lnTo>
                  <a:lnTo>
                    <a:pt x="634" y="2236"/>
                  </a:lnTo>
                  <a:lnTo>
                    <a:pt x="680" y="2248"/>
                  </a:lnTo>
                  <a:lnTo>
                    <a:pt x="726" y="2258"/>
                  </a:lnTo>
                  <a:lnTo>
                    <a:pt x="773" y="2266"/>
                  </a:lnTo>
                  <a:lnTo>
                    <a:pt x="784" y="2265"/>
                  </a:lnTo>
                  <a:lnTo>
                    <a:pt x="795" y="2264"/>
                  </a:lnTo>
                  <a:lnTo>
                    <a:pt x="806" y="2265"/>
                  </a:lnTo>
                  <a:lnTo>
                    <a:pt x="815" y="2266"/>
                  </a:lnTo>
                  <a:lnTo>
                    <a:pt x="825" y="2268"/>
                  </a:lnTo>
                  <a:lnTo>
                    <a:pt x="834" y="2271"/>
                  </a:lnTo>
                  <a:lnTo>
                    <a:pt x="842" y="2273"/>
                  </a:lnTo>
                  <a:lnTo>
                    <a:pt x="852" y="2275"/>
                  </a:lnTo>
                  <a:lnTo>
                    <a:pt x="859" y="2278"/>
                  </a:lnTo>
                  <a:lnTo>
                    <a:pt x="867" y="2282"/>
                  </a:lnTo>
                  <a:lnTo>
                    <a:pt x="874" y="2287"/>
                  </a:lnTo>
                  <a:lnTo>
                    <a:pt x="881" y="2293"/>
                  </a:lnTo>
                  <a:lnTo>
                    <a:pt x="886" y="2298"/>
                  </a:lnTo>
                  <a:lnTo>
                    <a:pt x="892" y="2304"/>
                  </a:lnTo>
                  <a:lnTo>
                    <a:pt x="896" y="2311"/>
                  </a:lnTo>
                  <a:lnTo>
                    <a:pt x="900" y="2317"/>
                  </a:lnTo>
                  <a:lnTo>
                    <a:pt x="904" y="2324"/>
                  </a:lnTo>
                  <a:lnTo>
                    <a:pt x="906" y="2331"/>
                  </a:lnTo>
                  <a:lnTo>
                    <a:pt x="908" y="2339"/>
                  </a:lnTo>
                  <a:lnTo>
                    <a:pt x="909" y="2346"/>
                  </a:lnTo>
                  <a:lnTo>
                    <a:pt x="910" y="2354"/>
                  </a:lnTo>
                  <a:lnTo>
                    <a:pt x="910" y="2361"/>
                  </a:lnTo>
                  <a:lnTo>
                    <a:pt x="909" y="2369"/>
                  </a:lnTo>
                  <a:lnTo>
                    <a:pt x="908" y="2376"/>
                  </a:lnTo>
                  <a:lnTo>
                    <a:pt x="907" y="2383"/>
                  </a:lnTo>
                  <a:lnTo>
                    <a:pt x="904" y="2390"/>
                  </a:lnTo>
                  <a:lnTo>
                    <a:pt x="900" y="2397"/>
                  </a:lnTo>
                  <a:lnTo>
                    <a:pt x="897" y="2403"/>
                  </a:lnTo>
                  <a:lnTo>
                    <a:pt x="893" y="2409"/>
                  </a:lnTo>
                  <a:lnTo>
                    <a:pt x="887" y="2414"/>
                  </a:lnTo>
                  <a:lnTo>
                    <a:pt x="882" y="2419"/>
                  </a:lnTo>
                  <a:lnTo>
                    <a:pt x="876" y="2424"/>
                  </a:lnTo>
                  <a:lnTo>
                    <a:pt x="869" y="2427"/>
                  </a:lnTo>
                  <a:lnTo>
                    <a:pt x="862" y="2431"/>
                  </a:lnTo>
                  <a:lnTo>
                    <a:pt x="853" y="2433"/>
                  </a:lnTo>
                  <a:lnTo>
                    <a:pt x="844" y="2435"/>
                  </a:lnTo>
                  <a:lnTo>
                    <a:pt x="835" y="2435"/>
                  </a:lnTo>
                  <a:lnTo>
                    <a:pt x="825" y="2435"/>
                  </a:lnTo>
                  <a:lnTo>
                    <a:pt x="811" y="2435"/>
                  </a:lnTo>
                  <a:lnTo>
                    <a:pt x="798" y="2434"/>
                  </a:lnTo>
                  <a:lnTo>
                    <a:pt x="784" y="2432"/>
                  </a:lnTo>
                  <a:lnTo>
                    <a:pt x="771" y="2431"/>
                  </a:lnTo>
                  <a:lnTo>
                    <a:pt x="742" y="2435"/>
                  </a:lnTo>
                  <a:lnTo>
                    <a:pt x="714" y="2440"/>
                  </a:lnTo>
                  <a:lnTo>
                    <a:pt x="689" y="2448"/>
                  </a:lnTo>
                  <a:lnTo>
                    <a:pt x="667" y="2458"/>
                  </a:lnTo>
                  <a:lnTo>
                    <a:pt x="645" y="2470"/>
                  </a:lnTo>
                  <a:lnTo>
                    <a:pt x="626" y="2484"/>
                  </a:lnTo>
                  <a:lnTo>
                    <a:pt x="608" y="2499"/>
                  </a:lnTo>
                  <a:lnTo>
                    <a:pt x="593" y="2515"/>
                  </a:lnTo>
                  <a:lnTo>
                    <a:pt x="580" y="2532"/>
                  </a:lnTo>
                  <a:lnTo>
                    <a:pt x="569" y="2551"/>
                  </a:lnTo>
                  <a:lnTo>
                    <a:pt x="560" y="2570"/>
                  </a:lnTo>
                  <a:lnTo>
                    <a:pt x="552" y="2591"/>
                  </a:lnTo>
                  <a:lnTo>
                    <a:pt x="547" y="2612"/>
                  </a:lnTo>
                  <a:lnTo>
                    <a:pt x="544" y="2633"/>
                  </a:lnTo>
                  <a:lnTo>
                    <a:pt x="543" y="2654"/>
                  </a:lnTo>
                  <a:lnTo>
                    <a:pt x="543" y="2675"/>
                  </a:lnTo>
                  <a:lnTo>
                    <a:pt x="545" y="2696"/>
                  </a:lnTo>
                  <a:lnTo>
                    <a:pt x="550" y="2717"/>
                  </a:lnTo>
                  <a:lnTo>
                    <a:pt x="556" y="2738"/>
                  </a:lnTo>
                  <a:lnTo>
                    <a:pt x="564" y="2757"/>
                  </a:lnTo>
                  <a:lnTo>
                    <a:pt x="575" y="2776"/>
                  </a:lnTo>
                  <a:lnTo>
                    <a:pt x="587" y="2795"/>
                  </a:lnTo>
                  <a:lnTo>
                    <a:pt x="601" y="2812"/>
                  </a:lnTo>
                  <a:lnTo>
                    <a:pt x="617" y="2828"/>
                  </a:lnTo>
                  <a:lnTo>
                    <a:pt x="634" y="2842"/>
                  </a:lnTo>
                  <a:lnTo>
                    <a:pt x="654" y="2855"/>
                  </a:lnTo>
                  <a:lnTo>
                    <a:pt x="675" y="2866"/>
                  </a:lnTo>
                  <a:lnTo>
                    <a:pt x="699" y="2877"/>
                  </a:lnTo>
                  <a:lnTo>
                    <a:pt x="725" y="2884"/>
                  </a:lnTo>
                  <a:lnTo>
                    <a:pt x="752" y="2889"/>
                  </a:lnTo>
                  <a:lnTo>
                    <a:pt x="781" y="2892"/>
                  </a:lnTo>
                  <a:lnTo>
                    <a:pt x="811" y="2892"/>
                  </a:lnTo>
                  <a:lnTo>
                    <a:pt x="822" y="2892"/>
                  </a:lnTo>
                  <a:lnTo>
                    <a:pt x="831" y="2893"/>
                  </a:lnTo>
                  <a:lnTo>
                    <a:pt x="841" y="2895"/>
                  </a:lnTo>
                  <a:lnTo>
                    <a:pt x="849" y="2898"/>
                  </a:lnTo>
                  <a:lnTo>
                    <a:pt x="856" y="2901"/>
                  </a:lnTo>
                  <a:lnTo>
                    <a:pt x="864" y="2905"/>
                  </a:lnTo>
                  <a:lnTo>
                    <a:pt x="870" y="2910"/>
                  </a:lnTo>
                  <a:lnTo>
                    <a:pt x="876" y="2916"/>
                  </a:lnTo>
                  <a:lnTo>
                    <a:pt x="881" y="2921"/>
                  </a:lnTo>
                  <a:lnTo>
                    <a:pt x="885" y="2928"/>
                  </a:lnTo>
                  <a:lnTo>
                    <a:pt x="888" y="2934"/>
                  </a:lnTo>
                  <a:lnTo>
                    <a:pt x="892" y="2941"/>
                  </a:lnTo>
                  <a:lnTo>
                    <a:pt x="894" y="2949"/>
                  </a:lnTo>
                  <a:lnTo>
                    <a:pt x="896" y="2956"/>
                  </a:lnTo>
                  <a:lnTo>
                    <a:pt x="897" y="2964"/>
                  </a:lnTo>
                  <a:lnTo>
                    <a:pt x="897" y="2971"/>
                  </a:lnTo>
                  <a:lnTo>
                    <a:pt x="897" y="2979"/>
                  </a:lnTo>
                  <a:lnTo>
                    <a:pt x="896" y="2987"/>
                  </a:lnTo>
                  <a:lnTo>
                    <a:pt x="894" y="2994"/>
                  </a:lnTo>
                  <a:lnTo>
                    <a:pt x="892" y="3002"/>
                  </a:lnTo>
                  <a:lnTo>
                    <a:pt x="888" y="3009"/>
                  </a:lnTo>
                  <a:lnTo>
                    <a:pt x="885" y="3016"/>
                  </a:lnTo>
                  <a:lnTo>
                    <a:pt x="881" y="3022"/>
                  </a:lnTo>
                  <a:lnTo>
                    <a:pt x="876" y="3029"/>
                  </a:lnTo>
                  <a:lnTo>
                    <a:pt x="870" y="3034"/>
                  </a:lnTo>
                  <a:lnTo>
                    <a:pt x="864" y="3040"/>
                  </a:lnTo>
                  <a:lnTo>
                    <a:pt x="856" y="3044"/>
                  </a:lnTo>
                  <a:lnTo>
                    <a:pt x="849" y="3048"/>
                  </a:lnTo>
                  <a:lnTo>
                    <a:pt x="840" y="3051"/>
                  </a:lnTo>
                  <a:lnTo>
                    <a:pt x="831" y="3054"/>
                  </a:lnTo>
                  <a:lnTo>
                    <a:pt x="822" y="3056"/>
                  </a:lnTo>
                  <a:lnTo>
                    <a:pt x="811" y="3056"/>
                  </a:lnTo>
                  <a:lnTo>
                    <a:pt x="790" y="3057"/>
                  </a:lnTo>
                  <a:lnTo>
                    <a:pt x="769" y="3056"/>
                  </a:lnTo>
                  <a:lnTo>
                    <a:pt x="748" y="3054"/>
                  </a:lnTo>
                  <a:lnTo>
                    <a:pt x="728" y="3052"/>
                  </a:lnTo>
                  <a:lnTo>
                    <a:pt x="706" y="3048"/>
                  </a:lnTo>
                  <a:lnTo>
                    <a:pt x="686" y="3044"/>
                  </a:lnTo>
                  <a:lnTo>
                    <a:pt x="667" y="3039"/>
                  </a:lnTo>
                  <a:lnTo>
                    <a:pt x="646" y="3033"/>
                  </a:lnTo>
                  <a:lnTo>
                    <a:pt x="627" y="3027"/>
                  </a:lnTo>
                  <a:lnTo>
                    <a:pt x="607" y="3019"/>
                  </a:lnTo>
                  <a:lnTo>
                    <a:pt x="589" y="3011"/>
                  </a:lnTo>
                  <a:lnTo>
                    <a:pt x="571" y="3002"/>
                  </a:lnTo>
                  <a:lnTo>
                    <a:pt x="552" y="2992"/>
                  </a:lnTo>
                  <a:lnTo>
                    <a:pt x="535" y="2982"/>
                  </a:lnTo>
                  <a:lnTo>
                    <a:pt x="518" y="2971"/>
                  </a:lnTo>
                  <a:lnTo>
                    <a:pt x="502" y="2959"/>
                  </a:lnTo>
                  <a:lnTo>
                    <a:pt x="487" y="2946"/>
                  </a:lnTo>
                  <a:lnTo>
                    <a:pt x="472" y="2933"/>
                  </a:lnTo>
                  <a:lnTo>
                    <a:pt x="458" y="2919"/>
                  </a:lnTo>
                  <a:lnTo>
                    <a:pt x="444" y="2905"/>
                  </a:lnTo>
                  <a:lnTo>
                    <a:pt x="431" y="2890"/>
                  </a:lnTo>
                  <a:lnTo>
                    <a:pt x="419" y="2873"/>
                  </a:lnTo>
                  <a:lnTo>
                    <a:pt x="408" y="2857"/>
                  </a:lnTo>
                  <a:lnTo>
                    <a:pt x="398" y="2840"/>
                  </a:lnTo>
                  <a:lnTo>
                    <a:pt x="390" y="2823"/>
                  </a:lnTo>
                  <a:lnTo>
                    <a:pt x="381" y="2805"/>
                  </a:lnTo>
                  <a:lnTo>
                    <a:pt x="375" y="2787"/>
                  </a:lnTo>
                  <a:lnTo>
                    <a:pt x="368" y="2768"/>
                  </a:lnTo>
                  <a:lnTo>
                    <a:pt x="364" y="2749"/>
                  </a:lnTo>
                  <a:lnTo>
                    <a:pt x="360" y="2729"/>
                  </a:lnTo>
                  <a:lnTo>
                    <a:pt x="358" y="2709"/>
                  </a:lnTo>
                  <a:lnTo>
                    <a:pt x="356" y="26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3667126" y="217963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554" y="2688"/>
                  </a:moveTo>
                  <a:lnTo>
                    <a:pt x="554" y="2663"/>
                  </a:lnTo>
                  <a:lnTo>
                    <a:pt x="552" y="2639"/>
                  </a:lnTo>
                  <a:lnTo>
                    <a:pt x="549" y="2616"/>
                  </a:lnTo>
                  <a:lnTo>
                    <a:pt x="545" y="2592"/>
                  </a:lnTo>
                  <a:lnTo>
                    <a:pt x="540" y="2569"/>
                  </a:lnTo>
                  <a:lnTo>
                    <a:pt x="533" y="2547"/>
                  </a:lnTo>
                  <a:lnTo>
                    <a:pt x="526" y="2525"/>
                  </a:lnTo>
                  <a:lnTo>
                    <a:pt x="516" y="2504"/>
                  </a:lnTo>
                  <a:lnTo>
                    <a:pt x="506" y="2484"/>
                  </a:lnTo>
                  <a:lnTo>
                    <a:pt x="494" y="2465"/>
                  </a:lnTo>
                  <a:lnTo>
                    <a:pt x="482" y="2446"/>
                  </a:lnTo>
                  <a:lnTo>
                    <a:pt x="468" y="2428"/>
                  </a:lnTo>
                  <a:lnTo>
                    <a:pt x="453" y="2411"/>
                  </a:lnTo>
                  <a:lnTo>
                    <a:pt x="438" y="2394"/>
                  </a:lnTo>
                  <a:lnTo>
                    <a:pt x="422" y="2379"/>
                  </a:lnTo>
                  <a:lnTo>
                    <a:pt x="405" y="2364"/>
                  </a:lnTo>
                  <a:lnTo>
                    <a:pt x="439" y="2349"/>
                  </a:lnTo>
                  <a:lnTo>
                    <a:pt x="473" y="2332"/>
                  </a:lnTo>
                  <a:lnTo>
                    <a:pt x="505" y="2315"/>
                  </a:lnTo>
                  <a:lnTo>
                    <a:pt x="536" y="2296"/>
                  </a:lnTo>
                  <a:lnTo>
                    <a:pt x="566" y="2275"/>
                  </a:lnTo>
                  <a:lnTo>
                    <a:pt x="597" y="2253"/>
                  </a:lnTo>
                  <a:lnTo>
                    <a:pt x="625" y="2231"/>
                  </a:lnTo>
                  <a:lnTo>
                    <a:pt x="652" y="2208"/>
                  </a:lnTo>
                  <a:lnTo>
                    <a:pt x="677" y="2184"/>
                  </a:lnTo>
                  <a:lnTo>
                    <a:pt x="702" y="2158"/>
                  </a:lnTo>
                  <a:lnTo>
                    <a:pt x="726" y="2132"/>
                  </a:lnTo>
                  <a:lnTo>
                    <a:pt x="747" y="2105"/>
                  </a:lnTo>
                  <a:lnTo>
                    <a:pt x="769" y="2077"/>
                  </a:lnTo>
                  <a:lnTo>
                    <a:pt x="788" y="2048"/>
                  </a:lnTo>
                  <a:lnTo>
                    <a:pt x="807" y="2018"/>
                  </a:lnTo>
                  <a:lnTo>
                    <a:pt x="823" y="1987"/>
                  </a:lnTo>
                  <a:lnTo>
                    <a:pt x="839" y="1955"/>
                  </a:lnTo>
                  <a:lnTo>
                    <a:pt x="853" y="1924"/>
                  </a:lnTo>
                  <a:lnTo>
                    <a:pt x="866" y="1891"/>
                  </a:lnTo>
                  <a:lnTo>
                    <a:pt x="877" y="1858"/>
                  </a:lnTo>
                  <a:lnTo>
                    <a:pt x="886" y="1824"/>
                  </a:lnTo>
                  <a:lnTo>
                    <a:pt x="894" y="1790"/>
                  </a:lnTo>
                  <a:lnTo>
                    <a:pt x="900" y="1755"/>
                  </a:lnTo>
                  <a:lnTo>
                    <a:pt x="906" y="1720"/>
                  </a:lnTo>
                  <a:lnTo>
                    <a:pt x="908" y="1684"/>
                  </a:lnTo>
                  <a:lnTo>
                    <a:pt x="910" y="1648"/>
                  </a:lnTo>
                  <a:lnTo>
                    <a:pt x="910" y="1611"/>
                  </a:lnTo>
                  <a:lnTo>
                    <a:pt x="908" y="1575"/>
                  </a:lnTo>
                  <a:lnTo>
                    <a:pt x="905" y="1538"/>
                  </a:lnTo>
                  <a:lnTo>
                    <a:pt x="898" y="1500"/>
                  </a:lnTo>
                  <a:lnTo>
                    <a:pt x="892" y="1463"/>
                  </a:lnTo>
                  <a:lnTo>
                    <a:pt x="882" y="1425"/>
                  </a:lnTo>
                  <a:lnTo>
                    <a:pt x="874" y="1398"/>
                  </a:lnTo>
                  <a:lnTo>
                    <a:pt x="866" y="1373"/>
                  </a:lnTo>
                  <a:lnTo>
                    <a:pt x="856" y="1347"/>
                  </a:lnTo>
                  <a:lnTo>
                    <a:pt x="845" y="1323"/>
                  </a:lnTo>
                  <a:lnTo>
                    <a:pt x="834" y="1299"/>
                  </a:lnTo>
                  <a:lnTo>
                    <a:pt x="821" y="1275"/>
                  </a:lnTo>
                  <a:lnTo>
                    <a:pt x="807" y="1251"/>
                  </a:lnTo>
                  <a:lnTo>
                    <a:pt x="793" y="1228"/>
                  </a:lnTo>
                  <a:lnTo>
                    <a:pt x="778" y="1206"/>
                  </a:lnTo>
                  <a:lnTo>
                    <a:pt x="761" y="1183"/>
                  </a:lnTo>
                  <a:lnTo>
                    <a:pt x="745" y="1161"/>
                  </a:lnTo>
                  <a:lnTo>
                    <a:pt x="728" y="1140"/>
                  </a:lnTo>
                  <a:lnTo>
                    <a:pt x="692" y="1096"/>
                  </a:lnTo>
                  <a:lnTo>
                    <a:pt x="655" y="1054"/>
                  </a:lnTo>
                  <a:lnTo>
                    <a:pt x="577" y="972"/>
                  </a:lnTo>
                  <a:lnTo>
                    <a:pt x="500" y="891"/>
                  </a:lnTo>
                  <a:lnTo>
                    <a:pt x="462" y="850"/>
                  </a:lnTo>
                  <a:lnTo>
                    <a:pt x="424" y="808"/>
                  </a:lnTo>
                  <a:lnTo>
                    <a:pt x="407" y="787"/>
                  </a:lnTo>
                  <a:lnTo>
                    <a:pt x="390" y="766"/>
                  </a:lnTo>
                  <a:lnTo>
                    <a:pt x="373" y="745"/>
                  </a:lnTo>
                  <a:lnTo>
                    <a:pt x="356" y="724"/>
                  </a:lnTo>
                  <a:lnTo>
                    <a:pt x="338" y="698"/>
                  </a:lnTo>
                  <a:lnTo>
                    <a:pt x="321" y="671"/>
                  </a:lnTo>
                  <a:lnTo>
                    <a:pt x="306" y="643"/>
                  </a:lnTo>
                  <a:lnTo>
                    <a:pt x="292" y="615"/>
                  </a:lnTo>
                  <a:lnTo>
                    <a:pt x="280" y="587"/>
                  </a:lnTo>
                  <a:lnTo>
                    <a:pt x="270" y="558"/>
                  </a:lnTo>
                  <a:lnTo>
                    <a:pt x="262" y="527"/>
                  </a:lnTo>
                  <a:lnTo>
                    <a:pt x="256" y="498"/>
                  </a:lnTo>
                  <a:lnTo>
                    <a:pt x="254" y="483"/>
                  </a:lnTo>
                  <a:lnTo>
                    <a:pt x="252" y="468"/>
                  </a:lnTo>
                  <a:lnTo>
                    <a:pt x="251" y="453"/>
                  </a:lnTo>
                  <a:lnTo>
                    <a:pt x="251" y="438"/>
                  </a:lnTo>
                  <a:lnTo>
                    <a:pt x="251" y="423"/>
                  </a:lnTo>
                  <a:lnTo>
                    <a:pt x="252" y="408"/>
                  </a:lnTo>
                  <a:lnTo>
                    <a:pt x="253" y="393"/>
                  </a:lnTo>
                  <a:lnTo>
                    <a:pt x="255" y="378"/>
                  </a:lnTo>
                  <a:lnTo>
                    <a:pt x="257" y="363"/>
                  </a:lnTo>
                  <a:lnTo>
                    <a:pt x="262" y="349"/>
                  </a:lnTo>
                  <a:lnTo>
                    <a:pt x="265" y="334"/>
                  </a:lnTo>
                  <a:lnTo>
                    <a:pt x="270" y="319"/>
                  </a:lnTo>
                  <a:lnTo>
                    <a:pt x="276" y="304"/>
                  </a:lnTo>
                  <a:lnTo>
                    <a:pt x="282" y="290"/>
                  </a:lnTo>
                  <a:lnTo>
                    <a:pt x="289" y="276"/>
                  </a:lnTo>
                  <a:lnTo>
                    <a:pt x="297" y="261"/>
                  </a:lnTo>
                  <a:lnTo>
                    <a:pt x="306" y="245"/>
                  </a:lnTo>
                  <a:lnTo>
                    <a:pt x="318" y="232"/>
                  </a:lnTo>
                  <a:lnTo>
                    <a:pt x="330" y="220"/>
                  </a:lnTo>
                  <a:lnTo>
                    <a:pt x="344" y="209"/>
                  </a:lnTo>
                  <a:lnTo>
                    <a:pt x="358" y="199"/>
                  </a:lnTo>
                  <a:lnTo>
                    <a:pt x="373" y="191"/>
                  </a:lnTo>
                  <a:lnTo>
                    <a:pt x="389" y="184"/>
                  </a:lnTo>
                  <a:lnTo>
                    <a:pt x="405" y="178"/>
                  </a:lnTo>
                  <a:lnTo>
                    <a:pt x="422" y="173"/>
                  </a:lnTo>
                  <a:lnTo>
                    <a:pt x="440" y="169"/>
                  </a:lnTo>
                  <a:lnTo>
                    <a:pt x="458" y="167"/>
                  </a:lnTo>
                  <a:lnTo>
                    <a:pt x="476" y="165"/>
                  </a:lnTo>
                  <a:lnTo>
                    <a:pt x="493" y="165"/>
                  </a:lnTo>
                  <a:lnTo>
                    <a:pt x="512" y="166"/>
                  </a:lnTo>
                  <a:lnTo>
                    <a:pt x="529" y="168"/>
                  </a:lnTo>
                  <a:lnTo>
                    <a:pt x="546" y="171"/>
                  </a:lnTo>
                  <a:lnTo>
                    <a:pt x="559" y="174"/>
                  </a:lnTo>
                  <a:lnTo>
                    <a:pt x="570" y="178"/>
                  </a:lnTo>
                  <a:lnTo>
                    <a:pt x="580" y="182"/>
                  </a:lnTo>
                  <a:lnTo>
                    <a:pt x="590" y="188"/>
                  </a:lnTo>
                  <a:lnTo>
                    <a:pt x="599" y="194"/>
                  </a:lnTo>
                  <a:lnTo>
                    <a:pt x="606" y="201"/>
                  </a:lnTo>
                  <a:lnTo>
                    <a:pt x="613" y="209"/>
                  </a:lnTo>
                  <a:lnTo>
                    <a:pt x="618" y="217"/>
                  </a:lnTo>
                  <a:lnTo>
                    <a:pt x="622" y="225"/>
                  </a:lnTo>
                  <a:lnTo>
                    <a:pt x="627" y="234"/>
                  </a:lnTo>
                  <a:lnTo>
                    <a:pt x="630" y="243"/>
                  </a:lnTo>
                  <a:lnTo>
                    <a:pt x="632" y="254"/>
                  </a:lnTo>
                  <a:lnTo>
                    <a:pt x="633" y="263"/>
                  </a:lnTo>
                  <a:lnTo>
                    <a:pt x="633" y="273"/>
                  </a:lnTo>
                  <a:lnTo>
                    <a:pt x="633" y="283"/>
                  </a:lnTo>
                  <a:lnTo>
                    <a:pt x="632" y="293"/>
                  </a:lnTo>
                  <a:lnTo>
                    <a:pt x="630" y="303"/>
                  </a:lnTo>
                  <a:lnTo>
                    <a:pt x="628" y="312"/>
                  </a:lnTo>
                  <a:lnTo>
                    <a:pt x="625" y="322"/>
                  </a:lnTo>
                  <a:lnTo>
                    <a:pt x="620" y="331"/>
                  </a:lnTo>
                  <a:lnTo>
                    <a:pt x="615" y="339"/>
                  </a:lnTo>
                  <a:lnTo>
                    <a:pt x="610" y="348"/>
                  </a:lnTo>
                  <a:lnTo>
                    <a:pt x="604" y="356"/>
                  </a:lnTo>
                  <a:lnTo>
                    <a:pt x="597" y="363"/>
                  </a:lnTo>
                  <a:lnTo>
                    <a:pt x="589" y="370"/>
                  </a:lnTo>
                  <a:lnTo>
                    <a:pt x="582" y="376"/>
                  </a:lnTo>
                  <a:lnTo>
                    <a:pt x="573" y="381"/>
                  </a:lnTo>
                  <a:lnTo>
                    <a:pt x="563" y="385"/>
                  </a:lnTo>
                  <a:lnTo>
                    <a:pt x="554" y="389"/>
                  </a:lnTo>
                  <a:lnTo>
                    <a:pt x="543" y="392"/>
                  </a:lnTo>
                  <a:lnTo>
                    <a:pt x="532" y="393"/>
                  </a:lnTo>
                  <a:lnTo>
                    <a:pt x="521" y="394"/>
                  </a:lnTo>
                  <a:lnTo>
                    <a:pt x="510" y="394"/>
                  </a:lnTo>
                  <a:lnTo>
                    <a:pt x="501" y="395"/>
                  </a:lnTo>
                  <a:lnTo>
                    <a:pt x="492" y="398"/>
                  </a:lnTo>
                  <a:lnTo>
                    <a:pt x="484" y="401"/>
                  </a:lnTo>
                  <a:lnTo>
                    <a:pt x="476" y="404"/>
                  </a:lnTo>
                  <a:lnTo>
                    <a:pt x="468" y="409"/>
                  </a:lnTo>
                  <a:lnTo>
                    <a:pt x="462" y="414"/>
                  </a:lnTo>
                  <a:lnTo>
                    <a:pt x="457" y="419"/>
                  </a:lnTo>
                  <a:lnTo>
                    <a:pt x="451" y="425"/>
                  </a:lnTo>
                  <a:lnTo>
                    <a:pt x="447" y="431"/>
                  </a:lnTo>
                  <a:lnTo>
                    <a:pt x="444" y="438"/>
                  </a:lnTo>
                  <a:lnTo>
                    <a:pt x="440" y="445"/>
                  </a:lnTo>
                  <a:lnTo>
                    <a:pt x="438" y="453"/>
                  </a:lnTo>
                  <a:lnTo>
                    <a:pt x="436" y="460"/>
                  </a:lnTo>
                  <a:lnTo>
                    <a:pt x="436" y="468"/>
                  </a:lnTo>
                  <a:lnTo>
                    <a:pt x="435" y="476"/>
                  </a:lnTo>
                  <a:lnTo>
                    <a:pt x="436" y="483"/>
                  </a:lnTo>
                  <a:lnTo>
                    <a:pt x="436" y="491"/>
                  </a:lnTo>
                  <a:lnTo>
                    <a:pt x="438" y="498"/>
                  </a:lnTo>
                  <a:lnTo>
                    <a:pt x="440" y="506"/>
                  </a:lnTo>
                  <a:lnTo>
                    <a:pt x="444" y="513"/>
                  </a:lnTo>
                  <a:lnTo>
                    <a:pt x="447" y="520"/>
                  </a:lnTo>
                  <a:lnTo>
                    <a:pt x="451" y="526"/>
                  </a:lnTo>
                  <a:lnTo>
                    <a:pt x="457" y="532"/>
                  </a:lnTo>
                  <a:lnTo>
                    <a:pt x="462" y="538"/>
                  </a:lnTo>
                  <a:lnTo>
                    <a:pt x="468" y="544"/>
                  </a:lnTo>
                  <a:lnTo>
                    <a:pt x="476" y="548"/>
                  </a:lnTo>
                  <a:lnTo>
                    <a:pt x="484" y="552"/>
                  </a:lnTo>
                  <a:lnTo>
                    <a:pt x="492" y="555"/>
                  </a:lnTo>
                  <a:lnTo>
                    <a:pt x="501" y="557"/>
                  </a:lnTo>
                  <a:lnTo>
                    <a:pt x="510" y="559"/>
                  </a:lnTo>
                  <a:lnTo>
                    <a:pt x="521" y="559"/>
                  </a:lnTo>
                  <a:lnTo>
                    <a:pt x="542" y="558"/>
                  </a:lnTo>
                  <a:lnTo>
                    <a:pt x="563" y="556"/>
                  </a:lnTo>
                  <a:lnTo>
                    <a:pt x="583" y="552"/>
                  </a:lnTo>
                  <a:lnTo>
                    <a:pt x="603" y="546"/>
                  </a:lnTo>
                  <a:lnTo>
                    <a:pt x="622" y="538"/>
                  </a:lnTo>
                  <a:lnTo>
                    <a:pt x="641" y="530"/>
                  </a:lnTo>
                  <a:lnTo>
                    <a:pt x="659" y="520"/>
                  </a:lnTo>
                  <a:lnTo>
                    <a:pt x="676" y="509"/>
                  </a:lnTo>
                  <a:lnTo>
                    <a:pt x="694" y="497"/>
                  </a:lnTo>
                  <a:lnTo>
                    <a:pt x="710" y="484"/>
                  </a:lnTo>
                  <a:lnTo>
                    <a:pt x="725" y="470"/>
                  </a:lnTo>
                  <a:lnTo>
                    <a:pt x="739" y="455"/>
                  </a:lnTo>
                  <a:lnTo>
                    <a:pt x="752" y="439"/>
                  </a:lnTo>
                  <a:lnTo>
                    <a:pt x="764" y="423"/>
                  </a:lnTo>
                  <a:lnTo>
                    <a:pt x="774" y="406"/>
                  </a:lnTo>
                  <a:lnTo>
                    <a:pt x="784" y="388"/>
                  </a:lnTo>
                  <a:lnTo>
                    <a:pt x="794" y="370"/>
                  </a:lnTo>
                  <a:lnTo>
                    <a:pt x="800" y="352"/>
                  </a:lnTo>
                  <a:lnTo>
                    <a:pt x="807" y="333"/>
                  </a:lnTo>
                  <a:lnTo>
                    <a:pt x="811" y="314"/>
                  </a:lnTo>
                  <a:lnTo>
                    <a:pt x="814" y="295"/>
                  </a:lnTo>
                  <a:lnTo>
                    <a:pt x="816" y="276"/>
                  </a:lnTo>
                  <a:lnTo>
                    <a:pt x="816" y="256"/>
                  </a:lnTo>
                  <a:lnTo>
                    <a:pt x="815" y="236"/>
                  </a:lnTo>
                  <a:lnTo>
                    <a:pt x="812" y="217"/>
                  </a:lnTo>
                  <a:lnTo>
                    <a:pt x="808" y="199"/>
                  </a:lnTo>
                  <a:lnTo>
                    <a:pt x="801" y="180"/>
                  </a:lnTo>
                  <a:lnTo>
                    <a:pt x="793" y="162"/>
                  </a:lnTo>
                  <a:lnTo>
                    <a:pt x="783" y="145"/>
                  </a:lnTo>
                  <a:lnTo>
                    <a:pt x="770" y="128"/>
                  </a:lnTo>
                  <a:lnTo>
                    <a:pt x="756" y="112"/>
                  </a:lnTo>
                  <a:lnTo>
                    <a:pt x="740" y="96"/>
                  </a:lnTo>
                  <a:lnTo>
                    <a:pt x="717" y="78"/>
                  </a:lnTo>
                  <a:lnTo>
                    <a:pt x="694" y="61"/>
                  </a:lnTo>
                  <a:lnTo>
                    <a:pt x="669" y="46"/>
                  </a:lnTo>
                  <a:lnTo>
                    <a:pt x="645" y="34"/>
                  </a:lnTo>
                  <a:lnTo>
                    <a:pt x="620" y="23"/>
                  </a:lnTo>
                  <a:lnTo>
                    <a:pt x="596" y="15"/>
                  </a:lnTo>
                  <a:lnTo>
                    <a:pt x="570" y="8"/>
                  </a:lnTo>
                  <a:lnTo>
                    <a:pt x="545" y="4"/>
                  </a:lnTo>
                  <a:lnTo>
                    <a:pt x="519" y="1"/>
                  </a:lnTo>
                  <a:lnTo>
                    <a:pt x="494" y="0"/>
                  </a:lnTo>
                  <a:lnTo>
                    <a:pt x="470" y="0"/>
                  </a:lnTo>
                  <a:lnTo>
                    <a:pt x="445" y="3"/>
                  </a:lnTo>
                  <a:lnTo>
                    <a:pt x="420" y="6"/>
                  </a:lnTo>
                  <a:lnTo>
                    <a:pt x="395" y="12"/>
                  </a:lnTo>
                  <a:lnTo>
                    <a:pt x="372" y="19"/>
                  </a:lnTo>
                  <a:lnTo>
                    <a:pt x="348" y="27"/>
                  </a:lnTo>
                  <a:lnTo>
                    <a:pt x="325" y="37"/>
                  </a:lnTo>
                  <a:lnTo>
                    <a:pt x="303" y="49"/>
                  </a:lnTo>
                  <a:lnTo>
                    <a:pt x="280" y="61"/>
                  </a:lnTo>
                  <a:lnTo>
                    <a:pt x="260" y="75"/>
                  </a:lnTo>
                  <a:lnTo>
                    <a:pt x="239" y="90"/>
                  </a:lnTo>
                  <a:lnTo>
                    <a:pt x="219" y="106"/>
                  </a:lnTo>
                  <a:lnTo>
                    <a:pt x="200" y="124"/>
                  </a:lnTo>
                  <a:lnTo>
                    <a:pt x="183" y="142"/>
                  </a:lnTo>
                  <a:lnTo>
                    <a:pt x="166" y="161"/>
                  </a:lnTo>
                  <a:lnTo>
                    <a:pt x="151" y="182"/>
                  </a:lnTo>
                  <a:lnTo>
                    <a:pt x="136" y="203"/>
                  </a:lnTo>
                  <a:lnTo>
                    <a:pt x="123" y="225"/>
                  </a:lnTo>
                  <a:lnTo>
                    <a:pt x="111" y="249"/>
                  </a:lnTo>
                  <a:lnTo>
                    <a:pt x="100" y="273"/>
                  </a:lnTo>
                  <a:lnTo>
                    <a:pt x="92" y="297"/>
                  </a:lnTo>
                  <a:lnTo>
                    <a:pt x="84" y="322"/>
                  </a:lnTo>
                  <a:lnTo>
                    <a:pt x="75" y="357"/>
                  </a:lnTo>
                  <a:lnTo>
                    <a:pt x="70" y="392"/>
                  </a:lnTo>
                  <a:lnTo>
                    <a:pt x="68" y="426"/>
                  </a:lnTo>
                  <a:lnTo>
                    <a:pt x="68" y="459"/>
                  </a:lnTo>
                  <a:lnTo>
                    <a:pt x="70" y="492"/>
                  </a:lnTo>
                  <a:lnTo>
                    <a:pt x="74" y="525"/>
                  </a:lnTo>
                  <a:lnTo>
                    <a:pt x="81" y="558"/>
                  </a:lnTo>
                  <a:lnTo>
                    <a:pt x="90" y="590"/>
                  </a:lnTo>
                  <a:lnTo>
                    <a:pt x="101" y="621"/>
                  </a:lnTo>
                  <a:lnTo>
                    <a:pt x="113" y="652"/>
                  </a:lnTo>
                  <a:lnTo>
                    <a:pt x="128" y="682"/>
                  </a:lnTo>
                  <a:lnTo>
                    <a:pt x="143" y="712"/>
                  </a:lnTo>
                  <a:lnTo>
                    <a:pt x="160" y="741"/>
                  </a:lnTo>
                  <a:lnTo>
                    <a:pt x="179" y="770"/>
                  </a:lnTo>
                  <a:lnTo>
                    <a:pt x="199" y="799"/>
                  </a:lnTo>
                  <a:lnTo>
                    <a:pt x="220" y="828"/>
                  </a:lnTo>
                  <a:lnTo>
                    <a:pt x="241" y="857"/>
                  </a:lnTo>
                  <a:lnTo>
                    <a:pt x="264" y="885"/>
                  </a:lnTo>
                  <a:lnTo>
                    <a:pt x="286" y="912"/>
                  </a:lnTo>
                  <a:lnTo>
                    <a:pt x="310" y="939"/>
                  </a:lnTo>
                  <a:lnTo>
                    <a:pt x="359" y="993"/>
                  </a:lnTo>
                  <a:lnTo>
                    <a:pt x="408" y="1045"/>
                  </a:lnTo>
                  <a:lnTo>
                    <a:pt x="457" y="1097"/>
                  </a:lnTo>
                  <a:lnTo>
                    <a:pt x="504" y="1149"/>
                  </a:lnTo>
                  <a:lnTo>
                    <a:pt x="528" y="1174"/>
                  </a:lnTo>
                  <a:lnTo>
                    <a:pt x="549" y="1199"/>
                  </a:lnTo>
                  <a:lnTo>
                    <a:pt x="571" y="1224"/>
                  </a:lnTo>
                  <a:lnTo>
                    <a:pt x="591" y="1248"/>
                  </a:lnTo>
                  <a:lnTo>
                    <a:pt x="619" y="1286"/>
                  </a:lnTo>
                  <a:lnTo>
                    <a:pt x="645" y="1325"/>
                  </a:lnTo>
                  <a:lnTo>
                    <a:pt x="667" y="1364"/>
                  </a:lnTo>
                  <a:lnTo>
                    <a:pt x="685" y="1404"/>
                  </a:lnTo>
                  <a:lnTo>
                    <a:pt x="701" y="1445"/>
                  </a:lnTo>
                  <a:lnTo>
                    <a:pt x="713" y="1486"/>
                  </a:lnTo>
                  <a:lnTo>
                    <a:pt x="723" y="1526"/>
                  </a:lnTo>
                  <a:lnTo>
                    <a:pt x="728" y="1567"/>
                  </a:lnTo>
                  <a:lnTo>
                    <a:pt x="732" y="1608"/>
                  </a:lnTo>
                  <a:lnTo>
                    <a:pt x="732" y="1649"/>
                  </a:lnTo>
                  <a:lnTo>
                    <a:pt x="730" y="1689"/>
                  </a:lnTo>
                  <a:lnTo>
                    <a:pt x="725" y="1730"/>
                  </a:lnTo>
                  <a:lnTo>
                    <a:pt x="717" y="1769"/>
                  </a:lnTo>
                  <a:lnTo>
                    <a:pt x="708" y="1808"/>
                  </a:lnTo>
                  <a:lnTo>
                    <a:pt x="694" y="1846"/>
                  </a:lnTo>
                  <a:lnTo>
                    <a:pt x="678" y="1884"/>
                  </a:lnTo>
                  <a:lnTo>
                    <a:pt x="661" y="1920"/>
                  </a:lnTo>
                  <a:lnTo>
                    <a:pt x="641" y="1955"/>
                  </a:lnTo>
                  <a:lnTo>
                    <a:pt x="618" y="1989"/>
                  </a:lnTo>
                  <a:lnTo>
                    <a:pt x="592" y="2022"/>
                  </a:lnTo>
                  <a:lnTo>
                    <a:pt x="565" y="2054"/>
                  </a:lnTo>
                  <a:lnTo>
                    <a:pt x="536" y="2083"/>
                  </a:lnTo>
                  <a:lnTo>
                    <a:pt x="505" y="2111"/>
                  </a:lnTo>
                  <a:lnTo>
                    <a:pt x="472" y="2137"/>
                  </a:lnTo>
                  <a:lnTo>
                    <a:pt x="436" y="2161"/>
                  </a:lnTo>
                  <a:lnTo>
                    <a:pt x="398" y="2183"/>
                  </a:lnTo>
                  <a:lnTo>
                    <a:pt x="360" y="2203"/>
                  </a:lnTo>
                  <a:lnTo>
                    <a:pt x="318" y="2220"/>
                  </a:lnTo>
                  <a:lnTo>
                    <a:pt x="276" y="2236"/>
                  </a:lnTo>
                  <a:lnTo>
                    <a:pt x="230" y="2248"/>
                  </a:lnTo>
                  <a:lnTo>
                    <a:pt x="184" y="2258"/>
                  </a:lnTo>
                  <a:lnTo>
                    <a:pt x="137" y="2266"/>
                  </a:lnTo>
                  <a:lnTo>
                    <a:pt x="126" y="2265"/>
                  </a:lnTo>
                  <a:lnTo>
                    <a:pt x="115" y="2264"/>
                  </a:lnTo>
                  <a:lnTo>
                    <a:pt x="104" y="2265"/>
                  </a:lnTo>
                  <a:lnTo>
                    <a:pt x="95" y="2266"/>
                  </a:lnTo>
                  <a:lnTo>
                    <a:pt x="85" y="2268"/>
                  </a:lnTo>
                  <a:lnTo>
                    <a:pt x="76" y="2271"/>
                  </a:lnTo>
                  <a:lnTo>
                    <a:pt x="68" y="2273"/>
                  </a:lnTo>
                  <a:lnTo>
                    <a:pt x="58" y="2275"/>
                  </a:lnTo>
                  <a:lnTo>
                    <a:pt x="51" y="2278"/>
                  </a:lnTo>
                  <a:lnTo>
                    <a:pt x="43" y="2282"/>
                  </a:lnTo>
                  <a:lnTo>
                    <a:pt x="36" y="2287"/>
                  </a:lnTo>
                  <a:lnTo>
                    <a:pt x="29" y="2293"/>
                  </a:lnTo>
                  <a:lnTo>
                    <a:pt x="24" y="2298"/>
                  </a:lnTo>
                  <a:lnTo>
                    <a:pt x="18" y="2304"/>
                  </a:lnTo>
                  <a:lnTo>
                    <a:pt x="14" y="2311"/>
                  </a:lnTo>
                  <a:lnTo>
                    <a:pt x="10" y="2317"/>
                  </a:lnTo>
                  <a:lnTo>
                    <a:pt x="6" y="2324"/>
                  </a:lnTo>
                  <a:lnTo>
                    <a:pt x="4" y="2331"/>
                  </a:lnTo>
                  <a:lnTo>
                    <a:pt x="2" y="2339"/>
                  </a:lnTo>
                  <a:lnTo>
                    <a:pt x="1" y="2346"/>
                  </a:lnTo>
                  <a:lnTo>
                    <a:pt x="0" y="2354"/>
                  </a:lnTo>
                  <a:lnTo>
                    <a:pt x="0" y="2361"/>
                  </a:lnTo>
                  <a:lnTo>
                    <a:pt x="1" y="2369"/>
                  </a:lnTo>
                  <a:lnTo>
                    <a:pt x="2" y="2376"/>
                  </a:lnTo>
                  <a:lnTo>
                    <a:pt x="3" y="2383"/>
                  </a:lnTo>
                  <a:lnTo>
                    <a:pt x="6" y="2390"/>
                  </a:lnTo>
                  <a:lnTo>
                    <a:pt x="10" y="2397"/>
                  </a:lnTo>
                  <a:lnTo>
                    <a:pt x="13" y="2403"/>
                  </a:lnTo>
                  <a:lnTo>
                    <a:pt x="17" y="2409"/>
                  </a:lnTo>
                  <a:lnTo>
                    <a:pt x="23" y="2414"/>
                  </a:lnTo>
                  <a:lnTo>
                    <a:pt x="28" y="2419"/>
                  </a:lnTo>
                  <a:lnTo>
                    <a:pt x="34" y="2424"/>
                  </a:lnTo>
                  <a:lnTo>
                    <a:pt x="41" y="2427"/>
                  </a:lnTo>
                  <a:lnTo>
                    <a:pt x="48" y="2431"/>
                  </a:lnTo>
                  <a:lnTo>
                    <a:pt x="57" y="2433"/>
                  </a:lnTo>
                  <a:lnTo>
                    <a:pt x="66" y="2435"/>
                  </a:lnTo>
                  <a:lnTo>
                    <a:pt x="75" y="2435"/>
                  </a:lnTo>
                  <a:lnTo>
                    <a:pt x="85" y="2435"/>
                  </a:lnTo>
                  <a:lnTo>
                    <a:pt x="99" y="2435"/>
                  </a:lnTo>
                  <a:lnTo>
                    <a:pt x="112" y="2434"/>
                  </a:lnTo>
                  <a:lnTo>
                    <a:pt x="126" y="2432"/>
                  </a:lnTo>
                  <a:lnTo>
                    <a:pt x="139" y="2431"/>
                  </a:lnTo>
                  <a:lnTo>
                    <a:pt x="168" y="2435"/>
                  </a:lnTo>
                  <a:lnTo>
                    <a:pt x="195" y="2440"/>
                  </a:lnTo>
                  <a:lnTo>
                    <a:pt x="221" y="2448"/>
                  </a:lnTo>
                  <a:lnTo>
                    <a:pt x="243" y="2458"/>
                  </a:lnTo>
                  <a:lnTo>
                    <a:pt x="265" y="2470"/>
                  </a:lnTo>
                  <a:lnTo>
                    <a:pt x="284" y="2484"/>
                  </a:lnTo>
                  <a:lnTo>
                    <a:pt x="302" y="2499"/>
                  </a:lnTo>
                  <a:lnTo>
                    <a:pt x="317" y="2515"/>
                  </a:lnTo>
                  <a:lnTo>
                    <a:pt x="330" y="2532"/>
                  </a:lnTo>
                  <a:lnTo>
                    <a:pt x="341" y="2551"/>
                  </a:lnTo>
                  <a:lnTo>
                    <a:pt x="350" y="2570"/>
                  </a:lnTo>
                  <a:lnTo>
                    <a:pt x="358" y="2591"/>
                  </a:lnTo>
                  <a:lnTo>
                    <a:pt x="363" y="2612"/>
                  </a:lnTo>
                  <a:lnTo>
                    <a:pt x="366" y="2633"/>
                  </a:lnTo>
                  <a:lnTo>
                    <a:pt x="367" y="2654"/>
                  </a:lnTo>
                  <a:lnTo>
                    <a:pt x="367" y="2675"/>
                  </a:lnTo>
                  <a:lnTo>
                    <a:pt x="364" y="2696"/>
                  </a:lnTo>
                  <a:lnTo>
                    <a:pt x="360" y="2717"/>
                  </a:lnTo>
                  <a:lnTo>
                    <a:pt x="353" y="2738"/>
                  </a:lnTo>
                  <a:lnTo>
                    <a:pt x="346" y="2757"/>
                  </a:lnTo>
                  <a:lnTo>
                    <a:pt x="335" y="2776"/>
                  </a:lnTo>
                  <a:lnTo>
                    <a:pt x="323" y="2795"/>
                  </a:lnTo>
                  <a:lnTo>
                    <a:pt x="309" y="2812"/>
                  </a:lnTo>
                  <a:lnTo>
                    <a:pt x="293" y="2828"/>
                  </a:lnTo>
                  <a:lnTo>
                    <a:pt x="276" y="2842"/>
                  </a:lnTo>
                  <a:lnTo>
                    <a:pt x="256" y="2855"/>
                  </a:lnTo>
                  <a:lnTo>
                    <a:pt x="235" y="2866"/>
                  </a:lnTo>
                  <a:lnTo>
                    <a:pt x="211" y="2877"/>
                  </a:lnTo>
                  <a:lnTo>
                    <a:pt x="185" y="2884"/>
                  </a:lnTo>
                  <a:lnTo>
                    <a:pt x="158" y="2889"/>
                  </a:lnTo>
                  <a:lnTo>
                    <a:pt x="129" y="2892"/>
                  </a:lnTo>
                  <a:lnTo>
                    <a:pt x="98" y="2892"/>
                  </a:lnTo>
                  <a:lnTo>
                    <a:pt x="88" y="2892"/>
                  </a:lnTo>
                  <a:lnTo>
                    <a:pt x="79" y="2893"/>
                  </a:lnTo>
                  <a:lnTo>
                    <a:pt x="69" y="2895"/>
                  </a:lnTo>
                  <a:lnTo>
                    <a:pt x="61" y="2898"/>
                  </a:lnTo>
                  <a:lnTo>
                    <a:pt x="54" y="2901"/>
                  </a:lnTo>
                  <a:lnTo>
                    <a:pt x="46" y="2905"/>
                  </a:lnTo>
                  <a:lnTo>
                    <a:pt x="40" y="2910"/>
                  </a:lnTo>
                  <a:lnTo>
                    <a:pt x="34" y="2916"/>
                  </a:lnTo>
                  <a:lnTo>
                    <a:pt x="29" y="2921"/>
                  </a:lnTo>
                  <a:lnTo>
                    <a:pt x="25" y="2928"/>
                  </a:lnTo>
                  <a:lnTo>
                    <a:pt x="22" y="2934"/>
                  </a:lnTo>
                  <a:lnTo>
                    <a:pt x="18" y="2941"/>
                  </a:lnTo>
                  <a:lnTo>
                    <a:pt x="16" y="2949"/>
                  </a:lnTo>
                  <a:lnTo>
                    <a:pt x="14" y="2956"/>
                  </a:lnTo>
                  <a:lnTo>
                    <a:pt x="13" y="2964"/>
                  </a:lnTo>
                  <a:lnTo>
                    <a:pt x="13" y="2971"/>
                  </a:lnTo>
                  <a:lnTo>
                    <a:pt x="13" y="2979"/>
                  </a:lnTo>
                  <a:lnTo>
                    <a:pt x="14" y="2987"/>
                  </a:lnTo>
                  <a:lnTo>
                    <a:pt x="16" y="2994"/>
                  </a:lnTo>
                  <a:lnTo>
                    <a:pt x="18" y="3002"/>
                  </a:lnTo>
                  <a:lnTo>
                    <a:pt x="22" y="3009"/>
                  </a:lnTo>
                  <a:lnTo>
                    <a:pt x="25" y="3016"/>
                  </a:lnTo>
                  <a:lnTo>
                    <a:pt x="29" y="3022"/>
                  </a:lnTo>
                  <a:lnTo>
                    <a:pt x="34" y="3029"/>
                  </a:lnTo>
                  <a:lnTo>
                    <a:pt x="40" y="3034"/>
                  </a:lnTo>
                  <a:lnTo>
                    <a:pt x="46" y="3040"/>
                  </a:lnTo>
                  <a:lnTo>
                    <a:pt x="54" y="3044"/>
                  </a:lnTo>
                  <a:lnTo>
                    <a:pt x="61" y="3048"/>
                  </a:lnTo>
                  <a:lnTo>
                    <a:pt x="69" y="3051"/>
                  </a:lnTo>
                  <a:lnTo>
                    <a:pt x="79" y="3054"/>
                  </a:lnTo>
                  <a:lnTo>
                    <a:pt x="88" y="3056"/>
                  </a:lnTo>
                  <a:lnTo>
                    <a:pt x="98" y="3056"/>
                  </a:lnTo>
                  <a:lnTo>
                    <a:pt x="120" y="3057"/>
                  </a:lnTo>
                  <a:lnTo>
                    <a:pt x="141" y="3056"/>
                  </a:lnTo>
                  <a:lnTo>
                    <a:pt x="162" y="3054"/>
                  </a:lnTo>
                  <a:lnTo>
                    <a:pt x="182" y="3052"/>
                  </a:lnTo>
                  <a:lnTo>
                    <a:pt x="204" y="3048"/>
                  </a:lnTo>
                  <a:lnTo>
                    <a:pt x="224" y="3044"/>
                  </a:lnTo>
                  <a:lnTo>
                    <a:pt x="243" y="3039"/>
                  </a:lnTo>
                  <a:lnTo>
                    <a:pt x="264" y="3033"/>
                  </a:lnTo>
                  <a:lnTo>
                    <a:pt x="283" y="3027"/>
                  </a:lnTo>
                  <a:lnTo>
                    <a:pt x="303" y="3019"/>
                  </a:lnTo>
                  <a:lnTo>
                    <a:pt x="321" y="3011"/>
                  </a:lnTo>
                  <a:lnTo>
                    <a:pt x="339" y="3002"/>
                  </a:lnTo>
                  <a:lnTo>
                    <a:pt x="358" y="2992"/>
                  </a:lnTo>
                  <a:lnTo>
                    <a:pt x="375" y="2982"/>
                  </a:lnTo>
                  <a:lnTo>
                    <a:pt x="392" y="2971"/>
                  </a:lnTo>
                  <a:lnTo>
                    <a:pt x="408" y="2959"/>
                  </a:lnTo>
                  <a:lnTo>
                    <a:pt x="423" y="2946"/>
                  </a:lnTo>
                  <a:lnTo>
                    <a:pt x="438" y="2933"/>
                  </a:lnTo>
                  <a:lnTo>
                    <a:pt x="452" y="2919"/>
                  </a:lnTo>
                  <a:lnTo>
                    <a:pt x="466" y="2905"/>
                  </a:lnTo>
                  <a:lnTo>
                    <a:pt x="479" y="2890"/>
                  </a:lnTo>
                  <a:lnTo>
                    <a:pt x="491" y="2873"/>
                  </a:lnTo>
                  <a:lnTo>
                    <a:pt x="502" y="2857"/>
                  </a:lnTo>
                  <a:lnTo>
                    <a:pt x="512" y="2840"/>
                  </a:lnTo>
                  <a:lnTo>
                    <a:pt x="520" y="2823"/>
                  </a:lnTo>
                  <a:lnTo>
                    <a:pt x="529" y="2805"/>
                  </a:lnTo>
                  <a:lnTo>
                    <a:pt x="535" y="2787"/>
                  </a:lnTo>
                  <a:lnTo>
                    <a:pt x="542" y="2768"/>
                  </a:lnTo>
                  <a:lnTo>
                    <a:pt x="546" y="2749"/>
                  </a:lnTo>
                  <a:lnTo>
                    <a:pt x="550" y="2729"/>
                  </a:lnTo>
                  <a:lnTo>
                    <a:pt x="552" y="2709"/>
                  </a:lnTo>
                  <a:lnTo>
                    <a:pt x="554" y="26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3619501" y="2335213"/>
              <a:ext cx="88900" cy="90487"/>
            </a:xfrm>
            <a:custGeom>
              <a:rect b="b" l="l" r="r" t="t"/>
              <a:pathLst>
                <a:path extrusionOk="0" h="737" w="790">
                  <a:moveTo>
                    <a:pt x="790" y="368"/>
                  </a:moveTo>
                  <a:lnTo>
                    <a:pt x="790" y="349"/>
                  </a:lnTo>
                  <a:lnTo>
                    <a:pt x="788" y="330"/>
                  </a:lnTo>
                  <a:lnTo>
                    <a:pt x="786" y="312"/>
                  </a:lnTo>
                  <a:lnTo>
                    <a:pt x="783" y="294"/>
                  </a:lnTo>
                  <a:lnTo>
                    <a:pt x="778" y="276"/>
                  </a:lnTo>
                  <a:lnTo>
                    <a:pt x="773" y="259"/>
                  </a:lnTo>
                  <a:lnTo>
                    <a:pt x="767" y="242"/>
                  </a:lnTo>
                  <a:lnTo>
                    <a:pt x="759" y="225"/>
                  </a:lnTo>
                  <a:lnTo>
                    <a:pt x="752" y="209"/>
                  </a:lnTo>
                  <a:lnTo>
                    <a:pt x="743" y="193"/>
                  </a:lnTo>
                  <a:lnTo>
                    <a:pt x="733" y="178"/>
                  </a:lnTo>
                  <a:lnTo>
                    <a:pt x="724" y="163"/>
                  </a:lnTo>
                  <a:lnTo>
                    <a:pt x="712" y="148"/>
                  </a:lnTo>
                  <a:lnTo>
                    <a:pt x="700" y="133"/>
                  </a:lnTo>
                  <a:lnTo>
                    <a:pt x="688" y="120"/>
                  </a:lnTo>
                  <a:lnTo>
                    <a:pt x="675" y="107"/>
                  </a:lnTo>
                  <a:lnTo>
                    <a:pt x="661" y="95"/>
                  </a:lnTo>
                  <a:lnTo>
                    <a:pt x="647" y="84"/>
                  </a:lnTo>
                  <a:lnTo>
                    <a:pt x="632" y="73"/>
                  </a:lnTo>
                  <a:lnTo>
                    <a:pt x="616" y="62"/>
                  </a:lnTo>
                  <a:lnTo>
                    <a:pt x="600" y="53"/>
                  </a:lnTo>
                  <a:lnTo>
                    <a:pt x="584" y="44"/>
                  </a:lnTo>
                  <a:lnTo>
                    <a:pt x="566" y="36"/>
                  </a:lnTo>
                  <a:lnTo>
                    <a:pt x="549" y="28"/>
                  </a:lnTo>
                  <a:lnTo>
                    <a:pt x="531" y="22"/>
                  </a:lnTo>
                  <a:lnTo>
                    <a:pt x="512" y="16"/>
                  </a:lnTo>
                  <a:lnTo>
                    <a:pt x="494" y="11"/>
                  </a:lnTo>
                  <a:lnTo>
                    <a:pt x="475" y="7"/>
                  </a:lnTo>
                  <a:lnTo>
                    <a:pt x="455" y="4"/>
                  </a:lnTo>
                  <a:lnTo>
                    <a:pt x="436" y="1"/>
                  </a:lnTo>
                  <a:lnTo>
                    <a:pt x="416" y="0"/>
                  </a:lnTo>
                  <a:lnTo>
                    <a:pt x="395" y="0"/>
                  </a:lnTo>
                  <a:lnTo>
                    <a:pt x="375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15" y="7"/>
                  </a:lnTo>
                  <a:lnTo>
                    <a:pt x="297" y="11"/>
                  </a:lnTo>
                  <a:lnTo>
                    <a:pt x="278" y="16"/>
                  </a:lnTo>
                  <a:lnTo>
                    <a:pt x="259" y="22"/>
                  </a:lnTo>
                  <a:lnTo>
                    <a:pt x="242" y="28"/>
                  </a:lnTo>
                  <a:lnTo>
                    <a:pt x="224" y="36"/>
                  </a:lnTo>
                  <a:lnTo>
                    <a:pt x="207" y="44"/>
                  </a:lnTo>
                  <a:lnTo>
                    <a:pt x="190" y="53"/>
                  </a:lnTo>
                  <a:lnTo>
                    <a:pt x="174" y="62"/>
                  </a:lnTo>
                  <a:lnTo>
                    <a:pt x="159" y="73"/>
                  </a:lnTo>
                  <a:lnTo>
                    <a:pt x="144" y="84"/>
                  </a:lnTo>
                  <a:lnTo>
                    <a:pt x="130" y="95"/>
                  </a:lnTo>
                  <a:lnTo>
                    <a:pt x="116" y="107"/>
                  </a:lnTo>
                  <a:lnTo>
                    <a:pt x="103" y="120"/>
                  </a:lnTo>
                  <a:lnTo>
                    <a:pt x="90" y="133"/>
                  </a:lnTo>
                  <a:lnTo>
                    <a:pt x="78" y="148"/>
                  </a:lnTo>
                  <a:lnTo>
                    <a:pt x="68" y="163"/>
                  </a:lnTo>
                  <a:lnTo>
                    <a:pt x="58" y="178"/>
                  </a:lnTo>
                  <a:lnTo>
                    <a:pt x="48" y="193"/>
                  </a:lnTo>
                  <a:lnTo>
                    <a:pt x="40" y="209"/>
                  </a:lnTo>
                  <a:lnTo>
                    <a:pt x="31" y="225"/>
                  </a:lnTo>
                  <a:lnTo>
                    <a:pt x="25" y="242"/>
                  </a:lnTo>
                  <a:lnTo>
                    <a:pt x="18" y="259"/>
                  </a:lnTo>
                  <a:lnTo>
                    <a:pt x="13" y="276"/>
                  </a:lnTo>
                  <a:lnTo>
                    <a:pt x="8" y="294"/>
                  </a:lnTo>
                  <a:lnTo>
                    <a:pt x="5" y="312"/>
                  </a:lnTo>
                  <a:lnTo>
                    <a:pt x="2" y="330"/>
                  </a:lnTo>
                  <a:lnTo>
                    <a:pt x="1" y="349"/>
                  </a:lnTo>
                  <a:lnTo>
                    <a:pt x="0" y="368"/>
                  </a:lnTo>
                  <a:lnTo>
                    <a:pt x="1" y="387"/>
                  </a:lnTo>
                  <a:lnTo>
                    <a:pt x="2" y="405"/>
                  </a:lnTo>
                  <a:lnTo>
                    <a:pt x="5" y="424"/>
                  </a:lnTo>
                  <a:lnTo>
                    <a:pt x="8" y="443"/>
                  </a:lnTo>
                  <a:lnTo>
                    <a:pt x="13" y="460"/>
                  </a:lnTo>
                  <a:lnTo>
                    <a:pt x="18" y="478"/>
                  </a:lnTo>
                  <a:lnTo>
                    <a:pt x="25" y="495"/>
                  </a:lnTo>
                  <a:lnTo>
                    <a:pt x="31" y="512"/>
                  </a:lnTo>
                  <a:lnTo>
                    <a:pt x="40" y="528"/>
                  </a:lnTo>
                  <a:lnTo>
                    <a:pt x="48" y="544"/>
                  </a:lnTo>
                  <a:lnTo>
                    <a:pt x="58" y="559"/>
                  </a:lnTo>
                  <a:lnTo>
                    <a:pt x="68" y="574"/>
                  </a:lnTo>
                  <a:lnTo>
                    <a:pt x="78" y="588"/>
                  </a:lnTo>
                  <a:lnTo>
                    <a:pt x="90" y="602"/>
                  </a:lnTo>
                  <a:lnTo>
                    <a:pt x="103" y="616"/>
                  </a:lnTo>
                  <a:lnTo>
                    <a:pt x="116" y="628"/>
                  </a:lnTo>
                  <a:lnTo>
                    <a:pt x="130" y="640"/>
                  </a:lnTo>
                  <a:lnTo>
                    <a:pt x="144" y="652"/>
                  </a:lnTo>
                  <a:lnTo>
                    <a:pt x="159" y="663"/>
                  </a:lnTo>
                  <a:lnTo>
                    <a:pt x="174" y="673"/>
                  </a:lnTo>
                  <a:lnTo>
                    <a:pt x="190" y="683"/>
                  </a:lnTo>
                  <a:lnTo>
                    <a:pt x="207" y="692"/>
                  </a:lnTo>
                  <a:lnTo>
                    <a:pt x="224" y="700"/>
                  </a:lnTo>
                  <a:lnTo>
                    <a:pt x="242" y="707"/>
                  </a:lnTo>
                  <a:lnTo>
                    <a:pt x="259" y="714"/>
                  </a:lnTo>
                  <a:lnTo>
                    <a:pt x="278" y="719"/>
                  </a:lnTo>
                  <a:lnTo>
                    <a:pt x="297" y="725"/>
                  </a:lnTo>
                  <a:lnTo>
                    <a:pt x="315" y="729"/>
                  </a:lnTo>
                  <a:lnTo>
                    <a:pt x="335" y="733"/>
                  </a:lnTo>
                  <a:lnTo>
                    <a:pt x="355" y="735"/>
                  </a:lnTo>
                  <a:lnTo>
                    <a:pt x="375" y="736"/>
                  </a:lnTo>
                  <a:lnTo>
                    <a:pt x="395" y="737"/>
                  </a:lnTo>
                  <a:lnTo>
                    <a:pt x="416" y="736"/>
                  </a:lnTo>
                  <a:lnTo>
                    <a:pt x="436" y="735"/>
                  </a:lnTo>
                  <a:lnTo>
                    <a:pt x="455" y="733"/>
                  </a:lnTo>
                  <a:lnTo>
                    <a:pt x="475" y="729"/>
                  </a:lnTo>
                  <a:lnTo>
                    <a:pt x="494" y="725"/>
                  </a:lnTo>
                  <a:lnTo>
                    <a:pt x="512" y="719"/>
                  </a:lnTo>
                  <a:lnTo>
                    <a:pt x="531" y="714"/>
                  </a:lnTo>
                  <a:lnTo>
                    <a:pt x="549" y="707"/>
                  </a:lnTo>
                  <a:lnTo>
                    <a:pt x="566" y="700"/>
                  </a:lnTo>
                  <a:lnTo>
                    <a:pt x="584" y="692"/>
                  </a:lnTo>
                  <a:lnTo>
                    <a:pt x="600" y="683"/>
                  </a:lnTo>
                  <a:lnTo>
                    <a:pt x="616" y="673"/>
                  </a:lnTo>
                  <a:lnTo>
                    <a:pt x="632" y="663"/>
                  </a:lnTo>
                  <a:lnTo>
                    <a:pt x="647" y="652"/>
                  </a:lnTo>
                  <a:lnTo>
                    <a:pt x="661" y="640"/>
                  </a:lnTo>
                  <a:lnTo>
                    <a:pt x="675" y="628"/>
                  </a:lnTo>
                  <a:lnTo>
                    <a:pt x="688" y="616"/>
                  </a:lnTo>
                  <a:lnTo>
                    <a:pt x="700" y="602"/>
                  </a:lnTo>
                  <a:lnTo>
                    <a:pt x="712" y="588"/>
                  </a:lnTo>
                  <a:lnTo>
                    <a:pt x="724" y="574"/>
                  </a:lnTo>
                  <a:lnTo>
                    <a:pt x="733" y="559"/>
                  </a:lnTo>
                  <a:lnTo>
                    <a:pt x="743" y="544"/>
                  </a:lnTo>
                  <a:lnTo>
                    <a:pt x="752" y="528"/>
                  </a:lnTo>
                  <a:lnTo>
                    <a:pt x="759" y="512"/>
                  </a:lnTo>
                  <a:lnTo>
                    <a:pt x="767" y="495"/>
                  </a:lnTo>
                  <a:lnTo>
                    <a:pt x="773" y="478"/>
                  </a:lnTo>
                  <a:lnTo>
                    <a:pt x="778" y="460"/>
                  </a:lnTo>
                  <a:lnTo>
                    <a:pt x="783" y="443"/>
                  </a:lnTo>
                  <a:lnTo>
                    <a:pt x="786" y="424"/>
                  </a:lnTo>
                  <a:lnTo>
                    <a:pt x="788" y="405"/>
                  </a:lnTo>
                  <a:lnTo>
                    <a:pt x="790" y="387"/>
                  </a:lnTo>
                  <a:lnTo>
                    <a:pt x="790" y="368"/>
                  </a:lnTo>
                  <a:close/>
                  <a:moveTo>
                    <a:pt x="178" y="368"/>
                  </a:moveTo>
                  <a:lnTo>
                    <a:pt x="178" y="368"/>
                  </a:lnTo>
                  <a:lnTo>
                    <a:pt x="178" y="357"/>
                  </a:lnTo>
                  <a:lnTo>
                    <a:pt x="179" y="347"/>
                  </a:lnTo>
                  <a:lnTo>
                    <a:pt x="180" y="337"/>
                  </a:lnTo>
                  <a:lnTo>
                    <a:pt x="182" y="327"/>
                  </a:lnTo>
                  <a:lnTo>
                    <a:pt x="187" y="308"/>
                  </a:lnTo>
                  <a:lnTo>
                    <a:pt x="195" y="289"/>
                  </a:lnTo>
                  <a:lnTo>
                    <a:pt x="203" y="271"/>
                  </a:lnTo>
                  <a:lnTo>
                    <a:pt x="214" y="254"/>
                  </a:lnTo>
                  <a:lnTo>
                    <a:pt x="227" y="239"/>
                  </a:lnTo>
                  <a:lnTo>
                    <a:pt x="241" y="224"/>
                  </a:lnTo>
                  <a:lnTo>
                    <a:pt x="256" y="211"/>
                  </a:lnTo>
                  <a:lnTo>
                    <a:pt x="273" y="200"/>
                  </a:lnTo>
                  <a:lnTo>
                    <a:pt x="292" y="190"/>
                  </a:lnTo>
                  <a:lnTo>
                    <a:pt x="310" y="181"/>
                  </a:lnTo>
                  <a:lnTo>
                    <a:pt x="330" y="174"/>
                  </a:lnTo>
                  <a:lnTo>
                    <a:pt x="351" y="169"/>
                  </a:lnTo>
                  <a:lnTo>
                    <a:pt x="362" y="167"/>
                  </a:lnTo>
                  <a:lnTo>
                    <a:pt x="374" y="166"/>
                  </a:lnTo>
                  <a:lnTo>
                    <a:pt x="384" y="165"/>
                  </a:lnTo>
                  <a:lnTo>
                    <a:pt x="395" y="165"/>
                  </a:lnTo>
                  <a:lnTo>
                    <a:pt x="407" y="165"/>
                  </a:lnTo>
                  <a:lnTo>
                    <a:pt x="418" y="166"/>
                  </a:lnTo>
                  <a:lnTo>
                    <a:pt x="428" y="167"/>
                  </a:lnTo>
                  <a:lnTo>
                    <a:pt x="439" y="169"/>
                  </a:lnTo>
                  <a:lnTo>
                    <a:pt x="461" y="174"/>
                  </a:lnTo>
                  <a:lnTo>
                    <a:pt x="480" y="181"/>
                  </a:lnTo>
                  <a:lnTo>
                    <a:pt x="500" y="190"/>
                  </a:lnTo>
                  <a:lnTo>
                    <a:pt x="518" y="200"/>
                  </a:lnTo>
                  <a:lnTo>
                    <a:pt x="534" y="211"/>
                  </a:lnTo>
                  <a:lnTo>
                    <a:pt x="550" y="224"/>
                  </a:lnTo>
                  <a:lnTo>
                    <a:pt x="564" y="239"/>
                  </a:lnTo>
                  <a:lnTo>
                    <a:pt x="576" y="254"/>
                  </a:lnTo>
                  <a:lnTo>
                    <a:pt x="588" y="271"/>
                  </a:lnTo>
                  <a:lnTo>
                    <a:pt x="596" y="289"/>
                  </a:lnTo>
                  <a:lnTo>
                    <a:pt x="604" y="308"/>
                  </a:lnTo>
                  <a:lnTo>
                    <a:pt x="609" y="327"/>
                  </a:lnTo>
                  <a:lnTo>
                    <a:pt x="612" y="337"/>
                  </a:lnTo>
                  <a:lnTo>
                    <a:pt x="613" y="347"/>
                  </a:lnTo>
                  <a:lnTo>
                    <a:pt x="614" y="357"/>
                  </a:lnTo>
                  <a:lnTo>
                    <a:pt x="614" y="368"/>
                  </a:lnTo>
                  <a:lnTo>
                    <a:pt x="614" y="378"/>
                  </a:lnTo>
                  <a:lnTo>
                    <a:pt x="613" y="388"/>
                  </a:lnTo>
                  <a:lnTo>
                    <a:pt x="612" y="399"/>
                  </a:lnTo>
                  <a:lnTo>
                    <a:pt x="609" y="409"/>
                  </a:lnTo>
                  <a:lnTo>
                    <a:pt x="604" y="428"/>
                  </a:lnTo>
                  <a:lnTo>
                    <a:pt x="596" y="448"/>
                  </a:lnTo>
                  <a:lnTo>
                    <a:pt x="588" y="465"/>
                  </a:lnTo>
                  <a:lnTo>
                    <a:pt x="576" y="482"/>
                  </a:lnTo>
                  <a:lnTo>
                    <a:pt x="564" y="498"/>
                  </a:lnTo>
                  <a:lnTo>
                    <a:pt x="550" y="512"/>
                  </a:lnTo>
                  <a:lnTo>
                    <a:pt x="534" y="525"/>
                  </a:lnTo>
                  <a:lnTo>
                    <a:pt x="518" y="537"/>
                  </a:lnTo>
                  <a:lnTo>
                    <a:pt x="500" y="547"/>
                  </a:lnTo>
                  <a:lnTo>
                    <a:pt x="480" y="556"/>
                  </a:lnTo>
                  <a:lnTo>
                    <a:pt x="461" y="562"/>
                  </a:lnTo>
                  <a:lnTo>
                    <a:pt x="439" y="567"/>
                  </a:lnTo>
                  <a:lnTo>
                    <a:pt x="428" y="569"/>
                  </a:lnTo>
                  <a:lnTo>
                    <a:pt x="418" y="571"/>
                  </a:lnTo>
                  <a:lnTo>
                    <a:pt x="407" y="571"/>
                  </a:lnTo>
                  <a:lnTo>
                    <a:pt x="395" y="572"/>
                  </a:lnTo>
                  <a:lnTo>
                    <a:pt x="384" y="571"/>
                  </a:lnTo>
                  <a:lnTo>
                    <a:pt x="374" y="571"/>
                  </a:lnTo>
                  <a:lnTo>
                    <a:pt x="362" y="569"/>
                  </a:lnTo>
                  <a:lnTo>
                    <a:pt x="351" y="567"/>
                  </a:lnTo>
                  <a:lnTo>
                    <a:pt x="330" y="562"/>
                  </a:lnTo>
                  <a:lnTo>
                    <a:pt x="310" y="556"/>
                  </a:lnTo>
                  <a:lnTo>
                    <a:pt x="292" y="547"/>
                  </a:lnTo>
                  <a:lnTo>
                    <a:pt x="273" y="537"/>
                  </a:lnTo>
                  <a:lnTo>
                    <a:pt x="256" y="525"/>
                  </a:lnTo>
                  <a:lnTo>
                    <a:pt x="241" y="512"/>
                  </a:lnTo>
                  <a:lnTo>
                    <a:pt x="227" y="498"/>
                  </a:lnTo>
                  <a:lnTo>
                    <a:pt x="214" y="482"/>
                  </a:lnTo>
                  <a:lnTo>
                    <a:pt x="203" y="465"/>
                  </a:lnTo>
                  <a:lnTo>
                    <a:pt x="195" y="448"/>
                  </a:lnTo>
                  <a:lnTo>
                    <a:pt x="187" y="428"/>
                  </a:lnTo>
                  <a:lnTo>
                    <a:pt x="182" y="409"/>
                  </a:lnTo>
                  <a:lnTo>
                    <a:pt x="180" y="399"/>
                  </a:lnTo>
                  <a:lnTo>
                    <a:pt x="179" y="388"/>
                  </a:lnTo>
                  <a:lnTo>
                    <a:pt x="178" y="378"/>
                  </a:lnTo>
                  <a:lnTo>
                    <a:pt x="178" y="3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61" name="Google Shape;561;p25"/>
          <p:cNvSpPr txBox="1"/>
          <p:nvPr/>
        </p:nvSpPr>
        <p:spPr>
          <a:xfrm>
            <a:off x="4139952" y="2383175"/>
            <a:ext cx="1575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2" name="Google Shape;562;p25"/>
          <p:cNvSpPr txBox="1"/>
          <p:nvPr/>
        </p:nvSpPr>
        <p:spPr>
          <a:xfrm>
            <a:off x="5762073" y="2383175"/>
            <a:ext cx="14661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3" name="Google Shape;563;p25"/>
          <p:cNvSpPr txBox="1"/>
          <p:nvPr/>
        </p:nvSpPr>
        <p:spPr>
          <a:xfrm>
            <a:off x="4139952" y="2811062"/>
            <a:ext cx="14661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4" name="Google Shape;564;p25"/>
          <p:cNvSpPr txBox="1"/>
          <p:nvPr/>
        </p:nvSpPr>
        <p:spPr>
          <a:xfrm>
            <a:off x="5762073" y="2811062"/>
            <a:ext cx="1575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5" name="Google Shape;565;p25"/>
          <p:cNvSpPr txBox="1"/>
          <p:nvPr/>
        </p:nvSpPr>
        <p:spPr>
          <a:xfrm>
            <a:off x="4139952" y="3238948"/>
            <a:ext cx="14661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6" name="Google Shape;566;p25"/>
          <p:cNvSpPr txBox="1"/>
          <p:nvPr/>
        </p:nvSpPr>
        <p:spPr>
          <a:xfrm>
            <a:off x="5762073" y="3238948"/>
            <a:ext cx="14661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567" name="Google Shape;567;p25"/>
          <p:cNvGrpSpPr/>
          <p:nvPr/>
        </p:nvGrpSpPr>
        <p:grpSpPr>
          <a:xfrm>
            <a:off x="1485299" y="1521401"/>
            <a:ext cx="1940043" cy="1879681"/>
            <a:chOff x="1485299" y="1521401"/>
            <a:chExt cx="1940043" cy="1879681"/>
          </a:xfrm>
        </p:grpSpPr>
        <p:grpSp>
          <p:nvGrpSpPr>
            <p:cNvPr id="568" name="Google Shape;568;p25"/>
            <p:cNvGrpSpPr/>
            <p:nvPr/>
          </p:nvGrpSpPr>
          <p:grpSpPr>
            <a:xfrm>
              <a:off x="2357053" y="2091150"/>
              <a:ext cx="1068289" cy="1065809"/>
              <a:chOff x="1228725" y="1924050"/>
              <a:chExt cx="684213" cy="682625"/>
            </a:xfrm>
          </p:grpSpPr>
          <p:sp>
            <p:nvSpPr>
              <p:cNvPr id="569" name="Google Shape;569;p25"/>
              <p:cNvSpPr/>
              <p:nvPr/>
            </p:nvSpPr>
            <p:spPr>
              <a:xfrm>
                <a:off x="1228725" y="1924050"/>
                <a:ext cx="684213" cy="682625"/>
              </a:xfrm>
              <a:custGeom>
                <a:rect b="b" l="l" r="r" t="t"/>
                <a:pathLst>
                  <a:path extrusionOk="0" h="9462" w="9473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70" name="Google Shape;570;p25"/>
              <p:cNvSpPr txBox="1"/>
              <p:nvPr/>
            </p:nvSpPr>
            <p:spPr>
              <a:xfrm>
                <a:off x="1385925" y="1937399"/>
                <a:ext cx="349278" cy="650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60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3</a:t>
                </a:r>
                <a:endParaRPr sz="6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pic>
          <p:nvPicPr>
            <p:cNvPr id="571" name="Google Shape;571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5299" y="1521401"/>
              <a:ext cx="1365614" cy="1879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6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-27504" y="2264677"/>
            <a:ext cx="6855024" cy="826539"/>
          </a:xfrm>
          <a:prstGeom prst="homePlate">
            <a:avLst>
              <a:gd fmla="val 47961" name="adj"/>
            </a:avLst>
          </a:prstGeom>
          <a:solidFill>
            <a:srgbClr val="D5EDD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695914" y="2271430"/>
            <a:ext cx="754693" cy="819786"/>
          </a:xfrm>
          <a:prstGeom prst="chevron">
            <a:avLst>
              <a:gd fmla="val 5442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1381892" y="2271430"/>
            <a:ext cx="754693" cy="819786"/>
          </a:xfrm>
          <a:prstGeom prst="chevron">
            <a:avLst>
              <a:gd fmla="val 5442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2067870" y="2271430"/>
            <a:ext cx="754693" cy="819786"/>
          </a:xfrm>
          <a:prstGeom prst="chevron">
            <a:avLst>
              <a:gd fmla="val 5442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2753848" y="2271430"/>
            <a:ext cx="754693" cy="819786"/>
          </a:xfrm>
          <a:prstGeom prst="chevron">
            <a:avLst>
              <a:gd fmla="val 54429" name="adj"/>
            </a:avLst>
          </a:prstGeom>
          <a:solidFill>
            <a:srgbClr val="3E85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583" name="Google Shape;583;p26"/>
          <p:cNvGrpSpPr/>
          <p:nvPr/>
        </p:nvGrpSpPr>
        <p:grpSpPr>
          <a:xfrm>
            <a:off x="5012067" y="1997399"/>
            <a:ext cx="1679484" cy="1602283"/>
            <a:chOff x="3197225" y="3458369"/>
            <a:chExt cx="533400" cy="487363"/>
          </a:xfrm>
        </p:grpSpPr>
        <p:sp>
          <p:nvSpPr>
            <p:cNvPr id="584" name="Google Shape;584;p26"/>
            <p:cNvSpPr/>
            <p:nvPr/>
          </p:nvSpPr>
          <p:spPr>
            <a:xfrm>
              <a:off x="3568700" y="3458369"/>
              <a:ext cx="93663" cy="8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3197225" y="3513932"/>
              <a:ext cx="533400" cy="431800"/>
            </a:xfrm>
            <a:custGeom>
              <a:rect b="b" l="l" r="r" t="t"/>
              <a:pathLst>
                <a:path extrusionOk="0" h="115" w="142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cxnSp>
        <p:nvCxnSpPr>
          <p:cNvPr id="586" name="Google Shape;586;p26"/>
          <p:cNvCxnSpPr/>
          <p:nvPr/>
        </p:nvCxnSpPr>
        <p:spPr>
          <a:xfrm rot="5400000">
            <a:off x="1994476" y="1997399"/>
            <a:ext cx="535737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587" name="Google Shape;587;p26"/>
          <p:cNvCxnSpPr/>
          <p:nvPr/>
        </p:nvCxnSpPr>
        <p:spPr>
          <a:xfrm rot="5400000">
            <a:off x="432727" y="1999105"/>
            <a:ext cx="535738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588" name="Google Shape;588;p26"/>
          <p:cNvCxnSpPr/>
          <p:nvPr/>
        </p:nvCxnSpPr>
        <p:spPr>
          <a:xfrm rot="-5400000">
            <a:off x="2693924" y="3375479"/>
            <a:ext cx="535738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589" name="Google Shape;589;p26"/>
          <p:cNvCxnSpPr/>
          <p:nvPr/>
        </p:nvCxnSpPr>
        <p:spPr>
          <a:xfrm rot="-5400000">
            <a:off x="1336607" y="3375479"/>
            <a:ext cx="535738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590" name="Google Shape;590;p26"/>
          <p:cNvSpPr/>
          <p:nvPr/>
        </p:nvSpPr>
        <p:spPr>
          <a:xfrm>
            <a:off x="395536" y="1419622"/>
            <a:ext cx="1341503" cy="3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46289" y="1419622"/>
            <a:ext cx="1341503" cy="3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285088" y="3644538"/>
            <a:ext cx="1341503" cy="3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2630101" y="3644538"/>
            <a:ext cx="1341503" cy="3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3439826" y="2271430"/>
            <a:ext cx="754693" cy="819786"/>
          </a:xfrm>
          <a:prstGeom prst="chevron">
            <a:avLst>
              <a:gd fmla="val 5442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4125803" y="2271430"/>
            <a:ext cx="754693" cy="819786"/>
          </a:xfrm>
          <a:prstGeom prst="chevron">
            <a:avLst>
              <a:gd fmla="val 5442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96" name="Google Shape;596;p26"/>
          <p:cNvCxnSpPr/>
          <p:nvPr/>
        </p:nvCxnSpPr>
        <p:spPr>
          <a:xfrm rot="5400000">
            <a:off x="3363270" y="1997400"/>
            <a:ext cx="535737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597" name="Google Shape;597;p26"/>
          <p:cNvSpPr/>
          <p:nvPr/>
        </p:nvSpPr>
        <p:spPr>
          <a:xfrm>
            <a:off x="3315083" y="1419623"/>
            <a:ext cx="1341503" cy="3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98" name="Google Shape;598;p26"/>
          <p:cNvCxnSpPr/>
          <p:nvPr/>
        </p:nvCxnSpPr>
        <p:spPr>
          <a:xfrm rot="-5400000">
            <a:off x="4053253" y="3375479"/>
            <a:ext cx="535738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599" name="Google Shape;599;p26"/>
          <p:cNvSpPr/>
          <p:nvPr/>
        </p:nvSpPr>
        <p:spPr>
          <a:xfrm>
            <a:off x="3989430" y="3644538"/>
            <a:ext cx="1341503" cy="30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00" name="Google Shape;600;p26"/>
          <p:cNvSpPr/>
          <p:nvPr/>
        </p:nvSpPr>
        <p:spPr>
          <a:xfrm>
            <a:off x="7238773" y="2129055"/>
            <a:ext cx="1151118" cy="1151117"/>
          </a:xfrm>
          <a:custGeom>
            <a:rect b="b" l="l" r="r" t="t"/>
            <a:pathLst>
              <a:path extrusionOk="0" h="1693" w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01" name="Google Shape;601;p26"/>
          <p:cNvSpPr txBox="1"/>
          <p:nvPr/>
        </p:nvSpPr>
        <p:spPr>
          <a:xfrm>
            <a:off x="7307092" y="2381875"/>
            <a:ext cx="10144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2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02" name="Google Shape;602;p26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603" name="Google Shape;6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7"/>
          <p:cNvSpPr/>
          <p:nvPr/>
        </p:nvSpPr>
        <p:spPr>
          <a:xfrm>
            <a:off x="2574560" y="1377720"/>
            <a:ext cx="1239837" cy="1095375"/>
          </a:xfrm>
          <a:custGeom>
            <a:rect b="b" l="l" r="r" t="t"/>
            <a:pathLst>
              <a:path extrusionOk="0" h="6214" w="7025">
                <a:moveTo>
                  <a:pt x="7025" y="4041"/>
                </a:moveTo>
                <a:lnTo>
                  <a:pt x="6887" y="3819"/>
                </a:lnTo>
                <a:lnTo>
                  <a:pt x="6742" y="3602"/>
                </a:lnTo>
                <a:lnTo>
                  <a:pt x="6591" y="3390"/>
                </a:lnTo>
                <a:lnTo>
                  <a:pt x="6433" y="3182"/>
                </a:lnTo>
                <a:lnTo>
                  <a:pt x="6268" y="2979"/>
                </a:lnTo>
                <a:lnTo>
                  <a:pt x="6099" y="2783"/>
                </a:lnTo>
                <a:lnTo>
                  <a:pt x="5922" y="2592"/>
                </a:lnTo>
                <a:lnTo>
                  <a:pt x="5741" y="2406"/>
                </a:lnTo>
                <a:lnTo>
                  <a:pt x="5553" y="2225"/>
                </a:lnTo>
                <a:lnTo>
                  <a:pt x="5360" y="2051"/>
                </a:lnTo>
                <a:lnTo>
                  <a:pt x="5161" y="1883"/>
                </a:lnTo>
                <a:lnTo>
                  <a:pt x="4957" y="1721"/>
                </a:lnTo>
                <a:lnTo>
                  <a:pt x="4748" y="1565"/>
                </a:lnTo>
                <a:lnTo>
                  <a:pt x="4534" y="1415"/>
                </a:lnTo>
                <a:lnTo>
                  <a:pt x="4316" y="1273"/>
                </a:lnTo>
                <a:lnTo>
                  <a:pt x="4093" y="1137"/>
                </a:lnTo>
                <a:lnTo>
                  <a:pt x="3864" y="1008"/>
                </a:lnTo>
                <a:lnTo>
                  <a:pt x="3633" y="886"/>
                </a:lnTo>
                <a:lnTo>
                  <a:pt x="3396" y="771"/>
                </a:lnTo>
                <a:lnTo>
                  <a:pt x="3155" y="664"/>
                </a:lnTo>
                <a:lnTo>
                  <a:pt x="2911" y="564"/>
                </a:lnTo>
                <a:lnTo>
                  <a:pt x="2661" y="472"/>
                </a:lnTo>
                <a:lnTo>
                  <a:pt x="2410" y="388"/>
                </a:lnTo>
                <a:lnTo>
                  <a:pt x="2154" y="311"/>
                </a:lnTo>
                <a:lnTo>
                  <a:pt x="1895" y="242"/>
                </a:lnTo>
                <a:lnTo>
                  <a:pt x="1633" y="182"/>
                </a:lnTo>
                <a:lnTo>
                  <a:pt x="1367" y="130"/>
                </a:lnTo>
                <a:lnTo>
                  <a:pt x="1099" y="86"/>
                </a:lnTo>
                <a:lnTo>
                  <a:pt x="828" y="51"/>
                </a:lnTo>
                <a:lnTo>
                  <a:pt x="554" y="25"/>
                </a:lnTo>
                <a:lnTo>
                  <a:pt x="278" y="8"/>
                </a:lnTo>
                <a:lnTo>
                  <a:pt x="0" y="0"/>
                </a:lnTo>
                <a:lnTo>
                  <a:pt x="0" y="4316"/>
                </a:lnTo>
                <a:lnTo>
                  <a:pt x="972" y="4877"/>
                </a:lnTo>
                <a:lnTo>
                  <a:pt x="1154" y="5869"/>
                </a:lnTo>
                <a:lnTo>
                  <a:pt x="2079" y="5517"/>
                </a:lnTo>
                <a:lnTo>
                  <a:pt x="3287" y="6214"/>
                </a:lnTo>
                <a:lnTo>
                  <a:pt x="7025" y="40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0" name="Google Shape;610;p27"/>
          <p:cNvSpPr/>
          <p:nvPr/>
        </p:nvSpPr>
        <p:spPr>
          <a:xfrm>
            <a:off x="1296623" y="1377720"/>
            <a:ext cx="1241425" cy="1096963"/>
          </a:xfrm>
          <a:custGeom>
            <a:rect b="b" l="l" r="r" t="t"/>
            <a:pathLst>
              <a:path extrusionOk="0" h="6219" w="7034">
                <a:moveTo>
                  <a:pt x="7034" y="0"/>
                </a:moveTo>
                <a:lnTo>
                  <a:pt x="6756" y="8"/>
                </a:lnTo>
                <a:lnTo>
                  <a:pt x="6479" y="25"/>
                </a:lnTo>
                <a:lnTo>
                  <a:pt x="6204" y="52"/>
                </a:lnTo>
                <a:lnTo>
                  <a:pt x="5932" y="86"/>
                </a:lnTo>
                <a:lnTo>
                  <a:pt x="5664" y="130"/>
                </a:lnTo>
                <a:lnTo>
                  <a:pt x="5398" y="183"/>
                </a:lnTo>
                <a:lnTo>
                  <a:pt x="5135" y="243"/>
                </a:lnTo>
                <a:lnTo>
                  <a:pt x="4876" y="312"/>
                </a:lnTo>
                <a:lnTo>
                  <a:pt x="4619" y="389"/>
                </a:lnTo>
                <a:lnTo>
                  <a:pt x="4366" y="474"/>
                </a:lnTo>
                <a:lnTo>
                  <a:pt x="4117" y="566"/>
                </a:lnTo>
                <a:lnTo>
                  <a:pt x="3872" y="667"/>
                </a:lnTo>
                <a:lnTo>
                  <a:pt x="3631" y="775"/>
                </a:lnTo>
                <a:lnTo>
                  <a:pt x="3394" y="891"/>
                </a:lnTo>
                <a:lnTo>
                  <a:pt x="3161" y="1012"/>
                </a:lnTo>
                <a:lnTo>
                  <a:pt x="2933" y="1142"/>
                </a:lnTo>
                <a:lnTo>
                  <a:pt x="2709" y="1278"/>
                </a:lnTo>
                <a:lnTo>
                  <a:pt x="2490" y="1422"/>
                </a:lnTo>
                <a:lnTo>
                  <a:pt x="2276" y="1571"/>
                </a:lnTo>
                <a:lnTo>
                  <a:pt x="2067" y="1728"/>
                </a:lnTo>
                <a:lnTo>
                  <a:pt x="1863" y="1890"/>
                </a:lnTo>
                <a:lnTo>
                  <a:pt x="1664" y="2060"/>
                </a:lnTo>
                <a:lnTo>
                  <a:pt x="1471" y="2234"/>
                </a:lnTo>
                <a:lnTo>
                  <a:pt x="1283" y="2415"/>
                </a:lnTo>
                <a:lnTo>
                  <a:pt x="1101" y="2602"/>
                </a:lnTo>
                <a:lnTo>
                  <a:pt x="926" y="2794"/>
                </a:lnTo>
                <a:lnTo>
                  <a:pt x="755" y="2992"/>
                </a:lnTo>
                <a:lnTo>
                  <a:pt x="591" y="3195"/>
                </a:lnTo>
                <a:lnTo>
                  <a:pt x="433" y="3403"/>
                </a:lnTo>
                <a:lnTo>
                  <a:pt x="282" y="3616"/>
                </a:lnTo>
                <a:lnTo>
                  <a:pt x="138" y="3834"/>
                </a:lnTo>
                <a:lnTo>
                  <a:pt x="0" y="4058"/>
                </a:lnTo>
                <a:lnTo>
                  <a:pt x="3738" y="6219"/>
                </a:lnTo>
                <a:lnTo>
                  <a:pt x="4862" y="5570"/>
                </a:lnTo>
                <a:lnTo>
                  <a:pt x="5747" y="5891"/>
                </a:lnTo>
                <a:lnTo>
                  <a:pt x="5901" y="4970"/>
                </a:lnTo>
                <a:lnTo>
                  <a:pt x="7034" y="4316"/>
                </a:lnTo>
                <a:lnTo>
                  <a:pt x="70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1" name="Google Shape;611;p27"/>
          <p:cNvSpPr/>
          <p:nvPr/>
        </p:nvSpPr>
        <p:spPr>
          <a:xfrm>
            <a:off x="1090248" y="2125433"/>
            <a:ext cx="979487" cy="1439863"/>
          </a:xfrm>
          <a:custGeom>
            <a:rect b="b" l="l" r="r" t="t"/>
            <a:pathLst>
              <a:path extrusionOk="0" h="8156" w="5550">
                <a:moveTo>
                  <a:pt x="5550" y="4031"/>
                </a:moveTo>
                <a:lnTo>
                  <a:pt x="4798" y="3407"/>
                </a:lnTo>
                <a:lnTo>
                  <a:pt x="4798" y="2160"/>
                </a:lnTo>
                <a:lnTo>
                  <a:pt x="1063" y="0"/>
                </a:lnTo>
                <a:lnTo>
                  <a:pt x="1000" y="113"/>
                </a:lnTo>
                <a:lnTo>
                  <a:pt x="939" y="227"/>
                </a:lnTo>
                <a:lnTo>
                  <a:pt x="881" y="343"/>
                </a:lnTo>
                <a:lnTo>
                  <a:pt x="823" y="459"/>
                </a:lnTo>
                <a:lnTo>
                  <a:pt x="768" y="576"/>
                </a:lnTo>
                <a:lnTo>
                  <a:pt x="714" y="695"/>
                </a:lnTo>
                <a:lnTo>
                  <a:pt x="662" y="814"/>
                </a:lnTo>
                <a:lnTo>
                  <a:pt x="612" y="935"/>
                </a:lnTo>
                <a:lnTo>
                  <a:pt x="563" y="1057"/>
                </a:lnTo>
                <a:lnTo>
                  <a:pt x="516" y="1179"/>
                </a:lnTo>
                <a:lnTo>
                  <a:pt x="472" y="1302"/>
                </a:lnTo>
                <a:lnTo>
                  <a:pt x="429" y="1426"/>
                </a:lnTo>
                <a:lnTo>
                  <a:pt x="389" y="1551"/>
                </a:lnTo>
                <a:lnTo>
                  <a:pt x="350" y="1677"/>
                </a:lnTo>
                <a:lnTo>
                  <a:pt x="313" y="1804"/>
                </a:lnTo>
                <a:lnTo>
                  <a:pt x="277" y="1931"/>
                </a:lnTo>
                <a:lnTo>
                  <a:pt x="245" y="2059"/>
                </a:lnTo>
                <a:lnTo>
                  <a:pt x="214" y="2189"/>
                </a:lnTo>
                <a:lnTo>
                  <a:pt x="185" y="2319"/>
                </a:lnTo>
                <a:lnTo>
                  <a:pt x="158" y="2449"/>
                </a:lnTo>
                <a:lnTo>
                  <a:pt x="133" y="2581"/>
                </a:lnTo>
                <a:lnTo>
                  <a:pt x="110" y="2713"/>
                </a:lnTo>
                <a:lnTo>
                  <a:pt x="89" y="2846"/>
                </a:lnTo>
                <a:lnTo>
                  <a:pt x="71" y="2979"/>
                </a:lnTo>
                <a:lnTo>
                  <a:pt x="54" y="3113"/>
                </a:lnTo>
                <a:lnTo>
                  <a:pt x="41" y="3248"/>
                </a:lnTo>
                <a:lnTo>
                  <a:pt x="28" y="3383"/>
                </a:lnTo>
                <a:lnTo>
                  <a:pt x="18" y="3519"/>
                </a:lnTo>
                <a:lnTo>
                  <a:pt x="10" y="3656"/>
                </a:lnTo>
                <a:lnTo>
                  <a:pt x="4" y="3794"/>
                </a:lnTo>
                <a:lnTo>
                  <a:pt x="1" y="3931"/>
                </a:lnTo>
                <a:lnTo>
                  <a:pt x="0" y="4069"/>
                </a:lnTo>
                <a:lnTo>
                  <a:pt x="1" y="4208"/>
                </a:lnTo>
                <a:lnTo>
                  <a:pt x="4" y="4346"/>
                </a:lnTo>
                <a:lnTo>
                  <a:pt x="10" y="4485"/>
                </a:lnTo>
                <a:lnTo>
                  <a:pt x="18" y="4622"/>
                </a:lnTo>
                <a:lnTo>
                  <a:pt x="28" y="4759"/>
                </a:lnTo>
                <a:lnTo>
                  <a:pt x="41" y="4895"/>
                </a:lnTo>
                <a:lnTo>
                  <a:pt x="55" y="5030"/>
                </a:lnTo>
                <a:lnTo>
                  <a:pt x="72" y="5165"/>
                </a:lnTo>
                <a:lnTo>
                  <a:pt x="90" y="5299"/>
                </a:lnTo>
                <a:lnTo>
                  <a:pt x="111" y="5432"/>
                </a:lnTo>
                <a:lnTo>
                  <a:pt x="134" y="5565"/>
                </a:lnTo>
                <a:lnTo>
                  <a:pt x="159" y="5697"/>
                </a:lnTo>
                <a:lnTo>
                  <a:pt x="187" y="5828"/>
                </a:lnTo>
                <a:lnTo>
                  <a:pt x="216" y="5958"/>
                </a:lnTo>
                <a:lnTo>
                  <a:pt x="247" y="6088"/>
                </a:lnTo>
                <a:lnTo>
                  <a:pt x="281" y="6217"/>
                </a:lnTo>
                <a:lnTo>
                  <a:pt x="316" y="6345"/>
                </a:lnTo>
                <a:lnTo>
                  <a:pt x="353" y="6472"/>
                </a:lnTo>
                <a:lnTo>
                  <a:pt x="392" y="6598"/>
                </a:lnTo>
                <a:lnTo>
                  <a:pt x="433" y="6724"/>
                </a:lnTo>
                <a:lnTo>
                  <a:pt x="476" y="6849"/>
                </a:lnTo>
                <a:lnTo>
                  <a:pt x="522" y="6972"/>
                </a:lnTo>
                <a:lnTo>
                  <a:pt x="568" y="7095"/>
                </a:lnTo>
                <a:lnTo>
                  <a:pt x="617" y="7218"/>
                </a:lnTo>
                <a:lnTo>
                  <a:pt x="668" y="7338"/>
                </a:lnTo>
                <a:lnTo>
                  <a:pt x="720" y="7458"/>
                </a:lnTo>
                <a:lnTo>
                  <a:pt x="774" y="7577"/>
                </a:lnTo>
                <a:lnTo>
                  <a:pt x="830" y="7695"/>
                </a:lnTo>
                <a:lnTo>
                  <a:pt x="888" y="7812"/>
                </a:lnTo>
                <a:lnTo>
                  <a:pt x="948" y="7927"/>
                </a:lnTo>
                <a:lnTo>
                  <a:pt x="1009" y="8042"/>
                </a:lnTo>
                <a:lnTo>
                  <a:pt x="1072" y="8156"/>
                </a:lnTo>
                <a:lnTo>
                  <a:pt x="4798" y="5989"/>
                </a:lnTo>
                <a:lnTo>
                  <a:pt x="4798" y="4660"/>
                </a:lnTo>
                <a:lnTo>
                  <a:pt x="5550" y="40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2" name="Google Shape;612;p27"/>
          <p:cNvSpPr/>
          <p:nvPr/>
        </p:nvSpPr>
        <p:spPr>
          <a:xfrm>
            <a:off x="3057160" y="2122258"/>
            <a:ext cx="965200" cy="1439863"/>
          </a:xfrm>
          <a:custGeom>
            <a:rect b="b" l="l" r="r" t="t"/>
            <a:pathLst>
              <a:path extrusionOk="0" h="8156" w="5472">
                <a:moveTo>
                  <a:pt x="4400" y="0"/>
                </a:moveTo>
                <a:lnTo>
                  <a:pt x="674" y="2167"/>
                </a:lnTo>
                <a:lnTo>
                  <a:pt x="674" y="3474"/>
                </a:lnTo>
                <a:lnTo>
                  <a:pt x="0" y="4059"/>
                </a:lnTo>
                <a:lnTo>
                  <a:pt x="674" y="4597"/>
                </a:lnTo>
                <a:lnTo>
                  <a:pt x="674" y="5996"/>
                </a:lnTo>
                <a:lnTo>
                  <a:pt x="4409" y="8156"/>
                </a:lnTo>
                <a:lnTo>
                  <a:pt x="4472" y="8043"/>
                </a:lnTo>
                <a:lnTo>
                  <a:pt x="4533" y="7929"/>
                </a:lnTo>
                <a:lnTo>
                  <a:pt x="4591" y="7813"/>
                </a:lnTo>
                <a:lnTo>
                  <a:pt x="4649" y="7697"/>
                </a:lnTo>
                <a:lnTo>
                  <a:pt x="4704" y="7580"/>
                </a:lnTo>
                <a:lnTo>
                  <a:pt x="4758" y="7461"/>
                </a:lnTo>
                <a:lnTo>
                  <a:pt x="4810" y="7342"/>
                </a:lnTo>
                <a:lnTo>
                  <a:pt x="4860" y="7221"/>
                </a:lnTo>
                <a:lnTo>
                  <a:pt x="4909" y="7099"/>
                </a:lnTo>
                <a:lnTo>
                  <a:pt x="4956" y="6977"/>
                </a:lnTo>
                <a:lnTo>
                  <a:pt x="5000" y="6854"/>
                </a:lnTo>
                <a:lnTo>
                  <a:pt x="5043" y="6730"/>
                </a:lnTo>
                <a:lnTo>
                  <a:pt x="5083" y="6605"/>
                </a:lnTo>
                <a:lnTo>
                  <a:pt x="5122" y="6479"/>
                </a:lnTo>
                <a:lnTo>
                  <a:pt x="5159" y="6352"/>
                </a:lnTo>
                <a:lnTo>
                  <a:pt x="5195" y="6225"/>
                </a:lnTo>
                <a:lnTo>
                  <a:pt x="5227" y="6097"/>
                </a:lnTo>
                <a:lnTo>
                  <a:pt x="5258" y="5967"/>
                </a:lnTo>
                <a:lnTo>
                  <a:pt x="5287" y="5837"/>
                </a:lnTo>
                <a:lnTo>
                  <a:pt x="5314" y="5707"/>
                </a:lnTo>
                <a:lnTo>
                  <a:pt x="5339" y="5575"/>
                </a:lnTo>
                <a:lnTo>
                  <a:pt x="5362" y="5443"/>
                </a:lnTo>
                <a:lnTo>
                  <a:pt x="5383" y="5310"/>
                </a:lnTo>
                <a:lnTo>
                  <a:pt x="5401" y="5177"/>
                </a:lnTo>
                <a:lnTo>
                  <a:pt x="5418" y="5043"/>
                </a:lnTo>
                <a:lnTo>
                  <a:pt x="5431" y="4908"/>
                </a:lnTo>
                <a:lnTo>
                  <a:pt x="5444" y="4773"/>
                </a:lnTo>
                <a:lnTo>
                  <a:pt x="5454" y="4637"/>
                </a:lnTo>
                <a:lnTo>
                  <a:pt x="5462" y="4500"/>
                </a:lnTo>
                <a:lnTo>
                  <a:pt x="5468" y="4362"/>
                </a:lnTo>
                <a:lnTo>
                  <a:pt x="5471" y="4225"/>
                </a:lnTo>
                <a:lnTo>
                  <a:pt x="5472" y="4086"/>
                </a:lnTo>
                <a:lnTo>
                  <a:pt x="5471" y="3948"/>
                </a:lnTo>
                <a:lnTo>
                  <a:pt x="5468" y="3809"/>
                </a:lnTo>
                <a:lnTo>
                  <a:pt x="5462" y="3671"/>
                </a:lnTo>
                <a:lnTo>
                  <a:pt x="5454" y="3534"/>
                </a:lnTo>
                <a:lnTo>
                  <a:pt x="5444" y="3397"/>
                </a:lnTo>
                <a:lnTo>
                  <a:pt x="5431" y="3261"/>
                </a:lnTo>
                <a:lnTo>
                  <a:pt x="5417" y="3126"/>
                </a:lnTo>
                <a:lnTo>
                  <a:pt x="5400" y="2991"/>
                </a:lnTo>
                <a:lnTo>
                  <a:pt x="5382" y="2857"/>
                </a:lnTo>
                <a:lnTo>
                  <a:pt x="5361" y="2724"/>
                </a:lnTo>
                <a:lnTo>
                  <a:pt x="5338" y="2591"/>
                </a:lnTo>
                <a:lnTo>
                  <a:pt x="5313" y="2459"/>
                </a:lnTo>
                <a:lnTo>
                  <a:pt x="5285" y="2328"/>
                </a:lnTo>
                <a:lnTo>
                  <a:pt x="5256" y="2198"/>
                </a:lnTo>
                <a:lnTo>
                  <a:pt x="5225" y="2068"/>
                </a:lnTo>
                <a:lnTo>
                  <a:pt x="5191" y="1939"/>
                </a:lnTo>
                <a:lnTo>
                  <a:pt x="5156" y="1811"/>
                </a:lnTo>
                <a:lnTo>
                  <a:pt x="5119" y="1684"/>
                </a:lnTo>
                <a:lnTo>
                  <a:pt x="5080" y="1558"/>
                </a:lnTo>
                <a:lnTo>
                  <a:pt x="5039" y="1432"/>
                </a:lnTo>
                <a:lnTo>
                  <a:pt x="4996" y="1307"/>
                </a:lnTo>
                <a:lnTo>
                  <a:pt x="4950" y="1184"/>
                </a:lnTo>
                <a:lnTo>
                  <a:pt x="4904" y="1061"/>
                </a:lnTo>
                <a:lnTo>
                  <a:pt x="4855" y="938"/>
                </a:lnTo>
                <a:lnTo>
                  <a:pt x="4804" y="818"/>
                </a:lnTo>
                <a:lnTo>
                  <a:pt x="4752" y="698"/>
                </a:lnTo>
                <a:lnTo>
                  <a:pt x="4698" y="579"/>
                </a:lnTo>
                <a:lnTo>
                  <a:pt x="4642" y="461"/>
                </a:lnTo>
                <a:lnTo>
                  <a:pt x="4584" y="344"/>
                </a:lnTo>
                <a:lnTo>
                  <a:pt x="4524" y="229"/>
                </a:lnTo>
                <a:lnTo>
                  <a:pt x="4463" y="113"/>
                </a:lnTo>
                <a:lnTo>
                  <a:pt x="44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3" name="Google Shape;613;p27"/>
          <p:cNvSpPr/>
          <p:nvPr/>
        </p:nvSpPr>
        <p:spPr>
          <a:xfrm>
            <a:off x="2574560" y="3212870"/>
            <a:ext cx="1241425" cy="1096963"/>
          </a:xfrm>
          <a:custGeom>
            <a:rect b="b" l="l" r="r" t="t"/>
            <a:pathLst>
              <a:path extrusionOk="0" h="6219" w="7034">
                <a:moveTo>
                  <a:pt x="3296" y="0"/>
                </a:moveTo>
                <a:lnTo>
                  <a:pt x="2132" y="672"/>
                </a:lnTo>
                <a:lnTo>
                  <a:pt x="1282" y="354"/>
                </a:lnTo>
                <a:lnTo>
                  <a:pt x="1122" y="1255"/>
                </a:lnTo>
                <a:lnTo>
                  <a:pt x="0" y="1903"/>
                </a:lnTo>
                <a:lnTo>
                  <a:pt x="0" y="6219"/>
                </a:lnTo>
                <a:lnTo>
                  <a:pt x="278" y="6211"/>
                </a:lnTo>
                <a:lnTo>
                  <a:pt x="555" y="6194"/>
                </a:lnTo>
                <a:lnTo>
                  <a:pt x="830" y="6167"/>
                </a:lnTo>
                <a:lnTo>
                  <a:pt x="1102" y="6133"/>
                </a:lnTo>
                <a:lnTo>
                  <a:pt x="1370" y="6089"/>
                </a:lnTo>
                <a:lnTo>
                  <a:pt x="1636" y="6036"/>
                </a:lnTo>
                <a:lnTo>
                  <a:pt x="1899" y="5976"/>
                </a:lnTo>
                <a:lnTo>
                  <a:pt x="2158" y="5907"/>
                </a:lnTo>
                <a:lnTo>
                  <a:pt x="2415" y="5830"/>
                </a:lnTo>
                <a:lnTo>
                  <a:pt x="2668" y="5745"/>
                </a:lnTo>
                <a:lnTo>
                  <a:pt x="2917" y="5653"/>
                </a:lnTo>
                <a:lnTo>
                  <a:pt x="3162" y="5552"/>
                </a:lnTo>
                <a:lnTo>
                  <a:pt x="3403" y="5444"/>
                </a:lnTo>
                <a:lnTo>
                  <a:pt x="3640" y="5328"/>
                </a:lnTo>
                <a:lnTo>
                  <a:pt x="3873" y="5207"/>
                </a:lnTo>
                <a:lnTo>
                  <a:pt x="4101" y="5077"/>
                </a:lnTo>
                <a:lnTo>
                  <a:pt x="4325" y="4941"/>
                </a:lnTo>
                <a:lnTo>
                  <a:pt x="4544" y="4797"/>
                </a:lnTo>
                <a:lnTo>
                  <a:pt x="4758" y="4648"/>
                </a:lnTo>
                <a:lnTo>
                  <a:pt x="4967" y="4491"/>
                </a:lnTo>
                <a:lnTo>
                  <a:pt x="5171" y="4329"/>
                </a:lnTo>
                <a:lnTo>
                  <a:pt x="5370" y="4159"/>
                </a:lnTo>
                <a:lnTo>
                  <a:pt x="5563" y="3985"/>
                </a:lnTo>
                <a:lnTo>
                  <a:pt x="5751" y="3804"/>
                </a:lnTo>
                <a:lnTo>
                  <a:pt x="5933" y="3617"/>
                </a:lnTo>
                <a:lnTo>
                  <a:pt x="6108" y="3425"/>
                </a:lnTo>
                <a:lnTo>
                  <a:pt x="6279" y="3227"/>
                </a:lnTo>
                <a:lnTo>
                  <a:pt x="6443" y="3024"/>
                </a:lnTo>
                <a:lnTo>
                  <a:pt x="6601" y="2816"/>
                </a:lnTo>
                <a:lnTo>
                  <a:pt x="6752" y="2603"/>
                </a:lnTo>
                <a:lnTo>
                  <a:pt x="6896" y="2385"/>
                </a:lnTo>
                <a:lnTo>
                  <a:pt x="7034" y="2161"/>
                </a:lnTo>
                <a:lnTo>
                  <a:pt x="3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4" name="Google Shape;614;p27"/>
          <p:cNvSpPr/>
          <p:nvPr/>
        </p:nvSpPr>
        <p:spPr>
          <a:xfrm>
            <a:off x="1298210" y="3214458"/>
            <a:ext cx="1239837" cy="1095375"/>
          </a:xfrm>
          <a:custGeom>
            <a:rect b="b" l="l" r="r" t="t"/>
            <a:pathLst>
              <a:path extrusionOk="0" h="6214" w="7025">
                <a:moveTo>
                  <a:pt x="5923" y="1261"/>
                </a:moveTo>
                <a:lnTo>
                  <a:pt x="5696" y="268"/>
                </a:lnTo>
                <a:lnTo>
                  <a:pt x="4841" y="637"/>
                </a:lnTo>
                <a:lnTo>
                  <a:pt x="3737" y="0"/>
                </a:lnTo>
                <a:lnTo>
                  <a:pt x="0" y="2173"/>
                </a:lnTo>
                <a:lnTo>
                  <a:pt x="138" y="2395"/>
                </a:lnTo>
                <a:lnTo>
                  <a:pt x="283" y="2612"/>
                </a:lnTo>
                <a:lnTo>
                  <a:pt x="434" y="2824"/>
                </a:lnTo>
                <a:lnTo>
                  <a:pt x="592" y="3032"/>
                </a:lnTo>
                <a:lnTo>
                  <a:pt x="757" y="3235"/>
                </a:lnTo>
                <a:lnTo>
                  <a:pt x="926" y="3431"/>
                </a:lnTo>
                <a:lnTo>
                  <a:pt x="1103" y="3622"/>
                </a:lnTo>
                <a:lnTo>
                  <a:pt x="1284" y="3808"/>
                </a:lnTo>
                <a:lnTo>
                  <a:pt x="1472" y="3989"/>
                </a:lnTo>
                <a:lnTo>
                  <a:pt x="1665" y="4163"/>
                </a:lnTo>
                <a:lnTo>
                  <a:pt x="1864" y="4331"/>
                </a:lnTo>
                <a:lnTo>
                  <a:pt x="2068" y="4493"/>
                </a:lnTo>
                <a:lnTo>
                  <a:pt x="2277" y="4649"/>
                </a:lnTo>
                <a:lnTo>
                  <a:pt x="2491" y="4799"/>
                </a:lnTo>
                <a:lnTo>
                  <a:pt x="2709" y="4941"/>
                </a:lnTo>
                <a:lnTo>
                  <a:pt x="2932" y="5077"/>
                </a:lnTo>
                <a:lnTo>
                  <a:pt x="3161" y="5206"/>
                </a:lnTo>
                <a:lnTo>
                  <a:pt x="3392" y="5328"/>
                </a:lnTo>
                <a:lnTo>
                  <a:pt x="3629" y="5443"/>
                </a:lnTo>
                <a:lnTo>
                  <a:pt x="3870" y="5550"/>
                </a:lnTo>
                <a:lnTo>
                  <a:pt x="4114" y="5650"/>
                </a:lnTo>
                <a:lnTo>
                  <a:pt x="4364" y="5742"/>
                </a:lnTo>
                <a:lnTo>
                  <a:pt x="4615" y="5826"/>
                </a:lnTo>
                <a:lnTo>
                  <a:pt x="4871" y="5903"/>
                </a:lnTo>
                <a:lnTo>
                  <a:pt x="5130" y="5972"/>
                </a:lnTo>
                <a:lnTo>
                  <a:pt x="5392" y="6032"/>
                </a:lnTo>
                <a:lnTo>
                  <a:pt x="5658" y="6084"/>
                </a:lnTo>
                <a:lnTo>
                  <a:pt x="5926" y="6128"/>
                </a:lnTo>
                <a:lnTo>
                  <a:pt x="6197" y="6163"/>
                </a:lnTo>
                <a:lnTo>
                  <a:pt x="6471" y="6189"/>
                </a:lnTo>
                <a:lnTo>
                  <a:pt x="6747" y="6206"/>
                </a:lnTo>
                <a:lnTo>
                  <a:pt x="7025" y="6214"/>
                </a:lnTo>
                <a:lnTo>
                  <a:pt x="7025" y="1898"/>
                </a:lnTo>
                <a:lnTo>
                  <a:pt x="5923" y="12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5" name="Google Shape;615;p27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6" name="Google Shape;616;p27"/>
          <p:cNvSpPr txBox="1"/>
          <p:nvPr/>
        </p:nvSpPr>
        <p:spPr>
          <a:xfrm>
            <a:off x="5072958" y="1969450"/>
            <a:ext cx="3131820" cy="1492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7" name="Google Shape;617;p27"/>
          <p:cNvSpPr txBox="1"/>
          <p:nvPr/>
        </p:nvSpPr>
        <p:spPr>
          <a:xfrm>
            <a:off x="1696493" y="1711761"/>
            <a:ext cx="69543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9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8" name="Google Shape;618;p27"/>
          <p:cNvSpPr txBox="1"/>
          <p:nvPr/>
        </p:nvSpPr>
        <p:spPr>
          <a:xfrm>
            <a:off x="2747176" y="1711761"/>
            <a:ext cx="69543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9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9" name="Google Shape;619;p27"/>
          <p:cNvSpPr txBox="1"/>
          <p:nvPr/>
        </p:nvSpPr>
        <p:spPr>
          <a:xfrm>
            <a:off x="3251232" y="2645273"/>
            <a:ext cx="69543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9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0" name="Google Shape;620;p27"/>
          <p:cNvSpPr txBox="1"/>
          <p:nvPr/>
        </p:nvSpPr>
        <p:spPr>
          <a:xfrm>
            <a:off x="2747176" y="3557359"/>
            <a:ext cx="69543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9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1" name="Google Shape;621;p27"/>
          <p:cNvSpPr txBox="1"/>
          <p:nvPr/>
        </p:nvSpPr>
        <p:spPr>
          <a:xfrm>
            <a:off x="1696492" y="3550271"/>
            <a:ext cx="69543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9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2" name="Google Shape;622;p27"/>
          <p:cNvSpPr txBox="1"/>
          <p:nvPr/>
        </p:nvSpPr>
        <p:spPr>
          <a:xfrm>
            <a:off x="1163000" y="2623630"/>
            <a:ext cx="69543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9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3" name="Google Shape;623;p27"/>
          <p:cNvSpPr txBox="1"/>
          <p:nvPr/>
        </p:nvSpPr>
        <p:spPr>
          <a:xfrm>
            <a:off x="2054250" y="2498420"/>
            <a:ext cx="101447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OPTION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HERE</a:t>
            </a:r>
            <a:endParaRPr b="1" sz="13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624" name="Google Shape;624;p27"/>
          <p:cNvGrpSpPr/>
          <p:nvPr/>
        </p:nvGrpSpPr>
        <p:grpSpPr>
          <a:xfrm>
            <a:off x="4848900" y="993125"/>
            <a:ext cx="3579936" cy="354489"/>
            <a:chOff x="5180013" y="842963"/>
            <a:chExt cx="2917825" cy="288926"/>
          </a:xfrm>
        </p:grpSpPr>
        <p:sp>
          <p:nvSpPr>
            <p:cNvPr id="625" name="Google Shape;625;p27"/>
            <p:cNvSpPr/>
            <p:nvPr/>
          </p:nvSpPr>
          <p:spPr>
            <a:xfrm>
              <a:off x="5180013" y="1111251"/>
              <a:ext cx="2917825" cy="20638"/>
            </a:xfrm>
            <a:custGeom>
              <a:rect b="b" l="l" r="r" t="t"/>
              <a:pathLst>
                <a:path extrusionOk="0" h="119" w="16542">
                  <a:moveTo>
                    <a:pt x="0" y="119"/>
                  </a:moveTo>
                  <a:lnTo>
                    <a:pt x="517" y="105"/>
                  </a:lnTo>
                  <a:lnTo>
                    <a:pt x="1034" y="93"/>
                  </a:lnTo>
                  <a:lnTo>
                    <a:pt x="1551" y="81"/>
                  </a:lnTo>
                  <a:lnTo>
                    <a:pt x="2068" y="69"/>
                  </a:lnTo>
                  <a:lnTo>
                    <a:pt x="2585" y="59"/>
                  </a:lnTo>
                  <a:lnTo>
                    <a:pt x="3102" y="49"/>
                  </a:lnTo>
                  <a:lnTo>
                    <a:pt x="3619" y="40"/>
                  </a:lnTo>
                  <a:lnTo>
                    <a:pt x="4136" y="33"/>
                  </a:lnTo>
                  <a:lnTo>
                    <a:pt x="4652" y="25"/>
                  </a:lnTo>
                  <a:lnTo>
                    <a:pt x="5169" y="19"/>
                  </a:lnTo>
                  <a:lnTo>
                    <a:pt x="5686" y="14"/>
                  </a:lnTo>
                  <a:lnTo>
                    <a:pt x="6203" y="9"/>
                  </a:lnTo>
                  <a:lnTo>
                    <a:pt x="6720" y="6"/>
                  </a:lnTo>
                  <a:lnTo>
                    <a:pt x="7237" y="3"/>
                  </a:lnTo>
                  <a:lnTo>
                    <a:pt x="7754" y="1"/>
                  </a:lnTo>
                  <a:lnTo>
                    <a:pt x="8271" y="0"/>
                  </a:lnTo>
                  <a:lnTo>
                    <a:pt x="8788" y="0"/>
                  </a:lnTo>
                  <a:lnTo>
                    <a:pt x="9305" y="1"/>
                  </a:lnTo>
                  <a:lnTo>
                    <a:pt x="9822" y="4"/>
                  </a:lnTo>
                  <a:lnTo>
                    <a:pt x="10339" y="6"/>
                  </a:lnTo>
                  <a:lnTo>
                    <a:pt x="10856" y="10"/>
                  </a:lnTo>
                  <a:lnTo>
                    <a:pt x="11373" y="15"/>
                  </a:lnTo>
                  <a:lnTo>
                    <a:pt x="11890" y="20"/>
                  </a:lnTo>
                  <a:lnTo>
                    <a:pt x="12407" y="27"/>
                  </a:lnTo>
                  <a:lnTo>
                    <a:pt x="12923" y="35"/>
                  </a:lnTo>
                  <a:lnTo>
                    <a:pt x="13440" y="44"/>
                  </a:lnTo>
                  <a:lnTo>
                    <a:pt x="13957" y="53"/>
                  </a:lnTo>
                  <a:lnTo>
                    <a:pt x="14474" y="65"/>
                  </a:lnTo>
                  <a:lnTo>
                    <a:pt x="14991" y="76"/>
                  </a:lnTo>
                  <a:lnTo>
                    <a:pt x="15508" y="90"/>
                  </a:lnTo>
                  <a:lnTo>
                    <a:pt x="16025" y="103"/>
                  </a:lnTo>
                  <a:lnTo>
                    <a:pt x="16542" y="119"/>
                  </a:lnTo>
                  <a:lnTo>
                    <a:pt x="15508" y="119"/>
                  </a:lnTo>
                  <a:lnTo>
                    <a:pt x="14474" y="119"/>
                  </a:lnTo>
                  <a:lnTo>
                    <a:pt x="13440" y="119"/>
                  </a:lnTo>
                  <a:lnTo>
                    <a:pt x="12407" y="119"/>
                  </a:lnTo>
                  <a:lnTo>
                    <a:pt x="11373" y="119"/>
                  </a:lnTo>
                  <a:lnTo>
                    <a:pt x="10339" y="119"/>
                  </a:lnTo>
                  <a:lnTo>
                    <a:pt x="9305" y="119"/>
                  </a:lnTo>
                  <a:lnTo>
                    <a:pt x="8271" y="119"/>
                  </a:lnTo>
                  <a:lnTo>
                    <a:pt x="7237" y="119"/>
                  </a:lnTo>
                  <a:lnTo>
                    <a:pt x="6203" y="119"/>
                  </a:lnTo>
                  <a:lnTo>
                    <a:pt x="5169" y="119"/>
                  </a:lnTo>
                  <a:lnTo>
                    <a:pt x="4136" y="119"/>
                  </a:lnTo>
                  <a:lnTo>
                    <a:pt x="3102" y="119"/>
                  </a:lnTo>
                  <a:lnTo>
                    <a:pt x="2068" y="119"/>
                  </a:lnTo>
                  <a:lnTo>
                    <a:pt x="1034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6205538" y="842963"/>
              <a:ext cx="434975" cy="276225"/>
            </a:xfrm>
            <a:custGeom>
              <a:rect b="b" l="l" r="r" t="t"/>
              <a:pathLst>
                <a:path extrusionOk="0" h="1563" w="2465">
                  <a:moveTo>
                    <a:pt x="86" y="1449"/>
                  </a:moveTo>
                  <a:lnTo>
                    <a:pt x="94" y="1447"/>
                  </a:lnTo>
                  <a:lnTo>
                    <a:pt x="101" y="1442"/>
                  </a:lnTo>
                  <a:lnTo>
                    <a:pt x="107" y="1437"/>
                  </a:lnTo>
                  <a:lnTo>
                    <a:pt x="112" y="1432"/>
                  </a:lnTo>
                  <a:lnTo>
                    <a:pt x="117" y="1425"/>
                  </a:lnTo>
                  <a:lnTo>
                    <a:pt x="120" y="1418"/>
                  </a:lnTo>
                  <a:lnTo>
                    <a:pt x="124" y="1410"/>
                  </a:lnTo>
                  <a:lnTo>
                    <a:pt x="125" y="1403"/>
                  </a:lnTo>
                  <a:lnTo>
                    <a:pt x="126" y="1396"/>
                  </a:lnTo>
                  <a:lnTo>
                    <a:pt x="124" y="1389"/>
                  </a:lnTo>
                  <a:lnTo>
                    <a:pt x="122" y="1383"/>
                  </a:lnTo>
                  <a:lnTo>
                    <a:pt x="117" y="1378"/>
                  </a:lnTo>
                  <a:lnTo>
                    <a:pt x="111" y="1374"/>
                  </a:lnTo>
                  <a:lnTo>
                    <a:pt x="104" y="1371"/>
                  </a:lnTo>
                  <a:lnTo>
                    <a:pt x="94" y="1370"/>
                  </a:lnTo>
                  <a:lnTo>
                    <a:pt x="82" y="1371"/>
                  </a:lnTo>
                  <a:lnTo>
                    <a:pt x="75" y="1372"/>
                  </a:lnTo>
                  <a:lnTo>
                    <a:pt x="69" y="1374"/>
                  </a:lnTo>
                  <a:lnTo>
                    <a:pt x="64" y="1377"/>
                  </a:lnTo>
                  <a:lnTo>
                    <a:pt x="58" y="1380"/>
                  </a:lnTo>
                  <a:lnTo>
                    <a:pt x="55" y="1383"/>
                  </a:lnTo>
                  <a:lnTo>
                    <a:pt x="52" y="1388"/>
                  </a:lnTo>
                  <a:lnTo>
                    <a:pt x="49" y="1393"/>
                  </a:lnTo>
                  <a:lnTo>
                    <a:pt x="47" y="1398"/>
                  </a:lnTo>
                  <a:lnTo>
                    <a:pt x="45" y="1409"/>
                  </a:lnTo>
                  <a:lnTo>
                    <a:pt x="45" y="1422"/>
                  </a:lnTo>
                  <a:lnTo>
                    <a:pt x="45" y="1435"/>
                  </a:lnTo>
                  <a:lnTo>
                    <a:pt x="46" y="1449"/>
                  </a:lnTo>
                  <a:lnTo>
                    <a:pt x="48" y="1456"/>
                  </a:lnTo>
                  <a:lnTo>
                    <a:pt x="50" y="1465"/>
                  </a:lnTo>
                  <a:lnTo>
                    <a:pt x="54" y="1474"/>
                  </a:lnTo>
                  <a:lnTo>
                    <a:pt x="59" y="1483"/>
                  </a:lnTo>
                  <a:lnTo>
                    <a:pt x="66" y="1490"/>
                  </a:lnTo>
                  <a:lnTo>
                    <a:pt x="74" y="1498"/>
                  </a:lnTo>
                  <a:lnTo>
                    <a:pt x="79" y="1501"/>
                  </a:lnTo>
                  <a:lnTo>
                    <a:pt x="83" y="1503"/>
                  </a:lnTo>
                  <a:lnTo>
                    <a:pt x="89" y="1505"/>
                  </a:lnTo>
                  <a:lnTo>
                    <a:pt x="95" y="1506"/>
                  </a:lnTo>
                  <a:lnTo>
                    <a:pt x="102" y="1507"/>
                  </a:lnTo>
                  <a:lnTo>
                    <a:pt x="110" y="1506"/>
                  </a:lnTo>
                  <a:lnTo>
                    <a:pt x="118" y="1505"/>
                  </a:lnTo>
                  <a:lnTo>
                    <a:pt x="128" y="1503"/>
                  </a:lnTo>
                  <a:lnTo>
                    <a:pt x="136" y="1499"/>
                  </a:lnTo>
                  <a:lnTo>
                    <a:pt x="144" y="1494"/>
                  </a:lnTo>
                  <a:lnTo>
                    <a:pt x="153" y="1488"/>
                  </a:lnTo>
                  <a:lnTo>
                    <a:pt x="161" y="1482"/>
                  </a:lnTo>
                  <a:lnTo>
                    <a:pt x="169" y="1475"/>
                  </a:lnTo>
                  <a:lnTo>
                    <a:pt x="176" y="1466"/>
                  </a:lnTo>
                  <a:lnTo>
                    <a:pt x="183" y="1457"/>
                  </a:lnTo>
                  <a:lnTo>
                    <a:pt x="188" y="1447"/>
                  </a:lnTo>
                  <a:lnTo>
                    <a:pt x="193" y="1435"/>
                  </a:lnTo>
                  <a:lnTo>
                    <a:pt x="196" y="1424"/>
                  </a:lnTo>
                  <a:lnTo>
                    <a:pt x="198" y="1410"/>
                  </a:lnTo>
                  <a:lnTo>
                    <a:pt x="199" y="1397"/>
                  </a:lnTo>
                  <a:lnTo>
                    <a:pt x="200" y="1366"/>
                  </a:lnTo>
                  <a:lnTo>
                    <a:pt x="202" y="1335"/>
                  </a:lnTo>
                  <a:lnTo>
                    <a:pt x="203" y="1321"/>
                  </a:lnTo>
                  <a:lnTo>
                    <a:pt x="206" y="1306"/>
                  </a:lnTo>
                  <a:lnTo>
                    <a:pt x="209" y="1293"/>
                  </a:lnTo>
                  <a:lnTo>
                    <a:pt x="212" y="1279"/>
                  </a:lnTo>
                  <a:lnTo>
                    <a:pt x="218" y="1267"/>
                  </a:lnTo>
                  <a:lnTo>
                    <a:pt x="224" y="1255"/>
                  </a:lnTo>
                  <a:lnTo>
                    <a:pt x="232" y="1244"/>
                  </a:lnTo>
                  <a:lnTo>
                    <a:pt x="241" y="1233"/>
                  </a:lnTo>
                  <a:lnTo>
                    <a:pt x="252" y="1224"/>
                  </a:lnTo>
                  <a:lnTo>
                    <a:pt x="265" y="1216"/>
                  </a:lnTo>
                  <a:lnTo>
                    <a:pt x="280" y="1207"/>
                  </a:lnTo>
                  <a:lnTo>
                    <a:pt x="296" y="1200"/>
                  </a:lnTo>
                  <a:lnTo>
                    <a:pt x="305" y="1198"/>
                  </a:lnTo>
                  <a:lnTo>
                    <a:pt x="313" y="1196"/>
                  </a:lnTo>
                  <a:lnTo>
                    <a:pt x="320" y="1195"/>
                  </a:lnTo>
                  <a:lnTo>
                    <a:pt x="328" y="1194"/>
                  </a:lnTo>
                  <a:lnTo>
                    <a:pt x="346" y="1193"/>
                  </a:lnTo>
                  <a:lnTo>
                    <a:pt x="362" y="1195"/>
                  </a:lnTo>
                  <a:lnTo>
                    <a:pt x="379" y="1198"/>
                  </a:lnTo>
                  <a:lnTo>
                    <a:pt x="394" y="1202"/>
                  </a:lnTo>
                  <a:lnTo>
                    <a:pt x="410" y="1208"/>
                  </a:lnTo>
                  <a:lnTo>
                    <a:pt x="423" y="1217"/>
                  </a:lnTo>
                  <a:lnTo>
                    <a:pt x="430" y="1221"/>
                  </a:lnTo>
                  <a:lnTo>
                    <a:pt x="436" y="1226"/>
                  </a:lnTo>
                  <a:lnTo>
                    <a:pt x="441" y="1231"/>
                  </a:lnTo>
                  <a:lnTo>
                    <a:pt x="446" y="1237"/>
                  </a:lnTo>
                  <a:lnTo>
                    <a:pt x="450" y="1243"/>
                  </a:lnTo>
                  <a:lnTo>
                    <a:pt x="453" y="1249"/>
                  </a:lnTo>
                  <a:lnTo>
                    <a:pt x="458" y="1255"/>
                  </a:lnTo>
                  <a:lnTo>
                    <a:pt x="460" y="1263"/>
                  </a:lnTo>
                  <a:lnTo>
                    <a:pt x="462" y="1270"/>
                  </a:lnTo>
                  <a:lnTo>
                    <a:pt x="463" y="1277"/>
                  </a:lnTo>
                  <a:lnTo>
                    <a:pt x="463" y="1284"/>
                  </a:lnTo>
                  <a:lnTo>
                    <a:pt x="462" y="1293"/>
                  </a:lnTo>
                  <a:lnTo>
                    <a:pt x="461" y="1301"/>
                  </a:lnTo>
                  <a:lnTo>
                    <a:pt x="459" y="1309"/>
                  </a:lnTo>
                  <a:lnTo>
                    <a:pt x="455" y="1318"/>
                  </a:lnTo>
                  <a:lnTo>
                    <a:pt x="451" y="1327"/>
                  </a:lnTo>
                  <a:lnTo>
                    <a:pt x="446" y="1335"/>
                  </a:lnTo>
                  <a:lnTo>
                    <a:pt x="434" y="1351"/>
                  </a:lnTo>
                  <a:lnTo>
                    <a:pt x="425" y="1359"/>
                  </a:lnTo>
                  <a:lnTo>
                    <a:pt x="415" y="1368"/>
                  </a:lnTo>
                  <a:lnTo>
                    <a:pt x="410" y="1371"/>
                  </a:lnTo>
                  <a:lnTo>
                    <a:pt x="404" y="1374"/>
                  </a:lnTo>
                  <a:lnTo>
                    <a:pt x="398" y="1377"/>
                  </a:lnTo>
                  <a:lnTo>
                    <a:pt x="391" y="1379"/>
                  </a:lnTo>
                  <a:lnTo>
                    <a:pt x="379" y="1381"/>
                  </a:lnTo>
                  <a:lnTo>
                    <a:pt x="368" y="1382"/>
                  </a:lnTo>
                  <a:lnTo>
                    <a:pt x="356" y="1381"/>
                  </a:lnTo>
                  <a:lnTo>
                    <a:pt x="345" y="1379"/>
                  </a:lnTo>
                  <a:lnTo>
                    <a:pt x="336" y="1376"/>
                  </a:lnTo>
                  <a:lnTo>
                    <a:pt x="326" y="1372"/>
                  </a:lnTo>
                  <a:lnTo>
                    <a:pt x="317" y="1367"/>
                  </a:lnTo>
                  <a:lnTo>
                    <a:pt x="310" y="1359"/>
                  </a:lnTo>
                  <a:lnTo>
                    <a:pt x="303" y="1352"/>
                  </a:lnTo>
                  <a:lnTo>
                    <a:pt x="299" y="1343"/>
                  </a:lnTo>
                  <a:lnTo>
                    <a:pt x="296" y="1333"/>
                  </a:lnTo>
                  <a:lnTo>
                    <a:pt x="294" y="1322"/>
                  </a:lnTo>
                  <a:lnTo>
                    <a:pt x="294" y="1309"/>
                  </a:lnTo>
                  <a:lnTo>
                    <a:pt x="296" y="1297"/>
                  </a:lnTo>
                  <a:lnTo>
                    <a:pt x="300" y="1282"/>
                  </a:lnTo>
                  <a:lnTo>
                    <a:pt x="307" y="1268"/>
                  </a:lnTo>
                  <a:lnTo>
                    <a:pt x="317" y="1271"/>
                  </a:lnTo>
                  <a:lnTo>
                    <a:pt x="325" y="1275"/>
                  </a:lnTo>
                  <a:lnTo>
                    <a:pt x="332" y="1280"/>
                  </a:lnTo>
                  <a:lnTo>
                    <a:pt x="339" y="1285"/>
                  </a:lnTo>
                  <a:lnTo>
                    <a:pt x="348" y="1298"/>
                  </a:lnTo>
                  <a:lnTo>
                    <a:pt x="355" y="1309"/>
                  </a:lnTo>
                  <a:lnTo>
                    <a:pt x="359" y="1315"/>
                  </a:lnTo>
                  <a:lnTo>
                    <a:pt x="363" y="1319"/>
                  </a:lnTo>
                  <a:lnTo>
                    <a:pt x="369" y="1321"/>
                  </a:lnTo>
                  <a:lnTo>
                    <a:pt x="375" y="1323"/>
                  </a:lnTo>
                  <a:lnTo>
                    <a:pt x="381" y="1323"/>
                  </a:lnTo>
                  <a:lnTo>
                    <a:pt x="389" y="1322"/>
                  </a:lnTo>
                  <a:lnTo>
                    <a:pt x="399" y="1318"/>
                  </a:lnTo>
                  <a:lnTo>
                    <a:pt x="410" y="1312"/>
                  </a:lnTo>
                  <a:lnTo>
                    <a:pt x="414" y="1309"/>
                  </a:lnTo>
                  <a:lnTo>
                    <a:pt x="417" y="1305"/>
                  </a:lnTo>
                  <a:lnTo>
                    <a:pt x="421" y="1301"/>
                  </a:lnTo>
                  <a:lnTo>
                    <a:pt x="424" y="1295"/>
                  </a:lnTo>
                  <a:lnTo>
                    <a:pt x="427" y="1289"/>
                  </a:lnTo>
                  <a:lnTo>
                    <a:pt x="429" y="1282"/>
                  </a:lnTo>
                  <a:lnTo>
                    <a:pt x="429" y="1275"/>
                  </a:lnTo>
                  <a:lnTo>
                    <a:pt x="429" y="1268"/>
                  </a:lnTo>
                  <a:lnTo>
                    <a:pt x="428" y="1259"/>
                  </a:lnTo>
                  <a:lnTo>
                    <a:pt x="424" y="1252"/>
                  </a:lnTo>
                  <a:lnTo>
                    <a:pt x="420" y="1245"/>
                  </a:lnTo>
                  <a:lnTo>
                    <a:pt x="415" y="1239"/>
                  </a:lnTo>
                  <a:lnTo>
                    <a:pt x="407" y="1232"/>
                  </a:lnTo>
                  <a:lnTo>
                    <a:pt x="398" y="1226"/>
                  </a:lnTo>
                  <a:lnTo>
                    <a:pt x="386" y="1221"/>
                  </a:lnTo>
                  <a:lnTo>
                    <a:pt x="373" y="1217"/>
                  </a:lnTo>
                  <a:lnTo>
                    <a:pt x="361" y="1215"/>
                  </a:lnTo>
                  <a:lnTo>
                    <a:pt x="350" y="1214"/>
                  </a:lnTo>
                  <a:lnTo>
                    <a:pt x="339" y="1214"/>
                  </a:lnTo>
                  <a:lnTo>
                    <a:pt x="327" y="1215"/>
                  </a:lnTo>
                  <a:lnTo>
                    <a:pt x="317" y="1216"/>
                  </a:lnTo>
                  <a:lnTo>
                    <a:pt x="306" y="1219"/>
                  </a:lnTo>
                  <a:lnTo>
                    <a:pt x="295" y="1222"/>
                  </a:lnTo>
                  <a:lnTo>
                    <a:pt x="285" y="1226"/>
                  </a:lnTo>
                  <a:lnTo>
                    <a:pt x="275" y="1231"/>
                  </a:lnTo>
                  <a:lnTo>
                    <a:pt x="266" y="1237"/>
                  </a:lnTo>
                  <a:lnTo>
                    <a:pt x="257" y="1244"/>
                  </a:lnTo>
                  <a:lnTo>
                    <a:pt x="250" y="1250"/>
                  </a:lnTo>
                  <a:lnTo>
                    <a:pt x="242" y="1258"/>
                  </a:lnTo>
                  <a:lnTo>
                    <a:pt x="236" y="1267"/>
                  </a:lnTo>
                  <a:lnTo>
                    <a:pt x="232" y="1276"/>
                  </a:lnTo>
                  <a:lnTo>
                    <a:pt x="228" y="1285"/>
                  </a:lnTo>
                  <a:lnTo>
                    <a:pt x="225" y="1298"/>
                  </a:lnTo>
                  <a:lnTo>
                    <a:pt x="222" y="1311"/>
                  </a:lnTo>
                  <a:lnTo>
                    <a:pt x="221" y="1326"/>
                  </a:lnTo>
                  <a:lnTo>
                    <a:pt x="221" y="1342"/>
                  </a:lnTo>
                  <a:lnTo>
                    <a:pt x="222" y="1356"/>
                  </a:lnTo>
                  <a:lnTo>
                    <a:pt x="223" y="1371"/>
                  </a:lnTo>
                  <a:lnTo>
                    <a:pt x="226" y="1385"/>
                  </a:lnTo>
                  <a:lnTo>
                    <a:pt x="229" y="1399"/>
                  </a:lnTo>
                  <a:lnTo>
                    <a:pt x="232" y="1403"/>
                  </a:lnTo>
                  <a:lnTo>
                    <a:pt x="237" y="1411"/>
                  </a:lnTo>
                  <a:lnTo>
                    <a:pt x="246" y="1421"/>
                  </a:lnTo>
                  <a:lnTo>
                    <a:pt x="256" y="1431"/>
                  </a:lnTo>
                  <a:lnTo>
                    <a:pt x="269" y="1441"/>
                  </a:lnTo>
                  <a:lnTo>
                    <a:pt x="285" y="1453"/>
                  </a:lnTo>
                  <a:lnTo>
                    <a:pt x="293" y="1457"/>
                  </a:lnTo>
                  <a:lnTo>
                    <a:pt x="302" y="1461"/>
                  </a:lnTo>
                  <a:lnTo>
                    <a:pt x="312" y="1465"/>
                  </a:lnTo>
                  <a:lnTo>
                    <a:pt x="322" y="1468"/>
                  </a:lnTo>
                  <a:lnTo>
                    <a:pt x="332" y="1472"/>
                  </a:lnTo>
                  <a:lnTo>
                    <a:pt x="343" y="1474"/>
                  </a:lnTo>
                  <a:lnTo>
                    <a:pt x="354" y="1475"/>
                  </a:lnTo>
                  <a:lnTo>
                    <a:pt x="367" y="1475"/>
                  </a:lnTo>
                  <a:lnTo>
                    <a:pt x="379" y="1474"/>
                  </a:lnTo>
                  <a:lnTo>
                    <a:pt x="391" y="1472"/>
                  </a:lnTo>
                  <a:lnTo>
                    <a:pt x="404" y="1467"/>
                  </a:lnTo>
                  <a:lnTo>
                    <a:pt x="417" y="1463"/>
                  </a:lnTo>
                  <a:lnTo>
                    <a:pt x="431" y="1457"/>
                  </a:lnTo>
                  <a:lnTo>
                    <a:pt x="445" y="1449"/>
                  </a:lnTo>
                  <a:lnTo>
                    <a:pt x="459" y="1439"/>
                  </a:lnTo>
                  <a:lnTo>
                    <a:pt x="473" y="1428"/>
                  </a:lnTo>
                  <a:lnTo>
                    <a:pt x="488" y="1414"/>
                  </a:lnTo>
                  <a:lnTo>
                    <a:pt x="503" y="1400"/>
                  </a:lnTo>
                  <a:lnTo>
                    <a:pt x="519" y="1383"/>
                  </a:lnTo>
                  <a:lnTo>
                    <a:pt x="533" y="1363"/>
                  </a:lnTo>
                  <a:lnTo>
                    <a:pt x="563" y="1323"/>
                  </a:lnTo>
                  <a:lnTo>
                    <a:pt x="588" y="1289"/>
                  </a:lnTo>
                  <a:lnTo>
                    <a:pt x="597" y="1272"/>
                  </a:lnTo>
                  <a:lnTo>
                    <a:pt x="606" y="1257"/>
                  </a:lnTo>
                  <a:lnTo>
                    <a:pt x="614" y="1242"/>
                  </a:lnTo>
                  <a:lnTo>
                    <a:pt x="621" y="1227"/>
                  </a:lnTo>
                  <a:lnTo>
                    <a:pt x="627" y="1213"/>
                  </a:lnTo>
                  <a:lnTo>
                    <a:pt x="632" y="1198"/>
                  </a:lnTo>
                  <a:lnTo>
                    <a:pt x="636" y="1182"/>
                  </a:lnTo>
                  <a:lnTo>
                    <a:pt x="641" y="1167"/>
                  </a:lnTo>
                  <a:lnTo>
                    <a:pt x="649" y="1132"/>
                  </a:lnTo>
                  <a:lnTo>
                    <a:pt x="655" y="1090"/>
                  </a:lnTo>
                  <a:lnTo>
                    <a:pt x="658" y="1072"/>
                  </a:lnTo>
                  <a:lnTo>
                    <a:pt x="662" y="1055"/>
                  </a:lnTo>
                  <a:lnTo>
                    <a:pt x="666" y="1037"/>
                  </a:lnTo>
                  <a:lnTo>
                    <a:pt x="670" y="1019"/>
                  </a:lnTo>
                  <a:lnTo>
                    <a:pt x="676" y="1002"/>
                  </a:lnTo>
                  <a:lnTo>
                    <a:pt x="682" y="985"/>
                  </a:lnTo>
                  <a:lnTo>
                    <a:pt x="688" y="967"/>
                  </a:lnTo>
                  <a:lnTo>
                    <a:pt x="695" y="951"/>
                  </a:lnTo>
                  <a:lnTo>
                    <a:pt x="703" y="934"/>
                  </a:lnTo>
                  <a:lnTo>
                    <a:pt x="711" y="917"/>
                  </a:lnTo>
                  <a:lnTo>
                    <a:pt x="720" y="902"/>
                  </a:lnTo>
                  <a:lnTo>
                    <a:pt x="729" y="886"/>
                  </a:lnTo>
                  <a:lnTo>
                    <a:pt x="740" y="872"/>
                  </a:lnTo>
                  <a:lnTo>
                    <a:pt x="751" y="857"/>
                  </a:lnTo>
                  <a:lnTo>
                    <a:pt x="763" y="842"/>
                  </a:lnTo>
                  <a:lnTo>
                    <a:pt x="775" y="829"/>
                  </a:lnTo>
                  <a:lnTo>
                    <a:pt x="787" y="816"/>
                  </a:lnTo>
                  <a:lnTo>
                    <a:pt x="801" y="804"/>
                  </a:lnTo>
                  <a:lnTo>
                    <a:pt x="815" y="792"/>
                  </a:lnTo>
                  <a:lnTo>
                    <a:pt x="831" y="782"/>
                  </a:lnTo>
                  <a:lnTo>
                    <a:pt x="846" y="772"/>
                  </a:lnTo>
                  <a:lnTo>
                    <a:pt x="863" y="762"/>
                  </a:lnTo>
                  <a:lnTo>
                    <a:pt x="880" y="754"/>
                  </a:lnTo>
                  <a:lnTo>
                    <a:pt x="898" y="747"/>
                  </a:lnTo>
                  <a:lnTo>
                    <a:pt x="917" y="740"/>
                  </a:lnTo>
                  <a:lnTo>
                    <a:pt x="936" y="734"/>
                  </a:lnTo>
                  <a:lnTo>
                    <a:pt x="957" y="730"/>
                  </a:lnTo>
                  <a:lnTo>
                    <a:pt x="978" y="726"/>
                  </a:lnTo>
                  <a:lnTo>
                    <a:pt x="1000" y="724"/>
                  </a:lnTo>
                  <a:lnTo>
                    <a:pt x="1023" y="723"/>
                  </a:lnTo>
                  <a:lnTo>
                    <a:pt x="1046" y="723"/>
                  </a:lnTo>
                  <a:lnTo>
                    <a:pt x="1071" y="724"/>
                  </a:lnTo>
                  <a:lnTo>
                    <a:pt x="1094" y="726"/>
                  </a:lnTo>
                  <a:lnTo>
                    <a:pt x="1118" y="729"/>
                  </a:lnTo>
                  <a:lnTo>
                    <a:pt x="1141" y="733"/>
                  </a:lnTo>
                  <a:lnTo>
                    <a:pt x="1163" y="737"/>
                  </a:lnTo>
                  <a:lnTo>
                    <a:pt x="1206" y="749"/>
                  </a:lnTo>
                  <a:lnTo>
                    <a:pt x="1248" y="760"/>
                  </a:lnTo>
                  <a:lnTo>
                    <a:pt x="1290" y="773"/>
                  </a:lnTo>
                  <a:lnTo>
                    <a:pt x="1333" y="784"/>
                  </a:lnTo>
                  <a:lnTo>
                    <a:pt x="1355" y="789"/>
                  </a:lnTo>
                  <a:lnTo>
                    <a:pt x="1378" y="794"/>
                  </a:lnTo>
                  <a:lnTo>
                    <a:pt x="1400" y="798"/>
                  </a:lnTo>
                  <a:lnTo>
                    <a:pt x="1424" y="801"/>
                  </a:lnTo>
                  <a:lnTo>
                    <a:pt x="1436" y="801"/>
                  </a:lnTo>
                  <a:lnTo>
                    <a:pt x="1447" y="801"/>
                  </a:lnTo>
                  <a:lnTo>
                    <a:pt x="1458" y="801"/>
                  </a:lnTo>
                  <a:lnTo>
                    <a:pt x="1469" y="799"/>
                  </a:lnTo>
                  <a:lnTo>
                    <a:pt x="1480" y="797"/>
                  </a:lnTo>
                  <a:lnTo>
                    <a:pt x="1491" y="795"/>
                  </a:lnTo>
                  <a:lnTo>
                    <a:pt x="1503" y="790"/>
                  </a:lnTo>
                  <a:lnTo>
                    <a:pt x="1513" y="787"/>
                  </a:lnTo>
                  <a:lnTo>
                    <a:pt x="1523" y="782"/>
                  </a:lnTo>
                  <a:lnTo>
                    <a:pt x="1533" y="777"/>
                  </a:lnTo>
                  <a:lnTo>
                    <a:pt x="1543" y="772"/>
                  </a:lnTo>
                  <a:lnTo>
                    <a:pt x="1552" y="765"/>
                  </a:lnTo>
                  <a:lnTo>
                    <a:pt x="1561" y="758"/>
                  </a:lnTo>
                  <a:lnTo>
                    <a:pt x="1569" y="751"/>
                  </a:lnTo>
                  <a:lnTo>
                    <a:pt x="1576" y="743"/>
                  </a:lnTo>
                  <a:lnTo>
                    <a:pt x="1583" y="734"/>
                  </a:lnTo>
                  <a:lnTo>
                    <a:pt x="1590" y="726"/>
                  </a:lnTo>
                  <a:lnTo>
                    <a:pt x="1595" y="717"/>
                  </a:lnTo>
                  <a:lnTo>
                    <a:pt x="1600" y="707"/>
                  </a:lnTo>
                  <a:lnTo>
                    <a:pt x="1604" y="698"/>
                  </a:lnTo>
                  <a:lnTo>
                    <a:pt x="1607" y="687"/>
                  </a:lnTo>
                  <a:lnTo>
                    <a:pt x="1609" y="676"/>
                  </a:lnTo>
                  <a:lnTo>
                    <a:pt x="1610" y="666"/>
                  </a:lnTo>
                  <a:lnTo>
                    <a:pt x="1610" y="654"/>
                  </a:lnTo>
                  <a:lnTo>
                    <a:pt x="1609" y="643"/>
                  </a:lnTo>
                  <a:lnTo>
                    <a:pt x="1607" y="631"/>
                  </a:lnTo>
                  <a:lnTo>
                    <a:pt x="1604" y="619"/>
                  </a:lnTo>
                  <a:lnTo>
                    <a:pt x="1599" y="606"/>
                  </a:lnTo>
                  <a:lnTo>
                    <a:pt x="1594" y="594"/>
                  </a:lnTo>
                  <a:lnTo>
                    <a:pt x="1587" y="581"/>
                  </a:lnTo>
                  <a:lnTo>
                    <a:pt x="1578" y="569"/>
                  </a:lnTo>
                  <a:lnTo>
                    <a:pt x="1568" y="555"/>
                  </a:lnTo>
                  <a:lnTo>
                    <a:pt x="1562" y="548"/>
                  </a:lnTo>
                  <a:lnTo>
                    <a:pt x="1554" y="541"/>
                  </a:lnTo>
                  <a:lnTo>
                    <a:pt x="1546" y="536"/>
                  </a:lnTo>
                  <a:lnTo>
                    <a:pt x="1538" y="529"/>
                  </a:lnTo>
                  <a:lnTo>
                    <a:pt x="1530" y="525"/>
                  </a:lnTo>
                  <a:lnTo>
                    <a:pt x="1521" y="521"/>
                  </a:lnTo>
                  <a:lnTo>
                    <a:pt x="1512" y="518"/>
                  </a:lnTo>
                  <a:lnTo>
                    <a:pt x="1503" y="515"/>
                  </a:lnTo>
                  <a:lnTo>
                    <a:pt x="1492" y="513"/>
                  </a:lnTo>
                  <a:lnTo>
                    <a:pt x="1483" y="512"/>
                  </a:lnTo>
                  <a:lnTo>
                    <a:pt x="1474" y="511"/>
                  </a:lnTo>
                  <a:lnTo>
                    <a:pt x="1463" y="511"/>
                  </a:lnTo>
                  <a:lnTo>
                    <a:pt x="1454" y="511"/>
                  </a:lnTo>
                  <a:lnTo>
                    <a:pt x="1444" y="512"/>
                  </a:lnTo>
                  <a:lnTo>
                    <a:pt x="1435" y="514"/>
                  </a:lnTo>
                  <a:lnTo>
                    <a:pt x="1424" y="516"/>
                  </a:lnTo>
                  <a:lnTo>
                    <a:pt x="1415" y="519"/>
                  </a:lnTo>
                  <a:lnTo>
                    <a:pt x="1407" y="522"/>
                  </a:lnTo>
                  <a:lnTo>
                    <a:pt x="1397" y="526"/>
                  </a:lnTo>
                  <a:lnTo>
                    <a:pt x="1389" y="531"/>
                  </a:lnTo>
                  <a:lnTo>
                    <a:pt x="1381" y="537"/>
                  </a:lnTo>
                  <a:lnTo>
                    <a:pt x="1374" y="542"/>
                  </a:lnTo>
                  <a:lnTo>
                    <a:pt x="1366" y="548"/>
                  </a:lnTo>
                  <a:lnTo>
                    <a:pt x="1359" y="555"/>
                  </a:lnTo>
                  <a:lnTo>
                    <a:pt x="1353" y="563"/>
                  </a:lnTo>
                  <a:lnTo>
                    <a:pt x="1348" y="571"/>
                  </a:lnTo>
                  <a:lnTo>
                    <a:pt x="1343" y="579"/>
                  </a:lnTo>
                  <a:lnTo>
                    <a:pt x="1338" y="588"/>
                  </a:lnTo>
                  <a:lnTo>
                    <a:pt x="1335" y="597"/>
                  </a:lnTo>
                  <a:lnTo>
                    <a:pt x="1333" y="607"/>
                  </a:lnTo>
                  <a:lnTo>
                    <a:pt x="1331" y="618"/>
                  </a:lnTo>
                  <a:lnTo>
                    <a:pt x="1331" y="629"/>
                  </a:lnTo>
                  <a:lnTo>
                    <a:pt x="1331" y="639"/>
                  </a:lnTo>
                  <a:lnTo>
                    <a:pt x="1332" y="649"/>
                  </a:lnTo>
                  <a:lnTo>
                    <a:pt x="1334" y="657"/>
                  </a:lnTo>
                  <a:lnTo>
                    <a:pt x="1337" y="666"/>
                  </a:lnTo>
                  <a:lnTo>
                    <a:pt x="1341" y="673"/>
                  </a:lnTo>
                  <a:lnTo>
                    <a:pt x="1346" y="680"/>
                  </a:lnTo>
                  <a:lnTo>
                    <a:pt x="1352" y="686"/>
                  </a:lnTo>
                  <a:lnTo>
                    <a:pt x="1357" y="693"/>
                  </a:lnTo>
                  <a:lnTo>
                    <a:pt x="1363" y="698"/>
                  </a:lnTo>
                  <a:lnTo>
                    <a:pt x="1370" y="702"/>
                  </a:lnTo>
                  <a:lnTo>
                    <a:pt x="1378" y="706"/>
                  </a:lnTo>
                  <a:lnTo>
                    <a:pt x="1385" y="709"/>
                  </a:lnTo>
                  <a:lnTo>
                    <a:pt x="1393" y="712"/>
                  </a:lnTo>
                  <a:lnTo>
                    <a:pt x="1401" y="714"/>
                  </a:lnTo>
                  <a:lnTo>
                    <a:pt x="1410" y="717"/>
                  </a:lnTo>
                  <a:lnTo>
                    <a:pt x="1418" y="718"/>
                  </a:lnTo>
                  <a:lnTo>
                    <a:pt x="1426" y="719"/>
                  </a:lnTo>
                  <a:lnTo>
                    <a:pt x="1435" y="719"/>
                  </a:lnTo>
                  <a:lnTo>
                    <a:pt x="1443" y="718"/>
                  </a:lnTo>
                  <a:lnTo>
                    <a:pt x="1451" y="717"/>
                  </a:lnTo>
                  <a:lnTo>
                    <a:pt x="1459" y="716"/>
                  </a:lnTo>
                  <a:lnTo>
                    <a:pt x="1467" y="713"/>
                  </a:lnTo>
                  <a:lnTo>
                    <a:pt x="1474" y="710"/>
                  </a:lnTo>
                  <a:lnTo>
                    <a:pt x="1481" y="707"/>
                  </a:lnTo>
                  <a:lnTo>
                    <a:pt x="1487" y="704"/>
                  </a:lnTo>
                  <a:lnTo>
                    <a:pt x="1493" y="700"/>
                  </a:lnTo>
                  <a:lnTo>
                    <a:pt x="1499" y="695"/>
                  </a:lnTo>
                  <a:lnTo>
                    <a:pt x="1503" y="690"/>
                  </a:lnTo>
                  <a:lnTo>
                    <a:pt x="1507" y="684"/>
                  </a:lnTo>
                  <a:lnTo>
                    <a:pt x="1510" y="678"/>
                  </a:lnTo>
                  <a:lnTo>
                    <a:pt x="1512" y="671"/>
                  </a:lnTo>
                  <a:lnTo>
                    <a:pt x="1514" y="665"/>
                  </a:lnTo>
                  <a:lnTo>
                    <a:pt x="1514" y="651"/>
                  </a:lnTo>
                  <a:lnTo>
                    <a:pt x="1514" y="640"/>
                  </a:lnTo>
                  <a:lnTo>
                    <a:pt x="1512" y="628"/>
                  </a:lnTo>
                  <a:lnTo>
                    <a:pt x="1510" y="619"/>
                  </a:lnTo>
                  <a:lnTo>
                    <a:pt x="1506" y="609"/>
                  </a:lnTo>
                  <a:lnTo>
                    <a:pt x="1501" y="601"/>
                  </a:lnTo>
                  <a:lnTo>
                    <a:pt x="1496" y="594"/>
                  </a:lnTo>
                  <a:lnTo>
                    <a:pt x="1489" y="589"/>
                  </a:lnTo>
                  <a:lnTo>
                    <a:pt x="1483" y="583"/>
                  </a:lnTo>
                  <a:lnTo>
                    <a:pt x="1476" y="580"/>
                  </a:lnTo>
                  <a:lnTo>
                    <a:pt x="1468" y="578"/>
                  </a:lnTo>
                  <a:lnTo>
                    <a:pt x="1460" y="577"/>
                  </a:lnTo>
                  <a:lnTo>
                    <a:pt x="1452" y="578"/>
                  </a:lnTo>
                  <a:lnTo>
                    <a:pt x="1444" y="579"/>
                  </a:lnTo>
                  <a:lnTo>
                    <a:pt x="1436" y="583"/>
                  </a:lnTo>
                  <a:lnTo>
                    <a:pt x="1428" y="589"/>
                  </a:lnTo>
                  <a:lnTo>
                    <a:pt x="1425" y="591"/>
                  </a:lnTo>
                  <a:lnTo>
                    <a:pt x="1423" y="594"/>
                  </a:lnTo>
                  <a:lnTo>
                    <a:pt x="1422" y="597"/>
                  </a:lnTo>
                  <a:lnTo>
                    <a:pt x="1423" y="599"/>
                  </a:lnTo>
                  <a:lnTo>
                    <a:pt x="1427" y="603"/>
                  </a:lnTo>
                  <a:lnTo>
                    <a:pt x="1433" y="608"/>
                  </a:lnTo>
                  <a:lnTo>
                    <a:pt x="1441" y="616"/>
                  </a:lnTo>
                  <a:lnTo>
                    <a:pt x="1447" y="623"/>
                  </a:lnTo>
                  <a:lnTo>
                    <a:pt x="1450" y="628"/>
                  </a:lnTo>
                  <a:lnTo>
                    <a:pt x="1451" y="633"/>
                  </a:lnTo>
                  <a:lnTo>
                    <a:pt x="1451" y="640"/>
                  </a:lnTo>
                  <a:lnTo>
                    <a:pt x="1450" y="647"/>
                  </a:lnTo>
                  <a:lnTo>
                    <a:pt x="1443" y="649"/>
                  </a:lnTo>
                  <a:lnTo>
                    <a:pt x="1437" y="651"/>
                  </a:lnTo>
                  <a:lnTo>
                    <a:pt x="1429" y="652"/>
                  </a:lnTo>
                  <a:lnTo>
                    <a:pt x="1423" y="652"/>
                  </a:lnTo>
                  <a:lnTo>
                    <a:pt x="1418" y="652"/>
                  </a:lnTo>
                  <a:lnTo>
                    <a:pt x="1413" y="652"/>
                  </a:lnTo>
                  <a:lnTo>
                    <a:pt x="1409" y="651"/>
                  </a:lnTo>
                  <a:lnTo>
                    <a:pt x="1405" y="649"/>
                  </a:lnTo>
                  <a:lnTo>
                    <a:pt x="1400" y="647"/>
                  </a:lnTo>
                  <a:lnTo>
                    <a:pt x="1397" y="645"/>
                  </a:lnTo>
                  <a:lnTo>
                    <a:pt x="1394" y="642"/>
                  </a:lnTo>
                  <a:lnTo>
                    <a:pt x="1392" y="639"/>
                  </a:lnTo>
                  <a:lnTo>
                    <a:pt x="1388" y="631"/>
                  </a:lnTo>
                  <a:lnTo>
                    <a:pt x="1387" y="623"/>
                  </a:lnTo>
                  <a:lnTo>
                    <a:pt x="1387" y="615"/>
                  </a:lnTo>
                  <a:lnTo>
                    <a:pt x="1388" y="605"/>
                  </a:lnTo>
                  <a:lnTo>
                    <a:pt x="1392" y="596"/>
                  </a:lnTo>
                  <a:lnTo>
                    <a:pt x="1397" y="588"/>
                  </a:lnTo>
                  <a:lnTo>
                    <a:pt x="1404" y="579"/>
                  </a:lnTo>
                  <a:lnTo>
                    <a:pt x="1412" y="572"/>
                  </a:lnTo>
                  <a:lnTo>
                    <a:pt x="1422" y="566"/>
                  </a:lnTo>
                  <a:lnTo>
                    <a:pt x="1435" y="561"/>
                  </a:lnTo>
                  <a:lnTo>
                    <a:pt x="1445" y="557"/>
                  </a:lnTo>
                  <a:lnTo>
                    <a:pt x="1456" y="556"/>
                  </a:lnTo>
                  <a:lnTo>
                    <a:pt x="1467" y="555"/>
                  </a:lnTo>
                  <a:lnTo>
                    <a:pt x="1477" y="556"/>
                  </a:lnTo>
                  <a:lnTo>
                    <a:pt x="1486" y="558"/>
                  </a:lnTo>
                  <a:lnTo>
                    <a:pt x="1496" y="562"/>
                  </a:lnTo>
                  <a:lnTo>
                    <a:pt x="1504" y="566"/>
                  </a:lnTo>
                  <a:lnTo>
                    <a:pt x="1511" y="572"/>
                  </a:lnTo>
                  <a:lnTo>
                    <a:pt x="1517" y="579"/>
                  </a:lnTo>
                  <a:lnTo>
                    <a:pt x="1523" y="588"/>
                  </a:lnTo>
                  <a:lnTo>
                    <a:pt x="1529" y="598"/>
                  </a:lnTo>
                  <a:lnTo>
                    <a:pt x="1532" y="609"/>
                  </a:lnTo>
                  <a:lnTo>
                    <a:pt x="1534" y="622"/>
                  </a:lnTo>
                  <a:lnTo>
                    <a:pt x="1535" y="635"/>
                  </a:lnTo>
                  <a:lnTo>
                    <a:pt x="1535" y="652"/>
                  </a:lnTo>
                  <a:lnTo>
                    <a:pt x="1533" y="669"/>
                  </a:lnTo>
                  <a:lnTo>
                    <a:pt x="1532" y="676"/>
                  </a:lnTo>
                  <a:lnTo>
                    <a:pt x="1530" y="682"/>
                  </a:lnTo>
                  <a:lnTo>
                    <a:pt x="1528" y="688"/>
                  </a:lnTo>
                  <a:lnTo>
                    <a:pt x="1524" y="694"/>
                  </a:lnTo>
                  <a:lnTo>
                    <a:pt x="1518" y="704"/>
                  </a:lnTo>
                  <a:lnTo>
                    <a:pt x="1510" y="713"/>
                  </a:lnTo>
                  <a:lnTo>
                    <a:pt x="1500" y="721"/>
                  </a:lnTo>
                  <a:lnTo>
                    <a:pt x="1489" y="728"/>
                  </a:lnTo>
                  <a:lnTo>
                    <a:pt x="1477" y="733"/>
                  </a:lnTo>
                  <a:lnTo>
                    <a:pt x="1465" y="736"/>
                  </a:lnTo>
                  <a:lnTo>
                    <a:pt x="1452" y="739"/>
                  </a:lnTo>
                  <a:lnTo>
                    <a:pt x="1439" y="740"/>
                  </a:lnTo>
                  <a:lnTo>
                    <a:pt x="1425" y="740"/>
                  </a:lnTo>
                  <a:lnTo>
                    <a:pt x="1412" y="739"/>
                  </a:lnTo>
                  <a:lnTo>
                    <a:pt x="1398" y="736"/>
                  </a:lnTo>
                  <a:lnTo>
                    <a:pt x="1386" y="732"/>
                  </a:lnTo>
                  <a:lnTo>
                    <a:pt x="1374" y="727"/>
                  </a:lnTo>
                  <a:lnTo>
                    <a:pt x="1363" y="721"/>
                  </a:lnTo>
                  <a:lnTo>
                    <a:pt x="1353" y="713"/>
                  </a:lnTo>
                  <a:lnTo>
                    <a:pt x="1344" y="706"/>
                  </a:lnTo>
                  <a:lnTo>
                    <a:pt x="1335" y="697"/>
                  </a:lnTo>
                  <a:lnTo>
                    <a:pt x="1328" y="688"/>
                  </a:lnTo>
                  <a:lnTo>
                    <a:pt x="1322" y="678"/>
                  </a:lnTo>
                  <a:lnTo>
                    <a:pt x="1316" y="669"/>
                  </a:lnTo>
                  <a:lnTo>
                    <a:pt x="1312" y="658"/>
                  </a:lnTo>
                  <a:lnTo>
                    <a:pt x="1307" y="648"/>
                  </a:lnTo>
                  <a:lnTo>
                    <a:pt x="1304" y="638"/>
                  </a:lnTo>
                  <a:lnTo>
                    <a:pt x="1302" y="626"/>
                  </a:lnTo>
                  <a:lnTo>
                    <a:pt x="1301" y="616"/>
                  </a:lnTo>
                  <a:lnTo>
                    <a:pt x="1300" y="604"/>
                  </a:lnTo>
                  <a:lnTo>
                    <a:pt x="1301" y="594"/>
                  </a:lnTo>
                  <a:lnTo>
                    <a:pt x="1302" y="583"/>
                  </a:lnTo>
                  <a:lnTo>
                    <a:pt x="1305" y="572"/>
                  </a:lnTo>
                  <a:lnTo>
                    <a:pt x="1308" y="562"/>
                  </a:lnTo>
                  <a:lnTo>
                    <a:pt x="1313" y="552"/>
                  </a:lnTo>
                  <a:lnTo>
                    <a:pt x="1318" y="542"/>
                  </a:lnTo>
                  <a:lnTo>
                    <a:pt x="1324" y="532"/>
                  </a:lnTo>
                  <a:lnTo>
                    <a:pt x="1332" y="524"/>
                  </a:lnTo>
                  <a:lnTo>
                    <a:pt x="1340" y="515"/>
                  </a:lnTo>
                  <a:lnTo>
                    <a:pt x="1350" y="508"/>
                  </a:lnTo>
                  <a:lnTo>
                    <a:pt x="1360" y="500"/>
                  </a:lnTo>
                  <a:lnTo>
                    <a:pt x="1370" y="494"/>
                  </a:lnTo>
                  <a:lnTo>
                    <a:pt x="1383" y="488"/>
                  </a:lnTo>
                  <a:lnTo>
                    <a:pt x="1396" y="483"/>
                  </a:lnTo>
                  <a:lnTo>
                    <a:pt x="1411" y="478"/>
                  </a:lnTo>
                  <a:lnTo>
                    <a:pt x="1426" y="475"/>
                  </a:lnTo>
                  <a:lnTo>
                    <a:pt x="1443" y="473"/>
                  </a:lnTo>
                  <a:lnTo>
                    <a:pt x="1460" y="472"/>
                  </a:lnTo>
                  <a:lnTo>
                    <a:pt x="1479" y="472"/>
                  </a:lnTo>
                  <a:lnTo>
                    <a:pt x="1499" y="473"/>
                  </a:lnTo>
                  <a:lnTo>
                    <a:pt x="1518" y="475"/>
                  </a:lnTo>
                  <a:lnTo>
                    <a:pt x="1537" y="480"/>
                  </a:lnTo>
                  <a:lnTo>
                    <a:pt x="1553" y="486"/>
                  </a:lnTo>
                  <a:lnTo>
                    <a:pt x="1569" y="493"/>
                  </a:lnTo>
                  <a:lnTo>
                    <a:pt x="1583" y="502"/>
                  </a:lnTo>
                  <a:lnTo>
                    <a:pt x="1597" y="513"/>
                  </a:lnTo>
                  <a:lnTo>
                    <a:pt x="1608" y="524"/>
                  </a:lnTo>
                  <a:lnTo>
                    <a:pt x="1619" y="536"/>
                  </a:lnTo>
                  <a:lnTo>
                    <a:pt x="1628" y="549"/>
                  </a:lnTo>
                  <a:lnTo>
                    <a:pt x="1636" y="564"/>
                  </a:lnTo>
                  <a:lnTo>
                    <a:pt x="1643" y="578"/>
                  </a:lnTo>
                  <a:lnTo>
                    <a:pt x="1649" y="593"/>
                  </a:lnTo>
                  <a:lnTo>
                    <a:pt x="1653" y="608"/>
                  </a:lnTo>
                  <a:lnTo>
                    <a:pt x="1656" y="625"/>
                  </a:lnTo>
                  <a:lnTo>
                    <a:pt x="1657" y="641"/>
                  </a:lnTo>
                  <a:lnTo>
                    <a:pt x="1658" y="657"/>
                  </a:lnTo>
                  <a:lnTo>
                    <a:pt x="1657" y="673"/>
                  </a:lnTo>
                  <a:lnTo>
                    <a:pt x="1654" y="690"/>
                  </a:lnTo>
                  <a:lnTo>
                    <a:pt x="1651" y="705"/>
                  </a:lnTo>
                  <a:lnTo>
                    <a:pt x="1645" y="720"/>
                  </a:lnTo>
                  <a:lnTo>
                    <a:pt x="1639" y="735"/>
                  </a:lnTo>
                  <a:lnTo>
                    <a:pt x="1632" y="749"/>
                  </a:lnTo>
                  <a:lnTo>
                    <a:pt x="1624" y="762"/>
                  </a:lnTo>
                  <a:lnTo>
                    <a:pt x="1613" y="775"/>
                  </a:lnTo>
                  <a:lnTo>
                    <a:pt x="1602" y="786"/>
                  </a:lnTo>
                  <a:lnTo>
                    <a:pt x="1589" y="797"/>
                  </a:lnTo>
                  <a:lnTo>
                    <a:pt x="1575" y="806"/>
                  </a:lnTo>
                  <a:lnTo>
                    <a:pt x="1560" y="813"/>
                  </a:lnTo>
                  <a:lnTo>
                    <a:pt x="1543" y="820"/>
                  </a:lnTo>
                  <a:lnTo>
                    <a:pt x="1524" y="825"/>
                  </a:lnTo>
                  <a:lnTo>
                    <a:pt x="1506" y="828"/>
                  </a:lnTo>
                  <a:lnTo>
                    <a:pt x="1485" y="829"/>
                  </a:lnTo>
                  <a:lnTo>
                    <a:pt x="1526" y="842"/>
                  </a:lnTo>
                  <a:lnTo>
                    <a:pt x="1565" y="855"/>
                  </a:lnTo>
                  <a:lnTo>
                    <a:pt x="1604" y="866"/>
                  </a:lnTo>
                  <a:lnTo>
                    <a:pt x="1643" y="876"/>
                  </a:lnTo>
                  <a:lnTo>
                    <a:pt x="1682" y="884"/>
                  </a:lnTo>
                  <a:lnTo>
                    <a:pt x="1719" y="889"/>
                  </a:lnTo>
                  <a:lnTo>
                    <a:pt x="1738" y="891"/>
                  </a:lnTo>
                  <a:lnTo>
                    <a:pt x="1757" y="893"/>
                  </a:lnTo>
                  <a:lnTo>
                    <a:pt x="1776" y="893"/>
                  </a:lnTo>
                  <a:lnTo>
                    <a:pt x="1794" y="894"/>
                  </a:lnTo>
                  <a:lnTo>
                    <a:pt x="1813" y="893"/>
                  </a:lnTo>
                  <a:lnTo>
                    <a:pt x="1832" y="892"/>
                  </a:lnTo>
                  <a:lnTo>
                    <a:pt x="1850" y="891"/>
                  </a:lnTo>
                  <a:lnTo>
                    <a:pt x="1869" y="888"/>
                  </a:lnTo>
                  <a:lnTo>
                    <a:pt x="1887" y="885"/>
                  </a:lnTo>
                  <a:lnTo>
                    <a:pt x="1906" y="882"/>
                  </a:lnTo>
                  <a:lnTo>
                    <a:pt x="1926" y="877"/>
                  </a:lnTo>
                  <a:lnTo>
                    <a:pt x="1944" y="872"/>
                  </a:lnTo>
                  <a:lnTo>
                    <a:pt x="1963" y="865"/>
                  </a:lnTo>
                  <a:lnTo>
                    <a:pt x="1981" y="859"/>
                  </a:lnTo>
                  <a:lnTo>
                    <a:pt x="2000" y="851"/>
                  </a:lnTo>
                  <a:lnTo>
                    <a:pt x="2020" y="842"/>
                  </a:lnTo>
                  <a:lnTo>
                    <a:pt x="2038" y="833"/>
                  </a:lnTo>
                  <a:lnTo>
                    <a:pt x="2058" y="823"/>
                  </a:lnTo>
                  <a:lnTo>
                    <a:pt x="2077" y="811"/>
                  </a:lnTo>
                  <a:lnTo>
                    <a:pt x="2096" y="799"/>
                  </a:lnTo>
                  <a:lnTo>
                    <a:pt x="2107" y="791"/>
                  </a:lnTo>
                  <a:lnTo>
                    <a:pt x="2117" y="784"/>
                  </a:lnTo>
                  <a:lnTo>
                    <a:pt x="2126" y="776"/>
                  </a:lnTo>
                  <a:lnTo>
                    <a:pt x="2137" y="766"/>
                  </a:lnTo>
                  <a:lnTo>
                    <a:pt x="2146" y="757"/>
                  </a:lnTo>
                  <a:lnTo>
                    <a:pt x="2154" y="748"/>
                  </a:lnTo>
                  <a:lnTo>
                    <a:pt x="2163" y="737"/>
                  </a:lnTo>
                  <a:lnTo>
                    <a:pt x="2172" y="727"/>
                  </a:lnTo>
                  <a:lnTo>
                    <a:pt x="2187" y="704"/>
                  </a:lnTo>
                  <a:lnTo>
                    <a:pt x="2201" y="680"/>
                  </a:lnTo>
                  <a:lnTo>
                    <a:pt x="2213" y="655"/>
                  </a:lnTo>
                  <a:lnTo>
                    <a:pt x="2224" y="630"/>
                  </a:lnTo>
                  <a:lnTo>
                    <a:pt x="2234" y="603"/>
                  </a:lnTo>
                  <a:lnTo>
                    <a:pt x="2241" y="576"/>
                  </a:lnTo>
                  <a:lnTo>
                    <a:pt x="2247" y="549"/>
                  </a:lnTo>
                  <a:lnTo>
                    <a:pt x="2250" y="522"/>
                  </a:lnTo>
                  <a:lnTo>
                    <a:pt x="2251" y="510"/>
                  </a:lnTo>
                  <a:lnTo>
                    <a:pt x="2252" y="496"/>
                  </a:lnTo>
                  <a:lnTo>
                    <a:pt x="2252" y="483"/>
                  </a:lnTo>
                  <a:lnTo>
                    <a:pt x="2251" y="469"/>
                  </a:lnTo>
                  <a:lnTo>
                    <a:pt x="2250" y="457"/>
                  </a:lnTo>
                  <a:lnTo>
                    <a:pt x="2249" y="444"/>
                  </a:lnTo>
                  <a:lnTo>
                    <a:pt x="2247" y="432"/>
                  </a:lnTo>
                  <a:lnTo>
                    <a:pt x="2244" y="419"/>
                  </a:lnTo>
                  <a:lnTo>
                    <a:pt x="2236" y="393"/>
                  </a:lnTo>
                  <a:lnTo>
                    <a:pt x="2225" y="369"/>
                  </a:lnTo>
                  <a:lnTo>
                    <a:pt x="2214" y="347"/>
                  </a:lnTo>
                  <a:lnTo>
                    <a:pt x="2200" y="328"/>
                  </a:lnTo>
                  <a:lnTo>
                    <a:pt x="2184" y="311"/>
                  </a:lnTo>
                  <a:lnTo>
                    <a:pt x="2168" y="295"/>
                  </a:lnTo>
                  <a:lnTo>
                    <a:pt x="2149" y="282"/>
                  </a:lnTo>
                  <a:lnTo>
                    <a:pt x="2129" y="270"/>
                  </a:lnTo>
                  <a:lnTo>
                    <a:pt x="2109" y="261"/>
                  </a:lnTo>
                  <a:lnTo>
                    <a:pt x="2087" y="254"/>
                  </a:lnTo>
                  <a:lnTo>
                    <a:pt x="2064" y="249"/>
                  </a:lnTo>
                  <a:lnTo>
                    <a:pt x="2041" y="244"/>
                  </a:lnTo>
                  <a:lnTo>
                    <a:pt x="2019" y="242"/>
                  </a:lnTo>
                  <a:lnTo>
                    <a:pt x="1995" y="242"/>
                  </a:lnTo>
                  <a:lnTo>
                    <a:pt x="1971" y="243"/>
                  </a:lnTo>
                  <a:lnTo>
                    <a:pt x="1947" y="246"/>
                  </a:lnTo>
                  <a:lnTo>
                    <a:pt x="1925" y="252"/>
                  </a:lnTo>
                  <a:lnTo>
                    <a:pt x="1902" y="258"/>
                  </a:lnTo>
                  <a:lnTo>
                    <a:pt x="1879" y="266"/>
                  </a:lnTo>
                  <a:lnTo>
                    <a:pt x="1857" y="276"/>
                  </a:lnTo>
                  <a:lnTo>
                    <a:pt x="1837" y="286"/>
                  </a:lnTo>
                  <a:lnTo>
                    <a:pt x="1817" y="298"/>
                  </a:lnTo>
                  <a:lnTo>
                    <a:pt x="1798" y="313"/>
                  </a:lnTo>
                  <a:lnTo>
                    <a:pt x="1782" y="328"/>
                  </a:lnTo>
                  <a:lnTo>
                    <a:pt x="1766" y="344"/>
                  </a:lnTo>
                  <a:lnTo>
                    <a:pt x="1752" y="362"/>
                  </a:lnTo>
                  <a:lnTo>
                    <a:pt x="1741" y="382"/>
                  </a:lnTo>
                  <a:lnTo>
                    <a:pt x="1730" y="401"/>
                  </a:lnTo>
                  <a:lnTo>
                    <a:pt x="1722" y="423"/>
                  </a:lnTo>
                  <a:lnTo>
                    <a:pt x="1717" y="445"/>
                  </a:lnTo>
                  <a:lnTo>
                    <a:pt x="1714" y="469"/>
                  </a:lnTo>
                  <a:lnTo>
                    <a:pt x="1713" y="494"/>
                  </a:lnTo>
                  <a:lnTo>
                    <a:pt x="1714" y="514"/>
                  </a:lnTo>
                  <a:lnTo>
                    <a:pt x="1716" y="532"/>
                  </a:lnTo>
                  <a:lnTo>
                    <a:pt x="1719" y="550"/>
                  </a:lnTo>
                  <a:lnTo>
                    <a:pt x="1723" y="567"/>
                  </a:lnTo>
                  <a:lnTo>
                    <a:pt x="1727" y="582"/>
                  </a:lnTo>
                  <a:lnTo>
                    <a:pt x="1733" y="597"/>
                  </a:lnTo>
                  <a:lnTo>
                    <a:pt x="1738" y="610"/>
                  </a:lnTo>
                  <a:lnTo>
                    <a:pt x="1746" y="623"/>
                  </a:lnTo>
                  <a:lnTo>
                    <a:pt x="1753" y="633"/>
                  </a:lnTo>
                  <a:lnTo>
                    <a:pt x="1761" y="645"/>
                  </a:lnTo>
                  <a:lnTo>
                    <a:pt x="1770" y="654"/>
                  </a:lnTo>
                  <a:lnTo>
                    <a:pt x="1778" y="662"/>
                  </a:lnTo>
                  <a:lnTo>
                    <a:pt x="1787" y="670"/>
                  </a:lnTo>
                  <a:lnTo>
                    <a:pt x="1797" y="677"/>
                  </a:lnTo>
                  <a:lnTo>
                    <a:pt x="1808" y="683"/>
                  </a:lnTo>
                  <a:lnTo>
                    <a:pt x="1818" y="688"/>
                  </a:lnTo>
                  <a:lnTo>
                    <a:pt x="1828" y="693"/>
                  </a:lnTo>
                  <a:lnTo>
                    <a:pt x="1840" y="697"/>
                  </a:lnTo>
                  <a:lnTo>
                    <a:pt x="1850" y="699"/>
                  </a:lnTo>
                  <a:lnTo>
                    <a:pt x="1862" y="701"/>
                  </a:lnTo>
                  <a:lnTo>
                    <a:pt x="1873" y="703"/>
                  </a:lnTo>
                  <a:lnTo>
                    <a:pt x="1884" y="704"/>
                  </a:lnTo>
                  <a:lnTo>
                    <a:pt x="1896" y="704"/>
                  </a:lnTo>
                  <a:lnTo>
                    <a:pt x="1907" y="703"/>
                  </a:lnTo>
                  <a:lnTo>
                    <a:pt x="1918" y="702"/>
                  </a:lnTo>
                  <a:lnTo>
                    <a:pt x="1930" y="701"/>
                  </a:lnTo>
                  <a:lnTo>
                    <a:pt x="1941" y="699"/>
                  </a:lnTo>
                  <a:lnTo>
                    <a:pt x="1951" y="696"/>
                  </a:lnTo>
                  <a:lnTo>
                    <a:pt x="1963" y="693"/>
                  </a:lnTo>
                  <a:lnTo>
                    <a:pt x="1973" y="690"/>
                  </a:lnTo>
                  <a:lnTo>
                    <a:pt x="1982" y="685"/>
                  </a:lnTo>
                  <a:lnTo>
                    <a:pt x="1993" y="680"/>
                  </a:lnTo>
                  <a:lnTo>
                    <a:pt x="2011" y="671"/>
                  </a:lnTo>
                  <a:lnTo>
                    <a:pt x="2028" y="659"/>
                  </a:lnTo>
                  <a:lnTo>
                    <a:pt x="2042" y="649"/>
                  </a:lnTo>
                  <a:lnTo>
                    <a:pt x="2055" y="638"/>
                  </a:lnTo>
                  <a:lnTo>
                    <a:pt x="2066" y="626"/>
                  </a:lnTo>
                  <a:lnTo>
                    <a:pt x="2075" y="615"/>
                  </a:lnTo>
                  <a:lnTo>
                    <a:pt x="2082" y="602"/>
                  </a:lnTo>
                  <a:lnTo>
                    <a:pt x="2088" y="591"/>
                  </a:lnTo>
                  <a:lnTo>
                    <a:pt x="2092" y="578"/>
                  </a:lnTo>
                  <a:lnTo>
                    <a:pt x="2095" y="566"/>
                  </a:lnTo>
                  <a:lnTo>
                    <a:pt x="2096" y="554"/>
                  </a:lnTo>
                  <a:lnTo>
                    <a:pt x="2096" y="542"/>
                  </a:lnTo>
                  <a:lnTo>
                    <a:pt x="2095" y="530"/>
                  </a:lnTo>
                  <a:lnTo>
                    <a:pt x="2092" y="519"/>
                  </a:lnTo>
                  <a:lnTo>
                    <a:pt x="2089" y="508"/>
                  </a:lnTo>
                  <a:lnTo>
                    <a:pt x="2085" y="496"/>
                  </a:lnTo>
                  <a:lnTo>
                    <a:pt x="2079" y="486"/>
                  </a:lnTo>
                  <a:lnTo>
                    <a:pt x="2072" y="475"/>
                  </a:lnTo>
                  <a:lnTo>
                    <a:pt x="2065" y="466"/>
                  </a:lnTo>
                  <a:lnTo>
                    <a:pt x="2058" y="457"/>
                  </a:lnTo>
                  <a:lnTo>
                    <a:pt x="2050" y="447"/>
                  </a:lnTo>
                  <a:lnTo>
                    <a:pt x="2040" y="439"/>
                  </a:lnTo>
                  <a:lnTo>
                    <a:pt x="2031" y="432"/>
                  </a:lnTo>
                  <a:lnTo>
                    <a:pt x="2021" y="424"/>
                  </a:lnTo>
                  <a:lnTo>
                    <a:pt x="2010" y="418"/>
                  </a:lnTo>
                  <a:lnTo>
                    <a:pt x="2000" y="413"/>
                  </a:lnTo>
                  <a:lnTo>
                    <a:pt x="1990" y="409"/>
                  </a:lnTo>
                  <a:lnTo>
                    <a:pt x="1978" y="406"/>
                  </a:lnTo>
                  <a:lnTo>
                    <a:pt x="1968" y="402"/>
                  </a:lnTo>
                  <a:lnTo>
                    <a:pt x="1958" y="401"/>
                  </a:lnTo>
                  <a:lnTo>
                    <a:pt x="1946" y="400"/>
                  </a:lnTo>
                  <a:lnTo>
                    <a:pt x="1936" y="401"/>
                  </a:lnTo>
                  <a:lnTo>
                    <a:pt x="1926" y="404"/>
                  </a:lnTo>
                  <a:lnTo>
                    <a:pt x="1916" y="406"/>
                  </a:lnTo>
                  <a:lnTo>
                    <a:pt x="1906" y="410"/>
                  </a:lnTo>
                  <a:lnTo>
                    <a:pt x="1898" y="415"/>
                  </a:lnTo>
                  <a:lnTo>
                    <a:pt x="1888" y="420"/>
                  </a:lnTo>
                  <a:lnTo>
                    <a:pt x="1880" y="427"/>
                  </a:lnTo>
                  <a:lnTo>
                    <a:pt x="1873" y="435"/>
                  </a:lnTo>
                  <a:lnTo>
                    <a:pt x="1867" y="443"/>
                  </a:lnTo>
                  <a:lnTo>
                    <a:pt x="1860" y="452"/>
                  </a:lnTo>
                  <a:lnTo>
                    <a:pt x="1854" y="463"/>
                  </a:lnTo>
                  <a:lnTo>
                    <a:pt x="1850" y="473"/>
                  </a:lnTo>
                  <a:lnTo>
                    <a:pt x="1846" y="485"/>
                  </a:lnTo>
                  <a:lnTo>
                    <a:pt x="1843" y="497"/>
                  </a:lnTo>
                  <a:lnTo>
                    <a:pt x="1841" y="510"/>
                  </a:lnTo>
                  <a:lnTo>
                    <a:pt x="1840" y="522"/>
                  </a:lnTo>
                  <a:lnTo>
                    <a:pt x="1840" y="536"/>
                  </a:lnTo>
                  <a:lnTo>
                    <a:pt x="1841" y="542"/>
                  </a:lnTo>
                  <a:lnTo>
                    <a:pt x="1843" y="547"/>
                  </a:lnTo>
                  <a:lnTo>
                    <a:pt x="1846" y="550"/>
                  </a:lnTo>
                  <a:lnTo>
                    <a:pt x="1851" y="553"/>
                  </a:lnTo>
                  <a:lnTo>
                    <a:pt x="1856" y="554"/>
                  </a:lnTo>
                  <a:lnTo>
                    <a:pt x="1862" y="554"/>
                  </a:lnTo>
                  <a:lnTo>
                    <a:pt x="1869" y="553"/>
                  </a:lnTo>
                  <a:lnTo>
                    <a:pt x="1875" y="552"/>
                  </a:lnTo>
                  <a:lnTo>
                    <a:pt x="1881" y="549"/>
                  </a:lnTo>
                  <a:lnTo>
                    <a:pt x="1887" y="546"/>
                  </a:lnTo>
                  <a:lnTo>
                    <a:pt x="1894" y="542"/>
                  </a:lnTo>
                  <a:lnTo>
                    <a:pt x="1900" y="537"/>
                  </a:lnTo>
                  <a:lnTo>
                    <a:pt x="1904" y="531"/>
                  </a:lnTo>
                  <a:lnTo>
                    <a:pt x="1908" y="524"/>
                  </a:lnTo>
                  <a:lnTo>
                    <a:pt x="1911" y="518"/>
                  </a:lnTo>
                  <a:lnTo>
                    <a:pt x="1912" y="511"/>
                  </a:lnTo>
                  <a:lnTo>
                    <a:pt x="1913" y="501"/>
                  </a:lnTo>
                  <a:lnTo>
                    <a:pt x="1916" y="493"/>
                  </a:lnTo>
                  <a:lnTo>
                    <a:pt x="1919" y="486"/>
                  </a:lnTo>
                  <a:lnTo>
                    <a:pt x="1924" y="479"/>
                  </a:lnTo>
                  <a:lnTo>
                    <a:pt x="1929" y="474"/>
                  </a:lnTo>
                  <a:lnTo>
                    <a:pt x="1935" y="471"/>
                  </a:lnTo>
                  <a:lnTo>
                    <a:pt x="1941" y="468"/>
                  </a:lnTo>
                  <a:lnTo>
                    <a:pt x="1947" y="466"/>
                  </a:lnTo>
                  <a:lnTo>
                    <a:pt x="1955" y="465"/>
                  </a:lnTo>
                  <a:lnTo>
                    <a:pt x="1962" y="465"/>
                  </a:lnTo>
                  <a:lnTo>
                    <a:pt x="1969" y="465"/>
                  </a:lnTo>
                  <a:lnTo>
                    <a:pt x="1976" y="467"/>
                  </a:lnTo>
                  <a:lnTo>
                    <a:pt x="1985" y="469"/>
                  </a:lnTo>
                  <a:lnTo>
                    <a:pt x="1991" y="472"/>
                  </a:lnTo>
                  <a:lnTo>
                    <a:pt x="1998" y="475"/>
                  </a:lnTo>
                  <a:lnTo>
                    <a:pt x="2004" y="479"/>
                  </a:lnTo>
                  <a:lnTo>
                    <a:pt x="1999" y="483"/>
                  </a:lnTo>
                  <a:lnTo>
                    <a:pt x="1994" y="487"/>
                  </a:lnTo>
                  <a:lnTo>
                    <a:pt x="1991" y="490"/>
                  </a:lnTo>
                  <a:lnTo>
                    <a:pt x="1988" y="494"/>
                  </a:lnTo>
                  <a:lnTo>
                    <a:pt x="1984" y="503"/>
                  </a:lnTo>
                  <a:lnTo>
                    <a:pt x="1980" y="514"/>
                  </a:lnTo>
                  <a:lnTo>
                    <a:pt x="1977" y="525"/>
                  </a:lnTo>
                  <a:lnTo>
                    <a:pt x="1973" y="537"/>
                  </a:lnTo>
                  <a:lnTo>
                    <a:pt x="1970" y="543"/>
                  </a:lnTo>
                  <a:lnTo>
                    <a:pt x="1966" y="548"/>
                  </a:lnTo>
                  <a:lnTo>
                    <a:pt x="1962" y="554"/>
                  </a:lnTo>
                  <a:lnTo>
                    <a:pt x="1956" y="561"/>
                  </a:lnTo>
                  <a:lnTo>
                    <a:pt x="1948" y="567"/>
                  </a:lnTo>
                  <a:lnTo>
                    <a:pt x="1940" y="573"/>
                  </a:lnTo>
                  <a:lnTo>
                    <a:pt x="1932" y="577"/>
                  </a:lnTo>
                  <a:lnTo>
                    <a:pt x="1924" y="581"/>
                  </a:lnTo>
                  <a:lnTo>
                    <a:pt x="1915" y="584"/>
                  </a:lnTo>
                  <a:lnTo>
                    <a:pt x="1907" y="587"/>
                  </a:lnTo>
                  <a:lnTo>
                    <a:pt x="1899" y="588"/>
                  </a:lnTo>
                  <a:lnTo>
                    <a:pt x="1890" y="588"/>
                  </a:lnTo>
                  <a:lnTo>
                    <a:pt x="1882" y="588"/>
                  </a:lnTo>
                  <a:lnTo>
                    <a:pt x="1874" y="586"/>
                  </a:lnTo>
                  <a:lnTo>
                    <a:pt x="1867" y="583"/>
                  </a:lnTo>
                  <a:lnTo>
                    <a:pt x="1859" y="581"/>
                  </a:lnTo>
                  <a:lnTo>
                    <a:pt x="1852" y="577"/>
                  </a:lnTo>
                  <a:lnTo>
                    <a:pt x="1846" y="573"/>
                  </a:lnTo>
                  <a:lnTo>
                    <a:pt x="1840" y="569"/>
                  </a:lnTo>
                  <a:lnTo>
                    <a:pt x="1835" y="564"/>
                  </a:lnTo>
                  <a:lnTo>
                    <a:pt x="1829" y="557"/>
                  </a:lnTo>
                  <a:lnTo>
                    <a:pt x="1825" y="550"/>
                  </a:lnTo>
                  <a:lnTo>
                    <a:pt x="1821" y="544"/>
                  </a:lnTo>
                  <a:lnTo>
                    <a:pt x="1818" y="536"/>
                  </a:lnTo>
                  <a:lnTo>
                    <a:pt x="1816" y="527"/>
                  </a:lnTo>
                  <a:lnTo>
                    <a:pt x="1814" y="519"/>
                  </a:lnTo>
                  <a:lnTo>
                    <a:pt x="1814" y="510"/>
                  </a:lnTo>
                  <a:lnTo>
                    <a:pt x="1814" y="500"/>
                  </a:lnTo>
                  <a:lnTo>
                    <a:pt x="1815" y="491"/>
                  </a:lnTo>
                  <a:lnTo>
                    <a:pt x="1817" y="480"/>
                  </a:lnTo>
                  <a:lnTo>
                    <a:pt x="1820" y="469"/>
                  </a:lnTo>
                  <a:lnTo>
                    <a:pt x="1825" y="459"/>
                  </a:lnTo>
                  <a:lnTo>
                    <a:pt x="1831" y="447"/>
                  </a:lnTo>
                  <a:lnTo>
                    <a:pt x="1837" y="436"/>
                  </a:lnTo>
                  <a:lnTo>
                    <a:pt x="1845" y="424"/>
                  </a:lnTo>
                  <a:lnTo>
                    <a:pt x="1854" y="413"/>
                  </a:lnTo>
                  <a:lnTo>
                    <a:pt x="1860" y="406"/>
                  </a:lnTo>
                  <a:lnTo>
                    <a:pt x="1866" y="399"/>
                  </a:lnTo>
                  <a:lnTo>
                    <a:pt x="1873" y="394"/>
                  </a:lnTo>
                  <a:lnTo>
                    <a:pt x="1879" y="389"/>
                  </a:lnTo>
                  <a:lnTo>
                    <a:pt x="1892" y="381"/>
                  </a:lnTo>
                  <a:lnTo>
                    <a:pt x="1906" y="373"/>
                  </a:lnTo>
                  <a:lnTo>
                    <a:pt x="1919" y="369"/>
                  </a:lnTo>
                  <a:lnTo>
                    <a:pt x="1934" y="367"/>
                  </a:lnTo>
                  <a:lnTo>
                    <a:pt x="1948" y="366"/>
                  </a:lnTo>
                  <a:lnTo>
                    <a:pt x="1964" y="367"/>
                  </a:lnTo>
                  <a:lnTo>
                    <a:pt x="1974" y="369"/>
                  </a:lnTo>
                  <a:lnTo>
                    <a:pt x="1986" y="371"/>
                  </a:lnTo>
                  <a:lnTo>
                    <a:pt x="1997" y="374"/>
                  </a:lnTo>
                  <a:lnTo>
                    <a:pt x="2007" y="379"/>
                  </a:lnTo>
                  <a:lnTo>
                    <a:pt x="2018" y="383"/>
                  </a:lnTo>
                  <a:lnTo>
                    <a:pt x="2028" y="388"/>
                  </a:lnTo>
                  <a:lnTo>
                    <a:pt x="2038" y="393"/>
                  </a:lnTo>
                  <a:lnTo>
                    <a:pt x="2049" y="399"/>
                  </a:lnTo>
                  <a:lnTo>
                    <a:pt x="2058" y="406"/>
                  </a:lnTo>
                  <a:lnTo>
                    <a:pt x="2066" y="413"/>
                  </a:lnTo>
                  <a:lnTo>
                    <a:pt x="2076" y="420"/>
                  </a:lnTo>
                  <a:lnTo>
                    <a:pt x="2084" y="428"/>
                  </a:lnTo>
                  <a:lnTo>
                    <a:pt x="2091" y="437"/>
                  </a:lnTo>
                  <a:lnTo>
                    <a:pt x="2098" y="445"/>
                  </a:lnTo>
                  <a:lnTo>
                    <a:pt x="2106" y="454"/>
                  </a:lnTo>
                  <a:lnTo>
                    <a:pt x="2112" y="464"/>
                  </a:lnTo>
                  <a:lnTo>
                    <a:pt x="2117" y="473"/>
                  </a:lnTo>
                  <a:lnTo>
                    <a:pt x="2122" y="484"/>
                  </a:lnTo>
                  <a:lnTo>
                    <a:pt x="2126" y="494"/>
                  </a:lnTo>
                  <a:lnTo>
                    <a:pt x="2129" y="504"/>
                  </a:lnTo>
                  <a:lnTo>
                    <a:pt x="2132" y="516"/>
                  </a:lnTo>
                  <a:lnTo>
                    <a:pt x="2133" y="526"/>
                  </a:lnTo>
                  <a:lnTo>
                    <a:pt x="2135" y="538"/>
                  </a:lnTo>
                  <a:lnTo>
                    <a:pt x="2135" y="549"/>
                  </a:lnTo>
                  <a:lnTo>
                    <a:pt x="2134" y="561"/>
                  </a:lnTo>
                  <a:lnTo>
                    <a:pt x="2133" y="572"/>
                  </a:lnTo>
                  <a:lnTo>
                    <a:pt x="2130" y="583"/>
                  </a:lnTo>
                  <a:lnTo>
                    <a:pt x="2127" y="595"/>
                  </a:lnTo>
                  <a:lnTo>
                    <a:pt x="2123" y="606"/>
                  </a:lnTo>
                  <a:lnTo>
                    <a:pt x="2117" y="618"/>
                  </a:lnTo>
                  <a:lnTo>
                    <a:pt x="2111" y="629"/>
                  </a:lnTo>
                  <a:lnTo>
                    <a:pt x="2103" y="641"/>
                  </a:lnTo>
                  <a:lnTo>
                    <a:pt x="2092" y="655"/>
                  </a:lnTo>
                  <a:lnTo>
                    <a:pt x="2080" y="669"/>
                  </a:lnTo>
                  <a:lnTo>
                    <a:pt x="2065" y="681"/>
                  </a:lnTo>
                  <a:lnTo>
                    <a:pt x="2051" y="693"/>
                  </a:lnTo>
                  <a:lnTo>
                    <a:pt x="2034" y="703"/>
                  </a:lnTo>
                  <a:lnTo>
                    <a:pt x="2018" y="712"/>
                  </a:lnTo>
                  <a:lnTo>
                    <a:pt x="1999" y="720"/>
                  </a:lnTo>
                  <a:lnTo>
                    <a:pt x="1979" y="726"/>
                  </a:lnTo>
                  <a:lnTo>
                    <a:pt x="1960" y="730"/>
                  </a:lnTo>
                  <a:lnTo>
                    <a:pt x="1938" y="732"/>
                  </a:lnTo>
                  <a:lnTo>
                    <a:pt x="1928" y="733"/>
                  </a:lnTo>
                  <a:lnTo>
                    <a:pt x="1916" y="732"/>
                  </a:lnTo>
                  <a:lnTo>
                    <a:pt x="1905" y="732"/>
                  </a:lnTo>
                  <a:lnTo>
                    <a:pt x="1894" y="731"/>
                  </a:lnTo>
                  <a:lnTo>
                    <a:pt x="1882" y="729"/>
                  </a:lnTo>
                  <a:lnTo>
                    <a:pt x="1871" y="727"/>
                  </a:lnTo>
                  <a:lnTo>
                    <a:pt x="1858" y="724"/>
                  </a:lnTo>
                  <a:lnTo>
                    <a:pt x="1847" y="721"/>
                  </a:lnTo>
                  <a:lnTo>
                    <a:pt x="1835" y="717"/>
                  </a:lnTo>
                  <a:lnTo>
                    <a:pt x="1822" y="711"/>
                  </a:lnTo>
                  <a:lnTo>
                    <a:pt x="1810" y="706"/>
                  </a:lnTo>
                  <a:lnTo>
                    <a:pt x="1797" y="700"/>
                  </a:lnTo>
                  <a:lnTo>
                    <a:pt x="1779" y="688"/>
                  </a:lnTo>
                  <a:lnTo>
                    <a:pt x="1761" y="676"/>
                  </a:lnTo>
                  <a:lnTo>
                    <a:pt x="1745" y="661"/>
                  </a:lnTo>
                  <a:lnTo>
                    <a:pt x="1731" y="647"/>
                  </a:lnTo>
                  <a:lnTo>
                    <a:pt x="1718" y="630"/>
                  </a:lnTo>
                  <a:lnTo>
                    <a:pt x="1707" y="614"/>
                  </a:lnTo>
                  <a:lnTo>
                    <a:pt x="1697" y="595"/>
                  </a:lnTo>
                  <a:lnTo>
                    <a:pt x="1690" y="576"/>
                  </a:lnTo>
                  <a:lnTo>
                    <a:pt x="1684" y="556"/>
                  </a:lnTo>
                  <a:lnTo>
                    <a:pt x="1679" y="537"/>
                  </a:lnTo>
                  <a:lnTo>
                    <a:pt x="1675" y="516"/>
                  </a:lnTo>
                  <a:lnTo>
                    <a:pt x="1674" y="496"/>
                  </a:lnTo>
                  <a:lnTo>
                    <a:pt x="1674" y="474"/>
                  </a:lnTo>
                  <a:lnTo>
                    <a:pt x="1676" y="453"/>
                  </a:lnTo>
                  <a:lnTo>
                    <a:pt x="1680" y="433"/>
                  </a:lnTo>
                  <a:lnTo>
                    <a:pt x="1685" y="412"/>
                  </a:lnTo>
                  <a:lnTo>
                    <a:pt x="1691" y="391"/>
                  </a:lnTo>
                  <a:lnTo>
                    <a:pt x="1699" y="371"/>
                  </a:lnTo>
                  <a:lnTo>
                    <a:pt x="1710" y="352"/>
                  </a:lnTo>
                  <a:lnTo>
                    <a:pt x="1721" y="332"/>
                  </a:lnTo>
                  <a:lnTo>
                    <a:pt x="1734" y="314"/>
                  </a:lnTo>
                  <a:lnTo>
                    <a:pt x="1749" y="296"/>
                  </a:lnTo>
                  <a:lnTo>
                    <a:pt x="1765" y="280"/>
                  </a:lnTo>
                  <a:lnTo>
                    <a:pt x="1783" y="264"/>
                  </a:lnTo>
                  <a:lnTo>
                    <a:pt x="1803" y="250"/>
                  </a:lnTo>
                  <a:lnTo>
                    <a:pt x="1824" y="236"/>
                  </a:lnTo>
                  <a:lnTo>
                    <a:pt x="1847" y="225"/>
                  </a:lnTo>
                  <a:lnTo>
                    <a:pt x="1871" y="214"/>
                  </a:lnTo>
                  <a:lnTo>
                    <a:pt x="1898" y="206"/>
                  </a:lnTo>
                  <a:lnTo>
                    <a:pt x="1925" y="199"/>
                  </a:lnTo>
                  <a:lnTo>
                    <a:pt x="1955" y="193"/>
                  </a:lnTo>
                  <a:lnTo>
                    <a:pt x="1986" y="190"/>
                  </a:lnTo>
                  <a:lnTo>
                    <a:pt x="2001" y="189"/>
                  </a:lnTo>
                  <a:lnTo>
                    <a:pt x="2018" y="189"/>
                  </a:lnTo>
                  <a:lnTo>
                    <a:pt x="2032" y="190"/>
                  </a:lnTo>
                  <a:lnTo>
                    <a:pt x="2047" y="192"/>
                  </a:lnTo>
                  <a:lnTo>
                    <a:pt x="2061" y="194"/>
                  </a:lnTo>
                  <a:lnTo>
                    <a:pt x="2075" y="198"/>
                  </a:lnTo>
                  <a:lnTo>
                    <a:pt x="2088" y="202"/>
                  </a:lnTo>
                  <a:lnTo>
                    <a:pt x="2101" y="206"/>
                  </a:lnTo>
                  <a:lnTo>
                    <a:pt x="2115" y="211"/>
                  </a:lnTo>
                  <a:lnTo>
                    <a:pt x="2127" y="217"/>
                  </a:lnTo>
                  <a:lnTo>
                    <a:pt x="2141" y="224"/>
                  </a:lnTo>
                  <a:lnTo>
                    <a:pt x="2153" y="231"/>
                  </a:lnTo>
                  <a:lnTo>
                    <a:pt x="2180" y="248"/>
                  </a:lnTo>
                  <a:lnTo>
                    <a:pt x="2209" y="267"/>
                  </a:lnTo>
                  <a:lnTo>
                    <a:pt x="2222" y="275"/>
                  </a:lnTo>
                  <a:lnTo>
                    <a:pt x="2237" y="280"/>
                  </a:lnTo>
                  <a:lnTo>
                    <a:pt x="2251" y="284"/>
                  </a:lnTo>
                  <a:lnTo>
                    <a:pt x="2265" y="287"/>
                  </a:lnTo>
                  <a:lnTo>
                    <a:pt x="2279" y="288"/>
                  </a:lnTo>
                  <a:lnTo>
                    <a:pt x="2293" y="289"/>
                  </a:lnTo>
                  <a:lnTo>
                    <a:pt x="2306" y="288"/>
                  </a:lnTo>
                  <a:lnTo>
                    <a:pt x="2320" y="286"/>
                  </a:lnTo>
                  <a:lnTo>
                    <a:pt x="2333" y="283"/>
                  </a:lnTo>
                  <a:lnTo>
                    <a:pt x="2345" y="279"/>
                  </a:lnTo>
                  <a:lnTo>
                    <a:pt x="2358" y="275"/>
                  </a:lnTo>
                  <a:lnTo>
                    <a:pt x="2369" y="268"/>
                  </a:lnTo>
                  <a:lnTo>
                    <a:pt x="2381" y="262"/>
                  </a:lnTo>
                  <a:lnTo>
                    <a:pt x="2391" y="255"/>
                  </a:lnTo>
                  <a:lnTo>
                    <a:pt x="2401" y="246"/>
                  </a:lnTo>
                  <a:lnTo>
                    <a:pt x="2411" y="237"/>
                  </a:lnTo>
                  <a:lnTo>
                    <a:pt x="2419" y="228"/>
                  </a:lnTo>
                  <a:lnTo>
                    <a:pt x="2427" y="218"/>
                  </a:lnTo>
                  <a:lnTo>
                    <a:pt x="2433" y="208"/>
                  </a:lnTo>
                  <a:lnTo>
                    <a:pt x="2439" y="197"/>
                  </a:lnTo>
                  <a:lnTo>
                    <a:pt x="2445" y="186"/>
                  </a:lnTo>
                  <a:lnTo>
                    <a:pt x="2449" y="175"/>
                  </a:lnTo>
                  <a:lnTo>
                    <a:pt x="2452" y="162"/>
                  </a:lnTo>
                  <a:lnTo>
                    <a:pt x="2454" y="151"/>
                  </a:lnTo>
                  <a:lnTo>
                    <a:pt x="2454" y="138"/>
                  </a:lnTo>
                  <a:lnTo>
                    <a:pt x="2454" y="126"/>
                  </a:lnTo>
                  <a:lnTo>
                    <a:pt x="2452" y="113"/>
                  </a:lnTo>
                  <a:lnTo>
                    <a:pt x="2449" y="102"/>
                  </a:lnTo>
                  <a:lnTo>
                    <a:pt x="2444" y="89"/>
                  </a:lnTo>
                  <a:lnTo>
                    <a:pt x="2438" y="77"/>
                  </a:lnTo>
                  <a:lnTo>
                    <a:pt x="2430" y="66"/>
                  </a:lnTo>
                  <a:lnTo>
                    <a:pt x="2422" y="53"/>
                  </a:lnTo>
                  <a:lnTo>
                    <a:pt x="2416" y="46"/>
                  </a:lnTo>
                  <a:lnTo>
                    <a:pt x="2409" y="40"/>
                  </a:lnTo>
                  <a:lnTo>
                    <a:pt x="2403" y="34"/>
                  </a:lnTo>
                  <a:lnTo>
                    <a:pt x="2396" y="30"/>
                  </a:lnTo>
                  <a:lnTo>
                    <a:pt x="2389" y="26"/>
                  </a:lnTo>
                  <a:lnTo>
                    <a:pt x="2382" y="24"/>
                  </a:lnTo>
                  <a:lnTo>
                    <a:pt x="2373" y="22"/>
                  </a:lnTo>
                  <a:lnTo>
                    <a:pt x="2365" y="21"/>
                  </a:lnTo>
                  <a:lnTo>
                    <a:pt x="2358" y="20"/>
                  </a:lnTo>
                  <a:lnTo>
                    <a:pt x="2350" y="21"/>
                  </a:lnTo>
                  <a:lnTo>
                    <a:pt x="2341" y="22"/>
                  </a:lnTo>
                  <a:lnTo>
                    <a:pt x="2333" y="23"/>
                  </a:lnTo>
                  <a:lnTo>
                    <a:pt x="2325" y="26"/>
                  </a:lnTo>
                  <a:lnTo>
                    <a:pt x="2316" y="28"/>
                  </a:lnTo>
                  <a:lnTo>
                    <a:pt x="2308" y="32"/>
                  </a:lnTo>
                  <a:lnTo>
                    <a:pt x="2301" y="36"/>
                  </a:lnTo>
                  <a:lnTo>
                    <a:pt x="2294" y="41"/>
                  </a:lnTo>
                  <a:lnTo>
                    <a:pt x="2286" y="46"/>
                  </a:lnTo>
                  <a:lnTo>
                    <a:pt x="2279" y="51"/>
                  </a:lnTo>
                  <a:lnTo>
                    <a:pt x="2273" y="56"/>
                  </a:lnTo>
                  <a:lnTo>
                    <a:pt x="2268" y="62"/>
                  </a:lnTo>
                  <a:lnTo>
                    <a:pt x="2263" y="70"/>
                  </a:lnTo>
                  <a:lnTo>
                    <a:pt x="2259" y="76"/>
                  </a:lnTo>
                  <a:lnTo>
                    <a:pt x="2254" y="83"/>
                  </a:lnTo>
                  <a:lnTo>
                    <a:pt x="2251" y="90"/>
                  </a:lnTo>
                  <a:lnTo>
                    <a:pt x="2249" y="99"/>
                  </a:lnTo>
                  <a:lnTo>
                    <a:pt x="2247" y="106"/>
                  </a:lnTo>
                  <a:lnTo>
                    <a:pt x="2247" y="114"/>
                  </a:lnTo>
                  <a:lnTo>
                    <a:pt x="2247" y="123"/>
                  </a:lnTo>
                  <a:lnTo>
                    <a:pt x="2248" y="131"/>
                  </a:lnTo>
                  <a:lnTo>
                    <a:pt x="2251" y="139"/>
                  </a:lnTo>
                  <a:lnTo>
                    <a:pt x="2254" y="148"/>
                  </a:lnTo>
                  <a:lnTo>
                    <a:pt x="2260" y="156"/>
                  </a:lnTo>
                  <a:lnTo>
                    <a:pt x="2265" y="164"/>
                  </a:lnTo>
                  <a:lnTo>
                    <a:pt x="2270" y="171"/>
                  </a:lnTo>
                  <a:lnTo>
                    <a:pt x="2276" y="177"/>
                  </a:lnTo>
                  <a:lnTo>
                    <a:pt x="2282" y="181"/>
                  </a:lnTo>
                  <a:lnTo>
                    <a:pt x="2289" y="184"/>
                  </a:lnTo>
                  <a:lnTo>
                    <a:pt x="2295" y="187"/>
                  </a:lnTo>
                  <a:lnTo>
                    <a:pt x="2302" y="188"/>
                  </a:lnTo>
                  <a:lnTo>
                    <a:pt x="2308" y="189"/>
                  </a:lnTo>
                  <a:lnTo>
                    <a:pt x="2315" y="189"/>
                  </a:lnTo>
                  <a:lnTo>
                    <a:pt x="2322" y="189"/>
                  </a:lnTo>
                  <a:lnTo>
                    <a:pt x="2329" y="187"/>
                  </a:lnTo>
                  <a:lnTo>
                    <a:pt x="2335" y="186"/>
                  </a:lnTo>
                  <a:lnTo>
                    <a:pt x="2341" y="183"/>
                  </a:lnTo>
                  <a:lnTo>
                    <a:pt x="2347" y="180"/>
                  </a:lnTo>
                  <a:lnTo>
                    <a:pt x="2353" y="177"/>
                  </a:lnTo>
                  <a:lnTo>
                    <a:pt x="2358" y="173"/>
                  </a:lnTo>
                  <a:lnTo>
                    <a:pt x="2363" y="168"/>
                  </a:lnTo>
                  <a:lnTo>
                    <a:pt x="2367" y="164"/>
                  </a:lnTo>
                  <a:lnTo>
                    <a:pt x="2371" y="159"/>
                  </a:lnTo>
                  <a:lnTo>
                    <a:pt x="2374" y="155"/>
                  </a:lnTo>
                  <a:lnTo>
                    <a:pt x="2377" y="150"/>
                  </a:lnTo>
                  <a:lnTo>
                    <a:pt x="2379" y="145"/>
                  </a:lnTo>
                  <a:lnTo>
                    <a:pt x="2381" y="139"/>
                  </a:lnTo>
                  <a:lnTo>
                    <a:pt x="2382" y="134"/>
                  </a:lnTo>
                  <a:lnTo>
                    <a:pt x="2381" y="129"/>
                  </a:lnTo>
                  <a:lnTo>
                    <a:pt x="2379" y="125"/>
                  </a:lnTo>
                  <a:lnTo>
                    <a:pt x="2377" y="120"/>
                  </a:lnTo>
                  <a:lnTo>
                    <a:pt x="2374" y="115"/>
                  </a:lnTo>
                  <a:lnTo>
                    <a:pt x="2370" y="111"/>
                  </a:lnTo>
                  <a:lnTo>
                    <a:pt x="2365" y="107"/>
                  </a:lnTo>
                  <a:lnTo>
                    <a:pt x="2358" y="104"/>
                  </a:lnTo>
                  <a:lnTo>
                    <a:pt x="2351" y="102"/>
                  </a:lnTo>
                  <a:lnTo>
                    <a:pt x="2345" y="100"/>
                  </a:lnTo>
                  <a:lnTo>
                    <a:pt x="2340" y="101"/>
                  </a:lnTo>
                  <a:lnTo>
                    <a:pt x="2336" y="102"/>
                  </a:lnTo>
                  <a:lnTo>
                    <a:pt x="2333" y="104"/>
                  </a:lnTo>
                  <a:lnTo>
                    <a:pt x="2330" y="107"/>
                  </a:lnTo>
                  <a:lnTo>
                    <a:pt x="2328" y="110"/>
                  </a:lnTo>
                  <a:lnTo>
                    <a:pt x="2326" y="114"/>
                  </a:lnTo>
                  <a:lnTo>
                    <a:pt x="2322" y="123"/>
                  </a:lnTo>
                  <a:lnTo>
                    <a:pt x="2315" y="131"/>
                  </a:lnTo>
                  <a:lnTo>
                    <a:pt x="2312" y="134"/>
                  </a:lnTo>
                  <a:lnTo>
                    <a:pt x="2307" y="136"/>
                  </a:lnTo>
                  <a:lnTo>
                    <a:pt x="2302" y="138"/>
                  </a:lnTo>
                  <a:lnTo>
                    <a:pt x="2295" y="138"/>
                  </a:lnTo>
                  <a:lnTo>
                    <a:pt x="2292" y="129"/>
                  </a:lnTo>
                  <a:lnTo>
                    <a:pt x="2292" y="121"/>
                  </a:lnTo>
                  <a:lnTo>
                    <a:pt x="2292" y="112"/>
                  </a:lnTo>
                  <a:lnTo>
                    <a:pt x="2294" y="106"/>
                  </a:lnTo>
                  <a:lnTo>
                    <a:pt x="2297" y="100"/>
                  </a:lnTo>
                  <a:lnTo>
                    <a:pt x="2301" y="94"/>
                  </a:lnTo>
                  <a:lnTo>
                    <a:pt x="2306" y="89"/>
                  </a:lnTo>
                  <a:lnTo>
                    <a:pt x="2312" y="86"/>
                  </a:lnTo>
                  <a:lnTo>
                    <a:pt x="2318" y="83"/>
                  </a:lnTo>
                  <a:lnTo>
                    <a:pt x="2325" y="81"/>
                  </a:lnTo>
                  <a:lnTo>
                    <a:pt x="2332" y="80"/>
                  </a:lnTo>
                  <a:lnTo>
                    <a:pt x="2340" y="80"/>
                  </a:lnTo>
                  <a:lnTo>
                    <a:pt x="2347" y="81"/>
                  </a:lnTo>
                  <a:lnTo>
                    <a:pt x="2355" y="83"/>
                  </a:lnTo>
                  <a:lnTo>
                    <a:pt x="2362" y="85"/>
                  </a:lnTo>
                  <a:lnTo>
                    <a:pt x="2368" y="88"/>
                  </a:lnTo>
                  <a:lnTo>
                    <a:pt x="2373" y="93"/>
                  </a:lnTo>
                  <a:lnTo>
                    <a:pt x="2378" y="97"/>
                  </a:lnTo>
                  <a:lnTo>
                    <a:pt x="2383" y="101"/>
                  </a:lnTo>
                  <a:lnTo>
                    <a:pt x="2386" y="106"/>
                  </a:lnTo>
                  <a:lnTo>
                    <a:pt x="2389" y="112"/>
                  </a:lnTo>
                  <a:lnTo>
                    <a:pt x="2392" y="118"/>
                  </a:lnTo>
                  <a:lnTo>
                    <a:pt x="2394" y="125"/>
                  </a:lnTo>
                  <a:lnTo>
                    <a:pt x="2395" y="131"/>
                  </a:lnTo>
                  <a:lnTo>
                    <a:pt x="2395" y="138"/>
                  </a:lnTo>
                  <a:lnTo>
                    <a:pt x="2395" y="145"/>
                  </a:lnTo>
                  <a:lnTo>
                    <a:pt x="2394" y="152"/>
                  </a:lnTo>
                  <a:lnTo>
                    <a:pt x="2392" y="159"/>
                  </a:lnTo>
                  <a:lnTo>
                    <a:pt x="2390" y="165"/>
                  </a:lnTo>
                  <a:lnTo>
                    <a:pt x="2386" y="173"/>
                  </a:lnTo>
                  <a:lnTo>
                    <a:pt x="2382" y="180"/>
                  </a:lnTo>
                  <a:lnTo>
                    <a:pt x="2375" y="186"/>
                  </a:lnTo>
                  <a:lnTo>
                    <a:pt x="2368" y="192"/>
                  </a:lnTo>
                  <a:lnTo>
                    <a:pt x="2360" y="199"/>
                  </a:lnTo>
                  <a:lnTo>
                    <a:pt x="2351" y="203"/>
                  </a:lnTo>
                  <a:lnTo>
                    <a:pt x="2341" y="207"/>
                  </a:lnTo>
                  <a:lnTo>
                    <a:pt x="2332" y="209"/>
                  </a:lnTo>
                  <a:lnTo>
                    <a:pt x="2323" y="210"/>
                  </a:lnTo>
                  <a:lnTo>
                    <a:pt x="2312" y="210"/>
                  </a:lnTo>
                  <a:lnTo>
                    <a:pt x="2302" y="209"/>
                  </a:lnTo>
                  <a:lnTo>
                    <a:pt x="2293" y="207"/>
                  </a:lnTo>
                  <a:lnTo>
                    <a:pt x="2283" y="204"/>
                  </a:lnTo>
                  <a:lnTo>
                    <a:pt x="2274" y="200"/>
                  </a:lnTo>
                  <a:lnTo>
                    <a:pt x="2266" y="196"/>
                  </a:lnTo>
                  <a:lnTo>
                    <a:pt x="2257" y="189"/>
                  </a:lnTo>
                  <a:lnTo>
                    <a:pt x="2250" y="183"/>
                  </a:lnTo>
                  <a:lnTo>
                    <a:pt x="2244" y="175"/>
                  </a:lnTo>
                  <a:lnTo>
                    <a:pt x="2238" y="166"/>
                  </a:lnTo>
                  <a:lnTo>
                    <a:pt x="2234" y="159"/>
                  </a:lnTo>
                  <a:lnTo>
                    <a:pt x="2230" y="152"/>
                  </a:lnTo>
                  <a:lnTo>
                    <a:pt x="2226" y="145"/>
                  </a:lnTo>
                  <a:lnTo>
                    <a:pt x="2223" y="137"/>
                  </a:lnTo>
                  <a:lnTo>
                    <a:pt x="2221" y="130"/>
                  </a:lnTo>
                  <a:lnTo>
                    <a:pt x="2220" y="123"/>
                  </a:lnTo>
                  <a:lnTo>
                    <a:pt x="2219" y="115"/>
                  </a:lnTo>
                  <a:lnTo>
                    <a:pt x="2218" y="108"/>
                  </a:lnTo>
                  <a:lnTo>
                    <a:pt x="2219" y="101"/>
                  </a:lnTo>
                  <a:lnTo>
                    <a:pt x="2219" y="94"/>
                  </a:lnTo>
                  <a:lnTo>
                    <a:pt x="2221" y="86"/>
                  </a:lnTo>
                  <a:lnTo>
                    <a:pt x="2222" y="79"/>
                  </a:lnTo>
                  <a:lnTo>
                    <a:pt x="2228" y="66"/>
                  </a:lnTo>
                  <a:lnTo>
                    <a:pt x="2235" y="53"/>
                  </a:lnTo>
                  <a:lnTo>
                    <a:pt x="2243" y="42"/>
                  </a:lnTo>
                  <a:lnTo>
                    <a:pt x="2253" y="31"/>
                  </a:lnTo>
                  <a:lnTo>
                    <a:pt x="2265" y="22"/>
                  </a:lnTo>
                  <a:lnTo>
                    <a:pt x="2278" y="14"/>
                  </a:lnTo>
                  <a:lnTo>
                    <a:pt x="2292" y="7"/>
                  </a:lnTo>
                  <a:lnTo>
                    <a:pt x="2307" y="3"/>
                  </a:lnTo>
                  <a:lnTo>
                    <a:pt x="2315" y="2"/>
                  </a:lnTo>
                  <a:lnTo>
                    <a:pt x="2323" y="1"/>
                  </a:lnTo>
                  <a:lnTo>
                    <a:pt x="2331" y="0"/>
                  </a:lnTo>
                  <a:lnTo>
                    <a:pt x="2339" y="0"/>
                  </a:lnTo>
                  <a:lnTo>
                    <a:pt x="2352" y="1"/>
                  </a:lnTo>
                  <a:lnTo>
                    <a:pt x="2364" y="2"/>
                  </a:lnTo>
                  <a:lnTo>
                    <a:pt x="2376" y="5"/>
                  </a:lnTo>
                  <a:lnTo>
                    <a:pt x="2389" y="9"/>
                  </a:lnTo>
                  <a:lnTo>
                    <a:pt x="2401" y="15"/>
                  </a:lnTo>
                  <a:lnTo>
                    <a:pt x="2413" y="23"/>
                  </a:lnTo>
                  <a:lnTo>
                    <a:pt x="2419" y="28"/>
                  </a:lnTo>
                  <a:lnTo>
                    <a:pt x="2425" y="33"/>
                  </a:lnTo>
                  <a:lnTo>
                    <a:pt x="2430" y="40"/>
                  </a:lnTo>
                  <a:lnTo>
                    <a:pt x="2435" y="46"/>
                  </a:lnTo>
                  <a:lnTo>
                    <a:pt x="2444" y="59"/>
                  </a:lnTo>
                  <a:lnTo>
                    <a:pt x="2451" y="73"/>
                  </a:lnTo>
                  <a:lnTo>
                    <a:pt x="2456" y="85"/>
                  </a:lnTo>
                  <a:lnTo>
                    <a:pt x="2461" y="99"/>
                  </a:lnTo>
                  <a:lnTo>
                    <a:pt x="2463" y="112"/>
                  </a:lnTo>
                  <a:lnTo>
                    <a:pt x="2465" y="125"/>
                  </a:lnTo>
                  <a:lnTo>
                    <a:pt x="2465" y="138"/>
                  </a:lnTo>
                  <a:lnTo>
                    <a:pt x="2465" y="151"/>
                  </a:lnTo>
                  <a:lnTo>
                    <a:pt x="2463" y="163"/>
                  </a:lnTo>
                  <a:lnTo>
                    <a:pt x="2460" y="176"/>
                  </a:lnTo>
                  <a:lnTo>
                    <a:pt x="2456" y="188"/>
                  </a:lnTo>
                  <a:lnTo>
                    <a:pt x="2452" y="200"/>
                  </a:lnTo>
                  <a:lnTo>
                    <a:pt x="2446" y="212"/>
                  </a:lnTo>
                  <a:lnTo>
                    <a:pt x="2439" y="223"/>
                  </a:lnTo>
                  <a:lnTo>
                    <a:pt x="2432" y="234"/>
                  </a:lnTo>
                  <a:lnTo>
                    <a:pt x="2424" y="244"/>
                  </a:lnTo>
                  <a:lnTo>
                    <a:pt x="2415" y="254"/>
                  </a:lnTo>
                  <a:lnTo>
                    <a:pt x="2405" y="263"/>
                  </a:lnTo>
                  <a:lnTo>
                    <a:pt x="2396" y="272"/>
                  </a:lnTo>
                  <a:lnTo>
                    <a:pt x="2386" y="281"/>
                  </a:lnTo>
                  <a:lnTo>
                    <a:pt x="2374" y="288"/>
                  </a:lnTo>
                  <a:lnTo>
                    <a:pt x="2364" y="294"/>
                  </a:lnTo>
                  <a:lnTo>
                    <a:pt x="2353" y="301"/>
                  </a:lnTo>
                  <a:lnTo>
                    <a:pt x="2340" y="307"/>
                  </a:lnTo>
                  <a:lnTo>
                    <a:pt x="2329" y="311"/>
                  </a:lnTo>
                  <a:lnTo>
                    <a:pt x="2316" y="315"/>
                  </a:lnTo>
                  <a:lnTo>
                    <a:pt x="2304" y="318"/>
                  </a:lnTo>
                  <a:lnTo>
                    <a:pt x="2292" y="320"/>
                  </a:lnTo>
                  <a:lnTo>
                    <a:pt x="2279" y="321"/>
                  </a:lnTo>
                  <a:lnTo>
                    <a:pt x="2268" y="321"/>
                  </a:lnTo>
                  <a:lnTo>
                    <a:pt x="2255" y="321"/>
                  </a:lnTo>
                  <a:lnTo>
                    <a:pt x="2244" y="319"/>
                  </a:lnTo>
                  <a:lnTo>
                    <a:pt x="2254" y="337"/>
                  </a:lnTo>
                  <a:lnTo>
                    <a:pt x="2263" y="355"/>
                  </a:lnTo>
                  <a:lnTo>
                    <a:pt x="2270" y="372"/>
                  </a:lnTo>
                  <a:lnTo>
                    <a:pt x="2275" y="389"/>
                  </a:lnTo>
                  <a:lnTo>
                    <a:pt x="2284" y="423"/>
                  </a:lnTo>
                  <a:lnTo>
                    <a:pt x="2296" y="458"/>
                  </a:lnTo>
                  <a:lnTo>
                    <a:pt x="2303" y="476"/>
                  </a:lnTo>
                  <a:lnTo>
                    <a:pt x="2310" y="494"/>
                  </a:lnTo>
                  <a:lnTo>
                    <a:pt x="2315" y="502"/>
                  </a:lnTo>
                  <a:lnTo>
                    <a:pt x="2320" y="510"/>
                  </a:lnTo>
                  <a:lnTo>
                    <a:pt x="2325" y="517"/>
                  </a:lnTo>
                  <a:lnTo>
                    <a:pt x="2330" y="524"/>
                  </a:lnTo>
                  <a:lnTo>
                    <a:pt x="2336" y="529"/>
                  </a:lnTo>
                  <a:lnTo>
                    <a:pt x="2342" y="535"/>
                  </a:lnTo>
                  <a:lnTo>
                    <a:pt x="2350" y="539"/>
                  </a:lnTo>
                  <a:lnTo>
                    <a:pt x="2358" y="542"/>
                  </a:lnTo>
                  <a:lnTo>
                    <a:pt x="2367" y="544"/>
                  </a:lnTo>
                  <a:lnTo>
                    <a:pt x="2376" y="545"/>
                  </a:lnTo>
                  <a:lnTo>
                    <a:pt x="2387" y="544"/>
                  </a:lnTo>
                  <a:lnTo>
                    <a:pt x="2397" y="543"/>
                  </a:lnTo>
                  <a:lnTo>
                    <a:pt x="2407" y="540"/>
                  </a:lnTo>
                  <a:lnTo>
                    <a:pt x="2417" y="537"/>
                  </a:lnTo>
                  <a:lnTo>
                    <a:pt x="2425" y="532"/>
                  </a:lnTo>
                  <a:lnTo>
                    <a:pt x="2432" y="527"/>
                  </a:lnTo>
                  <a:lnTo>
                    <a:pt x="2438" y="523"/>
                  </a:lnTo>
                  <a:lnTo>
                    <a:pt x="2444" y="518"/>
                  </a:lnTo>
                  <a:lnTo>
                    <a:pt x="2448" y="512"/>
                  </a:lnTo>
                  <a:lnTo>
                    <a:pt x="2451" y="506"/>
                  </a:lnTo>
                  <a:lnTo>
                    <a:pt x="2453" y="500"/>
                  </a:lnTo>
                  <a:lnTo>
                    <a:pt x="2455" y="494"/>
                  </a:lnTo>
                  <a:lnTo>
                    <a:pt x="2456" y="488"/>
                  </a:lnTo>
                  <a:lnTo>
                    <a:pt x="2456" y="482"/>
                  </a:lnTo>
                  <a:lnTo>
                    <a:pt x="2455" y="475"/>
                  </a:lnTo>
                  <a:lnTo>
                    <a:pt x="2454" y="469"/>
                  </a:lnTo>
                  <a:lnTo>
                    <a:pt x="2453" y="463"/>
                  </a:lnTo>
                  <a:lnTo>
                    <a:pt x="2450" y="457"/>
                  </a:lnTo>
                  <a:lnTo>
                    <a:pt x="2448" y="451"/>
                  </a:lnTo>
                  <a:lnTo>
                    <a:pt x="2445" y="446"/>
                  </a:lnTo>
                  <a:lnTo>
                    <a:pt x="2440" y="441"/>
                  </a:lnTo>
                  <a:lnTo>
                    <a:pt x="2436" y="437"/>
                  </a:lnTo>
                  <a:lnTo>
                    <a:pt x="2431" y="433"/>
                  </a:lnTo>
                  <a:lnTo>
                    <a:pt x="2427" y="430"/>
                  </a:lnTo>
                  <a:lnTo>
                    <a:pt x="2421" y="427"/>
                  </a:lnTo>
                  <a:lnTo>
                    <a:pt x="2416" y="425"/>
                  </a:lnTo>
                  <a:lnTo>
                    <a:pt x="2411" y="423"/>
                  </a:lnTo>
                  <a:lnTo>
                    <a:pt x="2404" y="423"/>
                  </a:lnTo>
                  <a:lnTo>
                    <a:pt x="2398" y="423"/>
                  </a:lnTo>
                  <a:lnTo>
                    <a:pt x="2392" y="424"/>
                  </a:lnTo>
                  <a:lnTo>
                    <a:pt x="2386" y="426"/>
                  </a:lnTo>
                  <a:lnTo>
                    <a:pt x="2379" y="430"/>
                  </a:lnTo>
                  <a:lnTo>
                    <a:pt x="2373" y="434"/>
                  </a:lnTo>
                  <a:lnTo>
                    <a:pt x="2367" y="440"/>
                  </a:lnTo>
                  <a:lnTo>
                    <a:pt x="2362" y="445"/>
                  </a:lnTo>
                  <a:lnTo>
                    <a:pt x="2359" y="449"/>
                  </a:lnTo>
                  <a:lnTo>
                    <a:pt x="2358" y="453"/>
                  </a:lnTo>
                  <a:lnTo>
                    <a:pt x="2358" y="458"/>
                  </a:lnTo>
                  <a:lnTo>
                    <a:pt x="2360" y="461"/>
                  </a:lnTo>
                  <a:lnTo>
                    <a:pt x="2362" y="465"/>
                  </a:lnTo>
                  <a:lnTo>
                    <a:pt x="2366" y="468"/>
                  </a:lnTo>
                  <a:lnTo>
                    <a:pt x="2369" y="470"/>
                  </a:lnTo>
                  <a:lnTo>
                    <a:pt x="2378" y="476"/>
                  </a:lnTo>
                  <a:lnTo>
                    <a:pt x="2388" y="483"/>
                  </a:lnTo>
                  <a:lnTo>
                    <a:pt x="2392" y="486"/>
                  </a:lnTo>
                  <a:lnTo>
                    <a:pt x="2395" y="489"/>
                  </a:lnTo>
                  <a:lnTo>
                    <a:pt x="2397" y="493"/>
                  </a:lnTo>
                  <a:lnTo>
                    <a:pt x="2399" y="497"/>
                  </a:lnTo>
                  <a:lnTo>
                    <a:pt x="2388" y="500"/>
                  </a:lnTo>
                  <a:lnTo>
                    <a:pt x="2377" y="502"/>
                  </a:lnTo>
                  <a:lnTo>
                    <a:pt x="2369" y="501"/>
                  </a:lnTo>
                  <a:lnTo>
                    <a:pt x="2362" y="500"/>
                  </a:lnTo>
                  <a:lnTo>
                    <a:pt x="2356" y="496"/>
                  </a:lnTo>
                  <a:lnTo>
                    <a:pt x="2351" y="492"/>
                  </a:lnTo>
                  <a:lnTo>
                    <a:pt x="2346" y="487"/>
                  </a:lnTo>
                  <a:lnTo>
                    <a:pt x="2342" y="480"/>
                  </a:lnTo>
                  <a:lnTo>
                    <a:pt x="2340" y="474"/>
                  </a:lnTo>
                  <a:lnTo>
                    <a:pt x="2338" y="467"/>
                  </a:lnTo>
                  <a:lnTo>
                    <a:pt x="2338" y="461"/>
                  </a:lnTo>
                  <a:lnTo>
                    <a:pt x="2338" y="453"/>
                  </a:lnTo>
                  <a:lnTo>
                    <a:pt x="2338" y="447"/>
                  </a:lnTo>
                  <a:lnTo>
                    <a:pt x="2339" y="441"/>
                  </a:lnTo>
                  <a:lnTo>
                    <a:pt x="2341" y="437"/>
                  </a:lnTo>
                  <a:lnTo>
                    <a:pt x="2343" y="433"/>
                  </a:lnTo>
                  <a:lnTo>
                    <a:pt x="2347" y="426"/>
                  </a:lnTo>
                  <a:lnTo>
                    <a:pt x="2354" y="421"/>
                  </a:lnTo>
                  <a:lnTo>
                    <a:pt x="2359" y="416"/>
                  </a:lnTo>
                  <a:lnTo>
                    <a:pt x="2365" y="413"/>
                  </a:lnTo>
                  <a:lnTo>
                    <a:pt x="2372" y="410"/>
                  </a:lnTo>
                  <a:lnTo>
                    <a:pt x="2378" y="408"/>
                  </a:lnTo>
                  <a:lnTo>
                    <a:pt x="2386" y="407"/>
                  </a:lnTo>
                  <a:lnTo>
                    <a:pt x="2393" y="406"/>
                  </a:lnTo>
                  <a:lnTo>
                    <a:pt x="2400" y="406"/>
                  </a:lnTo>
                  <a:lnTo>
                    <a:pt x="2406" y="407"/>
                  </a:lnTo>
                  <a:lnTo>
                    <a:pt x="2414" y="408"/>
                  </a:lnTo>
                  <a:lnTo>
                    <a:pt x="2420" y="410"/>
                  </a:lnTo>
                  <a:lnTo>
                    <a:pt x="2426" y="413"/>
                  </a:lnTo>
                  <a:lnTo>
                    <a:pt x="2432" y="417"/>
                  </a:lnTo>
                  <a:lnTo>
                    <a:pt x="2437" y="421"/>
                  </a:lnTo>
                  <a:lnTo>
                    <a:pt x="2443" y="426"/>
                  </a:lnTo>
                  <a:lnTo>
                    <a:pt x="2450" y="435"/>
                  </a:lnTo>
                  <a:lnTo>
                    <a:pt x="2455" y="444"/>
                  </a:lnTo>
                  <a:lnTo>
                    <a:pt x="2460" y="453"/>
                  </a:lnTo>
                  <a:lnTo>
                    <a:pt x="2463" y="463"/>
                  </a:lnTo>
                  <a:lnTo>
                    <a:pt x="2464" y="473"/>
                  </a:lnTo>
                  <a:lnTo>
                    <a:pt x="2465" y="483"/>
                  </a:lnTo>
                  <a:lnTo>
                    <a:pt x="2465" y="492"/>
                  </a:lnTo>
                  <a:lnTo>
                    <a:pt x="2463" y="501"/>
                  </a:lnTo>
                  <a:lnTo>
                    <a:pt x="2460" y="511"/>
                  </a:lnTo>
                  <a:lnTo>
                    <a:pt x="2457" y="520"/>
                  </a:lnTo>
                  <a:lnTo>
                    <a:pt x="2452" y="528"/>
                  </a:lnTo>
                  <a:lnTo>
                    <a:pt x="2447" y="537"/>
                  </a:lnTo>
                  <a:lnTo>
                    <a:pt x="2439" y="545"/>
                  </a:lnTo>
                  <a:lnTo>
                    <a:pt x="2432" y="552"/>
                  </a:lnTo>
                  <a:lnTo>
                    <a:pt x="2424" y="558"/>
                  </a:lnTo>
                  <a:lnTo>
                    <a:pt x="2415" y="565"/>
                  </a:lnTo>
                  <a:lnTo>
                    <a:pt x="2408" y="569"/>
                  </a:lnTo>
                  <a:lnTo>
                    <a:pt x="2402" y="574"/>
                  </a:lnTo>
                  <a:lnTo>
                    <a:pt x="2396" y="580"/>
                  </a:lnTo>
                  <a:lnTo>
                    <a:pt x="2391" y="587"/>
                  </a:lnTo>
                  <a:lnTo>
                    <a:pt x="2386" y="594"/>
                  </a:lnTo>
                  <a:lnTo>
                    <a:pt x="2382" y="601"/>
                  </a:lnTo>
                  <a:lnTo>
                    <a:pt x="2377" y="609"/>
                  </a:lnTo>
                  <a:lnTo>
                    <a:pt x="2376" y="618"/>
                  </a:lnTo>
                  <a:lnTo>
                    <a:pt x="2375" y="626"/>
                  </a:lnTo>
                  <a:lnTo>
                    <a:pt x="2376" y="633"/>
                  </a:lnTo>
                  <a:lnTo>
                    <a:pt x="2379" y="642"/>
                  </a:lnTo>
                  <a:lnTo>
                    <a:pt x="2385" y="650"/>
                  </a:lnTo>
                  <a:lnTo>
                    <a:pt x="2392" y="657"/>
                  </a:lnTo>
                  <a:lnTo>
                    <a:pt x="2401" y="665"/>
                  </a:lnTo>
                  <a:lnTo>
                    <a:pt x="2414" y="671"/>
                  </a:lnTo>
                  <a:lnTo>
                    <a:pt x="2429" y="677"/>
                  </a:lnTo>
                  <a:lnTo>
                    <a:pt x="2423" y="679"/>
                  </a:lnTo>
                  <a:lnTo>
                    <a:pt x="2416" y="681"/>
                  </a:lnTo>
                  <a:lnTo>
                    <a:pt x="2409" y="682"/>
                  </a:lnTo>
                  <a:lnTo>
                    <a:pt x="2404" y="682"/>
                  </a:lnTo>
                  <a:lnTo>
                    <a:pt x="2398" y="682"/>
                  </a:lnTo>
                  <a:lnTo>
                    <a:pt x="2393" y="682"/>
                  </a:lnTo>
                  <a:lnTo>
                    <a:pt x="2388" y="681"/>
                  </a:lnTo>
                  <a:lnTo>
                    <a:pt x="2384" y="679"/>
                  </a:lnTo>
                  <a:lnTo>
                    <a:pt x="2374" y="675"/>
                  </a:lnTo>
                  <a:lnTo>
                    <a:pt x="2367" y="669"/>
                  </a:lnTo>
                  <a:lnTo>
                    <a:pt x="2361" y="661"/>
                  </a:lnTo>
                  <a:lnTo>
                    <a:pt x="2357" y="653"/>
                  </a:lnTo>
                  <a:lnTo>
                    <a:pt x="2354" y="644"/>
                  </a:lnTo>
                  <a:lnTo>
                    <a:pt x="2352" y="634"/>
                  </a:lnTo>
                  <a:lnTo>
                    <a:pt x="2352" y="623"/>
                  </a:lnTo>
                  <a:lnTo>
                    <a:pt x="2354" y="613"/>
                  </a:lnTo>
                  <a:lnTo>
                    <a:pt x="2358" y="602"/>
                  </a:lnTo>
                  <a:lnTo>
                    <a:pt x="2363" y="592"/>
                  </a:lnTo>
                  <a:lnTo>
                    <a:pt x="2371" y="581"/>
                  </a:lnTo>
                  <a:lnTo>
                    <a:pt x="2381" y="572"/>
                  </a:lnTo>
                  <a:lnTo>
                    <a:pt x="2369" y="572"/>
                  </a:lnTo>
                  <a:lnTo>
                    <a:pt x="2359" y="570"/>
                  </a:lnTo>
                  <a:lnTo>
                    <a:pt x="2350" y="568"/>
                  </a:lnTo>
                  <a:lnTo>
                    <a:pt x="2341" y="564"/>
                  </a:lnTo>
                  <a:lnTo>
                    <a:pt x="2333" y="560"/>
                  </a:lnTo>
                  <a:lnTo>
                    <a:pt x="2326" y="553"/>
                  </a:lnTo>
                  <a:lnTo>
                    <a:pt x="2320" y="547"/>
                  </a:lnTo>
                  <a:lnTo>
                    <a:pt x="2313" y="540"/>
                  </a:lnTo>
                  <a:lnTo>
                    <a:pt x="2307" y="532"/>
                  </a:lnTo>
                  <a:lnTo>
                    <a:pt x="2302" y="523"/>
                  </a:lnTo>
                  <a:lnTo>
                    <a:pt x="2298" y="515"/>
                  </a:lnTo>
                  <a:lnTo>
                    <a:pt x="2293" y="505"/>
                  </a:lnTo>
                  <a:lnTo>
                    <a:pt x="2285" y="487"/>
                  </a:lnTo>
                  <a:lnTo>
                    <a:pt x="2278" y="467"/>
                  </a:lnTo>
                  <a:lnTo>
                    <a:pt x="2279" y="490"/>
                  </a:lnTo>
                  <a:lnTo>
                    <a:pt x="2278" y="513"/>
                  </a:lnTo>
                  <a:lnTo>
                    <a:pt x="2277" y="535"/>
                  </a:lnTo>
                  <a:lnTo>
                    <a:pt x="2275" y="556"/>
                  </a:lnTo>
                  <a:lnTo>
                    <a:pt x="2272" y="577"/>
                  </a:lnTo>
                  <a:lnTo>
                    <a:pt x="2269" y="598"/>
                  </a:lnTo>
                  <a:lnTo>
                    <a:pt x="2264" y="619"/>
                  </a:lnTo>
                  <a:lnTo>
                    <a:pt x="2259" y="640"/>
                  </a:lnTo>
                  <a:lnTo>
                    <a:pt x="2251" y="659"/>
                  </a:lnTo>
                  <a:lnTo>
                    <a:pt x="2245" y="679"/>
                  </a:lnTo>
                  <a:lnTo>
                    <a:pt x="2237" y="700"/>
                  </a:lnTo>
                  <a:lnTo>
                    <a:pt x="2229" y="719"/>
                  </a:lnTo>
                  <a:lnTo>
                    <a:pt x="2219" y="738"/>
                  </a:lnTo>
                  <a:lnTo>
                    <a:pt x="2209" y="758"/>
                  </a:lnTo>
                  <a:lnTo>
                    <a:pt x="2199" y="778"/>
                  </a:lnTo>
                  <a:lnTo>
                    <a:pt x="2187" y="798"/>
                  </a:lnTo>
                  <a:lnTo>
                    <a:pt x="2179" y="813"/>
                  </a:lnTo>
                  <a:lnTo>
                    <a:pt x="2172" y="829"/>
                  </a:lnTo>
                  <a:lnTo>
                    <a:pt x="2165" y="846"/>
                  </a:lnTo>
                  <a:lnTo>
                    <a:pt x="2160" y="861"/>
                  </a:lnTo>
                  <a:lnTo>
                    <a:pt x="2156" y="877"/>
                  </a:lnTo>
                  <a:lnTo>
                    <a:pt x="2154" y="892"/>
                  </a:lnTo>
                  <a:lnTo>
                    <a:pt x="2153" y="907"/>
                  </a:lnTo>
                  <a:lnTo>
                    <a:pt x="2153" y="922"/>
                  </a:lnTo>
                  <a:lnTo>
                    <a:pt x="2154" y="936"/>
                  </a:lnTo>
                  <a:lnTo>
                    <a:pt x="2157" y="951"/>
                  </a:lnTo>
                  <a:lnTo>
                    <a:pt x="2161" y="963"/>
                  </a:lnTo>
                  <a:lnTo>
                    <a:pt x="2168" y="976"/>
                  </a:lnTo>
                  <a:lnTo>
                    <a:pt x="2175" y="988"/>
                  </a:lnTo>
                  <a:lnTo>
                    <a:pt x="2184" y="998"/>
                  </a:lnTo>
                  <a:lnTo>
                    <a:pt x="2194" y="1009"/>
                  </a:lnTo>
                  <a:lnTo>
                    <a:pt x="2207" y="1017"/>
                  </a:lnTo>
                  <a:lnTo>
                    <a:pt x="2226" y="1029"/>
                  </a:lnTo>
                  <a:lnTo>
                    <a:pt x="2245" y="1039"/>
                  </a:lnTo>
                  <a:lnTo>
                    <a:pt x="2264" y="1046"/>
                  </a:lnTo>
                  <a:lnTo>
                    <a:pt x="2281" y="1051"/>
                  </a:lnTo>
                  <a:lnTo>
                    <a:pt x="2298" y="1055"/>
                  </a:lnTo>
                  <a:lnTo>
                    <a:pt x="2314" y="1057"/>
                  </a:lnTo>
                  <a:lnTo>
                    <a:pt x="2330" y="1057"/>
                  </a:lnTo>
                  <a:lnTo>
                    <a:pt x="2344" y="1056"/>
                  </a:lnTo>
                  <a:lnTo>
                    <a:pt x="2358" y="1052"/>
                  </a:lnTo>
                  <a:lnTo>
                    <a:pt x="2371" y="1048"/>
                  </a:lnTo>
                  <a:lnTo>
                    <a:pt x="2384" y="1043"/>
                  </a:lnTo>
                  <a:lnTo>
                    <a:pt x="2395" y="1036"/>
                  </a:lnTo>
                  <a:lnTo>
                    <a:pt x="2404" y="1029"/>
                  </a:lnTo>
                  <a:lnTo>
                    <a:pt x="2414" y="1020"/>
                  </a:lnTo>
                  <a:lnTo>
                    <a:pt x="2423" y="1011"/>
                  </a:lnTo>
                  <a:lnTo>
                    <a:pt x="2430" y="1000"/>
                  </a:lnTo>
                  <a:lnTo>
                    <a:pt x="2436" y="990"/>
                  </a:lnTo>
                  <a:lnTo>
                    <a:pt x="2442" y="979"/>
                  </a:lnTo>
                  <a:lnTo>
                    <a:pt x="2445" y="966"/>
                  </a:lnTo>
                  <a:lnTo>
                    <a:pt x="2448" y="955"/>
                  </a:lnTo>
                  <a:lnTo>
                    <a:pt x="2450" y="942"/>
                  </a:lnTo>
                  <a:lnTo>
                    <a:pt x="2450" y="930"/>
                  </a:lnTo>
                  <a:lnTo>
                    <a:pt x="2449" y="917"/>
                  </a:lnTo>
                  <a:lnTo>
                    <a:pt x="2447" y="905"/>
                  </a:lnTo>
                  <a:lnTo>
                    <a:pt x="2444" y="893"/>
                  </a:lnTo>
                  <a:lnTo>
                    <a:pt x="2438" y="881"/>
                  </a:lnTo>
                  <a:lnTo>
                    <a:pt x="2432" y="869"/>
                  </a:lnTo>
                  <a:lnTo>
                    <a:pt x="2425" y="859"/>
                  </a:lnTo>
                  <a:lnTo>
                    <a:pt x="2416" y="849"/>
                  </a:lnTo>
                  <a:lnTo>
                    <a:pt x="2405" y="838"/>
                  </a:lnTo>
                  <a:lnTo>
                    <a:pt x="2393" y="830"/>
                  </a:lnTo>
                  <a:lnTo>
                    <a:pt x="2379" y="822"/>
                  </a:lnTo>
                  <a:lnTo>
                    <a:pt x="2372" y="818"/>
                  </a:lnTo>
                  <a:lnTo>
                    <a:pt x="2366" y="816"/>
                  </a:lnTo>
                  <a:lnTo>
                    <a:pt x="2359" y="814"/>
                  </a:lnTo>
                  <a:lnTo>
                    <a:pt x="2352" y="813"/>
                  </a:lnTo>
                  <a:lnTo>
                    <a:pt x="2344" y="813"/>
                  </a:lnTo>
                  <a:lnTo>
                    <a:pt x="2337" y="813"/>
                  </a:lnTo>
                  <a:lnTo>
                    <a:pt x="2330" y="814"/>
                  </a:lnTo>
                  <a:lnTo>
                    <a:pt x="2323" y="816"/>
                  </a:lnTo>
                  <a:lnTo>
                    <a:pt x="2315" y="818"/>
                  </a:lnTo>
                  <a:lnTo>
                    <a:pt x="2308" y="821"/>
                  </a:lnTo>
                  <a:lnTo>
                    <a:pt x="2302" y="824"/>
                  </a:lnTo>
                  <a:lnTo>
                    <a:pt x="2296" y="828"/>
                  </a:lnTo>
                  <a:lnTo>
                    <a:pt x="2283" y="836"/>
                  </a:lnTo>
                  <a:lnTo>
                    <a:pt x="2272" y="847"/>
                  </a:lnTo>
                  <a:lnTo>
                    <a:pt x="2268" y="852"/>
                  </a:lnTo>
                  <a:lnTo>
                    <a:pt x="2263" y="857"/>
                  </a:lnTo>
                  <a:lnTo>
                    <a:pt x="2260" y="863"/>
                  </a:lnTo>
                  <a:lnTo>
                    <a:pt x="2255" y="869"/>
                  </a:lnTo>
                  <a:lnTo>
                    <a:pt x="2252" y="876"/>
                  </a:lnTo>
                  <a:lnTo>
                    <a:pt x="2250" y="883"/>
                  </a:lnTo>
                  <a:lnTo>
                    <a:pt x="2248" y="889"/>
                  </a:lnTo>
                  <a:lnTo>
                    <a:pt x="2247" y="896"/>
                  </a:lnTo>
                  <a:lnTo>
                    <a:pt x="2246" y="904"/>
                  </a:lnTo>
                  <a:lnTo>
                    <a:pt x="2247" y="911"/>
                  </a:lnTo>
                  <a:lnTo>
                    <a:pt x="2247" y="917"/>
                  </a:lnTo>
                  <a:lnTo>
                    <a:pt x="2249" y="925"/>
                  </a:lnTo>
                  <a:lnTo>
                    <a:pt x="2251" y="932"/>
                  </a:lnTo>
                  <a:lnTo>
                    <a:pt x="2254" y="939"/>
                  </a:lnTo>
                  <a:lnTo>
                    <a:pt x="2259" y="945"/>
                  </a:lnTo>
                  <a:lnTo>
                    <a:pt x="2264" y="953"/>
                  </a:lnTo>
                  <a:lnTo>
                    <a:pt x="2270" y="959"/>
                  </a:lnTo>
                  <a:lnTo>
                    <a:pt x="2277" y="964"/>
                  </a:lnTo>
                  <a:lnTo>
                    <a:pt x="2284" y="968"/>
                  </a:lnTo>
                  <a:lnTo>
                    <a:pt x="2293" y="971"/>
                  </a:lnTo>
                  <a:lnTo>
                    <a:pt x="2301" y="973"/>
                  </a:lnTo>
                  <a:lnTo>
                    <a:pt x="2309" y="973"/>
                  </a:lnTo>
                  <a:lnTo>
                    <a:pt x="2316" y="973"/>
                  </a:lnTo>
                  <a:lnTo>
                    <a:pt x="2324" y="971"/>
                  </a:lnTo>
                  <a:lnTo>
                    <a:pt x="2331" y="969"/>
                  </a:lnTo>
                  <a:lnTo>
                    <a:pt x="2337" y="966"/>
                  </a:lnTo>
                  <a:lnTo>
                    <a:pt x="2342" y="961"/>
                  </a:lnTo>
                  <a:lnTo>
                    <a:pt x="2346" y="956"/>
                  </a:lnTo>
                  <a:lnTo>
                    <a:pt x="2348" y="950"/>
                  </a:lnTo>
                  <a:lnTo>
                    <a:pt x="2350" y="941"/>
                  </a:lnTo>
                  <a:lnTo>
                    <a:pt x="2350" y="933"/>
                  </a:lnTo>
                  <a:lnTo>
                    <a:pt x="2347" y="924"/>
                  </a:lnTo>
                  <a:lnTo>
                    <a:pt x="2346" y="922"/>
                  </a:lnTo>
                  <a:lnTo>
                    <a:pt x="2345" y="922"/>
                  </a:lnTo>
                  <a:lnTo>
                    <a:pt x="2343" y="924"/>
                  </a:lnTo>
                  <a:lnTo>
                    <a:pt x="2342" y="925"/>
                  </a:lnTo>
                  <a:lnTo>
                    <a:pt x="2337" y="930"/>
                  </a:lnTo>
                  <a:lnTo>
                    <a:pt x="2331" y="934"/>
                  </a:lnTo>
                  <a:lnTo>
                    <a:pt x="2328" y="936"/>
                  </a:lnTo>
                  <a:lnTo>
                    <a:pt x="2324" y="937"/>
                  </a:lnTo>
                  <a:lnTo>
                    <a:pt x="2320" y="937"/>
                  </a:lnTo>
                  <a:lnTo>
                    <a:pt x="2315" y="937"/>
                  </a:lnTo>
                  <a:lnTo>
                    <a:pt x="2310" y="935"/>
                  </a:lnTo>
                  <a:lnTo>
                    <a:pt x="2305" y="931"/>
                  </a:lnTo>
                  <a:lnTo>
                    <a:pt x="2300" y="927"/>
                  </a:lnTo>
                  <a:lnTo>
                    <a:pt x="2294" y="919"/>
                  </a:lnTo>
                  <a:lnTo>
                    <a:pt x="2294" y="911"/>
                  </a:lnTo>
                  <a:lnTo>
                    <a:pt x="2296" y="904"/>
                  </a:lnTo>
                  <a:lnTo>
                    <a:pt x="2298" y="898"/>
                  </a:lnTo>
                  <a:lnTo>
                    <a:pt x="2302" y="891"/>
                  </a:lnTo>
                  <a:lnTo>
                    <a:pt x="2307" y="887"/>
                  </a:lnTo>
                  <a:lnTo>
                    <a:pt x="2313" y="884"/>
                  </a:lnTo>
                  <a:lnTo>
                    <a:pt x="2321" y="882"/>
                  </a:lnTo>
                  <a:lnTo>
                    <a:pt x="2327" y="881"/>
                  </a:lnTo>
                  <a:lnTo>
                    <a:pt x="2334" y="880"/>
                  </a:lnTo>
                  <a:lnTo>
                    <a:pt x="2341" y="881"/>
                  </a:lnTo>
                  <a:lnTo>
                    <a:pt x="2348" y="884"/>
                  </a:lnTo>
                  <a:lnTo>
                    <a:pt x="2355" y="887"/>
                  </a:lnTo>
                  <a:lnTo>
                    <a:pt x="2361" y="892"/>
                  </a:lnTo>
                  <a:lnTo>
                    <a:pt x="2366" y="898"/>
                  </a:lnTo>
                  <a:lnTo>
                    <a:pt x="2370" y="905"/>
                  </a:lnTo>
                  <a:lnTo>
                    <a:pt x="2373" y="914"/>
                  </a:lnTo>
                  <a:lnTo>
                    <a:pt x="2374" y="924"/>
                  </a:lnTo>
                  <a:lnTo>
                    <a:pt x="2374" y="934"/>
                  </a:lnTo>
                  <a:lnTo>
                    <a:pt x="2372" y="945"/>
                  </a:lnTo>
                  <a:lnTo>
                    <a:pt x="2368" y="956"/>
                  </a:lnTo>
                  <a:lnTo>
                    <a:pt x="2363" y="965"/>
                  </a:lnTo>
                  <a:lnTo>
                    <a:pt x="2357" y="974"/>
                  </a:lnTo>
                  <a:lnTo>
                    <a:pt x="2350" y="983"/>
                  </a:lnTo>
                  <a:lnTo>
                    <a:pt x="2340" y="990"/>
                  </a:lnTo>
                  <a:lnTo>
                    <a:pt x="2331" y="996"/>
                  </a:lnTo>
                  <a:lnTo>
                    <a:pt x="2320" y="1000"/>
                  </a:lnTo>
                  <a:lnTo>
                    <a:pt x="2314" y="1002"/>
                  </a:lnTo>
                  <a:lnTo>
                    <a:pt x="2308" y="1002"/>
                  </a:lnTo>
                  <a:lnTo>
                    <a:pt x="2302" y="1003"/>
                  </a:lnTo>
                  <a:lnTo>
                    <a:pt x="2296" y="1002"/>
                  </a:lnTo>
                  <a:lnTo>
                    <a:pt x="2290" y="1000"/>
                  </a:lnTo>
                  <a:lnTo>
                    <a:pt x="2283" y="998"/>
                  </a:lnTo>
                  <a:lnTo>
                    <a:pt x="2277" y="996"/>
                  </a:lnTo>
                  <a:lnTo>
                    <a:pt x="2270" y="993"/>
                  </a:lnTo>
                  <a:lnTo>
                    <a:pt x="2264" y="989"/>
                  </a:lnTo>
                  <a:lnTo>
                    <a:pt x="2256" y="984"/>
                  </a:lnTo>
                  <a:lnTo>
                    <a:pt x="2250" y="979"/>
                  </a:lnTo>
                  <a:lnTo>
                    <a:pt x="2243" y="972"/>
                  </a:lnTo>
                  <a:lnTo>
                    <a:pt x="2235" y="962"/>
                  </a:lnTo>
                  <a:lnTo>
                    <a:pt x="2228" y="952"/>
                  </a:lnTo>
                  <a:lnTo>
                    <a:pt x="2222" y="941"/>
                  </a:lnTo>
                  <a:lnTo>
                    <a:pt x="2218" y="930"/>
                  </a:lnTo>
                  <a:lnTo>
                    <a:pt x="2216" y="919"/>
                  </a:lnTo>
                  <a:lnTo>
                    <a:pt x="2215" y="908"/>
                  </a:lnTo>
                  <a:lnTo>
                    <a:pt x="2216" y="898"/>
                  </a:lnTo>
                  <a:lnTo>
                    <a:pt x="2218" y="887"/>
                  </a:lnTo>
                  <a:lnTo>
                    <a:pt x="2221" y="876"/>
                  </a:lnTo>
                  <a:lnTo>
                    <a:pt x="2225" y="866"/>
                  </a:lnTo>
                  <a:lnTo>
                    <a:pt x="2231" y="856"/>
                  </a:lnTo>
                  <a:lnTo>
                    <a:pt x="2238" y="847"/>
                  </a:lnTo>
                  <a:lnTo>
                    <a:pt x="2245" y="838"/>
                  </a:lnTo>
                  <a:lnTo>
                    <a:pt x="2253" y="830"/>
                  </a:lnTo>
                  <a:lnTo>
                    <a:pt x="2263" y="823"/>
                  </a:lnTo>
                  <a:lnTo>
                    <a:pt x="2272" y="816"/>
                  </a:lnTo>
                  <a:lnTo>
                    <a:pt x="2282" y="811"/>
                  </a:lnTo>
                  <a:lnTo>
                    <a:pt x="2293" y="807"/>
                  </a:lnTo>
                  <a:lnTo>
                    <a:pt x="2303" y="804"/>
                  </a:lnTo>
                  <a:lnTo>
                    <a:pt x="2314" y="802"/>
                  </a:lnTo>
                  <a:lnTo>
                    <a:pt x="2326" y="801"/>
                  </a:lnTo>
                  <a:lnTo>
                    <a:pt x="2337" y="800"/>
                  </a:lnTo>
                  <a:lnTo>
                    <a:pt x="2348" y="801"/>
                  </a:lnTo>
                  <a:lnTo>
                    <a:pt x="2360" y="802"/>
                  </a:lnTo>
                  <a:lnTo>
                    <a:pt x="2371" y="805"/>
                  </a:lnTo>
                  <a:lnTo>
                    <a:pt x="2382" y="809"/>
                  </a:lnTo>
                  <a:lnTo>
                    <a:pt x="2393" y="813"/>
                  </a:lnTo>
                  <a:lnTo>
                    <a:pt x="2403" y="820"/>
                  </a:lnTo>
                  <a:lnTo>
                    <a:pt x="2413" y="827"/>
                  </a:lnTo>
                  <a:lnTo>
                    <a:pt x="2422" y="835"/>
                  </a:lnTo>
                  <a:lnTo>
                    <a:pt x="2430" y="846"/>
                  </a:lnTo>
                  <a:lnTo>
                    <a:pt x="2438" y="856"/>
                  </a:lnTo>
                  <a:lnTo>
                    <a:pt x="2446" y="869"/>
                  </a:lnTo>
                  <a:lnTo>
                    <a:pt x="2453" y="884"/>
                  </a:lnTo>
                  <a:lnTo>
                    <a:pt x="2457" y="898"/>
                  </a:lnTo>
                  <a:lnTo>
                    <a:pt x="2461" y="912"/>
                  </a:lnTo>
                  <a:lnTo>
                    <a:pt x="2463" y="926"/>
                  </a:lnTo>
                  <a:lnTo>
                    <a:pt x="2464" y="940"/>
                  </a:lnTo>
                  <a:lnTo>
                    <a:pt x="2464" y="954"/>
                  </a:lnTo>
                  <a:lnTo>
                    <a:pt x="2462" y="967"/>
                  </a:lnTo>
                  <a:lnTo>
                    <a:pt x="2460" y="980"/>
                  </a:lnTo>
                  <a:lnTo>
                    <a:pt x="2456" y="993"/>
                  </a:lnTo>
                  <a:lnTo>
                    <a:pt x="2451" y="1005"/>
                  </a:lnTo>
                  <a:lnTo>
                    <a:pt x="2445" y="1017"/>
                  </a:lnTo>
                  <a:lnTo>
                    <a:pt x="2437" y="1029"/>
                  </a:lnTo>
                  <a:lnTo>
                    <a:pt x="2430" y="1039"/>
                  </a:lnTo>
                  <a:lnTo>
                    <a:pt x="2421" y="1049"/>
                  </a:lnTo>
                  <a:lnTo>
                    <a:pt x="2412" y="1058"/>
                  </a:lnTo>
                  <a:lnTo>
                    <a:pt x="2401" y="1066"/>
                  </a:lnTo>
                  <a:lnTo>
                    <a:pt x="2390" y="1074"/>
                  </a:lnTo>
                  <a:lnTo>
                    <a:pt x="2377" y="1081"/>
                  </a:lnTo>
                  <a:lnTo>
                    <a:pt x="2365" y="1086"/>
                  </a:lnTo>
                  <a:lnTo>
                    <a:pt x="2352" y="1091"/>
                  </a:lnTo>
                  <a:lnTo>
                    <a:pt x="2337" y="1094"/>
                  </a:lnTo>
                  <a:lnTo>
                    <a:pt x="2323" y="1096"/>
                  </a:lnTo>
                  <a:lnTo>
                    <a:pt x="2308" y="1097"/>
                  </a:lnTo>
                  <a:lnTo>
                    <a:pt x="2293" y="1097"/>
                  </a:lnTo>
                  <a:lnTo>
                    <a:pt x="2276" y="1095"/>
                  </a:lnTo>
                  <a:lnTo>
                    <a:pt x="2261" y="1092"/>
                  </a:lnTo>
                  <a:lnTo>
                    <a:pt x="2244" y="1087"/>
                  </a:lnTo>
                  <a:lnTo>
                    <a:pt x="2226" y="1081"/>
                  </a:lnTo>
                  <a:lnTo>
                    <a:pt x="2210" y="1072"/>
                  </a:lnTo>
                  <a:lnTo>
                    <a:pt x="2192" y="1063"/>
                  </a:lnTo>
                  <a:lnTo>
                    <a:pt x="2175" y="1051"/>
                  </a:lnTo>
                  <a:lnTo>
                    <a:pt x="2165" y="1044"/>
                  </a:lnTo>
                  <a:lnTo>
                    <a:pt x="2157" y="1036"/>
                  </a:lnTo>
                  <a:lnTo>
                    <a:pt x="2149" y="1028"/>
                  </a:lnTo>
                  <a:lnTo>
                    <a:pt x="2143" y="1018"/>
                  </a:lnTo>
                  <a:lnTo>
                    <a:pt x="2138" y="1009"/>
                  </a:lnTo>
                  <a:lnTo>
                    <a:pt x="2132" y="999"/>
                  </a:lnTo>
                  <a:lnTo>
                    <a:pt x="2129" y="989"/>
                  </a:lnTo>
                  <a:lnTo>
                    <a:pt x="2126" y="979"/>
                  </a:lnTo>
                  <a:lnTo>
                    <a:pt x="2124" y="968"/>
                  </a:lnTo>
                  <a:lnTo>
                    <a:pt x="2123" y="957"/>
                  </a:lnTo>
                  <a:lnTo>
                    <a:pt x="2122" y="946"/>
                  </a:lnTo>
                  <a:lnTo>
                    <a:pt x="2122" y="935"/>
                  </a:lnTo>
                  <a:lnTo>
                    <a:pt x="2123" y="924"/>
                  </a:lnTo>
                  <a:lnTo>
                    <a:pt x="2124" y="912"/>
                  </a:lnTo>
                  <a:lnTo>
                    <a:pt x="2126" y="901"/>
                  </a:lnTo>
                  <a:lnTo>
                    <a:pt x="2128" y="890"/>
                  </a:lnTo>
                  <a:lnTo>
                    <a:pt x="2134" y="867"/>
                  </a:lnTo>
                  <a:lnTo>
                    <a:pt x="2142" y="846"/>
                  </a:lnTo>
                  <a:lnTo>
                    <a:pt x="2150" y="824"/>
                  </a:lnTo>
                  <a:lnTo>
                    <a:pt x="2159" y="804"/>
                  </a:lnTo>
                  <a:lnTo>
                    <a:pt x="2169" y="785"/>
                  </a:lnTo>
                  <a:lnTo>
                    <a:pt x="2178" y="769"/>
                  </a:lnTo>
                  <a:lnTo>
                    <a:pt x="2187" y="754"/>
                  </a:lnTo>
                  <a:lnTo>
                    <a:pt x="2195" y="740"/>
                  </a:lnTo>
                  <a:lnTo>
                    <a:pt x="2177" y="760"/>
                  </a:lnTo>
                  <a:lnTo>
                    <a:pt x="2157" y="778"/>
                  </a:lnTo>
                  <a:lnTo>
                    <a:pt x="2137" y="796"/>
                  </a:lnTo>
                  <a:lnTo>
                    <a:pt x="2115" y="811"/>
                  </a:lnTo>
                  <a:lnTo>
                    <a:pt x="2091" y="826"/>
                  </a:lnTo>
                  <a:lnTo>
                    <a:pt x="2067" y="840"/>
                  </a:lnTo>
                  <a:lnTo>
                    <a:pt x="2043" y="853"/>
                  </a:lnTo>
                  <a:lnTo>
                    <a:pt x="2018" y="864"/>
                  </a:lnTo>
                  <a:lnTo>
                    <a:pt x="1992" y="875"/>
                  </a:lnTo>
                  <a:lnTo>
                    <a:pt x="1966" y="883"/>
                  </a:lnTo>
                  <a:lnTo>
                    <a:pt x="1940" y="891"/>
                  </a:lnTo>
                  <a:lnTo>
                    <a:pt x="1913" y="898"/>
                  </a:lnTo>
                  <a:lnTo>
                    <a:pt x="1887" y="903"/>
                  </a:lnTo>
                  <a:lnTo>
                    <a:pt x="1860" y="907"/>
                  </a:lnTo>
                  <a:lnTo>
                    <a:pt x="1835" y="910"/>
                  </a:lnTo>
                  <a:lnTo>
                    <a:pt x="1809" y="911"/>
                  </a:lnTo>
                  <a:lnTo>
                    <a:pt x="1826" y="915"/>
                  </a:lnTo>
                  <a:lnTo>
                    <a:pt x="1843" y="920"/>
                  </a:lnTo>
                  <a:lnTo>
                    <a:pt x="1859" y="926"/>
                  </a:lnTo>
                  <a:lnTo>
                    <a:pt x="1875" y="932"/>
                  </a:lnTo>
                  <a:lnTo>
                    <a:pt x="1889" y="938"/>
                  </a:lnTo>
                  <a:lnTo>
                    <a:pt x="1904" y="945"/>
                  </a:lnTo>
                  <a:lnTo>
                    <a:pt x="1917" y="953"/>
                  </a:lnTo>
                  <a:lnTo>
                    <a:pt x="1931" y="961"/>
                  </a:lnTo>
                  <a:lnTo>
                    <a:pt x="1943" y="969"/>
                  </a:lnTo>
                  <a:lnTo>
                    <a:pt x="1955" y="979"/>
                  </a:lnTo>
                  <a:lnTo>
                    <a:pt x="1966" y="988"/>
                  </a:lnTo>
                  <a:lnTo>
                    <a:pt x="1976" y="997"/>
                  </a:lnTo>
                  <a:lnTo>
                    <a:pt x="1987" y="1008"/>
                  </a:lnTo>
                  <a:lnTo>
                    <a:pt x="1996" y="1018"/>
                  </a:lnTo>
                  <a:lnTo>
                    <a:pt x="2005" y="1030"/>
                  </a:lnTo>
                  <a:lnTo>
                    <a:pt x="2014" y="1040"/>
                  </a:lnTo>
                  <a:lnTo>
                    <a:pt x="2021" y="1051"/>
                  </a:lnTo>
                  <a:lnTo>
                    <a:pt x="2028" y="1063"/>
                  </a:lnTo>
                  <a:lnTo>
                    <a:pt x="2035" y="1074"/>
                  </a:lnTo>
                  <a:lnTo>
                    <a:pt x="2041" y="1086"/>
                  </a:lnTo>
                  <a:lnTo>
                    <a:pt x="2052" y="1110"/>
                  </a:lnTo>
                  <a:lnTo>
                    <a:pt x="2061" y="1134"/>
                  </a:lnTo>
                  <a:lnTo>
                    <a:pt x="2067" y="1158"/>
                  </a:lnTo>
                  <a:lnTo>
                    <a:pt x="2072" y="1181"/>
                  </a:lnTo>
                  <a:lnTo>
                    <a:pt x="2076" y="1204"/>
                  </a:lnTo>
                  <a:lnTo>
                    <a:pt x="2077" y="1227"/>
                  </a:lnTo>
                  <a:lnTo>
                    <a:pt x="2078" y="1266"/>
                  </a:lnTo>
                  <a:lnTo>
                    <a:pt x="2082" y="1301"/>
                  </a:lnTo>
                  <a:lnTo>
                    <a:pt x="2088" y="1333"/>
                  </a:lnTo>
                  <a:lnTo>
                    <a:pt x="2095" y="1362"/>
                  </a:lnTo>
                  <a:lnTo>
                    <a:pt x="2106" y="1387"/>
                  </a:lnTo>
                  <a:lnTo>
                    <a:pt x="2117" y="1409"/>
                  </a:lnTo>
                  <a:lnTo>
                    <a:pt x="2130" y="1428"/>
                  </a:lnTo>
                  <a:lnTo>
                    <a:pt x="2144" y="1444"/>
                  </a:lnTo>
                  <a:lnTo>
                    <a:pt x="2159" y="1457"/>
                  </a:lnTo>
                  <a:lnTo>
                    <a:pt x="2176" y="1467"/>
                  </a:lnTo>
                  <a:lnTo>
                    <a:pt x="2193" y="1475"/>
                  </a:lnTo>
                  <a:lnTo>
                    <a:pt x="2211" y="1480"/>
                  </a:lnTo>
                  <a:lnTo>
                    <a:pt x="2230" y="1483"/>
                  </a:lnTo>
                  <a:lnTo>
                    <a:pt x="2248" y="1484"/>
                  </a:lnTo>
                  <a:lnTo>
                    <a:pt x="2267" y="1482"/>
                  </a:lnTo>
                  <a:lnTo>
                    <a:pt x="2284" y="1479"/>
                  </a:lnTo>
                  <a:lnTo>
                    <a:pt x="2303" y="1474"/>
                  </a:lnTo>
                  <a:lnTo>
                    <a:pt x="2322" y="1467"/>
                  </a:lnTo>
                  <a:lnTo>
                    <a:pt x="2338" y="1459"/>
                  </a:lnTo>
                  <a:lnTo>
                    <a:pt x="2355" y="1449"/>
                  </a:lnTo>
                  <a:lnTo>
                    <a:pt x="2371" y="1438"/>
                  </a:lnTo>
                  <a:lnTo>
                    <a:pt x="2386" y="1426"/>
                  </a:lnTo>
                  <a:lnTo>
                    <a:pt x="2399" y="1412"/>
                  </a:lnTo>
                  <a:lnTo>
                    <a:pt x="2411" y="1398"/>
                  </a:lnTo>
                  <a:lnTo>
                    <a:pt x="2421" y="1382"/>
                  </a:lnTo>
                  <a:lnTo>
                    <a:pt x="2429" y="1367"/>
                  </a:lnTo>
                  <a:lnTo>
                    <a:pt x="2436" y="1350"/>
                  </a:lnTo>
                  <a:lnTo>
                    <a:pt x="2440" y="1333"/>
                  </a:lnTo>
                  <a:lnTo>
                    <a:pt x="2443" y="1316"/>
                  </a:lnTo>
                  <a:lnTo>
                    <a:pt x="2443" y="1299"/>
                  </a:lnTo>
                  <a:lnTo>
                    <a:pt x="2439" y="1281"/>
                  </a:lnTo>
                  <a:lnTo>
                    <a:pt x="2433" y="1264"/>
                  </a:lnTo>
                  <a:lnTo>
                    <a:pt x="2426" y="1248"/>
                  </a:lnTo>
                  <a:lnTo>
                    <a:pt x="2417" y="1232"/>
                  </a:lnTo>
                  <a:lnTo>
                    <a:pt x="2406" y="1219"/>
                  </a:lnTo>
                  <a:lnTo>
                    <a:pt x="2395" y="1206"/>
                  </a:lnTo>
                  <a:lnTo>
                    <a:pt x="2383" y="1195"/>
                  </a:lnTo>
                  <a:lnTo>
                    <a:pt x="2369" y="1185"/>
                  </a:lnTo>
                  <a:lnTo>
                    <a:pt x="2355" y="1176"/>
                  </a:lnTo>
                  <a:lnTo>
                    <a:pt x="2340" y="1170"/>
                  </a:lnTo>
                  <a:lnTo>
                    <a:pt x="2325" y="1165"/>
                  </a:lnTo>
                  <a:lnTo>
                    <a:pt x="2310" y="1163"/>
                  </a:lnTo>
                  <a:lnTo>
                    <a:pt x="2302" y="1163"/>
                  </a:lnTo>
                  <a:lnTo>
                    <a:pt x="2295" y="1163"/>
                  </a:lnTo>
                  <a:lnTo>
                    <a:pt x="2286" y="1163"/>
                  </a:lnTo>
                  <a:lnTo>
                    <a:pt x="2279" y="1165"/>
                  </a:lnTo>
                  <a:lnTo>
                    <a:pt x="2271" y="1167"/>
                  </a:lnTo>
                  <a:lnTo>
                    <a:pt x="2264" y="1169"/>
                  </a:lnTo>
                  <a:lnTo>
                    <a:pt x="2256" y="1172"/>
                  </a:lnTo>
                  <a:lnTo>
                    <a:pt x="2249" y="1176"/>
                  </a:lnTo>
                  <a:lnTo>
                    <a:pt x="2242" y="1180"/>
                  </a:lnTo>
                  <a:lnTo>
                    <a:pt x="2235" y="1186"/>
                  </a:lnTo>
                  <a:lnTo>
                    <a:pt x="2228" y="1192"/>
                  </a:lnTo>
                  <a:lnTo>
                    <a:pt x="2221" y="1199"/>
                  </a:lnTo>
                  <a:lnTo>
                    <a:pt x="2217" y="1204"/>
                  </a:lnTo>
                  <a:lnTo>
                    <a:pt x="2213" y="1212"/>
                  </a:lnTo>
                  <a:lnTo>
                    <a:pt x="2209" y="1220"/>
                  </a:lnTo>
                  <a:lnTo>
                    <a:pt x="2205" y="1229"/>
                  </a:lnTo>
                  <a:lnTo>
                    <a:pt x="2202" y="1241"/>
                  </a:lnTo>
                  <a:lnTo>
                    <a:pt x="2200" y="1252"/>
                  </a:lnTo>
                  <a:lnTo>
                    <a:pt x="2198" y="1264"/>
                  </a:lnTo>
                  <a:lnTo>
                    <a:pt x="2198" y="1276"/>
                  </a:lnTo>
                  <a:lnTo>
                    <a:pt x="2199" y="1288"/>
                  </a:lnTo>
                  <a:lnTo>
                    <a:pt x="2201" y="1300"/>
                  </a:lnTo>
                  <a:lnTo>
                    <a:pt x="2205" y="1311"/>
                  </a:lnTo>
                  <a:lnTo>
                    <a:pt x="2210" y="1323"/>
                  </a:lnTo>
                  <a:lnTo>
                    <a:pt x="2214" y="1328"/>
                  </a:lnTo>
                  <a:lnTo>
                    <a:pt x="2218" y="1333"/>
                  </a:lnTo>
                  <a:lnTo>
                    <a:pt x="2222" y="1338"/>
                  </a:lnTo>
                  <a:lnTo>
                    <a:pt x="2228" y="1343"/>
                  </a:lnTo>
                  <a:lnTo>
                    <a:pt x="2234" y="1347"/>
                  </a:lnTo>
                  <a:lnTo>
                    <a:pt x="2240" y="1351"/>
                  </a:lnTo>
                  <a:lnTo>
                    <a:pt x="2246" y="1354"/>
                  </a:lnTo>
                  <a:lnTo>
                    <a:pt x="2254" y="1357"/>
                  </a:lnTo>
                  <a:lnTo>
                    <a:pt x="2262" y="1359"/>
                  </a:lnTo>
                  <a:lnTo>
                    <a:pt x="2270" y="1360"/>
                  </a:lnTo>
                  <a:lnTo>
                    <a:pt x="2277" y="1359"/>
                  </a:lnTo>
                  <a:lnTo>
                    <a:pt x="2284" y="1356"/>
                  </a:lnTo>
                  <a:lnTo>
                    <a:pt x="2292" y="1353"/>
                  </a:lnTo>
                  <a:lnTo>
                    <a:pt x="2298" y="1349"/>
                  </a:lnTo>
                  <a:lnTo>
                    <a:pt x="2302" y="1344"/>
                  </a:lnTo>
                  <a:lnTo>
                    <a:pt x="2306" y="1337"/>
                  </a:lnTo>
                  <a:lnTo>
                    <a:pt x="2309" y="1332"/>
                  </a:lnTo>
                  <a:lnTo>
                    <a:pt x="2311" y="1326"/>
                  </a:lnTo>
                  <a:lnTo>
                    <a:pt x="2312" y="1321"/>
                  </a:lnTo>
                  <a:lnTo>
                    <a:pt x="2311" y="1316"/>
                  </a:lnTo>
                  <a:lnTo>
                    <a:pt x="2308" y="1311"/>
                  </a:lnTo>
                  <a:lnTo>
                    <a:pt x="2304" y="1308"/>
                  </a:lnTo>
                  <a:lnTo>
                    <a:pt x="2298" y="1305"/>
                  </a:lnTo>
                  <a:lnTo>
                    <a:pt x="2290" y="1304"/>
                  </a:lnTo>
                  <a:lnTo>
                    <a:pt x="2281" y="1303"/>
                  </a:lnTo>
                  <a:lnTo>
                    <a:pt x="2274" y="1301"/>
                  </a:lnTo>
                  <a:lnTo>
                    <a:pt x="2267" y="1297"/>
                  </a:lnTo>
                  <a:lnTo>
                    <a:pt x="2260" y="1292"/>
                  </a:lnTo>
                  <a:lnTo>
                    <a:pt x="2253" y="1286"/>
                  </a:lnTo>
                  <a:lnTo>
                    <a:pt x="2248" y="1279"/>
                  </a:lnTo>
                  <a:lnTo>
                    <a:pt x="2244" y="1272"/>
                  </a:lnTo>
                  <a:lnTo>
                    <a:pt x="2241" y="1264"/>
                  </a:lnTo>
                  <a:lnTo>
                    <a:pt x="2239" y="1255"/>
                  </a:lnTo>
                  <a:lnTo>
                    <a:pt x="2239" y="1247"/>
                  </a:lnTo>
                  <a:lnTo>
                    <a:pt x="2240" y="1239"/>
                  </a:lnTo>
                  <a:lnTo>
                    <a:pt x="2243" y="1229"/>
                  </a:lnTo>
                  <a:lnTo>
                    <a:pt x="2247" y="1221"/>
                  </a:lnTo>
                  <a:lnTo>
                    <a:pt x="2254" y="1213"/>
                  </a:lnTo>
                  <a:lnTo>
                    <a:pt x="2264" y="1205"/>
                  </a:lnTo>
                  <a:lnTo>
                    <a:pt x="2275" y="1199"/>
                  </a:lnTo>
                  <a:lnTo>
                    <a:pt x="2273" y="1211"/>
                  </a:lnTo>
                  <a:lnTo>
                    <a:pt x="2274" y="1220"/>
                  </a:lnTo>
                  <a:lnTo>
                    <a:pt x="2276" y="1227"/>
                  </a:lnTo>
                  <a:lnTo>
                    <a:pt x="2280" y="1233"/>
                  </a:lnTo>
                  <a:lnTo>
                    <a:pt x="2284" y="1240"/>
                  </a:lnTo>
                  <a:lnTo>
                    <a:pt x="2291" y="1245"/>
                  </a:lnTo>
                  <a:lnTo>
                    <a:pt x="2298" y="1249"/>
                  </a:lnTo>
                  <a:lnTo>
                    <a:pt x="2304" y="1254"/>
                  </a:lnTo>
                  <a:lnTo>
                    <a:pt x="2311" y="1259"/>
                  </a:lnTo>
                  <a:lnTo>
                    <a:pt x="2317" y="1265"/>
                  </a:lnTo>
                  <a:lnTo>
                    <a:pt x="2324" y="1271"/>
                  </a:lnTo>
                  <a:lnTo>
                    <a:pt x="2330" y="1278"/>
                  </a:lnTo>
                  <a:lnTo>
                    <a:pt x="2334" y="1286"/>
                  </a:lnTo>
                  <a:lnTo>
                    <a:pt x="2337" y="1297"/>
                  </a:lnTo>
                  <a:lnTo>
                    <a:pt x="2338" y="1309"/>
                  </a:lnTo>
                  <a:lnTo>
                    <a:pt x="2337" y="1324"/>
                  </a:lnTo>
                  <a:lnTo>
                    <a:pt x="2335" y="1335"/>
                  </a:lnTo>
                  <a:lnTo>
                    <a:pt x="2332" y="1345"/>
                  </a:lnTo>
                  <a:lnTo>
                    <a:pt x="2328" y="1352"/>
                  </a:lnTo>
                  <a:lnTo>
                    <a:pt x="2323" y="1359"/>
                  </a:lnTo>
                  <a:lnTo>
                    <a:pt x="2316" y="1366"/>
                  </a:lnTo>
                  <a:lnTo>
                    <a:pt x="2309" y="1370"/>
                  </a:lnTo>
                  <a:lnTo>
                    <a:pt x="2302" y="1374"/>
                  </a:lnTo>
                  <a:lnTo>
                    <a:pt x="2295" y="1377"/>
                  </a:lnTo>
                  <a:lnTo>
                    <a:pt x="2287" y="1379"/>
                  </a:lnTo>
                  <a:lnTo>
                    <a:pt x="2279" y="1381"/>
                  </a:lnTo>
                  <a:lnTo>
                    <a:pt x="2272" y="1382"/>
                  </a:lnTo>
                  <a:lnTo>
                    <a:pt x="2265" y="1382"/>
                  </a:lnTo>
                  <a:lnTo>
                    <a:pt x="2252" y="1382"/>
                  </a:lnTo>
                  <a:lnTo>
                    <a:pt x="2242" y="1381"/>
                  </a:lnTo>
                  <a:lnTo>
                    <a:pt x="2233" y="1378"/>
                  </a:lnTo>
                  <a:lnTo>
                    <a:pt x="2224" y="1375"/>
                  </a:lnTo>
                  <a:lnTo>
                    <a:pt x="2216" y="1371"/>
                  </a:lnTo>
                  <a:lnTo>
                    <a:pt x="2208" y="1367"/>
                  </a:lnTo>
                  <a:lnTo>
                    <a:pt x="2201" y="1360"/>
                  </a:lnTo>
                  <a:lnTo>
                    <a:pt x="2192" y="1354"/>
                  </a:lnTo>
                  <a:lnTo>
                    <a:pt x="2186" y="1348"/>
                  </a:lnTo>
                  <a:lnTo>
                    <a:pt x="2180" y="1341"/>
                  </a:lnTo>
                  <a:lnTo>
                    <a:pt x="2174" y="1332"/>
                  </a:lnTo>
                  <a:lnTo>
                    <a:pt x="2170" y="1324"/>
                  </a:lnTo>
                  <a:lnTo>
                    <a:pt x="2165" y="1316"/>
                  </a:lnTo>
                  <a:lnTo>
                    <a:pt x="2161" y="1306"/>
                  </a:lnTo>
                  <a:lnTo>
                    <a:pt x="2159" y="1297"/>
                  </a:lnTo>
                  <a:lnTo>
                    <a:pt x="2157" y="1288"/>
                  </a:lnTo>
                  <a:lnTo>
                    <a:pt x="2156" y="1278"/>
                  </a:lnTo>
                  <a:lnTo>
                    <a:pt x="2156" y="1268"/>
                  </a:lnTo>
                  <a:lnTo>
                    <a:pt x="2158" y="1253"/>
                  </a:lnTo>
                  <a:lnTo>
                    <a:pt x="2161" y="1240"/>
                  </a:lnTo>
                  <a:lnTo>
                    <a:pt x="2165" y="1226"/>
                  </a:lnTo>
                  <a:lnTo>
                    <a:pt x="2170" y="1215"/>
                  </a:lnTo>
                  <a:lnTo>
                    <a:pt x="2176" y="1203"/>
                  </a:lnTo>
                  <a:lnTo>
                    <a:pt x="2182" y="1193"/>
                  </a:lnTo>
                  <a:lnTo>
                    <a:pt x="2189" y="1182"/>
                  </a:lnTo>
                  <a:lnTo>
                    <a:pt x="2198" y="1174"/>
                  </a:lnTo>
                  <a:lnTo>
                    <a:pt x="2206" y="1166"/>
                  </a:lnTo>
                  <a:lnTo>
                    <a:pt x="2215" y="1160"/>
                  </a:lnTo>
                  <a:lnTo>
                    <a:pt x="2225" y="1153"/>
                  </a:lnTo>
                  <a:lnTo>
                    <a:pt x="2236" y="1148"/>
                  </a:lnTo>
                  <a:lnTo>
                    <a:pt x="2246" y="1144"/>
                  </a:lnTo>
                  <a:lnTo>
                    <a:pt x="2257" y="1140"/>
                  </a:lnTo>
                  <a:lnTo>
                    <a:pt x="2269" y="1138"/>
                  </a:lnTo>
                  <a:lnTo>
                    <a:pt x="2280" y="1136"/>
                  </a:lnTo>
                  <a:lnTo>
                    <a:pt x="2292" y="1136"/>
                  </a:lnTo>
                  <a:lnTo>
                    <a:pt x="2303" y="1136"/>
                  </a:lnTo>
                  <a:lnTo>
                    <a:pt x="2315" y="1138"/>
                  </a:lnTo>
                  <a:lnTo>
                    <a:pt x="2327" y="1140"/>
                  </a:lnTo>
                  <a:lnTo>
                    <a:pt x="2338" y="1143"/>
                  </a:lnTo>
                  <a:lnTo>
                    <a:pt x="2350" y="1147"/>
                  </a:lnTo>
                  <a:lnTo>
                    <a:pt x="2361" y="1152"/>
                  </a:lnTo>
                  <a:lnTo>
                    <a:pt x="2371" y="1159"/>
                  </a:lnTo>
                  <a:lnTo>
                    <a:pt x="2383" y="1167"/>
                  </a:lnTo>
                  <a:lnTo>
                    <a:pt x="2392" y="1175"/>
                  </a:lnTo>
                  <a:lnTo>
                    <a:pt x="2402" y="1185"/>
                  </a:lnTo>
                  <a:lnTo>
                    <a:pt x="2411" y="1195"/>
                  </a:lnTo>
                  <a:lnTo>
                    <a:pt x="2420" y="1206"/>
                  </a:lnTo>
                  <a:lnTo>
                    <a:pt x="2427" y="1219"/>
                  </a:lnTo>
                  <a:lnTo>
                    <a:pt x="2434" y="1233"/>
                  </a:lnTo>
                  <a:lnTo>
                    <a:pt x="2440" y="1248"/>
                  </a:lnTo>
                  <a:lnTo>
                    <a:pt x="2449" y="1273"/>
                  </a:lnTo>
                  <a:lnTo>
                    <a:pt x="2454" y="1297"/>
                  </a:lnTo>
                  <a:lnTo>
                    <a:pt x="2456" y="1321"/>
                  </a:lnTo>
                  <a:lnTo>
                    <a:pt x="2456" y="1344"/>
                  </a:lnTo>
                  <a:lnTo>
                    <a:pt x="2453" y="1366"/>
                  </a:lnTo>
                  <a:lnTo>
                    <a:pt x="2449" y="1386"/>
                  </a:lnTo>
                  <a:lnTo>
                    <a:pt x="2442" y="1406"/>
                  </a:lnTo>
                  <a:lnTo>
                    <a:pt x="2432" y="1425"/>
                  </a:lnTo>
                  <a:lnTo>
                    <a:pt x="2422" y="1442"/>
                  </a:lnTo>
                  <a:lnTo>
                    <a:pt x="2409" y="1459"/>
                  </a:lnTo>
                  <a:lnTo>
                    <a:pt x="2396" y="1474"/>
                  </a:lnTo>
                  <a:lnTo>
                    <a:pt x="2381" y="1486"/>
                  </a:lnTo>
                  <a:lnTo>
                    <a:pt x="2364" y="1499"/>
                  </a:lnTo>
                  <a:lnTo>
                    <a:pt x="2347" y="1508"/>
                  </a:lnTo>
                  <a:lnTo>
                    <a:pt x="2329" y="1516"/>
                  </a:lnTo>
                  <a:lnTo>
                    <a:pt x="2310" y="1523"/>
                  </a:lnTo>
                  <a:lnTo>
                    <a:pt x="2292" y="1527"/>
                  </a:lnTo>
                  <a:lnTo>
                    <a:pt x="2272" y="1529"/>
                  </a:lnTo>
                  <a:lnTo>
                    <a:pt x="2252" y="1529"/>
                  </a:lnTo>
                  <a:lnTo>
                    <a:pt x="2233" y="1527"/>
                  </a:lnTo>
                  <a:lnTo>
                    <a:pt x="2214" y="1522"/>
                  </a:lnTo>
                  <a:lnTo>
                    <a:pt x="2194" y="1514"/>
                  </a:lnTo>
                  <a:lnTo>
                    <a:pt x="2176" y="1505"/>
                  </a:lnTo>
                  <a:lnTo>
                    <a:pt x="2158" y="1492"/>
                  </a:lnTo>
                  <a:lnTo>
                    <a:pt x="2142" y="1477"/>
                  </a:lnTo>
                  <a:lnTo>
                    <a:pt x="2125" y="1459"/>
                  </a:lnTo>
                  <a:lnTo>
                    <a:pt x="2111" y="1438"/>
                  </a:lnTo>
                  <a:lnTo>
                    <a:pt x="2097" y="1414"/>
                  </a:lnTo>
                  <a:lnTo>
                    <a:pt x="2086" y="1387"/>
                  </a:lnTo>
                  <a:lnTo>
                    <a:pt x="2076" y="1357"/>
                  </a:lnTo>
                  <a:lnTo>
                    <a:pt x="2067" y="1324"/>
                  </a:lnTo>
                  <a:lnTo>
                    <a:pt x="2060" y="1286"/>
                  </a:lnTo>
                  <a:lnTo>
                    <a:pt x="2055" y="1310"/>
                  </a:lnTo>
                  <a:lnTo>
                    <a:pt x="2047" y="1333"/>
                  </a:lnTo>
                  <a:lnTo>
                    <a:pt x="2037" y="1354"/>
                  </a:lnTo>
                  <a:lnTo>
                    <a:pt x="2026" y="1374"/>
                  </a:lnTo>
                  <a:lnTo>
                    <a:pt x="2014" y="1393"/>
                  </a:lnTo>
                  <a:lnTo>
                    <a:pt x="1999" y="1410"/>
                  </a:lnTo>
                  <a:lnTo>
                    <a:pt x="1985" y="1426"/>
                  </a:lnTo>
                  <a:lnTo>
                    <a:pt x="1968" y="1440"/>
                  </a:lnTo>
                  <a:lnTo>
                    <a:pt x="1951" y="1453"/>
                  </a:lnTo>
                  <a:lnTo>
                    <a:pt x="1933" y="1464"/>
                  </a:lnTo>
                  <a:lnTo>
                    <a:pt x="1914" y="1475"/>
                  </a:lnTo>
                  <a:lnTo>
                    <a:pt x="1896" y="1483"/>
                  </a:lnTo>
                  <a:lnTo>
                    <a:pt x="1876" y="1490"/>
                  </a:lnTo>
                  <a:lnTo>
                    <a:pt x="1855" y="1497"/>
                  </a:lnTo>
                  <a:lnTo>
                    <a:pt x="1836" y="1500"/>
                  </a:lnTo>
                  <a:lnTo>
                    <a:pt x="1815" y="1503"/>
                  </a:lnTo>
                  <a:lnTo>
                    <a:pt x="1795" y="1504"/>
                  </a:lnTo>
                  <a:lnTo>
                    <a:pt x="1775" y="1503"/>
                  </a:lnTo>
                  <a:lnTo>
                    <a:pt x="1755" y="1501"/>
                  </a:lnTo>
                  <a:lnTo>
                    <a:pt x="1736" y="1497"/>
                  </a:lnTo>
                  <a:lnTo>
                    <a:pt x="1718" y="1491"/>
                  </a:lnTo>
                  <a:lnTo>
                    <a:pt x="1699" y="1484"/>
                  </a:lnTo>
                  <a:lnTo>
                    <a:pt x="1683" y="1476"/>
                  </a:lnTo>
                  <a:lnTo>
                    <a:pt x="1666" y="1465"/>
                  </a:lnTo>
                  <a:lnTo>
                    <a:pt x="1651" y="1453"/>
                  </a:lnTo>
                  <a:lnTo>
                    <a:pt x="1637" y="1439"/>
                  </a:lnTo>
                  <a:lnTo>
                    <a:pt x="1624" y="1424"/>
                  </a:lnTo>
                  <a:lnTo>
                    <a:pt x="1612" y="1406"/>
                  </a:lnTo>
                  <a:lnTo>
                    <a:pt x="1603" y="1386"/>
                  </a:lnTo>
                  <a:lnTo>
                    <a:pt x="1595" y="1366"/>
                  </a:lnTo>
                  <a:lnTo>
                    <a:pt x="1589" y="1343"/>
                  </a:lnTo>
                  <a:lnTo>
                    <a:pt x="1584" y="1318"/>
                  </a:lnTo>
                  <a:lnTo>
                    <a:pt x="1582" y="1295"/>
                  </a:lnTo>
                  <a:lnTo>
                    <a:pt x="1582" y="1274"/>
                  </a:lnTo>
                  <a:lnTo>
                    <a:pt x="1584" y="1253"/>
                  </a:lnTo>
                  <a:lnTo>
                    <a:pt x="1588" y="1233"/>
                  </a:lnTo>
                  <a:lnTo>
                    <a:pt x="1593" y="1216"/>
                  </a:lnTo>
                  <a:lnTo>
                    <a:pt x="1600" y="1199"/>
                  </a:lnTo>
                  <a:lnTo>
                    <a:pt x="1608" y="1182"/>
                  </a:lnTo>
                  <a:lnTo>
                    <a:pt x="1618" y="1168"/>
                  </a:lnTo>
                  <a:lnTo>
                    <a:pt x="1628" y="1154"/>
                  </a:lnTo>
                  <a:lnTo>
                    <a:pt x="1639" y="1143"/>
                  </a:lnTo>
                  <a:lnTo>
                    <a:pt x="1653" y="1132"/>
                  </a:lnTo>
                  <a:lnTo>
                    <a:pt x="1666" y="1122"/>
                  </a:lnTo>
                  <a:lnTo>
                    <a:pt x="1680" y="1114"/>
                  </a:lnTo>
                  <a:lnTo>
                    <a:pt x="1694" y="1107"/>
                  </a:lnTo>
                  <a:lnTo>
                    <a:pt x="1710" y="1100"/>
                  </a:lnTo>
                  <a:lnTo>
                    <a:pt x="1725" y="1096"/>
                  </a:lnTo>
                  <a:lnTo>
                    <a:pt x="1742" y="1093"/>
                  </a:lnTo>
                  <a:lnTo>
                    <a:pt x="1757" y="1092"/>
                  </a:lnTo>
                  <a:lnTo>
                    <a:pt x="1774" y="1092"/>
                  </a:lnTo>
                  <a:lnTo>
                    <a:pt x="1789" y="1093"/>
                  </a:lnTo>
                  <a:lnTo>
                    <a:pt x="1805" y="1095"/>
                  </a:lnTo>
                  <a:lnTo>
                    <a:pt x="1820" y="1099"/>
                  </a:lnTo>
                  <a:lnTo>
                    <a:pt x="1836" y="1106"/>
                  </a:lnTo>
                  <a:lnTo>
                    <a:pt x="1850" y="1113"/>
                  </a:lnTo>
                  <a:lnTo>
                    <a:pt x="1864" y="1121"/>
                  </a:lnTo>
                  <a:lnTo>
                    <a:pt x="1877" y="1132"/>
                  </a:lnTo>
                  <a:lnTo>
                    <a:pt x="1889" y="1144"/>
                  </a:lnTo>
                  <a:lnTo>
                    <a:pt x="1901" y="1158"/>
                  </a:lnTo>
                  <a:lnTo>
                    <a:pt x="1911" y="1172"/>
                  </a:lnTo>
                  <a:lnTo>
                    <a:pt x="1919" y="1189"/>
                  </a:lnTo>
                  <a:lnTo>
                    <a:pt x="1928" y="1207"/>
                  </a:lnTo>
                  <a:lnTo>
                    <a:pt x="1934" y="1227"/>
                  </a:lnTo>
                  <a:lnTo>
                    <a:pt x="1937" y="1241"/>
                  </a:lnTo>
                  <a:lnTo>
                    <a:pt x="1938" y="1254"/>
                  </a:lnTo>
                  <a:lnTo>
                    <a:pt x="1939" y="1267"/>
                  </a:lnTo>
                  <a:lnTo>
                    <a:pt x="1938" y="1279"/>
                  </a:lnTo>
                  <a:lnTo>
                    <a:pt x="1937" y="1291"/>
                  </a:lnTo>
                  <a:lnTo>
                    <a:pt x="1934" y="1301"/>
                  </a:lnTo>
                  <a:lnTo>
                    <a:pt x="1931" y="1312"/>
                  </a:lnTo>
                  <a:lnTo>
                    <a:pt x="1927" y="1322"/>
                  </a:lnTo>
                  <a:lnTo>
                    <a:pt x="1921" y="1331"/>
                  </a:lnTo>
                  <a:lnTo>
                    <a:pt x="1915" y="1341"/>
                  </a:lnTo>
                  <a:lnTo>
                    <a:pt x="1909" y="1349"/>
                  </a:lnTo>
                  <a:lnTo>
                    <a:pt x="1902" y="1357"/>
                  </a:lnTo>
                  <a:lnTo>
                    <a:pt x="1894" y="1364"/>
                  </a:lnTo>
                  <a:lnTo>
                    <a:pt x="1885" y="1371"/>
                  </a:lnTo>
                  <a:lnTo>
                    <a:pt x="1877" y="1377"/>
                  </a:lnTo>
                  <a:lnTo>
                    <a:pt x="1869" y="1382"/>
                  </a:lnTo>
                  <a:lnTo>
                    <a:pt x="1859" y="1386"/>
                  </a:lnTo>
                  <a:lnTo>
                    <a:pt x="1850" y="1390"/>
                  </a:lnTo>
                  <a:lnTo>
                    <a:pt x="1841" y="1394"/>
                  </a:lnTo>
                  <a:lnTo>
                    <a:pt x="1831" y="1396"/>
                  </a:lnTo>
                  <a:lnTo>
                    <a:pt x="1821" y="1398"/>
                  </a:lnTo>
                  <a:lnTo>
                    <a:pt x="1812" y="1399"/>
                  </a:lnTo>
                  <a:lnTo>
                    <a:pt x="1803" y="1399"/>
                  </a:lnTo>
                  <a:lnTo>
                    <a:pt x="1793" y="1399"/>
                  </a:lnTo>
                  <a:lnTo>
                    <a:pt x="1785" y="1398"/>
                  </a:lnTo>
                  <a:lnTo>
                    <a:pt x="1777" y="1396"/>
                  </a:lnTo>
                  <a:lnTo>
                    <a:pt x="1768" y="1393"/>
                  </a:lnTo>
                  <a:lnTo>
                    <a:pt x="1761" y="1388"/>
                  </a:lnTo>
                  <a:lnTo>
                    <a:pt x="1754" y="1384"/>
                  </a:lnTo>
                  <a:lnTo>
                    <a:pt x="1748" y="1379"/>
                  </a:lnTo>
                  <a:lnTo>
                    <a:pt x="1742" y="1373"/>
                  </a:lnTo>
                  <a:lnTo>
                    <a:pt x="1736" y="1366"/>
                  </a:lnTo>
                  <a:lnTo>
                    <a:pt x="1731" y="1353"/>
                  </a:lnTo>
                  <a:lnTo>
                    <a:pt x="1727" y="1343"/>
                  </a:lnTo>
                  <a:lnTo>
                    <a:pt x="1726" y="1332"/>
                  </a:lnTo>
                  <a:lnTo>
                    <a:pt x="1726" y="1322"/>
                  </a:lnTo>
                  <a:lnTo>
                    <a:pt x="1728" y="1312"/>
                  </a:lnTo>
                  <a:lnTo>
                    <a:pt x="1731" y="1304"/>
                  </a:lnTo>
                  <a:lnTo>
                    <a:pt x="1735" y="1296"/>
                  </a:lnTo>
                  <a:lnTo>
                    <a:pt x="1740" y="1288"/>
                  </a:lnTo>
                  <a:lnTo>
                    <a:pt x="1748" y="1273"/>
                  </a:lnTo>
                  <a:lnTo>
                    <a:pt x="1754" y="1258"/>
                  </a:lnTo>
                  <a:lnTo>
                    <a:pt x="1755" y="1251"/>
                  </a:lnTo>
                  <a:lnTo>
                    <a:pt x="1755" y="1243"/>
                  </a:lnTo>
                  <a:lnTo>
                    <a:pt x="1753" y="1236"/>
                  </a:lnTo>
                  <a:lnTo>
                    <a:pt x="1749" y="1227"/>
                  </a:lnTo>
                  <a:lnTo>
                    <a:pt x="1758" y="1230"/>
                  </a:lnTo>
                  <a:lnTo>
                    <a:pt x="1766" y="1233"/>
                  </a:lnTo>
                  <a:lnTo>
                    <a:pt x="1774" y="1237"/>
                  </a:lnTo>
                  <a:lnTo>
                    <a:pt x="1780" y="1240"/>
                  </a:lnTo>
                  <a:lnTo>
                    <a:pt x="1785" y="1243"/>
                  </a:lnTo>
                  <a:lnTo>
                    <a:pt x="1789" y="1247"/>
                  </a:lnTo>
                  <a:lnTo>
                    <a:pt x="1792" y="1251"/>
                  </a:lnTo>
                  <a:lnTo>
                    <a:pt x="1795" y="1255"/>
                  </a:lnTo>
                  <a:lnTo>
                    <a:pt x="1797" y="1259"/>
                  </a:lnTo>
                  <a:lnTo>
                    <a:pt x="1798" y="1265"/>
                  </a:lnTo>
                  <a:lnTo>
                    <a:pt x="1799" y="1269"/>
                  </a:lnTo>
                  <a:lnTo>
                    <a:pt x="1799" y="1274"/>
                  </a:lnTo>
                  <a:lnTo>
                    <a:pt x="1798" y="1284"/>
                  </a:lnTo>
                  <a:lnTo>
                    <a:pt x="1795" y="1294"/>
                  </a:lnTo>
                  <a:lnTo>
                    <a:pt x="1787" y="1314"/>
                  </a:lnTo>
                  <a:lnTo>
                    <a:pt x="1778" y="1331"/>
                  </a:lnTo>
                  <a:lnTo>
                    <a:pt x="1774" y="1338"/>
                  </a:lnTo>
                  <a:lnTo>
                    <a:pt x="1771" y="1345"/>
                  </a:lnTo>
                  <a:lnTo>
                    <a:pt x="1768" y="1350"/>
                  </a:lnTo>
                  <a:lnTo>
                    <a:pt x="1768" y="1354"/>
                  </a:lnTo>
                  <a:lnTo>
                    <a:pt x="1772" y="1359"/>
                  </a:lnTo>
                  <a:lnTo>
                    <a:pt x="1776" y="1364"/>
                  </a:lnTo>
                  <a:lnTo>
                    <a:pt x="1779" y="1369"/>
                  </a:lnTo>
                  <a:lnTo>
                    <a:pt x="1784" y="1372"/>
                  </a:lnTo>
                  <a:lnTo>
                    <a:pt x="1788" y="1375"/>
                  </a:lnTo>
                  <a:lnTo>
                    <a:pt x="1793" y="1377"/>
                  </a:lnTo>
                  <a:lnTo>
                    <a:pt x="1798" y="1378"/>
                  </a:lnTo>
                  <a:lnTo>
                    <a:pt x="1805" y="1379"/>
                  </a:lnTo>
                  <a:lnTo>
                    <a:pt x="1811" y="1379"/>
                  </a:lnTo>
                  <a:lnTo>
                    <a:pt x="1817" y="1378"/>
                  </a:lnTo>
                  <a:lnTo>
                    <a:pt x="1823" y="1377"/>
                  </a:lnTo>
                  <a:lnTo>
                    <a:pt x="1829" y="1375"/>
                  </a:lnTo>
                  <a:lnTo>
                    <a:pt x="1842" y="1370"/>
                  </a:lnTo>
                  <a:lnTo>
                    <a:pt x="1854" y="1362"/>
                  </a:lnTo>
                  <a:lnTo>
                    <a:pt x="1866" y="1354"/>
                  </a:lnTo>
                  <a:lnTo>
                    <a:pt x="1876" y="1344"/>
                  </a:lnTo>
                  <a:lnTo>
                    <a:pt x="1881" y="1337"/>
                  </a:lnTo>
                  <a:lnTo>
                    <a:pt x="1885" y="1331"/>
                  </a:lnTo>
                  <a:lnTo>
                    <a:pt x="1889" y="1325"/>
                  </a:lnTo>
                  <a:lnTo>
                    <a:pt x="1894" y="1318"/>
                  </a:lnTo>
                  <a:lnTo>
                    <a:pt x="1897" y="1310"/>
                  </a:lnTo>
                  <a:lnTo>
                    <a:pt x="1899" y="1303"/>
                  </a:lnTo>
                  <a:lnTo>
                    <a:pt x="1901" y="1296"/>
                  </a:lnTo>
                  <a:lnTo>
                    <a:pt x="1902" y="1288"/>
                  </a:lnTo>
                  <a:lnTo>
                    <a:pt x="1902" y="1280"/>
                  </a:lnTo>
                  <a:lnTo>
                    <a:pt x="1902" y="1272"/>
                  </a:lnTo>
                  <a:lnTo>
                    <a:pt x="1900" y="1264"/>
                  </a:lnTo>
                  <a:lnTo>
                    <a:pt x="1898" y="1255"/>
                  </a:lnTo>
                  <a:lnTo>
                    <a:pt x="1892" y="1236"/>
                  </a:lnTo>
                  <a:lnTo>
                    <a:pt x="1884" y="1219"/>
                  </a:lnTo>
                  <a:lnTo>
                    <a:pt x="1875" y="1203"/>
                  </a:lnTo>
                  <a:lnTo>
                    <a:pt x="1866" y="1190"/>
                  </a:lnTo>
                  <a:lnTo>
                    <a:pt x="1855" y="1178"/>
                  </a:lnTo>
                  <a:lnTo>
                    <a:pt x="1844" y="1168"/>
                  </a:lnTo>
                  <a:lnTo>
                    <a:pt x="1833" y="1160"/>
                  </a:lnTo>
                  <a:lnTo>
                    <a:pt x="1820" y="1153"/>
                  </a:lnTo>
                  <a:lnTo>
                    <a:pt x="1807" y="1148"/>
                  </a:lnTo>
                  <a:lnTo>
                    <a:pt x="1793" y="1144"/>
                  </a:lnTo>
                  <a:lnTo>
                    <a:pt x="1780" y="1142"/>
                  </a:lnTo>
                  <a:lnTo>
                    <a:pt x="1766" y="1141"/>
                  </a:lnTo>
                  <a:lnTo>
                    <a:pt x="1753" y="1142"/>
                  </a:lnTo>
                  <a:lnTo>
                    <a:pt x="1740" y="1144"/>
                  </a:lnTo>
                  <a:lnTo>
                    <a:pt x="1726" y="1147"/>
                  </a:lnTo>
                  <a:lnTo>
                    <a:pt x="1713" y="1151"/>
                  </a:lnTo>
                  <a:lnTo>
                    <a:pt x="1700" y="1156"/>
                  </a:lnTo>
                  <a:lnTo>
                    <a:pt x="1688" y="1163"/>
                  </a:lnTo>
                  <a:lnTo>
                    <a:pt x="1675" y="1170"/>
                  </a:lnTo>
                  <a:lnTo>
                    <a:pt x="1664" y="1178"/>
                  </a:lnTo>
                  <a:lnTo>
                    <a:pt x="1654" y="1187"/>
                  </a:lnTo>
                  <a:lnTo>
                    <a:pt x="1643" y="1197"/>
                  </a:lnTo>
                  <a:lnTo>
                    <a:pt x="1634" y="1207"/>
                  </a:lnTo>
                  <a:lnTo>
                    <a:pt x="1627" y="1219"/>
                  </a:lnTo>
                  <a:lnTo>
                    <a:pt x="1620" y="1231"/>
                  </a:lnTo>
                  <a:lnTo>
                    <a:pt x="1613" y="1244"/>
                  </a:lnTo>
                  <a:lnTo>
                    <a:pt x="1609" y="1257"/>
                  </a:lnTo>
                  <a:lnTo>
                    <a:pt x="1606" y="1271"/>
                  </a:lnTo>
                  <a:lnTo>
                    <a:pt x="1605" y="1284"/>
                  </a:lnTo>
                  <a:lnTo>
                    <a:pt x="1605" y="1299"/>
                  </a:lnTo>
                  <a:lnTo>
                    <a:pt x="1606" y="1314"/>
                  </a:lnTo>
                  <a:lnTo>
                    <a:pt x="1610" y="1329"/>
                  </a:lnTo>
                  <a:lnTo>
                    <a:pt x="1618" y="1351"/>
                  </a:lnTo>
                  <a:lnTo>
                    <a:pt x="1626" y="1370"/>
                  </a:lnTo>
                  <a:lnTo>
                    <a:pt x="1635" y="1387"/>
                  </a:lnTo>
                  <a:lnTo>
                    <a:pt x="1645" y="1403"/>
                  </a:lnTo>
                  <a:lnTo>
                    <a:pt x="1658" y="1416"/>
                  </a:lnTo>
                  <a:lnTo>
                    <a:pt x="1670" y="1428"/>
                  </a:lnTo>
                  <a:lnTo>
                    <a:pt x="1684" y="1438"/>
                  </a:lnTo>
                  <a:lnTo>
                    <a:pt x="1697" y="1446"/>
                  </a:lnTo>
                  <a:lnTo>
                    <a:pt x="1713" y="1453"/>
                  </a:lnTo>
                  <a:lnTo>
                    <a:pt x="1728" y="1458"/>
                  </a:lnTo>
                  <a:lnTo>
                    <a:pt x="1744" y="1461"/>
                  </a:lnTo>
                  <a:lnTo>
                    <a:pt x="1759" y="1463"/>
                  </a:lnTo>
                  <a:lnTo>
                    <a:pt x="1776" y="1464"/>
                  </a:lnTo>
                  <a:lnTo>
                    <a:pt x="1792" y="1464"/>
                  </a:lnTo>
                  <a:lnTo>
                    <a:pt x="1810" y="1463"/>
                  </a:lnTo>
                  <a:lnTo>
                    <a:pt x="1826" y="1460"/>
                  </a:lnTo>
                  <a:lnTo>
                    <a:pt x="1843" y="1457"/>
                  </a:lnTo>
                  <a:lnTo>
                    <a:pt x="1859" y="1452"/>
                  </a:lnTo>
                  <a:lnTo>
                    <a:pt x="1876" y="1447"/>
                  </a:lnTo>
                  <a:lnTo>
                    <a:pt x="1892" y="1440"/>
                  </a:lnTo>
                  <a:lnTo>
                    <a:pt x="1908" y="1434"/>
                  </a:lnTo>
                  <a:lnTo>
                    <a:pt x="1923" y="1426"/>
                  </a:lnTo>
                  <a:lnTo>
                    <a:pt x="1937" y="1418"/>
                  </a:lnTo>
                  <a:lnTo>
                    <a:pt x="1951" y="1409"/>
                  </a:lnTo>
                  <a:lnTo>
                    <a:pt x="1964" y="1400"/>
                  </a:lnTo>
                  <a:lnTo>
                    <a:pt x="1976" y="1390"/>
                  </a:lnTo>
                  <a:lnTo>
                    <a:pt x="1988" y="1380"/>
                  </a:lnTo>
                  <a:lnTo>
                    <a:pt x="1998" y="1371"/>
                  </a:lnTo>
                  <a:lnTo>
                    <a:pt x="2007" y="1360"/>
                  </a:lnTo>
                  <a:lnTo>
                    <a:pt x="2016" y="1350"/>
                  </a:lnTo>
                  <a:lnTo>
                    <a:pt x="2022" y="1340"/>
                  </a:lnTo>
                  <a:lnTo>
                    <a:pt x="2027" y="1329"/>
                  </a:lnTo>
                  <a:lnTo>
                    <a:pt x="2034" y="1311"/>
                  </a:lnTo>
                  <a:lnTo>
                    <a:pt x="2040" y="1293"/>
                  </a:lnTo>
                  <a:lnTo>
                    <a:pt x="2046" y="1275"/>
                  </a:lnTo>
                  <a:lnTo>
                    <a:pt x="2049" y="1257"/>
                  </a:lnTo>
                  <a:lnTo>
                    <a:pt x="2050" y="1239"/>
                  </a:lnTo>
                  <a:lnTo>
                    <a:pt x="2051" y="1221"/>
                  </a:lnTo>
                  <a:lnTo>
                    <a:pt x="2050" y="1204"/>
                  </a:lnTo>
                  <a:lnTo>
                    <a:pt x="2048" y="1187"/>
                  </a:lnTo>
                  <a:lnTo>
                    <a:pt x="2045" y="1169"/>
                  </a:lnTo>
                  <a:lnTo>
                    <a:pt x="2040" y="1152"/>
                  </a:lnTo>
                  <a:lnTo>
                    <a:pt x="2035" y="1136"/>
                  </a:lnTo>
                  <a:lnTo>
                    <a:pt x="2029" y="1120"/>
                  </a:lnTo>
                  <a:lnTo>
                    <a:pt x="2021" y="1104"/>
                  </a:lnTo>
                  <a:lnTo>
                    <a:pt x="2012" y="1089"/>
                  </a:lnTo>
                  <a:lnTo>
                    <a:pt x="2003" y="1074"/>
                  </a:lnTo>
                  <a:lnTo>
                    <a:pt x="1993" y="1060"/>
                  </a:lnTo>
                  <a:lnTo>
                    <a:pt x="1982" y="1045"/>
                  </a:lnTo>
                  <a:lnTo>
                    <a:pt x="1970" y="1033"/>
                  </a:lnTo>
                  <a:lnTo>
                    <a:pt x="1958" y="1019"/>
                  </a:lnTo>
                  <a:lnTo>
                    <a:pt x="1944" y="1008"/>
                  </a:lnTo>
                  <a:lnTo>
                    <a:pt x="1931" y="995"/>
                  </a:lnTo>
                  <a:lnTo>
                    <a:pt x="1916" y="985"/>
                  </a:lnTo>
                  <a:lnTo>
                    <a:pt x="1901" y="974"/>
                  </a:lnTo>
                  <a:lnTo>
                    <a:pt x="1885" y="965"/>
                  </a:lnTo>
                  <a:lnTo>
                    <a:pt x="1869" y="957"/>
                  </a:lnTo>
                  <a:lnTo>
                    <a:pt x="1852" y="948"/>
                  </a:lnTo>
                  <a:lnTo>
                    <a:pt x="1836" y="941"/>
                  </a:lnTo>
                  <a:lnTo>
                    <a:pt x="1818" y="935"/>
                  </a:lnTo>
                  <a:lnTo>
                    <a:pt x="1801" y="930"/>
                  </a:lnTo>
                  <a:lnTo>
                    <a:pt x="1783" y="926"/>
                  </a:lnTo>
                  <a:lnTo>
                    <a:pt x="1764" y="922"/>
                  </a:lnTo>
                  <a:lnTo>
                    <a:pt x="1747" y="919"/>
                  </a:lnTo>
                  <a:lnTo>
                    <a:pt x="1703" y="914"/>
                  </a:lnTo>
                  <a:lnTo>
                    <a:pt x="1660" y="907"/>
                  </a:lnTo>
                  <a:lnTo>
                    <a:pt x="1614" y="898"/>
                  </a:lnTo>
                  <a:lnTo>
                    <a:pt x="1569" y="886"/>
                  </a:lnTo>
                  <a:lnTo>
                    <a:pt x="1476" y="862"/>
                  </a:lnTo>
                  <a:lnTo>
                    <a:pt x="1384" y="836"/>
                  </a:lnTo>
                  <a:lnTo>
                    <a:pt x="1294" y="811"/>
                  </a:lnTo>
                  <a:lnTo>
                    <a:pt x="1209" y="789"/>
                  </a:lnTo>
                  <a:lnTo>
                    <a:pt x="1169" y="780"/>
                  </a:lnTo>
                  <a:lnTo>
                    <a:pt x="1131" y="774"/>
                  </a:lnTo>
                  <a:lnTo>
                    <a:pt x="1113" y="771"/>
                  </a:lnTo>
                  <a:lnTo>
                    <a:pt x="1095" y="769"/>
                  </a:lnTo>
                  <a:lnTo>
                    <a:pt x="1079" y="768"/>
                  </a:lnTo>
                  <a:lnTo>
                    <a:pt x="1063" y="766"/>
                  </a:lnTo>
                  <a:lnTo>
                    <a:pt x="1043" y="766"/>
                  </a:lnTo>
                  <a:lnTo>
                    <a:pt x="1023" y="768"/>
                  </a:lnTo>
                  <a:lnTo>
                    <a:pt x="1004" y="770"/>
                  </a:lnTo>
                  <a:lnTo>
                    <a:pt x="986" y="773"/>
                  </a:lnTo>
                  <a:lnTo>
                    <a:pt x="968" y="777"/>
                  </a:lnTo>
                  <a:lnTo>
                    <a:pt x="951" y="782"/>
                  </a:lnTo>
                  <a:lnTo>
                    <a:pt x="934" y="788"/>
                  </a:lnTo>
                  <a:lnTo>
                    <a:pt x="918" y="795"/>
                  </a:lnTo>
                  <a:lnTo>
                    <a:pt x="902" y="802"/>
                  </a:lnTo>
                  <a:lnTo>
                    <a:pt x="887" y="810"/>
                  </a:lnTo>
                  <a:lnTo>
                    <a:pt x="872" y="820"/>
                  </a:lnTo>
                  <a:lnTo>
                    <a:pt x="859" y="830"/>
                  </a:lnTo>
                  <a:lnTo>
                    <a:pt x="845" y="840"/>
                  </a:lnTo>
                  <a:lnTo>
                    <a:pt x="832" y="851"/>
                  </a:lnTo>
                  <a:lnTo>
                    <a:pt x="819" y="863"/>
                  </a:lnTo>
                  <a:lnTo>
                    <a:pt x="808" y="875"/>
                  </a:lnTo>
                  <a:lnTo>
                    <a:pt x="797" y="887"/>
                  </a:lnTo>
                  <a:lnTo>
                    <a:pt x="785" y="901"/>
                  </a:lnTo>
                  <a:lnTo>
                    <a:pt x="775" y="914"/>
                  </a:lnTo>
                  <a:lnTo>
                    <a:pt x="766" y="929"/>
                  </a:lnTo>
                  <a:lnTo>
                    <a:pt x="756" y="942"/>
                  </a:lnTo>
                  <a:lnTo>
                    <a:pt x="748" y="957"/>
                  </a:lnTo>
                  <a:lnTo>
                    <a:pt x="740" y="972"/>
                  </a:lnTo>
                  <a:lnTo>
                    <a:pt x="733" y="987"/>
                  </a:lnTo>
                  <a:lnTo>
                    <a:pt x="726" y="1003"/>
                  </a:lnTo>
                  <a:lnTo>
                    <a:pt x="720" y="1018"/>
                  </a:lnTo>
                  <a:lnTo>
                    <a:pt x="714" y="1034"/>
                  </a:lnTo>
                  <a:lnTo>
                    <a:pt x="709" y="1049"/>
                  </a:lnTo>
                  <a:lnTo>
                    <a:pt x="705" y="1065"/>
                  </a:lnTo>
                  <a:lnTo>
                    <a:pt x="700" y="1081"/>
                  </a:lnTo>
                  <a:lnTo>
                    <a:pt x="697" y="1096"/>
                  </a:lnTo>
                  <a:lnTo>
                    <a:pt x="694" y="1112"/>
                  </a:lnTo>
                  <a:lnTo>
                    <a:pt x="692" y="1130"/>
                  </a:lnTo>
                  <a:lnTo>
                    <a:pt x="690" y="1149"/>
                  </a:lnTo>
                  <a:lnTo>
                    <a:pt x="690" y="1168"/>
                  </a:lnTo>
                  <a:lnTo>
                    <a:pt x="690" y="1187"/>
                  </a:lnTo>
                  <a:lnTo>
                    <a:pt x="692" y="1204"/>
                  </a:lnTo>
                  <a:lnTo>
                    <a:pt x="694" y="1222"/>
                  </a:lnTo>
                  <a:lnTo>
                    <a:pt x="698" y="1240"/>
                  </a:lnTo>
                  <a:lnTo>
                    <a:pt x="703" y="1256"/>
                  </a:lnTo>
                  <a:lnTo>
                    <a:pt x="708" y="1273"/>
                  </a:lnTo>
                  <a:lnTo>
                    <a:pt x="714" y="1290"/>
                  </a:lnTo>
                  <a:lnTo>
                    <a:pt x="721" y="1305"/>
                  </a:lnTo>
                  <a:lnTo>
                    <a:pt x="729" y="1321"/>
                  </a:lnTo>
                  <a:lnTo>
                    <a:pt x="739" y="1335"/>
                  </a:lnTo>
                  <a:lnTo>
                    <a:pt x="748" y="1350"/>
                  </a:lnTo>
                  <a:lnTo>
                    <a:pt x="759" y="1364"/>
                  </a:lnTo>
                  <a:lnTo>
                    <a:pt x="771" y="1378"/>
                  </a:lnTo>
                  <a:lnTo>
                    <a:pt x="783" y="1390"/>
                  </a:lnTo>
                  <a:lnTo>
                    <a:pt x="796" y="1403"/>
                  </a:lnTo>
                  <a:lnTo>
                    <a:pt x="810" y="1415"/>
                  </a:lnTo>
                  <a:lnTo>
                    <a:pt x="825" y="1426"/>
                  </a:lnTo>
                  <a:lnTo>
                    <a:pt x="840" y="1436"/>
                  </a:lnTo>
                  <a:lnTo>
                    <a:pt x="857" y="1447"/>
                  </a:lnTo>
                  <a:lnTo>
                    <a:pt x="873" y="1456"/>
                  </a:lnTo>
                  <a:lnTo>
                    <a:pt x="891" y="1464"/>
                  </a:lnTo>
                  <a:lnTo>
                    <a:pt x="909" y="1472"/>
                  </a:lnTo>
                  <a:lnTo>
                    <a:pt x="928" y="1479"/>
                  </a:lnTo>
                  <a:lnTo>
                    <a:pt x="948" y="1485"/>
                  </a:lnTo>
                  <a:lnTo>
                    <a:pt x="968" y="1490"/>
                  </a:lnTo>
                  <a:lnTo>
                    <a:pt x="989" y="1494"/>
                  </a:lnTo>
                  <a:lnTo>
                    <a:pt x="1011" y="1499"/>
                  </a:lnTo>
                  <a:lnTo>
                    <a:pt x="1033" y="1502"/>
                  </a:lnTo>
                  <a:lnTo>
                    <a:pt x="1056" y="1503"/>
                  </a:lnTo>
                  <a:lnTo>
                    <a:pt x="1099" y="1505"/>
                  </a:lnTo>
                  <a:lnTo>
                    <a:pt x="1139" y="1503"/>
                  </a:lnTo>
                  <a:lnTo>
                    <a:pt x="1176" y="1498"/>
                  </a:lnTo>
                  <a:lnTo>
                    <a:pt x="1211" y="1489"/>
                  </a:lnTo>
                  <a:lnTo>
                    <a:pt x="1243" y="1479"/>
                  </a:lnTo>
                  <a:lnTo>
                    <a:pt x="1273" y="1465"/>
                  </a:lnTo>
                  <a:lnTo>
                    <a:pt x="1300" y="1450"/>
                  </a:lnTo>
                  <a:lnTo>
                    <a:pt x="1325" y="1432"/>
                  </a:lnTo>
                  <a:lnTo>
                    <a:pt x="1348" y="1413"/>
                  </a:lnTo>
                  <a:lnTo>
                    <a:pt x="1367" y="1393"/>
                  </a:lnTo>
                  <a:lnTo>
                    <a:pt x="1385" y="1370"/>
                  </a:lnTo>
                  <a:lnTo>
                    <a:pt x="1400" y="1346"/>
                  </a:lnTo>
                  <a:lnTo>
                    <a:pt x="1413" y="1321"/>
                  </a:lnTo>
                  <a:lnTo>
                    <a:pt x="1424" y="1296"/>
                  </a:lnTo>
                  <a:lnTo>
                    <a:pt x="1432" y="1269"/>
                  </a:lnTo>
                  <a:lnTo>
                    <a:pt x="1439" y="1242"/>
                  </a:lnTo>
                  <a:lnTo>
                    <a:pt x="1443" y="1215"/>
                  </a:lnTo>
                  <a:lnTo>
                    <a:pt x="1445" y="1188"/>
                  </a:lnTo>
                  <a:lnTo>
                    <a:pt x="1445" y="1161"/>
                  </a:lnTo>
                  <a:lnTo>
                    <a:pt x="1443" y="1134"/>
                  </a:lnTo>
                  <a:lnTo>
                    <a:pt x="1439" y="1108"/>
                  </a:lnTo>
                  <a:lnTo>
                    <a:pt x="1432" y="1082"/>
                  </a:lnTo>
                  <a:lnTo>
                    <a:pt x="1424" y="1058"/>
                  </a:lnTo>
                  <a:lnTo>
                    <a:pt x="1414" y="1034"/>
                  </a:lnTo>
                  <a:lnTo>
                    <a:pt x="1402" y="1011"/>
                  </a:lnTo>
                  <a:lnTo>
                    <a:pt x="1389" y="990"/>
                  </a:lnTo>
                  <a:lnTo>
                    <a:pt x="1374" y="971"/>
                  </a:lnTo>
                  <a:lnTo>
                    <a:pt x="1356" y="955"/>
                  </a:lnTo>
                  <a:lnTo>
                    <a:pt x="1337" y="939"/>
                  </a:lnTo>
                  <a:lnTo>
                    <a:pt x="1317" y="927"/>
                  </a:lnTo>
                  <a:lnTo>
                    <a:pt x="1294" y="916"/>
                  </a:lnTo>
                  <a:lnTo>
                    <a:pt x="1270" y="908"/>
                  </a:lnTo>
                  <a:lnTo>
                    <a:pt x="1254" y="904"/>
                  </a:lnTo>
                  <a:lnTo>
                    <a:pt x="1237" y="902"/>
                  </a:lnTo>
                  <a:lnTo>
                    <a:pt x="1222" y="900"/>
                  </a:lnTo>
                  <a:lnTo>
                    <a:pt x="1205" y="898"/>
                  </a:lnTo>
                  <a:lnTo>
                    <a:pt x="1191" y="898"/>
                  </a:lnTo>
                  <a:lnTo>
                    <a:pt x="1175" y="898"/>
                  </a:lnTo>
                  <a:lnTo>
                    <a:pt x="1161" y="899"/>
                  </a:lnTo>
                  <a:lnTo>
                    <a:pt x="1146" y="901"/>
                  </a:lnTo>
                  <a:lnTo>
                    <a:pt x="1133" y="903"/>
                  </a:lnTo>
                  <a:lnTo>
                    <a:pt x="1119" y="906"/>
                  </a:lnTo>
                  <a:lnTo>
                    <a:pt x="1107" y="909"/>
                  </a:lnTo>
                  <a:lnTo>
                    <a:pt x="1093" y="913"/>
                  </a:lnTo>
                  <a:lnTo>
                    <a:pt x="1082" y="918"/>
                  </a:lnTo>
                  <a:lnTo>
                    <a:pt x="1070" y="924"/>
                  </a:lnTo>
                  <a:lnTo>
                    <a:pt x="1059" y="930"/>
                  </a:lnTo>
                  <a:lnTo>
                    <a:pt x="1048" y="936"/>
                  </a:lnTo>
                  <a:lnTo>
                    <a:pt x="1038" y="943"/>
                  </a:lnTo>
                  <a:lnTo>
                    <a:pt x="1028" y="951"/>
                  </a:lnTo>
                  <a:lnTo>
                    <a:pt x="1019" y="959"/>
                  </a:lnTo>
                  <a:lnTo>
                    <a:pt x="1011" y="967"/>
                  </a:lnTo>
                  <a:lnTo>
                    <a:pt x="1002" y="976"/>
                  </a:lnTo>
                  <a:lnTo>
                    <a:pt x="994" y="985"/>
                  </a:lnTo>
                  <a:lnTo>
                    <a:pt x="988" y="994"/>
                  </a:lnTo>
                  <a:lnTo>
                    <a:pt x="981" y="1004"/>
                  </a:lnTo>
                  <a:lnTo>
                    <a:pt x="975" y="1014"/>
                  </a:lnTo>
                  <a:lnTo>
                    <a:pt x="970" y="1024"/>
                  </a:lnTo>
                  <a:lnTo>
                    <a:pt x="965" y="1035"/>
                  </a:lnTo>
                  <a:lnTo>
                    <a:pt x="961" y="1045"/>
                  </a:lnTo>
                  <a:lnTo>
                    <a:pt x="958" y="1057"/>
                  </a:lnTo>
                  <a:lnTo>
                    <a:pt x="955" y="1068"/>
                  </a:lnTo>
                  <a:lnTo>
                    <a:pt x="953" y="1080"/>
                  </a:lnTo>
                  <a:lnTo>
                    <a:pt x="951" y="1091"/>
                  </a:lnTo>
                  <a:lnTo>
                    <a:pt x="950" y="1115"/>
                  </a:lnTo>
                  <a:lnTo>
                    <a:pt x="951" y="1137"/>
                  </a:lnTo>
                  <a:lnTo>
                    <a:pt x="953" y="1156"/>
                  </a:lnTo>
                  <a:lnTo>
                    <a:pt x="958" y="1175"/>
                  </a:lnTo>
                  <a:lnTo>
                    <a:pt x="964" y="1191"/>
                  </a:lnTo>
                  <a:lnTo>
                    <a:pt x="972" y="1204"/>
                  </a:lnTo>
                  <a:lnTo>
                    <a:pt x="982" y="1217"/>
                  </a:lnTo>
                  <a:lnTo>
                    <a:pt x="992" y="1227"/>
                  </a:lnTo>
                  <a:lnTo>
                    <a:pt x="1003" y="1236"/>
                  </a:lnTo>
                  <a:lnTo>
                    <a:pt x="1016" y="1242"/>
                  </a:lnTo>
                  <a:lnTo>
                    <a:pt x="1029" y="1247"/>
                  </a:lnTo>
                  <a:lnTo>
                    <a:pt x="1043" y="1251"/>
                  </a:lnTo>
                  <a:lnTo>
                    <a:pt x="1057" y="1253"/>
                  </a:lnTo>
                  <a:lnTo>
                    <a:pt x="1073" y="1254"/>
                  </a:lnTo>
                  <a:lnTo>
                    <a:pt x="1087" y="1254"/>
                  </a:lnTo>
                  <a:lnTo>
                    <a:pt x="1103" y="1253"/>
                  </a:lnTo>
                  <a:lnTo>
                    <a:pt x="1117" y="1251"/>
                  </a:lnTo>
                  <a:lnTo>
                    <a:pt x="1132" y="1247"/>
                  </a:lnTo>
                  <a:lnTo>
                    <a:pt x="1145" y="1243"/>
                  </a:lnTo>
                  <a:lnTo>
                    <a:pt x="1158" y="1238"/>
                  </a:lnTo>
                  <a:lnTo>
                    <a:pt x="1171" y="1231"/>
                  </a:lnTo>
                  <a:lnTo>
                    <a:pt x="1183" y="1224"/>
                  </a:lnTo>
                  <a:lnTo>
                    <a:pt x="1194" y="1217"/>
                  </a:lnTo>
                  <a:lnTo>
                    <a:pt x="1203" y="1208"/>
                  </a:lnTo>
                  <a:lnTo>
                    <a:pt x="1211" y="1200"/>
                  </a:lnTo>
                  <a:lnTo>
                    <a:pt x="1217" y="1191"/>
                  </a:lnTo>
                  <a:lnTo>
                    <a:pt x="1223" y="1181"/>
                  </a:lnTo>
                  <a:lnTo>
                    <a:pt x="1226" y="1172"/>
                  </a:lnTo>
                  <a:lnTo>
                    <a:pt x="1227" y="1162"/>
                  </a:lnTo>
                  <a:lnTo>
                    <a:pt x="1226" y="1152"/>
                  </a:lnTo>
                  <a:lnTo>
                    <a:pt x="1222" y="1142"/>
                  </a:lnTo>
                  <a:lnTo>
                    <a:pt x="1215" y="1133"/>
                  </a:lnTo>
                  <a:lnTo>
                    <a:pt x="1210" y="1125"/>
                  </a:lnTo>
                  <a:lnTo>
                    <a:pt x="1206" y="1120"/>
                  </a:lnTo>
                  <a:lnTo>
                    <a:pt x="1201" y="1117"/>
                  </a:lnTo>
                  <a:lnTo>
                    <a:pt x="1197" y="1114"/>
                  </a:lnTo>
                  <a:lnTo>
                    <a:pt x="1192" y="1113"/>
                  </a:lnTo>
                  <a:lnTo>
                    <a:pt x="1187" y="1112"/>
                  </a:lnTo>
                  <a:lnTo>
                    <a:pt x="1183" y="1113"/>
                  </a:lnTo>
                  <a:lnTo>
                    <a:pt x="1179" y="1114"/>
                  </a:lnTo>
                  <a:lnTo>
                    <a:pt x="1172" y="1119"/>
                  </a:lnTo>
                  <a:lnTo>
                    <a:pt x="1164" y="1126"/>
                  </a:lnTo>
                  <a:lnTo>
                    <a:pt x="1155" y="1135"/>
                  </a:lnTo>
                  <a:lnTo>
                    <a:pt x="1147" y="1144"/>
                  </a:lnTo>
                  <a:lnTo>
                    <a:pt x="1138" y="1154"/>
                  </a:lnTo>
                  <a:lnTo>
                    <a:pt x="1129" y="1163"/>
                  </a:lnTo>
                  <a:lnTo>
                    <a:pt x="1123" y="1167"/>
                  </a:lnTo>
                  <a:lnTo>
                    <a:pt x="1118" y="1171"/>
                  </a:lnTo>
                  <a:lnTo>
                    <a:pt x="1112" y="1173"/>
                  </a:lnTo>
                  <a:lnTo>
                    <a:pt x="1106" y="1176"/>
                  </a:lnTo>
                  <a:lnTo>
                    <a:pt x="1100" y="1177"/>
                  </a:lnTo>
                  <a:lnTo>
                    <a:pt x="1093" y="1178"/>
                  </a:lnTo>
                  <a:lnTo>
                    <a:pt x="1086" y="1178"/>
                  </a:lnTo>
                  <a:lnTo>
                    <a:pt x="1078" y="1177"/>
                  </a:lnTo>
                  <a:lnTo>
                    <a:pt x="1071" y="1175"/>
                  </a:lnTo>
                  <a:lnTo>
                    <a:pt x="1061" y="1172"/>
                  </a:lnTo>
                  <a:lnTo>
                    <a:pt x="1053" y="1168"/>
                  </a:lnTo>
                  <a:lnTo>
                    <a:pt x="1044" y="1162"/>
                  </a:lnTo>
                  <a:lnTo>
                    <a:pt x="1049" y="1160"/>
                  </a:lnTo>
                  <a:lnTo>
                    <a:pt x="1053" y="1158"/>
                  </a:lnTo>
                  <a:lnTo>
                    <a:pt x="1058" y="1154"/>
                  </a:lnTo>
                  <a:lnTo>
                    <a:pt x="1062" y="1151"/>
                  </a:lnTo>
                  <a:lnTo>
                    <a:pt x="1070" y="1143"/>
                  </a:lnTo>
                  <a:lnTo>
                    <a:pt x="1077" y="1133"/>
                  </a:lnTo>
                  <a:lnTo>
                    <a:pt x="1088" y="1109"/>
                  </a:lnTo>
                  <a:lnTo>
                    <a:pt x="1101" y="1085"/>
                  </a:lnTo>
                  <a:lnTo>
                    <a:pt x="1107" y="1073"/>
                  </a:lnTo>
                  <a:lnTo>
                    <a:pt x="1114" y="1062"/>
                  </a:lnTo>
                  <a:lnTo>
                    <a:pt x="1118" y="1058"/>
                  </a:lnTo>
                  <a:lnTo>
                    <a:pt x="1122" y="1054"/>
                  </a:lnTo>
                  <a:lnTo>
                    <a:pt x="1126" y="1049"/>
                  </a:lnTo>
                  <a:lnTo>
                    <a:pt x="1132" y="1046"/>
                  </a:lnTo>
                  <a:lnTo>
                    <a:pt x="1137" y="1044"/>
                  </a:lnTo>
                  <a:lnTo>
                    <a:pt x="1142" y="1042"/>
                  </a:lnTo>
                  <a:lnTo>
                    <a:pt x="1148" y="1041"/>
                  </a:lnTo>
                  <a:lnTo>
                    <a:pt x="1155" y="1040"/>
                  </a:lnTo>
                  <a:lnTo>
                    <a:pt x="1162" y="1040"/>
                  </a:lnTo>
                  <a:lnTo>
                    <a:pt x="1169" y="1042"/>
                  </a:lnTo>
                  <a:lnTo>
                    <a:pt x="1177" y="1044"/>
                  </a:lnTo>
                  <a:lnTo>
                    <a:pt x="1186" y="1047"/>
                  </a:lnTo>
                  <a:lnTo>
                    <a:pt x="1200" y="1054"/>
                  </a:lnTo>
                  <a:lnTo>
                    <a:pt x="1211" y="1061"/>
                  </a:lnTo>
                  <a:lnTo>
                    <a:pt x="1222" y="1069"/>
                  </a:lnTo>
                  <a:lnTo>
                    <a:pt x="1231" y="1077"/>
                  </a:lnTo>
                  <a:lnTo>
                    <a:pt x="1238" y="1086"/>
                  </a:lnTo>
                  <a:lnTo>
                    <a:pt x="1244" y="1095"/>
                  </a:lnTo>
                  <a:lnTo>
                    <a:pt x="1248" y="1106"/>
                  </a:lnTo>
                  <a:lnTo>
                    <a:pt x="1252" y="1115"/>
                  </a:lnTo>
                  <a:lnTo>
                    <a:pt x="1254" y="1125"/>
                  </a:lnTo>
                  <a:lnTo>
                    <a:pt x="1255" y="1136"/>
                  </a:lnTo>
                  <a:lnTo>
                    <a:pt x="1254" y="1147"/>
                  </a:lnTo>
                  <a:lnTo>
                    <a:pt x="1253" y="1158"/>
                  </a:lnTo>
                  <a:lnTo>
                    <a:pt x="1249" y="1168"/>
                  </a:lnTo>
                  <a:lnTo>
                    <a:pt x="1246" y="1178"/>
                  </a:lnTo>
                  <a:lnTo>
                    <a:pt x="1241" y="1190"/>
                  </a:lnTo>
                  <a:lnTo>
                    <a:pt x="1236" y="1199"/>
                  </a:lnTo>
                  <a:lnTo>
                    <a:pt x="1229" y="1210"/>
                  </a:lnTo>
                  <a:lnTo>
                    <a:pt x="1222" y="1219"/>
                  </a:lnTo>
                  <a:lnTo>
                    <a:pt x="1213" y="1228"/>
                  </a:lnTo>
                  <a:lnTo>
                    <a:pt x="1204" y="1238"/>
                  </a:lnTo>
                  <a:lnTo>
                    <a:pt x="1195" y="1246"/>
                  </a:lnTo>
                  <a:lnTo>
                    <a:pt x="1183" y="1253"/>
                  </a:lnTo>
                  <a:lnTo>
                    <a:pt x="1173" y="1260"/>
                  </a:lnTo>
                  <a:lnTo>
                    <a:pt x="1161" y="1267"/>
                  </a:lnTo>
                  <a:lnTo>
                    <a:pt x="1148" y="1273"/>
                  </a:lnTo>
                  <a:lnTo>
                    <a:pt x="1136" y="1277"/>
                  </a:lnTo>
                  <a:lnTo>
                    <a:pt x="1122" y="1281"/>
                  </a:lnTo>
                  <a:lnTo>
                    <a:pt x="1108" y="1283"/>
                  </a:lnTo>
                  <a:lnTo>
                    <a:pt x="1094" y="1285"/>
                  </a:lnTo>
                  <a:lnTo>
                    <a:pt x="1080" y="1286"/>
                  </a:lnTo>
                  <a:lnTo>
                    <a:pt x="1064" y="1285"/>
                  </a:lnTo>
                  <a:lnTo>
                    <a:pt x="1050" y="1283"/>
                  </a:lnTo>
                  <a:lnTo>
                    <a:pt x="1034" y="1280"/>
                  </a:lnTo>
                  <a:lnTo>
                    <a:pt x="1020" y="1276"/>
                  </a:lnTo>
                  <a:lnTo>
                    <a:pt x="1005" y="1271"/>
                  </a:lnTo>
                  <a:lnTo>
                    <a:pt x="993" y="1265"/>
                  </a:lnTo>
                  <a:lnTo>
                    <a:pt x="981" y="1257"/>
                  </a:lnTo>
                  <a:lnTo>
                    <a:pt x="969" y="1249"/>
                  </a:lnTo>
                  <a:lnTo>
                    <a:pt x="959" y="1240"/>
                  </a:lnTo>
                  <a:lnTo>
                    <a:pt x="950" y="1230"/>
                  </a:lnTo>
                  <a:lnTo>
                    <a:pt x="949" y="1230"/>
                  </a:lnTo>
                  <a:lnTo>
                    <a:pt x="940" y="1220"/>
                  </a:lnTo>
                  <a:lnTo>
                    <a:pt x="933" y="1210"/>
                  </a:lnTo>
                  <a:lnTo>
                    <a:pt x="927" y="1199"/>
                  </a:lnTo>
                  <a:lnTo>
                    <a:pt x="921" y="1189"/>
                  </a:lnTo>
                  <a:lnTo>
                    <a:pt x="916" y="1178"/>
                  </a:lnTo>
                  <a:lnTo>
                    <a:pt x="911" y="1167"/>
                  </a:lnTo>
                  <a:lnTo>
                    <a:pt x="907" y="1155"/>
                  </a:lnTo>
                  <a:lnTo>
                    <a:pt x="904" y="1144"/>
                  </a:lnTo>
                  <a:lnTo>
                    <a:pt x="902" y="1133"/>
                  </a:lnTo>
                  <a:lnTo>
                    <a:pt x="900" y="1121"/>
                  </a:lnTo>
                  <a:lnTo>
                    <a:pt x="899" y="1110"/>
                  </a:lnTo>
                  <a:lnTo>
                    <a:pt x="899" y="1098"/>
                  </a:lnTo>
                  <a:lnTo>
                    <a:pt x="899" y="1087"/>
                  </a:lnTo>
                  <a:lnTo>
                    <a:pt x="900" y="1074"/>
                  </a:lnTo>
                  <a:lnTo>
                    <a:pt x="902" y="1063"/>
                  </a:lnTo>
                  <a:lnTo>
                    <a:pt x="904" y="1051"/>
                  </a:lnTo>
                  <a:lnTo>
                    <a:pt x="906" y="1041"/>
                  </a:lnTo>
                  <a:lnTo>
                    <a:pt x="910" y="1030"/>
                  </a:lnTo>
                  <a:lnTo>
                    <a:pt x="914" y="1018"/>
                  </a:lnTo>
                  <a:lnTo>
                    <a:pt x="919" y="1008"/>
                  </a:lnTo>
                  <a:lnTo>
                    <a:pt x="924" y="997"/>
                  </a:lnTo>
                  <a:lnTo>
                    <a:pt x="930" y="987"/>
                  </a:lnTo>
                  <a:lnTo>
                    <a:pt x="936" y="977"/>
                  </a:lnTo>
                  <a:lnTo>
                    <a:pt x="943" y="967"/>
                  </a:lnTo>
                  <a:lnTo>
                    <a:pt x="951" y="958"/>
                  </a:lnTo>
                  <a:lnTo>
                    <a:pt x="958" y="950"/>
                  </a:lnTo>
                  <a:lnTo>
                    <a:pt x="966" y="941"/>
                  </a:lnTo>
                  <a:lnTo>
                    <a:pt x="975" y="933"/>
                  </a:lnTo>
                  <a:lnTo>
                    <a:pt x="985" y="926"/>
                  </a:lnTo>
                  <a:lnTo>
                    <a:pt x="995" y="918"/>
                  </a:lnTo>
                  <a:lnTo>
                    <a:pt x="1005" y="911"/>
                  </a:lnTo>
                  <a:lnTo>
                    <a:pt x="1016" y="906"/>
                  </a:lnTo>
                  <a:lnTo>
                    <a:pt x="1031" y="898"/>
                  </a:lnTo>
                  <a:lnTo>
                    <a:pt x="1048" y="891"/>
                  </a:lnTo>
                  <a:lnTo>
                    <a:pt x="1065" y="885"/>
                  </a:lnTo>
                  <a:lnTo>
                    <a:pt x="1083" y="881"/>
                  </a:lnTo>
                  <a:lnTo>
                    <a:pt x="1102" y="877"/>
                  </a:lnTo>
                  <a:lnTo>
                    <a:pt x="1120" y="873"/>
                  </a:lnTo>
                  <a:lnTo>
                    <a:pt x="1140" y="870"/>
                  </a:lnTo>
                  <a:lnTo>
                    <a:pt x="1160" y="869"/>
                  </a:lnTo>
                  <a:lnTo>
                    <a:pt x="1179" y="868"/>
                  </a:lnTo>
                  <a:lnTo>
                    <a:pt x="1199" y="868"/>
                  </a:lnTo>
                  <a:lnTo>
                    <a:pt x="1219" y="869"/>
                  </a:lnTo>
                  <a:lnTo>
                    <a:pt x="1239" y="872"/>
                  </a:lnTo>
                  <a:lnTo>
                    <a:pt x="1259" y="874"/>
                  </a:lnTo>
                  <a:lnTo>
                    <a:pt x="1279" y="878"/>
                  </a:lnTo>
                  <a:lnTo>
                    <a:pt x="1298" y="882"/>
                  </a:lnTo>
                  <a:lnTo>
                    <a:pt x="1318" y="887"/>
                  </a:lnTo>
                  <a:lnTo>
                    <a:pt x="1333" y="892"/>
                  </a:lnTo>
                  <a:lnTo>
                    <a:pt x="1349" y="899"/>
                  </a:lnTo>
                  <a:lnTo>
                    <a:pt x="1363" y="905"/>
                  </a:lnTo>
                  <a:lnTo>
                    <a:pt x="1378" y="913"/>
                  </a:lnTo>
                  <a:lnTo>
                    <a:pt x="1391" y="921"/>
                  </a:lnTo>
                  <a:lnTo>
                    <a:pt x="1405" y="930"/>
                  </a:lnTo>
                  <a:lnTo>
                    <a:pt x="1417" y="939"/>
                  </a:lnTo>
                  <a:lnTo>
                    <a:pt x="1428" y="950"/>
                  </a:lnTo>
                  <a:lnTo>
                    <a:pt x="1440" y="960"/>
                  </a:lnTo>
                  <a:lnTo>
                    <a:pt x="1450" y="971"/>
                  </a:lnTo>
                  <a:lnTo>
                    <a:pt x="1460" y="983"/>
                  </a:lnTo>
                  <a:lnTo>
                    <a:pt x="1470" y="994"/>
                  </a:lnTo>
                  <a:lnTo>
                    <a:pt x="1478" y="1007"/>
                  </a:lnTo>
                  <a:lnTo>
                    <a:pt x="1486" y="1020"/>
                  </a:lnTo>
                  <a:lnTo>
                    <a:pt x="1493" y="1033"/>
                  </a:lnTo>
                  <a:lnTo>
                    <a:pt x="1500" y="1046"/>
                  </a:lnTo>
                  <a:lnTo>
                    <a:pt x="1506" y="1061"/>
                  </a:lnTo>
                  <a:lnTo>
                    <a:pt x="1511" y="1074"/>
                  </a:lnTo>
                  <a:lnTo>
                    <a:pt x="1515" y="1089"/>
                  </a:lnTo>
                  <a:lnTo>
                    <a:pt x="1519" y="1102"/>
                  </a:lnTo>
                  <a:lnTo>
                    <a:pt x="1522" y="1117"/>
                  </a:lnTo>
                  <a:lnTo>
                    <a:pt x="1524" y="1132"/>
                  </a:lnTo>
                  <a:lnTo>
                    <a:pt x="1527" y="1147"/>
                  </a:lnTo>
                  <a:lnTo>
                    <a:pt x="1528" y="1162"/>
                  </a:lnTo>
                  <a:lnTo>
                    <a:pt x="1528" y="1176"/>
                  </a:lnTo>
                  <a:lnTo>
                    <a:pt x="1527" y="1191"/>
                  </a:lnTo>
                  <a:lnTo>
                    <a:pt x="1526" y="1205"/>
                  </a:lnTo>
                  <a:lnTo>
                    <a:pt x="1523" y="1220"/>
                  </a:lnTo>
                  <a:lnTo>
                    <a:pt x="1520" y="1234"/>
                  </a:lnTo>
                  <a:lnTo>
                    <a:pt x="1517" y="1249"/>
                  </a:lnTo>
                  <a:lnTo>
                    <a:pt x="1513" y="1264"/>
                  </a:lnTo>
                  <a:lnTo>
                    <a:pt x="1508" y="1277"/>
                  </a:lnTo>
                  <a:lnTo>
                    <a:pt x="1492" y="1310"/>
                  </a:lnTo>
                  <a:lnTo>
                    <a:pt x="1474" y="1343"/>
                  </a:lnTo>
                  <a:lnTo>
                    <a:pt x="1453" y="1372"/>
                  </a:lnTo>
                  <a:lnTo>
                    <a:pt x="1430" y="1400"/>
                  </a:lnTo>
                  <a:lnTo>
                    <a:pt x="1406" y="1425"/>
                  </a:lnTo>
                  <a:lnTo>
                    <a:pt x="1379" y="1449"/>
                  </a:lnTo>
                  <a:lnTo>
                    <a:pt x="1351" y="1471"/>
                  </a:lnTo>
                  <a:lnTo>
                    <a:pt x="1321" y="1489"/>
                  </a:lnTo>
                  <a:lnTo>
                    <a:pt x="1290" y="1506"/>
                  </a:lnTo>
                  <a:lnTo>
                    <a:pt x="1258" y="1522"/>
                  </a:lnTo>
                  <a:lnTo>
                    <a:pt x="1224" y="1534"/>
                  </a:lnTo>
                  <a:lnTo>
                    <a:pt x="1190" y="1544"/>
                  </a:lnTo>
                  <a:lnTo>
                    <a:pt x="1155" y="1553"/>
                  </a:lnTo>
                  <a:lnTo>
                    <a:pt x="1120" y="1558"/>
                  </a:lnTo>
                  <a:lnTo>
                    <a:pt x="1085" y="1562"/>
                  </a:lnTo>
                  <a:lnTo>
                    <a:pt x="1050" y="1563"/>
                  </a:lnTo>
                  <a:lnTo>
                    <a:pt x="1015" y="1562"/>
                  </a:lnTo>
                  <a:lnTo>
                    <a:pt x="980" y="1559"/>
                  </a:lnTo>
                  <a:lnTo>
                    <a:pt x="946" y="1553"/>
                  </a:lnTo>
                  <a:lnTo>
                    <a:pt x="912" y="1544"/>
                  </a:lnTo>
                  <a:lnTo>
                    <a:pt x="879" y="1534"/>
                  </a:lnTo>
                  <a:lnTo>
                    <a:pt x="848" y="1520"/>
                  </a:lnTo>
                  <a:lnTo>
                    <a:pt x="818" y="1505"/>
                  </a:lnTo>
                  <a:lnTo>
                    <a:pt x="789" y="1486"/>
                  </a:lnTo>
                  <a:lnTo>
                    <a:pt x="763" y="1466"/>
                  </a:lnTo>
                  <a:lnTo>
                    <a:pt x="738" y="1442"/>
                  </a:lnTo>
                  <a:lnTo>
                    <a:pt x="715" y="1416"/>
                  </a:lnTo>
                  <a:lnTo>
                    <a:pt x="693" y="1388"/>
                  </a:lnTo>
                  <a:lnTo>
                    <a:pt x="676" y="1357"/>
                  </a:lnTo>
                  <a:lnTo>
                    <a:pt x="659" y="1323"/>
                  </a:lnTo>
                  <a:lnTo>
                    <a:pt x="647" y="1286"/>
                  </a:lnTo>
                  <a:lnTo>
                    <a:pt x="636" y="1248"/>
                  </a:lnTo>
                  <a:lnTo>
                    <a:pt x="631" y="1263"/>
                  </a:lnTo>
                  <a:lnTo>
                    <a:pt x="626" y="1278"/>
                  </a:lnTo>
                  <a:lnTo>
                    <a:pt x="620" y="1295"/>
                  </a:lnTo>
                  <a:lnTo>
                    <a:pt x="614" y="1310"/>
                  </a:lnTo>
                  <a:lnTo>
                    <a:pt x="605" y="1327"/>
                  </a:lnTo>
                  <a:lnTo>
                    <a:pt x="598" y="1343"/>
                  </a:lnTo>
                  <a:lnTo>
                    <a:pt x="589" y="1359"/>
                  </a:lnTo>
                  <a:lnTo>
                    <a:pt x="580" y="1375"/>
                  </a:lnTo>
                  <a:lnTo>
                    <a:pt x="569" y="1390"/>
                  </a:lnTo>
                  <a:lnTo>
                    <a:pt x="559" y="1405"/>
                  </a:lnTo>
                  <a:lnTo>
                    <a:pt x="549" y="1420"/>
                  </a:lnTo>
                  <a:lnTo>
                    <a:pt x="536" y="1434"/>
                  </a:lnTo>
                  <a:lnTo>
                    <a:pt x="525" y="1447"/>
                  </a:lnTo>
                  <a:lnTo>
                    <a:pt x="511" y="1459"/>
                  </a:lnTo>
                  <a:lnTo>
                    <a:pt x="499" y="1471"/>
                  </a:lnTo>
                  <a:lnTo>
                    <a:pt x="484" y="1481"/>
                  </a:lnTo>
                  <a:lnTo>
                    <a:pt x="471" y="1490"/>
                  </a:lnTo>
                  <a:lnTo>
                    <a:pt x="456" y="1499"/>
                  </a:lnTo>
                  <a:lnTo>
                    <a:pt x="441" y="1505"/>
                  </a:lnTo>
                  <a:lnTo>
                    <a:pt x="427" y="1510"/>
                  </a:lnTo>
                  <a:lnTo>
                    <a:pt x="411" y="1513"/>
                  </a:lnTo>
                  <a:lnTo>
                    <a:pt x="394" y="1515"/>
                  </a:lnTo>
                  <a:lnTo>
                    <a:pt x="378" y="1515"/>
                  </a:lnTo>
                  <a:lnTo>
                    <a:pt x="361" y="1514"/>
                  </a:lnTo>
                  <a:lnTo>
                    <a:pt x="345" y="1510"/>
                  </a:lnTo>
                  <a:lnTo>
                    <a:pt x="327" y="1505"/>
                  </a:lnTo>
                  <a:lnTo>
                    <a:pt x="310" y="1498"/>
                  </a:lnTo>
                  <a:lnTo>
                    <a:pt x="292" y="1487"/>
                  </a:lnTo>
                  <a:lnTo>
                    <a:pt x="273" y="1475"/>
                  </a:lnTo>
                  <a:lnTo>
                    <a:pt x="256" y="1460"/>
                  </a:lnTo>
                  <a:lnTo>
                    <a:pt x="237" y="1442"/>
                  </a:lnTo>
                  <a:lnTo>
                    <a:pt x="219" y="1423"/>
                  </a:lnTo>
                  <a:lnTo>
                    <a:pt x="215" y="1436"/>
                  </a:lnTo>
                  <a:lnTo>
                    <a:pt x="210" y="1449"/>
                  </a:lnTo>
                  <a:lnTo>
                    <a:pt x="205" y="1460"/>
                  </a:lnTo>
                  <a:lnTo>
                    <a:pt x="200" y="1471"/>
                  </a:lnTo>
                  <a:lnTo>
                    <a:pt x="194" y="1480"/>
                  </a:lnTo>
                  <a:lnTo>
                    <a:pt x="189" y="1488"/>
                  </a:lnTo>
                  <a:lnTo>
                    <a:pt x="183" y="1496"/>
                  </a:lnTo>
                  <a:lnTo>
                    <a:pt x="175" y="1503"/>
                  </a:lnTo>
                  <a:lnTo>
                    <a:pt x="169" y="1509"/>
                  </a:lnTo>
                  <a:lnTo>
                    <a:pt x="162" y="1514"/>
                  </a:lnTo>
                  <a:lnTo>
                    <a:pt x="155" y="1519"/>
                  </a:lnTo>
                  <a:lnTo>
                    <a:pt x="147" y="1523"/>
                  </a:lnTo>
                  <a:lnTo>
                    <a:pt x="140" y="1526"/>
                  </a:lnTo>
                  <a:lnTo>
                    <a:pt x="133" y="1529"/>
                  </a:lnTo>
                  <a:lnTo>
                    <a:pt x="125" y="1531"/>
                  </a:lnTo>
                  <a:lnTo>
                    <a:pt x="117" y="1532"/>
                  </a:lnTo>
                  <a:lnTo>
                    <a:pt x="110" y="1533"/>
                  </a:lnTo>
                  <a:lnTo>
                    <a:pt x="102" y="1533"/>
                  </a:lnTo>
                  <a:lnTo>
                    <a:pt x="95" y="1533"/>
                  </a:lnTo>
                  <a:lnTo>
                    <a:pt x="87" y="1532"/>
                  </a:lnTo>
                  <a:lnTo>
                    <a:pt x="73" y="1529"/>
                  </a:lnTo>
                  <a:lnTo>
                    <a:pt x="59" y="1525"/>
                  </a:lnTo>
                  <a:lnTo>
                    <a:pt x="48" y="1518"/>
                  </a:lnTo>
                  <a:lnTo>
                    <a:pt x="37" y="1511"/>
                  </a:lnTo>
                  <a:lnTo>
                    <a:pt x="27" y="1503"/>
                  </a:lnTo>
                  <a:lnTo>
                    <a:pt x="19" y="1493"/>
                  </a:lnTo>
                  <a:lnTo>
                    <a:pt x="14" y="1485"/>
                  </a:lnTo>
                  <a:lnTo>
                    <a:pt x="10" y="1476"/>
                  </a:lnTo>
                  <a:lnTo>
                    <a:pt x="6" y="1466"/>
                  </a:lnTo>
                  <a:lnTo>
                    <a:pt x="3" y="1457"/>
                  </a:lnTo>
                  <a:lnTo>
                    <a:pt x="1" y="1447"/>
                  </a:lnTo>
                  <a:lnTo>
                    <a:pt x="0" y="1437"/>
                  </a:lnTo>
                  <a:lnTo>
                    <a:pt x="0" y="1427"/>
                  </a:lnTo>
                  <a:lnTo>
                    <a:pt x="1" y="1418"/>
                  </a:lnTo>
                  <a:lnTo>
                    <a:pt x="3" y="1407"/>
                  </a:lnTo>
                  <a:lnTo>
                    <a:pt x="7" y="1398"/>
                  </a:lnTo>
                  <a:lnTo>
                    <a:pt x="11" y="1389"/>
                  </a:lnTo>
                  <a:lnTo>
                    <a:pt x="17" y="1380"/>
                  </a:lnTo>
                  <a:lnTo>
                    <a:pt x="24" y="1373"/>
                  </a:lnTo>
                  <a:lnTo>
                    <a:pt x="33" y="1366"/>
                  </a:lnTo>
                  <a:lnTo>
                    <a:pt x="43" y="1358"/>
                  </a:lnTo>
                  <a:lnTo>
                    <a:pt x="54" y="1353"/>
                  </a:lnTo>
                  <a:lnTo>
                    <a:pt x="63" y="1350"/>
                  </a:lnTo>
                  <a:lnTo>
                    <a:pt x="72" y="1348"/>
                  </a:lnTo>
                  <a:lnTo>
                    <a:pt x="81" y="1348"/>
                  </a:lnTo>
                  <a:lnTo>
                    <a:pt x="90" y="1348"/>
                  </a:lnTo>
                  <a:lnTo>
                    <a:pt x="100" y="1349"/>
                  </a:lnTo>
                  <a:lnTo>
                    <a:pt x="109" y="1351"/>
                  </a:lnTo>
                  <a:lnTo>
                    <a:pt x="118" y="1354"/>
                  </a:lnTo>
                  <a:lnTo>
                    <a:pt x="127" y="1358"/>
                  </a:lnTo>
                  <a:lnTo>
                    <a:pt x="135" y="1362"/>
                  </a:lnTo>
                  <a:lnTo>
                    <a:pt x="142" y="1369"/>
                  </a:lnTo>
                  <a:lnTo>
                    <a:pt x="148" y="1375"/>
                  </a:lnTo>
                  <a:lnTo>
                    <a:pt x="154" y="1382"/>
                  </a:lnTo>
                  <a:lnTo>
                    <a:pt x="157" y="1389"/>
                  </a:lnTo>
                  <a:lnTo>
                    <a:pt x="159" y="1398"/>
                  </a:lnTo>
                  <a:lnTo>
                    <a:pt x="160" y="1407"/>
                  </a:lnTo>
                  <a:lnTo>
                    <a:pt x="159" y="1416"/>
                  </a:lnTo>
                  <a:lnTo>
                    <a:pt x="155" y="1427"/>
                  </a:lnTo>
                  <a:lnTo>
                    <a:pt x="149" y="1437"/>
                  </a:lnTo>
                  <a:lnTo>
                    <a:pt x="145" y="1441"/>
                  </a:lnTo>
                  <a:lnTo>
                    <a:pt x="141" y="1446"/>
                  </a:lnTo>
                  <a:lnTo>
                    <a:pt x="137" y="1450"/>
                  </a:lnTo>
                  <a:lnTo>
                    <a:pt x="132" y="1454"/>
                  </a:lnTo>
                  <a:lnTo>
                    <a:pt x="127" y="1456"/>
                  </a:lnTo>
                  <a:lnTo>
                    <a:pt x="122" y="1458"/>
                  </a:lnTo>
                  <a:lnTo>
                    <a:pt x="116" y="1459"/>
                  </a:lnTo>
                  <a:lnTo>
                    <a:pt x="110" y="1460"/>
                  </a:lnTo>
                  <a:lnTo>
                    <a:pt x="104" y="1459"/>
                  </a:lnTo>
                  <a:lnTo>
                    <a:pt x="99" y="1457"/>
                  </a:lnTo>
                  <a:lnTo>
                    <a:pt x="93" y="1454"/>
                  </a:lnTo>
                  <a:lnTo>
                    <a:pt x="86" y="14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6630988" y="842963"/>
              <a:ext cx="434975" cy="276225"/>
            </a:xfrm>
            <a:custGeom>
              <a:rect b="b" l="l" r="r" t="t"/>
              <a:pathLst>
                <a:path extrusionOk="0" h="1563" w="2466">
                  <a:moveTo>
                    <a:pt x="2379" y="1449"/>
                  </a:moveTo>
                  <a:lnTo>
                    <a:pt x="2372" y="1447"/>
                  </a:lnTo>
                  <a:lnTo>
                    <a:pt x="2365" y="1442"/>
                  </a:lnTo>
                  <a:lnTo>
                    <a:pt x="2359" y="1437"/>
                  </a:lnTo>
                  <a:lnTo>
                    <a:pt x="2354" y="1432"/>
                  </a:lnTo>
                  <a:lnTo>
                    <a:pt x="2348" y="1425"/>
                  </a:lnTo>
                  <a:lnTo>
                    <a:pt x="2345" y="1418"/>
                  </a:lnTo>
                  <a:lnTo>
                    <a:pt x="2342" y="1410"/>
                  </a:lnTo>
                  <a:lnTo>
                    <a:pt x="2341" y="1403"/>
                  </a:lnTo>
                  <a:lnTo>
                    <a:pt x="2340" y="1396"/>
                  </a:lnTo>
                  <a:lnTo>
                    <a:pt x="2342" y="1389"/>
                  </a:lnTo>
                  <a:lnTo>
                    <a:pt x="2344" y="1383"/>
                  </a:lnTo>
                  <a:lnTo>
                    <a:pt x="2348" y="1378"/>
                  </a:lnTo>
                  <a:lnTo>
                    <a:pt x="2355" y="1374"/>
                  </a:lnTo>
                  <a:lnTo>
                    <a:pt x="2362" y="1371"/>
                  </a:lnTo>
                  <a:lnTo>
                    <a:pt x="2372" y="1370"/>
                  </a:lnTo>
                  <a:lnTo>
                    <a:pt x="2384" y="1371"/>
                  </a:lnTo>
                  <a:lnTo>
                    <a:pt x="2391" y="1372"/>
                  </a:lnTo>
                  <a:lnTo>
                    <a:pt x="2397" y="1374"/>
                  </a:lnTo>
                  <a:lnTo>
                    <a:pt x="2402" y="1377"/>
                  </a:lnTo>
                  <a:lnTo>
                    <a:pt x="2407" y="1380"/>
                  </a:lnTo>
                  <a:lnTo>
                    <a:pt x="2410" y="1383"/>
                  </a:lnTo>
                  <a:lnTo>
                    <a:pt x="2414" y="1388"/>
                  </a:lnTo>
                  <a:lnTo>
                    <a:pt x="2417" y="1393"/>
                  </a:lnTo>
                  <a:lnTo>
                    <a:pt x="2419" y="1398"/>
                  </a:lnTo>
                  <a:lnTo>
                    <a:pt x="2421" y="1409"/>
                  </a:lnTo>
                  <a:lnTo>
                    <a:pt x="2421" y="1422"/>
                  </a:lnTo>
                  <a:lnTo>
                    <a:pt x="2421" y="1435"/>
                  </a:lnTo>
                  <a:lnTo>
                    <a:pt x="2420" y="1449"/>
                  </a:lnTo>
                  <a:lnTo>
                    <a:pt x="2418" y="1456"/>
                  </a:lnTo>
                  <a:lnTo>
                    <a:pt x="2416" y="1465"/>
                  </a:lnTo>
                  <a:lnTo>
                    <a:pt x="2411" y="1474"/>
                  </a:lnTo>
                  <a:lnTo>
                    <a:pt x="2406" y="1483"/>
                  </a:lnTo>
                  <a:lnTo>
                    <a:pt x="2400" y="1490"/>
                  </a:lnTo>
                  <a:lnTo>
                    <a:pt x="2392" y="1498"/>
                  </a:lnTo>
                  <a:lnTo>
                    <a:pt x="2388" y="1501"/>
                  </a:lnTo>
                  <a:lnTo>
                    <a:pt x="2383" y="1503"/>
                  </a:lnTo>
                  <a:lnTo>
                    <a:pt x="2377" y="1505"/>
                  </a:lnTo>
                  <a:lnTo>
                    <a:pt x="2371" y="1506"/>
                  </a:lnTo>
                  <a:lnTo>
                    <a:pt x="2364" y="1507"/>
                  </a:lnTo>
                  <a:lnTo>
                    <a:pt x="2356" y="1506"/>
                  </a:lnTo>
                  <a:lnTo>
                    <a:pt x="2347" y="1505"/>
                  </a:lnTo>
                  <a:lnTo>
                    <a:pt x="2339" y="1503"/>
                  </a:lnTo>
                  <a:lnTo>
                    <a:pt x="2330" y="1499"/>
                  </a:lnTo>
                  <a:lnTo>
                    <a:pt x="2322" y="1494"/>
                  </a:lnTo>
                  <a:lnTo>
                    <a:pt x="2313" y="1488"/>
                  </a:lnTo>
                  <a:lnTo>
                    <a:pt x="2305" y="1482"/>
                  </a:lnTo>
                  <a:lnTo>
                    <a:pt x="2297" y="1475"/>
                  </a:lnTo>
                  <a:lnTo>
                    <a:pt x="2291" y="1466"/>
                  </a:lnTo>
                  <a:lnTo>
                    <a:pt x="2283" y="1457"/>
                  </a:lnTo>
                  <a:lnTo>
                    <a:pt x="2278" y="1447"/>
                  </a:lnTo>
                  <a:lnTo>
                    <a:pt x="2273" y="1435"/>
                  </a:lnTo>
                  <a:lnTo>
                    <a:pt x="2270" y="1424"/>
                  </a:lnTo>
                  <a:lnTo>
                    <a:pt x="2268" y="1410"/>
                  </a:lnTo>
                  <a:lnTo>
                    <a:pt x="2267" y="1397"/>
                  </a:lnTo>
                  <a:lnTo>
                    <a:pt x="2266" y="1366"/>
                  </a:lnTo>
                  <a:lnTo>
                    <a:pt x="2264" y="1335"/>
                  </a:lnTo>
                  <a:lnTo>
                    <a:pt x="2263" y="1321"/>
                  </a:lnTo>
                  <a:lnTo>
                    <a:pt x="2259" y="1306"/>
                  </a:lnTo>
                  <a:lnTo>
                    <a:pt x="2256" y="1293"/>
                  </a:lnTo>
                  <a:lnTo>
                    <a:pt x="2253" y="1279"/>
                  </a:lnTo>
                  <a:lnTo>
                    <a:pt x="2248" y="1267"/>
                  </a:lnTo>
                  <a:lnTo>
                    <a:pt x="2242" y="1255"/>
                  </a:lnTo>
                  <a:lnTo>
                    <a:pt x="2234" y="1244"/>
                  </a:lnTo>
                  <a:lnTo>
                    <a:pt x="2224" y="1233"/>
                  </a:lnTo>
                  <a:lnTo>
                    <a:pt x="2214" y="1224"/>
                  </a:lnTo>
                  <a:lnTo>
                    <a:pt x="2201" y="1216"/>
                  </a:lnTo>
                  <a:lnTo>
                    <a:pt x="2186" y="1207"/>
                  </a:lnTo>
                  <a:lnTo>
                    <a:pt x="2170" y="1200"/>
                  </a:lnTo>
                  <a:lnTo>
                    <a:pt x="2161" y="1198"/>
                  </a:lnTo>
                  <a:lnTo>
                    <a:pt x="2154" y="1196"/>
                  </a:lnTo>
                  <a:lnTo>
                    <a:pt x="2146" y="1195"/>
                  </a:lnTo>
                  <a:lnTo>
                    <a:pt x="2137" y="1194"/>
                  </a:lnTo>
                  <a:lnTo>
                    <a:pt x="2120" y="1193"/>
                  </a:lnTo>
                  <a:lnTo>
                    <a:pt x="2103" y="1195"/>
                  </a:lnTo>
                  <a:lnTo>
                    <a:pt x="2087" y="1198"/>
                  </a:lnTo>
                  <a:lnTo>
                    <a:pt x="2071" y="1202"/>
                  </a:lnTo>
                  <a:lnTo>
                    <a:pt x="2056" y="1208"/>
                  </a:lnTo>
                  <a:lnTo>
                    <a:pt x="2042" y="1217"/>
                  </a:lnTo>
                  <a:lnTo>
                    <a:pt x="2036" y="1221"/>
                  </a:lnTo>
                  <a:lnTo>
                    <a:pt x="2030" y="1226"/>
                  </a:lnTo>
                  <a:lnTo>
                    <a:pt x="2025" y="1231"/>
                  </a:lnTo>
                  <a:lnTo>
                    <a:pt x="2020" y="1237"/>
                  </a:lnTo>
                  <a:lnTo>
                    <a:pt x="2015" y="1243"/>
                  </a:lnTo>
                  <a:lnTo>
                    <a:pt x="2012" y="1249"/>
                  </a:lnTo>
                  <a:lnTo>
                    <a:pt x="2009" y="1255"/>
                  </a:lnTo>
                  <a:lnTo>
                    <a:pt x="2006" y="1263"/>
                  </a:lnTo>
                  <a:lnTo>
                    <a:pt x="2004" y="1270"/>
                  </a:lnTo>
                  <a:lnTo>
                    <a:pt x="2003" y="1277"/>
                  </a:lnTo>
                  <a:lnTo>
                    <a:pt x="2003" y="1284"/>
                  </a:lnTo>
                  <a:lnTo>
                    <a:pt x="2004" y="1293"/>
                  </a:lnTo>
                  <a:lnTo>
                    <a:pt x="2005" y="1301"/>
                  </a:lnTo>
                  <a:lnTo>
                    <a:pt x="2007" y="1309"/>
                  </a:lnTo>
                  <a:lnTo>
                    <a:pt x="2010" y="1318"/>
                  </a:lnTo>
                  <a:lnTo>
                    <a:pt x="2014" y="1327"/>
                  </a:lnTo>
                  <a:lnTo>
                    <a:pt x="2020" y="1335"/>
                  </a:lnTo>
                  <a:lnTo>
                    <a:pt x="2032" y="1351"/>
                  </a:lnTo>
                  <a:lnTo>
                    <a:pt x="2040" y="1359"/>
                  </a:lnTo>
                  <a:lnTo>
                    <a:pt x="2051" y="1368"/>
                  </a:lnTo>
                  <a:lnTo>
                    <a:pt x="2056" y="1371"/>
                  </a:lnTo>
                  <a:lnTo>
                    <a:pt x="2062" y="1374"/>
                  </a:lnTo>
                  <a:lnTo>
                    <a:pt x="2068" y="1377"/>
                  </a:lnTo>
                  <a:lnTo>
                    <a:pt x="2074" y="1379"/>
                  </a:lnTo>
                  <a:lnTo>
                    <a:pt x="2087" y="1381"/>
                  </a:lnTo>
                  <a:lnTo>
                    <a:pt x="2098" y="1382"/>
                  </a:lnTo>
                  <a:lnTo>
                    <a:pt x="2110" y="1381"/>
                  </a:lnTo>
                  <a:lnTo>
                    <a:pt x="2121" y="1379"/>
                  </a:lnTo>
                  <a:lnTo>
                    <a:pt x="2131" y="1376"/>
                  </a:lnTo>
                  <a:lnTo>
                    <a:pt x="2141" y="1372"/>
                  </a:lnTo>
                  <a:lnTo>
                    <a:pt x="2149" y="1367"/>
                  </a:lnTo>
                  <a:lnTo>
                    <a:pt x="2156" y="1359"/>
                  </a:lnTo>
                  <a:lnTo>
                    <a:pt x="2162" y="1352"/>
                  </a:lnTo>
                  <a:lnTo>
                    <a:pt x="2166" y="1343"/>
                  </a:lnTo>
                  <a:lnTo>
                    <a:pt x="2171" y="1333"/>
                  </a:lnTo>
                  <a:lnTo>
                    <a:pt x="2172" y="1322"/>
                  </a:lnTo>
                  <a:lnTo>
                    <a:pt x="2172" y="1309"/>
                  </a:lnTo>
                  <a:lnTo>
                    <a:pt x="2170" y="1297"/>
                  </a:lnTo>
                  <a:lnTo>
                    <a:pt x="2165" y="1282"/>
                  </a:lnTo>
                  <a:lnTo>
                    <a:pt x="2159" y="1268"/>
                  </a:lnTo>
                  <a:lnTo>
                    <a:pt x="2150" y="1271"/>
                  </a:lnTo>
                  <a:lnTo>
                    <a:pt x="2141" y="1275"/>
                  </a:lnTo>
                  <a:lnTo>
                    <a:pt x="2133" y="1280"/>
                  </a:lnTo>
                  <a:lnTo>
                    <a:pt x="2128" y="1285"/>
                  </a:lnTo>
                  <a:lnTo>
                    <a:pt x="2118" y="1298"/>
                  </a:lnTo>
                  <a:lnTo>
                    <a:pt x="2111" y="1309"/>
                  </a:lnTo>
                  <a:lnTo>
                    <a:pt x="2106" y="1315"/>
                  </a:lnTo>
                  <a:lnTo>
                    <a:pt x="2102" y="1319"/>
                  </a:lnTo>
                  <a:lnTo>
                    <a:pt x="2097" y="1321"/>
                  </a:lnTo>
                  <a:lnTo>
                    <a:pt x="2091" y="1323"/>
                  </a:lnTo>
                  <a:lnTo>
                    <a:pt x="2085" y="1323"/>
                  </a:lnTo>
                  <a:lnTo>
                    <a:pt x="2076" y="1322"/>
                  </a:lnTo>
                  <a:lnTo>
                    <a:pt x="2067" y="1318"/>
                  </a:lnTo>
                  <a:lnTo>
                    <a:pt x="2056" y="1312"/>
                  </a:lnTo>
                  <a:lnTo>
                    <a:pt x="2053" y="1309"/>
                  </a:lnTo>
                  <a:lnTo>
                    <a:pt x="2049" y="1305"/>
                  </a:lnTo>
                  <a:lnTo>
                    <a:pt x="2044" y="1301"/>
                  </a:lnTo>
                  <a:lnTo>
                    <a:pt x="2041" y="1295"/>
                  </a:lnTo>
                  <a:lnTo>
                    <a:pt x="2039" y="1289"/>
                  </a:lnTo>
                  <a:lnTo>
                    <a:pt x="2037" y="1282"/>
                  </a:lnTo>
                  <a:lnTo>
                    <a:pt x="2037" y="1275"/>
                  </a:lnTo>
                  <a:lnTo>
                    <a:pt x="2037" y="1268"/>
                  </a:lnTo>
                  <a:lnTo>
                    <a:pt x="2038" y="1259"/>
                  </a:lnTo>
                  <a:lnTo>
                    <a:pt x="2041" y="1252"/>
                  </a:lnTo>
                  <a:lnTo>
                    <a:pt x="2045" y="1245"/>
                  </a:lnTo>
                  <a:lnTo>
                    <a:pt x="2052" y="1239"/>
                  </a:lnTo>
                  <a:lnTo>
                    <a:pt x="2059" y="1232"/>
                  </a:lnTo>
                  <a:lnTo>
                    <a:pt x="2068" y="1226"/>
                  </a:lnTo>
                  <a:lnTo>
                    <a:pt x="2080" y="1221"/>
                  </a:lnTo>
                  <a:lnTo>
                    <a:pt x="2093" y="1217"/>
                  </a:lnTo>
                  <a:lnTo>
                    <a:pt x="2104" y="1215"/>
                  </a:lnTo>
                  <a:lnTo>
                    <a:pt x="2116" y="1214"/>
                  </a:lnTo>
                  <a:lnTo>
                    <a:pt x="2127" y="1214"/>
                  </a:lnTo>
                  <a:lnTo>
                    <a:pt x="2139" y="1215"/>
                  </a:lnTo>
                  <a:lnTo>
                    <a:pt x="2149" y="1216"/>
                  </a:lnTo>
                  <a:lnTo>
                    <a:pt x="2160" y="1219"/>
                  </a:lnTo>
                  <a:lnTo>
                    <a:pt x="2171" y="1222"/>
                  </a:lnTo>
                  <a:lnTo>
                    <a:pt x="2181" y="1226"/>
                  </a:lnTo>
                  <a:lnTo>
                    <a:pt x="2191" y="1231"/>
                  </a:lnTo>
                  <a:lnTo>
                    <a:pt x="2200" y="1237"/>
                  </a:lnTo>
                  <a:lnTo>
                    <a:pt x="2209" y="1244"/>
                  </a:lnTo>
                  <a:lnTo>
                    <a:pt x="2216" y="1250"/>
                  </a:lnTo>
                  <a:lnTo>
                    <a:pt x="2223" y="1258"/>
                  </a:lnTo>
                  <a:lnTo>
                    <a:pt x="2230" y="1267"/>
                  </a:lnTo>
                  <a:lnTo>
                    <a:pt x="2234" y="1276"/>
                  </a:lnTo>
                  <a:lnTo>
                    <a:pt x="2238" y="1285"/>
                  </a:lnTo>
                  <a:lnTo>
                    <a:pt x="2241" y="1298"/>
                  </a:lnTo>
                  <a:lnTo>
                    <a:pt x="2244" y="1311"/>
                  </a:lnTo>
                  <a:lnTo>
                    <a:pt x="2245" y="1326"/>
                  </a:lnTo>
                  <a:lnTo>
                    <a:pt x="2245" y="1342"/>
                  </a:lnTo>
                  <a:lnTo>
                    <a:pt x="2244" y="1356"/>
                  </a:lnTo>
                  <a:lnTo>
                    <a:pt x="2243" y="1371"/>
                  </a:lnTo>
                  <a:lnTo>
                    <a:pt x="2240" y="1385"/>
                  </a:lnTo>
                  <a:lnTo>
                    <a:pt x="2237" y="1399"/>
                  </a:lnTo>
                  <a:lnTo>
                    <a:pt x="2234" y="1403"/>
                  </a:lnTo>
                  <a:lnTo>
                    <a:pt x="2228" y="1411"/>
                  </a:lnTo>
                  <a:lnTo>
                    <a:pt x="2220" y="1421"/>
                  </a:lnTo>
                  <a:lnTo>
                    <a:pt x="2210" y="1431"/>
                  </a:lnTo>
                  <a:lnTo>
                    <a:pt x="2196" y="1441"/>
                  </a:lnTo>
                  <a:lnTo>
                    <a:pt x="2181" y="1453"/>
                  </a:lnTo>
                  <a:lnTo>
                    <a:pt x="2173" y="1457"/>
                  </a:lnTo>
                  <a:lnTo>
                    <a:pt x="2163" y="1461"/>
                  </a:lnTo>
                  <a:lnTo>
                    <a:pt x="2154" y="1465"/>
                  </a:lnTo>
                  <a:lnTo>
                    <a:pt x="2144" y="1468"/>
                  </a:lnTo>
                  <a:lnTo>
                    <a:pt x="2133" y="1472"/>
                  </a:lnTo>
                  <a:lnTo>
                    <a:pt x="2123" y="1474"/>
                  </a:lnTo>
                  <a:lnTo>
                    <a:pt x="2112" y="1475"/>
                  </a:lnTo>
                  <a:lnTo>
                    <a:pt x="2099" y="1475"/>
                  </a:lnTo>
                  <a:lnTo>
                    <a:pt x="2087" y="1474"/>
                  </a:lnTo>
                  <a:lnTo>
                    <a:pt x="2074" y="1472"/>
                  </a:lnTo>
                  <a:lnTo>
                    <a:pt x="2062" y="1467"/>
                  </a:lnTo>
                  <a:lnTo>
                    <a:pt x="2049" y="1463"/>
                  </a:lnTo>
                  <a:lnTo>
                    <a:pt x="2035" y="1457"/>
                  </a:lnTo>
                  <a:lnTo>
                    <a:pt x="2021" y="1449"/>
                  </a:lnTo>
                  <a:lnTo>
                    <a:pt x="2007" y="1439"/>
                  </a:lnTo>
                  <a:lnTo>
                    <a:pt x="1993" y="1428"/>
                  </a:lnTo>
                  <a:lnTo>
                    <a:pt x="1978" y="1414"/>
                  </a:lnTo>
                  <a:lnTo>
                    <a:pt x="1963" y="1400"/>
                  </a:lnTo>
                  <a:lnTo>
                    <a:pt x="1948" y="1383"/>
                  </a:lnTo>
                  <a:lnTo>
                    <a:pt x="1933" y="1363"/>
                  </a:lnTo>
                  <a:lnTo>
                    <a:pt x="1903" y="1323"/>
                  </a:lnTo>
                  <a:lnTo>
                    <a:pt x="1879" y="1289"/>
                  </a:lnTo>
                  <a:lnTo>
                    <a:pt x="1869" y="1272"/>
                  </a:lnTo>
                  <a:lnTo>
                    <a:pt x="1859" y="1257"/>
                  </a:lnTo>
                  <a:lnTo>
                    <a:pt x="1852" y="1242"/>
                  </a:lnTo>
                  <a:lnTo>
                    <a:pt x="1845" y="1227"/>
                  </a:lnTo>
                  <a:lnTo>
                    <a:pt x="1840" y="1213"/>
                  </a:lnTo>
                  <a:lnTo>
                    <a:pt x="1834" y="1198"/>
                  </a:lnTo>
                  <a:lnTo>
                    <a:pt x="1829" y="1182"/>
                  </a:lnTo>
                  <a:lnTo>
                    <a:pt x="1825" y="1167"/>
                  </a:lnTo>
                  <a:lnTo>
                    <a:pt x="1818" y="1132"/>
                  </a:lnTo>
                  <a:lnTo>
                    <a:pt x="1811" y="1090"/>
                  </a:lnTo>
                  <a:lnTo>
                    <a:pt x="1808" y="1072"/>
                  </a:lnTo>
                  <a:lnTo>
                    <a:pt x="1804" y="1055"/>
                  </a:lnTo>
                  <a:lnTo>
                    <a:pt x="1799" y="1037"/>
                  </a:lnTo>
                  <a:lnTo>
                    <a:pt x="1795" y="1019"/>
                  </a:lnTo>
                  <a:lnTo>
                    <a:pt x="1790" y="1002"/>
                  </a:lnTo>
                  <a:lnTo>
                    <a:pt x="1784" y="985"/>
                  </a:lnTo>
                  <a:lnTo>
                    <a:pt x="1778" y="967"/>
                  </a:lnTo>
                  <a:lnTo>
                    <a:pt x="1770" y="951"/>
                  </a:lnTo>
                  <a:lnTo>
                    <a:pt x="1763" y="934"/>
                  </a:lnTo>
                  <a:lnTo>
                    <a:pt x="1755" y="917"/>
                  </a:lnTo>
                  <a:lnTo>
                    <a:pt x="1746" y="902"/>
                  </a:lnTo>
                  <a:lnTo>
                    <a:pt x="1736" y="886"/>
                  </a:lnTo>
                  <a:lnTo>
                    <a:pt x="1726" y="872"/>
                  </a:lnTo>
                  <a:lnTo>
                    <a:pt x="1715" y="857"/>
                  </a:lnTo>
                  <a:lnTo>
                    <a:pt x="1703" y="842"/>
                  </a:lnTo>
                  <a:lnTo>
                    <a:pt x="1691" y="829"/>
                  </a:lnTo>
                  <a:lnTo>
                    <a:pt x="1678" y="816"/>
                  </a:lnTo>
                  <a:lnTo>
                    <a:pt x="1665" y="804"/>
                  </a:lnTo>
                  <a:lnTo>
                    <a:pt x="1651" y="792"/>
                  </a:lnTo>
                  <a:lnTo>
                    <a:pt x="1635" y="782"/>
                  </a:lnTo>
                  <a:lnTo>
                    <a:pt x="1620" y="772"/>
                  </a:lnTo>
                  <a:lnTo>
                    <a:pt x="1603" y="762"/>
                  </a:lnTo>
                  <a:lnTo>
                    <a:pt x="1585" y="754"/>
                  </a:lnTo>
                  <a:lnTo>
                    <a:pt x="1568" y="747"/>
                  </a:lnTo>
                  <a:lnTo>
                    <a:pt x="1549" y="740"/>
                  </a:lnTo>
                  <a:lnTo>
                    <a:pt x="1530" y="734"/>
                  </a:lnTo>
                  <a:lnTo>
                    <a:pt x="1509" y="730"/>
                  </a:lnTo>
                  <a:lnTo>
                    <a:pt x="1488" y="726"/>
                  </a:lnTo>
                  <a:lnTo>
                    <a:pt x="1465" y="724"/>
                  </a:lnTo>
                  <a:lnTo>
                    <a:pt x="1444" y="723"/>
                  </a:lnTo>
                  <a:lnTo>
                    <a:pt x="1420" y="723"/>
                  </a:lnTo>
                  <a:lnTo>
                    <a:pt x="1395" y="724"/>
                  </a:lnTo>
                  <a:lnTo>
                    <a:pt x="1371" y="726"/>
                  </a:lnTo>
                  <a:lnTo>
                    <a:pt x="1348" y="729"/>
                  </a:lnTo>
                  <a:lnTo>
                    <a:pt x="1325" y="733"/>
                  </a:lnTo>
                  <a:lnTo>
                    <a:pt x="1303" y="737"/>
                  </a:lnTo>
                  <a:lnTo>
                    <a:pt x="1260" y="749"/>
                  </a:lnTo>
                  <a:lnTo>
                    <a:pt x="1217" y="760"/>
                  </a:lnTo>
                  <a:lnTo>
                    <a:pt x="1176" y="773"/>
                  </a:lnTo>
                  <a:lnTo>
                    <a:pt x="1133" y="784"/>
                  </a:lnTo>
                  <a:lnTo>
                    <a:pt x="1111" y="789"/>
                  </a:lnTo>
                  <a:lnTo>
                    <a:pt x="1088" y="794"/>
                  </a:lnTo>
                  <a:lnTo>
                    <a:pt x="1065" y="798"/>
                  </a:lnTo>
                  <a:lnTo>
                    <a:pt x="1042" y="801"/>
                  </a:lnTo>
                  <a:lnTo>
                    <a:pt x="1030" y="801"/>
                  </a:lnTo>
                  <a:lnTo>
                    <a:pt x="1019" y="801"/>
                  </a:lnTo>
                  <a:lnTo>
                    <a:pt x="1007" y="801"/>
                  </a:lnTo>
                  <a:lnTo>
                    <a:pt x="997" y="799"/>
                  </a:lnTo>
                  <a:lnTo>
                    <a:pt x="986" y="797"/>
                  </a:lnTo>
                  <a:lnTo>
                    <a:pt x="974" y="795"/>
                  </a:lnTo>
                  <a:lnTo>
                    <a:pt x="964" y="790"/>
                  </a:lnTo>
                  <a:lnTo>
                    <a:pt x="953" y="787"/>
                  </a:lnTo>
                  <a:lnTo>
                    <a:pt x="942" y="782"/>
                  </a:lnTo>
                  <a:lnTo>
                    <a:pt x="933" y="777"/>
                  </a:lnTo>
                  <a:lnTo>
                    <a:pt x="923" y="772"/>
                  </a:lnTo>
                  <a:lnTo>
                    <a:pt x="913" y="765"/>
                  </a:lnTo>
                  <a:lnTo>
                    <a:pt x="905" y="758"/>
                  </a:lnTo>
                  <a:lnTo>
                    <a:pt x="897" y="751"/>
                  </a:lnTo>
                  <a:lnTo>
                    <a:pt x="890" y="743"/>
                  </a:lnTo>
                  <a:lnTo>
                    <a:pt x="882" y="734"/>
                  </a:lnTo>
                  <a:lnTo>
                    <a:pt x="876" y="726"/>
                  </a:lnTo>
                  <a:lnTo>
                    <a:pt x="871" y="717"/>
                  </a:lnTo>
                  <a:lnTo>
                    <a:pt x="866" y="707"/>
                  </a:lnTo>
                  <a:lnTo>
                    <a:pt x="862" y="698"/>
                  </a:lnTo>
                  <a:lnTo>
                    <a:pt x="859" y="687"/>
                  </a:lnTo>
                  <a:lnTo>
                    <a:pt x="857" y="676"/>
                  </a:lnTo>
                  <a:lnTo>
                    <a:pt x="855" y="666"/>
                  </a:lnTo>
                  <a:lnTo>
                    <a:pt x="855" y="654"/>
                  </a:lnTo>
                  <a:lnTo>
                    <a:pt x="857" y="643"/>
                  </a:lnTo>
                  <a:lnTo>
                    <a:pt x="859" y="631"/>
                  </a:lnTo>
                  <a:lnTo>
                    <a:pt x="862" y="619"/>
                  </a:lnTo>
                  <a:lnTo>
                    <a:pt x="867" y="606"/>
                  </a:lnTo>
                  <a:lnTo>
                    <a:pt x="872" y="594"/>
                  </a:lnTo>
                  <a:lnTo>
                    <a:pt x="879" y="581"/>
                  </a:lnTo>
                  <a:lnTo>
                    <a:pt x="888" y="569"/>
                  </a:lnTo>
                  <a:lnTo>
                    <a:pt x="898" y="555"/>
                  </a:lnTo>
                  <a:lnTo>
                    <a:pt x="904" y="548"/>
                  </a:lnTo>
                  <a:lnTo>
                    <a:pt x="911" y="541"/>
                  </a:lnTo>
                  <a:lnTo>
                    <a:pt x="920" y="536"/>
                  </a:lnTo>
                  <a:lnTo>
                    <a:pt x="928" y="529"/>
                  </a:lnTo>
                  <a:lnTo>
                    <a:pt x="936" y="525"/>
                  </a:lnTo>
                  <a:lnTo>
                    <a:pt x="944" y="521"/>
                  </a:lnTo>
                  <a:lnTo>
                    <a:pt x="954" y="518"/>
                  </a:lnTo>
                  <a:lnTo>
                    <a:pt x="963" y="515"/>
                  </a:lnTo>
                  <a:lnTo>
                    <a:pt x="973" y="513"/>
                  </a:lnTo>
                  <a:lnTo>
                    <a:pt x="983" y="512"/>
                  </a:lnTo>
                  <a:lnTo>
                    <a:pt x="992" y="511"/>
                  </a:lnTo>
                  <a:lnTo>
                    <a:pt x="1002" y="511"/>
                  </a:lnTo>
                  <a:lnTo>
                    <a:pt x="1013" y="511"/>
                  </a:lnTo>
                  <a:lnTo>
                    <a:pt x="1022" y="512"/>
                  </a:lnTo>
                  <a:lnTo>
                    <a:pt x="1031" y="514"/>
                  </a:lnTo>
                  <a:lnTo>
                    <a:pt x="1042" y="516"/>
                  </a:lnTo>
                  <a:lnTo>
                    <a:pt x="1051" y="519"/>
                  </a:lnTo>
                  <a:lnTo>
                    <a:pt x="1060" y="522"/>
                  </a:lnTo>
                  <a:lnTo>
                    <a:pt x="1068" y="526"/>
                  </a:lnTo>
                  <a:lnTo>
                    <a:pt x="1077" y="531"/>
                  </a:lnTo>
                  <a:lnTo>
                    <a:pt x="1085" y="537"/>
                  </a:lnTo>
                  <a:lnTo>
                    <a:pt x="1093" y="542"/>
                  </a:lnTo>
                  <a:lnTo>
                    <a:pt x="1101" y="548"/>
                  </a:lnTo>
                  <a:lnTo>
                    <a:pt x="1107" y="555"/>
                  </a:lnTo>
                  <a:lnTo>
                    <a:pt x="1113" y="563"/>
                  </a:lnTo>
                  <a:lnTo>
                    <a:pt x="1118" y="571"/>
                  </a:lnTo>
                  <a:lnTo>
                    <a:pt x="1123" y="579"/>
                  </a:lnTo>
                  <a:lnTo>
                    <a:pt x="1127" y="588"/>
                  </a:lnTo>
                  <a:lnTo>
                    <a:pt x="1131" y="597"/>
                  </a:lnTo>
                  <a:lnTo>
                    <a:pt x="1133" y="607"/>
                  </a:lnTo>
                  <a:lnTo>
                    <a:pt x="1135" y="618"/>
                  </a:lnTo>
                  <a:lnTo>
                    <a:pt x="1136" y="629"/>
                  </a:lnTo>
                  <a:lnTo>
                    <a:pt x="1135" y="639"/>
                  </a:lnTo>
                  <a:lnTo>
                    <a:pt x="1134" y="649"/>
                  </a:lnTo>
                  <a:lnTo>
                    <a:pt x="1132" y="657"/>
                  </a:lnTo>
                  <a:lnTo>
                    <a:pt x="1128" y="666"/>
                  </a:lnTo>
                  <a:lnTo>
                    <a:pt x="1124" y="673"/>
                  </a:lnTo>
                  <a:lnTo>
                    <a:pt x="1120" y="680"/>
                  </a:lnTo>
                  <a:lnTo>
                    <a:pt x="1115" y="686"/>
                  </a:lnTo>
                  <a:lnTo>
                    <a:pt x="1109" y="693"/>
                  </a:lnTo>
                  <a:lnTo>
                    <a:pt x="1103" y="698"/>
                  </a:lnTo>
                  <a:lnTo>
                    <a:pt x="1095" y="702"/>
                  </a:lnTo>
                  <a:lnTo>
                    <a:pt x="1088" y="706"/>
                  </a:lnTo>
                  <a:lnTo>
                    <a:pt x="1081" y="709"/>
                  </a:lnTo>
                  <a:lnTo>
                    <a:pt x="1073" y="712"/>
                  </a:lnTo>
                  <a:lnTo>
                    <a:pt x="1064" y="714"/>
                  </a:lnTo>
                  <a:lnTo>
                    <a:pt x="1056" y="717"/>
                  </a:lnTo>
                  <a:lnTo>
                    <a:pt x="1048" y="718"/>
                  </a:lnTo>
                  <a:lnTo>
                    <a:pt x="1040" y="719"/>
                  </a:lnTo>
                  <a:lnTo>
                    <a:pt x="1031" y="719"/>
                  </a:lnTo>
                  <a:lnTo>
                    <a:pt x="1023" y="718"/>
                  </a:lnTo>
                  <a:lnTo>
                    <a:pt x="1015" y="717"/>
                  </a:lnTo>
                  <a:lnTo>
                    <a:pt x="1006" y="716"/>
                  </a:lnTo>
                  <a:lnTo>
                    <a:pt x="999" y="713"/>
                  </a:lnTo>
                  <a:lnTo>
                    <a:pt x="992" y="710"/>
                  </a:lnTo>
                  <a:lnTo>
                    <a:pt x="985" y="707"/>
                  </a:lnTo>
                  <a:lnTo>
                    <a:pt x="979" y="704"/>
                  </a:lnTo>
                  <a:lnTo>
                    <a:pt x="972" y="700"/>
                  </a:lnTo>
                  <a:lnTo>
                    <a:pt x="967" y="695"/>
                  </a:lnTo>
                  <a:lnTo>
                    <a:pt x="963" y="690"/>
                  </a:lnTo>
                  <a:lnTo>
                    <a:pt x="959" y="684"/>
                  </a:lnTo>
                  <a:lnTo>
                    <a:pt x="956" y="678"/>
                  </a:lnTo>
                  <a:lnTo>
                    <a:pt x="954" y="671"/>
                  </a:lnTo>
                  <a:lnTo>
                    <a:pt x="952" y="665"/>
                  </a:lnTo>
                  <a:lnTo>
                    <a:pt x="952" y="651"/>
                  </a:lnTo>
                  <a:lnTo>
                    <a:pt x="952" y="640"/>
                  </a:lnTo>
                  <a:lnTo>
                    <a:pt x="954" y="628"/>
                  </a:lnTo>
                  <a:lnTo>
                    <a:pt x="957" y="619"/>
                  </a:lnTo>
                  <a:lnTo>
                    <a:pt x="960" y="609"/>
                  </a:lnTo>
                  <a:lnTo>
                    <a:pt x="965" y="601"/>
                  </a:lnTo>
                  <a:lnTo>
                    <a:pt x="970" y="594"/>
                  </a:lnTo>
                  <a:lnTo>
                    <a:pt x="976" y="589"/>
                  </a:lnTo>
                  <a:lnTo>
                    <a:pt x="984" y="583"/>
                  </a:lnTo>
                  <a:lnTo>
                    <a:pt x="991" y="580"/>
                  </a:lnTo>
                  <a:lnTo>
                    <a:pt x="998" y="578"/>
                  </a:lnTo>
                  <a:lnTo>
                    <a:pt x="1006" y="577"/>
                  </a:lnTo>
                  <a:lnTo>
                    <a:pt x="1014" y="578"/>
                  </a:lnTo>
                  <a:lnTo>
                    <a:pt x="1022" y="579"/>
                  </a:lnTo>
                  <a:lnTo>
                    <a:pt x="1030" y="583"/>
                  </a:lnTo>
                  <a:lnTo>
                    <a:pt x="1037" y="589"/>
                  </a:lnTo>
                  <a:lnTo>
                    <a:pt x="1042" y="591"/>
                  </a:lnTo>
                  <a:lnTo>
                    <a:pt x="1043" y="594"/>
                  </a:lnTo>
                  <a:lnTo>
                    <a:pt x="1044" y="597"/>
                  </a:lnTo>
                  <a:lnTo>
                    <a:pt x="1043" y="599"/>
                  </a:lnTo>
                  <a:lnTo>
                    <a:pt x="1038" y="603"/>
                  </a:lnTo>
                  <a:lnTo>
                    <a:pt x="1032" y="608"/>
                  </a:lnTo>
                  <a:lnTo>
                    <a:pt x="1025" y="616"/>
                  </a:lnTo>
                  <a:lnTo>
                    <a:pt x="1019" y="623"/>
                  </a:lnTo>
                  <a:lnTo>
                    <a:pt x="1016" y="628"/>
                  </a:lnTo>
                  <a:lnTo>
                    <a:pt x="1015" y="633"/>
                  </a:lnTo>
                  <a:lnTo>
                    <a:pt x="1015" y="640"/>
                  </a:lnTo>
                  <a:lnTo>
                    <a:pt x="1016" y="647"/>
                  </a:lnTo>
                  <a:lnTo>
                    <a:pt x="1023" y="649"/>
                  </a:lnTo>
                  <a:lnTo>
                    <a:pt x="1029" y="651"/>
                  </a:lnTo>
                  <a:lnTo>
                    <a:pt x="1036" y="652"/>
                  </a:lnTo>
                  <a:lnTo>
                    <a:pt x="1043" y="652"/>
                  </a:lnTo>
                  <a:lnTo>
                    <a:pt x="1048" y="652"/>
                  </a:lnTo>
                  <a:lnTo>
                    <a:pt x="1053" y="652"/>
                  </a:lnTo>
                  <a:lnTo>
                    <a:pt x="1057" y="651"/>
                  </a:lnTo>
                  <a:lnTo>
                    <a:pt x="1061" y="649"/>
                  </a:lnTo>
                  <a:lnTo>
                    <a:pt x="1065" y="647"/>
                  </a:lnTo>
                  <a:lnTo>
                    <a:pt x="1068" y="645"/>
                  </a:lnTo>
                  <a:lnTo>
                    <a:pt x="1072" y="642"/>
                  </a:lnTo>
                  <a:lnTo>
                    <a:pt x="1074" y="639"/>
                  </a:lnTo>
                  <a:lnTo>
                    <a:pt x="1078" y="631"/>
                  </a:lnTo>
                  <a:lnTo>
                    <a:pt x="1079" y="623"/>
                  </a:lnTo>
                  <a:lnTo>
                    <a:pt x="1079" y="615"/>
                  </a:lnTo>
                  <a:lnTo>
                    <a:pt x="1078" y="605"/>
                  </a:lnTo>
                  <a:lnTo>
                    <a:pt x="1075" y="596"/>
                  </a:lnTo>
                  <a:lnTo>
                    <a:pt x="1070" y="588"/>
                  </a:lnTo>
                  <a:lnTo>
                    <a:pt x="1062" y="579"/>
                  </a:lnTo>
                  <a:lnTo>
                    <a:pt x="1054" y="572"/>
                  </a:lnTo>
                  <a:lnTo>
                    <a:pt x="1044" y="566"/>
                  </a:lnTo>
                  <a:lnTo>
                    <a:pt x="1032" y="561"/>
                  </a:lnTo>
                  <a:lnTo>
                    <a:pt x="1021" y="557"/>
                  </a:lnTo>
                  <a:lnTo>
                    <a:pt x="1010" y="556"/>
                  </a:lnTo>
                  <a:lnTo>
                    <a:pt x="999" y="555"/>
                  </a:lnTo>
                  <a:lnTo>
                    <a:pt x="990" y="556"/>
                  </a:lnTo>
                  <a:lnTo>
                    <a:pt x="980" y="558"/>
                  </a:lnTo>
                  <a:lnTo>
                    <a:pt x="971" y="562"/>
                  </a:lnTo>
                  <a:lnTo>
                    <a:pt x="963" y="566"/>
                  </a:lnTo>
                  <a:lnTo>
                    <a:pt x="955" y="572"/>
                  </a:lnTo>
                  <a:lnTo>
                    <a:pt x="949" y="579"/>
                  </a:lnTo>
                  <a:lnTo>
                    <a:pt x="942" y="588"/>
                  </a:lnTo>
                  <a:lnTo>
                    <a:pt x="938" y="598"/>
                  </a:lnTo>
                  <a:lnTo>
                    <a:pt x="934" y="609"/>
                  </a:lnTo>
                  <a:lnTo>
                    <a:pt x="932" y="622"/>
                  </a:lnTo>
                  <a:lnTo>
                    <a:pt x="931" y="635"/>
                  </a:lnTo>
                  <a:lnTo>
                    <a:pt x="931" y="652"/>
                  </a:lnTo>
                  <a:lnTo>
                    <a:pt x="933" y="669"/>
                  </a:lnTo>
                  <a:lnTo>
                    <a:pt x="934" y="676"/>
                  </a:lnTo>
                  <a:lnTo>
                    <a:pt x="936" y="682"/>
                  </a:lnTo>
                  <a:lnTo>
                    <a:pt x="938" y="688"/>
                  </a:lnTo>
                  <a:lnTo>
                    <a:pt x="941" y="694"/>
                  </a:lnTo>
                  <a:lnTo>
                    <a:pt x="948" y="704"/>
                  </a:lnTo>
                  <a:lnTo>
                    <a:pt x="956" y="713"/>
                  </a:lnTo>
                  <a:lnTo>
                    <a:pt x="966" y="721"/>
                  </a:lnTo>
                  <a:lnTo>
                    <a:pt x="976" y="728"/>
                  </a:lnTo>
                  <a:lnTo>
                    <a:pt x="989" y="733"/>
                  </a:lnTo>
                  <a:lnTo>
                    <a:pt x="1001" y="736"/>
                  </a:lnTo>
                  <a:lnTo>
                    <a:pt x="1015" y="739"/>
                  </a:lnTo>
                  <a:lnTo>
                    <a:pt x="1028" y="740"/>
                  </a:lnTo>
                  <a:lnTo>
                    <a:pt x="1042" y="740"/>
                  </a:lnTo>
                  <a:lnTo>
                    <a:pt x="1054" y="739"/>
                  </a:lnTo>
                  <a:lnTo>
                    <a:pt x="1067" y="736"/>
                  </a:lnTo>
                  <a:lnTo>
                    <a:pt x="1080" y="732"/>
                  </a:lnTo>
                  <a:lnTo>
                    <a:pt x="1092" y="727"/>
                  </a:lnTo>
                  <a:lnTo>
                    <a:pt x="1103" y="721"/>
                  </a:lnTo>
                  <a:lnTo>
                    <a:pt x="1113" y="713"/>
                  </a:lnTo>
                  <a:lnTo>
                    <a:pt x="1122" y="706"/>
                  </a:lnTo>
                  <a:lnTo>
                    <a:pt x="1131" y="697"/>
                  </a:lnTo>
                  <a:lnTo>
                    <a:pt x="1138" y="688"/>
                  </a:lnTo>
                  <a:lnTo>
                    <a:pt x="1144" y="678"/>
                  </a:lnTo>
                  <a:lnTo>
                    <a:pt x="1150" y="669"/>
                  </a:lnTo>
                  <a:lnTo>
                    <a:pt x="1154" y="658"/>
                  </a:lnTo>
                  <a:lnTo>
                    <a:pt x="1158" y="648"/>
                  </a:lnTo>
                  <a:lnTo>
                    <a:pt x="1162" y="638"/>
                  </a:lnTo>
                  <a:lnTo>
                    <a:pt x="1164" y="626"/>
                  </a:lnTo>
                  <a:lnTo>
                    <a:pt x="1165" y="616"/>
                  </a:lnTo>
                  <a:lnTo>
                    <a:pt x="1166" y="604"/>
                  </a:lnTo>
                  <a:lnTo>
                    <a:pt x="1165" y="594"/>
                  </a:lnTo>
                  <a:lnTo>
                    <a:pt x="1164" y="583"/>
                  </a:lnTo>
                  <a:lnTo>
                    <a:pt x="1160" y="572"/>
                  </a:lnTo>
                  <a:lnTo>
                    <a:pt x="1157" y="562"/>
                  </a:lnTo>
                  <a:lnTo>
                    <a:pt x="1153" y="552"/>
                  </a:lnTo>
                  <a:lnTo>
                    <a:pt x="1148" y="542"/>
                  </a:lnTo>
                  <a:lnTo>
                    <a:pt x="1142" y="532"/>
                  </a:lnTo>
                  <a:lnTo>
                    <a:pt x="1135" y="524"/>
                  </a:lnTo>
                  <a:lnTo>
                    <a:pt x="1126" y="515"/>
                  </a:lnTo>
                  <a:lnTo>
                    <a:pt x="1117" y="508"/>
                  </a:lnTo>
                  <a:lnTo>
                    <a:pt x="1107" y="500"/>
                  </a:lnTo>
                  <a:lnTo>
                    <a:pt x="1095" y="494"/>
                  </a:lnTo>
                  <a:lnTo>
                    <a:pt x="1083" y="488"/>
                  </a:lnTo>
                  <a:lnTo>
                    <a:pt x="1070" y="483"/>
                  </a:lnTo>
                  <a:lnTo>
                    <a:pt x="1055" y="478"/>
                  </a:lnTo>
                  <a:lnTo>
                    <a:pt x="1040" y="475"/>
                  </a:lnTo>
                  <a:lnTo>
                    <a:pt x="1023" y="473"/>
                  </a:lnTo>
                  <a:lnTo>
                    <a:pt x="1005" y="472"/>
                  </a:lnTo>
                  <a:lnTo>
                    <a:pt x="987" y="472"/>
                  </a:lnTo>
                  <a:lnTo>
                    <a:pt x="967" y="473"/>
                  </a:lnTo>
                  <a:lnTo>
                    <a:pt x="948" y="475"/>
                  </a:lnTo>
                  <a:lnTo>
                    <a:pt x="929" y="480"/>
                  </a:lnTo>
                  <a:lnTo>
                    <a:pt x="912" y="486"/>
                  </a:lnTo>
                  <a:lnTo>
                    <a:pt x="897" y="493"/>
                  </a:lnTo>
                  <a:lnTo>
                    <a:pt x="882" y="502"/>
                  </a:lnTo>
                  <a:lnTo>
                    <a:pt x="869" y="513"/>
                  </a:lnTo>
                  <a:lnTo>
                    <a:pt x="858" y="524"/>
                  </a:lnTo>
                  <a:lnTo>
                    <a:pt x="847" y="536"/>
                  </a:lnTo>
                  <a:lnTo>
                    <a:pt x="838" y="549"/>
                  </a:lnTo>
                  <a:lnTo>
                    <a:pt x="830" y="564"/>
                  </a:lnTo>
                  <a:lnTo>
                    <a:pt x="822" y="578"/>
                  </a:lnTo>
                  <a:lnTo>
                    <a:pt x="817" y="593"/>
                  </a:lnTo>
                  <a:lnTo>
                    <a:pt x="813" y="608"/>
                  </a:lnTo>
                  <a:lnTo>
                    <a:pt x="810" y="625"/>
                  </a:lnTo>
                  <a:lnTo>
                    <a:pt x="809" y="641"/>
                  </a:lnTo>
                  <a:lnTo>
                    <a:pt x="808" y="657"/>
                  </a:lnTo>
                  <a:lnTo>
                    <a:pt x="809" y="673"/>
                  </a:lnTo>
                  <a:lnTo>
                    <a:pt x="812" y="690"/>
                  </a:lnTo>
                  <a:lnTo>
                    <a:pt x="815" y="705"/>
                  </a:lnTo>
                  <a:lnTo>
                    <a:pt x="820" y="720"/>
                  </a:lnTo>
                  <a:lnTo>
                    <a:pt x="827" y="735"/>
                  </a:lnTo>
                  <a:lnTo>
                    <a:pt x="834" y="749"/>
                  </a:lnTo>
                  <a:lnTo>
                    <a:pt x="843" y="762"/>
                  </a:lnTo>
                  <a:lnTo>
                    <a:pt x="852" y="775"/>
                  </a:lnTo>
                  <a:lnTo>
                    <a:pt x="864" y="786"/>
                  </a:lnTo>
                  <a:lnTo>
                    <a:pt x="877" y="797"/>
                  </a:lnTo>
                  <a:lnTo>
                    <a:pt x="891" y="806"/>
                  </a:lnTo>
                  <a:lnTo>
                    <a:pt x="906" y="813"/>
                  </a:lnTo>
                  <a:lnTo>
                    <a:pt x="923" y="820"/>
                  </a:lnTo>
                  <a:lnTo>
                    <a:pt x="941" y="825"/>
                  </a:lnTo>
                  <a:lnTo>
                    <a:pt x="960" y="828"/>
                  </a:lnTo>
                  <a:lnTo>
                    <a:pt x="981" y="829"/>
                  </a:lnTo>
                  <a:lnTo>
                    <a:pt x="940" y="842"/>
                  </a:lnTo>
                  <a:lnTo>
                    <a:pt x="901" y="855"/>
                  </a:lnTo>
                  <a:lnTo>
                    <a:pt x="862" y="866"/>
                  </a:lnTo>
                  <a:lnTo>
                    <a:pt x="822" y="876"/>
                  </a:lnTo>
                  <a:lnTo>
                    <a:pt x="784" y="884"/>
                  </a:lnTo>
                  <a:lnTo>
                    <a:pt x="747" y="889"/>
                  </a:lnTo>
                  <a:lnTo>
                    <a:pt x="727" y="891"/>
                  </a:lnTo>
                  <a:lnTo>
                    <a:pt x="709" y="893"/>
                  </a:lnTo>
                  <a:lnTo>
                    <a:pt x="690" y="893"/>
                  </a:lnTo>
                  <a:lnTo>
                    <a:pt x="671" y="894"/>
                  </a:lnTo>
                  <a:lnTo>
                    <a:pt x="653" y="893"/>
                  </a:lnTo>
                  <a:lnTo>
                    <a:pt x="634" y="892"/>
                  </a:lnTo>
                  <a:lnTo>
                    <a:pt x="616" y="891"/>
                  </a:lnTo>
                  <a:lnTo>
                    <a:pt x="597" y="888"/>
                  </a:lnTo>
                  <a:lnTo>
                    <a:pt x="578" y="885"/>
                  </a:lnTo>
                  <a:lnTo>
                    <a:pt x="560" y="882"/>
                  </a:lnTo>
                  <a:lnTo>
                    <a:pt x="541" y="877"/>
                  </a:lnTo>
                  <a:lnTo>
                    <a:pt x="522" y="872"/>
                  </a:lnTo>
                  <a:lnTo>
                    <a:pt x="503" y="865"/>
                  </a:lnTo>
                  <a:lnTo>
                    <a:pt x="484" y="859"/>
                  </a:lnTo>
                  <a:lnTo>
                    <a:pt x="466" y="851"/>
                  </a:lnTo>
                  <a:lnTo>
                    <a:pt x="446" y="842"/>
                  </a:lnTo>
                  <a:lnTo>
                    <a:pt x="427" y="833"/>
                  </a:lnTo>
                  <a:lnTo>
                    <a:pt x="408" y="823"/>
                  </a:lnTo>
                  <a:lnTo>
                    <a:pt x="389" y="811"/>
                  </a:lnTo>
                  <a:lnTo>
                    <a:pt x="370" y="799"/>
                  </a:lnTo>
                  <a:lnTo>
                    <a:pt x="359" y="791"/>
                  </a:lnTo>
                  <a:lnTo>
                    <a:pt x="349" y="784"/>
                  </a:lnTo>
                  <a:lnTo>
                    <a:pt x="340" y="776"/>
                  </a:lnTo>
                  <a:lnTo>
                    <a:pt x="330" y="766"/>
                  </a:lnTo>
                  <a:lnTo>
                    <a:pt x="321" y="757"/>
                  </a:lnTo>
                  <a:lnTo>
                    <a:pt x="312" y="748"/>
                  </a:lnTo>
                  <a:lnTo>
                    <a:pt x="303" y="737"/>
                  </a:lnTo>
                  <a:lnTo>
                    <a:pt x="294" y="727"/>
                  </a:lnTo>
                  <a:lnTo>
                    <a:pt x="279" y="704"/>
                  </a:lnTo>
                  <a:lnTo>
                    <a:pt x="265" y="680"/>
                  </a:lnTo>
                  <a:lnTo>
                    <a:pt x="253" y="655"/>
                  </a:lnTo>
                  <a:lnTo>
                    <a:pt x="241" y="630"/>
                  </a:lnTo>
                  <a:lnTo>
                    <a:pt x="232" y="603"/>
                  </a:lnTo>
                  <a:lnTo>
                    <a:pt x="225" y="576"/>
                  </a:lnTo>
                  <a:lnTo>
                    <a:pt x="219" y="549"/>
                  </a:lnTo>
                  <a:lnTo>
                    <a:pt x="216" y="522"/>
                  </a:lnTo>
                  <a:lnTo>
                    <a:pt x="214" y="510"/>
                  </a:lnTo>
                  <a:lnTo>
                    <a:pt x="213" y="496"/>
                  </a:lnTo>
                  <a:lnTo>
                    <a:pt x="213" y="483"/>
                  </a:lnTo>
                  <a:lnTo>
                    <a:pt x="214" y="469"/>
                  </a:lnTo>
                  <a:lnTo>
                    <a:pt x="216" y="457"/>
                  </a:lnTo>
                  <a:lnTo>
                    <a:pt x="217" y="444"/>
                  </a:lnTo>
                  <a:lnTo>
                    <a:pt x="219" y="432"/>
                  </a:lnTo>
                  <a:lnTo>
                    <a:pt x="222" y="419"/>
                  </a:lnTo>
                  <a:lnTo>
                    <a:pt x="230" y="393"/>
                  </a:lnTo>
                  <a:lnTo>
                    <a:pt x="240" y="369"/>
                  </a:lnTo>
                  <a:lnTo>
                    <a:pt x="252" y="347"/>
                  </a:lnTo>
                  <a:lnTo>
                    <a:pt x="266" y="328"/>
                  </a:lnTo>
                  <a:lnTo>
                    <a:pt x="282" y="311"/>
                  </a:lnTo>
                  <a:lnTo>
                    <a:pt x="298" y="295"/>
                  </a:lnTo>
                  <a:lnTo>
                    <a:pt x="317" y="282"/>
                  </a:lnTo>
                  <a:lnTo>
                    <a:pt x="336" y="270"/>
                  </a:lnTo>
                  <a:lnTo>
                    <a:pt x="357" y="261"/>
                  </a:lnTo>
                  <a:lnTo>
                    <a:pt x="379" y="254"/>
                  </a:lnTo>
                  <a:lnTo>
                    <a:pt x="402" y="249"/>
                  </a:lnTo>
                  <a:lnTo>
                    <a:pt x="424" y="244"/>
                  </a:lnTo>
                  <a:lnTo>
                    <a:pt x="447" y="242"/>
                  </a:lnTo>
                  <a:lnTo>
                    <a:pt x="471" y="242"/>
                  </a:lnTo>
                  <a:lnTo>
                    <a:pt x="495" y="243"/>
                  </a:lnTo>
                  <a:lnTo>
                    <a:pt x="518" y="246"/>
                  </a:lnTo>
                  <a:lnTo>
                    <a:pt x="541" y="252"/>
                  </a:lnTo>
                  <a:lnTo>
                    <a:pt x="564" y="258"/>
                  </a:lnTo>
                  <a:lnTo>
                    <a:pt x="587" y="266"/>
                  </a:lnTo>
                  <a:lnTo>
                    <a:pt x="608" y="276"/>
                  </a:lnTo>
                  <a:lnTo>
                    <a:pt x="629" y="286"/>
                  </a:lnTo>
                  <a:lnTo>
                    <a:pt x="649" y="298"/>
                  </a:lnTo>
                  <a:lnTo>
                    <a:pt x="667" y="313"/>
                  </a:lnTo>
                  <a:lnTo>
                    <a:pt x="684" y="328"/>
                  </a:lnTo>
                  <a:lnTo>
                    <a:pt x="699" y="344"/>
                  </a:lnTo>
                  <a:lnTo>
                    <a:pt x="714" y="362"/>
                  </a:lnTo>
                  <a:lnTo>
                    <a:pt x="725" y="382"/>
                  </a:lnTo>
                  <a:lnTo>
                    <a:pt x="736" y="401"/>
                  </a:lnTo>
                  <a:lnTo>
                    <a:pt x="744" y="423"/>
                  </a:lnTo>
                  <a:lnTo>
                    <a:pt x="749" y="445"/>
                  </a:lnTo>
                  <a:lnTo>
                    <a:pt x="752" y="469"/>
                  </a:lnTo>
                  <a:lnTo>
                    <a:pt x="753" y="494"/>
                  </a:lnTo>
                  <a:lnTo>
                    <a:pt x="752" y="514"/>
                  </a:lnTo>
                  <a:lnTo>
                    <a:pt x="750" y="532"/>
                  </a:lnTo>
                  <a:lnTo>
                    <a:pt x="747" y="550"/>
                  </a:lnTo>
                  <a:lnTo>
                    <a:pt x="743" y="567"/>
                  </a:lnTo>
                  <a:lnTo>
                    <a:pt x="739" y="582"/>
                  </a:lnTo>
                  <a:lnTo>
                    <a:pt x="733" y="597"/>
                  </a:lnTo>
                  <a:lnTo>
                    <a:pt x="727" y="610"/>
                  </a:lnTo>
                  <a:lnTo>
                    <a:pt x="720" y="623"/>
                  </a:lnTo>
                  <a:lnTo>
                    <a:pt x="713" y="633"/>
                  </a:lnTo>
                  <a:lnTo>
                    <a:pt x="706" y="645"/>
                  </a:lnTo>
                  <a:lnTo>
                    <a:pt x="696" y="654"/>
                  </a:lnTo>
                  <a:lnTo>
                    <a:pt x="688" y="662"/>
                  </a:lnTo>
                  <a:lnTo>
                    <a:pt x="679" y="670"/>
                  </a:lnTo>
                  <a:lnTo>
                    <a:pt x="668" y="677"/>
                  </a:lnTo>
                  <a:lnTo>
                    <a:pt x="659" y="683"/>
                  </a:lnTo>
                  <a:lnTo>
                    <a:pt x="649" y="688"/>
                  </a:lnTo>
                  <a:lnTo>
                    <a:pt x="637" y="693"/>
                  </a:lnTo>
                  <a:lnTo>
                    <a:pt x="627" y="697"/>
                  </a:lnTo>
                  <a:lnTo>
                    <a:pt x="616" y="699"/>
                  </a:lnTo>
                  <a:lnTo>
                    <a:pt x="604" y="701"/>
                  </a:lnTo>
                  <a:lnTo>
                    <a:pt x="593" y="703"/>
                  </a:lnTo>
                  <a:lnTo>
                    <a:pt x="582" y="704"/>
                  </a:lnTo>
                  <a:lnTo>
                    <a:pt x="570" y="704"/>
                  </a:lnTo>
                  <a:lnTo>
                    <a:pt x="559" y="703"/>
                  </a:lnTo>
                  <a:lnTo>
                    <a:pt x="547" y="702"/>
                  </a:lnTo>
                  <a:lnTo>
                    <a:pt x="536" y="701"/>
                  </a:lnTo>
                  <a:lnTo>
                    <a:pt x="525" y="699"/>
                  </a:lnTo>
                  <a:lnTo>
                    <a:pt x="514" y="696"/>
                  </a:lnTo>
                  <a:lnTo>
                    <a:pt x="504" y="693"/>
                  </a:lnTo>
                  <a:lnTo>
                    <a:pt x="494" y="690"/>
                  </a:lnTo>
                  <a:lnTo>
                    <a:pt x="483" y="685"/>
                  </a:lnTo>
                  <a:lnTo>
                    <a:pt x="474" y="680"/>
                  </a:lnTo>
                  <a:lnTo>
                    <a:pt x="455" y="671"/>
                  </a:lnTo>
                  <a:lnTo>
                    <a:pt x="438" y="659"/>
                  </a:lnTo>
                  <a:lnTo>
                    <a:pt x="423" y="649"/>
                  </a:lnTo>
                  <a:lnTo>
                    <a:pt x="411" y="638"/>
                  </a:lnTo>
                  <a:lnTo>
                    <a:pt x="401" y="626"/>
                  </a:lnTo>
                  <a:lnTo>
                    <a:pt x="391" y="615"/>
                  </a:lnTo>
                  <a:lnTo>
                    <a:pt x="384" y="602"/>
                  </a:lnTo>
                  <a:lnTo>
                    <a:pt x="378" y="591"/>
                  </a:lnTo>
                  <a:lnTo>
                    <a:pt x="374" y="578"/>
                  </a:lnTo>
                  <a:lnTo>
                    <a:pt x="372" y="566"/>
                  </a:lnTo>
                  <a:lnTo>
                    <a:pt x="370" y="554"/>
                  </a:lnTo>
                  <a:lnTo>
                    <a:pt x="370" y="542"/>
                  </a:lnTo>
                  <a:lnTo>
                    <a:pt x="371" y="530"/>
                  </a:lnTo>
                  <a:lnTo>
                    <a:pt x="374" y="519"/>
                  </a:lnTo>
                  <a:lnTo>
                    <a:pt x="377" y="508"/>
                  </a:lnTo>
                  <a:lnTo>
                    <a:pt x="382" y="496"/>
                  </a:lnTo>
                  <a:lnTo>
                    <a:pt x="387" y="486"/>
                  </a:lnTo>
                  <a:lnTo>
                    <a:pt x="393" y="475"/>
                  </a:lnTo>
                  <a:lnTo>
                    <a:pt x="401" y="466"/>
                  </a:lnTo>
                  <a:lnTo>
                    <a:pt x="408" y="457"/>
                  </a:lnTo>
                  <a:lnTo>
                    <a:pt x="416" y="447"/>
                  </a:lnTo>
                  <a:lnTo>
                    <a:pt x="425" y="439"/>
                  </a:lnTo>
                  <a:lnTo>
                    <a:pt x="435" y="432"/>
                  </a:lnTo>
                  <a:lnTo>
                    <a:pt x="445" y="424"/>
                  </a:lnTo>
                  <a:lnTo>
                    <a:pt x="455" y="418"/>
                  </a:lnTo>
                  <a:lnTo>
                    <a:pt x="466" y="413"/>
                  </a:lnTo>
                  <a:lnTo>
                    <a:pt x="476" y="409"/>
                  </a:lnTo>
                  <a:lnTo>
                    <a:pt x="487" y="406"/>
                  </a:lnTo>
                  <a:lnTo>
                    <a:pt x="498" y="402"/>
                  </a:lnTo>
                  <a:lnTo>
                    <a:pt x="508" y="401"/>
                  </a:lnTo>
                  <a:lnTo>
                    <a:pt x="519" y="400"/>
                  </a:lnTo>
                  <a:lnTo>
                    <a:pt x="530" y="401"/>
                  </a:lnTo>
                  <a:lnTo>
                    <a:pt x="540" y="404"/>
                  </a:lnTo>
                  <a:lnTo>
                    <a:pt x="549" y="406"/>
                  </a:lnTo>
                  <a:lnTo>
                    <a:pt x="560" y="410"/>
                  </a:lnTo>
                  <a:lnTo>
                    <a:pt x="568" y="415"/>
                  </a:lnTo>
                  <a:lnTo>
                    <a:pt x="577" y="420"/>
                  </a:lnTo>
                  <a:lnTo>
                    <a:pt x="586" y="427"/>
                  </a:lnTo>
                  <a:lnTo>
                    <a:pt x="593" y="435"/>
                  </a:lnTo>
                  <a:lnTo>
                    <a:pt x="599" y="443"/>
                  </a:lnTo>
                  <a:lnTo>
                    <a:pt x="605" y="452"/>
                  </a:lnTo>
                  <a:lnTo>
                    <a:pt x="611" y="463"/>
                  </a:lnTo>
                  <a:lnTo>
                    <a:pt x="616" y="473"/>
                  </a:lnTo>
                  <a:lnTo>
                    <a:pt x="620" y="485"/>
                  </a:lnTo>
                  <a:lnTo>
                    <a:pt x="623" y="497"/>
                  </a:lnTo>
                  <a:lnTo>
                    <a:pt x="625" y="510"/>
                  </a:lnTo>
                  <a:lnTo>
                    <a:pt x="626" y="522"/>
                  </a:lnTo>
                  <a:lnTo>
                    <a:pt x="626" y="536"/>
                  </a:lnTo>
                  <a:lnTo>
                    <a:pt x="625" y="542"/>
                  </a:lnTo>
                  <a:lnTo>
                    <a:pt x="623" y="547"/>
                  </a:lnTo>
                  <a:lnTo>
                    <a:pt x="620" y="550"/>
                  </a:lnTo>
                  <a:lnTo>
                    <a:pt x="615" y="553"/>
                  </a:lnTo>
                  <a:lnTo>
                    <a:pt x="609" y="554"/>
                  </a:lnTo>
                  <a:lnTo>
                    <a:pt x="604" y="554"/>
                  </a:lnTo>
                  <a:lnTo>
                    <a:pt x="598" y="553"/>
                  </a:lnTo>
                  <a:lnTo>
                    <a:pt x="591" y="552"/>
                  </a:lnTo>
                  <a:lnTo>
                    <a:pt x="585" y="549"/>
                  </a:lnTo>
                  <a:lnTo>
                    <a:pt x="578" y="546"/>
                  </a:lnTo>
                  <a:lnTo>
                    <a:pt x="572" y="542"/>
                  </a:lnTo>
                  <a:lnTo>
                    <a:pt x="566" y="537"/>
                  </a:lnTo>
                  <a:lnTo>
                    <a:pt x="562" y="531"/>
                  </a:lnTo>
                  <a:lnTo>
                    <a:pt x="558" y="524"/>
                  </a:lnTo>
                  <a:lnTo>
                    <a:pt x="556" y="518"/>
                  </a:lnTo>
                  <a:lnTo>
                    <a:pt x="554" y="511"/>
                  </a:lnTo>
                  <a:lnTo>
                    <a:pt x="553" y="501"/>
                  </a:lnTo>
                  <a:lnTo>
                    <a:pt x="549" y="493"/>
                  </a:lnTo>
                  <a:lnTo>
                    <a:pt x="546" y="486"/>
                  </a:lnTo>
                  <a:lnTo>
                    <a:pt x="542" y="479"/>
                  </a:lnTo>
                  <a:lnTo>
                    <a:pt x="537" y="474"/>
                  </a:lnTo>
                  <a:lnTo>
                    <a:pt x="532" y="471"/>
                  </a:lnTo>
                  <a:lnTo>
                    <a:pt x="525" y="468"/>
                  </a:lnTo>
                  <a:lnTo>
                    <a:pt x="518" y="466"/>
                  </a:lnTo>
                  <a:lnTo>
                    <a:pt x="511" y="465"/>
                  </a:lnTo>
                  <a:lnTo>
                    <a:pt x="504" y="465"/>
                  </a:lnTo>
                  <a:lnTo>
                    <a:pt x="497" y="465"/>
                  </a:lnTo>
                  <a:lnTo>
                    <a:pt x="489" y="467"/>
                  </a:lnTo>
                  <a:lnTo>
                    <a:pt x="482" y="469"/>
                  </a:lnTo>
                  <a:lnTo>
                    <a:pt x="475" y="472"/>
                  </a:lnTo>
                  <a:lnTo>
                    <a:pt x="468" y="475"/>
                  </a:lnTo>
                  <a:lnTo>
                    <a:pt x="462" y="479"/>
                  </a:lnTo>
                  <a:lnTo>
                    <a:pt x="467" y="483"/>
                  </a:lnTo>
                  <a:lnTo>
                    <a:pt x="472" y="487"/>
                  </a:lnTo>
                  <a:lnTo>
                    <a:pt x="475" y="490"/>
                  </a:lnTo>
                  <a:lnTo>
                    <a:pt x="478" y="494"/>
                  </a:lnTo>
                  <a:lnTo>
                    <a:pt x="482" y="503"/>
                  </a:lnTo>
                  <a:lnTo>
                    <a:pt x="486" y="514"/>
                  </a:lnTo>
                  <a:lnTo>
                    <a:pt x="488" y="525"/>
                  </a:lnTo>
                  <a:lnTo>
                    <a:pt x="494" y="537"/>
                  </a:lnTo>
                  <a:lnTo>
                    <a:pt x="496" y="543"/>
                  </a:lnTo>
                  <a:lnTo>
                    <a:pt x="500" y="548"/>
                  </a:lnTo>
                  <a:lnTo>
                    <a:pt x="504" y="554"/>
                  </a:lnTo>
                  <a:lnTo>
                    <a:pt x="510" y="561"/>
                  </a:lnTo>
                  <a:lnTo>
                    <a:pt x="517" y="567"/>
                  </a:lnTo>
                  <a:lnTo>
                    <a:pt x="526" y="573"/>
                  </a:lnTo>
                  <a:lnTo>
                    <a:pt x="534" y="577"/>
                  </a:lnTo>
                  <a:lnTo>
                    <a:pt x="542" y="581"/>
                  </a:lnTo>
                  <a:lnTo>
                    <a:pt x="550" y="584"/>
                  </a:lnTo>
                  <a:lnTo>
                    <a:pt x="559" y="587"/>
                  </a:lnTo>
                  <a:lnTo>
                    <a:pt x="567" y="588"/>
                  </a:lnTo>
                  <a:lnTo>
                    <a:pt x="575" y="588"/>
                  </a:lnTo>
                  <a:lnTo>
                    <a:pt x="584" y="588"/>
                  </a:lnTo>
                  <a:lnTo>
                    <a:pt x="592" y="586"/>
                  </a:lnTo>
                  <a:lnTo>
                    <a:pt x="599" y="583"/>
                  </a:lnTo>
                  <a:lnTo>
                    <a:pt x="606" y="581"/>
                  </a:lnTo>
                  <a:lnTo>
                    <a:pt x="614" y="577"/>
                  </a:lnTo>
                  <a:lnTo>
                    <a:pt x="620" y="573"/>
                  </a:lnTo>
                  <a:lnTo>
                    <a:pt x="626" y="569"/>
                  </a:lnTo>
                  <a:lnTo>
                    <a:pt x="631" y="564"/>
                  </a:lnTo>
                  <a:lnTo>
                    <a:pt x="636" y="557"/>
                  </a:lnTo>
                  <a:lnTo>
                    <a:pt x="640" y="550"/>
                  </a:lnTo>
                  <a:lnTo>
                    <a:pt x="645" y="544"/>
                  </a:lnTo>
                  <a:lnTo>
                    <a:pt x="648" y="536"/>
                  </a:lnTo>
                  <a:lnTo>
                    <a:pt x="650" y="527"/>
                  </a:lnTo>
                  <a:lnTo>
                    <a:pt x="652" y="519"/>
                  </a:lnTo>
                  <a:lnTo>
                    <a:pt x="652" y="510"/>
                  </a:lnTo>
                  <a:lnTo>
                    <a:pt x="652" y="500"/>
                  </a:lnTo>
                  <a:lnTo>
                    <a:pt x="651" y="491"/>
                  </a:lnTo>
                  <a:lnTo>
                    <a:pt x="649" y="480"/>
                  </a:lnTo>
                  <a:lnTo>
                    <a:pt x="646" y="469"/>
                  </a:lnTo>
                  <a:lnTo>
                    <a:pt x="641" y="459"/>
                  </a:lnTo>
                  <a:lnTo>
                    <a:pt x="635" y="447"/>
                  </a:lnTo>
                  <a:lnTo>
                    <a:pt x="629" y="436"/>
                  </a:lnTo>
                  <a:lnTo>
                    <a:pt x="621" y="424"/>
                  </a:lnTo>
                  <a:lnTo>
                    <a:pt x="611" y="413"/>
                  </a:lnTo>
                  <a:lnTo>
                    <a:pt x="606" y="406"/>
                  </a:lnTo>
                  <a:lnTo>
                    <a:pt x="600" y="399"/>
                  </a:lnTo>
                  <a:lnTo>
                    <a:pt x="594" y="394"/>
                  </a:lnTo>
                  <a:lnTo>
                    <a:pt x="587" y="389"/>
                  </a:lnTo>
                  <a:lnTo>
                    <a:pt x="574" y="381"/>
                  </a:lnTo>
                  <a:lnTo>
                    <a:pt x="561" y="373"/>
                  </a:lnTo>
                  <a:lnTo>
                    <a:pt x="546" y="369"/>
                  </a:lnTo>
                  <a:lnTo>
                    <a:pt x="532" y="367"/>
                  </a:lnTo>
                  <a:lnTo>
                    <a:pt x="517" y="366"/>
                  </a:lnTo>
                  <a:lnTo>
                    <a:pt x="503" y="367"/>
                  </a:lnTo>
                  <a:lnTo>
                    <a:pt x="492" y="369"/>
                  </a:lnTo>
                  <a:lnTo>
                    <a:pt x="480" y="371"/>
                  </a:lnTo>
                  <a:lnTo>
                    <a:pt x="469" y="374"/>
                  </a:lnTo>
                  <a:lnTo>
                    <a:pt x="458" y="379"/>
                  </a:lnTo>
                  <a:lnTo>
                    <a:pt x="448" y="383"/>
                  </a:lnTo>
                  <a:lnTo>
                    <a:pt x="438" y="388"/>
                  </a:lnTo>
                  <a:lnTo>
                    <a:pt x="427" y="393"/>
                  </a:lnTo>
                  <a:lnTo>
                    <a:pt x="418" y="399"/>
                  </a:lnTo>
                  <a:lnTo>
                    <a:pt x="408" y="406"/>
                  </a:lnTo>
                  <a:lnTo>
                    <a:pt x="400" y="413"/>
                  </a:lnTo>
                  <a:lnTo>
                    <a:pt x="390" y="420"/>
                  </a:lnTo>
                  <a:lnTo>
                    <a:pt x="382" y="428"/>
                  </a:lnTo>
                  <a:lnTo>
                    <a:pt x="375" y="437"/>
                  </a:lnTo>
                  <a:lnTo>
                    <a:pt x="368" y="445"/>
                  </a:lnTo>
                  <a:lnTo>
                    <a:pt x="360" y="454"/>
                  </a:lnTo>
                  <a:lnTo>
                    <a:pt x="354" y="464"/>
                  </a:lnTo>
                  <a:lnTo>
                    <a:pt x="349" y="473"/>
                  </a:lnTo>
                  <a:lnTo>
                    <a:pt x="344" y="484"/>
                  </a:lnTo>
                  <a:lnTo>
                    <a:pt x="340" y="494"/>
                  </a:lnTo>
                  <a:lnTo>
                    <a:pt x="336" y="504"/>
                  </a:lnTo>
                  <a:lnTo>
                    <a:pt x="333" y="516"/>
                  </a:lnTo>
                  <a:lnTo>
                    <a:pt x="332" y="526"/>
                  </a:lnTo>
                  <a:lnTo>
                    <a:pt x="330" y="538"/>
                  </a:lnTo>
                  <a:lnTo>
                    <a:pt x="330" y="549"/>
                  </a:lnTo>
                  <a:lnTo>
                    <a:pt x="331" y="561"/>
                  </a:lnTo>
                  <a:lnTo>
                    <a:pt x="332" y="572"/>
                  </a:lnTo>
                  <a:lnTo>
                    <a:pt x="335" y="583"/>
                  </a:lnTo>
                  <a:lnTo>
                    <a:pt x="339" y="595"/>
                  </a:lnTo>
                  <a:lnTo>
                    <a:pt x="343" y="606"/>
                  </a:lnTo>
                  <a:lnTo>
                    <a:pt x="349" y="618"/>
                  </a:lnTo>
                  <a:lnTo>
                    <a:pt x="355" y="629"/>
                  </a:lnTo>
                  <a:lnTo>
                    <a:pt x="362" y="641"/>
                  </a:lnTo>
                  <a:lnTo>
                    <a:pt x="374" y="655"/>
                  </a:lnTo>
                  <a:lnTo>
                    <a:pt x="386" y="669"/>
                  </a:lnTo>
                  <a:lnTo>
                    <a:pt x="401" y="681"/>
                  </a:lnTo>
                  <a:lnTo>
                    <a:pt x="415" y="693"/>
                  </a:lnTo>
                  <a:lnTo>
                    <a:pt x="432" y="703"/>
                  </a:lnTo>
                  <a:lnTo>
                    <a:pt x="449" y="712"/>
                  </a:lnTo>
                  <a:lnTo>
                    <a:pt x="467" y="720"/>
                  </a:lnTo>
                  <a:lnTo>
                    <a:pt x="486" y="726"/>
                  </a:lnTo>
                  <a:lnTo>
                    <a:pt x="507" y="730"/>
                  </a:lnTo>
                  <a:lnTo>
                    <a:pt x="528" y="732"/>
                  </a:lnTo>
                  <a:lnTo>
                    <a:pt x="538" y="733"/>
                  </a:lnTo>
                  <a:lnTo>
                    <a:pt x="549" y="732"/>
                  </a:lnTo>
                  <a:lnTo>
                    <a:pt x="561" y="732"/>
                  </a:lnTo>
                  <a:lnTo>
                    <a:pt x="572" y="731"/>
                  </a:lnTo>
                  <a:lnTo>
                    <a:pt x="584" y="729"/>
                  </a:lnTo>
                  <a:lnTo>
                    <a:pt x="595" y="727"/>
                  </a:lnTo>
                  <a:lnTo>
                    <a:pt x="607" y="724"/>
                  </a:lnTo>
                  <a:lnTo>
                    <a:pt x="619" y="721"/>
                  </a:lnTo>
                  <a:lnTo>
                    <a:pt x="631" y="717"/>
                  </a:lnTo>
                  <a:lnTo>
                    <a:pt x="644" y="711"/>
                  </a:lnTo>
                  <a:lnTo>
                    <a:pt x="656" y="706"/>
                  </a:lnTo>
                  <a:lnTo>
                    <a:pt x="668" y="700"/>
                  </a:lnTo>
                  <a:lnTo>
                    <a:pt x="687" y="688"/>
                  </a:lnTo>
                  <a:lnTo>
                    <a:pt x="705" y="676"/>
                  </a:lnTo>
                  <a:lnTo>
                    <a:pt x="721" y="661"/>
                  </a:lnTo>
                  <a:lnTo>
                    <a:pt x="736" y="647"/>
                  </a:lnTo>
                  <a:lnTo>
                    <a:pt x="748" y="630"/>
                  </a:lnTo>
                  <a:lnTo>
                    <a:pt x="759" y="614"/>
                  </a:lnTo>
                  <a:lnTo>
                    <a:pt x="769" y="595"/>
                  </a:lnTo>
                  <a:lnTo>
                    <a:pt x="776" y="576"/>
                  </a:lnTo>
                  <a:lnTo>
                    <a:pt x="782" y="556"/>
                  </a:lnTo>
                  <a:lnTo>
                    <a:pt x="787" y="537"/>
                  </a:lnTo>
                  <a:lnTo>
                    <a:pt x="790" y="516"/>
                  </a:lnTo>
                  <a:lnTo>
                    <a:pt x="791" y="496"/>
                  </a:lnTo>
                  <a:lnTo>
                    <a:pt x="791" y="474"/>
                  </a:lnTo>
                  <a:lnTo>
                    <a:pt x="789" y="453"/>
                  </a:lnTo>
                  <a:lnTo>
                    <a:pt x="786" y="433"/>
                  </a:lnTo>
                  <a:lnTo>
                    <a:pt x="781" y="412"/>
                  </a:lnTo>
                  <a:lnTo>
                    <a:pt x="775" y="391"/>
                  </a:lnTo>
                  <a:lnTo>
                    <a:pt x="767" y="371"/>
                  </a:lnTo>
                  <a:lnTo>
                    <a:pt x="756" y="352"/>
                  </a:lnTo>
                  <a:lnTo>
                    <a:pt x="745" y="332"/>
                  </a:lnTo>
                  <a:lnTo>
                    <a:pt x="731" y="314"/>
                  </a:lnTo>
                  <a:lnTo>
                    <a:pt x="717" y="296"/>
                  </a:lnTo>
                  <a:lnTo>
                    <a:pt x="700" y="280"/>
                  </a:lnTo>
                  <a:lnTo>
                    <a:pt x="683" y="264"/>
                  </a:lnTo>
                  <a:lnTo>
                    <a:pt x="663" y="250"/>
                  </a:lnTo>
                  <a:lnTo>
                    <a:pt x="643" y="236"/>
                  </a:lnTo>
                  <a:lnTo>
                    <a:pt x="620" y="225"/>
                  </a:lnTo>
                  <a:lnTo>
                    <a:pt x="595" y="214"/>
                  </a:lnTo>
                  <a:lnTo>
                    <a:pt x="569" y="206"/>
                  </a:lnTo>
                  <a:lnTo>
                    <a:pt x="541" y="199"/>
                  </a:lnTo>
                  <a:lnTo>
                    <a:pt x="511" y="193"/>
                  </a:lnTo>
                  <a:lnTo>
                    <a:pt x="481" y="190"/>
                  </a:lnTo>
                  <a:lnTo>
                    <a:pt x="465" y="189"/>
                  </a:lnTo>
                  <a:lnTo>
                    <a:pt x="449" y="189"/>
                  </a:lnTo>
                  <a:lnTo>
                    <a:pt x="434" y="190"/>
                  </a:lnTo>
                  <a:lnTo>
                    <a:pt x="419" y="192"/>
                  </a:lnTo>
                  <a:lnTo>
                    <a:pt x="405" y="194"/>
                  </a:lnTo>
                  <a:lnTo>
                    <a:pt x="391" y="198"/>
                  </a:lnTo>
                  <a:lnTo>
                    <a:pt x="378" y="202"/>
                  </a:lnTo>
                  <a:lnTo>
                    <a:pt x="364" y="206"/>
                  </a:lnTo>
                  <a:lnTo>
                    <a:pt x="352" y="211"/>
                  </a:lnTo>
                  <a:lnTo>
                    <a:pt x="339" y="217"/>
                  </a:lnTo>
                  <a:lnTo>
                    <a:pt x="325" y="224"/>
                  </a:lnTo>
                  <a:lnTo>
                    <a:pt x="313" y="231"/>
                  </a:lnTo>
                  <a:lnTo>
                    <a:pt x="286" y="248"/>
                  </a:lnTo>
                  <a:lnTo>
                    <a:pt x="257" y="267"/>
                  </a:lnTo>
                  <a:lnTo>
                    <a:pt x="243" y="275"/>
                  </a:lnTo>
                  <a:lnTo>
                    <a:pt x="229" y="280"/>
                  </a:lnTo>
                  <a:lnTo>
                    <a:pt x="216" y="284"/>
                  </a:lnTo>
                  <a:lnTo>
                    <a:pt x="201" y="287"/>
                  </a:lnTo>
                  <a:lnTo>
                    <a:pt x="187" y="288"/>
                  </a:lnTo>
                  <a:lnTo>
                    <a:pt x="173" y="289"/>
                  </a:lnTo>
                  <a:lnTo>
                    <a:pt x="160" y="288"/>
                  </a:lnTo>
                  <a:lnTo>
                    <a:pt x="146" y="286"/>
                  </a:lnTo>
                  <a:lnTo>
                    <a:pt x="133" y="283"/>
                  </a:lnTo>
                  <a:lnTo>
                    <a:pt x="120" y="279"/>
                  </a:lnTo>
                  <a:lnTo>
                    <a:pt x="108" y="275"/>
                  </a:lnTo>
                  <a:lnTo>
                    <a:pt x="97" y="268"/>
                  </a:lnTo>
                  <a:lnTo>
                    <a:pt x="85" y="262"/>
                  </a:lnTo>
                  <a:lnTo>
                    <a:pt x="75" y="255"/>
                  </a:lnTo>
                  <a:lnTo>
                    <a:pt x="65" y="246"/>
                  </a:lnTo>
                  <a:lnTo>
                    <a:pt x="55" y="237"/>
                  </a:lnTo>
                  <a:lnTo>
                    <a:pt x="47" y="228"/>
                  </a:lnTo>
                  <a:lnTo>
                    <a:pt x="39" y="218"/>
                  </a:lnTo>
                  <a:lnTo>
                    <a:pt x="33" y="208"/>
                  </a:lnTo>
                  <a:lnTo>
                    <a:pt x="26" y="197"/>
                  </a:lnTo>
                  <a:lnTo>
                    <a:pt x="21" y="186"/>
                  </a:lnTo>
                  <a:lnTo>
                    <a:pt x="17" y="175"/>
                  </a:lnTo>
                  <a:lnTo>
                    <a:pt x="14" y="162"/>
                  </a:lnTo>
                  <a:lnTo>
                    <a:pt x="13" y="151"/>
                  </a:lnTo>
                  <a:lnTo>
                    <a:pt x="12" y="138"/>
                  </a:lnTo>
                  <a:lnTo>
                    <a:pt x="13" y="126"/>
                  </a:lnTo>
                  <a:lnTo>
                    <a:pt x="14" y="113"/>
                  </a:lnTo>
                  <a:lnTo>
                    <a:pt x="17" y="102"/>
                  </a:lnTo>
                  <a:lnTo>
                    <a:pt x="22" y="89"/>
                  </a:lnTo>
                  <a:lnTo>
                    <a:pt x="28" y="77"/>
                  </a:lnTo>
                  <a:lnTo>
                    <a:pt x="36" y="66"/>
                  </a:lnTo>
                  <a:lnTo>
                    <a:pt x="45" y="53"/>
                  </a:lnTo>
                  <a:lnTo>
                    <a:pt x="50" y="46"/>
                  </a:lnTo>
                  <a:lnTo>
                    <a:pt x="56" y="40"/>
                  </a:lnTo>
                  <a:lnTo>
                    <a:pt x="63" y="34"/>
                  </a:lnTo>
                  <a:lnTo>
                    <a:pt x="70" y="30"/>
                  </a:lnTo>
                  <a:lnTo>
                    <a:pt x="77" y="26"/>
                  </a:lnTo>
                  <a:lnTo>
                    <a:pt x="84" y="24"/>
                  </a:lnTo>
                  <a:lnTo>
                    <a:pt x="92" y="22"/>
                  </a:lnTo>
                  <a:lnTo>
                    <a:pt x="101" y="21"/>
                  </a:lnTo>
                  <a:lnTo>
                    <a:pt x="109" y="20"/>
                  </a:lnTo>
                  <a:lnTo>
                    <a:pt x="117" y="21"/>
                  </a:lnTo>
                  <a:lnTo>
                    <a:pt x="126" y="22"/>
                  </a:lnTo>
                  <a:lnTo>
                    <a:pt x="134" y="23"/>
                  </a:lnTo>
                  <a:lnTo>
                    <a:pt x="142" y="26"/>
                  </a:lnTo>
                  <a:lnTo>
                    <a:pt x="149" y="28"/>
                  </a:lnTo>
                  <a:lnTo>
                    <a:pt x="158" y="32"/>
                  </a:lnTo>
                  <a:lnTo>
                    <a:pt x="165" y="36"/>
                  </a:lnTo>
                  <a:lnTo>
                    <a:pt x="172" y="41"/>
                  </a:lnTo>
                  <a:lnTo>
                    <a:pt x="179" y="46"/>
                  </a:lnTo>
                  <a:lnTo>
                    <a:pt x="187" y="51"/>
                  </a:lnTo>
                  <a:lnTo>
                    <a:pt x="193" y="56"/>
                  </a:lnTo>
                  <a:lnTo>
                    <a:pt x="198" y="62"/>
                  </a:lnTo>
                  <a:lnTo>
                    <a:pt x="203" y="70"/>
                  </a:lnTo>
                  <a:lnTo>
                    <a:pt x="207" y="76"/>
                  </a:lnTo>
                  <a:lnTo>
                    <a:pt x="211" y="83"/>
                  </a:lnTo>
                  <a:lnTo>
                    <a:pt x="214" y="90"/>
                  </a:lnTo>
                  <a:lnTo>
                    <a:pt x="217" y="99"/>
                  </a:lnTo>
                  <a:lnTo>
                    <a:pt x="219" y="106"/>
                  </a:lnTo>
                  <a:lnTo>
                    <a:pt x="219" y="114"/>
                  </a:lnTo>
                  <a:lnTo>
                    <a:pt x="219" y="123"/>
                  </a:lnTo>
                  <a:lnTo>
                    <a:pt x="218" y="131"/>
                  </a:lnTo>
                  <a:lnTo>
                    <a:pt x="214" y="139"/>
                  </a:lnTo>
                  <a:lnTo>
                    <a:pt x="211" y="148"/>
                  </a:lnTo>
                  <a:lnTo>
                    <a:pt x="206" y="156"/>
                  </a:lnTo>
                  <a:lnTo>
                    <a:pt x="201" y="164"/>
                  </a:lnTo>
                  <a:lnTo>
                    <a:pt x="196" y="171"/>
                  </a:lnTo>
                  <a:lnTo>
                    <a:pt x="190" y="177"/>
                  </a:lnTo>
                  <a:lnTo>
                    <a:pt x="183" y="181"/>
                  </a:lnTo>
                  <a:lnTo>
                    <a:pt x="177" y="184"/>
                  </a:lnTo>
                  <a:lnTo>
                    <a:pt x="171" y="187"/>
                  </a:lnTo>
                  <a:lnTo>
                    <a:pt x="164" y="188"/>
                  </a:lnTo>
                  <a:lnTo>
                    <a:pt x="158" y="189"/>
                  </a:lnTo>
                  <a:lnTo>
                    <a:pt x="150" y="189"/>
                  </a:lnTo>
                  <a:lnTo>
                    <a:pt x="144" y="189"/>
                  </a:lnTo>
                  <a:lnTo>
                    <a:pt x="137" y="187"/>
                  </a:lnTo>
                  <a:lnTo>
                    <a:pt x="131" y="186"/>
                  </a:lnTo>
                  <a:lnTo>
                    <a:pt x="125" y="183"/>
                  </a:lnTo>
                  <a:lnTo>
                    <a:pt x="118" y="180"/>
                  </a:lnTo>
                  <a:lnTo>
                    <a:pt x="113" y="177"/>
                  </a:lnTo>
                  <a:lnTo>
                    <a:pt x="108" y="173"/>
                  </a:lnTo>
                  <a:lnTo>
                    <a:pt x="103" y="168"/>
                  </a:lnTo>
                  <a:lnTo>
                    <a:pt x="99" y="164"/>
                  </a:lnTo>
                  <a:lnTo>
                    <a:pt x="95" y="159"/>
                  </a:lnTo>
                  <a:lnTo>
                    <a:pt x="91" y="155"/>
                  </a:lnTo>
                  <a:lnTo>
                    <a:pt x="88" y="150"/>
                  </a:lnTo>
                  <a:lnTo>
                    <a:pt x="86" y="145"/>
                  </a:lnTo>
                  <a:lnTo>
                    <a:pt x="85" y="139"/>
                  </a:lnTo>
                  <a:lnTo>
                    <a:pt x="84" y="134"/>
                  </a:lnTo>
                  <a:lnTo>
                    <a:pt x="85" y="129"/>
                  </a:lnTo>
                  <a:lnTo>
                    <a:pt x="86" y="125"/>
                  </a:lnTo>
                  <a:lnTo>
                    <a:pt x="88" y="120"/>
                  </a:lnTo>
                  <a:lnTo>
                    <a:pt x="91" y="115"/>
                  </a:lnTo>
                  <a:lnTo>
                    <a:pt x="96" y="111"/>
                  </a:lnTo>
                  <a:lnTo>
                    <a:pt x="101" y="107"/>
                  </a:lnTo>
                  <a:lnTo>
                    <a:pt x="108" y="104"/>
                  </a:lnTo>
                  <a:lnTo>
                    <a:pt x="115" y="102"/>
                  </a:lnTo>
                  <a:lnTo>
                    <a:pt x="120" y="100"/>
                  </a:lnTo>
                  <a:lnTo>
                    <a:pt x="126" y="101"/>
                  </a:lnTo>
                  <a:lnTo>
                    <a:pt x="130" y="102"/>
                  </a:lnTo>
                  <a:lnTo>
                    <a:pt x="133" y="104"/>
                  </a:lnTo>
                  <a:lnTo>
                    <a:pt x="136" y="107"/>
                  </a:lnTo>
                  <a:lnTo>
                    <a:pt x="138" y="110"/>
                  </a:lnTo>
                  <a:lnTo>
                    <a:pt x="140" y="114"/>
                  </a:lnTo>
                  <a:lnTo>
                    <a:pt x="144" y="123"/>
                  </a:lnTo>
                  <a:lnTo>
                    <a:pt x="150" y="131"/>
                  </a:lnTo>
                  <a:lnTo>
                    <a:pt x="153" y="134"/>
                  </a:lnTo>
                  <a:lnTo>
                    <a:pt x="159" y="136"/>
                  </a:lnTo>
                  <a:lnTo>
                    <a:pt x="164" y="138"/>
                  </a:lnTo>
                  <a:lnTo>
                    <a:pt x="171" y="138"/>
                  </a:lnTo>
                  <a:lnTo>
                    <a:pt x="174" y="129"/>
                  </a:lnTo>
                  <a:lnTo>
                    <a:pt x="174" y="121"/>
                  </a:lnTo>
                  <a:lnTo>
                    <a:pt x="174" y="112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5" y="94"/>
                  </a:lnTo>
                  <a:lnTo>
                    <a:pt x="160" y="89"/>
                  </a:lnTo>
                  <a:lnTo>
                    <a:pt x="155" y="86"/>
                  </a:lnTo>
                  <a:lnTo>
                    <a:pt x="147" y="83"/>
                  </a:lnTo>
                  <a:lnTo>
                    <a:pt x="141" y="81"/>
                  </a:lnTo>
                  <a:lnTo>
                    <a:pt x="134" y="80"/>
                  </a:lnTo>
                  <a:lnTo>
                    <a:pt x="127" y="80"/>
                  </a:lnTo>
                  <a:lnTo>
                    <a:pt x="118" y="81"/>
                  </a:lnTo>
                  <a:lnTo>
                    <a:pt x="111" y="83"/>
                  </a:lnTo>
                  <a:lnTo>
                    <a:pt x="104" y="85"/>
                  </a:lnTo>
                  <a:lnTo>
                    <a:pt x="98" y="88"/>
                  </a:lnTo>
                  <a:lnTo>
                    <a:pt x="92" y="93"/>
                  </a:lnTo>
                  <a:lnTo>
                    <a:pt x="87" y="97"/>
                  </a:lnTo>
                  <a:lnTo>
                    <a:pt x="83" y="101"/>
                  </a:lnTo>
                  <a:lnTo>
                    <a:pt x="80" y="106"/>
                  </a:lnTo>
                  <a:lnTo>
                    <a:pt x="77" y="112"/>
                  </a:lnTo>
                  <a:lnTo>
                    <a:pt x="74" y="118"/>
                  </a:lnTo>
                  <a:lnTo>
                    <a:pt x="72" y="125"/>
                  </a:lnTo>
                  <a:lnTo>
                    <a:pt x="71" y="131"/>
                  </a:lnTo>
                  <a:lnTo>
                    <a:pt x="71" y="138"/>
                  </a:lnTo>
                  <a:lnTo>
                    <a:pt x="71" y="145"/>
                  </a:lnTo>
                  <a:lnTo>
                    <a:pt x="72" y="152"/>
                  </a:lnTo>
                  <a:lnTo>
                    <a:pt x="74" y="159"/>
                  </a:lnTo>
                  <a:lnTo>
                    <a:pt x="76" y="165"/>
                  </a:lnTo>
                  <a:lnTo>
                    <a:pt x="80" y="173"/>
                  </a:lnTo>
                  <a:lnTo>
                    <a:pt x="84" y="180"/>
                  </a:lnTo>
                  <a:lnTo>
                    <a:pt x="90" y="186"/>
                  </a:lnTo>
                  <a:lnTo>
                    <a:pt x="98" y="192"/>
                  </a:lnTo>
                  <a:lnTo>
                    <a:pt x="106" y="199"/>
                  </a:lnTo>
                  <a:lnTo>
                    <a:pt x="115" y="203"/>
                  </a:lnTo>
                  <a:lnTo>
                    <a:pt x="125" y="207"/>
                  </a:lnTo>
                  <a:lnTo>
                    <a:pt x="134" y="209"/>
                  </a:lnTo>
                  <a:lnTo>
                    <a:pt x="144" y="210"/>
                  </a:lnTo>
                  <a:lnTo>
                    <a:pt x="153" y="210"/>
                  </a:lnTo>
                  <a:lnTo>
                    <a:pt x="164" y="209"/>
                  </a:lnTo>
                  <a:lnTo>
                    <a:pt x="173" y="207"/>
                  </a:lnTo>
                  <a:lnTo>
                    <a:pt x="182" y="204"/>
                  </a:lnTo>
                  <a:lnTo>
                    <a:pt x="192" y="200"/>
                  </a:lnTo>
                  <a:lnTo>
                    <a:pt x="201" y="196"/>
                  </a:lnTo>
                  <a:lnTo>
                    <a:pt x="208" y="189"/>
                  </a:lnTo>
                  <a:lnTo>
                    <a:pt x="216" y="183"/>
                  </a:lnTo>
                  <a:lnTo>
                    <a:pt x="222" y="175"/>
                  </a:lnTo>
                  <a:lnTo>
                    <a:pt x="228" y="166"/>
                  </a:lnTo>
                  <a:lnTo>
                    <a:pt x="232" y="159"/>
                  </a:lnTo>
                  <a:lnTo>
                    <a:pt x="236" y="152"/>
                  </a:lnTo>
                  <a:lnTo>
                    <a:pt x="239" y="145"/>
                  </a:lnTo>
                  <a:lnTo>
                    <a:pt x="242" y="137"/>
                  </a:lnTo>
                  <a:lnTo>
                    <a:pt x="244" y="130"/>
                  </a:lnTo>
                  <a:lnTo>
                    <a:pt x="247" y="123"/>
                  </a:lnTo>
                  <a:lnTo>
                    <a:pt x="247" y="115"/>
                  </a:lnTo>
                  <a:lnTo>
                    <a:pt x="248" y="108"/>
                  </a:lnTo>
                  <a:lnTo>
                    <a:pt x="247" y="101"/>
                  </a:lnTo>
                  <a:lnTo>
                    <a:pt x="247" y="94"/>
                  </a:lnTo>
                  <a:lnTo>
                    <a:pt x="244" y="86"/>
                  </a:lnTo>
                  <a:lnTo>
                    <a:pt x="243" y="79"/>
                  </a:lnTo>
                  <a:lnTo>
                    <a:pt x="238" y="66"/>
                  </a:lnTo>
                  <a:lnTo>
                    <a:pt x="231" y="53"/>
                  </a:lnTo>
                  <a:lnTo>
                    <a:pt x="223" y="42"/>
                  </a:lnTo>
                  <a:lnTo>
                    <a:pt x="212" y="31"/>
                  </a:lnTo>
                  <a:lnTo>
                    <a:pt x="201" y="22"/>
                  </a:lnTo>
                  <a:lnTo>
                    <a:pt x="188" y="14"/>
                  </a:lnTo>
                  <a:lnTo>
                    <a:pt x="174" y="7"/>
                  </a:lnTo>
                  <a:lnTo>
                    <a:pt x="159" y="3"/>
                  </a:lnTo>
                  <a:lnTo>
                    <a:pt x="150" y="2"/>
                  </a:lnTo>
                  <a:lnTo>
                    <a:pt x="143" y="1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2" y="2"/>
                  </a:lnTo>
                  <a:lnTo>
                    <a:pt x="89" y="5"/>
                  </a:lnTo>
                  <a:lnTo>
                    <a:pt x="77" y="9"/>
                  </a:lnTo>
                  <a:lnTo>
                    <a:pt x="65" y="15"/>
                  </a:lnTo>
                  <a:lnTo>
                    <a:pt x="53" y="23"/>
                  </a:lnTo>
                  <a:lnTo>
                    <a:pt x="47" y="28"/>
                  </a:lnTo>
                  <a:lnTo>
                    <a:pt x="42" y="33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22" y="59"/>
                  </a:lnTo>
                  <a:lnTo>
                    <a:pt x="15" y="73"/>
                  </a:lnTo>
                  <a:lnTo>
                    <a:pt x="10" y="85"/>
                  </a:lnTo>
                  <a:lnTo>
                    <a:pt x="6" y="99"/>
                  </a:lnTo>
                  <a:lnTo>
                    <a:pt x="3" y="112"/>
                  </a:lnTo>
                  <a:lnTo>
                    <a:pt x="0" y="125"/>
                  </a:lnTo>
                  <a:lnTo>
                    <a:pt x="0" y="138"/>
                  </a:lnTo>
                  <a:lnTo>
                    <a:pt x="2" y="151"/>
                  </a:lnTo>
                  <a:lnTo>
                    <a:pt x="3" y="163"/>
                  </a:lnTo>
                  <a:lnTo>
                    <a:pt x="6" y="176"/>
                  </a:lnTo>
                  <a:lnTo>
                    <a:pt x="10" y="188"/>
                  </a:lnTo>
                  <a:lnTo>
                    <a:pt x="15" y="200"/>
                  </a:lnTo>
                  <a:lnTo>
                    <a:pt x="20" y="212"/>
                  </a:lnTo>
                  <a:lnTo>
                    <a:pt x="27" y="223"/>
                  </a:lnTo>
                  <a:lnTo>
                    <a:pt x="35" y="234"/>
                  </a:lnTo>
                  <a:lnTo>
                    <a:pt x="42" y="244"/>
                  </a:lnTo>
                  <a:lnTo>
                    <a:pt x="51" y="254"/>
                  </a:lnTo>
                  <a:lnTo>
                    <a:pt x="60" y="263"/>
                  </a:lnTo>
                  <a:lnTo>
                    <a:pt x="70" y="272"/>
                  </a:lnTo>
                  <a:lnTo>
                    <a:pt x="80" y="281"/>
                  </a:lnTo>
                  <a:lnTo>
                    <a:pt x="91" y="288"/>
                  </a:lnTo>
                  <a:lnTo>
                    <a:pt x="103" y="294"/>
                  </a:lnTo>
                  <a:lnTo>
                    <a:pt x="114" y="301"/>
                  </a:lnTo>
                  <a:lnTo>
                    <a:pt x="126" y="307"/>
                  </a:lnTo>
                  <a:lnTo>
                    <a:pt x="138" y="311"/>
                  </a:lnTo>
                  <a:lnTo>
                    <a:pt x="149" y="315"/>
                  </a:lnTo>
                  <a:lnTo>
                    <a:pt x="162" y="318"/>
                  </a:lnTo>
                  <a:lnTo>
                    <a:pt x="174" y="320"/>
                  </a:lnTo>
                  <a:lnTo>
                    <a:pt x="187" y="321"/>
                  </a:lnTo>
                  <a:lnTo>
                    <a:pt x="199" y="321"/>
                  </a:lnTo>
                  <a:lnTo>
                    <a:pt x="210" y="321"/>
                  </a:lnTo>
                  <a:lnTo>
                    <a:pt x="223" y="319"/>
                  </a:lnTo>
                  <a:lnTo>
                    <a:pt x="211" y="337"/>
                  </a:lnTo>
                  <a:lnTo>
                    <a:pt x="203" y="355"/>
                  </a:lnTo>
                  <a:lnTo>
                    <a:pt x="197" y="372"/>
                  </a:lnTo>
                  <a:lnTo>
                    <a:pt x="191" y="389"/>
                  </a:lnTo>
                  <a:lnTo>
                    <a:pt x="181" y="423"/>
                  </a:lnTo>
                  <a:lnTo>
                    <a:pt x="170" y="458"/>
                  </a:lnTo>
                  <a:lnTo>
                    <a:pt x="163" y="476"/>
                  </a:lnTo>
                  <a:lnTo>
                    <a:pt x="156" y="494"/>
                  </a:lnTo>
                  <a:lnTo>
                    <a:pt x="151" y="502"/>
                  </a:lnTo>
                  <a:lnTo>
                    <a:pt x="146" y="510"/>
                  </a:lnTo>
                  <a:lnTo>
                    <a:pt x="141" y="517"/>
                  </a:lnTo>
                  <a:lnTo>
                    <a:pt x="136" y="524"/>
                  </a:lnTo>
                  <a:lnTo>
                    <a:pt x="130" y="529"/>
                  </a:lnTo>
                  <a:lnTo>
                    <a:pt x="124" y="535"/>
                  </a:lnTo>
                  <a:lnTo>
                    <a:pt x="116" y="539"/>
                  </a:lnTo>
                  <a:lnTo>
                    <a:pt x="108" y="542"/>
                  </a:lnTo>
                  <a:lnTo>
                    <a:pt x="100" y="544"/>
                  </a:lnTo>
                  <a:lnTo>
                    <a:pt x="89" y="545"/>
                  </a:lnTo>
                  <a:lnTo>
                    <a:pt x="80" y="544"/>
                  </a:lnTo>
                  <a:lnTo>
                    <a:pt x="69" y="543"/>
                  </a:lnTo>
                  <a:lnTo>
                    <a:pt x="58" y="540"/>
                  </a:lnTo>
                  <a:lnTo>
                    <a:pt x="49" y="537"/>
                  </a:lnTo>
                  <a:lnTo>
                    <a:pt x="41" y="532"/>
                  </a:lnTo>
                  <a:lnTo>
                    <a:pt x="34" y="527"/>
                  </a:lnTo>
                  <a:lnTo>
                    <a:pt x="28" y="523"/>
                  </a:lnTo>
                  <a:lnTo>
                    <a:pt x="23" y="518"/>
                  </a:lnTo>
                  <a:lnTo>
                    <a:pt x="19" y="512"/>
                  </a:lnTo>
                  <a:lnTo>
                    <a:pt x="15" y="506"/>
                  </a:lnTo>
                  <a:lnTo>
                    <a:pt x="13" y="500"/>
                  </a:lnTo>
                  <a:lnTo>
                    <a:pt x="11" y="494"/>
                  </a:lnTo>
                  <a:lnTo>
                    <a:pt x="10" y="488"/>
                  </a:lnTo>
                  <a:lnTo>
                    <a:pt x="10" y="482"/>
                  </a:lnTo>
                  <a:lnTo>
                    <a:pt x="11" y="475"/>
                  </a:lnTo>
                  <a:lnTo>
                    <a:pt x="12" y="469"/>
                  </a:lnTo>
                  <a:lnTo>
                    <a:pt x="13" y="463"/>
                  </a:lnTo>
                  <a:lnTo>
                    <a:pt x="16" y="457"/>
                  </a:lnTo>
                  <a:lnTo>
                    <a:pt x="18" y="451"/>
                  </a:lnTo>
                  <a:lnTo>
                    <a:pt x="22" y="446"/>
                  </a:lnTo>
                  <a:lnTo>
                    <a:pt x="25" y="441"/>
                  </a:lnTo>
                  <a:lnTo>
                    <a:pt x="29" y="437"/>
                  </a:lnTo>
                  <a:lnTo>
                    <a:pt x="35" y="433"/>
                  </a:lnTo>
                  <a:lnTo>
                    <a:pt x="40" y="430"/>
                  </a:lnTo>
                  <a:lnTo>
                    <a:pt x="45" y="427"/>
                  </a:lnTo>
                  <a:lnTo>
                    <a:pt x="50" y="425"/>
                  </a:lnTo>
                  <a:lnTo>
                    <a:pt x="55" y="423"/>
                  </a:lnTo>
                  <a:lnTo>
                    <a:pt x="61" y="423"/>
                  </a:lnTo>
                  <a:lnTo>
                    <a:pt x="68" y="423"/>
                  </a:lnTo>
                  <a:lnTo>
                    <a:pt x="74" y="424"/>
                  </a:lnTo>
                  <a:lnTo>
                    <a:pt x="80" y="426"/>
                  </a:lnTo>
                  <a:lnTo>
                    <a:pt x="86" y="430"/>
                  </a:lnTo>
                  <a:lnTo>
                    <a:pt x="92" y="434"/>
                  </a:lnTo>
                  <a:lnTo>
                    <a:pt x="100" y="440"/>
                  </a:lnTo>
                  <a:lnTo>
                    <a:pt x="104" y="445"/>
                  </a:lnTo>
                  <a:lnTo>
                    <a:pt x="107" y="449"/>
                  </a:lnTo>
                  <a:lnTo>
                    <a:pt x="108" y="453"/>
                  </a:lnTo>
                  <a:lnTo>
                    <a:pt x="108" y="458"/>
                  </a:lnTo>
                  <a:lnTo>
                    <a:pt x="106" y="461"/>
                  </a:lnTo>
                  <a:lnTo>
                    <a:pt x="104" y="465"/>
                  </a:lnTo>
                  <a:lnTo>
                    <a:pt x="100" y="468"/>
                  </a:lnTo>
                  <a:lnTo>
                    <a:pt x="97" y="470"/>
                  </a:lnTo>
                  <a:lnTo>
                    <a:pt x="87" y="476"/>
                  </a:lnTo>
                  <a:lnTo>
                    <a:pt x="78" y="483"/>
                  </a:lnTo>
                  <a:lnTo>
                    <a:pt x="74" y="486"/>
                  </a:lnTo>
                  <a:lnTo>
                    <a:pt x="71" y="489"/>
                  </a:lnTo>
                  <a:lnTo>
                    <a:pt x="69" y="493"/>
                  </a:lnTo>
                  <a:lnTo>
                    <a:pt x="68" y="497"/>
                  </a:lnTo>
                  <a:lnTo>
                    <a:pt x="78" y="500"/>
                  </a:lnTo>
                  <a:lnTo>
                    <a:pt x="88" y="502"/>
                  </a:lnTo>
                  <a:lnTo>
                    <a:pt x="97" y="501"/>
                  </a:lnTo>
                  <a:lnTo>
                    <a:pt x="104" y="500"/>
                  </a:lnTo>
                  <a:lnTo>
                    <a:pt x="110" y="496"/>
                  </a:lnTo>
                  <a:lnTo>
                    <a:pt x="115" y="492"/>
                  </a:lnTo>
                  <a:lnTo>
                    <a:pt x="120" y="487"/>
                  </a:lnTo>
                  <a:lnTo>
                    <a:pt x="124" y="480"/>
                  </a:lnTo>
                  <a:lnTo>
                    <a:pt x="126" y="474"/>
                  </a:lnTo>
                  <a:lnTo>
                    <a:pt x="128" y="467"/>
                  </a:lnTo>
                  <a:lnTo>
                    <a:pt x="128" y="461"/>
                  </a:lnTo>
                  <a:lnTo>
                    <a:pt x="128" y="453"/>
                  </a:lnTo>
                  <a:lnTo>
                    <a:pt x="128" y="447"/>
                  </a:lnTo>
                  <a:lnTo>
                    <a:pt x="127" y="441"/>
                  </a:lnTo>
                  <a:lnTo>
                    <a:pt x="125" y="437"/>
                  </a:lnTo>
                  <a:lnTo>
                    <a:pt x="122" y="433"/>
                  </a:lnTo>
                  <a:lnTo>
                    <a:pt x="118" y="426"/>
                  </a:lnTo>
                  <a:lnTo>
                    <a:pt x="112" y="421"/>
                  </a:lnTo>
                  <a:lnTo>
                    <a:pt x="107" y="416"/>
                  </a:lnTo>
                  <a:lnTo>
                    <a:pt x="101" y="413"/>
                  </a:lnTo>
                  <a:lnTo>
                    <a:pt x="94" y="410"/>
                  </a:lnTo>
                  <a:lnTo>
                    <a:pt x="87" y="408"/>
                  </a:lnTo>
                  <a:lnTo>
                    <a:pt x="80" y="407"/>
                  </a:lnTo>
                  <a:lnTo>
                    <a:pt x="73" y="406"/>
                  </a:lnTo>
                  <a:lnTo>
                    <a:pt x="67" y="406"/>
                  </a:lnTo>
                  <a:lnTo>
                    <a:pt x="59" y="407"/>
                  </a:lnTo>
                  <a:lnTo>
                    <a:pt x="52" y="408"/>
                  </a:lnTo>
                  <a:lnTo>
                    <a:pt x="46" y="410"/>
                  </a:lnTo>
                  <a:lnTo>
                    <a:pt x="40" y="413"/>
                  </a:lnTo>
                  <a:lnTo>
                    <a:pt x="34" y="417"/>
                  </a:lnTo>
                  <a:lnTo>
                    <a:pt x="28" y="421"/>
                  </a:lnTo>
                  <a:lnTo>
                    <a:pt x="23" y="426"/>
                  </a:lnTo>
                  <a:lnTo>
                    <a:pt x="16" y="435"/>
                  </a:lnTo>
                  <a:lnTo>
                    <a:pt x="11" y="444"/>
                  </a:lnTo>
                  <a:lnTo>
                    <a:pt x="6" y="453"/>
                  </a:lnTo>
                  <a:lnTo>
                    <a:pt x="3" y="463"/>
                  </a:lnTo>
                  <a:lnTo>
                    <a:pt x="2" y="473"/>
                  </a:lnTo>
                  <a:lnTo>
                    <a:pt x="0" y="483"/>
                  </a:lnTo>
                  <a:lnTo>
                    <a:pt x="2" y="492"/>
                  </a:lnTo>
                  <a:lnTo>
                    <a:pt x="3" y="501"/>
                  </a:lnTo>
                  <a:lnTo>
                    <a:pt x="6" y="511"/>
                  </a:lnTo>
                  <a:lnTo>
                    <a:pt x="9" y="520"/>
                  </a:lnTo>
                  <a:lnTo>
                    <a:pt x="14" y="528"/>
                  </a:lnTo>
                  <a:lnTo>
                    <a:pt x="19" y="537"/>
                  </a:lnTo>
                  <a:lnTo>
                    <a:pt x="26" y="545"/>
                  </a:lnTo>
                  <a:lnTo>
                    <a:pt x="34" y="552"/>
                  </a:lnTo>
                  <a:lnTo>
                    <a:pt x="42" y="558"/>
                  </a:lnTo>
                  <a:lnTo>
                    <a:pt x="51" y="565"/>
                  </a:lnTo>
                  <a:lnTo>
                    <a:pt x="57" y="569"/>
                  </a:lnTo>
                  <a:lnTo>
                    <a:pt x="64" y="574"/>
                  </a:lnTo>
                  <a:lnTo>
                    <a:pt x="70" y="580"/>
                  </a:lnTo>
                  <a:lnTo>
                    <a:pt x="75" y="587"/>
                  </a:lnTo>
                  <a:lnTo>
                    <a:pt x="80" y="594"/>
                  </a:lnTo>
                  <a:lnTo>
                    <a:pt x="84" y="601"/>
                  </a:lnTo>
                  <a:lnTo>
                    <a:pt x="88" y="609"/>
                  </a:lnTo>
                  <a:lnTo>
                    <a:pt x="90" y="618"/>
                  </a:lnTo>
                  <a:lnTo>
                    <a:pt x="90" y="626"/>
                  </a:lnTo>
                  <a:lnTo>
                    <a:pt x="89" y="633"/>
                  </a:lnTo>
                  <a:lnTo>
                    <a:pt x="86" y="642"/>
                  </a:lnTo>
                  <a:lnTo>
                    <a:pt x="81" y="650"/>
                  </a:lnTo>
                  <a:lnTo>
                    <a:pt x="74" y="657"/>
                  </a:lnTo>
                  <a:lnTo>
                    <a:pt x="65" y="665"/>
                  </a:lnTo>
                  <a:lnTo>
                    <a:pt x="52" y="671"/>
                  </a:lnTo>
                  <a:lnTo>
                    <a:pt x="37" y="677"/>
                  </a:lnTo>
                  <a:lnTo>
                    <a:pt x="44" y="679"/>
                  </a:lnTo>
                  <a:lnTo>
                    <a:pt x="50" y="681"/>
                  </a:lnTo>
                  <a:lnTo>
                    <a:pt x="56" y="682"/>
                  </a:lnTo>
                  <a:lnTo>
                    <a:pt x="61" y="682"/>
                  </a:lnTo>
                  <a:lnTo>
                    <a:pt x="68" y="682"/>
                  </a:lnTo>
                  <a:lnTo>
                    <a:pt x="73" y="682"/>
                  </a:lnTo>
                  <a:lnTo>
                    <a:pt x="78" y="681"/>
                  </a:lnTo>
                  <a:lnTo>
                    <a:pt x="83" y="679"/>
                  </a:lnTo>
                  <a:lnTo>
                    <a:pt x="91" y="675"/>
                  </a:lnTo>
                  <a:lnTo>
                    <a:pt x="99" y="669"/>
                  </a:lnTo>
                  <a:lnTo>
                    <a:pt x="105" y="661"/>
                  </a:lnTo>
                  <a:lnTo>
                    <a:pt x="109" y="653"/>
                  </a:lnTo>
                  <a:lnTo>
                    <a:pt x="112" y="644"/>
                  </a:lnTo>
                  <a:lnTo>
                    <a:pt x="114" y="634"/>
                  </a:lnTo>
                  <a:lnTo>
                    <a:pt x="114" y="623"/>
                  </a:lnTo>
                  <a:lnTo>
                    <a:pt x="112" y="613"/>
                  </a:lnTo>
                  <a:lnTo>
                    <a:pt x="108" y="602"/>
                  </a:lnTo>
                  <a:lnTo>
                    <a:pt x="103" y="592"/>
                  </a:lnTo>
                  <a:lnTo>
                    <a:pt x="95" y="581"/>
                  </a:lnTo>
                  <a:lnTo>
                    <a:pt x="85" y="572"/>
                  </a:lnTo>
                  <a:lnTo>
                    <a:pt x="97" y="572"/>
                  </a:lnTo>
                  <a:lnTo>
                    <a:pt x="107" y="570"/>
                  </a:lnTo>
                  <a:lnTo>
                    <a:pt x="116" y="568"/>
                  </a:lnTo>
                  <a:lnTo>
                    <a:pt x="125" y="564"/>
                  </a:lnTo>
                  <a:lnTo>
                    <a:pt x="133" y="560"/>
                  </a:lnTo>
                  <a:lnTo>
                    <a:pt x="140" y="553"/>
                  </a:lnTo>
                  <a:lnTo>
                    <a:pt x="146" y="547"/>
                  </a:lnTo>
                  <a:lnTo>
                    <a:pt x="152" y="540"/>
                  </a:lnTo>
                  <a:lnTo>
                    <a:pt x="159" y="532"/>
                  </a:lnTo>
                  <a:lnTo>
                    <a:pt x="164" y="523"/>
                  </a:lnTo>
                  <a:lnTo>
                    <a:pt x="168" y="515"/>
                  </a:lnTo>
                  <a:lnTo>
                    <a:pt x="173" y="505"/>
                  </a:lnTo>
                  <a:lnTo>
                    <a:pt x="180" y="487"/>
                  </a:lnTo>
                  <a:lnTo>
                    <a:pt x="189" y="467"/>
                  </a:lnTo>
                  <a:lnTo>
                    <a:pt x="188" y="490"/>
                  </a:lnTo>
                  <a:lnTo>
                    <a:pt x="188" y="513"/>
                  </a:lnTo>
                  <a:lnTo>
                    <a:pt x="189" y="535"/>
                  </a:lnTo>
                  <a:lnTo>
                    <a:pt x="191" y="556"/>
                  </a:lnTo>
                  <a:lnTo>
                    <a:pt x="194" y="577"/>
                  </a:lnTo>
                  <a:lnTo>
                    <a:pt x="197" y="598"/>
                  </a:lnTo>
                  <a:lnTo>
                    <a:pt x="202" y="619"/>
                  </a:lnTo>
                  <a:lnTo>
                    <a:pt x="207" y="640"/>
                  </a:lnTo>
                  <a:lnTo>
                    <a:pt x="214" y="659"/>
                  </a:lnTo>
                  <a:lnTo>
                    <a:pt x="222" y="679"/>
                  </a:lnTo>
                  <a:lnTo>
                    <a:pt x="229" y="700"/>
                  </a:lnTo>
                  <a:lnTo>
                    <a:pt x="238" y="719"/>
                  </a:lnTo>
                  <a:lnTo>
                    <a:pt x="248" y="738"/>
                  </a:lnTo>
                  <a:lnTo>
                    <a:pt x="257" y="758"/>
                  </a:lnTo>
                  <a:lnTo>
                    <a:pt x="267" y="778"/>
                  </a:lnTo>
                  <a:lnTo>
                    <a:pt x="279" y="798"/>
                  </a:lnTo>
                  <a:lnTo>
                    <a:pt x="287" y="813"/>
                  </a:lnTo>
                  <a:lnTo>
                    <a:pt x="295" y="829"/>
                  </a:lnTo>
                  <a:lnTo>
                    <a:pt x="301" y="846"/>
                  </a:lnTo>
                  <a:lnTo>
                    <a:pt x="305" y="861"/>
                  </a:lnTo>
                  <a:lnTo>
                    <a:pt x="310" y="877"/>
                  </a:lnTo>
                  <a:lnTo>
                    <a:pt x="312" y="892"/>
                  </a:lnTo>
                  <a:lnTo>
                    <a:pt x="314" y="907"/>
                  </a:lnTo>
                  <a:lnTo>
                    <a:pt x="313" y="922"/>
                  </a:lnTo>
                  <a:lnTo>
                    <a:pt x="312" y="936"/>
                  </a:lnTo>
                  <a:lnTo>
                    <a:pt x="309" y="951"/>
                  </a:lnTo>
                  <a:lnTo>
                    <a:pt x="304" y="963"/>
                  </a:lnTo>
                  <a:lnTo>
                    <a:pt x="298" y="976"/>
                  </a:lnTo>
                  <a:lnTo>
                    <a:pt x="291" y="988"/>
                  </a:lnTo>
                  <a:lnTo>
                    <a:pt x="282" y="998"/>
                  </a:lnTo>
                  <a:lnTo>
                    <a:pt x="271" y="1009"/>
                  </a:lnTo>
                  <a:lnTo>
                    <a:pt x="259" y="1017"/>
                  </a:lnTo>
                  <a:lnTo>
                    <a:pt x="239" y="1029"/>
                  </a:lnTo>
                  <a:lnTo>
                    <a:pt x="221" y="1039"/>
                  </a:lnTo>
                  <a:lnTo>
                    <a:pt x="202" y="1046"/>
                  </a:lnTo>
                  <a:lnTo>
                    <a:pt x="185" y="1051"/>
                  </a:lnTo>
                  <a:lnTo>
                    <a:pt x="168" y="1055"/>
                  </a:lnTo>
                  <a:lnTo>
                    <a:pt x="151" y="1057"/>
                  </a:lnTo>
                  <a:lnTo>
                    <a:pt x="136" y="1057"/>
                  </a:lnTo>
                  <a:lnTo>
                    <a:pt x="121" y="1056"/>
                  </a:lnTo>
                  <a:lnTo>
                    <a:pt x="108" y="1052"/>
                  </a:lnTo>
                  <a:lnTo>
                    <a:pt x="95" y="1048"/>
                  </a:lnTo>
                  <a:lnTo>
                    <a:pt x="82" y="1043"/>
                  </a:lnTo>
                  <a:lnTo>
                    <a:pt x="72" y="1036"/>
                  </a:lnTo>
                  <a:lnTo>
                    <a:pt x="61" y="1029"/>
                  </a:lnTo>
                  <a:lnTo>
                    <a:pt x="52" y="1020"/>
                  </a:lnTo>
                  <a:lnTo>
                    <a:pt x="44" y="1011"/>
                  </a:lnTo>
                  <a:lnTo>
                    <a:pt x="37" y="1000"/>
                  </a:lnTo>
                  <a:lnTo>
                    <a:pt x="30" y="990"/>
                  </a:lnTo>
                  <a:lnTo>
                    <a:pt x="25" y="979"/>
                  </a:lnTo>
                  <a:lnTo>
                    <a:pt x="21" y="966"/>
                  </a:lnTo>
                  <a:lnTo>
                    <a:pt x="18" y="955"/>
                  </a:lnTo>
                  <a:lnTo>
                    <a:pt x="16" y="942"/>
                  </a:lnTo>
                  <a:lnTo>
                    <a:pt x="16" y="930"/>
                  </a:lnTo>
                  <a:lnTo>
                    <a:pt x="17" y="917"/>
                  </a:lnTo>
                  <a:lnTo>
                    <a:pt x="19" y="905"/>
                  </a:lnTo>
                  <a:lnTo>
                    <a:pt x="22" y="893"/>
                  </a:lnTo>
                  <a:lnTo>
                    <a:pt x="27" y="881"/>
                  </a:lnTo>
                  <a:lnTo>
                    <a:pt x="34" y="869"/>
                  </a:lnTo>
                  <a:lnTo>
                    <a:pt x="41" y="859"/>
                  </a:lnTo>
                  <a:lnTo>
                    <a:pt x="50" y="849"/>
                  </a:lnTo>
                  <a:lnTo>
                    <a:pt x="60" y="838"/>
                  </a:lnTo>
                  <a:lnTo>
                    <a:pt x="73" y="830"/>
                  </a:lnTo>
                  <a:lnTo>
                    <a:pt x="86" y="822"/>
                  </a:lnTo>
                  <a:lnTo>
                    <a:pt x="94" y="818"/>
                  </a:lnTo>
                  <a:lnTo>
                    <a:pt x="100" y="816"/>
                  </a:lnTo>
                  <a:lnTo>
                    <a:pt x="107" y="814"/>
                  </a:lnTo>
                  <a:lnTo>
                    <a:pt x="114" y="813"/>
                  </a:lnTo>
                  <a:lnTo>
                    <a:pt x="121" y="813"/>
                  </a:lnTo>
                  <a:lnTo>
                    <a:pt x="129" y="813"/>
                  </a:lnTo>
                  <a:lnTo>
                    <a:pt x="136" y="814"/>
                  </a:lnTo>
                  <a:lnTo>
                    <a:pt x="143" y="816"/>
                  </a:lnTo>
                  <a:lnTo>
                    <a:pt x="150" y="818"/>
                  </a:lnTo>
                  <a:lnTo>
                    <a:pt x="158" y="821"/>
                  </a:lnTo>
                  <a:lnTo>
                    <a:pt x="164" y="824"/>
                  </a:lnTo>
                  <a:lnTo>
                    <a:pt x="170" y="828"/>
                  </a:lnTo>
                  <a:lnTo>
                    <a:pt x="182" y="836"/>
                  </a:lnTo>
                  <a:lnTo>
                    <a:pt x="194" y="847"/>
                  </a:lnTo>
                  <a:lnTo>
                    <a:pt x="198" y="852"/>
                  </a:lnTo>
                  <a:lnTo>
                    <a:pt x="203" y="857"/>
                  </a:lnTo>
                  <a:lnTo>
                    <a:pt x="207" y="863"/>
                  </a:lnTo>
                  <a:lnTo>
                    <a:pt x="210" y="869"/>
                  </a:lnTo>
                  <a:lnTo>
                    <a:pt x="213" y="876"/>
                  </a:lnTo>
                  <a:lnTo>
                    <a:pt x="216" y="883"/>
                  </a:lnTo>
                  <a:lnTo>
                    <a:pt x="218" y="889"/>
                  </a:lnTo>
                  <a:lnTo>
                    <a:pt x="219" y="896"/>
                  </a:lnTo>
                  <a:lnTo>
                    <a:pt x="220" y="904"/>
                  </a:lnTo>
                  <a:lnTo>
                    <a:pt x="220" y="911"/>
                  </a:lnTo>
                  <a:lnTo>
                    <a:pt x="219" y="917"/>
                  </a:lnTo>
                  <a:lnTo>
                    <a:pt x="217" y="925"/>
                  </a:lnTo>
                  <a:lnTo>
                    <a:pt x="214" y="932"/>
                  </a:lnTo>
                  <a:lnTo>
                    <a:pt x="211" y="939"/>
                  </a:lnTo>
                  <a:lnTo>
                    <a:pt x="207" y="945"/>
                  </a:lnTo>
                  <a:lnTo>
                    <a:pt x="202" y="953"/>
                  </a:lnTo>
                  <a:lnTo>
                    <a:pt x="196" y="959"/>
                  </a:lnTo>
                  <a:lnTo>
                    <a:pt x="189" y="964"/>
                  </a:lnTo>
                  <a:lnTo>
                    <a:pt x="181" y="968"/>
                  </a:lnTo>
                  <a:lnTo>
                    <a:pt x="173" y="971"/>
                  </a:lnTo>
                  <a:lnTo>
                    <a:pt x="165" y="973"/>
                  </a:lnTo>
                  <a:lnTo>
                    <a:pt x="158" y="973"/>
                  </a:lnTo>
                  <a:lnTo>
                    <a:pt x="149" y="973"/>
                  </a:lnTo>
                  <a:lnTo>
                    <a:pt x="142" y="971"/>
                  </a:lnTo>
                  <a:lnTo>
                    <a:pt x="135" y="969"/>
                  </a:lnTo>
                  <a:lnTo>
                    <a:pt x="129" y="966"/>
                  </a:lnTo>
                  <a:lnTo>
                    <a:pt x="124" y="961"/>
                  </a:lnTo>
                  <a:lnTo>
                    <a:pt x="120" y="956"/>
                  </a:lnTo>
                  <a:lnTo>
                    <a:pt x="117" y="950"/>
                  </a:lnTo>
                  <a:lnTo>
                    <a:pt x="116" y="941"/>
                  </a:lnTo>
                  <a:lnTo>
                    <a:pt x="116" y="933"/>
                  </a:lnTo>
                  <a:lnTo>
                    <a:pt x="118" y="924"/>
                  </a:lnTo>
                  <a:lnTo>
                    <a:pt x="119" y="922"/>
                  </a:lnTo>
                  <a:lnTo>
                    <a:pt x="120" y="922"/>
                  </a:lnTo>
                  <a:lnTo>
                    <a:pt x="122" y="924"/>
                  </a:lnTo>
                  <a:lnTo>
                    <a:pt x="124" y="925"/>
                  </a:lnTo>
                  <a:lnTo>
                    <a:pt x="129" y="930"/>
                  </a:lnTo>
                  <a:lnTo>
                    <a:pt x="135" y="934"/>
                  </a:lnTo>
                  <a:lnTo>
                    <a:pt x="138" y="936"/>
                  </a:lnTo>
                  <a:lnTo>
                    <a:pt x="142" y="937"/>
                  </a:lnTo>
                  <a:lnTo>
                    <a:pt x="146" y="937"/>
                  </a:lnTo>
                  <a:lnTo>
                    <a:pt x="150" y="937"/>
                  </a:lnTo>
                  <a:lnTo>
                    <a:pt x="156" y="935"/>
                  </a:lnTo>
                  <a:lnTo>
                    <a:pt x="161" y="931"/>
                  </a:lnTo>
                  <a:lnTo>
                    <a:pt x="166" y="927"/>
                  </a:lnTo>
                  <a:lnTo>
                    <a:pt x="172" y="919"/>
                  </a:lnTo>
                  <a:lnTo>
                    <a:pt x="172" y="911"/>
                  </a:lnTo>
                  <a:lnTo>
                    <a:pt x="170" y="904"/>
                  </a:lnTo>
                  <a:lnTo>
                    <a:pt x="168" y="898"/>
                  </a:lnTo>
                  <a:lnTo>
                    <a:pt x="164" y="891"/>
                  </a:lnTo>
                  <a:lnTo>
                    <a:pt x="159" y="887"/>
                  </a:lnTo>
                  <a:lnTo>
                    <a:pt x="152" y="884"/>
                  </a:lnTo>
                  <a:lnTo>
                    <a:pt x="146" y="882"/>
                  </a:lnTo>
                  <a:lnTo>
                    <a:pt x="139" y="881"/>
                  </a:lnTo>
                  <a:lnTo>
                    <a:pt x="132" y="880"/>
                  </a:lnTo>
                  <a:lnTo>
                    <a:pt x="125" y="881"/>
                  </a:lnTo>
                  <a:lnTo>
                    <a:pt x="117" y="884"/>
                  </a:lnTo>
                  <a:lnTo>
                    <a:pt x="111" y="887"/>
                  </a:lnTo>
                  <a:lnTo>
                    <a:pt x="105" y="892"/>
                  </a:lnTo>
                  <a:lnTo>
                    <a:pt x="100" y="898"/>
                  </a:lnTo>
                  <a:lnTo>
                    <a:pt x="96" y="905"/>
                  </a:lnTo>
                  <a:lnTo>
                    <a:pt x="92" y="914"/>
                  </a:lnTo>
                  <a:lnTo>
                    <a:pt x="91" y="924"/>
                  </a:lnTo>
                  <a:lnTo>
                    <a:pt x="91" y="934"/>
                  </a:lnTo>
                  <a:lnTo>
                    <a:pt x="94" y="945"/>
                  </a:lnTo>
                  <a:lnTo>
                    <a:pt x="98" y="956"/>
                  </a:lnTo>
                  <a:lnTo>
                    <a:pt x="103" y="965"/>
                  </a:lnTo>
                  <a:lnTo>
                    <a:pt x="109" y="974"/>
                  </a:lnTo>
                  <a:lnTo>
                    <a:pt x="117" y="983"/>
                  </a:lnTo>
                  <a:lnTo>
                    <a:pt x="126" y="990"/>
                  </a:lnTo>
                  <a:lnTo>
                    <a:pt x="136" y="996"/>
                  </a:lnTo>
                  <a:lnTo>
                    <a:pt x="146" y="1000"/>
                  </a:lnTo>
                  <a:lnTo>
                    <a:pt x="151" y="1002"/>
                  </a:lnTo>
                  <a:lnTo>
                    <a:pt x="158" y="1002"/>
                  </a:lnTo>
                  <a:lnTo>
                    <a:pt x="164" y="1003"/>
                  </a:lnTo>
                  <a:lnTo>
                    <a:pt x="170" y="1002"/>
                  </a:lnTo>
                  <a:lnTo>
                    <a:pt x="176" y="1000"/>
                  </a:lnTo>
                  <a:lnTo>
                    <a:pt x="182" y="998"/>
                  </a:lnTo>
                  <a:lnTo>
                    <a:pt x="189" y="996"/>
                  </a:lnTo>
                  <a:lnTo>
                    <a:pt x="196" y="993"/>
                  </a:lnTo>
                  <a:lnTo>
                    <a:pt x="202" y="989"/>
                  </a:lnTo>
                  <a:lnTo>
                    <a:pt x="209" y="984"/>
                  </a:lnTo>
                  <a:lnTo>
                    <a:pt x="216" y="979"/>
                  </a:lnTo>
                  <a:lnTo>
                    <a:pt x="223" y="972"/>
                  </a:lnTo>
                  <a:lnTo>
                    <a:pt x="231" y="962"/>
                  </a:lnTo>
                  <a:lnTo>
                    <a:pt x="238" y="952"/>
                  </a:lnTo>
                  <a:lnTo>
                    <a:pt x="243" y="941"/>
                  </a:lnTo>
                  <a:lnTo>
                    <a:pt x="248" y="930"/>
                  </a:lnTo>
                  <a:lnTo>
                    <a:pt x="250" y="919"/>
                  </a:lnTo>
                  <a:lnTo>
                    <a:pt x="251" y="908"/>
                  </a:lnTo>
                  <a:lnTo>
                    <a:pt x="250" y="898"/>
                  </a:lnTo>
                  <a:lnTo>
                    <a:pt x="248" y="887"/>
                  </a:lnTo>
                  <a:lnTo>
                    <a:pt x="244" y="876"/>
                  </a:lnTo>
                  <a:lnTo>
                    <a:pt x="240" y="866"/>
                  </a:lnTo>
                  <a:lnTo>
                    <a:pt x="235" y="856"/>
                  </a:lnTo>
                  <a:lnTo>
                    <a:pt x="229" y="847"/>
                  </a:lnTo>
                  <a:lnTo>
                    <a:pt x="221" y="838"/>
                  </a:lnTo>
                  <a:lnTo>
                    <a:pt x="212" y="830"/>
                  </a:lnTo>
                  <a:lnTo>
                    <a:pt x="203" y="823"/>
                  </a:lnTo>
                  <a:lnTo>
                    <a:pt x="194" y="816"/>
                  </a:lnTo>
                  <a:lnTo>
                    <a:pt x="183" y="811"/>
                  </a:lnTo>
                  <a:lnTo>
                    <a:pt x="173" y="807"/>
                  </a:lnTo>
                  <a:lnTo>
                    <a:pt x="163" y="804"/>
                  </a:lnTo>
                  <a:lnTo>
                    <a:pt x="151" y="802"/>
                  </a:lnTo>
                  <a:lnTo>
                    <a:pt x="141" y="801"/>
                  </a:lnTo>
                  <a:lnTo>
                    <a:pt x="130" y="800"/>
                  </a:lnTo>
                  <a:lnTo>
                    <a:pt x="118" y="801"/>
                  </a:lnTo>
                  <a:lnTo>
                    <a:pt x="106" y="802"/>
                  </a:lnTo>
                  <a:lnTo>
                    <a:pt x="96" y="805"/>
                  </a:lnTo>
                  <a:lnTo>
                    <a:pt x="84" y="809"/>
                  </a:lnTo>
                  <a:lnTo>
                    <a:pt x="74" y="813"/>
                  </a:lnTo>
                  <a:lnTo>
                    <a:pt x="64" y="820"/>
                  </a:lnTo>
                  <a:lnTo>
                    <a:pt x="53" y="827"/>
                  </a:lnTo>
                  <a:lnTo>
                    <a:pt x="44" y="835"/>
                  </a:lnTo>
                  <a:lnTo>
                    <a:pt x="36" y="846"/>
                  </a:lnTo>
                  <a:lnTo>
                    <a:pt x="27" y="856"/>
                  </a:lnTo>
                  <a:lnTo>
                    <a:pt x="20" y="869"/>
                  </a:lnTo>
                  <a:lnTo>
                    <a:pt x="13" y="884"/>
                  </a:lnTo>
                  <a:lnTo>
                    <a:pt x="9" y="898"/>
                  </a:lnTo>
                  <a:lnTo>
                    <a:pt x="5" y="912"/>
                  </a:lnTo>
                  <a:lnTo>
                    <a:pt x="3" y="926"/>
                  </a:lnTo>
                  <a:lnTo>
                    <a:pt x="2" y="940"/>
                  </a:lnTo>
                  <a:lnTo>
                    <a:pt x="2" y="954"/>
                  </a:lnTo>
                  <a:lnTo>
                    <a:pt x="4" y="967"/>
                  </a:lnTo>
                  <a:lnTo>
                    <a:pt x="6" y="980"/>
                  </a:lnTo>
                  <a:lnTo>
                    <a:pt x="10" y="993"/>
                  </a:lnTo>
                  <a:lnTo>
                    <a:pt x="15" y="1005"/>
                  </a:lnTo>
                  <a:lnTo>
                    <a:pt x="21" y="1017"/>
                  </a:lnTo>
                  <a:lnTo>
                    <a:pt x="28" y="1029"/>
                  </a:lnTo>
                  <a:lnTo>
                    <a:pt x="36" y="1039"/>
                  </a:lnTo>
                  <a:lnTo>
                    <a:pt x="45" y="1049"/>
                  </a:lnTo>
                  <a:lnTo>
                    <a:pt x="54" y="1058"/>
                  </a:lnTo>
                  <a:lnTo>
                    <a:pt x="65" y="1066"/>
                  </a:lnTo>
                  <a:lnTo>
                    <a:pt x="76" y="1074"/>
                  </a:lnTo>
                  <a:lnTo>
                    <a:pt x="88" y="1081"/>
                  </a:lnTo>
                  <a:lnTo>
                    <a:pt x="101" y="1086"/>
                  </a:lnTo>
                  <a:lnTo>
                    <a:pt x="114" y="1091"/>
                  </a:lnTo>
                  <a:lnTo>
                    <a:pt x="129" y="1094"/>
                  </a:lnTo>
                  <a:lnTo>
                    <a:pt x="143" y="1096"/>
                  </a:lnTo>
                  <a:lnTo>
                    <a:pt x="158" y="1097"/>
                  </a:lnTo>
                  <a:lnTo>
                    <a:pt x="173" y="1097"/>
                  </a:lnTo>
                  <a:lnTo>
                    <a:pt x="190" y="1095"/>
                  </a:lnTo>
                  <a:lnTo>
                    <a:pt x="205" y="1092"/>
                  </a:lnTo>
                  <a:lnTo>
                    <a:pt x="222" y="1087"/>
                  </a:lnTo>
                  <a:lnTo>
                    <a:pt x="239" y="1081"/>
                  </a:lnTo>
                  <a:lnTo>
                    <a:pt x="256" y="1072"/>
                  </a:lnTo>
                  <a:lnTo>
                    <a:pt x="273" y="1063"/>
                  </a:lnTo>
                  <a:lnTo>
                    <a:pt x="291" y="1051"/>
                  </a:lnTo>
                  <a:lnTo>
                    <a:pt x="300" y="1044"/>
                  </a:lnTo>
                  <a:lnTo>
                    <a:pt x="309" y="1036"/>
                  </a:lnTo>
                  <a:lnTo>
                    <a:pt x="317" y="1028"/>
                  </a:lnTo>
                  <a:lnTo>
                    <a:pt x="323" y="1018"/>
                  </a:lnTo>
                  <a:lnTo>
                    <a:pt x="328" y="1009"/>
                  </a:lnTo>
                  <a:lnTo>
                    <a:pt x="333" y="999"/>
                  </a:lnTo>
                  <a:lnTo>
                    <a:pt x="336" y="989"/>
                  </a:lnTo>
                  <a:lnTo>
                    <a:pt x="340" y="979"/>
                  </a:lnTo>
                  <a:lnTo>
                    <a:pt x="342" y="968"/>
                  </a:lnTo>
                  <a:lnTo>
                    <a:pt x="343" y="957"/>
                  </a:lnTo>
                  <a:lnTo>
                    <a:pt x="344" y="946"/>
                  </a:lnTo>
                  <a:lnTo>
                    <a:pt x="344" y="935"/>
                  </a:lnTo>
                  <a:lnTo>
                    <a:pt x="343" y="924"/>
                  </a:lnTo>
                  <a:lnTo>
                    <a:pt x="342" y="912"/>
                  </a:lnTo>
                  <a:lnTo>
                    <a:pt x="340" y="901"/>
                  </a:lnTo>
                  <a:lnTo>
                    <a:pt x="338" y="890"/>
                  </a:lnTo>
                  <a:lnTo>
                    <a:pt x="331" y="867"/>
                  </a:lnTo>
                  <a:lnTo>
                    <a:pt x="324" y="846"/>
                  </a:lnTo>
                  <a:lnTo>
                    <a:pt x="316" y="824"/>
                  </a:lnTo>
                  <a:lnTo>
                    <a:pt x="307" y="804"/>
                  </a:lnTo>
                  <a:lnTo>
                    <a:pt x="297" y="785"/>
                  </a:lnTo>
                  <a:lnTo>
                    <a:pt x="288" y="769"/>
                  </a:lnTo>
                  <a:lnTo>
                    <a:pt x="279" y="754"/>
                  </a:lnTo>
                  <a:lnTo>
                    <a:pt x="270" y="740"/>
                  </a:lnTo>
                  <a:lnTo>
                    <a:pt x="289" y="760"/>
                  </a:lnTo>
                  <a:lnTo>
                    <a:pt x="309" y="778"/>
                  </a:lnTo>
                  <a:lnTo>
                    <a:pt x="329" y="796"/>
                  </a:lnTo>
                  <a:lnTo>
                    <a:pt x="352" y="811"/>
                  </a:lnTo>
                  <a:lnTo>
                    <a:pt x="375" y="826"/>
                  </a:lnTo>
                  <a:lnTo>
                    <a:pt x="399" y="840"/>
                  </a:lnTo>
                  <a:lnTo>
                    <a:pt x="423" y="853"/>
                  </a:lnTo>
                  <a:lnTo>
                    <a:pt x="448" y="864"/>
                  </a:lnTo>
                  <a:lnTo>
                    <a:pt x="474" y="875"/>
                  </a:lnTo>
                  <a:lnTo>
                    <a:pt x="500" y="883"/>
                  </a:lnTo>
                  <a:lnTo>
                    <a:pt x="526" y="891"/>
                  </a:lnTo>
                  <a:lnTo>
                    <a:pt x="553" y="898"/>
                  </a:lnTo>
                  <a:lnTo>
                    <a:pt x="578" y="903"/>
                  </a:lnTo>
                  <a:lnTo>
                    <a:pt x="605" y="907"/>
                  </a:lnTo>
                  <a:lnTo>
                    <a:pt x="631" y="910"/>
                  </a:lnTo>
                  <a:lnTo>
                    <a:pt x="657" y="911"/>
                  </a:lnTo>
                  <a:lnTo>
                    <a:pt x="639" y="915"/>
                  </a:lnTo>
                  <a:lnTo>
                    <a:pt x="623" y="920"/>
                  </a:lnTo>
                  <a:lnTo>
                    <a:pt x="606" y="926"/>
                  </a:lnTo>
                  <a:lnTo>
                    <a:pt x="591" y="932"/>
                  </a:lnTo>
                  <a:lnTo>
                    <a:pt x="576" y="938"/>
                  </a:lnTo>
                  <a:lnTo>
                    <a:pt x="562" y="945"/>
                  </a:lnTo>
                  <a:lnTo>
                    <a:pt x="548" y="953"/>
                  </a:lnTo>
                  <a:lnTo>
                    <a:pt x="535" y="961"/>
                  </a:lnTo>
                  <a:lnTo>
                    <a:pt x="523" y="969"/>
                  </a:lnTo>
                  <a:lnTo>
                    <a:pt x="511" y="979"/>
                  </a:lnTo>
                  <a:lnTo>
                    <a:pt x="500" y="988"/>
                  </a:lnTo>
                  <a:lnTo>
                    <a:pt x="489" y="997"/>
                  </a:lnTo>
                  <a:lnTo>
                    <a:pt x="479" y="1008"/>
                  </a:lnTo>
                  <a:lnTo>
                    <a:pt x="470" y="1018"/>
                  </a:lnTo>
                  <a:lnTo>
                    <a:pt x="461" y="1030"/>
                  </a:lnTo>
                  <a:lnTo>
                    <a:pt x="452" y="1040"/>
                  </a:lnTo>
                  <a:lnTo>
                    <a:pt x="445" y="1051"/>
                  </a:lnTo>
                  <a:lnTo>
                    <a:pt x="438" y="1063"/>
                  </a:lnTo>
                  <a:lnTo>
                    <a:pt x="431" y="1074"/>
                  </a:lnTo>
                  <a:lnTo>
                    <a:pt x="424" y="1086"/>
                  </a:lnTo>
                  <a:lnTo>
                    <a:pt x="414" y="1110"/>
                  </a:lnTo>
                  <a:lnTo>
                    <a:pt x="405" y="1134"/>
                  </a:lnTo>
                  <a:lnTo>
                    <a:pt x="399" y="1158"/>
                  </a:lnTo>
                  <a:lnTo>
                    <a:pt x="393" y="1181"/>
                  </a:lnTo>
                  <a:lnTo>
                    <a:pt x="390" y="1204"/>
                  </a:lnTo>
                  <a:lnTo>
                    <a:pt x="389" y="1227"/>
                  </a:lnTo>
                  <a:lnTo>
                    <a:pt x="388" y="1266"/>
                  </a:lnTo>
                  <a:lnTo>
                    <a:pt x="384" y="1301"/>
                  </a:lnTo>
                  <a:lnTo>
                    <a:pt x="378" y="1333"/>
                  </a:lnTo>
                  <a:lnTo>
                    <a:pt x="371" y="1362"/>
                  </a:lnTo>
                  <a:lnTo>
                    <a:pt x="360" y="1387"/>
                  </a:lnTo>
                  <a:lnTo>
                    <a:pt x="349" y="1409"/>
                  </a:lnTo>
                  <a:lnTo>
                    <a:pt x="335" y="1428"/>
                  </a:lnTo>
                  <a:lnTo>
                    <a:pt x="322" y="1444"/>
                  </a:lnTo>
                  <a:lnTo>
                    <a:pt x="307" y="1457"/>
                  </a:lnTo>
                  <a:lnTo>
                    <a:pt x="290" y="1467"/>
                  </a:lnTo>
                  <a:lnTo>
                    <a:pt x="272" y="1475"/>
                  </a:lnTo>
                  <a:lnTo>
                    <a:pt x="255" y="1480"/>
                  </a:lnTo>
                  <a:lnTo>
                    <a:pt x="236" y="1483"/>
                  </a:lnTo>
                  <a:lnTo>
                    <a:pt x="219" y="1484"/>
                  </a:lnTo>
                  <a:lnTo>
                    <a:pt x="200" y="1482"/>
                  </a:lnTo>
                  <a:lnTo>
                    <a:pt x="181" y="1479"/>
                  </a:lnTo>
                  <a:lnTo>
                    <a:pt x="163" y="1474"/>
                  </a:lnTo>
                  <a:lnTo>
                    <a:pt x="145" y="1467"/>
                  </a:lnTo>
                  <a:lnTo>
                    <a:pt x="128" y="1459"/>
                  </a:lnTo>
                  <a:lnTo>
                    <a:pt x="111" y="1449"/>
                  </a:lnTo>
                  <a:lnTo>
                    <a:pt x="96" y="1438"/>
                  </a:lnTo>
                  <a:lnTo>
                    <a:pt x="80" y="1426"/>
                  </a:lnTo>
                  <a:lnTo>
                    <a:pt x="68" y="1412"/>
                  </a:lnTo>
                  <a:lnTo>
                    <a:pt x="55" y="1398"/>
                  </a:lnTo>
                  <a:lnTo>
                    <a:pt x="45" y="1382"/>
                  </a:lnTo>
                  <a:lnTo>
                    <a:pt x="37" y="1367"/>
                  </a:lnTo>
                  <a:lnTo>
                    <a:pt x="30" y="1350"/>
                  </a:lnTo>
                  <a:lnTo>
                    <a:pt x="25" y="1333"/>
                  </a:lnTo>
                  <a:lnTo>
                    <a:pt x="23" y="1316"/>
                  </a:lnTo>
                  <a:lnTo>
                    <a:pt x="24" y="1299"/>
                  </a:lnTo>
                  <a:lnTo>
                    <a:pt x="26" y="1281"/>
                  </a:lnTo>
                  <a:lnTo>
                    <a:pt x="33" y="1264"/>
                  </a:lnTo>
                  <a:lnTo>
                    <a:pt x="40" y="1248"/>
                  </a:lnTo>
                  <a:lnTo>
                    <a:pt x="49" y="1232"/>
                  </a:lnTo>
                  <a:lnTo>
                    <a:pt x="59" y="1219"/>
                  </a:lnTo>
                  <a:lnTo>
                    <a:pt x="71" y="1206"/>
                  </a:lnTo>
                  <a:lnTo>
                    <a:pt x="83" y="1195"/>
                  </a:lnTo>
                  <a:lnTo>
                    <a:pt x="97" y="1185"/>
                  </a:lnTo>
                  <a:lnTo>
                    <a:pt x="111" y="1176"/>
                  </a:lnTo>
                  <a:lnTo>
                    <a:pt x="126" y="1170"/>
                  </a:lnTo>
                  <a:lnTo>
                    <a:pt x="141" y="1165"/>
                  </a:lnTo>
                  <a:lnTo>
                    <a:pt x="157" y="1163"/>
                  </a:lnTo>
                  <a:lnTo>
                    <a:pt x="164" y="1163"/>
                  </a:lnTo>
                  <a:lnTo>
                    <a:pt x="172" y="1163"/>
                  </a:lnTo>
                  <a:lnTo>
                    <a:pt x="179" y="1163"/>
                  </a:lnTo>
                  <a:lnTo>
                    <a:pt x="187" y="1165"/>
                  </a:lnTo>
                  <a:lnTo>
                    <a:pt x="195" y="1167"/>
                  </a:lnTo>
                  <a:lnTo>
                    <a:pt x="202" y="1169"/>
                  </a:lnTo>
                  <a:lnTo>
                    <a:pt x="209" y="1172"/>
                  </a:lnTo>
                  <a:lnTo>
                    <a:pt x="217" y="1176"/>
                  </a:lnTo>
                  <a:lnTo>
                    <a:pt x="224" y="1180"/>
                  </a:lnTo>
                  <a:lnTo>
                    <a:pt x="231" y="1186"/>
                  </a:lnTo>
                  <a:lnTo>
                    <a:pt x="238" y="1192"/>
                  </a:lnTo>
                  <a:lnTo>
                    <a:pt x="244" y="1199"/>
                  </a:lnTo>
                  <a:lnTo>
                    <a:pt x="250" y="1204"/>
                  </a:lnTo>
                  <a:lnTo>
                    <a:pt x="254" y="1212"/>
                  </a:lnTo>
                  <a:lnTo>
                    <a:pt x="258" y="1220"/>
                  </a:lnTo>
                  <a:lnTo>
                    <a:pt x="261" y="1229"/>
                  </a:lnTo>
                  <a:lnTo>
                    <a:pt x="264" y="1241"/>
                  </a:lnTo>
                  <a:lnTo>
                    <a:pt x="266" y="1252"/>
                  </a:lnTo>
                  <a:lnTo>
                    <a:pt x="268" y="1264"/>
                  </a:lnTo>
                  <a:lnTo>
                    <a:pt x="268" y="1276"/>
                  </a:lnTo>
                  <a:lnTo>
                    <a:pt x="267" y="1288"/>
                  </a:lnTo>
                  <a:lnTo>
                    <a:pt x="265" y="1300"/>
                  </a:lnTo>
                  <a:lnTo>
                    <a:pt x="261" y="1311"/>
                  </a:lnTo>
                  <a:lnTo>
                    <a:pt x="256" y="1323"/>
                  </a:lnTo>
                  <a:lnTo>
                    <a:pt x="252" y="1328"/>
                  </a:lnTo>
                  <a:lnTo>
                    <a:pt x="248" y="1333"/>
                  </a:lnTo>
                  <a:lnTo>
                    <a:pt x="243" y="1338"/>
                  </a:lnTo>
                  <a:lnTo>
                    <a:pt x="238" y="1343"/>
                  </a:lnTo>
                  <a:lnTo>
                    <a:pt x="233" y="1347"/>
                  </a:lnTo>
                  <a:lnTo>
                    <a:pt x="226" y="1351"/>
                  </a:lnTo>
                  <a:lnTo>
                    <a:pt x="220" y="1354"/>
                  </a:lnTo>
                  <a:lnTo>
                    <a:pt x="212" y="1357"/>
                  </a:lnTo>
                  <a:lnTo>
                    <a:pt x="204" y="1359"/>
                  </a:lnTo>
                  <a:lnTo>
                    <a:pt x="196" y="1360"/>
                  </a:lnTo>
                  <a:lnTo>
                    <a:pt x="189" y="1359"/>
                  </a:lnTo>
                  <a:lnTo>
                    <a:pt x="181" y="1356"/>
                  </a:lnTo>
                  <a:lnTo>
                    <a:pt x="174" y="1353"/>
                  </a:lnTo>
                  <a:lnTo>
                    <a:pt x="168" y="1349"/>
                  </a:lnTo>
                  <a:lnTo>
                    <a:pt x="164" y="1344"/>
                  </a:lnTo>
                  <a:lnTo>
                    <a:pt x="160" y="1337"/>
                  </a:lnTo>
                  <a:lnTo>
                    <a:pt x="157" y="1332"/>
                  </a:lnTo>
                  <a:lnTo>
                    <a:pt x="155" y="1326"/>
                  </a:lnTo>
                  <a:lnTo>
                    <a:pt x="153" y="1321"/>
                  </a:lnTo>
                  <a:lnTo>
                    <a:pt x="155" y="1316"/>
                  </a:lnTo>
                  <a:lnTo>
                    <a:pt x="158" y="1311"/>
                  </a:lnTo>
                  <a:lnTo>
                    <a:pt x="162" y="1308"/>
                  </a:lnTo>
                  <a:lnTo>
                    <a:pt x="168" y="1305"/>
                  </a:lnTo>
                  <a:lnTo>
                    <a:pt x="176" y="1304"/>
                  </a:lnTo>
                  <a:lnTo>
                    <a:pt x="185" y="1303"/>
                  </a:lnTo>
                  <a:lnTo>
                    <a:pt x="192" y="1301"/>
                  </a:lnTo>
                  <a:lnTo>
                    <a:pt x="199" y="1297"/>
                  </a:lnTo>
                  <a:lnTo>
                    <a:pt x="206" y="1292"/>
                  </a:lnTo>
                  <a:lnTo>
                    <a:pt x="212" y="1286"/>
                  </a:lnTo>
                  <a:lnTo>
                    <a:pt x="218" y="1279"/>
                  </a:lnTo>
                  <a:lnTo>
                    <a:pt x="222" y="1272"/>
                  </a:lnTo>
                  <a:lnTo>
                    <a:pt x="225" y="1264"/>
                  </a:lnTo>
                  <a:lnTo>
                    <a:pt x="227" y="1255"/>
                  </a:lnTo>
                  <a:lnTo>
                    <a:pt x="227" y="1247"/>
                  </a:lnTo>
                  <a:lnTo>
                    <a:pt x="226" y="1239"/>
                  </a:lnTo>
                  <a:lnTo>
                    <a:pt x="223" y="1229"/>
                  </a:lnTo>
                  <a:lnTo>
                    <a:pt x="219" y="1221"/>
                  </a:lnTo>
                  <a:lnTo>
                    <a:pt x="211" y="1213"/>
                  </a:lnTo>
                  <a:lnTo>
                    <a:pt x="202" y="1205"/>
                  </a:lnTo>
                  <a:lnTo>
                    <a:pt x="191" y="1199"/>
                  </a:lnTo>
                  <a:lnTo>
                    <a:pt x="193" y="1211"/>
                  </a:lnTo>
                  <a:lnTo>
                    <a:pt x="192" y="1220"/>
                  </a:lnTo>
                  <a:lnTo>
                    <a:pt x="190" y="1227"/>
                  </a:lnTo>
                  <a:lnTo>
                    <a:pt x="187" y="1233"/>
                  </a:lnTo>
                  <a:lnTo>
                    <a:pt x="181" y="1240"/>
                  </a:lnTo>
                  <a:lnTo>
                    <a:pt x="175" y="1245"/>
                  </a:lnTo>
                  <a:lnTo>
                    <a:pt x="169" y="1249"/>
                  </a:lnTo>
                  <a:lnTo>
                    <a:pt x="162" y="1254"/>
                  </a:lnTo>
                  <a:lnTo>
                    <a:pt x="155" y="1259"/>
                  </a:lnTo>
                  <a:lnTo>
                    <a:pt x="148" y="1265"/>
                  </a:lnTo>
                  <a:lnTo>
                    <a:pt x="142" y="1271"/>
                  </a:lnTo>
                  <a:lnTo>
                    <a:pt x="136" y="1278"/>
                  </a:lnTo>
                  <a:lnTo>
                    <a:pt x="132" y="1286"/>
                  </a:lnTo>
                  <a:lnTo>
                    <a:pt x="129" y="1297"/>
                  </a:lnTo>
                  <a:lnTo>
                    <a:pt x="128" y="1309"/>
                  </a:lnTo>
                  <a:lnTo>
                    <a:pt x="129" y="1324"/>
                  </a:lnTo>
                  <a:lnTo>
                    <a:pt x="131" y="1335"/>
                  </a:lnTo>
                  <a:lnTo>
                    <a:pt x="134" y="1345"/>
                  </a:lnTo>
                  <a:lnTo>
                    <a:pt x="138" y="1352"/>
                  </a:lnTo>
                  <a:lnTo>
                    <a:pt x="143" y="1359"/>
                  </a:lnTo>
                  <a:lnTo>
                    <a:pt x="149" y="1366"/>
                  </a:lnTo>
                  <a:lnTo>
                    <a:pt x="157" y="1370"/>
                  </a:lnTo>
                  <a:lnTo>
                    <a:pt x="164" y="1374"/>
                  </a:lnTo>
                  <a:lnTo>
                    <a:pt x="171" y="1377"/>
                  </a:lnTo>
                  <a:lnTo>
                    <a:pt x="179" y="1379"/>
                  </a:lnTo>
                  <a:lnTo>
                    <a:pt x="187" y="1381"/>
                  </a:lnTo>
                  <a:lnTo>
                    <a:pt x="194" y="1382"/>
                  </a:lnTo>
                  <a:lnTo>
                    <a:pt x="201" y="1382"/>
                  </a:lnTo>
                  <a:lnTo>
                    <a:pt x="214" y="1382"/>
                  </a:lnTo>
                  <a:lnTo>
                    <a:pt x="224" y="1381"/>
                  </a:lnTo>
                  <a:lnTo>
                    <a:pt x="233" y="1378"/>
                  </a:lnTo>
                  <a:lnTo>
                    <a:pt x="241" y="1375"/>
                  </a:lnTo>
                  <a:lnTo>
                    <a:pt x="250" y="1371"/>
                  </a:lnTo>
                  <a:lnTo>
                    <a:pt x="258" y="1367"/>
                  </a:lnTo>
                  <a:lnTo>
                    <a:pt x="266" y="1360"/>
                  </a:lnTo>
                  <a:lnTo>
                    <a:pt x="273" y="1354"/>
                  </a:lnTo>
                  <a:lnTo>
                    <a:pt x="280" y="1348"/>
                  </a:lnTo>
                  <a:lnTo>
                    <a:pt x="286" y="1341"/>
                  </a:lnTo>
                  <a:lnTo>
                    <a:pt x="292" y="1332"/>
                  </a:lnTo>
                  <a:lnTo>
                    <a:pt x="296" y="1324"/>
                  </a:lnTo>
                  <a:lnTo>
                    <a:pt x="301" y="1316"/>
                  </a:lnTo>
                  <a:lnTo>
                    <a:pt x="304" y="1306"/>
                  </a:lnTo>
                  <a:lnTo>
                    <a:pt x="307" y="1297"/>
                  </a:lnTo>
                  <a:lnTo>
                    <a:pt x="309" y="1288"/>
                  </a:lnTo>
                  <a:lnTo>
                    <a:pt x="310" y="1278"/>
                  </a:lnTo>
                  <a:lnTo>
                    <a:pt x="310" y="1268"/>
                  </a:lnTo>
                  <a:lnTo>
                    <a:pt x="308" y="1253"/>
                  </a:lnTo>
                  <a:lnTo>
                    <a:pt x="304" y="1240"/>
                  </a:lnTo>
                  <a:lnTo>
                    <a:pt x="301" y="1226"/>
                  </a:lnTo>
                  <a:lnTo>
                    <a:pt x="296" y="1215"/>
                  </a:lnTo>
                  <a:lnTo>
                    <a:pt x="290" y="1203"/>
                  </a:lnTo>
                  <a:lnTo>
                    <a:pt x="284" y="1193"/>
                  </a:lnTo>
                  <a:lnTo>
                    <a:pt x="277" y="1182"/>
                  </a:lnTo>
                  <a:lnTo>
                    <a:pt x="268" y="1174"/>
                  </a:lnTo>
                  <a:lnTo>
                    <a:pt x="260" y="1166"/>
                  </a:lnTo>
                  <a:lnTo>
                    <a:pt x="251" y="1160"/>
                  </a:lnTo>
                  <a:lnTo>
                    <a:pt x="240" y="1153"/>
                  </a:lnTo>
                  <a:lnTo>
                    <a:pt x="230" y="1148"/>
                  </a:lnTo>
                  <a:lnTo>
                    <a:pt x="220" y="1144"/>
                  </a:lnTo>
                  <a:lnTo>
                    <a:pt x="209" y="1140"/>
                  </a:lnTo>
                  <a:lnTo>
                    <a:pt x="198" y="1138"/>
                  </a:lnTo>
                  <a:lnTo>
                    <a:pt x="186" y="1136"/>
                  </a:lnTo>
                  <a:lnTo>
                    <a:pt x="174" y="1136"/>
                  </a:lnTo>
                  <a:lnTo>
                    <a:pt x="163" y="1136"/>
                  </a:lnTo>
                  <a:lnTo>
                    <a:pt x="151" y="1138"/>
                  </a:lnTo>
                  <a:lnTo>
                    <a:pt x="139" y="1140"/>
                  </a:lnTo>
                  <a:lnTo>
                    <a:pt x="128" y="1143"/>
                  </a:lnTo>
                  <a:lnTo>
                    <a:pt x="116" y="1147"/>
                  </a:lnTo>
                  <a:lnTo>
                    <a:pt x="105" y="1152"/>
                  </a:lnTo>
                  <a:lnTo>
                    <a:pt x="95" y="1159"/>
                  </a:lnTo>
                  <a:lnTo>
                    <a:pt x="84" y="1167"/>
                  </a:lnTo>
                  <a:lnTo>
                    <a:pt x="74" y="1175"/>
                  </a:lnTo>
                  <a:lnTo>
                    <a:pt x="64" y="1185"/>
                  </a:lnTo>
                  <a:lnTo>
                    <a:pt x="55" y="1195"/>
                  </a:lnTo>
                  <a:lnTo>
                    <a:pt x="47" y="1206"/>
                  </a:lnTo>
                  <a:lnTo>
                    <a:pt x="39" y="1219"/>
                  </a:lnTo>
                  <a:lnTo>
                    <a:pt x="31" y="1233"/>
                  </a:lnTo>
                  <a:lnTo>
                    <a:pt x="25" y="1248"/>
                  </a:lnTo>
                  <a:lnTo>
                    <a:pt x="17" y="1273"/>
                  </a:lnTo>
                  <a:lnTo>
                    <a:pt x="12" y="1297"/>
                  </a:lnTo>
                  <a:lnTo>
                    <a:pt x="10" y="1321"/>
                  </a:lnTo>
                  <a:lnTo>
                    <a:pt x="10" y="1344"/>
                  </a:lnTo>
                  <a:lnTo>
                    <a:pt x="13" y="1366"/>
                  </a:lnTo>
                  <a:lnTo>
                    <a:pt x="17" y="1386"/>
                  </a:lnTo>
                  <a:lnTo>
                    <a:pt x="24" y="1406"/>
                  </a:lnTo>
                  <a:lnTo>
                    <a:pt x="34" y="1425"/>
                  </a:lnTo>
                  <a:lnTo>
                    <a:pt x="44" y="1442"/>
                  </a:lnTo>
                  <a:lnTo>
                    <a:pt x="56" y="1459"/>
                  </a:lnTo>
                  <a:lnTo>
                    <a:pt x="70" y="1474"/>
                  </a:lnTo>
                  <a:lnTo>
                    <a:pt x="85" y="1486"/>
                  </a:lnTo>
                  <a:lnTo>
                    <a:pt x="102" y="1499"/>
                  </a:lnTo>
                  <a:lnTo>
                    <a:pt x="118" y="1508"/>
                  </a:lnTo>
                  <a:lnTo>
                    <a:pt x="137" y="1516"/>
                  </a:lnTo>
                  <a:lnTo>
                    <a:pt x="156" y="1523"/>
                  </a:lnTo>
                  <a:lnTo>
                    <a:pt x="174" y="1527"/>
                  </a:lnTo>
                  <a:lnTo>
                    <a:pt x="194" y="1529"/>
                  </a:lnTo>
                  <a:lnTo>
                    <a:pt x="213" y="1529"/>
                  </a:lnTo>
                  <a:lnTo>
                    <a:pt x="233" y="1527"/>
                  </a:lnTo>
                  <a:lnTo>
                    <a:pt x="252" y="1522"/>
                  </a:lnTo>
                  <a:lnTo>
                    <a:pt x="271" y="1514"/>
                  </a:lnTo>
                  <a:lnTo>
                    <a:pt x="290" y="1505"/>
                  </a:lnTo>
                  <a:lnTo>
                    <a:pt x="308" y="1492"/>
                  </a:lnTo>
                  <a:lnTo>
                    <a:pt x="324" y="1477"/>
                  </a:lnTo>
                  <a:lnTo>
                    <a:pt x="341" y="1459"/>
                  </a:lnTo>
                  <a:lnTo>
                    <a:pt x="355" y="1438"/>
                  </a:lnTo>
                  <a:lnTo>
                    <a:pt x="369" y="1414"/>
                  </a:lnTo>
                  <a:lnTo>
                    <a:pt x="380" y="1387"/>
                  </a:lnTo>
                  <a:lnTo>
                    <a:pt x="390" y="1357"/>
                  </a:lnTo>
                  <a:lnTo>
                    <a:pt x="399" y="1324"/>
                  </a:lnTo>
                  <a:lnTo>
                    <a:pt x="406" y="1286"/>
                  </a:lnTo>
                  <a:lnTo>
                    <a:pt x="411" y="1310"/>
                  </a:lnTo>
                  <a:lnTo>
                    <a:pt x="419" y="1333"/>
                  </a:lnTo>
                  <a:lnTo>
                    <a:pt x="428" y="1354"/>
                  </a:lnTo>
                  <a:lnTo>
                    <a:pt x="440" y="1374"/>
                  </a:lnTo>
                  <a:lnTo>
                    <a:pt x="452" y="1393"/>
                  </a:lnTo>
                  <a:lnTo>
                    <a:pt x="467" y="1410"/>
                  </a:lnTo>
                  <a:lnTo>
                    <a:pt x="481" y="1426"/>
                  </a:lnTo>
                  <a:lnTo>
                    <a:pt x="498" y="1440"/>
                  </a:lnTo>
                  <a:lnTo>
                    <a:pt x="514" y="1453"/>
                  </a:lnTo>
                  <a:lnTo>
                    <a:pt x="533" y="1464"/>
                  </a:lnTo>
                  <a:lnTo>
                    <a:pt x="552" y="1475"/>
                  </a:lnTo>
                  <a:lnTo>
                    <a:pt x="570" y="1483"/>
                  </a:lnTo>
                  <a:lnTo>
                    <a:pt x="590" y="1490"/>
                  </a:lnTo>
                  <a:lnTo>
                    <a:pt x="610" y="1497"/>
                  </a:lnTo>
                  <a:lnTo>
                    <a:pt x="630" y="1500"/>
                  </a:lnTo>
                  <a:lnTo>
                    <a:pt x="651" y="1503"/>
                  </a:lnTo>
                  <a:lnTo>
                    <a:pt x="670" y="1504"/>
                  </a:lnTo>
                  <a:lnTo>
                    <a:pt x="691" y="1503"/>
                  </a:lnTo>
                  <a:lnTo>
                    <a:pt x="711" y="1501"/>
                  </a:lnTo>
                  <a:lnTo>
                    <a:pt x="729" y="1497"/>
                  </a:lnTo>
                  <a:lnTo>
                    <a:pt x="748" y="1491"/>
                  </a:lnTo>
                  <a:lnTo>
                    <a:pt x="767" y="1484"/>
                  </a:lnTo>
                  <a:lnTo>
                    <a:pt x="783" y="1476"/>
                  </a:lnTo>
                  <a:lnTo>
                    <a:pt x="800" y="1465"/>
                  </a:lnTo>
                  <a:lnTo>
                    <a:pt x="815" y="1453"/>
                  </a:lnTo>
                  <a:lnTo>
                    <a:pt x="830" y="1439"/>
                  </a:lnTo>
                  <a:lnTo>
                    <a:pt x="842" y="1424"/>
                  </a:lnTo>
                  <a:lnTo>
                    <a:pt x="853" y="1406"/>
                  </a:lnTo>
                  <a:lnTo>
                    <a:pt x="863" y="1386"/>
                  </a:lnTo>
                  <a:lnTo>
                    <a:pt x="871" y="1366"/>
                  </a:lnTo>
                  <a:lnTo>
                    <a:pt x="877" y="1343"/>
                  </a:lnTo>
                  <a:lnTo>
                    <a:pt x="881" y="1318"/>
                  </a:lnTo>
                  <a:lnTo>
                    <a:pt x="883" y="1295"/>
                  </a:lnTo>
                  <a:lnTo>
                    <a:pt x="883" y="1274"/>
                  </a:lnTo>
                  <a:lnTo>
                    <a:pt x="881" y="1253"/>
                  </a:lnTo>
                  <a:lnTo>
                    <a:pt x="878" y="1233"/>
                  </a:lnTo>
                  <a:lnTo>
                    <a:pt x="873" y="1216"/>
                  </a:lnTo>
                  <a:lnTo>
                    <a:pt x="866" y="1199"/>
                  </a:lnTo>
                  <a:lnTo>
                    <a:pt x="858" y="1182"/>
                  </a:lnTo>
                  <a:lnTo>
                    <a:pt x="848" y="1168"/>
                  </a:lnTo>
                  <a:lnTo>
                    <a:pt x="838" y="1154"/>
                  </a:lnTo>
                  <a:lnTo>
                    <a:pt x="827" y="1143"/>
                  </a:lnTo>
                  <a:lnTo>
                    <a:pt x="813" y="1132"/>
                  </a:lnTo>
                  <a:lnTo>
                    <a:pt x="801" y="1122"/>
                  </a:lnTo>
                  <a:lnTo>
                    <a:pt x="786" y="1114"/>
                  </a:lnTo>
                  <a:lnTo>
                    <a:pt x="772" y="1107"/>
                  </a:lnTo>
                  <a:lnTo>
                    <a:pt x="756" y="1100"/>
                  </a:lnTo>
                  <a:lnTo>
                    <a:pt x="741" y="1096"/>
                  </a:lnTo>
                  <a:lnTo>
                    <a:pt x="725" y="1093"/>
                  </a:lnTo>
                  <a:lnTo>
                    <a:pt x="709" y="1092"/>
                  </a:lnTo>
                  <a:lnTo>
                    <a:pt x="693" y="1092"/>
                  </a:lnTo>
                  <a:lnTo>
                    <a:pt x="677" y="1093"/>
                  </a:lnTo>
                  <a:lnTo>
                    <a:pt x="661" y="1095"/>
                  </a:lnTo>
                  <a:lnTo>
                    <a:pt x="646" y="1099"/>
                  </a:lnTo>
                  <a:lnTo>
                    <a:pt x="630" y="1106"/>
                  </a:lnTo>
                  <a:lnTo>
                    <a:pt x="616" y="1113"/>
                  </a:lnTo>
                  <a:lnTo>
                    <a:pt x="602" y="1121"/>
                  </a:lnTo>
                  <a:lnTo>
                    <a:pt x="589" y="1132"/>
                  </a:lnTo>
                  <a:lnTo>
                    <a:pt x="576" y="1144"/>
                  </a:lnTo>
                  <a:lnTo>
                    <a:pt x="565" y="1158"/>
                  </a:lnTo>
                  <a:lnTo>
                    <a:pt x="556" y="1172"/>
                  </a:lnTo>
                  <a:lnTo>
                    <a:pt x="546" y="1189"/>
                  </a:lnTo>
                  <a:lnTo>
                    <a:pt x="538" y="1207"/>
                  </a:lnTo>
                  <a:lnTo>
                    <a:pt x="532" y="1227"/>
                  </a:lnTo>
                  <a:lnTo>
                    <a:pt x="529" y="1241"/>
                  </a:lnTo>
                  <a:lnTo>
                    <a:pt x="528" y="1254"/>
                  </a:lnTo>
                  <a:lnTo>
                    <a:pt x="527" y="1267"/>
                  </a:lnTo>
                  <a:lnTo>
                    <a:pt x="528" y="1279"/>
                  </a:lnTo>
                  <a:lnTo>
                    <a:pt x="529" y="1291"/>
                  </a:lnTo>
                  <a:lnTo>
                    <a:pt x="532" y="1301"/>
                  </a:lnTo>
                  <a:lnTo>
                    <a:pt x="535" y="1312"/>
                  </a:lnTo>
                  <a:lnTo>
                    <a:pt x="539" y="1322"/>
                  </a:lnTo>
                  <a:lnTo>
                    <a:pt x="544" y="1331"/>
                  </a:lnTo>
                  <a:lnTo>
                    <a:pt x="550" y="1341"/>
                  </a:lnTo>
                  <a:lnTo>
                    <a:pt x="557" y="1349"/>
                  </a:lnTo>
                  <a:lnTo>
                    <a:pt x="564" y="1357"/>
                  </a:lnTo>
                  <a:lnTo>
                    <a:pt x="572" y="1364"/>
                  </a:lnTo>
                  <a:lnTo>
                    <a:pt x="580" y="1371"/>
                  </a:lnTo>
                  <a:lnTo>
                    <a:pt x="589" y="1377"/>
                  </a:lnTo>
                  <a:lnTo>
                    <a:pt x="598" y="1382"/>
                  </a:lnTo>
                  <a:lnTo>
                    <a:pt x="606" y="1386"/>
                  </a:lnTo>
                  <a:lnTo>
                    <a:pt x="616" y="1390"/>
                  </a:lnTo>
                  <a:lnTo>
                    <a:pt x="625" y="1394"/>
                  </a:lnTo>
                  <a:lnTo>
                    <a:pt x="635" y="1396"/>
                  </a:lnTo>
                  <a:lnTo>
                    <a:pt x="645" y="1398"/>
                  </a:lnTo>
                  <a:lnTo>
                    <a:pt x="654" y="1399"/>
                  </a:lnTo>
                  <a:lnTo>
                    <a:pt x="663" y="1399"/>
                  </a:lnTo>
                  <a:lnTo>
                    <a:pt x="672" y="1399"/>
                  </a:lnTo>
                  <a:lnTo>
                    <a:pt x="681" y="1398"/>
                  </a:lnTo>
                  <a:lnTo>
                    <a:pt x="689" y="1396"/>
                  </a:lnTo>
                  <a:lnTo>
                    <a:pt x="697" y="1393"/>
                  </a:lnTo>
                  <a:lnTo>
                    <a:pt x="705" y="1388"/>
                  </a:lnTo>
                  <a:lnTo>
                    <a:pt x="712" y="1384"/>
                  </a:lnTo>
                  <a:lnTo>
                    <a:pt x="718" y="1379"/>
                  </a:lnTo>
                  <a:lnTo>
                    <a:pt x="724" y="1373"/>
                  </a:lnTo>
                  <a:lnTo>
                    <a:pt x="729" y="1366"/>
                  </a:lnTo>
                  <a:lnTo>
                    <a:pt x="735" y="1353"/>
                  </a:lnTo>
                  <a:lnTo>
                    <a:pt x="739" y="1343"/>
                  </a:lnTo>
                  <a:lnTo>
                    <a:pt x="740" y="1332"/>
                  </a:lnTo>
                  <a:lnTo>
                    <a:pt x="740" y="1322"/>
                  </a:lnTo>
                  <a:lnTo>
                    <a:pt x="738" y="1312"/>
                  </a:lnTo>
                  <a:lnTo>
                    <a:pt x="735" y="1304"/>
                  </a:lnTo>
                  <a:lnTo>
                    <a:pt x="730" y="1296"/>
                  </a:lnTo>
                  <a:lnTo>
                    <a:pt x="726" y="1288"/>
                  </a:lnTo>
                  <a:lnTo>
                    <a:pt x="718" y="1273"/>
                  </a:lnTo>
                  <a:lnTo>
                    <a:pt x="713" y="1258"/>
                  </a:lnTo>
                  <a:lnTo>
                    <a:pt x="711" y="1251"/>
                  </a:lnTo>
                  <a:lnTo>
                    <a:pt x="711" y="1243"/>
                  </a:lnTo>
                  <a:lnTo>
                    <a:pt x="713" y="1236"/>
                  </a:lnTo>
                  <a:lnTo>
                    <a:pt x="718" y="1227"/>
                  </a:lnTo>
                  <a:lnTo>
                    <a:pt x="709" y="1230"/>
                  </a:lnTo>
                  <a:lnTo>
                    <a:pt x="700" y="1233"/>
                  </a:lnTo>
                  <a:lnTo>
                    <a:pt x="693" y="1237"/>
                  </a:lnTo>
                  <a:lnTo>
                    <a:pt x="687" y="1240"/>
                  </a:lnTo>
                  <a:lnTo>
                    <a:pt x="682" y="1243"/>
                  </a:lnTo>
                  <a:lnTo>
                    <a:pt x="677" y="1247"/>
                  </a:lnTo>
                  <a:lnTo>
                    <a:pt x="674" y="1251"/>
                  </a:lnTo>
                  <a:lnTo>
                    <a:pt x="670" y="1255"/>
                  </a:lnTo>
                  <a:lnTo>
                    <a:pt x="668" y="1259"/>
                  </a:lnTo>
                  <a:lnTo>
                    <a:pt x="667" y="1265"/>
                  </a:lnTo>
                  <a:lnTo>
                    <a:pt x="666" y="1269"/>
                  </a:lnTo>
                  <a:lnTo>
                    <a:pt x="666" y="1274"/>
                  </a:lnTo>
                  <a:lnTo>
                    <a:pt x="667" y="1284"/>
                  </a:lnTo>
                  <a:lnTo>
                    <a:pt x="670" y="1294"/>
                  </a:lnTo>
                  <a:lnTo>
                    <a:pt x="679" y="1314"/>
                  </a:lnTo>
                  <a:lnTo>
                    <a:pt x="688" y="1331"/>
                  </a:lnTo>
                  <a:lnTo>
                    <a:pt x="692" y="1338"/>
                  </a:lnTo>
                  <a:lnTo>
                    <a:pt x="695" y="1345"/>
                  </a:lnTo>
                  <a:lnTo>
                    <a:pt x="697" y="1350"/>
                  </a:lnTo>
                  <a:lnTo>
                    <a:pt x="697" y="1354"/>
                  </a:lnTo>
                  <a:lnTo>
                    <a:pt x="694" y="1359"/>
                  </a:lnTo>
                  <a:lnTo>
                    <a:pt x="691" y="1364"/>
                  </a:lnTo>
                  <a:lnTo>
                    <a:pt x="687" y="1369"/>
                  </a:lnTo>
                  <a:lnTo>
                    <a:pt x="683" y="1372"/>
                  </a:lnTo>
                  <a:lnTo>
                    <a:pt x="678" y="1375"/>
                  </a:lnTo>
                  <a:lnTo>
                    <a:pt x="672" y="1377"/>
                  </a:lnTo>
                  <a:lnTo>
                    <a:pt x="667" y="1378"/>
                  </a:lnTo>
                  <a:lnTo>
                    <a:pt x="661" y="1379"/>
                  </a:lnTo>
                  <a:lnTo>
                    <a:pt x="656" y="1379"/>
                  </a:lnTo>
                  <a:lnTo>
                    <a:pt x="650" y="1378"/>
                  </a:lnTo>
                  <a:lnTo>
                    <a:pt x="644" y="1377"/>
                  </a:lnTo>
                  <a:lnTo>
                    <a:pt x="637" y="1375"/>
                  </a:lnTo>
                  <a:lnTo>
                    <a:pt x="624" y="1370"/>
                  </a:lnTo>
                  <a:lnTo>
                    <a:pt x="611" y="1362"/>
                  </a:lnTo>
                  <a:lnTo>
                    <a:pt x="600" y="1354"/>
                  </a:lnTo>
                  <a:lnTo>
                    <a:pt x="590" y="1344"/>
                  </a:lnTo>
                  <a:lnTo>
                    <a:pt x="585" y="1337"/>
                  </a:lnTo>
                  <a:lnTo>
                    <a:pt x="580" y="1331"/>
                  </a:lnTo>
                  <a:lnTo>
                    <a:pt x="576" y="1325"/>
                  </a:lnTo>
                  <a:lnTo>
                    <a:pt x="572" y="1318"/>
                  </a:lnTo>
                  <a:lnTo>
                    <a:pt x="570" y="1310"/>
                  </a:lnTo>
                  <a:lnTo>
                    <a:pt x="567" y="1303"/>
                  </a:lnTo>
                  <a:lnTo>
                    <a:pt x="566" y="1296"/>
                  </a:lnTo>
                  <a:lnTo>
                    <a:pt x="564" y="1288"/>
                  </a:lnTo>
                  <a:lnTo>
                    <a:pt x="564" y="1280"/>
                  </a:lnTo>
                  <a:lnTo>
                    <a:pt x="564" y="1272"/>
                  </a:lnTo>
                  <a:lnTo>
                    <a:pt x="566" y="1264"/>
                  </a:lnTo>
                  <a:lnTo>
                    <a:pt x="568" y="1255"/>
                  </a:lnTo>
                  <a:lnTo>
                    <a:pt x="574" y="1236"/>
                  </a:lnTo>
                  <a:lnTo>
                    <a:pt x="582" y="1219"/>
                  </a:lnTo>
                  <a:lnTo>
                    <a:pt x="591" y="1203"/>
                  </a:lnTo>
                  <a:lnTo>
                    <a:pt x="600" y="1190"/>
                  </a:lnTo>
                  <a:lnTo>
                    <a:pt x="610" y="1178"/>
                  </a:lnTo>
                  <a:lnTo>
                    <a:pt x="622" y="1168"/>
                  </a:lnTo>
                  <a:lnTo>
                    <a:pt x="633" y="1160"/>
                  </a:lnTo>
                  <a:lnTo>
                    <a:pt x="646" y="1153"/>
                  </a:lnTo>
                  <a:lnTo>
                    <a:pt x="659" y="1148"/>
                  </a:lnTo>
                  <a:lnTo>
                    <a:pt x="672" y="1144"/>
                  </a:lnTo>
                  <a:lnTo>
                    <a:pt x="686" y="1142"/>
                  </a:lnTo>
                  <a:lnTo>
                    <a:pt x="699" y="1141"/>
                  </a:lnTo>
                  <a:lnTo>
                    <a:pt x="713" y="1142"/>
                  </a:lnTo>
                  <a:lnTo>
                    <a:pt x="726" y="1144"/>
                  </a:lnTo>
                  <a:lnTo>
                    <a:pt x="740" y="1147"/>
                  </a:lnTo>
                  <a:lnTo>
                    <a:pt x="753" y="1151"/>
                  </a:lnTo>
                  <a:lnTo>
                    <a:pt x="766" y="1156"/>
                  </a:lnTo>
                  <a:lnTo>
                    <a:pt x="779" y="1163"/>
                  </a:lnTo>
                  <a:lnTo>
                    <a:pt x="790" y="1170"/>
                  </a:lnTo>
                  <a:lnTo>
                    <a:pt x="802" y="1178"/>
                  </a:lnTo>
                  <a:lnTo>
                    <a:pt x="812" y="1187"/>
                  </a:lnTo>
                  <a:lnTo>
                    <a:pt x="822" y="1197"/>
                  </a:lnTo>
                  <a:lnTo>
                    <a:pt x="832" y="1207"/>
                  </a:lnTo>
                  <a:lnTo>
                    <a:pt x="839" y="1219"/>
                  </a:lnTo>
                  <a:lnTo>
                    <a:pt x="846" y="1231"/>
                  </a:lnTo>
                  <a:lnTo>
                    <a:pt x="852" y="1244"/>
                  </a:lnTo>
                  <a:lnTo>
                    <a:pt x="857" y="1257"/>
                  </a:lnTo>
                  <a:lnTo>
                    <a:pt x="860" y="1271"/>
                  </a:lnTo>
                  <a:lnTo>
                    <a:pt x="861" y="1284"/>
                  </a:lnTo>
                  <a:lnTo>
                    <a:pt x="861" y="1299"/>
                  </a:lnTo>
                  <a:lnTo>
                    <a:pt x="860" y="1314"/>
                  </a:lnTo>
                  <a:lnTo>
                    <a:pt x="855" y="1329"/>
                  </a:lnTo>
                  <a:lnTo>
                    <a:pt x="848" y="1351"/>
                  </a:lnTo>
                  <a:lnTo>
                    <a:pt x="840" y="1370"/>
                  </a:lnTo>
                  <a:lnTo>
                    <a:pt x="831" y="1387"/>
                  </a:lnTo>
                  <a:lnTo>
                    <a:pt x="820" y="1403"/>
                  </a:lnTo>
                  <a:lnTo>
                    <a:pt x="808" y="1416"/>
                  </a:lnTo>
                  <a:lnTo>
                    <a:pt x="796" y="1428"/>
                  </a:lnTo>
                  <a:lnTo>
                    <a:pt x="782" y="1438"/>
                  </a:lnTo>
                  <a:lnTo>
                    <a:pt x="769" y="1446"/>
                  </a:lnTo>
                  <a:lnTo>
                    <a:pt x="753" y="1453"/>
                  </a:lnTo>
                  <a:lnTo>
                    <a:pt x="739" y="1458"/>
                  </a:lnTo>
                  <a:lnTo>
                    <a:pt x="722" y="1461"/>
                  </a:lnTo>
                  <a:lnTo>
                    <a:pt x="707" y="1463"/>
                  </a:lnTo>
                  <a:lnTo>
                    <a:pt x="690" y="1464"/>
                  </a:lnTo>
                  <a:lnTo>
                    <a:pt x="674" y="1464"/>
                  </a:lnTo>
                  <a:lnTo>
                    <a:pt x="657" y="1463"/>
                  </a:lnTo>
                  <a:lnTo>
                    <a:pt x="639" y="1460"/>
                  </a:lnTo>
                  <a:lnTo>
                    <a:pt x="623" y="1457"/>
                  </a:lnTo>
                  <a:lnTo>
                    <a:pt x="606" y="1452"/>
                  </a:lnTo>
                  <a:lnTo>
                    <a:pt x="590" y="1447"/>
                  </a:lnTo>
                  <a:lnTo>
                    <a:pt x="574" y="1440"/>
                  </a:lnTo>
                  <a:lnTo>
                    <a:pt x="559" y="1434"/>
                  </a:lnTo>
                  <a:lnTo>
                    <a:pt x="543" y="1426"/>
                  </a:lnTo>
                  <a:lnTo>
                    <a:pt x="529" y="1418"/>
                  </a:lnTo>
                  <a:lnTo>
                    <a:pt x="515" y="1409"/>
                  </a:lnTo>
                  <a:lnTo>
                    <a:pt x="502" y="1400"/>
                  </a:lnTo>
                  <a:lnTo>
                    <a:pt x="489" y="1390"/>
                  </a:lnTo>
                  <a:lnTo>
                    <a:pt x="478" y="1380"/>
                  </a:lnTo>
                  <a:lnTo>
                    <a:pt x="468" y="1371"/>
                  </a:lnTo>
                  <a:lnTo>
                    <a:pt x="458" y="1360"/>
                  </a:lnTo>
                  <a:lnTo>
                    <a:pt x="450" y="1350"/>
                  </a:lnTo>
                  <a:lnTo>
                    <a:pt x="444" y="1340"/>
                  </a:lnTo>
                  <a:lnTo>
                    <a:pt x="439" y="1329"/>
                  </a:lnTo>
                  <a:lnTo>
                    <a:pt x="432" y="1311"/>
                  </a:lnTo>
                  <a:lnTo>
                    <a:pt x="425" y="1293"/>
                  </a:lnTo>
                  <a:lnTo>
                    <a:pt x="420" y="1275"/>
                  </a:lnTo>
                  <a:lnTo>
                    <a:pt x="417" y="1257"/>
                  </a:lnTo>
                  <a:lnTo>
                    <a:pt x="416" y="1239"/>
                  </a:lnTo>
                  <a:lnTo>
                    <a:pt x="415" y="1221"/>
                  </a:lnTo>
                  <a:lnTo>
                    <a:pt x="416" y="1204"/>
                  </a:lnTo>
                  <a:lnTo>
                    <a:pt x="418" y="1187"/>
                  </a:lnTo>
                  <a:lnTo>
                    <a:pt x="421" y="1169"/>
                  </a:lnTo>
                  <a:lnTo>
                    <a:pt x="425" y="1152"/>
                  </a:lnTo>
                  <a:lnTo>
                    <a:pt x="431" y="1136"/>
                  </a:lnTo>
                  <a:lnTo>
                    <a:pt x="437" y="1120"/>
                  </a:lnTo>
                  <a:lnTo>
                    <a:pt x="445" y="1104"/>
                  </a:lnTo>
                  <a:lnTo>
                    <a:pt x="453" y="1089"/>
                  </a:lnTo>
                  <a:lnTo>
                    <a:pt x="463" y="1074"/>
                  </a:lnTo>
                  <a:lnTo>
                    <a:pt x="473" y="1060"/>
                  </a:lnTo>
                  <a:lnTo>
                    <a:pt x="483" y="1045"/>
                  </a:lnTo>
                  <a:lnTo>
                    <a:pt x="496" y="1033"/>
                  </a:lnTo>
                  <a:lnTo>
                    <a:pt x="508" y="1019"/>
                  </a:lnTo>
                  <a:lnTo>
                    <a:pt x="522" y="1008"/>
                  </a:lnTo>
                  <a:lnTo>
                    <a:pt x="535" y="995"/>
                  </a:lnTo>
                  <a:lnTo>
                    <a:pt x="549" y="985"/>
                  </a:lnTo>
                  <a:lnTo>
                    <a:pt x="565" y="974"/>
                  </a:lnTo>
                  <a:lnTo>
                    <a:pt x="580" y="965"/>
                  </a:lnTo>
                  <a:lnTo>
                    <a:pt x="597" y="957"/>
                  </a:lnTo>
                  <a:lnTo>
                    <a:pt x="614" y="948"/>
                  </a:lnTo>
                  <a:lnTo>
                    <a:pt x="630" y="941"/>
                  </a:lnTo>
                  <a:lnTo>
                    <a:pt x="648" y="935"/>
                  </a:lnTo>
                  <a:lnTo>
                    <a:pt x="665" y="930"/>
                  </a:lnTo>
                  <a:lnTo>
                    <a:pt x="683" y="926"/>
                  </a:lnTo>
                  <a:lnTo>
                    <a:pt x="701" y="922"/>
                  </a:lnTo>
                  <a:lnTo>
                    <a:pt x="719" y="919"/>
                  </a:lnTo>
                  <a:lnTo>
                    <a:pt x="762" y="914"/>
                  </a:lnTo>
                  <a:lnTo>
                    <a:pt x="806" y="907"/>
                  </a:lnTo>
                  <a:lnTo>
                    <a:pt x="851" y="898"/>
                  </a:lnTo>
                  <a:lnTo>
                    <a:pt x="897" y="886"/>
                  </a:lnTo>
                  <a:lnTo>
                    <a:pt x="990" y="862"/>
                  </a:lnTo>
                  <a:lnTo>
                    <a:pt x="1082" y="836"/>
                  </a:lnTo>
                  <a:lnTo>
                    <a:pt x="1172" y="811"/>
                  </a:lnTo>
                  <a:lnTo>
                    <a:pt x="1258" y="789"/>
                  </a:lnTo>
                  <a:lnTo>
                    <a:pt x="1297" y="780"/>
                  </a:lnTo>
                  <a:lnTo>
                    <a:pt x="1335" y="774"/>
                  </a:lnTo>
                  <a:lnTo>
                    <a:pt x="1353" y="771"/>
                  </a:lnTo>
                  <a:lnTo>
                    <a:pt x="1370" y="769"/>
                  </a:lnTo>
                  <a:lnTo>
                    <a:pt x="1387" y="768"/>
                  </a:lnTo>
                  <a:lnTo>
                    <a:pt x="1402" y="766"/>
                  </a:lnTo>
                  <a:lnTo>
                    <a:pt x="1423" y="766"/>
                  </a:lnTo>
                  <a:lnTo>
                    <a:pt x="1443" y="768"/>
                  </a:lnTo>
                  <a:lnTo>
                    <a:pt x="1461" y="770"/>
                  </a:lnTo>
                  <a:lnTo>
                    <a:pt x="1480" y="773"/>
                  </a:lnTo>
                  <a:lnTo>
                    <a:pt x="1498" y="777"/>
                  </a:lnTo>
                  <a:lnTo>
                    <a:pt x="1515" y="782"/>
                  </a:lnTo>
                  <a:lnTo>
                    <a:pt x="1532" y="788"/>
                  </a:lnTo>
                  <a:lnTo>
                    <a:pt x="1548" y="795"/>
                  </a:lnTo>
                  <a:lnTo>
                    <a:pt x="1564" y="802"/>
                  </a:lnTo>
                  <a:lnTo>
                    <a:pt x="1579" y="810"/>
                  </a:lnTo>
                  <a:lnTo>
                    <a:pt x="1594" y="820"/>
                  </a:lnTo>
                  <a:lnTo>
                    <a:pt x="1607" y="830"/>
                  </a:lnTo>
                  <a:lnTo>
                    <a:pt x="1622" y="840"/>
                  </a:lnTo>
                  <a:lnTo>
                    <a:pt x="1634" y="851"/>
                  </a:lnTo>
                  <a:lnTo>
                    <a:pt x="1646" y="863"/>
                  </a:lnTo>
                  <a:lnTo>
                    <a:pt x="1659" y="875"/>
                  </a:lnTo>
                  <a:lnTo>
                    <a:pt x="1669" y="887"/>
                  </a:lnTo>
                  <a:lnTo>
                    <a:pt x="1681" y="901"/>
                  </a:lnTo>
                  <a:lnTo>
                    <a:pt x="1691" y="914"/>
                  </a:lnTo>
                  <a:lnTo>
                    <a:pt x="1700" y="929"/>
                  </a:lnTo>
                  <a:lnTo>
                    <a:pt x="1709" y="942"/>
                  </a:lnTo>
                  <a:lnTo>
                    <a:pt x="1718" y="957"/>
                  </a:lnTo>
                  <a:lnTo>
                    <a:pt x="1726" y="972"/>
                  </a:lnTo>
                  <a:lnTo>
                    <a:pt x="1733" y="987"/>
                  </a:lnTo>
                  <a:lnTo>
                    <a:pt x="1739" y="1003"/>
                  </a:lnTo>
                  <a:lnTo>
                    <a:pt x="1746" y="1018"/>
                  </a:lnTo>
                  <a:lnTo>
                    <a:pt x="1752" y="1034"/>
                  </a:lnTo>
                  <a:lnTo>
                    <a:pt x="1757" y="1049"/>
                  </a:lnTo>
                  <a:lnTo>
                    <a:pt x="1761" y="1065"/>
                  </a:lnTo>
                  <a:lnTo>
                    <a:pt x="1765" y="1081"/>
                  </a:lnTo>
                  <a:lnTo>
                    <a:pt x="1768" y="1096"/>
                  </a:lnTo>
                  <a:lnTo>
                    <a:pt x="1772" y="1112"/>
                  </a:lnTo>
                  <a:lnTo>
                    <a:pt x="1774" y="1130"/>
                  </a:lnTo>
                  <a:lnTo>
                    <a:pt x="1776" y="1149"/>
                  </a:lnTo>
                  <a:lnTo>
                    <a:pt x="1776" y="1168"/>
                  </a:lnTo>
                  <a:lnTo>
                    <a:pt x="1776" y="1187"/>
                  </a:lnTo>
                  <a:lnTo>
                    <a:pt x="1774" y="1204"/>
                  </a:lnTo>
                  <a:lnTo>
                    <a:pt x="1772" y="1222"/>
                  </a:lnTo>
                  <a:lnTo>
                    <a:pt x="1767" y="1240"/>
                  </a:lnTo>
                  <a:lnTo>
                    <a:pt x="1763" y="1256"/>
                  </a:lnTo>
                  <a:lnTo>
                    <a:pt x="1758" y="1273"/>
                  </a:lnTo>
                  <a:lnTo>
                    <a:pt x="1752" y="1290"/>
                  </a:lnTo>
                  <a:lnTo>
                    <a:pt x="1745" y="1305"/>
                  </a:lnTo>
                  <a:lnTo>
                    <a:pt x="1736" y="1321"/>
                  </a:lnTo>
                  <a:lnTo>
                    <a:pt x="1727" y="1335"/>
                  </a:lnTo>
                  <a:lnTo>
                    <a:pt x="1718" y="1350"/>
                  </a:lnTo>
                  <a:lnTo>
                    <a:pt x="1706" y="1364"/>
                  </a:lnTo>
                  <a:lnTo>
                    <a:pt x="1695" y="1378"/>
                  </a:lnTo>
                  <a:lnTo>
                    <a:pt x="1683" y="1390"/>
                  </a:lnTo>
                  <a:lnTo>
                    <a:pt x="1670" y="1403"/>
                  </a:lnTo>
                  <a:lnTo>
                    <a:pt x="1656" y="1415"/>
                  </a:lnTo>
                  <a:lnTo>
                    <a:pt x="1641" y="1426"/>
                  </a:lnTo>
                  <a:lnTo>
                    <a:pt x="1626" y="1436"/>
                  </a:lnTo>
                  <a:lnTo>
                    <a:pt x="1609" y="1447"/>
                  </a:lnTo>
                  <a:lnTo>
                    <a:pt x="1593" y="1456"/>
                  </a:lnTo>
                  <a:lnTo>
                    <a:pt x="1575" y="1464"/>
                  </a:lnTo>
                  <a:lnTo>
                    <a:pt x="1556" y="1472"/>
                  </a:lnTo>
                  <a:lnTo>
                    <a:pt x="1538" y="1479"/>
                  </a:lnTo>
                  <a:lnTo>
                    <a:pt x="1518" y="1485"/>
                  </a:lnTo>
                  <a:lnTo>
                    <a:pt x="1498" y="1490"/>
                  </a:lnTo>
                  <a:lnTo>
                    <a:pt x="1477" y="1494"/>
                  </a:lnTo>
                  <a:lnTo>
                    <a:pt x="1455" y="1499"/>
                  </a:lnTo>
                  <a:lnTo>
                    <a:pt x="1433" y="1502"/>
                  </a:lnTo>
                  <a:lnTo>
                    <a:pt x="1411" y="1503"/>
                  </a:lnTo>
                  <a:lnTo>
                    <a:pt x="1367" y="1505"/>
                  </a:lnTo>
                  <a:lnTo>
                    <a:pt x="1327" y="1503"/>
                  </a:lnTo>
                  <a:lnTo>
                    <a:pt x="1290" y="1498"/>
                  </a:lnTo>
                  <a:lnTo>
                    <a:pt x="1255" y="1489"/>
                  </a:lnTo>
                  <a:lnTo>
                    <a:pt x="1223" y="1479"/>
                  </a:lnTo>
                  <a:lnTo>
                    <a:pt x="1193" y="1465"/>
                  </a:lnTo>
                  <a:lnTo>
                    <a:pt x="1166" y="1450"/>
                  </a:lnTo>
                  <a:lnTo>
                    <a:pt x="1141" y="1432"/>
                  </a:lnTo>
                  <a:lnTo>
                    <a:pt x="1118" y="1413"/>
                  </a:lnTo>
                  <a:lnTo>
                    <a:pt x="1098" y="1393"/>
                  </a:lnTo>
                  <a:lnTo>
                    <a:pt x="1081" y="1370"/>
                  </a:lnTo>
                  <a:lnTo>
                    <a:pt x="1065" y="1346"/>
                  </a:lnTo>
                  <a:lnTo>
                    <a:pt x="1053" y="1321"/>
                  </a:lnTo>
                  <a:lnTo>
                    <a:pt x="1042" y="1296"/>
                  </a:lnTo>
                  <a:lnTo>
                    <a:pt x="1033" y="1269"/>
                  </a:lnTo>
                  <a:lnTo>
                    <a:pt x="1027" y="1242"/>
                  </a:lnTo>
                  <a:lnTo>
                    <a:pt x="1023" y="1215"/>
                  </a:lnTo>
                  <a:lnTo>
                    <a:pt x="1021" y="1188"/>
                  </a:lnTo>
                  <a:lnTo>
                    <a:pt x="1021" y="1161"/>
                  </a:lnTo>
                  <a:lnTo>
                    <a:pt x="1023" y="1134"/>
                  </a:lnTo>
                  <a:lnTo>
                    <a:pt x="1027" y="1108"/>
                  </a:lnTo>
                  <a:lnTo>
                    <a:pt x="1033" y="1082"/>
                  </a:lnTo>
                  <a:lnTo>
                    <a:pt x="1042" y="1058"/>
                  </a:lnTo>
                  <a:lnTo>
                    <a:pt x="1052" y="1034"/>
                  </a:lnTo>
                  <a:lnTo>
                    <a:pt x="1063" y="1011"/>
                  </a:lnTo>
                  <a:lnTo>
                    <a:pt x="1077" y="990"/>
                  </a:lnTo>
                  <a:lnTo>
                    <a:pt x="1092" y="971"/>
                  </a:lnTo>
                  <a:lnTo>
                    <a:pt x="1110" y="955"/>
                  </a:lnTo>
                  <a:lnTo>
                    <a:pt x="1129" y="939"/>
                  </a:lnTo>
                  <a:lnTo>
                    <a:pt x="1150" y="927"/>
                  </a:lnTo>
                  <a:lnTo>
                    <a:pt x="1172" y="916"/>
                  </a:lnTo>
                  <a:lnTo>
                    <a:pt x="1196" y="908"/>
                  </a:lnTo>
                  <a:lnTo>
                    <a:pt x="1212" y="904"/>
                  </a:lnTo>
                  <a:lnTo>
                    <a:pt x="1229" y="902"/>
                  </a:lnTo>
                  <a:lnTo>
                    <a:pt x="1245" y="900"/>
                  </a:lnTo>
                  <a:lnTo>
                    <a:pt x="1261" y="898"/>
                  </a:lnTo>
                  <a:lnTo>
                    <a:pt x="1276" y="898"/>
                  </a:lnTo>
                  <a:lnTo>
                    <a:pt x="1291" y="898"/>
                  </a:lnTo>
                  <a:lnTo>
                    <a:pt x="1305" y="899"/>
                  </a:lnTo>
                  <a:lnTo>
                    <a:pt x="1320" y="901"/>
                  </a:lnTo>
                  <a:lnTo>
                    <a:pt x="1333" y="903"/>
                  </a:lnTo>
                  <a:lnTo>
                    <a:pt x="1347" y="906"/>
                  </a:lnTo>
                  <a:lnTo>
                    <a:pt x="1360" y="909"/>
                  </a:lnTo>
                  <a:lnTo>
                    <a:pt x="1372" y="913"/>
                  </a:lnTo>
                  <a:lnTo>
                    <a:pt x="1384" y="918"/>
                  </a:lnTo>
                  <a:lnTo>
                    <a:pt x="1396" y="924"/>
                  </a:lnTo>
                  <a:lnTo>
                    <a:pt x="1408" y="930"/>
                  </a:lnTo>
                  <a:lnTo>
                    <a:pt x="1418" y="936"/>
                  </a:lnTo>
                  <a:lnTo>
                    <a:pt x="1428" y="943"/>
                  </a:lnTo>
                  <a:lnTo>
                    <a:pt x="1438" y="951"/>
                  </a:lnTo>
                  <a:lnTo>
                    <a:pt x="1447" y="959"/>
                  </a:lnTo>
                  <a:lnTo>
                    <a:pt x="1455" y="967"/>
                  </a:lnTo>
                  <a:lnTo>
                    <a:pt x="1463" y="976"/>
                  </a:lnTo>
                  <a:lnTo>
                    <a:pt x="1472" y="985"/>
                  </a:lnTo>
                  <a:lnTo>
                    <a:pt x="1479" y="994"/>
                  </a:lnTo>
                  <a:lnTo>
                    <a:pt x="1485" y="1004"/>
                  </a:lnTo>
                  <a:lnTo>
                    <a:pt x="1490" y="1014"/>
                  </a:lnTo>
                  <a:lnTo>
                    <a:pt x="1496" y="1024"/>
                  </a:lnTo>
                  <a:lnTo>
                    <a:pt x="1501" y="1035"/>
                  </a:lnTo>
                  <a:lnTo>
                    <a:pt x="1505" y="1045"/>
                  </a:lnTo>
                  <a:lnTo>
                    <a:pt x="1508" y="1057"/>
                  </a:lnTo>
                  <a:lnTo>
                    <a:pt x="1511" y="1068"/>
                  </a:lnTo>
                  <a:lnTo>
                    <a:pt x="1513" y="1080"/>
                  </a:lnTo>
                  <a:lnTo>
                    <a:pt x="1515" y="1091"/>
                  </a:lnTo>
                  <a:lnTo>
                    <a:pt x="1516" y="1115"/>
                  </a:lnTo>
                  <a:lnTo>
                    <a:pt x="1515" y="1137"/>
                  </a:lnTo>
                  <a:lnTo>
                    <a:pt x="1513" y="1156"/>
                  </a:lnTo>
                  <a:lnTo>
                    <a:pt x="1508" y="1175"/>
                  </a:lnTo>
                  <a:lnTo>
                    <a:pt x="1502" y="1191"/>
                  </a:lnTo>
                  <a:lnTo>
                    <a:pt x="1493" y="1204"/>
                  </a:lnTo>
                  <a:lnTo>
                    <a:pt x="1484" y="1217"/>
                  </a:lnTo>
                  <a:lnTo>
                    <a:pt x="1474" y="1227"/>
                  </a:lnTo>
                  <a:lnTo>
                    <a:pt x="1462" y="1236"/>
                  </a:lnTo>
                  <a:lnTo>
                    <a:pt x="1450" y="1242"/>
                  </a:lnTo>
                  <a:lnTo>
                    <a:pt x="1437" y="1247"/>
                  </a:lnTo>
                  <a:lnTo>
                    <a:pt x="1423" y="1251"/>
                  </a:lnTo>
                  <a:lnTo>
                    <a:pt x="1409" y="1253"/>
                  </a:lnTo>
                  <a:lnTo>
                    <a:pt x="1393" y="1254"/>
                  </a:lnTo>
                  <a:lnTo>
                    <a:pt x="1379" y="1254"/>
                  </a:lnTo>
                  <a:lnTo>
                    <a:pt x="1364" y="1253"/>
                  </a:lnTo>
                  <a:lnTo>
                    <a:pt x="1349" y="1251"/>
                  </a:lnTo>
                  <a:lnTo>
                    <a:pt x="1334" y="1247"/>
                  </a:lnTo>
                  <a:lnTo>
                    <a:pt x="1321" y="1243"/>
                  </a:lnTo>
                  <a:lnTo>
                    <a:pt x="1307" y="1238"/>
                  </a:lnTo>
                  <a:lnTo>
                    <a:pt x="1295" y="1231"/>
                  </a:lnTo>
                  <a:lnTo>
                    <a:pt x="1282" y="1224"/>
                  </a:lnTo>
                  <a:lnTo>
                    <a:pt x="1272" y="1217"/>
                  </a:lnTo>
                  <a:lnTo>
                    <a:pt x="1263" y="1208"/>
                  </a:lnTo>
                  <a:lnTo>
                    <a:pt x="1255" y="1200"/>
                  </a:lnTo>
                  <a:lnTo>
                    <a:pt x="1248" y="1191"/>
                  </a:lnTo>
                  <a:lnTo>
                    <a:pt x="1243" y="1181"/>
                  </a:lnTo>
                  <a:lnTo>
                    <a:pt x="1240" y="1172"/>
                  </a:lnTo>
                  <a:lnTo>
                    <a:pt x="1239" y="1162"/>
                  </a:lnTo>
                  <a:lnTo>
                    <a:pt x="1240" y="1152"/>
                  </a:lnTo>
                  <a:lnTo>
                    <a:pt x="1244" y="1142"/>
                  </a:lnTo>
                  <a:lnTo>
                    <a:pt x="1250" y="1133"/>
                  </a:lnTo>
                  <a:lnTo>
                    <a:pt x="1256" y="1125"/>
                  </a:lnTo>
                  <a:lnTo>
                    <a:pt x="1260" y="1120"/>
                  </a:lnTo>
                  <a:lnTo>
                    <a:pt x="1265" y="1117"/>
                  </a:lnTo>
                  <a:lnTo>
                    <a:pt x="1269" y="1114"/>
                  </a:lnTo>
                  <a:lnTo>
                    <a:pt x="1274" y="1113"/>
                  </a:lnTo>
                  <a:lnTo>
                    <a:pt x="1278" y="1112"/>
                  </a:lnTo>
                  <a:lnTo>
                    <a:pt x="1282" y="1113"/>
                  </a:lnTo>
                  <a:lnTo>
                    <a:pt x="1287" y="1114"/>
                  </a:lnTo>
                  <a:lnTo>
                    <a:pt x="1294" y="1119"/>
                  </a:lnTo>
                  <a:lnTo>
                    <a:pt x="1302" y="1126"/>
                  </a:lnTo>
                  <a:lnTo>
                    <a:pt x="1310" y="1135"/>
                  </a:lnTo>
                  <a:lnTo>
                    <a:pt x="1319" y="1144"/>
                  </a:lnTo>
                  <a:lnTo>
                    <a:pt x="1328" y="1154"/>
                  </a:lnTo>
                  <a:lnTo>
                    <a:pt x="1337" y="1163"/>
                  </a:lnTo>
                  <a:lnTo>
                    <a:pt x="1342" y="1167"/>
                  </a:lnTo>
                  <a:lnTo>
                    <a:pt x="1348" y="1171"/>
                  </a:lnTo>
                  <a:lnTo>
                    <a:pt x="1354" y="1173"/>
                  </a:lnTo>
                  <a:lnTo>
                    <a:pt x="1360" y="1176"/>
                  </a:lnTo>
                  <a:lnTo>
                    <a:pt x="1366" y="1177"/>
                  </a:lnTo>
                  <a:lnTo>
                    <a:pt x="1372" y="1178"/>
                  </a:lnTo>
                  <a:lnTo>
                    <a:pt x="1380" y="1178"/>
                  </a:lnTo>
                  <a:lnTo>
                    <a:pt x="1388" y="1177"/>
                  </a:lnTo>
                  <a:lnTo>
                    <a:pt x="1395" y="1175"/>
                  </a:lnTo>
                  <a:lnTo>
                    <a:pt x="1404" y="1172"/>
                  </a:lnTo>
                  <a:lnTo>
                    <a:pt x="1413" y="1168"/>
                  </a:lnTo>
                  <a:lnTo>
                    <a:pt x="1422" y="1162"/>
                  </a:lnTo>
                  <a:lnTo>
                    <a:pt x="1417" y="1160"/>
                  </a:lnTo>
                  <a:lnTo>
                    <a:pt x="1413" y="1158"/>
                  </a:lnTo>
                  <a:lnTo>
                    <a:pt x="1408" y="1154"/>
                  </a:lnTo>
                  <a:lnTo>
                    <a:pt x="1403" y="1151"/>
                  </a:lnTo>
                  <a:lnTo>
                    <a:pt x="1396" y="1143"/>
                  </a:lnTo>
                  <a:lnTo>
                    <a:pt x="1389" y="1133"/>
                  </a:lnTo>
                  <a:lnTo>
                    <a:pt x="1378" y="1109"/>
                  </a:lnTo>
                  <a:lnTo>
                    <a:pt x="1365" y="1085"/>
                  </a:lnTo>
                  <a:lnTo>
                    <a:pt x="1359" y="1073"/>
                  </a:lnTo>
                  <a:lnTo>
                    <a:pt x="1352" y="1062"/>
                  </a:lnTo>
                  <a:lnTo>
                    <a:pt x="1348" y="1058"/>
                  </a:lnTo>
                  <a:lnTo>
                    <a:pt x="1343" y="1054"/>
                  </a:lnTo>
                  <a:lnTo>
                    <a:pt x="1339" y="1049"/>
                  </a:lnTo>
                  <a:lnTo>
                    <a:pt x="1334" y="1046"/>
                  </a:lnTo>
                  <a:lnTo>
                    <a:pt x="1329" y="1044"/>
                  </a:lnTo>
                  <a:lnTo>
                    <a:pt x="1324" y="1042"/>
                  </a:lnTo>
                  <a:lnTo>
                    <a:pt x="1318" y="1041"/>
                  </a:lnTo>
                  <a:lnTo>
                    <a:pt x="1311" y="1040"/>
                  </a:lnTo>
                  <a:lnTo>
                    <a:pt x="1304" y="1040"/>
                  </a:lnTo>
                  <a:lnTo>
                    <a:pt x="1297" y="1042"/>
                  </a:lnTo>
                  <a:lnTo>
                    <a:pt x="1289" y="1044"/>
                  </a:lnTo>
                  <a:lnTo>
                    <a:pt x="1280" y="1047"/>
                  </a:lnTo>
                  <a:lnTo>
                    <a:pt x="1267" y="1054"/>
                  </a:lnTo>
                  <a:lnTo>
                    <a:pt x="1255" y="1061"/>
                  </a:lnTo>
                  <a:lnTo>
                    <a:pt x="1244" y="1069"/>
                  </a:lnTo>
                  <a:lnTo>
                    <a:pt x="1236" y="1077"/>
                  </a:lnTo>
                  <a:lnTo>
                    <a:pt x="1228" y="1086"/>
                  </a:lnTo>
                  <a:lnTo>
                    <a:pt x="1223" y="1095"/>
                  </a:lnTo>
                  <a:lnTo>
                    <a:pt x="1217" y="1106"/>
                  </a:lnTo>
                  <a:lnTo>
                    <a:pt x="1214" y="1115"/>
                  </a:lnTo>
                  <a:lnTo>
                    <a:pt x="1212" y="1125"/>
                  </a:lnTo>
                  <a:lnTo>
                    <a:pt x="1211" y="1136"/>
                  </a:lnTo>
                  <a:lnTo>
                    <a:pt x="1212" y="1147"/>
                  </a:lnTo>
                  <a:lnTo>
                    <a:pt x="1213" y="1158"/>
                  </a:lnTo>
                  <a:lnTo>
                    <a:pt x="1216" y="1168"/>
                  </a:lnTo>
                  <a:lnTo>
                    <a:pt x="1219" y="1178"/>
                  </a:lnTo>
                  <a:lnTo>
                    <a:pt x="1225" y="1190"/>
                  </a:lnTo>
                  <a:lnTo>
                    <a:pt x="1230" y="1199"/>
                  </a:lnTo>
                  <a:lnTo>
                    <a:pt x="1237" y="1210"/>
                  </a:lnTo>
                  <a:lnTo>
                    <a:pt x="1244" y="1219"/>
                  </a:lnTo>
                  <a:lnTo>
                    <a:pt x="1252" y="1228"/>
                  </a:lnTo>
                  <a:lnTo>
                    <a:pt x="1262" y="1238"/>
                  </a:lnTo>
                  <a:lnTo>
                    <a:pt x="1271" y="1246"/>
                  </a:lnTo>
                  <a:lnTo>
                    <a:pt x="1282" y="1253"/>
                  </a:lnTo>
                  <a:lnTo>
                    <a:pt x="1293" y="1260"/>
                  </a:lnTo>
                  <a:lnTo>
                    <a:pt x="1305" y="1267"/>
                  </a:lnTo>
                  <a:lnTo>
                    <a:pt x="1318" y="1273"/>
                  </a:lnTo>
                  <a:lnTo>
                    <a:pt x="1330" y="1277"/>
                  </a:lnTo>
                  <a:lnTo>
                    <a:pt x="1343" y="1281"/>
                  </a:lnTo>
                  <a:lnTo>
                    <a:pt x="1358" y="1283"/>
                  </a:lnTo>
                  <a:lnTo>
                    <a:pt x="1371" y="1285"/>
                  </a:lnTo>
                  <a:lnTo>
                    <a:pt x="1386" y="1286"/>
                  </a:lnTo>
                  <a:lnTo>
                    <a:pt x="1401" y="1285"/>
                  </a:lnTo>
                  <a:lnTo>
                    <a:pt x="1416" y="1283"/>
                  </a:lnTo>
                  <a:lnTo>
                    <a:pt x="1431" y="1280"/>
                  </a:lnTo>
                  <a:lnTo>
                    <a:pt x="1447" y="1276"/>
                  </a:lnTo>
                  <a:lnTo>
                    <a:pt x="1460" y="1271"/>
                  </a:lnTo>
                  <a:lnTo>
                    <a:pt x="1473" y="1265"/>
                  </a:lnTo>
                  <a:lnTo>
                    <a:pt x="1485" y="1257"/>
                  </a:lnTo>
                  <a:lnTo>
                    <a:pt x="1496" y="1249"/>
                  </a:lnTo>
                  <a:lnTo>
                    <a:pt x="1507" y="1240"/>
                  </a:lnTo>
                  <a:lnTo>
                    <a:pt x="1517" y="1230"/>
                  </a:lnTo>
                  <a:lnTo>
                    <a:pt x="1525" y="1220"/>
                  </a:lnTo>
                  <a:lnTo>
                    <a:pt x="1533" y="1210"/>
                  </a:lnTo>
                  <a:lnTo>
                    <a:pt x="1539" y="1199"/>
                  </a:lnTo>
                  <a:lnTo>
                    <a:pt x="1545" y="1189"/>
                  </a:lnTo>
                  <a:lnTo>
                    <a:pt x="1550" y="1178"/>
                  </a:lnTo>
                  <a:lnTo>
                    <a:pt x="1554" y="1167"/>
                  </a:lnTo>
                  <a:lnTo>
                    <a:pt x="1559" y="1155"/>
                  </a:lnTo>
                  <a:lnTo>
                    <a:pt x="1562" y="1144"/>
                  </a:lnTo>
                  <a:lnTo>
                    <a:pt x="1564" y="1133"/>
                  </a:lnTo>
                  <a:lnTo>
                    <a:pt x="1566" y="1121"/>
                  </a:lnTo>
                  <a:lnTo>
                    <a:pt x="1567" y="1110"/>
                  </a:lnTo>
                  <a:lnTo>
                    <a:pt x="1567" y="1098"/>
                  </a:lnTo>
                  <a:lnTo>
                    <a:pt x="1567" y="1087"/>
                  </a:lnTo>
                  <a:lnTo>
                    <a:pt x="1566" y="1074"/>
                  </a:lnTo>
                  <a:lnTo>
                    <a:pt x="1564" y="1063"/>
                  </a:lnTo>
                  <a:lnTo>
                    <a:pt x="1562" y="1051"/>
                  </a:lnTo>
                  <a:lnTo>
                    <a:pt x="1560" y="1041"/>
                  </a:lnTo>
                  <a:lnTo>
                    <a:pt x="1555" y="1030"/>
                  </a:lnTo>
                  <a:lnTo>
                    <a:pt x="1551" y="1018"/>
                  </a:lnTo>
                  <a:lnTo>
                    <a:pt x="1547" y="1008"/>
                  </a:lnTo>
                  <a:lnTo>
                    <a:pt x="1542" y="997"/>
                  </a:lnTo>
                  <a:lnTo>
                    <a:pt x="1536" y="987"/>
                  </a:lnTo>
                  <a:lnTo>
                    <a:pt x="1530" y="977"/>
                  </a:lnTo>
                  <a:lnTo>
                    <a:pt x="1523" y="967"/>
                  </a:lnTo>
                  <a:lnTo>
                    <a:pt x="1515" y="958"/>
                  </a:lnTo>
                  <a:lnTo>
                    <a:pt x="1508" y="950"/>
                  </a:lnTo>
                  <a:lnTo>
                    <a:pt x="1500" y="941"/>
                  </a:lnTo>
                  <a:lnTo>
                    <a:pt x="1490" y="933"/>
                  </a:lnTo>
                  <a:lnTo>
                    <a:pt x="1481" y="926"/>
                  </a:lnTo>
                  <a:lnTo>
                    <a:pt x="1471" y="918"/>
                  </a:lnTo>
                  <a:lnTo>
                    <a:pt x="1460" y="911"/>
                  </a:lnTo>
                  <a:lnTo>
                    <a:pt x="1450" y="906"/>
                  </a:lnTo>
                  <a:lnTo>
                    <a:pt x="1434" y="898"/>
                  </a:lnTo>
                  <a:lnTo>
                    <a:pt x="1418" y="891"/>
                  </a:lnTo>
                  <a:lnTo>
                    <a:pt x="1400" y="885"/>
                  </a:lnTo>
                  <a:lnTo>
                    <a:pt x="1383" y="881"/>
                  </a:lnTo>
                  <a:lnTo>
                    <a:pt x="1364" y="877"/>
                  </a:lnTo>
                  <a:lnTo>
                    <a:pt x="1346" y="873"/>
                  </a:lnTo>
                  <a:lnTo>
                    <a:pt x="1326" y="870"/>
                  </a:lnTo>
                  <a:lnTo>
                    <a:pt x="1306" y="869"/>
                  </a:lnTo>
                  <a:lnTo>
                    <a:pt x="1287" y="868"/>
                  </a:lnTo>
                  <a:lnTo>
                    <a:pt x="1267" y="868"/>
                  </a:lnTo>
                  <a:lnTo>
                    <a:pt x="1246" y="869"/>
                  </a:lnTo>
                  <a:lnTo>
                    <a:pt x="1227" y="872"/>
                  </a:lnTo>
                  <a:lnTo>
                    <a:pt x="1207" y="874"/>
                  </a:lnTo>
                  <a:lnTo>
                    <a:pt x="1187" y="878"/>
                  </a:lnTo>
                  <a:lnTo>
                    <a:pt x="1168" y="882"/>
                  </a:lnTo>
                  <a:lnTo>
                    <a:pt x="1148" y="887"/>
                  </a:lnTo>
                  <a:lnTo>
                    <a:pt x="1133" y="892"/>
                  </a:lnTo>
                  <a:lnTo>
                    <a:pt x="1117" y="899"/>
                  </a:lnTo>
                  <a:lnTo>
                    <a:pt x="1103" y="905"/>
                  </a:lnTo>
                  <a:lnTo>
                    <a:pt x="1088" y="913"/>
                  </a:lnTo>
                  <a:lnTo>
                    <a:pt x="1075" y="921"/>
                  </a:lnTo>
                  <a:lnTo>
                    <a:pt x="1061" y="930"/>
                  </a:lnTo>
                  <a:lnTo>
                    <a:pt x="1049" y="939"/>
                  </a:lnTo>
                  <a:lnTo>
                    <a:pt x="1037" y="950"/>
                  </a:lnTo>
                  <a:lnTo>
                    <a:pt x="1026" y="960"/>
                  </a:lnTo>
                  <a:lnTo>
                    <a:pt x="1016" y="971"/>
                  </a:lnTo>
                  <a:lnTo>
                    <a:pt x="1005" y="983"/>
                  </a:lnTo>
                  <a:lnTo>
                    <a:pt x="997" y="994"/>
                  </a:lnTo>
                  <a:lnTo>
                    <a:pt x="988" y="1007"/>
                  </a:lnTo>
                  <a:lnTo>
                    <a:pt x="981" y="1020"/>
                  </a:lnTo>
                  <a:lnTo>
                    <a:pt x="973" y="1033"/>
                  </a:lnTo>
                  <a:lnTo>
                    <a:pt x="966" y="1046"/>
                  </a:lnTo>
                  <a:lnTo>
                    <a:pt x="960" y="1061"/>
                  </a:lnTo>
                  <a:lnTo>
                    <a:pt x="955" y="1074"/>
                  </a:lnTo>
                  <a:lnTo>
                    <a:pt x="951" y="1089"/>
                  </a:lnTo>
                  <a:lnTo>
                    <a:pt x="946" y="1102"/>
                  </a:lnTo>
                  <a:lnTo>
                    <a:pt x="943" y="1117"/>
                  </a:lnTo>
                  <a:lnTo>
                    <a:pt x="941" y="1132"/>
                  </a:lnTo>
                  <a:lnTo>
                    <a:pt x="939" y="1147"/>
                  </a:lnTo>
                  <a:lnTo>
                    <a:pt x="938" y="1162"/>
                  </a:lnTo>
                  <a:lnTo>
                    <a:pt x="938" y="1176"/>
                  </a:lnTo>
                  <a:lnTo>
                    <a:pt x="939" y="1191"/>
                  </a:lnTo>
                  <a:lnTo>
                    <a:pt x="940" y="1205"/>
                  </a:lnTo>
                  <a:lnTo>
                    <a:pt x="942" y="1220"/>
                  </a:lnTo>
                  <a:lnTo>
                    <a:pt x="945" y="1234"/>
                  </a:lnTo>
                  <a:lnTo>
                    <a:pt x="949" y="1249"/>
                  </a:lnTo>
                  <a:lnTo>
                    <a:pt x="954" y="1264"/>
                  </a:lnTo>
                  <a:lnTo>
                    <a:pt x="959" y="1277"/>
                  </a:lnTo>
                  <a:lnTo>
                    <a:pt x="973" y="1310"/>
                  </a:lnTo>
                  <a:lnTo>
                    <a:pt x="992" y="1343"/>
                  </a:lnTo>
                  <a:lnTo>
                    <a:pt x="1013" y="1372"/>
                  </a:lnTo>
                  <a:lnTo>
                    <a:pt x="1035" y="1400"/>
                  </a:lnTo>
                  <a:lnTo>
                    <a:pt x="1060" y="1425"/>
                  </a:lnTo>
                  <a:lnTo>
                    <a:pt x="1087" y="1449"/>
                  </a:lnTo>
                  <a:lnTo>
                    <a:pt x="1115" y="1471"/>
                  </a:lnTo>
                  <a:lnTo>
                    <a:pt x="1145" y="1489"/>
                  </a:lnTo>
                  <a:lnTo>
                    <a:pt x="1176" y="1506"/>
                  </a:lnTo>
                  <a:lnTo>
                    <a:pt x="1208" y="1522"/>
                  </a:lnTo>
                  <a:lnTo>
                    <a:pt x="1242" y="1534"/>
                  </a:lnTo>
                  <a:lnTo>
                    <a:pt x="1276" y="1544"/>
                  </a:lnTo>
                  <a:lnTo>
                    <a:pt x="1310" y="1553"/>
                  </a:lnTo>
                  <a:lnTo>
                    <a:pt x="1346" y="1558"/>
                  </a:lnTo>
                  <a:lnTo>
                    <a:pt x="1381" y="1562"/>
                  </a:lnTo>
                  <a:lnTo>
                    <a:pt x="1416" y="1563"/>
                  </a:lnTo>
                  <a:lnTo>
                    <a:pt x="1451" y="1562"/>
                  </a:lnTo>
                  <a:lnTo>
                    <a:pt x="1486" y="1559"/>
                  </a:lnTo>
                  <a:lnTo>
                    <a:pt x="1520" y="1553"/>
                  </a:lnTo>
                  <a:lnTo>
                    <a:pt x="1553" y="1544"/>
                  </a:lnTo>
                  <a:lnTo>
                    <a:pt x="1586" y="1534"/>
                  </a:lnTo>
                  <a:lnTo>
                    <a:pt x="1617" y="1520"/>
                  </a:lnTo>
                  <a:lnTo>
                    <a:pt x="1647" y="1505"/>
                  </a:lnTo>
                  <a:lnTo>
                    <a:pt x="1676" y="1486"/>
                  </a:lnTo>
                  <a:lnTo>
                    <a:pt x="1703" y="1466"/>
                  </a:lnTo>
                  <a:lnTo>
                    <a:pt x="1728" y="1442"/>
                  </a:lnTo>
                  <a:lnTo>
                    <a:pt x="1752" y="1416"/>
                  </a:lnTo>
                  <a:lnTo>
                    <a:pt x="1773" y="1388"/>
                  </a:lnTo>
                  <a:lnTo>
                    <a:pt x="1791" y="1357"/>
                  </a:lnTo>
                  <a:lnTo>
                    <a:pt x="1807" y="1323"/>
                  </a:lnTo>
                  <a:lnTo>
                    <a:pt x="1819" y="1286"/>
                  </a:lnTo>
                  <a:lnTo>
                    <a:pt x="1829" y="1248"/>
                  </a:lnTo>
                  <a:lnTo>
                    <a:pt x="1835" y="1263"/>
                  </a:lnTo>
                  <a:lnTo>
                    <a:pt x="1840" y="1278"/>
                  </a:lnTo>
                  <a:lnTo>
                    <a:pt x="1846" y="1295"/>
                  </a:lnTo>
                  <a:lnTo>
                    <a:pt x="1852" y="1310"/>
                  </a:lnTo>
                  <a:lnTo>
                    <a:pt x="1860" y="1327"/>
                  </a:lnTo>
                  <a:lnTo>
                    <a:pt x="1868" y="1343"/>
                  </a:lnTo>
                  <a:lnTo>
                    <a:pt x="1877" y="1359"/>
                  </a:lnTo>
                  <a:lnTo>
                    <a:pt x="1886" y="1375"/>
                  </a:lnTo>
                  <a:lnTo>
                    <a:pt x="1897" y="1390"/>
                  </a:lnTo>
                  <a:lnTo>
                    <a:pt x="1907" y="1405"/>
                  </a:lnTo>
                  <a:lnTo>
                    <a:pt x="1917" y="1420"/>
                  </a:lnTo>
                  <a:lnTo>
                    <a:pt x="1930" y="1434"/>
                  </a:lnTo>
                  <a:lnTo>
                    <a:pt x="1941" y="1447"/>
                  </a:lnTo>
                  <a:lnTo>
                    <a:pt x="1954" y="1459"/>
                  </a:lnTo>
                  <a:lnTo>
                    <a:pt x="1967" y="1471"/>
                  </a:lnTo>
                  <a:lnTo>
                    <a:pt x="1981" y="1481"/>
                  </a:lnTo>
                  <a:lnTo>
                    <a:pt x="1995" y="1490"/>
                  </a:lnTo>
                  <a:lnTo>
                    <a:pt x="2009" y="1499"/>
                  </a:lnTo>
                  <a:lnTo>
                    <a:pt x="2025" y="1505"/>
                  </a:lnTo>
                  <a:lnTo>
                    <a:pt x="2039" y="1510"/>
                  </a:lnTo>
                  <a:lnTo>
                    <a:pt x="2055" y="1513"/>
                  </a:lnTo>
                  <a:lnTo>
                    <a:pt x="2071" y="1515"/>
                  </a:lnTo>
                  <a:lnTo>
                    <a:pt x="2088" y="1515"/>
                  </a:lnTo>
                  <a:lnTo>
                    <a:pt x="2104" y="1514"/>
                  </a:lnTo>
                  <a:lnTo>
                    <a:pt x="2121" y="1510"/>
                  </a:lnTo>
                  <a:lnTo>
                    <a:pt x="2139" y="1505"/>
                  </a:lnTo>
                  <a:lnTo>
                    <a:pt x="2156" y="1498"/>
                  </a:lnTo>
                  <a:lnTo>
                    <a:pt x="2174" y="1487"/>
                  </a:lnTo>
                  <a:lnTo>
                    <a:pt x="2192" y="1475"/>
                  </a:lnTo>
                  <a:lnTo>
                    <a:pt x="2210" y="1460"/>
                  </a:lnTo>
                  <a:lnTo>
                    <a:pt x="2228" y="1442"/>
                  </a:lnTo>
                  <a:lnTo>
                    <a:pt x="2247" y="1423"/>
                  </a:lnTo>
                  <a:lnTo>
                    <a:pt x="2251" y="1436"/>
                  </a:lnTo>
                  <a:lnTo>
                    <a:pt x="2255" y="1449"/>
                  </a:lnTo>
                  <a:lnTo>
                    <a:pt x="2261" y="1460"/>
                  </a:lnTo>
                  <a:lnTo>
                    <a:pt x="2266" y="1471"/>
                  </a:lnTo>
                  <a:lnTo>
                    <a:pt x="2272" y="1480"/>
                  </a:lnTo>
                  <a:lnTo>
                    <a:pt x="2277" y="1488"/>
                  </a:lnTo>
                  <a:lnTo>
                    <a:pt x="2283" y="1496"/>
                  </a:lnTo>
                  <a:lnTo>
                    <a:pt x="2291" y="1503"/>
                  </a:lnTo>
                  <a:lnTo>
                    <a:pt x="2297" y="1509"/>
                  </a:lnTo>
                  <a:lnTo>
                    <a:pt x="2304" y="1514"/>
                  </a:lnTo>
                  <a:lnTo>
                    <a:pt x="2311" y="1519"/>
                  </a:lnTo>
                  <a:lnTo>
                    <a:pt x="2318" y="1523"/>
                  </a:lnTo>
                  <a:lnTo>
                    <a:pt x="2326" y="1526"/>
                  </a:lnTo>
                  <a:lnTo>
                    <a:pt x="2333" y="1529"/>
                  </a:lnTo>
                  <a:lnTo>
                    <a:pt x="2341" y="1531"/>
                  </a:lnTo>
                  <a:lnTo>
                    <a:pt x="2348" y="1532"/>
                  </a:lnTo>
                  <a:lnTo>
                    <a:pt x="2356" y="1533"/>
                  </a:lnTo>
                  <a:lnTo>
                    <a:pt x="2364" y="1533"/>
                  </a:lnTo>
                  <a:lnTo>
                    <a:pt x="2371" y="1533"/>
                  </a:lnTo>
                  <a:lnTo>
                    <a:pt x="2378" y="1532"/>
                  </a:lnTo>
                  <a:lnTo>
                    <a:pt x="2393" y="1529"/>
                  </a:lnTo>
                  <a:lnTo>
                    <a:pt x="2406" y="1525"/>
                  </a:lnTo>
                  <a:lnTo>
                    <a:pt x="2418" y="1518"/>
                  </a:lnTo>
                  <a:lnTo>
                    <a:pt x="2429" y="1511"/>
                  </a:lnTo>
                  <a:lnTo>
                    <a:pt x="2438" y="1503"/>
                  </a:lnTo>
                  <a:lnTo>
                    <a:pt x="2447" y="1493"/>
                  </a:lnTo>
                  <a:lnTo>
                    <a:pt x="2452" y="1485"/>
                  </a:lnTo>
                  <a:lnTo>
                    <a:pt x="2456" y="1476"/>
                  </a:lnTo>
                  <a:lnTo>
                    <a:pt x="2460" y="1466"/>
                  </a:lnTo>
                  <a:lnTo>
                    <a:pt x="2463" y="1457"/>
                  </a:lnTo>
                  <a:lnTo>
                    <a:pt x="2465" y="1447"/>
                  </a:lnTo>
                  <a:lnTo>
                    <a:pt x="2466" y="1437"/>
                  </a:lnTo>
                  <a:lnTo>
                    <a:pt x="2466" y="1427"/>
                  </a:lnTo>
                  <a:lnTo>
                    <a:pt x="2465" y="1418"/>
                  </a:lnTo>
                  <a:lnTo>
                    <a:pt x="2463" y="1407"/>
                  </a:lnTo>
                  <a:lnTo>
                    <a:pt x="2459" y="1398"/>
                  </a:lnTo>
                  <a:lnTo>
                    <a:pt x="2455" y="1389"/>
                  </a:lnTo>
                  <a:lnTo>
                    <a:pt x="2449" y="1380"/>
                  </a:lnTo>
                  <a:lnTo>
                    <a:pt x="2441" y="1373"/>
                  </a:lnTo>
                  <a:lnTo>
                    <a:pt x="2433" y="1366"/>
                  </a:lnTo>
                  <a:lnTo>
                    <a:pt x="2423" y="1358"/>
                  </a:lnTo>
                  <a:lnTo>
                    <a:pt x="2411" y="1353"/>
                  </a:lnTo>
                  <a:lnTo>
                    <a:pt x="2403" y="1350"/>
                  </a:lnTo>
                  <a:lnTo>
                    <a:pt x="2394" y="1348"/>
                  </a:lnTo>
                  <a:lnTo>
                    <a:pt x="2385" y="1348"/>
                  </a:lnTo>
                  <a:lnTo>
                    <a:pt x="2375" y="1348"/>
                  </a:lnTo>
                  <a:lnTo>
                    <a:pt x="2366" y="1349"/>
                  </a:lnTo>
                  <a:lnTo>
                    <a:pt x="2357" y="1351"/>
                  </a:lnTo>
                  <a:lnTo>
                    <a:pt x="2347" y="1354"/>
                  </a:lnTo>
                  <a:lnTo>
                    <a:pt x="2339" y="1358"/>
                  </a:lnTo>
                  <a:lnTo>
                    <a:pt x="2331" y="1362"/>
                  </a:lnTo>
                  <a:lnTo>
                    <a:pt x="2324" y="1369"/>
                  </a:lnTo>
                  <a:lnTo>
                    <a:pt x="2317" y="1375"/>
                  </a:lnTo>
                  <a:lnTo>
                    <a:pt x="2312" y="1382"/>
                  </a:lnTo>
                  <a:lnTo>
                    <a:pt x="2309" y="1389"/>
                  </a:lnTo>
                  <a:lnTo>
                    <a:pt x="2307" y="1398"/>
                  </a:lnTo>
                  <a:lnTo>
                    <a:pt x="2306" y="1407"/>
                  </a:lnTo>
                  <a:lnTo>
                    <a:pt x="2308" y="1416"/>
                  </a:lnTo>
                  <a:lnTo>
                    <a:pt x="2311" y="1427"/>
                  </a:lnTo>
                  <a:lnTo>
                    <a:pt x="2317" y="1437"/>
                  </a:lnTo>
                  <a:lnTo>
                    <a:pt x="2320" y="1441"/>
                  </a:lnTo>
                  <a:lnTo>
                    <a:pt x="2325" y="1446"/>
                  </a:lnTo>
                  <a:lnTo>
                    <a:pt x="2329" y="1450"/>
                  </a:lnTo>
                  <a:lnTo>
                    <a:pt x="2334" y="1454"/>
                  </a:lnTo>
                  <a:lnTo>
                    <a:pt x="2339" y="1456"/>
                  </a:lnTo>
                  <a:lnTo>
                    <a:pt x="2344" y="1458"/>
                  </a:lnTo>
                  <a:lnTo>
                    <a:pt x="2349" y="1459"/>
                  </a:lnTo>
                  <a:lnTo>
                    <a:pt x="2356" y="1460"/>
                  </a:lnTo>
                  <a:lnTo>
                    <a:pt x="2362" y="1459"/>
                  </a:lnTo>
                  <a:lnTo>
                    <a:pt x="2368" y="1457"/>
                  </a:lnTo>
                  <a:lnTo>
                    <a:pt x="2374" y="1454"/>
                  </a:lnTo>
                  <a:lnTo>
                    <a:pt x="2379" y="14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28" name="Google Shape;628;p27"/>
          <p:cNvGrpSpPr/>
          <p:nvPr/>
        </p:nvGrpSpPr>
        <p:grpSpPr>
          <a:xfrm flipH="1" rot="10800000">
            <a:off x="4825177" y="4299942"/>
            <a:ext cx="3579936" cy="354490"/>
            <a:chOff x="5180013" y="842963"/>
            <a:chExt cx="2917825" cy="288926"/>
          </a:xfrm>
        </p:grpSpPr>
        <p:sp>
          <p:nvSpPr>
            <p:cNvPr id="629" name="Google Shape;629;p27"/>
            <p:cNvSpPr/>
            <p:nvPr/>
          </p:nvSpPr>
          <p:spPr>
            <a:xfrm>
              <a:off x="5180013" y="1111251"/>
              <a:ext cx="2917825" cy="20638"/>
            </a:xfrm>
            <a:custGeom>
              <a:rect b="b" l="l" r="r" t="t"/>
              <a:pathLst>
                <a:path extrusionOk="0" h="119" w="16542">
                  <a:moveTo>
                    <a:pt x="0" y="119"/>
                  </a:moveTo>
                  <a:lnTo>
                    <a:pt x="517" y="105"/>
                  </a:lnTo>
                  <a:lnTo>
                    <a:pt x="1034" y="93"/>
                  </a:lnTo>
                  <a:lnTo>
                    <a:pt x="1551" y="81"/>
                  </a:lnTo>
                  <a:lnTo>
                    <a:pt x="2068" y="69"/>
                  </a:lnTo>
                  <a:lnTo>
                    <a:pt x="2585" y="59"/>
                  </a:lnTo>
                  <a:lnTo>
                    <a:pt x="3102" y="49"/>
                  </a:lnTo>
                  <a:lnTo>
                    <a:pt x="3619" y="40"/>
                  </a:lnTo>
                  <a:lnTo>
                    <a:pt x="4136" y="33"/>
                  </a:lnTo>
                  <a:lnTo>
                    <a:pt x="4652" y="25"/>
                  </a:lnTo>
                  <a:lnTo>
                    <a:pt x="5169" y="19"/>
                  </a:lnTo>
                  <a:lnTo>
                    <a:pt x="5686" y="14"/>
                  </a:lnTo>
                  <a:lnTo>
                    <a:pt x="6203" y="9"/>
                  </a:lnTo>
                  <a:lnTo>
                    <a:pt x="6720" y="6"/>
                  </a:lnTo>
                  <a:lnTo>
                    <a:pt x="7237" y="3"/>
                  </a:lnTo>
                  <a:lnTo>
                    <a:pt x="7754" y="1"/>
                  </a:lnTo>
                  <a:lnTo>
                    <a:pt x="8271" y="0"/>
                  </a:lnTo>
                  <a:lnTo>
                    <a:pt x="8788" y="0"/>
                  </a:lnTo>
                  <a:lnTo>
                    <a:pt x="9305" y="1"/>
                  </a:lnTo>
                  <a:lnTo>
                    <a:pt x="9822" y="4"/>
                  </a:lnTo>
                  <a:lnTo>
                    <a:pt x="10339" y="6"/>
                  </a:lnTo>
                  <a:lnTo>
                    <a:pt x="10856" y="10"/>
                  </a:lnTo>
                  <a:lnTo>
                    <a:pt x="11373" y="15"/>
                  </a:lnTo>
                  <a:lnTo>
                    <a:pt x="11890" y="20"/>
                  </a:lnTo>
                  <a:lnTo>
                    <a:pt x="12407" y="27"/>
                  </a:lnTo>
                  <a:lnTo>
                    <a:pt x="12923" y="35"/>
                  </a:lnTo>
                  <a:lnTo>
                    <a:pt x="13440" y="44"/>
                  </a:lnTo>
                  <a:lnTo>
                    <a:pt x="13957" y="53"/>
                  </a:lnTo>
                  <a:lnTo>
                    <a:pt x="14474" y="65"/>
                  </a:lnTo>
                  <a:lnTo>
                    <a:pt x="14991" y="76"/>
                  </a:lnTo>
                  <a:lnTo>
                    <a:pt x="15508" y="90"/>
                  </a:lnTo>
                  <a:lnTo>
                    <a:pt x="16025" y="103"/>
                  </a:lnTo>
                  <a:lnTo>
                    <a:pt x="16542" y="119"/>
                  </a:lnTo>
                  <a:lnTo>
                    <a:pt x="15508" y="119"/>
                  </a:lnTo>
                  <a:lnTo>
                    <a:pt x="14474" y="119"/>
                  </a:lnTo>
                  <a:lnTo>
                    <a:pt x="13440" y="119"/>
                  </a:lnTo>
                  <a:lnTo>
                    <a:pt x="12407" y="119"/>
                  </a:lnTo>
                  <a:lnTo>
                    <a:pt x="11373" y="119"/>
                  </a:lnTo>
                  <a:lnTo>
                    <a:pt x="10339" y="119"/>
                  </a:lnTo>
                  <a:lnTo>
                    <a:pt x="9305" y="119"/>
                  </a:lnTo>
                  <a:lnTo>
                    <a:pt x="8271" y="119"/>
                  </a:lnTo>
                  <a:lnTo>
                    <a:pt x="7237" y="119"/>
                  </a:lnTo>
                  <a:lnTo>
                    <a:pt x="6203" y="119"/>
                  </a:lnTo>
                  <a:lnTo>
                    <a:pt x="5169" y="119"/>
                  </a:lnTo>
                  <a:lnTo>
                    <a:pt x="4136" y="119"/>
                  </a:lnTo>
                  <a:lnTo>
                    <a:pt x="3102" y="119"/>
                  </a:lnTo>
                  <a:lnTo>
                    <a:pt x="2068" y="119"/>
                  </a:lnTo>
                  <a:lnTo>
                    <a:pt x="1034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205538" y="842963"/>
              <a:ext cx="434975" cy="276225"/>
            </a:xfrm>
            <a:custGeom>
              <a:rect b="b" l="l" r="r" t="t"/>
              <a:pathLst>
                <a:path extrusionOk="0" h="1563" w="2465">
                  <a:moveTo>
                    <a:pt x="86" y="1449"/>
                  </a:moveTo>
                  <a:lnTo>
                    <a:pt x="94" y="1447"/>
                  </a:lnTo>
                  <a:lnTo>
                    <a:pt x="101" y="1442"/>
                  </a:lnTo>
                  <a:lnTo>
                    <a:pt x="107" y="1437"/>
                  </a:lnTo>
                  <a:lnTo>
                    <a:pt x="112" y="1432"/>
                  </a:lnTo>
                  <a:lnTo>
                    <a:pt x="117" y="1425"/>
                  </a:lnTo>
                  <a:lnTo>
                    <a:pt x="120" y="1418"/>
                  </a:lnTo>
                  <a:lnTo>
                    <a:pt x="124" y="1410"/>
                  </a:lnTo>
                  <a:lnTo>
                    <a:pt x="125" y="1403"/>
                  </a:lnTo>
                  <a:lnTo>
                    <a:pt x="126" y="1396"/>
                  </a:lnTo>
                  <a:lnTo>
                    <a:pt x="124" y="1389"/>
                  </a:lnTo>
                  <a:lnTo>
                    <a:pt x="122" y="1383"/>
                  </a:lnTo>
                  <a:lnTo>
                    <a:pt x="117" y="1378"/>
                  </a:lnTo>
                  <a:lnTo>
                    <a:pt x="111" y="1374"/>
                  </a:lnTo>
                  <a:lnTo>
                    <a:pt x="104" y="1371"/>
                  </a:lnTo>
                  <a:lnTo>
                    <a:pt x="94" y="1370"/>
                  </a:lnTo>
                  <a:lnTo>
                    <a:pt x="82" y="1371"/>
                  </a:lnTo>
                  <a:lnTo>
                    <a:pt x="75" y="1372"/>
                  </a:lnTo>
                  <a:lnTo>
                    <a:pt x="69" y="1374"/>
                  </a:lnTo>
                  <a:lnTo>
                    <a:pt x="64" y="1377"/>
                  </a:lnTo>
                  <a:lnTo>
                    <a:pt x="58" y="1380"/>
                  </a:lnTo>
                  <a:lnTo>
                    <a:pt x="55" y="1383"/>
                  </a:lnTo>
                  <a:lnTo>
                    <a:pt x="52" y="1388"/>
                  </a:lnTo>
                  <a:lnTo>
                    <a:pt x="49" y="1393"/>
                  </a:lnTo>
                  <a:lnTo>
                    <a:pt x="47" y="1398"/>
                  </a:lnTo>
                  <a:lnTo>
                    <a:pt x="45" y="1409"/>
                  </a:lnTo>
                  <a:lnTo>
                    <a:pt x="45" y="1422"/>
                  </a:lnTo>
                  <a:lnTo>
                    <a:pt x="45" y="1435"/>
                  </a:lnTo>
                  <a:lnTo>
                    <a:pt x="46" y="1449"/>
                  </a:lnTo>
                  <a:lnTo>
                    <a:pt x="48" y="1456"/>
                  </a:lnTo>
                  <a:lnTo>
                    <a:pt x="50" y="1465"/>
                  </a:lnTo>
                  <a:lnTo>
                    <a:pt x="54" y="1474"/>
                  </a:lnTo>
                  <a:lnTo>
                    <a:pt x="59" y="1483"/>
                  </a:lnTo>
                  <a:lnTo>
                    <a:pt x="66" y="1490"/>
                  </a:lnTo>
                  <a:lnTo>
                    <a:pt x="74" y="1498"/>
                  </a:lnTo>
                  <a:lnTo>
                    <a:pt x="79" y="1501"/>
                  </a:lnTo>
                  <a:lnTo>
                    <a:pt x="83" y="1503"/>
                  </a:lnTo>
                  <a:lnTo>
                    <a:pt x="89" y="1505"/>
                  </a:lnTo>
                  <a:lnTo>
                    <a:pt x="95" y="1506"/>
                  </a:lnTo>
                  <a:lnTo>
                    <a:pt x="102" y="1507"/>
                  </a:lnTo>
                  <a:lnTo>
                    <a:pt x="110" y="1506"/>
                  </a:lnTo>
                  <a:lnTo>
                    <a:pt x="118" y="1505"/>
                  </a:lnTo>
                  <a:lnTo>
                    <a:pt x="128" y="1503"/>
                  </a:lnTo>
                  <a:lnTo>
                    <a:pt x="136" y="1499"/>
                  </a:lnTo>
                  <a:lnTo>
                    <a:pt x="144" y="1494"/>
                  </a:lnTo>
                  <a:lnTo>
                    <a:pt x="153" y="1488"/>
                  </a:lnTo>
                  <a:lnTo>
                    <a:pt x="161" y="1482"/>
                  </a:lnTo>
                  <a:lnTo>
                    <a:pt x="169" y="1475"/>
                  </a:lnTo>
                  <a:lnTo>
                    <a:pt x="176" y="1466"/>
                  </a:lnTo>
                  <a:lnTo>
                    <a:pt x="183" y="1457"/>
                  </a:lnTo>
                  <a:lnTo>
                    <a:pt x="188" y="1447"/>
                  </a:lnTo>
                  <a:lnTo>
                    <a:pt x="193" y="1435"/>
                  </a:lnTo>
                  <a:lnTo>
                    <a:pt x="196" y="1424"/>
                  </a:lnTo>
                  <a:lnTo>
                    <a:pt x="198" y="1410"/>
                  </a:lnTo>
                  <a:lnTo>
                    <a:pt x="199" y="1397"/>
                  </a:lnTo>
                  <a:lnTo>
                    <a:pt x="200" y="1366"/>
                  </a:lnTo>
                  <a:lnTo>
                    <a:pt x="202" y="1335"/>
                  </a:lnTo>
                  <a:lnTo>
                    <a:pt x="203" y="1321"/>
                  </a:lnTo>
                  <a:lnTo>
                    <a:pt x="206" y="1306"/>
                  </a:lnTo>
                  <a:lnTo>
                    <a:pt x="209" y="1293"/>
                  </a:lnTo>
                  <a:lnTo>
                    <a:pt x="212" y="1279"/>
                  </a:lnTo>
                  <a:lnTo>
                    <a:pt x="218" y="1267"/>
                  </a:lnTo>
                  <a:lnTo>
                    <a:pt x="224" y="1255"/>
                  </a:lnTo>
                  <a:lnTo>
                    <a:pt x="232" y="1244"/>
                  </a:lnTo>
                  <a:lnTo>
                    <a:pt x="241" y="1233"/>
                  </a:lnTo>
                  <a:lnTo>
                    <a:pt x="252" y="1224"/>
                  </a:lnTo>
                  <a:lnTo>
                    <a:pt x="265" y="1216"/>
                  </a:lnTo>
                  <a:lnTo>
                    <a:pt x="280" y="1207"/>
                  </a:lnTo>
                  <a:lnTo>
                    <a:pt x="296" y="1200"/>
                  </a:lnTo>
                  <a:lnTo>
                    <a:pt x="305" y="1198"/>
                  </a:lnTo>
                  <a:lnTo>
                    <a:pt x="313" y="1196"/>
                  </a:lnTo>
                  <a:lnTo>
                    <a:pt x="320" y="1195"/>
                  </a:lnTo>
                  <a:lnTo>
                    <a:pt x="328" y="1194"/>
                  </a:lnTo>
                  <a:lnTo>
                    <a:pt x="346" y="1193"/>
                  </a:lnTo>
                  <a:lnTo>
                    <a:pt x="362" y="1195"/>
                  </a:lnTo>
                  <a:lnTo>
                    <a:pt x="379" y="1198"/>
                  </a:lnTo>
                  <a:lnTo>
                    <a:pt x="394" y="1202"/>
                  </a:lnTo>
                  <a:lnTo>
                    <a:pt x="410" y="1208"/>
                  </a:lnTo>
                  <a:lnTo>
                    <a:pt x="423" y="1217"/>
                  </a:lnTo>
                  <a:lnTo>
                    <a:pt x="430" y="1221"/>
                  </a:lnTo>
                  <a:lnTo>
                    <a:pt x="436" y="1226"/>
                  </a:lnTo>
                  <a:lnTo>
                    <a:pt x="441" y="1231"/>
                  </a:lnTo>
                  <a:lnTo>
                    <a:pt x="446" y="1237"/>
                  </a:lnTo>
                  <a:lnTo>
                    <a:pt x="450" y="1243"/>
                  </a:lnTo>
                  <a:lnTo>
                    <a:pt x="453" y="1249"/>
                  </a:lnTo>
                  <a:lnTo>
                    <a:pt x="458" y="1255"/>
                  </a:lnTo>
                  <a:lnTo>
                    <a:pt x="460" y="1263"/>
                  </a:lnTo>
                  <a:lnTo>
                    <a:pt x="462" y="1270"/>
                  </a:lnTo>
                  <a:lnTo>
                    <a:pt x="463" y="1277"/>
                  </a:lnTo>
                  <a:lnTo>
                    <a:pt x="463" y="1284"/>
                  </a:lnTo>
                  <a:lnTo>
                    <a:pt x="462" y="1293"/>
                  </a:lnTo>
                  <a:lnTo>
                    <a:pt x="461" y="1301"/>
                  </a:lnTo>
                  <a:lnTo>
                    <a:pt x="459" y="1309"/>
                  </a:lnTo>
                  <a:lnTo>
                    <a:pt x="455" y="1318"/>
                  </a:lnTo>
                  <a:lnTo>
                    <a:pt x="451" y="1327"/>
                  </a:lnTo>
                  <a:lnTo>
                    <a:pt x="446" y="1335"/>
                  </a:lnTo>
                  <a:lnTo>
                    <a:pt x="434" y="1351"/>
                  </a:lnTo>
                  <a:lnTo>
                    <a:pt x="425" y="1359"/>
                  </a:lnTo>
                  <a:lnTo>
                    <a:pt x="415" y="1368"/>
                  </a:lnTo>
                  <a:lnTo>
                    <a:pt x="410" y="1371"/>
                  </a:lnTo>
                  <a:lnTo>
                    <a:pt x="404" y="1374"/>
                  </a:lnTo>
                  <a:lnTo>
                    <a:pt x="398" y="1377"/>
                  </a:lnTo>
                  <a:lnTo>
                    <a:pt x="391" y="1379"/>
                  </a:lnTo>
                  <a:lnTo>
                    <a:pt x="379" y="1381"/>
                  </a:lnTo>
                  <a:lnTo>
                    <a:pt x="368" y="1382"/>
                  </a:lnTo>
                  <a:lnTo>
                    <a:pt x="356" y="1381"/>
                  </a:lnTo>
                  <a:lnTo>
                    <a:pt x="345" y="1379"/>
                  </a:lnTo>
                  <a:lnTo>
                    <a:pt x="336" y="1376"/>
                  </a:lnTo>
                  <a:lnTo>
                    <a:pt x="326" y="1372"/>
                  </a:lnTo>
                  <a:lnTo>
                    <a:pt x="317" y="1367"/>
                  </a:lnTo>
                  <a:lnTo>
                    <a:pt x="310" y="1359"/>
                  </a:lnTo>
                  <a:lnTo>
                    <a:pt x="303" y="1352"/>
                  </a:lnTo>
                  <a:lnTo>
                    <a:pt x="299" y="1343"/>
                  </a:lnTo>
                  <a:lnTo>
                    <a:pt x="296" y="1333"/>
                  </a:lnTo>
                  <a:lnTo>
                    <a:pt x="294" y="1322"/>
                  </a:lnTo>
                  <a:lnTo>
                    <a:pt x="294" y="1309"/>
                  </a:lnTo>
                  <a:lnTo>
                    <a:pt x="296" y="1297"/>
                  </a:lnTo>
                  <a:lnTo>
                    <a:pt x="300" y="1282"/>
                  </a:lnTo>
                  <a:lnTo>
                    <a:pt x="307" y="1268"/>
                  </a:lnTo>
                  <a:lnTo>
                    <a:pt x="317" y="1271"/>
                  </a:lnTo>
                  <a:lnTo>
                    <a:pt x="325" y="1275"/>
                  </a:lnTo>
                  <a:lnTo>
                    <a:pt x="332" y="1280"/>
                  </a:lnTo>
                  <a:lnTo>
                    <a:pt x="339" y="1285"/>
                  </a:lnTo>
                  <a:lnTo>
                    <a:pt x="348" y="1298"/>
                  </a:lnTo>
                  <a:lnTo>
                    <a:pt x="355" y="1309"/>
                  </a:lnTo>
                  <a:lnTo>
                    <a:pt x="359" y="1315"/>
                  </a:lnTo>
                  <a:lnTo>
                    <a:pt x="363" y="1319"/>
                  </a:lnTo>
                  <a:lnTo>
                    <a:pt x="369" y="1321"/>
                  </a:lnTo>
                  <a:lnTo>
                    <a:pt x="375" y="1323"/>
                  </a:lnTo>
                  <a:lnTo>
                    <a:pt x="381" y="1323"/>
                  </a:lnTo>
                  <a:lnTo>
                    <a:pt x="389" y="1322"/>
                  </a:lnTo>
                  <a:lnTo>
                    <a:pt x="399" y="1318"/>
                  </a:lnTo>
                  <a:lnTo>
                    <a:pt x="410" y="1312"/>
                  </a:lnTo>
                  <a:lnTo>
                    <a:pt x="414" y="1309"/>
                  </a:lnTo>
                  <a:lnTo>
                    <a:pt x="417" y="1305"/>
                  </a:lnTo>
                  <a:lnTo>
                    <a:pt x="421" y="1301"/>
                  </a:lnTo>
                  <a:lnTo>
                    <a:pt x="424" y="1295"/>
                  </a:lnTo>
                  <a:lnTo>
                    <a:pt x="427" y="1289"/>
                  </a:lnTo>
                  <a:lnTo>
                    <a:pt x="429" y="1282"/>
                  </a:lnTo>
                  <a:lnTo>
                    <a:pt x="429" y="1275"/>
                  </a:lnTo>
                  <a:lnTo>
                    <a:pt x="429" y="1268"/>
                  </a:lnTo>
                  <a:lnTo>
                    <a:pt x="428" y="1259"/>
                  </a:lnTo>
                  <a:lnTo>
                    <a:pt x="424" y="1252"/>
                  </a:lnTo>
                  <a:lnTo>
                    <a:pt x="420" y="1245"/>
                  </a:lnTo>
                  <a:lnTo>
                    <a:pt x="415" y="1239"/>
                  </a:lnTo>
                  <a:lnTo>
                    <a:pt x="407" y="1232"/>
                  </a:lnTo>
                  <a:lnTo>
                    <a:pt x="398" y="1226"/>
                  </a:lnTo>
                  <a:lnTo>
                    <a:pt x="386" y="1221"/>
                  </a:lnTo>
                  <a:lnTo>
                    <a:pt x="373" y="1217"/>
                  </a:lnTo>
                  <a:lnTo>
                    <a:pt x="361" y="1215"/>
                  </a:lnTo>
                  <a:lnTo>
                    <a:pt x="350" y="1214"/>
                  </a:lnTo>
                  <a:lnTo>
                    <a:pt x="339" y="1214"/>
                  </a:lnTo>
                  <a:lnTo>
                    <a:pt x="327" y="1215"/>
                  </a:lnTo>
                  <a:lnTo>
                    <a:pt x="317" y="1216"/>
                  </a:lnTo>
                  <a:lnTo>
                    <a:pt x="306" y="1219"/>
                  </a:lnTo>
                  <a:lnTo>
                    <a:pt x="295" y="1222"/>
                  </a:lnTo>
                  <a:lnTo>
                    <a:pt x="285" y="1226"/>
                  </a:lnTo>
                  <a:lnTo>
                    <a:pt x="275" y="1231"/>
                  </a:lnTo>
                  <a:lnTo>
                    <a:pt x="266" y="1237"/>
                  </a:lnTo>
                  <a:lnTo>
                    <a:pt x="257" y="1244"/>
                  </a:lnTo>
                  <a:lnTo>
                    <a:pt x="250" y="1250"/>
                  </a:lnTo>
                  <a:lnTo>
                    <a:pt x="242" y="1258"/>
                  </a:lnTo>
                  <a:lnTo>
                    <a:pt x="236" y="1267"/>
                  </a:lnTo>
                  <a:lnTo>
                    <a:pt x="232" y="1276"/>
                  </a:lnTo>
                  <a:lnTo>
                    <a:pt x="228" y="1285"/>
                  </a:lnTo>
                  <a:lnTo>
                    <a:pt x="225" y="1298"/>
                  </a:lnTo>
                  <a:lnTo>
                    <a:pt x="222" y="1311"/>
                  </a:lnTo>
                  <a:lnTo>
                    <a:pt x="221" y="1326"/>
                  </a:lnTo>
                  <a:lnTo>
                    <a:pt x="221" y="1342"/>
                  </a:lnTo>
                  <a:lnTo>
                    <a:pt x="222" y="1356"/>
                  </a:lnTo>
                  <a:lnTo>
                    <a:pt x="223" y="1371"/>
                  </a:lnTo>
                  <a:lnTo>
                    <a:pt x="226" y="1385"/>
                  </a:lnTo>
                  <a:lnTo>
                    <a:pt x="229" y="1399"/>
                  </a:lnTo>
                  <a:lnTo>
                    <a:pt x="232" y="1403"/>
                  </a:lnTo>
                  <a:lnTo>
                    <a:pt x="237" y="1411"/>
                  </a:lnTo>
                  <a:lnTo>
                    <a:pt x="246" y="1421"/>
                  </a:lnTo>
                  <a:lnTo>
                    <a:pt x="256" y="1431"/>
                  </a:lnTo>
                  <a:lnTo>
                    <a:pt x="269" y="1441"/>
                  </a:lnTo>
                  <a:lnTo>
                    <a:pt x="285" y="1453"/>
                  </a:lnTo>
                  <a:lnTo>
                    <a:pt x="293" y="1457"/>
                  </a:lnTo>
                  <a:lnTo>
                    <a:pt x="302" y="1461"/>
                  </a:lnTo>
                  <a:lnTo>
                    <a:pt x="312" y="1465"/>
                  </a:lnTo>
                  <a:lnTo>
                    <a:pt x="322" y="1468"/>
                  </a:lnTo>
                  <a:lnTo>
                    <a:pt x="332" y="1472"/>
                  </a:lnTo>
                  <a:lnTo>
                    <a:pt x="343" y="1474"/>
                  </a:lnTo>
                  <a:lnTo>
                    <a:pt x="354" y="1475"/>
                  </a:lnTo>
                  <a:lnTo>
                    <a:pt x="367" y="1475"/>
                  </a:lnTo>
                  <a:lnTo>
                    <a:pt x="379" y="1474"/>
                  </a:lnTo>
                  <a:lnTo>
                    <a:pt x="391" y="1472"/>
                  </a:lnTo>
                  <a:lnTo>
                    <a:pt x="404" y="1467"/>
                  </a:lnTo>
                  <a:lnTo>
                    <a:pt x="417" y="1463"/>
                  </a:lnTo>
                  <a:lnTo>
                    <a:pt x="431" y="1457"/>
                  </a:lnTo>
                  <a:lnTo>
                    <a:pt x="445" y="1449"/>
                  </a:lnTo>
                  <a:lnTo>
                    <a:pt x="459" y="1439"/>
                  </a:lnTo>
                  <a:lnTo>
                    <a:pt x="473" y="1428"/>
                  </a:lnTo>
                  <a:lnTo>
                    <a:pt x="488" y="1414"/>
                  </a:lnTo>
                  <a:lnTo>
                    <a:pt x="503" y="1400"/>
                  </a:lnTo>
                  <a:lnTo>
                    <a:pt x="519" y="1383"/>
                  </a:lnTo>
                  <a:lnTo>
                    <a:pt x="533" y="1363"/>
                  </a:lnTo>
                  <a:lnTo>
                    <a:pt x="563" y="1323"/>
                  </a:lnTo>
                  <a:lnTo>
                    <a:pt x="588" y="1289"/>
                  </a:lnTo>
                  <a:lnTo>
                    <a:pt x="597" y="1272"/>
                  </a:lnTo>
                  <a:lnTo>
                    <a:pt x="606" y="1257"/>
                  </a:lnTo>
                  <a:lnTo>
                    <a:pt x="614" y="1242"/>
                  </a:lnTo>
                  <a:lnTo>
                    <a:pt x="621" y="1227"/>
                  </a:lnTo>
                  <a:lnTo>
                    <a:pt x="627" y="1213"/>
                  </a:lnTo>
                  <a:lnTo>
                    <a:pt x="632" y="1198"/>
                  </a:lnTo>
                  <a:lnTo>
                    <a:pt x="636" y="1182"/>
                  </a:lnTo>
                  <a:lnTo>
                    <a:pt x="641" y="1167"/>
                  </a:lnTo>
                  <a:lnTo>
                    <a:pt x="649" y="1132"/>
                  </a:lnTo>
                  <a:lnTo>
                    <a:pt x="655" y="1090"/>
                  </a:lnTo>
                  <a:lnTo>
                    <a:pt x="658" y="1072"/>
                  </a:lnTo>
                  <a:lnTo>
                    <a:pt x="662" y="1055"/>
                  </a:lnTo>
                  <a:lnTo>
                    <a:pt x="666" y="1037"/>
                  </a:lnTo>
                  <a:lnTo>
                    <a:pt x="670" y="1019"/>
                  </a:lnTo>
                  <a:lnTo>
                    <a:pt x="676" y="1002"/>
                  </a:lnTo>
                  <a:lnTo>
                    <a:pt x="682" y="985"/>
                  </a:lnTo>
                  <a:lnTo>
                    <a:pt x="688" y="967"/>
                  </a:lnTo>
                  <a:lnTo>
                    <a:pt x="695" y="951"/>
                  </a:lnTo>
                  <a:lnTo>
                    <a:pt x="703" y="934"/>
                  </a:lnTo>
                  <a:lnTo>
                    <a:pt x="711" y="917"/>
                  </a:lnTo>
                  <a:lnTo>
                    <a:pt x="720" y="902"/>
                  </a:lnTo>
                  <a:lnTo>
                    <a:pt x="729" y="886"/>
                  </a:lnTo>
                  <a:lnTo>
                    <a:pt x="740" y="872"/>
                  </a:lnTo>
                  <a:lnTo>
                    <a:pt x="751" y="857"/>
                  </a:lnTo>
                  <a:lnTo>
                    <a:pt x="763" y="842"/>
                  </a:lnTo>
                  <a:lnTo>
                    <a:pt x="775" y="829"/>
                  </a:lnTo>
                  <a:lnTo>
                    <a:pt x="787" y="816"/>
                  </a:lnTo>
                  <a:lnTo>
                    <a:pt x="801" y="804"/>
                  </a:lnTo>
                  <a:lnTo>
                    <a:pt x="815" y="792"/>
                  </a:lnTo>
                  <a:lnTo>
                    <a:pt x="831" y="782"/>
                  </a:lnTo>
                  <a:lnTo>
                    <a:pt x="846" y="772"/>
                  </a:lnTo>
                  <a:lnTo>
                    <a:pt x="863" y="762"/>
                  </a:lnTo>
                  <a:lnTo>
                    <a:pt x="880" y="754"/>
                  </a:lnTo>
                  <a:lnTo>
                    <a:pt x="898" y="747"/>
                  </a:lnTo>
                  <a:lnTo>
                    <a:pt x="917" y="740"/>
                  </a:lnTo>
                  <a:lnTo>
                    <a:pt x="936" y="734"/>
                  </a:lnTo>
                  <a:lnTo>
                    <a:pt x="957" y="730"/>
                  </a:lnTo>
                  <a:lnTo>
                    <a:pt x="978" y="726"/>
                  </a:lnTo>
                  <a:lnTo>
                    <a:pt x="1000" y="724"/>
                  </a:lnTo>
                  <a:lnTo>
                    <a:pt x="1023" y="723"/>
                  </a:lnTo>
                  <a:lnTo>
                    <a:pt x="1046" y="723"/>
                  </a:lnTo>
                  <a:lnTo>
                    <a:pt x="1071" y="724"/>
                  </a:lnTo>
                  <a:lnTo>
                    <a:pt x="1094" y="726"/>
                  </a:lnTo>
                  <a:lnTo>
                    <a:pt x="1118" y="729"/>
                  </a:lnTo>
                  <a:lnTo>
                    <a:pt x="1141" y="733"/>
                  </a:lnTo>
                  <a:lnTo>
                    <a:pt x="1163" y="737"/>
                  </a:lnTo>
                  <a:lnTo>
                    <a:pt x="1206" y="749"/>
                  </a:lnTo>
                  <a:lnTo>
                    <a:pt x="1248" y="760"/>
                  </a:lnTo>
                  <a:lnTo>
                    <a:pt x="1290" y="773"/>
                  </a:lnTo>
                  <a:lnTo>
                    <a:pt x="1333" y="784"/>
                  </a:lnTo>
                  <a:lnTo>
                    <a:pt x="1355" y="789"/>
                  </a:lnTo>
                  <a:lnTo>
                    <a:pt x="1378" y="794"/>
                  </a:lnTo>
                  <a:lnTo>
                    <a:pt x="1400" y="798"/>
                  </a:lnTo>
                  <a:lnTo>
                    <a:pt x="1424" y="801"/>
                  </a:lnTo>
                  <a:lnTo>
                    <a:pt x="1436" y="801"/>
                  </a:lnTo>
                  <a:lnTo>
                    <a:pt x="1447" y="801"/>
                  </a:lnTo>
                  <a:lnTo>
                    <a:pt x="1458" y="801"/>
                  </a:lnTo>
                  <a:lnTo>
                    <a:pt x="1469" y="799"/>
                  </a:lnTo>
                  <a:lnTo>
                    <a:pt x="1480" y="797"/>
                  </a:lnTo>
                  <a:lnTo>
                    <a:pt x="1491" y="795"/>
                  </a:lnTo>
                  <a:lnTo>
                    <a:pt x="1503" y="790"/>
                  </a:lnTo>
                  <a:lnTo>
                    <a:pt x="1513" y="787"/>
                  </a:lnTo>
                  <a:lnTo>
                    <a:pt x="1523" y="782"/>
                  </a:lnTo>
                  <a:lnTo>
                    <a:pt x="1533" y="777"/>
                  </a:lnTo>
                  <a:lnTo>
                    <a:pt x="1543" y="772"/>
                  </a:lnTo>
                  <a:lnTo>
                    <a:pt x="1552" y="765"/>
                  </a:lnTo>
                  <a:lnTo>
                    <a:pt x="1561" y="758"/>
                  </a:lnTo>
                  <a:lnTo>
                    <a:pt x="1569" y="751"/>
                  </a:lnTo>
                  <a:lnTo>
                    <a:pt x="1576" y="743"/>
                  </a:lnTo>
                  <a:lnTo>
                    <a:pt x="1583" y="734"/>
                  </a:lnTo>
                  <a:lnTo>
                    <a:pt x="1590" y="726"/>
                  </a:lnTo>
                  <a:lnTo>
                    <a:pt x="1595" y="717"/>
                  </a:lnTo>
                  <a:lnTo>
                    <a:pt x="1600" y="707"/>
                  </a:lnTo>
                  <a:lnTo>
                    <a:pt x="1604" y="698"/>
                  </a:lnTo>
                  <a:lnTo>
                    <a:pt x="1607" y="687"/>
                  </a:lnTo>
                  <a:lnTo>
                    <a:pt x="1609" y="676"/>
                  </a:lnTo>
                  <a:lnTo>
                    <a:pt x="1610" y="666"/>
                  </a:lnTo>
                  <a:lnTo>
                    <a:pt x="1610" y="654"/>
                  </a:lnTo>
                  <a:lnTo>
                    <a:pt x="1609" y="643"/>
                  </a:lnTo>
                  <a:lnTo>
                    <a:pt x="1607" y="631"/>
                  </a:lnTo>
                  <a:lnTo>
                    <a:pt x="1604" y="619"/>
                  </a:lnTo>
                  <a:lnTo>
                    <a:pt x="1599" y="606"/>
                  </a:lnTo>
                  <a:lnTo>
                    <a:pt x="1594" y="594"/>
                  </a:lnTo>
                  <a:lnTo>
                    <a:pt x="1587" y="581"/>
                  </a:lnTo>
                  <a:lnTo>
                    <a:pt x="1578" y="569"/>
                  </a:lnTo>
                  <a:lnTo>
                    <a:pt x="1568" y="555"/>
                  </a:lnTo>
                  <a:lnTo>
                    <a:pt x="1562" y="548"/>
                  </a:lnTo>
                  <a:lnTo>
                    <a:pt x="1554" y="541"/>
                  </a:lnTo>
                  <a:lnTo>
                    <a:pt x="1546" y="536"/>
                  </a:lnTo>
                  <a:lnTo>
                    <a:pt x="1538" y="529"/>
                  </a:lnTo>
                  <a:lnTo>
                    <a:pt x="1530" y="525"/>
                  </a:lnTo>
                  <a:lnTo>
                    <a:pt x="1521" y="521"/>
                  </a:lnTo>
                  <a:lnTo>
                    <a:pt x="1512" y="518"/>
                  </a:lnTo>
                  <a:lnTo>
                    <a:pt x="1503" y="515"/>
                  </a:lnTo>
                  <a:lnTo>
                    <a:pt x="1492" y="513"/>
                  </a:lnTo>
                  <a:lnTo>
                    <a:pt x="1483" y="512"/>
                  </a:lnTo>
                  <a:lnTo>
                    <a:pt x="1474" y="511"/>
                  </a:lnTo>
                  <a:lnTo>
                    <a:pt x="1463" y="511"/>
                  </a:lnTo>
                  <a:lnTo>
                    <a:pt x="1454" y="511"/>
                  </a:lnTo>
                  <a:lnTo>
                    <a:pt x="1444" y="512"/>
                  </a:lnTo>
                  <a:lnTo>
                    <a:pt x="1435" y="514"/>
                  </a:lnTo>
                  <a:lnTo>
                    <a:pt x="1424" y="516"/>
                  </a:lnTo>
                  <a:lnTo>
                    <a:pt x="1415" y="519"/>
                  </a:lnTo>
                  <a:lnTo>
                    <a:pt x="1407" y="522"/>
                  </a:lnTo>
                  <a:lnTo>
                    <a:pt x="1397" y="526"/>
                  </a:lnTo>
                  <a:lnTo>
                    <a:pt x="1389" y="531"/>
                  </a:lnTo>
                  <a:lnTo>
                    <a:pt x="1381" y="537"/>
                  </a:lnTo>
                  <a:lnTo>
                    <a:pt x="1374" y="542"/>
                  </a:lnTo>
                  <a:lnTo>
                    <a:pt x="1366" y="548"/>
                  </a:lnTo>
                  <a:lnTo>
                    <a:pt x="1359" y="555"/>
                  </a:lnTo>
                  <a:lnTo>
                    <a:pt x="1353" y="563"/>
                  </a:lnTo>
                  <a:lnTo>
                    <a:pt x="1348" y="571"/>
                  </a:lnTo>
                  <a:lnTo>
                    <a:pt x="1343" y="579"/>
                  </a:lnTo>
                  <a:lnTo>
                    <a:pt x="1338" y="588"/>
                  </a:lnTo>
                  <a:lnTo>
                    <a:pt x="1335" y="597"/>
                  </a:lnTo>
                  <a:lnTo>
                    <a:pt x="1333" y="607"/>
                  </a:lnTo>
                  <a:lnTo>
                    <a:pt x="1331" y="618"/>
                  </a:lnTo>
                  <a:lnTo>
                    <a:pt x="1331" y="629"/>
                  </a:lnTo>
                  <a:lnTo>
                    <a:pt x="1331" y="639"/>
                  </a:lnTo>
                  <a:lnTo>
                    <a:pt x="1332" y="649"/>
                  </a:lnTo>
                  <a:lnTo>
                    <a:pt x="1334" y="657"/>
                  </a:lnTo>
                  <a:lnTo>
                    <a:pt x="1337" y="666"/>
                  </a:lnTo>
                  <a:lnTo>
                    <a:pt x="1341" y="673"/>
                  </a:lnTo>
                  <a:lnTo>
                    <a:pt x="1346" y="680"/>
                  </a:lnTo>
                  <a:lnTo>
                    <a:pt x="1352" y="686"/>
                  </a:lnTo>
                  <a:lnTo>
                    <a:pt x="1357" y="693"/>
                  </a:lnTo>
                  <a:lnTo>
                    <a:pt x="1363" y="698"/>
                  </a:lnTo>
                  <a:lnTo>
                    <a:pt x="1370" y="702"/>
                  </a:lnTo>
                  <a:lnTo>
                    <a:pt x="1378" y="706"/>
                  </a:lnTo>
                  <a:lnTo>
                    <a:pt x="1385" y="709"/>
                  </a:lnTo>
                  <a:lnTo>
                    <a:pt x="1393" y="712"/>
                  </a:lnTo>
                  <a:lnTo>
                    <a:pt x="1401" y="714"/>
                  </a:lnTo>
                  <a:lnTo>
                    <a:pt x="1410" y="717"/>
                  </a:lnTo>
                  <a:lnTo>
                    <a:pt x="1418" y="718"/>
                  </a:lnTo>
                  <a:lnTo>
                    <a:pt x="1426" y="719"/>
                  </a:lnTo>
                  <a:lnTo>
                    <a:pt x="1435" y="719"/>
                  </a:lnTo>
                  <a:lnTo>
                    <a:pt x="1443" y="718"/>
                  </a:lnTo>
                  <a:lnTo>
                    <a:pt x="1451" y="717"/>
                  </a:lnTo>
                  <a:lnTo>
                    <a:pt x="1459" y="716"/>
                  </a:lnTo>
                  <a:lnTo>
                    <a:pt x="1467" y="713"/>
                  </a:lnTo>
                  <a:lnTo>
                    <a:pt x="1474" y="710"/>
                  </a:lnTo>
                  <a:lnTo>
                    <a:pt x="1481" y="707"/>
                  </a:lnTo>
                  <a:lnTo>
                    <a:pt x="1487" y="704"/>
                  </a:lnTo>
                  <a:lnTo>
                    <a:pt x="1493" y="700"/>
                  </a:lnTo>
                  <a:lnTo>
                    <a:pt x="1499" y="695"/>
                  </a:lnTo>
                  <a:lnTo>
                    <a:pt x="1503" y="690"/>
                  </a:lnTo>
                  <a:lnTo>
                    <a:pt x="1507" y="684"/>
                  </a:lnTo>
                  <a:lnTo>
                    <a:pt x="1510" y="678"/>
                  </a:lnTo>
                  <a:lnTo>
                    <a:pt x="1512" y="671"/>
                  </a:lnTo>
                  <a:lnTo>
                    <a:pt x="1514" y="665"/>
                  </a:lnTo>
                  <a:lnTo>
                    <a:pt x="1514" y="651"/>
                  </a:lnTo>
                  <a:lnTo>
                    <a:pt x="1514" y="640"/>
                  </a:lnTo>
                  <a:lnTo>
                    <a:pt x="1512" y="628"/>
                  </a:lnTo>
                  <a:lnTo>
                    <a:pt x="1510" y="619"/>
                  </a:lnTo>
                  <a:lnTo>
                    <a:pt x="1506" y="609"/>
                  </a:lnTo>
                  <a:lnTo>
                    <a:pt x="1501" y="601"/>
                  </a:lnTo>
                  <a:lnTo>
                    <a:pt x="1496" y="594"/>
                  </a:lnTo>
                  <a:lnTo>
                    <a:pt x="1489" y="589"/>
                  </a:lnTo>
                  <a:lnTo>
                    <a:pt x="1483" y="583"/>
                  </a:lnTo>
                  <a:lnTo>
                    <a:pt x="1476" y="580"/>
                  </a:lnTo>
                  <a:lnTo>
                    <a:pt x="1468" y="578"/>
                  </a:lnTo>
                  <a:lnTo>
                    <a:pt x="1460" y="577"/>
                  </a:lnTo>
                  <a:lnTo>
                    <a:pt x="1452" y="578"/>
                  </a:lnTo>
                  <a:lnTo>
                    <a:pt x="1444" y="579"/>
                  </a:lnTo>
                  <a:lnTo>
                    <a:pt x="1436" y="583"/>
                  </a:lnTo>
                  <a:lnTo>
                    <a:pt x="1428" y="589"/>
                  </a:lnTo>
                  <a:lnTo>
                    <a:pt x="1425" y="591"/>
                  </a:lnTo>
                  <a:lnTo>
                    <a:pt x="1423" y="594"/>
                  </a:lnTo>
                  <a:lnTo>
                    <a:pt x="1422" y="597"/>
                  </a:lnTo>
                  <a:lnTo>
                    <a:pt x="1423" y="599"/>
                  </a:lnTo>
                  <a:lnTo>
                    <a:pt x="1427" y="603"/>
                  </a:lnTo>
                  <a:lnTo>
                    <a:pt x="1433" y="608"/>
                  </a:lnTo>
                  <a:lnTo>
                    <a:pt x="1441" y="616"/>
                  </a:lnTo>
                  <a:lnTo>
                    <a:pt x="1447" y="623"/>
                  </a:lnTo>
                  <a:lnTo>
                    <a:pt x="1450" y="628"/>
                  </a:lnTo>
                  <a:lnTo>
                    <a:pt x="1451" y="633"/>
                  </a:lnTo>
                  <a:lnTo>
                    <a:pt x="1451" y="640"/>
                  </a:lnTo>
                  <a:lnTo>
                    <a:pt x="1450" y="647"/>
                  </a:lnTo>
                  <a:lnTo>
                    <a:pt x="1443" y="649"/>
                  </a:lnTo>
                  <a:lnTo>
                    <a:pt x="1437" y="651"/>
                  </a:lnTo>
                  <a:lnTo>
                    <a:pt x="1429" y="652"/>
                  </a:lnTo>
                  <a:lnTo>
                    <a:pt x="1423" y="652"/>
                  </a:lnTo>
                  <a:lnTo>
                    <a:pt x="1418" y="652"/>
                  </a:lnTo>
                  <a:lnTo>
                    <a:pt x="1413" y="652"/>
                  </a:lnTo>
                  <a:lnTo>
                    <a:pt x="1409" y="651"/>
                  </a:lnTo>
                  <a:lnTo>
                    <a:pt x="1405" y="649"/>
                  </a:lnTo>
                  <a:lnTo>
                    <a:pt x="1400" y="647"/>
                  </a:lnTo>
                  <a:lnTo>
                    <a:pt x="1397" y="645"/>
                  </a:lnTo>
                  <a:lnTo>
                    <a:pt x="1394" y="642"/>
                  </a:lnTo>
                  <a:lnTo>
                    <a:pt x="1392" y="639"/>
                  </a:lnTo>
                  <a:lnTo>
                    <a:pt x="1388" y="631"/>
                  </a:lnTo>
                  <a:lnTo>
                    <a:pt x="1387" y="623"/>
                  </a:lnTo>
                  <a:lnTo>
                    <a:pt x="1387" y="615"/>
                  </a:lnTo>
                  <a:lnTo>
                    <a:pt x="1388" y="605"/>
                  </a:lnTo>
                  <a:lnTo>
                    <a:pt x="1392" y="596"/>
                  </a:lnTo>
                  <a:lnTo>
                    <a:pt x="1397" y="588"/>
                  </a:lnTo>
                  <a:lnTo>
                    <a:pt x="1404" y="579"/>
                  </a:lnTo>
                  <a:lnTo>
                    <a:pt x="1412" y="572"/>
                  </a:lnTo>
                  <a:lnTo>
                    <a:pt x="1422" y="566"/>
                  </a:lnTo>
                  <a:lnTo>
                    <a:pt x="1435" y="561"/>
                  </a:lnTo>
                  <a:lnTo>
                    <a:pt x="1445" y="557"/>
                  </a:lnTo>
                  <a:lnTo>
                    <a:pt x="1456" y="556"/>
                  </a:lnTo>
                  <a:lnTo>
                    <a:pt x="1467" y="555"/>
                  </a:lnTo>
                  <a:lnTo>
                    <a:pt x="1477" y="556"/>
                  </a:lnTo>
                  <a:lnTo>
                    <a:pt x="1486" y="558"/>
                  </a:lnTo>
                  <a:lnTo>
                    <a:pt x="1496" y="562"/>
                  </a:lnTo>
                  <a:lnTo>
                    <a:pt x="1504" y="566"/>
                  </a:lnTo>
                  <a:lnTo>
                    <a:pt x="1511" y="572"/>
                  </a:lnTo>
                  <a:lnTo>
                    <a:pt x="1517" y="579"/>
                  </a:lnTo>
                  <a:lnTo>
                    <a:pt x="1523" y="588"/>
                  </a:lnTo>
                  <a:lnTo>
                    <a:pt x="1529" y="598"/>
                  </a:lnTo>
                  <a:lnTo>
                    <a:pt x="1532" y="609"/>
                  </a:lnTo>
                  <a:lnTo>
                    <a:pt x="1534" y="622"/>
                  </a:lnTo>
                  <a:lnTo>
                    <a:pt x="1535" y="635"/>
                  </a:lnTo>
                  <a:lnTo>
                    <a:pt x="1535" y="652"/>
                  </a:lnTo>
                  <a:lnTo>
                    <a:pt x="1533" y="669"/>
                  </a:lnTo>
                  <a:lnTo>
                    <a:pt x="1532" y="676"/>
                  </a:lnTo>
                  <a:lnTo>
                    <a:pt x="1530" y="682"/>
                  </a:lnTo>
                  <a:lnTo>
                    <a:pt x="1528" y="688"/>
                  </a:lnTo>
                  <a:lnTo>
                    <a:pt x="1524" y="694"/>
                  </a:lnTo>
                  <a:lnTo>
                    <a:pt x="1518" y="704"/>
                  </a:lnTo>
                  <a:lnTo>
                    <a:pt x="1510" y="713"/>
                  </a:lnTo>
                  <a:lnTo>
                    <a:pt x="1500" y="721"/>
                  </a:lnTo>
                  <a:lnTo>
                    <a:pt x="1489" y="728"/>
                  </a:lnTo>
                  <a:lnTo>
                    <a:pt x="1477" y="733"/>
                  </a:lnTo>
                  <a:lnTo>
                    <a:pt x="1465" y="736"/>
                  </a:lnTo>
                  <a:lnTo>
                    <a:pt x="1452" y="739"/>
                  </a:lnTo>
                  <a:lnTo>
                    <a:pt x="1439" y="740"/>
                  </a:lnTo>
                  <a:lnTo>
                    <a:pt x="1425" y="740"/>
                  </a:lnTo>
                  <a:lnTo>
                    <a:pt x="1412" y="739"/>
                  </a:lnTo>
                  <a:lnTo>
                    <a:pt x="1398" y="736"/>
                  </a:lnTo>
                  <a:lnTo>
                    <a:pt x="1386" y="732"/>
                  </a:lnTo>
                  <a:lnTo>
                    <a:pt x="1374" y="727"/>
                  </a:lnTo>
                  <a:lnTo>
                    <a:pt x="1363" y="721"/>
                  </a:lnTo>
                  <a:lnTo>
                    <a:pt x="1353" y="713"/>
                  </a:lnTo>
                  <a:lnTo>
                    <a:pt x="1344" y="706"/>
                  </a:lnTo>
                  <a:lnTo>
                    <a:pt x="1335" y="697"/>
                  </a:lnTo>
                  <a:lnTo>
                    <a:pt x="1328" y="688"/>
                  </a:lnTo>
                  <a:lnTo>
                    <a:pt x="1322" y="678"/>
                  </a:lnTo>
                  <a:lnTo>
                    <a:pt x="1316" y="669"/>
                  </a:lnTo>
                  <a:lnTo>
                    <a:pt x="1312" y="658"/>
                  </a:lnTo>
                  <a:lnTo>
                    <a:pt x="1307" y="648"/>
                  </a:lnTo>
                  <a:lnTo>
                    <a:pt x="1304" y="638"/>
                  </a:lnTo>
                  <a:lnTo>
                    <a:pt x="1302" y="626"/>
                  </a:lnTo>
                  <a:lnTo>
                    <a:pt x="1301" y="616"/>
                  </a:lnTo>
                  <a:lnTo>
                    <a:pt x="1300" y="604"/>
                  </a:lnTo>
                  <a:lnTo>
                    <a:pt x="1301" y="594"/>
                  </a:lnTo>
                  <a:lnTo>
                    <a:pt x="1302" y="583"/>
                  </a:lnTo>
                  <a:lnTo>
                    <a:pt x="1305" y="572"/>
                  </a:lnTo>
                  <a:lnTo>
                    <a:pt x="1308" y="562"/>
                  </a:lnTo>
                  <a:lnTo>
                    <a:pt x="1313" y="552"/>
                  </a:lnTo>
                  <a:lnTo>
                    <a:pt x="1318" y="542"/>
                  </a:lnTo>
                  <a:lnTo>
                    <a:pt x="1324" y="532"/>
                  </a:lnTo>
                  <a:lnTo>
                    <a:pt x="1332" y="524"/>
                  </a:lnTo>
                  <a:lnTo>
                    <a:pt x="1340" y="515"/>
                  </a:lnTo>
                  <a:lnTo>
                    <a:pt x="1350" y="508"/>
                  </a:lnTo>
                  <a:lnTo>
                    <a:pt x="1360" y="500"/>
                  </a:lnTo>
                  <a:lnTo>
                    <a:pt x="1370" y="494"/>
                  </a:lnTo>
                  <a:lnTo>
                    <a:pt x="1383" y="488"/>
                  </a:lnTo>
                  <a:lnTo>
                    <a:pt x="1396" y="483"/>
                  </a:lnTo>
                  <a:lnTo>
                    <a:pt x="1411" y="478"/>
                  </a:lnTo>
                  <a:lnTo>
                    <a:pt x="1426" y="475"/>
                  </a:lnTo>
                  <a:lnTo>
                    <a:pt x="1443" y="473"/>
                  </a:lnTo>
                  <a:lnTo>
                    <a:pt x="1460" y="472"/>
                  </a:lnTo>
                  <a:lnTo>
                    <a:pt x="1479" y="472"/>
                  </a:lnTo>
                  <a:lnTo>
                    <a:pt x="1499" y="473"/>
                  </a:lnTo>
                  <a:lnTo>
                    <a:pt x="1518" y="475"/>
                  </a:lnTo>
                  <a:lnTo>
                    <a:pt x="1537" y="480"/>
                  </a:lnTo>
                  <a:lnTo>
                    <a:pt x="1553" y="486"/>
                  </a:lnTo>
                  <a:lnTo>
                    <a:pt x="1569" y="493"/>
                  </a:lnTo>
                  <a:lnTo>
                    <a:pt x="1583" y="502"/>
                  </a:lnTo>
                  <a:lnTo>
                    <a:pt x="1597" y="513"/>
                  </a:lnTo>
                  <a:lnTo>
                    <a:pt x="1608" y="524"/>
                  </a:lnTo>
                  <a:lnTo>
                    <a:pt x="1619" y="536"/>
                  </a:lnTo>
                  <a:lnTo>
                    <a:pt x="1628" y="549"/>
                  </a:lnTo>
                  <a:lnTo>
                    <a:pt x="1636" y="564"/>
                  </a:lnTo>
                  <a:lnTo>
                    <a:pt x="1643" y="578"/>
                  </a:lnTo>
                  <a:lnTo>
                    <a:pt x="1649" y="593"/>
                  </a:lnTo>
                  <a:lnTo>
                    <a:pt x="1653" y="608"/>
                  </a:lnTo>
                  <a:lnTo>
                    <a:pt x="1656" y="625"/>
                  </a:lnTo>
                  <a:lnTo>
                    <a:pt x="1657" y="641"/>
                  </a:lnTo>
                  <a:lnTo>
                    <a:pt x="1658" y="657"/>
                  </a:lnTo>
                  <a:lnTo>
                    <a:pt x="1657" y="673"/>
                  </a:lnTo>
                  <a:lnTo>
                    <a:pt x="1654" y="690"/>
                  </a:lnTo>
                  <a:lnTo>
                    <a:pt x="1651" y="705"/>
                  </a:lnTo>
                  <a:lnTo>
                    <a:pt x="1645" y="720"/>
                  </a:lnTo>
                  <a:lnTo>
                    <a:pt x="1639" y="735"/>
                  </a:lnTo>
                  <a:lnTo>
                    <a:pt x="1632" y="749"/>
                  </a:lnTo>
                  <a:lnTo>
                    <a:pt x="1624" y="762"/>
                  </a:lnTo>
                  <a:lnTo>
                    <a:pt x="1613" y="775"/>
                  </a:lnTo>
                  <a:lnTo>
                    <a:pt x="1602" y="786"/>
                  </a:lnTo>
                  <a:lnTo>
                    <a:pt x="1589" y="797"/>
                  </a:lnTo>
                  <a:lnTo>
                    <a:pt x="1575" y="806"/>
                  </a:lnTo>
                  <a:lnTo>
                    <a:pt x="1560" y="813"/>
                  </a:lnTo>
                  <a:lnTo>
                    <a:pt x="1543" y="820"/>
                  </a:lnTo>
                  <a:lnTo>
                    <a:pt x="1524" y="825"/>
                  </a:lnTo>
                  <a:lnTo>
                    <a:pt x="1506" y="828"/>
                  </a:lnTo>
                  <a:lnTo>
                    <a:pt x="1485" y="829"/>
                  </a:lnTo>
                  <a:lnTo>
                    <a:pt x="1526" y="842"/>
                  </a:lnTo>
                  <a:lnTo>
                    <a:pt x="1565" y="855"/>
                  </a:lnTo>
                  <a:lnTo>
                    <a:pt x="1604" y="866"/>
                  </a:lnTo>
                  <a:lnTo>
                    <a:pt x="1643" y="876"/>
                  </a:lnTo>
                  <a:lnTo>
                    <a:pt x="1682" y="884"/>
                  </a:lnTo>
                  <a:lnTo>
                    <a:pt x="1719" y="889"/>
                  </a:lnTo>
                  <a:lnTo>
                    <a:pt x="1738" y="891"/>
                  </a:lnTo>
                  <a:lnTo>
                    <a:pt x="1757" y="893"/>
                  </a:lnTo>
                  <a:lnTo>
                    <a:pt x="1776" y="893"/>
                  </a:lnTo>
                  <a:lnTo>
                    <a:pt x="1794" y="894"/>
                  </a:lnTo>
                  <a:lnTo>
                    <a:pt x="1813" y="893"/>
                  </a:lnTo>
                  <a:lnTo>
                    <a:pt x="1832" y="892"/>
                  </a:lnTo>
                  <a:lnTo>
                    <a:pt x="1850" y="891"/>
                  </a:lnTo>
                  <a:lnTo>
                    <a:pt x="1869" y="888"/>
                  </a:lnTo>
                  <a:lnTo>
                    <a:pt x="1887" y="885"/>
                  </a:lnTo>
                  <a:lnTo>
                    <a:pt x="1906" y="882"/>
                  </a:lnTo>
                  <a:lnTo>
                    <a:pt x="1926" y="877"/>
                  </a:lnTo>
                  <a:lnTo>
                    <a:pt x="1944" y="872"/>
                  </a:lnTo>
                  <a:lnTo>
                    <a:pt x="1963" y="865"/>
                  </a:lnTo>
                  <a:lnTo>
                    <a:pt x="1981" y="859"/>
                  </a:lnTo>
                  <a:lnTo>
                    <a:pt x="2000" y="851"/>
                  </a:lnTo>
                  <a:lnTo>
                    <a:pt x="2020" y="842"/>
                  </a:lnTo>
                  <a:lnTo>
                    <a:pt x="2038" y="833"/>
                  </a:lnTo>
                  <a:lnTo>
                    <a:pt x="2058" y="823"/>
                  </a:lnTo>
                  <a:lnTo>
                    <a:pt x="2077" y="811"/>
                  </a:lnTo>
                  <a:lnTo>
                    <a:pt x="2096" y="799"/>
                  </a:lnTo>
                  <a:lnTo>
                    <a:pt x="2107" y="791"/>
                  </a:lnTo>
                  <a:lnTo>
                    <a:pt x="2117" y="784"/>
                  </a:lnTo>
                  <a:lnTo>
                    <a:pt x="2126" y="776"/>
                  </a:lnTo>
                  <a:lnTo>
                    <a:pt x="2137" y="766"/>
                  </a:lnTo>
                  <a:lnTo>
                    <a:pt x="2146" y="757"/>
                  </a:lnTo>
                  <a:lnTo>
                    <a:pt x="2154" y="748"/>
                  </a:lnTo>
                  <a:lnTo>
                    <a:pt x="2163" y="737"/>
                  </a:lnTo>
                  <a:lnTo>
                    <a:pt x="2172" y="727"/>
                  </a:lnTo>
                  <a:lnTo>
                    <a:pt x="2187" y="704"/>
                  </a:lnTo>
                  <a:lnTo>
                    <a:pt x="2201" y="680"/>
                  </a:lnTo>
                  <a:lnTo>
                    <a:pt x="2213" y="655"/>
                  </a:lnTo>
                  <a:lnTo>
                    <a:pt x="2224" y="630"/>
                  </a:lnTo>
                  <a:lnTo>
                    <a:pt x="2234" y="603"/>
                  </a:lnTo>
                  <a:lnTo>
                    <a:pt x="2241" y="576"/>
                  </a:lnTo>
                  <a:lnTo>
                    <a:pt x="2247" y="549"/>
                  </a:lnTo>
                  <a:lnTo>
                    <a:pt x="2250" y="522"/>
                  </a:lnTo>
                  <a:lnTo>
                    <a:pt x="2251" y="510"/>
                  </a:lnTo>
                  <a:lnTo>
                    <a:pt x="2252" y="496"/>
                  </a:lnTo>
                  <a:lnTo>
                    <a:pt x="2252" y="483"/>
                  </a:lnTo>
                  <a:lnTo>
                    <a:pt x="2251" y="469"/>
                  </a:lnTo>
                  <a:lnTo>
                    <a:pt x="2250" y="457"/>
                  </a:lnTo>
                  <a:lnTo>
                    <a:pt x="2249" y="444"/>
                  </a:lnTo>
                  <a:lnTo>
                    <a:pt x="2247" y="432"/>
                  </a:lnTo>
                  <a:lnTo>
                    <a:pt x="2244" y="419"/>
                  </a:lnTo>
                  <a:lnTo>
                    <a:pt x="2236" y="393"/>
                  </a:lnTo>
                  <a:lnTo>
                    <a:pt x="2225" y="369"/>
                  </a:lnTo>
                  <a:lnTo>
                    <a:pt x="2214" y="347"/>
                  </a:lnTo>
                  <a:lnTo>
                    <a:pt x="2200" y="328"/>
                  </a:lnTo>
                  <a:lnTo>
                    <a:pt x="2184" y="311"/>
                  </a:lnTo>
                  <a:lnTo>
                    <a:pt x="2168" y="295"/>
                  </a:lnTo>
                  <a:lnTo>
                    <a:pt x="2149" y="282"/>
                  </a:lnTo>
                  <a:lnTo>
                    <a:pt x="2129" y="270"/>
                  </a:lnTo>
                  <a:lnTo>
                    <a:pt x="2109" y="261"/>
                  </a:lnTo>
                  <a:lnTo>
                    <a:pt x="2087" y="254"/>
                  </a:lnTo>
                  <a:lnTo>
                    <a:pt x="2064" y="249"/>
                  </a:lnTo>
                  <a:lnTo>
                    <a:pt x="2041" y="244"/>
                  </a:lnTo>
                  <a:lnTo>
                    <a:pt x="2019" y="242"/>
                  </a:lnTo>
                  <a:lnTo>
                    <a:pt x="1995" y="242"/>
                  </a:lnTo>
                  <a:lnTo>
                    <a:pt x="1971" y="243"/>
                  </a:lnTo>
                  <a:lnTo>
                    <a:pt x="1947" y="246"/>
                  </a:lnTo>
                  <a:lnTo>
                    <a:pt x="1925" y="252"/>
                  </a:lnTo>
                  <a:lnTo>
                    <a:pt x="1902" y="258"/>
                  </a:lnTo>
                  <a:lnTo>
                    <a:pt x="1879" y="266"/>
                  </a:lnTo>
                  <a:lnTo>
                    <a:pt x="1857" y="276"/>
                  </a:lnTo>
                  <a:lnTo>
                    <a:pt x="1837" y="286"/>
                  </a:lnTo>
                  <a:lnTo>
                    <a:pt x="1817" y="298"/>
                  </a:lnTo>
                  <a:lnTo>
                    <a:pt x="1798" y="313"/>
                  </a:lnTo>
                  <a:lnTo>
                    <a:pt x="1782" y="328"/>
                  </a:lnTo>
                  <a:lnTo>
                    <a:pt x="1766" y="344"/>
                  </a:lnTo>
                  <a:lnTo>
                    <a:pt x="1752" y="362"/>
                  </a:lnTo>
                  <a:lnTo>
                    <a:pt x="1741" y="382"/>
                  </a:lnTo>
                  <a:lnTo>
                    <a:pt x="1730" y="401"/>
                  </a:lnTo>
                  <a:lnTo>
                    <a:pt x="1722" y="423"/>
                  </a:lnTo>
                  <a:lnTo>
                    <a:pt x="1717" y="445"/>
                  </a:lnTo>
                  <a:lnTo>
                    <a:pt x="1714" y="469"/>
                  </a:lnTo>
                  <a:lnTo>
                    <a:pt x="1713" y="494"/>
                  </a:lnTo>
                  <a:lnTo>
                    <a:pt x="1714" y="514"/>
                  </a:lnTo>
                  <a:lnTo>
                    <a:pt x="1716" y="532"/>
                  </a:lnTo>
                  <a:lnTo>
                    <a:pt x="1719" y="550"/>
                  </a:lnTo>
                  <a:lnTo>
                    <a:pt x="1723" y="567"/>
                  </a:lnTo>
                  <a:lnTo>
                    <a:pt x="1727" y="582"/>
                  </a:lnTo>
                  <a:lnTo>
                    <a:pt x="1733" y="597"/>
                  </a:lnTo>
                  <a:lnTo>
                    <a:pt x="1738" y="610"/>
                  </a:lnTo>
                  <a:lnTo>
                    <a:pt x="1746" y="623"/>
                  </a:lnTo>
                  <a:lnTo>
                    <a:pt x="1753" y="633"/>
                  </a:lnTo>
                  <a:lnTo>
                    <a:pt x="1761" y="645"/>
                  </a:lnTo>
                  <a:lnTo>
                    <a:pt x="1770" y="654"/>
                  </a:lnTo>
                  <a:lnTo>
                    <a:pt x="1778" y="662"/>
                  </a:lnTo>
                  <a:lnTo>
                    <a:pt x="1787" y="670"/>
                  </a:lnTo>
                  <a:lnTo>
                    <a:pt x="1797" y="677"/>
                  </a:lnTo>
                  <a:lnTo>
                    <a:pt x="1808" y="683"/>
                  </a:lnTo>
                  <a:lnTo>
                    <a:pt x="1818" y="688"/>
                  </a:lnTo>
                  <a:lnTo>
                    <a:pt x="1828" y="693"/>
                  </a:lnTo>
                  <a:lnTo>
                    <a:pt x="1840" y="697"/>
                  </a:lnTo>
                  <a:lnTo>
                    <a:pt x="1850" y="699"/>
                  </a:lnTo>
                  <a:lnTo>
                    <a:pt x="1862" y="701"/>
                  </a:lnTo>
                  <a:lnTo>
                    <a:pt x="1873" y="703"/>
                  </a:lnTo>
                  <a:lnTo>
                    <a:pt x="1884" y="704"/>
                  </a:lnTo>
                  <a:lnTo>
                    <a:pt x="1896" y="704"/>
                  </a:lnTo>
                  <a:lnTo>
                    <a:pt x="1907" y="703"/>
                  </a:lnTo>
                  <a:lnTo>
                    <a:pt x="1918" y="702"/>
                  </a:lnTo>
                  <a:lnTo>
                    <a:pt x="1930" y="701"/>
                  </a:lnTo>
                  <a:lnTo>
                    <a:pt x="1941" y="699"/>
                  </a:lnTo>
                  <a:lnTo>
                    <a:pt x="1951" y="696"/>
                  </a:lnTo>
                  <a:lnTo>
                    <a:pt x="1963" y="693"/>
                  </a:lnTo>
                  <a:lnTo>
                    <a:pt x="1973" y="690"/>
                  </a:lnTo>
                  <a:lnTo>
                    <a:pt x="1982" y="685"/>
                  </a:lnTo>
                  <a:lnTo>
                    <a:pt x="1993" y="680"/>
                  </a:lnTo>
                  <a:lnTo>
                    <a:pt x="2011" y="671"/>
                  </a:lnTo>
                  <a:lnTo>
                    <a:pt x="2028" y="659"/>
                  </a:lnTo>
                  <a:lnTo>
                    <a:pt x="2042" y="649"/>
                  </a:lnTo>
                  <a:lnTo>
                    <a:pt x="2055" y="638"/>
                  </a:lnTo>
                  <a:lnTo>
                    <a:pt x="2066" y="626"/>
                  </a:lnTo>
                  <a:lnTo>
                    <a:pt x="2075" y="615"/>
                  </a:lnTo>
                  <a:lnTo>
                    <a:pt x="2082" y="602"/>
                  </a:lnTo>
                  <a:lnTo>
                    <a:pt x="2088" y="591"/>
                  </a:lnTo>
                  <a:lnTo>
                    <a:pt x="2092" y="578"/>
                  </a:lnTo>
                  <a:lnTo>
                    <a:pt x="2095" y="566"/>
                  </a:lnTo>
                  <a:lnTo>
                    <a:pt x="2096" y="554"/>
                  </a:lnTo>
                  <a:lnTo>
                    <a:pt x="2096" y="542"/>
                  </a:lnTo>
                  <a:lnTo>
                    <a:pt x="2095" y="530"/>
                  </a:lnTo>
                  <a:lnTo>
                    <a:pt x="2092" y="519"/>
                  </a:lnTo>
                  <a:lnTo>
                    <a:pt x="2089" y="508"/>
                  </a:lnTo>
                  <a:lnTo>
                    <a:pt x="2085" y="496"/>
                  </a:lnTo>
                  <a:lnTo>
                    <a:pt x="2079" y="486"/>
                  </a:lnTo>
                  <a:lnTo>
                    <a:pt x="2072" y="475"/>
                  </a:lnTo>
                  <a:lnTo>
                    <a:pt x="2065" y="466"/>
                  </a:lnTo>
                  <a:lnTo>
                    <a:pt x="2058" y="457"/>
                  </a:lnTo>
                  <a:lnTo>
                    <a:pt x="2050" y="447"/>
                  </a:lnTo>
                  <a:lnTo>
                    <a:pt x="2040" y="439"/>
                  </a:lnTo>
                  <a:lnTo>
                    <a:pt x="2031" y="432"/>
                  </a:lnTo>
                  <a:lnTo>
                    <a:pt x="2021" y="424"/>
                  </a:lnTo>
                  <a:lnTo>
                    <a:pt x="2010" y="418"/>
                  </a:lnTo>
                  <a:lnTo>
                    <a:pt x="2000" y="413"/>
                  </a:lnTo>
                  <a:lnTo>
                    <a:pt x="1990" y="409"/>
                  </a:lnTo>
                  <a:lnTo>
                    <a:pt x="1978" y="406"/>
                  </a:lnTo>
                  <a:lnTo>
                    <a:pt x="1968" y="402"/>
                  </a:lnTo>
                  <a:lnTo>
                    <a:pt x="1958" y="401"/>
                  </a:lnTo>
                  <a:lnTo>
                    <a:pt x="1946" y="400"/>
                  </a:lnTo>
                  <a:lnTo>
                    <a:pt x="1936" y="401"/>
                  </a:lnTo>
                  <a:lnTo>
                    <a:pt x="1926" y="404"/>
                  </a:lnTo>
                  <a:lnTo>
                    <a:pt x="1916" y="406"/>
                  </a:lnTo>
                  <a:lnTo>
                    <a:pt x="1906" y="410"/>
                  </a:lnTo>
                  <a:lnTo>
                    <a:pt x="1898" y="415"/>
                  </a:lnTo>
                  <a:lnTo>
                    <a:pt x="1888" y="420"/>
                  </a:lnTo>
                  <a:lnTo>
                    <a:pt x="1880" y="427"/>
                  </a:lnTo>
                  <a:lnTo>
                    <a:pt x="1873" y="435"/>
                  </a:lnTo>
                  <a:lnTo>
                    <a:pt x="1867" y="443"/>
                  </a:lnTo>
                  <a:lnTo>
                    <a:pt x="1860" y="452"/>
                  </a:lnTo>
                  <a:lnTo>
                    <a:pt x="1854" y="463"/>
                  </a:lnTo>
                  <a:lnTo>
                    <a:pt x="1850" y="473"/>
                  </a:lnTo>
                  <a:lnTo>
                    <a:pt x="1846" y="485"/>
                  </a:lnTo>
                  <a:lnTo>
                    <a:pt x="1843" y="497"/>
                  </a:lnTo>
                  <a:lnTo>
                    <a:pt x="1841" y="510"/>
                  </a:lnTo>
                  <a:lnTo>
                    <a:pt x="1840" y="522"/>
                  </a:lnTo>
                  <a:lnTo>
                    <a:pt x="1840" y="536"/>
                  </a:lnTo>
                  <a:lnTo>
                    <a:pt x="1841" y="542"/>
                  </a:lnTo>
                  <a:lnTo>
                    <a:pt x="1843" y="547"/>
                  </a:lnTo>
                  <a:lnTo>
                    <a:pt x="1846" y="550"/>
                  </a:lnTo>
                  <a:lnTo>
                    <a:pt x="1851" y="553"/>
                  </a:lnTo>
                  <a:lnTo>
                    <a:pt x="1856" y="554"/>
                  </a:lnTo>
                  <a:lnTo>
                    <a:pt x="1862" y="554"/>
                  </a:lnTo>
                  <a:lnTo>
                    <a:pt x="1869" y="553"/>
                  </a:lnTo>
                  <a:lnTo>
                    <a:pt x="1875" y="552"/>
                  </a:lnTo>
                  <a:lnTo>
                    <a:pt x="1881" y="549"/>
                  </a:lnTo>
                  <a:lnTo>
                    <a:pt x="1887" y="546"/>
                  </a:lnTo>
                  <a:lnTo>
                    <a:pt x="1894" y="542"/>
                  </a:lnTo>
                  <a:lnTo>
                    <a:pt x="1900" y="537"/>
                  </a:lnTo>
                  <a:lnTo>
                    <a:pt x="1904" y="531"/>
                  </a:lnTo>
                  <a:lnTo>
                    <a:pt x="1908" y="524"/>
                  </a:lnTo>
                  <a:lnTo>
                    <a:pt x="1911" y="518"/>
                  </a:lnTo>
                  <a:lnTo>
                    <a:pt x="1912" y="511"/>
                  </a:lnTo>
                  <a:lnTo>
                    <a:pt x="1913" y="501"/>
                  </a:lnTo>
                  <a:lnTo>
                    <a:pt x="1916" y="493"/>
                  </a:lnTo>
                  <a:lnTo>
                    <a:pt x="1919" y="486"/>
                  </a:lnTo>
                  <a:lnTo>
                    <a:pt x="1924" y="479"/>
                  </a:lnTo>
                  <a:lnTo>
                    <a:pt x="1929" y="474"/>
                  </a:lnTo>
                  <a:lnTo>
                    <a:pt x="1935" y="471"/>
                  </a:lnTo>
                  <a:lnTo>
                    <a:pt x="1941" y="468"/>
                  </a:lnTo>
                  <a:lnTo>
                    <a:pt x="1947" y="466"/>
                  </a:lnTo>
                  <a:lnTo>
                    <a:pt x="1955" y="465"/>
                  </a:lnTo>
                  <a:lnTo>
                    <a:pt x="1962" y="465"/>
                  </a:lnTo>
                  <a:lnTo>
                    <a:pt x="1969" y="465"/>
                  </a:lnTo>
                  <a:lnTo>
                    <a:pt x="1976" y="467"/>
                  </a:lnTo>
                  <a:lnTo>
                    <a:pt x="1985" y="469"/>
                  </a:lnTo>
                  <a:lnTo>
                    <a:pt x="1991" y="472"/>
                  </a:lnTo>
                  <a:lnTo>
                    <a:pt x="1998" y="475"/>
                  </a:lnTo>
                  <a:lnTo>
                    <a:pt x="2004" y="479"/>
                  </a:lnTo>
                  <a:lnTo>
                    <a:pt x="1999" y="483"/>
                  </a:lnTo>
                  <a:lnTo>
                    <a:pt x="1994" y="487"/>
                  </a:lnTo>
                  <a:lnTo>
                    <a:pt x="1991" y="490"/>
                  </a:lnTo>
                  <a:lnTo>
                    <a:pt x="1988" y="494"/>
                  </a:lnTo>
                  <a:lnTo>
                    <a:pt x="1984" y="503"/>
                  </a:lnTo>
                  <a:lnTo>
                    <a:pt x="1980" y="514"/>
                  </a:lnTo>
                  <a:lnTo>
                    <a:pt x="1977" y="525"/>
                  </a:lnTo>
                  <a:lnTo>
                    <a:pt x="1973" y="537"/>
                  </a:lnTo>
                  <a:lnTo>
                    <a:pt x="1970" y="543"/>
                  </a:lnTo>
                  <a:lnTo>
                    <a:pt x="1966" y="548"/>
                  </a:lnTo>
                  <a:lnTo>
                    <a:pt x="1962" y="554"/>
                  </a:lnTo>
                  <a:lnTo>
                    <a:pt x="1956" y="561"/>
                  </a:lnTo>
                  <a:lnTo>
                    <a:pt x="1948" y="567"/>
                  </a:lnTo>
                  <a:lnTo>
                    <a:pt x="1940" y="573"/>
                  </a:lnTo>
                  <a:lnTo>
                    <a:pt x="1932" y="577"/>
                  </a:lnTo>
                  <a:lnTo>
                    <a:pt x="1924" y="581"/>
                  </a:lnTo>
                  <a:lnTo>
                    <a:pt x="1915" y="584"/>
                  </a:lnTo>
                  <a:lnTo>
                    <a:pt x="1907" y="587"/>
                  </a:lnTo>
                  <a:lnTo>
                    <a:pt x="1899" y="588"/>
                  </a:lnTo>
                  <a:lnTo>
                    <a:pt x="1890" y="588"/>
                  </a:lnTo>
                  <a:lnTo>
                    <a:pt x="1882" y="588"/>
                  </a:lnTo>
                  <a:lnTo>
                    <a:pt x="1874" y="586"/>
                  </a:lnTo>
                  <a:lnTo>
                    <a:pt x="1867" y="583"/>
                  </a:lnTo>
                  <a:lnTo>
                    <a:pt x="1859" y="581"/>
                  </a:lnTo>
                  <a:lnTo>
                    <a:pt x="1852" y="577"/>
                  </a:lnTo>
                  <a:lnTo>
                    <a:pt x="1846" y="573"/>
                  </a:lnTo>
                  <a:lnTo>
                    <a:pt x="1840" y="569"/>
                  </a:lnTo>
                  <a:lnTo>
                    <a:pt x="1835" y="564"/>
                  </a:lnTo>
                  <a:lnTo>
                    <a:pt x="1829" y="557"/>
                  </a:lnTo>
                  <a:lnTo>
                    <a:pt x="1825" y="550"/>
                  </a:lnTo>
                  <a:lnTo>
                    <a:pt x="1821" y="544"/>
                  </a:lnTo>
                  <a:lnTo>
                    <a:pt x="1818" y="536"/>
                  </a:lnTo>
                  <a:lnTo>
                    <a:pt x="1816" y="527"/>
                  </a:lnTo>
                  <a:lnTo>
                    <a:pt x="1814" y="519"/>
                  </a:lnTo>
                  <a:lnTo>
                    <a:pt x="1814" y="510"/>
                  </a:lnTo>
                  <a:lnTo>
                    <a:pt x="1814" y="500"/>
                  </a:lnTo>
                  <a:lnTo>
                    <a:pt x="1815" y="491"/>
                  </a:lnTo>
                  <a:lnTo>
                    <a:pt x="1817" y="480"/>
                  </a:lnTo>
                  <a:lnTo>
                    <a:pt x="1820" y="469"/>
                  </a:lnTo>
                  <a:lnTo>
                    <a:pt x="1825" y="459"/>
                  </a:lnTo>
                  <a:lnTo>
                    <a:pt x="1831" y="447"/>
                  </a:lnTo>
                  <a:lnTo>
                    <a:pt x="1837" y="436"/>
                  </a:lnTo>
                  <a:lnTo>
                    <a:pt x="1845" y="424"/>
                  </a:lnTo>
                  <a:lnTo>
                    <a:pt x="1854" y="413"/>
                  </a:lnTo>
                  <a:lnTo>
                    <a:pt x="1860" y="406"/>
                  </a:lnTo>
                  <a:lnTo>
                    <a:pt x="1866" y="399"/>
                  </a:lnTo>
                  <a:lnTo>
                    <a:pt x="1873" y="394"/>
                  </a:lnTo>
                  <a:lnTo>
                    <a:pt x="1879" y="389"/>
                  </a:lnTo>
                  <a:lnTo>
                    <a:pt x="1892" y="381"/>
                  </a:lnTo>
                  <a:lnTo>
                    <a:pt x="1906" y="373"/>
                  </a:lnTo>
                  <a:lnTo>
                    <a:pt x="1919" y="369"/>
                  </a:lnTo>
                  <a:lnTo>
                    <a:pt x="1934" y="367"/>
                  </a:lnTo>
                  <a:lnTo>
                    <a:pt x="1948" y="366"/>
                  </a:lnTo>
                  <a:lnTo>
                    <a:pt x="1964" y="367"/>
                  </a:lnTo>
                  <a:lnTo>
                    <a:pt x="1974" y="369"/>
                  </a:lnTo>
                  <a:lnTo>
                    <a:pt x="1986" y="371"/>
                  </a:lnTo>
                  <a:lnTo>
                    <a:pt x="1997" y="374"/>
                  </a:lnTo>
                  <a:lnTo>
                    <a:pt x="2007" y="379"/>
                  </a:lnTo>
                  <a:lnTo>
                    <a:pt x="2018" y="383"/>
                  </a:lnTo>
                  <a:lnTo>
                    <a:pt x="2028" y="388"/>
                  </a:lnTo>
                  <a:lnTo>
                    <a:pt x="2038" y="393"/>
                  </a:lnTo>
                  <a:lnTo>
                    <a:pt x="2049" y="399"/>
                  </a:lnTo>
                  <a:lnTo>
                    <a:pt x="2058" y="406"/>
                  </a:lnTo>
                  <a:lnTo>
                    <a:pt x="2066" y="413"/>
                  </a:lnTo>
                  <a:lnTo>
                    <a:pt x="2076" y="420"/>
                  </a:lnTo>
                  <a:lnTo>
                    <a:pt x="2084" y="428"/>
                  </a:lnTo>
                  <a:lnTo>
                    <a:pt x="2091" y="437"/>
                  </a:lnTo>
                  <a:lnTo>
                    <a:pt x="2098" y="445"/>
                  </a:lnTo>
                  <a:lnTo>
                    <a:pt x="2106" y="454"/>
                  </a:lnTo>
                  <a:lnTo>
                    <a:pt x="2112" y="464"/>
                  </a:lnTo>
                  <a:lnTo>
                    <a:pt x="2117" y="473"/>
                  </a:lnTo>
                  <a:lnTo>
                    <a:pt x="2122" y="484"/>
                  </a:lnTo>
                  <a:lnTo>
                    <a:pt x="2126" y="494"/>
                  </a:lnTo>
                  <a:lnTo>
                    <a:pt x="2129" y="504"/>
                  </a:lnTo>
                  <a:lnTo>
                    <a:pt x="2132" y="516"/>
                  </a:lnTo>
                  <a:lnTo>
                    <a:pt x="2133" y="526"/>
                  </a:lnTo>
                  <a:lnTo>
                    <a:pt x="2135" y="538"/>
                  </a:lnTo>
                  <a:lnTo>
                    <a:pt x="2135" y="549"/>
                  </a:lnTo>
                  <a:lnTo>
                    <a:pt x="2134" y="561"/>
                  </a:lnTo>
                  <a:lnTo>
                    <a:pt x="2133" y="572"/>
                  </a:lnTo>
                  <a:lnTo>
                    <a:pt x="2130" y="583"/>
                  </a:lnTo>
                  <a:lnTo>
                    <a:pt x="2127" y="595"/>
                  </a:lnTo>
                  <a:lnTo>
                    <a:pt x="2123" y="606"/>
                  </a:lnTo>
                  <a:lnTo>
                    <a:pt x="2117" y="618"/>
                  </a:lnTo>
                  <a:lnTo>
                    <a:pt x="2111" y="629"/>
                  </a:lnTo>
                  <a:lnTo>
                    <a:pt x="2103" y="641"/>
                  </a:lnTo>
                  <a:lnTo>
                    <a:pt x="2092" y="655"/>
                  </a:lnTo>
                  <a:lnTo>
                    <a:pt x="2080" y="669"/>
                  </a:lnTo>
                  <a:lnTo>
                    <a:pt x="2065" y="681"/>
                  </a:lnTo>
                  <a:lnTo>
                    <a:pt x="2051" y="693"/>
                  </a:lnTo>
                  <a:lnTo>
                    <a:pt x="2034" y="703"/>
                  </a:lnTo>
                  <a:lnTo>
                    <a:pt x="2018" y="712"/>
                  </a:lnTo>
                  <a:lnTo>
                    <a:pt x="1999" y="720"/>
                  </a:lnTo>
                  <a:lnTo>
                    <a:pt x="1979" y="726"/>
                  </a:lnTo>
                  <a:lnTo>
                    <a:pt x="1960" y="730"/>
                  </a:lnTo>
                  <a:lnTo>
                    <a:pt x="1938" y="732"/>
                  </a:lnTo>
                  <a:lnTo>
                    <a:pt x="1928" y="733"/>
                  </a:lnTo>
                  <a:lnTo>
                    <a:pt x="1916" y="732"/>
                  </a:lnTo>
                  <a:lnTo>
                    <a:pt x="1905" y="732"/>
                  </a:lnTo>
                  <a:lnTo>
                    <a:pt x="1894" y="731"/>
                  </a:lnTo>
                  <a:lnTo>
                    <a:pt x="1882" y="729"/>
                  </a:lnTo>
                  <a:lnTo>
                    <a:pt x="1871" y="727"/>
                  </a:lnTo>
                  <a:lnTo>
                    <a:pt x="1858" y="724"/>
                  </a:lnTo>
                  <a:lnTo>
                    <a:pt x="1847" y="721"/>
                  </a:lnTo>
                  <a:lnTo>
                    <a:pt x="1835" y="717"/>
                  </a:lnTo>
                  <a:lnTo>
                    <a:pt x="1822" y="711"/>
                  </a:lnTo>
                  <a:lnTo>
                    <a:pt x="1810" y="706"/>
                  </a:lnTo>
                  <a:lnTo>
                    <a:pt x="1797" y="700"/>
                  </a:lnTo>
                  <a:lnTo>
                    <a:pt x="1779" y="688"/>
                  </a:lnTo>
                  <a:lnTo>
                    <a:pt x="1761" y="676"/>
                  </a:lnTo>
                  <a:lnTo>
                    <a:pt x="1745" y="661"/>
                  </a:lnTo>
                  <a:lnTo>
                    <a:pt x="1731" y="647"/>
                  </a:lnTo>
                  <a:lnTo>
                    <a:pt x="1718" y="630"/>
                  </a:lnTo>
                  <a:lnTo>
                    <a:pt x="1707" y="614"/>
                  </a:lnTo>
                  <a:lnTo>
                    <a:pt x="1697" y="595"/>
                  </a:lnTo>
                  <a:lnTo>
                    <a:pt x="1690" y="576"/>
                  </a:lnTo>
                  <a:lnTo>
                    <a:pt x="1684" y="556"/>
                  </a:lnTo>
                  <a:lnTo>
                    <a:pt x="1679" y="537"/>
                  </a:lnTo>
                  <a:lnTo>
                    <a:pt x="1675" y="516"/>
                  </a:lnTo>
                  <a:lnTo>
                    <a:pt x="1674" y="496"/>
                  </a:lnTo>
                  <a:lnTo>
                    <a:pt x="1674" y="474"/>
                  </a:lnTo>
                  <a:lnTo>
                    <a:pt x="1676" y="453"/>
                  </a:lnTo>
                  <a:lnTo>
                    <a:pt x="1680" y="433"/>
                  </a:lnTo>
                  <a:lnTo>
                    <a:pt x="1685" y="412"/>
                  </a:lnTo>
                  <a:lnTo>
                    <a:pt x="1691" y="391"/>
                  </a:lnTo>
                  <a:lnTo>
                    <a:pt x="1699" y="371"/>
                  </a:lnTo>
                  <a:lnTo>
                    <a:pt x="1710" y="352"/>
                  </a:lnTo>
                  <a:lnTo>
                    <a:pt x="1721" y="332"/>
                  </a:lnTo>
                  <a:lnTo>
                    <a:pt x="1734" y="314"/>
                  </a:lnTo>
                  <a:lnTo>
                    <a:pt x="1749" y="296"/>
                  </a:lnTo>
                  <a:lnTo>
                    <a:pt x="1765" y="280"/>
                  </a:lnTo>
                  <a:lnTo>
                    <a:pt x="1783" y="264"/>
                  </a:lnTo>
                  <a:lnTo>
                    <a:pt x="1803" y="250"/>
                  </a:lnTo>
                  <a:lnTo>
                    <a:pt x="1824" y="236"/>
                  </a:lnTo>
                  <a:lnTo>
                    <a:pt x="1847" y="225"/>
                  </a:lnTo>
                  <a:lnTo>
                    <a:pt x="1871" y="214"/>
                  </a:lnTo>
                  <a:lnTo>
                    <a:pt x="1898" y="206"/>
                  </a:lnTo>
                  <a:lnTo>
                    <a:pt x="1925" y="199"/>
                  </a:lnTo>
                  <a:lnTo>
                    <a:pt x="1955" y="193"/>
                  </a:lnTo>
                  <a:lnTo>
                    <a:pt x="1986" y="190"/>
                  </a:lnTo>
                  <a:lnTo>
                    <a:pt x="2001" y="189"/>
                  </a:lnTo>
                  <a:lnTo>
                    <a:pt x="2018" y="189"/>
                  </a:lnTo>
                  <a:lnTo>
                    <a:pt x="2032" y="190"/>
                  </a:lnTo>
                  <a:lnTo>
                    <a:pt x="2047" y="192"/>
                  </a:lnTo>
                  <a:lnTo>
                    <a:pt x="2061" y="194"/>
                  </a:lnTo>
                  <a:lnTo>
                    <a:pt x="2075" y="198"/>
                  </a:lnTo>
                  <a:lnTo>
                    <a:pt x="2088" y="202"/>
                  </a:lnTo>
                  <a:lnTo>
                    <a:pt x="2101" y="206"/>
                  </a:lnTo>
                  <a:lnTo>
                    <a:pt x="2115" y="211"/>
                  </a:lnTo>
                  <a:lnTo>
                    <a:pt x="2127" y="217"/>
                  </a:lnTo>
                  <a:lnTo>
                    <a:pt x="2141" y="224"/>
                  </a:lnTo>
                  <a:lnTo>
                    <a:pt x="2153" y="231"/>
                  </a:lnTo>
                  <a:lnTo>
                    <a:pt x="2180" y="248"/>
                  </a:lnTo>
                  <a:lnTo>
                    <a:pt x="2209" y="267"/>
                  </a:lnTo>
                  <a:lnTo>
                    <a:pt x="2222" y="275"/>
                  </a:lnTo>
                  <a:lnTo>
                    <a:pt x="2237" y="280"/>
                  </a:lnTo>
                  <a:lnTo>
                    <a:pt x="2251" y="284"/>
                  </a:lnTo>
                  <a:lnTo>
                    <a:pt x="2265" y="287"/>
                  </a:lnTo>
                  <a:lnTo>
                    <a:pt x="2279" y="288"/>
                  </a:lnTo>
                  <a:lnTo>
                    <a:pt x="2293" y="289"/>
                  </a:lnTo>
                  <a:lnTo>
                    <a:pt x="2306" y="288"/>
                  </a:lnTo>
                  <a:lnTo>
                    <a:pt x="2320" y="286"/>
                  </a:lnTo>
                  <a:lnTo>
                    <a:pt x="2333" y="283"/>
                  </a:lnTo>
                  <a:lnTo>
                    <a:pt x="2345" y="279"/>
                  </a:lnTo>
                  <a:lnTo>
                    <a:pt x="2358" y="275"/>
                  </a:lnTo>
                  <a:lnTo>
                    <a:pt x="2369" y="268"/>
                  </a:lnTo>
                  <a:lnTo>
                    <a:pt x="2381" y="262"/>
                  </a:lnTo>
                  <a:lnTo>
                    <a:pt x="2391" y="255"/>
                  </a:lnTo>
                  <a:lnTo>
                    <a:pt x="2401" y="246"/>
                  </a:lnTo>
                  <a:lnTo>
                    <a:pt x="2411" y="237"/>
                  </a:lnTo>
                  <a:lnTo>
                    <a:pt x="2419" y="228"/>
                  </a:lnTo>
                  <a:lnTo>
                    <a:pt x="2427" y="218"/>
                  </a:lnTo>
                  <a:lnTo>
                    <a:pt x="2433" y="208"/>
                  </a:lnTo>
                  <a:lnTo>
                    <a:pt x="2439" y="197"/>
                  </a:lnTo>
                  <a:lnTo>
                    <a:pt x="2445" y="186"/>
                  </a:lnTo>
                  <a:lnTo>
                    <a:pt x="2449" y="175"/>
                  </a:lnTo>
                  <a:lnTo>
                    <a:pt x="2452" y="162"/>
                  </a:lnTo>
                  <a:lnTo>
                    <a:pt x="2454" y="151"/>
                  </a:lnTo>
                  <a:lnTo>
                    <a:pt x="2454" y="138"/>
                  </a:lnTo>
                  <a:lnTo>
                    <a:pt x="2454" y="126"/>
                  </a:lnTo>
                  <a:lnTo>
                    <a:pt x="2452" y="113"/>
                  </a:lnTo>
                  <a:lnTo>
                    <a:pt x="2449" y="102"/>
                  </a:lnTo>
                  <a:lnTo>
                    <a:pt x="2444" y="89"/>
                  </a:lnTo>
                  <a:lnTo>
                    <a:pt x="2438" y="77"/>
                  </a:lnTo>
                  <a:lnTo>
                    <a:pt x="2430" y="66"/>
                  </a:lnTo>
                  <a:lnTo>
                    <a:pt x="2422" y="53"/>
                  </a:lnTo>
                  <a:lnTo>
                    <a:pt x="2416" y="46"/>
                  </a:lnTo>
                  <a:lnTo>
                    <a:pt x="2409" y="40"/>
                  </a:lnTo>
                  <a:lnTo>
                    <a:pt x="2403" y="34"/>
                  </a:lnTo>
                  <a:lnTo>
                    <a:pt x="2396" y="30"/>
                  </a:lnTo>
                  <a:lnTo>
                    <a:pt x="2389" y="26"/>
                  </a:lnTo>
                  <a:lnTo>
                    <a:pt x="2382" y="24"/>
                  </a:lnTo>
                  <a:lnTo>
                    <a:pt x="2373" y="22"/>
                  </a:lnTo>
                  <a:lnTo>
                    <a:pt x="2365" y="21"/>
                  </a:lnTo>
                  <a:lnTo>
                    <a:pt x="2358" y="20"/>
                  </a:lnTo>
                  <a:lnTo>
                    <a:pt x="2350" y="21"/>
                  </a:lnTo>
                  <a:lnTo>
                    <a:pt x="2341" y="22"/>
                  </a:lnTo>
                  <a:lnTo>
                    <a:pt x="2333" y="23"/>
                  </a:lnTo>
                  <a:lnTo>
                    <a:pt x="2325" y="26"/>
                  </a:lnTo>
                  <a:lnTo>
                    <a:pt x="2316" y="28"/>
                  </a:lnTo>
                  <a:lnTo>
                    <a:pt x="2308" y="32"/>
                  </a:lnTo>
                  <a:lnTo>
                    <a:pt x="2301" y="36"/>
                  </a:lnTo>
                  <a:lnTo>
                    <a:pt x="2294" y="41"/>
                  </a:lnTo>
                  <a:lnTo>
                    <a:pt x="2286" y="46"/>
                  </a:lnTo>
                  <a:lnTo>
                    <a:pt x="2279" y="51"/>
                  </a:lnTo>
                  <a:lnTo>
                    <a:pt x="2273" y="56"/>
                  </a:lnTo>
                  <a:lnTo>
                    <a:pt x="2268" y="62"/>
                  </a:lnTo>
                  <a:lnTo>
                    <a:pt x="2263" y="70"/>
                  </a:lnTo>
                  <a:lnTo>
                    <a:pt x="2259" y="76"/>
                  </a:lnTo>
                  <a:lnTo>
                    <a:pt x="2254" y="83"/>
                  </a:lnTo>
                  <a:lnTo>
                    <a:pt x="2251" y="90"/>
                  </a:lnTo>
                  <a:lnTo>
                    <a:pt x="2249" y="99"/>
                  </a:lnTo>
                  <a:lnTo>
                    <a:pt x="2247" y="106"/>
                  </a:lnTo>
                  <a:lnTo>
                    <a:pt x="2247" y="114"/>
                  </a:lnTo>
                  <a:lnTo>
                    <a:pt x="2247" y="123"/>
                  </a:lnTo>
                  <a:lnTo>
                    <a:pt x="2248" y="131"/>
                  </a:lnTo>
                  <a:lnTo>
                    <a:pt x="2251" y="139"/>
                  </a:lnTo>
                  <a:lnTo>
                    <a:pt x="2254" y="148"/>
                  </a:lnTo>
                  <a:lnTo>
                    <a:pt x="2260" y="156"/>
                  </a:lnTo>
                  <a:lnTo>
                    <a:pt x="2265" y="164"/>
                  </a:lnTo>
                  <a:lnTo>
                    <a:pt x="2270" y="171"/>
                  </a:lnTo>
                  <a:lnTo>
                    <a:pt x="2276" y="177"/>
                  </a:lnTo>
                  <a:lnTo>
                    <a:pt x="2282" y="181"/>
                  </a:lnTo>
                  <a:lnTo>
                    <a:pt x="2289" y="184"/>
                  </a:lnTo>
                  <a:lnTo>
                    <a:pt x="2295" y="187"/>
                  </a:lnTo>
                  <a:lnTo>
                    <a:pt x="2302" y="188"/>
                  </a:lnTo>
                  <a:lnTo>
                    <a:pt x="2308" y="189"/>
                  </a:lnTo>
                  <a:lnTo>
                    <a:pt x="2315" y="189"/>
                  </a:lnTo>
                  <a:lnTo>
                    <a:pt x="2322" y="189"/>
                  </a:lnTo>
                  <a:lnTo>
                    <a:pt x="2329" y="187"/>
                  </a:lnTo>
                  <a:lnTo>
                    <a:pt x="2335" y="186"/>
                  </a:lnTo>
                  <a:lnTo>
                    <a:pt x="2341" y="183"/>
                  </a:lnTo>
                  <a:lnTo>
                    <a:pt x="2347" y="180"/>
                  </a:lnTo>
                  <a:lnTo>
                    <a:pt x="2353" y="177"/>
                  </a:lnTo>
                  <a:lnTo>
                    <a:pt x="2358" y="173"/>
                  </a:lnTo>
                  <a:lnTo>
                    <a:pt x="2363" y="168"/>
                  </a:lnTo>
                  <a:lnTo>
                    <a:pt x="2367" y="164"/>
                  </a:lnTo>
                  <a:lnTo>
                    <a:pt x="2371" y="159"/>
                  </a:lnTo>
                  <a:lnTo>
                    <a:pt x="2374" y="155"/>
                  </a:lnTo>
                  <a:lnTo>
                    <a:pt x="2377" y="150"/>
                  </a:lnTo>
                  <a:lnTo>
                    <a:pt x="2379" y="145"/>
                  </a:lnTo>
                  <a:lnTo>
                    <a:pt x="2381" y="139"/>
                  </a:lnTo>
                  <a:lnTo>
                    <a:pt x="2382" y="134"/>
                  </a:lnTo>
                  <a:lnTo>
                    <a:pt x="2381" y="129"/>
                  </a:lnTo>
                  <a:lnTo>
                    <a:pt x="2379" y="125"/>
                  </a:lnTo>
                  <a:lnTo>
                    <a:pt x="2377" y="120"/>
                  </a:lnTo>
                  <a:lnTo>
                    <a:pt x="2374" y="115"/>
                  </a:lnTo>
                  <a:lnTo>
                    <a:pt x="2370" y="111"/>
                  </a:lnTo>
                  <a:lnTo>
                    <a:pt x="2365" y="107"/>
                  </a:lnTo>
                  <a:lnTo>
                    <a:pt x="2358" y="104"/>
                  </a:lnTo>
                  <a:lnTo>
                    <a:pt x="2351" y="102"/>
                  </a:lnTo>
                  <a:lnTo>
                    <a:pt x="2345" y="100"/>
                  </a:lnTo>
                  <a:lnTo>
                    <a:pt x="2340" y="101"/>
                  </a:lnTo>
                  <a:lnTo>
                    <a:pt x="2336" y="102"/>
                  </a:lnTo>
                  <a:lnTo>
                    <a:pt x="2333" y="104"/>
                  </a:lnTo>
                  <a:lnTo>
                    <a:pt x="2330" y="107"/>
                  </a:lnTo>
                  <a:lnTo>
                    <a:pt x="2328" y="110"/>
                  </a:lnTo>
                  <a:lnTo>
                    <a:pt x="2326" y="114"/>
                  </a:lnTo>
                  <a:lnTo>
                    <a:pt x="2322" y="123"/>
                  </a:lnTo>
                  <a:lnTo>
                    <a:pt x="2315" y="131"/>
                  </a:lnTo>
                  <a:lnTo>
                    <a:pt x="2312" y="134"/>
                  </a:lnTo>
                  <a:lnTo>
                    <a:pt x="2307" y="136"/>
                  </a:lnTo>
                  <a:lnTo>
                    <a:pt x="2302" y="138"/>
                  </a:lnTo>
                  <a:lnTo>
                    <a:pt x="2295" y="138"/>
                  </a:lnTo>
                  <a:lnTo>
                    <a:pt x="2292" y="129"/>
                  </a:lnTo>
                  <a:lnTo>
                    <a:pt x="2292" y="121"/>
                  </a:lnTo>
                  <a:lnTo>
                    <a:pt x="2292" y="112"/>
                  </a:lnTo>
                  <a:lnTo>
                    <a:pt x="2294" y="106"/>
                  </a:lnTo>
                  <a:lnTo>
                    <a:pt x="2297" y="100"/>
                  </a:lnTo>
                  <a:lnTo>
                    <a:pt x="2301" y="94"/>
                  </a:lnTo>
                  <a:lnTo>
                    <a:pt x="2306" y="89"/>
                  </a:lnTo>
                  <a:lnTo>
                    <a:pt x="2312" y="86"/>
                  </a:lnTo>
                  <a:lnTo>
                    <a:pt x="2318" y="83"/>
                  </a:lnTo>
                  <a:lnTo>
                    <a:pt x="2325" y="81"/>
                  </a:lnTo>
                  <a:lnTo>
                    <a:pt x="2332" y="80"/>
                  </a:lnTo>
                  <a:lnTo>
                    <a:pt x="2340" y="80"/>
                  </a:lnTo>
                  <a:lnTo>
                    <a:pt x="2347" y="81"/>
                  </a:lnTo>
                  <a:lnTo>
                    <a:pt x="2355" y="83"/>
                  </a:lnTo>
                  <a:lnTo>
                    <a:pt x="2362" y="85"/>
                  </a:lnTo>
                  <a:lnTo>
                    <a:pt x="2368" y="88"/>
                  </a:lnTo>
                  <a:lnTo>
                    <a:pt x="2373" y="93"/>
                  </a:lnTo>
                  <a:lnTo>
                    <a:pt x="2378" y="97"/>
                  </a:lnTo>
                  <a:lnTo>
                    <a:pt x="2383" y="101"/>
                  </a:lnTo>
                  <a:lnTo>
                    <a:pt x="2386" y="106"/>
                  </a:lnTo>
                  <a:lnTo>
                    <a:pt x="2389" y="112"/>
                  </a:lnTo>
                  <a:lnTo>
                    <a:pt x="2392" y="118"/>
                  </a:lnTo>
                  <a:lnTo>
                    <a:pt x="2394" y="125"/>
                  </a:lnTo>
                  <a:lnTo>
                    <a:pt x="2395" y="131"/>
                  </a:lnTo>
                  <a:lnTo>
                    <a:pt x="2395" y="138"/>
                  </a:lnTo>
                  <a:lnTo>
                    <a:pt x="2395" y="145"/>
                  </a:lnTo>
                  <a:lnTo>
                    <a:pt x="2394" y="152"/>
                  </a:lnTo>
                  <a:lnTo>
                    <a:pt x="2392" y="159"/>
                  </a:lnTo>
                  <a:lnTo>
                    <a:pt x="2390" y="165"/>
                  </a:lnTo>
                  <a:lnTo>
                    <a:pt x="2386" y="173"/>
                  </a:lnTo>
                  <a:lnTo>
                    <a:pt x="2382" y="180"/>
                  </a:lnTo>
                  <a:lnTo>
                    <a:pt x="2375" y="186"/>
                  </a:lnTo>
                  <a:lnTo>
                    <a:pt x="2368" y="192"/>
                  </a:lnTo>
                  <a:lnTo>
                    <a:pt x="2360" y="199"/>
                  </a:lnTo>
                  <a:lnTo>
                    <a:pt x="2351" y="203"/>
                  </a:lnTo>
                  <a:lnTo>
                    <a:pt x="2341" y="207"/>
                  </a:lnTo>
                  <a:lnTo>
                    <a:pt x="2332" y="209"/>
                  </a:lnTo>
                  <a:lnTo>
                    <a:pt x="2323" y="210"/>
                  </a:lnTo>
                  <a:lnTo>
                    <a:pt x="2312" y="210"/>
                  </a:lnTo>
                  <a:lnTo>
                    <a:pt x="2302" y="209"/>
                  </a:lnTo>
                  <a:lnTo>
                    <a:pt x="2293" y="207"/>
                  </a:lnTo>
                  <a:lnTo>
                    <a:pt x="2283" y="204"/>
                  </a:lnTo>
                  <a:lnTo>
                    <a:pt x="2274" y="200"/>
                  </a:lnTo>
                  <a:lnTo>
                    <a:pt x="2266" y="196"/>
                  </a:lnTo>
                  <a:lnTo>
                    <a:pt x="2257" y="189"/>
                  </a:lnTo>
                  <a:lnTo>
                    <a:pt x="2250" y="183"/>
                  </a:lnTo>
                  <a:lnTo>
                    <a:pt x="2244" y="175"/>
                  </a:lnTo>
                  <a:lnTo>
                    <a:pt x="2238" y="166"/>
                  </a:lnTo>
                  <a:lnTo>
                    <a:pt x="2234" y="159"/>
                  </a:lnTo>
                  <a:lnTo>
                    <a:pt x="2230" y="152"/>
                  </a:lnTo>
                  <a:lnTo>
                    <a:pt x="2226" y="145"/>
                  </a:lnTo>
                  <a:lnTo>
                    <a:pt x="2223" y="137"/>
                  </a:lnTo>
                  <a:lnTo>
                    <a:pt x="2221" y="130"/>
                  </a:lnTo>
                  <a:lnTo>
                    <a:pt x="2220" y="123"/>
                  </a:lnTo>
                  <a:lnTo>
                    <a:pt x="2219" y="115"/>
                  </a:lnTo>
                  <a:lnTo>
                    <a:pt x="2218" y="108"/>
                  </a:lnTo>
                  <a:lnTo>
                    <a:pt x="2219" y="101"/>
                  </a:lnTo>
                  <a:lnTo>
                    <a:pt x="2219" y="94"/>
                  </a:lnTo>
                  <a:lnTo>
                    <a:pt x="2221" y="86"/>
                  </a:lnTo>
                  <a:lnTo>
                    <a:pt x="2222" y="79"/>
                  </a:lnTo>
                  <a:lnTo>
                    <a:pt x="2228" y="66"/>
                  </a:lnTo>
                  <a:lnTo>
                    <a:pt x="2235" y="53"/>
                  </a:lnTo>
                  <a:lnTo>
                    <a:pt x="2243" y="42"/>
                  </a:lnTo>
                  <a:lnTo>
                    <a:pt x="2253" y="31"/>
                  </a:lnTo>
                  <a:lnTo>
                    <a:pt x="2265" y="22"/>
                  </a:lnTo>
                  <a:lnTo>
                    <a:pt x="2278" y="14"/>
                  </a:lnTo>
                  <a:lnTo>
                    <a:pt x="2292" y="7"/>
                  </a:lnTo>
                  <a:lnTo>
                    <a:pt x="2307" y="3"/>
                  </a:lnTo>
                  <a:lnTo>
                    <a:pt x="2315" y="2"/>
                  </a:lnTo>
                  <a:lnTo>
                    <a:pt x="2323" y="1"/>
                  </a:lnTo>
                  <a:lnTo>
                    <a:pt x="2331" y="0"/>
                  </a:lnTo>
                  <a:lnTo>
                    <a:pt x="2339" y="0"/>
                  </a:lnTo>
                  <a:lnTo>
                    <a:pt x="2352" y="1"/>
                  </a:lnTo>
                  <a:lnTo>
                    <a:pt x="2364" y="2"/>
                  </a:lnTo>
                  <a:lnTo>
                    <a:pt x="2376" y="5"/>
                  </a:lnTo>
                  <a:lnTo>
                    <a:pt x="2389" y="9"/>
                  </a:lnTo>
                  <a:lnTo>
                    <a:pt x="2401" y="15"/>
                  </a:lnTo>
                  <a:lnTo>
                    <a:pt x="2413" y="23"/>
                  </a:lnTo>
                  <a:lnTo>
                    <a:pt x="2419" y="28"/>
                  </a:lnTo>
                  <a:lnTo>
                    <a:pt x="2425" y="33"/>
                  </a:lnTo>
                  <a:lnTo>
                    <a:pt x="2430" y="40"/>
                  </a:lnTo>
                  <a:lnTo>
                    <a:pt x="2435" y="46"/>
                  </a:lnTo>
                  <a:lnTo>
                    <a:pt x="2444" y="59"/>
                  </a:lnTo>
                  <a:lnTo>
                    <a:pt x="2451" y="73"/>
                  </a:lnTo>
                  <a:lnTo>
                    <a:pt x="2456" y="85"/>
                  </a:lnTo>
                  <a:lnTo>
                    <a:pt x="2461" y="99"/>
                  </a:lnTo>
                  <a:lnTo>
                    <a:pt x="2463" y="112"/>
                  </a:lnTo>
                  <a:lnTo>
                    <a:pt x="2465" y="125"/>
                  </a:lnTo>
                  <a:lnTo>
                    <a:pt x="2465" y="138"/>
                  </a:lnTo>
                  <a:lnTo>
                    <a:pt x="2465" y="151"/>
                  </a:lnTo>
                  <a:lnTo>
                    <a:pt x="2463" y="163"/>
                  </a:lnTo>
                  <a:lnTo>
                    <a:pt x="2460" y="176"/>
                  </a:lnTo>
                  <a:lnTo>
                    <a:pt x="2456" y="188"/>
                  </a:lnTo>
                  <a:lnTo>
                    <a:pt x="2452" y="200"/>
                  </a:lnTo>
                  <a:lnTo>
                    <a:pt x="2446" y="212"/>
                  </a:lnTo>
                  <a:lnTo>
                    <a:pt x="2439" y="223"/>
                  </a:lnTo>
                  <a:lnTo>
                    <a:pt x="2432" y="234"/>
                  </a:lnTo>
                  <a:lnTo>
                    <a:pt x="2424" y="244"/>
                  </a:lnTo>
                  <a:lnTo>
                    <a:pt x="2415" y="254"/>
                  </a:lnTo>
                  <a:lnTo>
                    <a:pt x="2405" y="263"/>
                  </a:lnTo>
                  <a:lnTo>
                    <a:pt x="2396" y="272"/>
                  </a:lnTo>
                  <a:lnTo>
                    <a:pt x="2386" y="281"/>
                  </a:lnTo>
                  <a:lnTo>
                    <a:pt x="2374" y="288"/>
                  </a:lnTo>
                  <a:lnTo>
                    <a:pt x="2364" y="294"/>
                  </a:lnTo>
                  <a:lnTo>
                    <a:pt x="2353" y="301"/>
                  </a:lnTo>
                  <a:lnTo>
                    <a:pt x="2340" y="307"/>
                  </a:lnTo>
                  <a:lnTo>
                    <a:pt x="2329" y="311"/>
                  </a:lnTo>
                  <a:lnTo>
                    <a:pt x="2316" y="315"/>
                  </a:lnTo>
                  <a:lnTo>
                    <a:pt x="2304" y="318"/>
                  </a:lnTo>
                  <a:lnTo>
                    <a:pt x="2292" y="320"/>
                  </a:lnTo>
                  <a:lnTo>
                    <a:pt x="2279" y="321"/>
                  </a:lnTo>
                  <a:lnTo>
                    <a:pt x="2268" y="321"/>
                  </a:lnTo>
                  <a:lnTo>
                    <a:pt x="2255" y="321"/>
                  </a:lnTo>
                  <a:lnTo>
                    <a:pt x="2244" y="319"/>
                  </a:lnTo>
                  <a:lnTo>
                    <a:pt x="2254" y="337"/>
                  </a:lnTo>
                  <a:lnTo>
                    <a:pt x="2263" y="355"/>
                  </a:lnTo>
                  <a:lnTo>
                    <a:pt x="2270" y="372"/>
                  </a:lnTo>
                  <a:lnTo>
                    <a:pt x="2275" y="389"/>
                  </a:lnTo>
                  <a:lnTo>
                    <a:pt x="2284" y="423"/>
                  </a:lnTo>
                  <a:lnTo>
                    <a:pt x="2296" y="458"/>
                  </a:lnTo>
                  <a:lnTo>
                    <a:pt x="2303" y="476"/>
                  </a:lnTo>
                  <a:lnTo>
                    <a:pt x="2310" y="494"/>
                  </a:lnTo>
                  <a:lnTo>
                    <a:pt x="2315" y="502"/>
                  </a:lnTo>
                  <a:lnTo>
                    <a:pt x="2320" y="510"/>
                  </a:lnTo>
                  <a:lnTo>
                    <a:pt x="2325" y="517"/>
                  </a:lnTo>
                  <a:lnTo>
                    <a:pt x="2330" y="524"/>
                  </a:lnTo>
                  <a:lnTo>
                    <a:pt x="2336" y="529"/>
                  </a:lnTo>
                  <a:lnTo>
                    <a:pt x="2342" y="535"/>
                  </a:lnTo>
                  <a:lnTo>
                    <a:pt x="2350" y="539"/>
                  </a:lnTo>
                  <a:lnTo>
                    <a:pt x="2358" y="542"/>
                  </a:lnTo>
                  <a:lnTo>
                    <a:pt x="2367" y="544"/>
                  </a:lnTo>
                  <a:lnTo>
                    <a:pt x="2376" y="545"/>
                  </a:lnTo>
                  <a:lnTo>
                    <a:pt x="2387" y="544"/>
                  </a:lnTo>
                  <a:lnTo>
                    <a:pt x="2397" y="543"/>
                  </a:lnTo>
                  <a:lnTo>
                    <a:pt x="2407" y="540"/>
                  </a:lnTo>
                  <a:lnTo>
                    <a:pt x="2417" y="537"/>
                  </a:lnTo>
                  <a:lnTo>
                    <a:pt x="2425" y="532"/>
                  </a:lnTo>
                  <a:lnTo>
                    <a:pt x="2432" y="527"/>
                  </a:lnTo>
                  <a:lnTo>
                    <a:pt x="2438" y="523"/>
                  </a:lnTo>
                  <a:lnTo>
                    <a:pt x="2444" y="518"/>
                  </a:lnTo>
                  <a:lnTo>
                    <a:pt x="2448" y="512"/>
                  </a:lnTo>
                  <a:lnTo>
                    <a:pt x="2451" y="506"/>
                  </a:lnTo>
                  <a:lnTo>
                    <a:pt x="2453" y="500"/>
                  </a:lnTo>
                  <a:lnTo>
                    <a:pt x="2455" y="494"/>
                  </a:lnTo>
                  <a:lnTo>
                    <a:pt x="2456" y="488"/>
                  </a:lnTo>
                  <a:lnTo>
                    <a:pt x="2456" y="482"/>
                  </a:lnTo>
                  <a:lnTo>
                    <a:pt x="2455" y="475"/>
                  </a:lnTo>
                  <a:lnTo>
                    <a:pt x="2454" y="469"/>
                  </a:lnTo>
                  <a:lnTo>
                    <a:pt x="2453" y="463"/>
                  </a:lnTo>
                  <a:lnTo>
                    <a:pt x="2450" y="457"/>
                  </a:lnTo>
                  <a:lnTo>
                    <a:pt x="2448" y="451"/>
                  </a:lnTo>
                  <a:lnTo>
                    <a:pt x="2445" y="446"/>
                  </a:lnTo>
                  <a:lnTo>
                    <a:pt x="2440" y="441"/>
                  </a:lnTo>
                  <a:lnTo>
                    <a:pt x="2436" y="437"/>
                  </a:lnTo>
                  <a:lnTo>
                    <a:pt x="2431" y="433"/>
                  </a:lnTo>
                  <a:lnTo>
                    <a:pt x="2427" y="430"/>
                  </a:lnTo>
                  <a:lnTo>
                    <a:pt x="2421" y="427"/>
                  </a:lnTo>
                  <a:lnTo>
                    <a:pt x="2416" y="425"/>
                  </a:lnTo>
                  <a:lnTo>
                    <a:pt x="2411" y="423"/>
                  </a:lnTo>
                  <a:lnTo>
                    <a:pt x="2404" y="423"/>
                  </a:lnTo>
                  <a:lnTo>
                    <a:pt x="2398" y="423"/>
                  </a:lnTo>
                  <a:lnTo>
                    <a:pt x="2392" y="424"/>
                  </a:lnTo>
                  <a:lnTo>
                    <a:pt x="2386" y="426"/>
                  </a:lnTo>
                  <a:lnTo>
                    <a:pt x="2379" y="430"/>
                  </a:lnTo>
                  <a:lnTo>
                    <a:pt x="2373" y="434"/>
                  </a:lnTo>
                  <a:lnTo>
                    <a:pt x="2367" y="440"/>
                  </a:lnTo>
                  <a:lnTo>
                    <a:pt x="2362" y="445"/>
                  </a:lnTo>
                  <a:lnTo>
                    <a:pt x="2359" y="449"/>
                  </a:lnTo>
                  <a:lnTo>
                    <a:pt x="2358" y="453"/>
                  </a:lnTo>
                  <a:lnTo>
                    <a:pt x="2358" y="458"/>
                  </a:lnTo>
                  <a:lnTo>
                    <a:pt x="2360" y="461"/>
                  </a:lnTo>
                  <a:lnTo>
                    <a:pt x="2362" y="465"/>
                  </a:lnTo>
                  <a:lnTo>
                    <a:pt x="2366" y="468"/>
                  </a:lnTo>
                  <a:lnTo>
                    <a:pt x="2369" y="470"/>
                  </a:lnTo>
                  <a:lnTo>
                    <a:pt x="2378" y="476"/>
                  </a:lnTo>
                  <a:lnTo>
                    <a:pt x="2388" y="483"/>
                  </a:lnTo>
                  <a:lnTo>
                    <a:pt x="2392" y="486"/>
                  </a:lnTo>
                  <a:lnTo>
                    <a:pt x="2395" y="489"/>
                  </a:lnTo>
                  <a:lnTo>
                    <a:pt x="2397" y="493"/>
                  </a:lnTo>
                  <a:lnTo>
                    <a:pt x="2399" y="497"/>
                  </a:lnTo>
                  <a:lnTo>
                    <a:pt x="2388" y="500"/>
                  </a:lnTo>
                  <a:lnTo>
                    <a:pt x="2377" y="502"/>
                  </a:lnTo>
                  <a:lnTo>
                    <a:pt x="2369" y="501"/>
                  </a:lnTo>
                  <a:lnTo>
                    <a:pt x="2362" y="500"/>
                  </a:lnTo>
                  <a:lnTo>
                    <a:pt x="2356" y="496"/>
                  </a:lnTo>
                  <a:lnTo>
                    <a:pt x="2351" y="492"/>
                  </a:lnTo>
                  <a:lnTo>
                    <a:pt x="2346" y="487"/>
                  </a:lnTo>
                  <a:lnTo>
                    <a:pt x="2342" y="480"/>
                  </a:lnTo>
                  <a:lnTo>
                    <a:pt x="2340" y="474"/>
                  </a:lnTo>
                  <a:lnTo>
                    <a:pt x="2338" y="467"/>
                  </a:lnTo>
                  <a:lnTo>
                    <a:pt x="2338" y="461"/>
                  </a:lnTo>
                  <a:lnTo>
                    <a:pt x="2338" y="453"/>
                  </a:lnTo>
                  <a:lnTo>
                    <a:pt x="2338" y="447"/>
                  </a:lnTo>
                  <a:lnTo>
                    <a:pt x="2339" y="441"/>
                  </a:lnTo>
                  <a:lnTo>
                    <a:pt x="2341" y="437"/>
                  </a:lnTo>
                  <a:lnTo>
                    <a:pt x="2343" y="433"/>
                  </a:lnTo>
                  <a:lnTo>
                    <a:pt x="2347" y="426"/>
                  </a:lnTo>
                  <a:lnTo>
                    <a:pt x="2354" y="421"/>
                  </a:lnTo>
                  <a:lnTo>
                    <a:pt x="2359" y="416"/>
                  </a:lnTo>
                  <a:lnTo>
                    <a:pt x="2365" y="413"/>
                  </a:lnTo>
                  <a:lnTo>
                    <a:pt x="2372" y="410"/>
                  </a:lnTo>
                  <a:lnTo>
                    <a:pt x="2378" y="408"/>
                  </a:lnTo>
                  <a:lnTo>
                    <a:pt x="2386" y="407"/>
                  </a:lnTo>
                  <a:lnTo>
                    <a:pt x="2393" y="406"/>
                  </a:lnTo>
                  <a:lnTo>
                    <a:pt x="2400" y="406"/>
                  </a:lnTo>
                  <a:lnTo>
                    <a:pt x="2406" y="407"/>
                  </a:lnTo>
                  <a:lnTo>
                    <a:pt x="2414" y="408"/>
                  </a:lnTo>
                  <a:lnTo>
                    <a:pt x="2420" y="410"/>
                  </a:lnTo>
                  <a:lnTo>
                    <a:pt x="2426" y="413"/>
                  </a:lnTo>
                  <a:lnTo>
                    <a:pt x="2432" y="417"/>
                  </a:lnTo>
                  <a:lnTo>
                    <a:pt x="2437" y="421"/>
                  </a:lnTo>
                  <a:lnTo>
                    <a:pt x="2443" y="426"/>
                  </a:lnTo>
                  <a:lnTo>
                    <a:pt x="2450" y="435"/>
                  </a:lnTo>
                  <a:lnTo>
                    <a:pt x="2455" y="444"/>
                  </a:lnTo>
                  <a:lnTo>
                    <a:pt x="2460" y="453"/>
                  </a:lnTo>
                  <a:lnTo>
                    <a:pt x="2463" y="463"/>
                  </a:lnTo>
                  <a:lnTo>
                    <a:pt x="2464" y="473"/>
                  </a:lnTo>
                  <a:lnTo>
                    <a:pt x="2465" y="483"/>
                  </a:lnTo>
                  <a:lnTo>
                    <a:pt x="2465" y="492"/>
                  </a:lnTo>
                  <a:lnTo>
                    <a:pt x="2463" y="501"/>
                  </a:lnTo>
                  <a:lnTo>
                    <a:pt x="2460" y="511"/>
                  </a:lnTo>
                  <a:lnTo>
                    <a:pt x="2457" y="520"/>
                  </a:lnTo>
                  <a:lnTo>
                    <a:pt x="2452" y="528"/>
                  </a:lnTo>
                  <a:lnTo>
                    <a:pt x="2447" y="537"/>
                  </a:lnTo>
                  <a:lnTo>
                    <a:pt x="2439" y="545"/>
                  </a:lnTo>
                  <a:lnTo>
                    <a:pt x="2432" y="552"/>
                  </a:lnTo>
                  <a:lnTo>
                    <a:pt x="2424" y="558"/>
                  </a:lnTo>
                  <a:lnTo>
                    <a:pt x="2415" y="565"/>
                  </a:lnTo>
                  <a:lnTo>
                    <a:pt x="2408" y="569"/>
                  </a:lnTo>
                  <a:lnTo>
                    <a:pt x="2402" y="574"/>
                  </a:lnTo>
                  <a:lnTo>
                    <a:pt x="2396" y="580"/>
                  </a:lnTo>
                  <a:lnTo>
                    <a:pt x="2391" y="587"/>
                  </a:lnTo>
                  <a:lnTo>
                    <a:pt x="2386" y="594"/>
                  </a:lnTo>
                  <a:lnTo>
                    <a:pt x="2382" y="601"/>
                  </a:lnTo>
                  <a:lnTo>
                    <a:pt x="2377" y="609"/>
                  </a:lnTo>
                  <a:lnTo>
                    <a:pt x="2376" y="618"/>
                  </a:lnTo>
                  <a:lnTo>
                    <a:pt x="2375" y="626"/>
                  </a:lnTo>
                  <a:lnTo>
                    <a:pt x="2376" y="633"/>
                  </a:lnTo>
                  <a:lnTo>
                    <a:pt x="2379" y="642"/>
                  </a:lnTo>
                  <a:lnTo>
                    <a:pt x="2385" y="650"/>
                  </a:lnTo>
                  <a:lnTo>
                    <a:pt x="2392" y="657"/>
                  </a:lnTo>
                  <a:lnTo>
                    <a:pt x="2401" y="665"/>
                  </a:lnTo>
                  <a:lnTo>
                    <a:pt x="2414" y="671"/>
                  </a:lnTo>
                  <a:lnTo>
                    <a:pt x="2429" y="677"/>
                  </a:lnTo>
                  <a:lnTo>
                    <a:pt x="2423" y="679"/>
                  </a:lnTo>
                  <a:lnTo>
                    <a:pt x="2416" y="681"/>
                  </a:lnTo>
                  <a:lnTo>
                    <a:pt x="2409" y="682"/>
                  </a:lnTo>
                  <a:lnTo>
                    <a:pt x="2404" y="682"/>
                  </a:lnTo>
                  <a:lnTo>
                    <a:pt x="2398" y="682"/>
                  </a:lnTo>
                  <a:lnTo>
                    <a:pt x="2393" y="682"/>
                  </a:lnTo>
                  <a:lnTo>
                    <a:pt x="2388" y="681"/>
                  </a:lnTo>
                  <a:lnTo>
                    <a:pt x="2384" y="679"/>
                  </a:lnTo>
                  <a:lnTo>
                    <a:pt x="2374" y="675"/>
                  </a:lnTo>
                  <a:lnTo>
                    <a:pt x="2367" y="669"/>
                  </a:lnTo>
                  <a:lnTo>
                    <a:pt x="2361" y="661"/>
                  </a:lnTo>
                  <a:lnTo>
                    <a:pt x="2357" y="653"/>
                  </a:lnTo>
                  <a:lnTo>
                    <a:pt x="2354" y="644"/>
                  </a:lnTo>
                  <a:lnTo>
                    <a:pt x="2352" y="634"/>
                  </a:lnTo>
                  <a:lnTo>
                    <a:pt x="2352" y="623"/>
                  </a:lnTo>
                  <a:lnTo>
                    <a:pt x="2354" y="613"/>
                  </a:lnTo>
                  <a:lnTo>
                    <a:pt x="2358" y="602"/>
                  </a:lnTo>
                  <a:lnTo>
                    <a:pt x="2363" y="592"/>
                  </a:lnTo>
                  <a:lnTo>
                    <a:pt x="2371" y="581"/>
                  </a:lnTo>
                  <a:lnTo>
                    <a:pt x="2381" y="572"/>
                  </a:lnTo>
                  <a:lnTo>
                    <a:pt x="2369" y="572"/>
                  </a:lnTo>
                  <a:lnTo>
                    <a:pt x="2359" y="570"/>
                  </a:lnTo>
                  <a:lnTo>
                    <a:pt x="2350" y="568"/>
                  </a:lnTo>
                  <a:lnTo>
                    <a:pt x="2341" y="564"/>
                  </a:lnTo>
                  <a:lnTo>
                    <a:pt x="2333" y="560"/>
                  </a:lnTo>
                  <a:lnTo>
                    <a:pt x="2326" y="553"/>
                  </a:lnTo>
                  <a:lnTo>
                    <a:pt x="2320" y="547"/>
                  </a:lnTo>
                  <a:lnTo>
                    <a:pt x="2313" y="540"/>
                  </a:lnTo>
                  <a:lnTo>
                    <a:pt x="2307" y="532"/>
                  </a:lnTo>
                  <a:lnTo>
                    <a:pt x="2302" y="523"/>
                  </a:lnTo>
                  <a:lnTo>
                    <a:pt x="2298" y="515"/>
                  </a:lnTo>
                  <a:lnTo>
                    <a:pt x="2293" y="505"/>
                  </a:lnTo>
                  <a:lnTo>
                    <a:pt x="2285" y="487"/>
                  </a:lnTo>
                  <a:lnTo>
                    <a:pt x="2278" y="467"/>
                  </a:lnTo>
                  <a:lnTo>
                    <a:pt x="2279" y="490"/>
                  </a:lnTo>
                  <a:lnTo>
                    <a:pt x="2278" y="513"/>
                  </a:lnTo>
                  <a:lnTo>
                    <a:pt x="2277" y="535"/>
                  </a:lnTo>
                  <a:lnTo>
                    <a:pt x="2275" y="556"/>
                  </a:lnTo>
                  <a:lnTo>
                    <a:pt x="2272" y="577"/>
                  </a:lnTo>
                  <a:lnTo>
                    <a:pt x="2269" y="598"/>
                  </a:lnTo>
                  <a:lnTo>
                    <a:pt x="2264" y="619"/>
                  </a:lnTo>
                  <a:lnTo>
                    <a:pt x="2259" y="640"/>
                  </a:lnTo>
                  <a:lnTo>
                    <a:pt x="2251" y="659"/>
                  </a:lnTo>
                  <a:lnTo>
                    <a:pt x="2245" y="679"/>
                  </a:lnTo>
                  <a:lnTo>
                    <a:pt x="2237" y="700"/>
                  </a:lnTo>
                  <a:lnTo>
                    <a:pt x="2229" y="719"/>
                  </a:lnTo>
                  <a:lnTo>
                    <a:pt x="2219" y="738"/>
                  </a:lnTo>
                  <a:lnTo>
                    <a:pt x="2209" y="758"/>
                  </a:lnTo>
                  <a:lnTo>
                    <a:pt x="2199" y="778"/>
                  </a:lnTo>
                  <a:lnTo>
                    <a:pt x="2187" y="798"/>
                  </a:lnTo>
                  <a:lnTo>
                    <a:pt x="2179" y="813"/>
                  </a:lnTo>
                  <a:lnTo>
                    <a:pt x="2172" y="829"/>
                  </a:lnTo>
                  <a:lnTo>
                    <a:pt x="2165" y="846"/>
                  </a:lnTo>
                  <a:lnTo>
                    <a:pt x="2160" y="861"/>
                  </a:lnTo>
                  <a:lnTo>
                    <a:pt x="2156" y="877"/>
                  </a:lnTo>
                  <a:lnTo>
                    <a:pt x="2154" y="892"/>
                  </a:lnTo>
                  <a:lnTo>
                    <a:pt x="2153" y="907"/>
                  </a:lnTo>
                  <a:lnTo>
                    <a:pt x="2153" y="922"/>
                  </a:lnTo>
                  <a:lnTo>
                    <a:pt x="2154" y="936"/>
                  </a:lnTo>
                  <a:lnTo>
                    <a:pt x="2157" y="951"/>
                  </a:lnTo>
                  <a:lnTo>
                    <a:pt x="2161" y="963"/>
                  </a:lnTo>
                  <a:lnTo>
                    <a:pt x="2168" y="976"/>
                  </a:lnTo>
                  <a:lnTo>
                    <a:pt x="2175" y="988"/>
                  </a:lnTo>
                  <a:lnTo>
                    <a:pt x="2184" y="998"/>
                  </a:lnTo>
                  <a:lnTo>
                    <a:pt x="2194" y="1009"/>
                  </a:lnTo>
                  <a:lnTo>
                    <a:pt x="2207" y="1017"/>
                  </a:lnTo>
                  <a:lnTo>
                    <a:pt x="2226" y="1029"/>
                  </a:lnTo>
                  <a:lnTo>
                    <a:pt x="2245" y="1039"/>
                  </a:lnTo>
                  <a:lnTo>
                    <a:pt x="2264" y="1046"/>
                  </a:lnTo>
                  <a:lnTo>
                    <a:pt x="2281" y="1051"/>
                  </a:lnTo>
                  <a:lnTo>
                    <a:pt x="2298" y="1055"/>
                  </a:lnTo>
                  <a:lnTo>
                    <a:pt x="2314" y="1057"/>
                  </a:lnTo>
                  <a:lnTo>
                    <a:pt x="2330" y="1057"/>
                  </a:lnTo>
                  <a:lnTo>
                    <a:pt x="2344" y="1056"/>
                  </a:lnTo>
                  <a:lnTo>
                    <a:pt x="2358" y="1052"/>
                  </a:lnTo>
                  <a:lnTo>
                    <a:pt x="2371" y="1048"/>
                  </a:lnTo>
                  <a:lnTo>
                    <a:pt x="2384" y="1043"/>
                  </a:lnTo>
                  <a:lnTo>
                    <a:pt x="2395" y="1036"/>
                  </a:lnTo>
                  <a:lnTo>
                    <a:pt x="2404" y="1029"/>
                  </a:lnTo>
                  <a:lnTo>
                    <a:pt x="2414" y="1020"/>
                  </a:lnTo>
                  <a:lnTo>
                    <a:pt x="2423" y="1011"/>
                  </a:lnTo>
                  <a:lnTo>
                    <a:pt x="2430" y="1000"/>
                  </a:lnTo>
                  <a:lnTo>
                    <a:pt x="2436" y="990"/>
                  </a:lnTo>
                  <a:lnTo>
                    <a:pt x="2442" y="979"/>
                  </a:lnTo>
                  <a:lnTo>
                    <a:pt x="2445" y="966"/>
                  </a:lnTo>
                  <a:lnTo>
                    <a:pt x="2448" y="955"/>
                  </a:lnTo>
                  <a:lnTo>
                    <a:pt x="2450" y="942"/>
                  </a:lnTo>
                  <a:lnTo>
                    <a:pt x="2450" y="930"/>
                  </a:lnTo>
                  <a:lnTo>
                    <a:pt x="2449" y="917"/>
                  </a:lnTo>
                  <a:lnTo>
                    <a:pt x="2447" y="905"/>
                  </a:lnTo>
                  <a:lnTo>
                    <a:pt x="2444" y="893"/>
                  </a:lnTo>
                  <a:lnTo>
                    <a:pt x="2438" y="881"/>
                  </a:lnTo>
                  <a:lnTo>
                    <a:pt x="2432" y="869"/>
                  </a:lnTo>
                  <a:lnTo>
                    <a:pt x="2425" y="859"/>
                  </a:lnTo>
                  <a:lnTo>
                    <a:pt x="2416" y="849"/>
                  </a:lnTo>
                  <a:lnTo>
                    <a:pt x="2405" y="838"/>
                  </a:lnTo>
                  <a:lnTo>
                    <a:pt x="2393" y="830"/>
                  </a:lnTo>
                  <a:lnTo>
                    <a:pt x="2379" y="822"/>
                  </a:lnTo>
                  <a:lnTo>
                    <a:pt x="2372" y="818"/>
                  </a:lnTo>
                  <a:lnTo>
                    <a:pt x="2366" y="816"/>
                  </a:lnTo>
                  <a:lnTo>
                    <a:pt x="2359" y="814"/>
                  </a:lnTo>
                  <a:lnTo>
                    <a:pt x="2352" y="813"/>
                  </a:lnTo>
                  <a:lnTo>
                    <a:pt x="2344" y="813"/>
                  </a:lnTo>
                  <a:lnTo>
                    <a:pt x="2337" y="813"/>
                  </a:lnTo>
                  <a:lnTo>
                    <a:pt x="2330" y="814"/>
                  </a:lnTo>
                  <a:lnTo>
                    <a:pt x="2323" y="816"/>
                  </a:lnTo>
                  <a:lnTo>
                    <a:pt x="2315" y="818"/>
                  </a:lnTo>
                  <a:lnTo>
                    <a:pt x="2308" y="821"/>
                  </a:lnTo>
                  <a:lnTo>
                    <a:pt x="2302" y="824"/>
                  </a:lnTo>
                  <a:lnTo>
                    <a:pt x="2296" y="828"/>
                  </a:lnTo>
                  <a:lnTo>
                    <a:pt x="2283" y="836"/>
                  </a:lnTo>
                  <a:lnTo>
                    <a:pt x="2272" y="847"/>
                  </a:lnTo>
                  <a:lnTo>
                    <a:pt x="2268" y="852"/>
                  </a:lnTo>
                  <a:lnTo>
                    <a:pt x="2263" y="857"/>
                  </a:lnTo>
                  <a:lnTo>
                    <a:pt x="2260" y="863"/>
                  </a:lnTo>
                  <a:lnTo>
                    <a:pt x="2255" y="869"/>
                  </a:lnTo>
                  <a:lnTo>
                    <a:pt x="2252" y="876"/>
                  </a:lnTo>
                  <a:lnTo>
                    <a:pt x="2250" y="883"/>
                  </a:lnTo>
                  <a:lnTo>
                    <a:pt x="2248" y="889"/>
                  </a:lnTo>
                  <a:lnTo>
                    <a:pt x="2247" y="896"/>
                  </a:lnTo>
                  <a:lnTo>
                    <a:pt x="2246" y="904"/>
                  </a:lnTo>
                  <a:lnTo>
                    <a:pt x="2247" y="911"/>
                  </a:lnTo>
                  <a:lnTo>
                    <a:pt x="2247" y="917"/>
                  </a:lnTo>
                  <a:lnTo>
                    <a:pt x="2249" y="925"/>
                  </a:lnTo>
                  <a:lnTo>
                    <a:pt x="2251" y="932"/>
                  </a:lnTo>
                  <a:lnTo>
                    <a:pt x="2254" y="939"/>
                  </a:lnTo>
                  <a:lnTo>
                    <a:pt x="2259" y="945"/>
                  </a:lnTo>
                  <a:lnTo>
                    <a:pt x="2264" y="953"/>
                  </a:lnTo>
                  <a:lnTo>
                    <a:pt x="2270" y="959"/>
                  </a:lnTo>
                  <a:lnTo>
                    <a:pt x="2277" y="964"/>
                  </a:lnTo>
                  <a:lnTo>
                    <a:pt x="2284" y="968"/>
                  </a:lnTo>
                  <a:lnTo>
                    <a:pt x="2293" y="971"/>
                  </a:lnTo>
                  <a:lnTo>
                    <a:pt x="2301" y="973"/>
                  </a:lnTo>
                  <a:lnTo>
                    <a:pt x="2309" y="973"/>
                  </a:lnTo>
                  <a:lnTo>
                    <a:pt x="2316" y="973"/>
                  </a:lnTo>
                  <a:lnTo>
                    <a:pt x="2324" y="971"/>
                  </a:lnTo>
                  <a:lnTo>
                    <a:pt x="2331" y="969"/>
                  </a:lnTo>
                  <a:lnTo>
                    <a:pt x="2337" y="966"/>
                  </a:lnTo>
                  <a:lnTo>
                    <a:pt x="2342" y="961"/>
                  </a:lnTo>
                  <a:lnTo>
                    <a:pt x="2346" y="956"/>
                  </a:lnTo>
                  <a:lnTo>
                    <a:pt x="2348" y="950"/>
                  </a:lnTo>
                  <a:lnTo>
                    <a:pt x="2350" y="941"/>
                  </a:lnTo>
                  <a:lnTo>
                    <a:pt x="2350" y="933"/>
                  </a:lnTo>
                  <a:lnTo>
                    <a:pt x="2347" y="924"/>
                  </a:lnTo>
                  <a:lnTo>
                    <a:pt x="2346" y="922"/>
                  </a:lnTo>
                  <a:lnTo>
                    <a:pt x="2345" y="922"/>
                  </a:lnTo>
                  <a:lnTo>
                    <a:pt x="2343" y="924"/>
                  </a:lnTo>
                  <a:lnTo>
                    <a:pt x="2342" y="925"/>
                  </a:lnTo>
                  <a:lnTo>
                    <a:pt x="2337" y="930"/>
                  </a:lnTo>
                  <a:lnTo>
                    <a:pt x="2331" y="934"/>
                  </a:lnTo>
                  <a:lnTo>
                    <a:pt x="2328" y="936"/>
                  </a:lnTo>
                  <a:lnTo>
                    <a:pt x="2324" y="937"/>
                  </a:lnTo>
                  <a:lnTo>
                    <a:pt x="2320" y="937"/>
                  </a:lnTo>
                  <a:lnTo>
                    <a:pt x="2315" y="937"/>
                  </a:lnTo>
                  <a:lnTo>
                    <a:pt x="2310" y="935"/>
                  </a:lnTo>
                  <a:lnTo>
                    <a:pt x="2305" y="931"/>
                  </a:lnTo>
                  <a:lnTo>
                    <a:pt x="2300" y="927"/>
                  </a:lnTo>
                  <a:lnTo>
                    <a:pt x="2294" y="919"/>
                  </a:lnTo>
                  <a:lnTo>
                    <a:pt x="2294" y="911"/>
                  </a:lnTo>
                  <a:lnTo>
                    <a:pt x="2296" y="904"/>
                  </a:lnTo>
                  <a:lnTo>
                    <a:pt x="2298" y="898"/>
                  </a:lnTo>
                  <a:lnTo>
                    <a:pt x="2302" y="891"/>
                  </a:lnTo>
                  <a:lnTo>
                    <a:pt x="2307" y="887"/>
                  </a:lnTo>
                  <a:lnTo>
                    <a:pt x="2313" y="884"/>
                  </a:lnTo>
                  <a:lnTo>
                    <a:pt x="2321" y="882"/>
                  </a:lnTo>
                  <a:lnTo>
                    <a:pt x="2327" y="881"/>
                  </a:lnTo>
                  <a:lnTo>
                    <a:pt x="2334" y="880"/>
                  </a:lnTo>
                  <a:lnTo>
                    <a:pt x="2341" y="881"/>
                  </a:lnTo>
                  <a:lnTo>
                    <a:pt x="2348" y="884"/>
                  </a:lnTo>
                  <a:lnTo>
                    <a:pt x="2355" y="887"/>
                  </a:lnTo>
                  <a:lnTo>
                    <a:pt x="2361" y="892"/>
                  </a:lnTo>
                  <a:lnTo>
                    <a:pt x="2366" y="898"/>
                  </a:lnTo>
                  <a:lnTo>
                    <a:pt x="2370" y="905"/>
                  </a:lnTo>
                  <a:lnTo>
                    <a:pt x="2373" y="914"/>
                  </a:lnTo>
                  <a:lnTo>
                    <a:pt x="2374" y="924"/>
                  </a:lnTo>
                  <a:lnTo>
                    <a:pt x="2374" y="934"/>
                  </a:lnTo>
                  <a:lnTo>
                    <a:pt x="2372" y="945"/>
                  </a:lnTo>
                  <a:lnTo>
                    <a:pt x="2368" y="956"/>
                  </a:lnTo>
                  <a:lnTo>
                    <a:pt x="2363" y="965"/>
                  </a:lnTo>
                  <a:lnTo>
                    <a:pt x="2357" y="974"/>
                  </a:lnTo>
                  <a:lnTo>
                    <a:pt x="2350" y="983"/>
                  </a:lnTo>
                  <a:lnTo>
                    <a:pt x="2340" y="990"/>
                  </a:lnTo>
                  <a:lnTo>
                    <a:pt x="2331" y="996"/>
                  </a:lnTo>
                  <a:lnTo>
                    <a:pt x="2320" y="1000"/>
                  </a:lnTo>
                  <a:lnTo>
                    <a:pt x="2314" y="1002"/>
                  </a:lnTo>
                  <a:lnTo>
                    <a:pt x="2308" y="1002"/>
                  </a:lnTo>
                  <a:lnTo>
                    <a:pt x="2302" y="1003"/>
                  </a:lnTo>
                  <a:lnTo>
                    <a:pt x="2296" y="1002"/>
                  </a:lnTo>
                  <a:lnTo>
                    <a:pt x="2290" y="1000"/>
                  </a:lnTo>
                  <a:lnTo>
                    <a:pt x="2283" y="998"/>
                  </a:lnTo>
                  <a:lnTo>
                    <a:pt x="2277" y="996"/>
                  </a:lnTo>
                  <a:lnTo>
                    <a:pt x="2270" y="993"/>
                  </a:lnTo>
                  <a:lnTo>
                    <a:pt x="2264" y="989"/>
                  </a:lnTo>
                  <a:lnTo>
                    <a:pt x="2256" y="984"/>
                  </a:lnTo>
                  <a:lnTo>
                    <a:pt x="2250" y="979"/>
                  </a:lnTo>
                  <a:lnTo>
                    <a:pt x="2243" y="972"/>
                  </a:lnTo>
                  <a:lnTo>
                    <a:pt x="2235" y="962"/>
                  </a:lnTo>
                  <a:lnTo>
                    <a:pt x="2228" y="952"/>
                  </a:lnTo>
                  <a:lnTo>
                    <a:pt x="2222" y="941"/>
                  </a:lnTo>
                  <a:lnTo>
                    <a:pt x="2218" y="930"/>
                  </a:lnTo>
                  <a:lnTo>
                    <a:pt x="2216" y="919"/>
                  </a:lnTo>
                  <a:lnTo>
                    <a:pt x="2215" y="908"/>
                  </a:lnTo>
                  <a:lnTo>
                    <a:pt x="2216" y="898"/>
                  </a:lnTo>
                  <a:lnTo>
                    <a:pt x="2218" y="887"/>
                  </a:lnTo>
                  <a:lnTo>
                    <a:pt x="2221" y="876"/>
                  </a:lnTo>
                  <a:lnTo>
                    <a:pt x="2225" y="866"/>
                  </a:lnTo>
                  <a:lnTo>
                    <a:pt x="2231" y="856"/>
                  </a:lnTo>
                  <a:lnTo>
                    <a:pt x="2238" y="847"/>
                  </a:lnTo>
                  <a:lnTo>
                    <a:pt x="2245" y="838"/>
                  </a:lnTo>
                  <a:lnTo>
                    <a:pt x="2253" y="830"/>
                  </a:lnTo>
                  <a:lnTo>
                    <a:pt x="2263" y="823"/>
                  </a:lnTo>
                  <a:lnTo>
                    <a:pt x="2272" y="816"/>
                  </a:lnTo>
                  <a:lnTo>
                    <a:pt x="2282" y="811"/>
                  </a:lnTo>
                  <a:lnTo>
                    <a:pt x="2293" y="807"/>
                  </a:lnTo>
                  <a:lnTo>
                    <a:pt x="2303" y="804"/>
                  </a:lnTo>
                  <a:lnTo>
                    <a:pt x="2314" y="802"/>
                  </a:lnTo>
                  <a:lnTo>
                    <a:pt x="2326" y="801"/>
                  </a:lnTo>
                  <a:lnTo>
                    <a:pt x="2337" y="800"/>
                  </a:lnTo>
                  <a:lnTo>
                    <a:pt x="2348" y="801"/>
                  </a:lnTo>
                  <a:lnTo>
                    <a:pt x="2360" y="802"/>
                  </a:lnTo>
                  <a:lnTo>
                    <a:pt x="2371" y="805"/>
                  </a:lnTo>
                  <a:lnTo>
                    <a:pt x="2382" y="809"/>
                  </a:lnTo>
                  <a:lnTo>
                    <a:pt x="2393" y="813"/>
                  </a:lnTo>
                  <a:lnTo>
                    <a:pt x="2403" y="820"/>
                  </a:lnTo>
                  <a:lnTo>
                    <a:pt x="2413" y="827"/>
                  </a:lnTo>
                  <a:lnTo>
                    <a:pt x="2422" y="835"/>
                  </a:lnTo>
                  <a:lnTo>
                    <a:pt x="2430" y="846"/>
                  </a:lnTo>
                  <a:lnTo>
                    <a:pt x="2438" y="856"/>
                  </a:lnTo>
                  <a:lnTo>
                    <a:pt x="2446" y="869"/>
                  </a:lnTo>
                  <a:lnTo>
                    <a:pt x="2453" y="884"/>
                  </a:lnTo>
                  <a:lnTo>
                    <a:pt x="2457" y="898"/>
                  </a:lnTo>
                  <a:lnTo>
                    <a:pt x="2461" y="912"/>
                  </a:lnTo>
                  <a:lnTo>
                    <a:pt x="2463" y="926"/>
                  </a:lnTo>
                  <a:lnTo>
                    <a:pt x="2464" y="940"/>
                  </a:lnTo>
                  <a:lnTo>
                    <a:pt x="2464" y="954"/>
                  </a:lnTo>
                  <a:lnTo>
                    <a:pt x="2462" y="967"/>
                  </a:lnTo>
                  <a:lnTo>
                    <a:pt x="2460" y="980"/>
                  </a:lnTo>
                  <a:lnTo>
                    <a:pt x="2456" y="993"/>
                  </a:lnTo>
                  <a:lnTo>
                    <a:pt x="2451" y="1005"/>
                  </a:lnTo>
                  <a:lnTo>
                    <a:pt x="2445" y="1017"/>
                  </a:lnTo>
                  <a:lnTo>
                    <a:pt x="2437" y="1029"/>
                  </a:lnTo>
                  <a:lnTo>
                    <a:pt x="2430" y="1039"/>
                  </a:lnTo>
                  <a:lnTo>
                    <a:pt x="2421" y="1049"/>
                  </a:lnTo>
                  <a:lnTo>
                    <a:pt x="2412" y="1058"/>
                  </a:lnTo>
                  <a:lnTo>
                    <a:pt x="2401" y="1066"/>
                  </a:lnTo>
                  <a:lnTo>
                    <a:pt x="2390" y="1074"/>
                  </a:lnTo>
                  <a:lnTo>
                    <a:pt x="2377" y="1081"/>
                  </a:lnTo>
                  <a:lnTo>
                    <a:pt x="2365" y="1086"/>
                  </a:lnTo>
                  <a:lnTo>
                    <a:pt x="2352" y="1091"/>
                  </a:lnTo>
                  <a:lnTo>
                    <a:pt x="2337" y="1094"/>
                  </a:lnTo>
                  <a:lnTo>
                    <a:pt x="2323" y="1096"/>
                  </a:lnTo>
                  <a:lnTo>
                    <a:pt x="2308" y="1097"/>
                  </a:lnTo>
                  <a:lnTo>
                    <a:pt x="2293" y="1097"/>
                  </a:lnTo>
                  <a:lnTo>
                    <a:pt x="2276" y="1095"/>
                  </a:lnTo>
                  <a:lnTo>
                    <a:pt x="2261" y="1092"/>
                  </a:lnTo>
                  <a:lnTo>
                    <a:pt x="2244" y="1087"/>
                  </a:lnTo>
                  <a:lnTo>
                    <a:pt x="2226" y="1081"/>
                  </a:lnTo>
                  <a:lnTo>
                    <a:pt x="2210" y="1072"/>
                  </a:lnTo>
                  <a:lnTo>
                    <a:pt x="2192" y="1063"/>
                  </a:lnTo>
                  <a:lnTo>
                    <a:pt x="2175" y="1051"/>
                  </a:lnTo>
                  <a:lnTo>
                    <a:pt x="2165" y="1044"/>
                  </a:lnTo>
                  <a:lnTo>
                    <a:pt x="2157" y="1036"/>
                  </a:lnTo>
                  <a:lnTo>
                    <a:pt x="2149" y="1028"/>
                  </a:lnTo>
                  <a:lnTo>
                    <a:pt x="2143" y="1018"/>
                  </a:lnTo>
                  <a:lnTo>
                    <a:pt x="2138" y="1009"/>
                  </a:lnTo>
                  <a:lnTo>
                    <a:pt x="2132" y="999"/>
                  </a:lnTo>
                  <a:lnTo>
                    <a:pt x="2129" y="989"/>
                  </a:lnTo>
                  <a:lnTo>
                    <a:pt x="2126" y="979"/>
                  </a:lnTo>
                  <a:lnTo>
                    <a:pt x="2124" y="968"/>
                  </a:lnTo>
                  <a:lnTo>
                    <a:pt x="2123" y="957"/>
                  </a:lnTo>
                  <a:lnTo>
                    <a:pt x="2122" y="946"/>
                  </a:lnTo>
                  <a:lnTo>
                    <a:pt x="2122" y="935"/>
                  </a:lnTo>
                  <a:lnTo>
                    <a:pt x="2123" y="924"/>
                  </a:lnTo>
                  <a:lnTo>
                    <a:pt x="2124" y="912"/>
                  </a:lnTo>
                  <a:lnTo>
                    <a:pt x="2126" y="901"/>
                  </a:lnTo>
                  <a:lnTo>
                    <a:pt x="2128" y="890"/>
                  </a:lnTo>
                  <a:lnTo>
                    <a:pt x="2134" y="867"/>
                  </a:lnTo>
                  <a:lnTo>
                    <a:pt x="2142" y="846"/>
                  </a:lnTo>
                  <a:lnTo>
                    <a:pt x="2150" y="824"/>
                  </a:lnTo>
                  <a:lnTo>
                    <a:pt x="2159" y="804"/>
                  </a:lnTo>
                  <a:lnTo>
                    <a:pt x="2169" y="785"/>
                  </a:lnTo>
                  <a:lnTo>
                    <a:pt x="2178" y="769"/>
                  </a:lnTo>
                  <a:lnTo>
                    <a:pt x="2187" y="754"/>
                  </a:lnTo>
                  <a:lnTo>
                    <a:pt x="2195" y="740"/>
                  </a:lnTo>
                  <a:lnTo>
                    <a:pt x="2177" y="760"/>
                  </a:lnTo>
                  <a:lnTo>
                    <a:pt x="2157" y="778"/>
                  </a:lnTo>
                  <a:lnTo>
                    <a:pt x="2137" y="796"/>
                  </a:lnTo>
                  <a:lnTo>
                    <a:pt x="2115" y="811"/>
                  </a:lnTo>
                  <a:lnTo>
                    <a:pt x="2091" y="826"/>
                  </a:lnTo>
                  <a:lnTo>
                    <a:pt x="2067" y="840"/>
                  </a:lnTo>
                  <a:lnTo>
                    <a:pt x="2043" y="853"/>
                  </a:lnTo>
                  <a:lnTo>
                    <a:pt x="2018" y="864"/>
                  </a:lnTo>
                  <a:lnTo>
                    <a:pt x="1992" y="875"/>
                  </a:lnTo>
                  <a:lnTo>
                    <a:pt x="1966" y="883"/>
                  </a:lnTo>
                  <a:lnTo>
                    <a:pt x="1940" y="891"/>
                  </a:lnTo>
                  <a:lnTo>
                    <a:pt x="1913" y="898"/>
                  </a:lnTo>
                  <a:lnTo>
                    <a:pt x="1887" y="903"/>
                  </a:lnTo>
                  <a:lnTo>
                    <a:pt x="1860" y="907"/>
                  </a:lnTo>
                  <a:lnTo>
                    <a:pt x="1835" y="910"/>
                  </a:lnTo>
                  <a:lnTo>
                    <a:pt x="1809" y="911"/>
                  </a:lnTo>
                  <a:lnTo>
                    <a:pt x="1826" y="915"/>
                  </a:lnTo>
                  <a:lnTo>
                    <a:pt x="1843" y="920"/>
                  </a:lnTo>
                  <a:lnTo>
                    <a:pt x="1859" y="926"/>
                  </a:lnTo>
                  <a:lnTo>
                    <a:pt x="1875" y="932"/>
                  </a:lnTo>
                  <a:lnTo>
                    <a:pt x="1889" y="938"/>
                  </a:lnTo>
                  <a:lnTo>
                    <a:pt x="1904" y="945"/>
                  </a:lnTo>
                  <a:lnTo>
                    <a:pt x="1917" y="953"/>
                  </a:lnTo>
                  <a:lnTo>
                    <a:pt x="1931" y="961"/>
                  </a:lnTo>
                  <a:lnTo>
                    <a:pt x="1943" y="969"/>
                  </a:lnTo>
                  <a:lnTo>
                    <a:pt x="1955" y="979"/>
                  </a:lnTo>
                  <a:lnTo>
                    <a:pt x="1966" y="988"/>
                  </a:lnTo>
                  <a:lnTo>
                    <a:pt x="1976" y="997"/>
                  </a:lnTo>
                  <a:lnTo>
                    <a:pt x="1987" y="1008"/>
                  </a:lnTo>
                  <a:lnTo>
                    <a:pt x="1996" y="1018"/>
                  </a:lnTo>
                  <a:lnTo>
                    <a:pt x="2005" y="1030"/>
                  </a:lnTo>
                  <a:lnTo>
                    <a:pt x="2014" y="1040"/>
                  </a:lnTo>
                  <a:lnTo>
                    <a:pt x="2021" y="1051"/>
                  </a:lnTo>
                  <a:lnTo>
                    <a:pt x="2028" y="1063"/>
                  </a:lnTo>
                  <a:lnTo>
                    <a:pt x="2035" y="1074"/>
                  </a:lnTo>
                  <a:lnTo>
                    <a:pt x="2041" y="1086"/>
                  </a:lnTo>
                  <a:lnTo>
                    <a:pt x="2052" y="1110"/>
                  </a:lnTo>
                  <a:lnTo>
                    <a:pt x="2061" y="1134"/>
                  </a:lnTo>
                  <a:lnTo>
                    <a:pt x="2067" y="1158"/>
                  </a:lnTo>
                  <a:lnTo>
                    <a:pt x="2072" y="1181"/>
                  </a:lnTo>
                  <a:lnTo>
                    <a:pt x="2076" y="1204"/>
                  </a:lnTo>
                  <a:lnTo>
                    <a:pt x="2077" y="1227"/>
                  </a:lnTo>
                  <a:lnTo>
                    <a:pt x="2078" y="1266"/>
                  </a:lnTo>
                  <a:lnTo>
                    <a:pt x="2082" y="1301"/>
                  </a:lnTo>
                  <a:lnTo>
                    <a:pt x="2088" y="1333"/>
                  </a:lnTo>
                  <a:lnTo>
                    <a:pt x="2095" y="1362"/>
                  </a:lnTo>
                  <a:lnTo>
                    <a:pt x="2106" y="1387"/>
                  </a:lnTo>
                  <a:lnTo>
                    <a:pt x="2117" y="1409"/>
                  </a:lnTo>
                  <a:lnTo>
                    <a:pt x="2130" y="1428"/>
                  </a:lnTo>
                  <a:lnTo>
                    <a:pt x="2144" y="1444"/>
                  </a:lnTo>
                  <a:lnTo>
                    <a:pt x="2159" y="1457"/>
                  </a:lnTo>
                  <a:lnTo>
                    <a:pt x="2176" y="1467"/>
                  </a:lnTo>
                  <a:lnTo>
                    <a:pt x="2193" y="1475"/>
                  </a:lnTo>
                  <a:lnTo>
                    <a:pt x="2211" y="1480"/>
                  </a:lnTo>
                  <a:lnTo>
                    <a:pt x="2230" y="1483"/>
                  </a:lnTo>
                  <a:lnTo>
                    <a:pt x="2248" y="1484"/>
                  </a:lnTo>
                  <a:lnTo>
                    <a:pt x="2267" y="1482"/>
                  </a:lnTo>
                  <a:lnTo>
                    <a:pt x="2284" y="1479"/>
                  </a:lnTo>
                  <a:lnTo>
                    <a:pt x="2303" y="1474"/>
                  </a:lnTo>
                  <a:lnTo>
                    <a:pt x="2322" y="1467"/>
                  </a:lnTo>
                  <a:lnTo>
                    <a:pt x="2338" y="1459"/>
                  </a:lnTo>
                  <a:lnTo>
                    <a:pt x="2355" y="1449"/>
                  </a:lnTo>
                  <a:lnTo>
                    <a:pt x="2371" y="1438"/>
                  </a:lnTo>
                  <a:lnTo>
                    <a:pt x="2386" y="1426"/>
                  </a:lnTo>
                  <a:lnTo>
                    <a:pt x="2399" y="1412"/>
                  </a:lnTo>
                  <a:lnTo>
                    <a:pt x="2411" y="1398"/>
                  </a:lnTo>
                  <a:lnTo>
                    <a:pt x="2421" y="1382"/>
                  </a:lnTo>
                  <a:lnTo>
                    <a:pt x="2429" y="1367"/>
                  </a:lnTo>
                  <a:lnTo>
                    <a:pt x="2436" y="1350"/>
                  </a:lnTo>
                  <a:lnTo>
                    <a:pt x="2440" y="1333"/>
                  </a:lnTo>
                  <a:lnTo>
                    <a:pt x="2443" y="1316"/>
                  </a:lnTo>
                  <a:lnTo>
                    <a:pt x="2443" y="1299"/>
                  </a:lnTo>
                  <a:lnTo>
                    <a:pt x="2439" y="1281"/>
                  </a:lnTo>
                  <a:lnTo>
                    <a:pt x="2433" y="1264"/>
                  </a:lnTo>
                  <a:lnTo>
                    <a:pt x="2426" y="1248"/>
                  </a:lnTo>
                  <a:lnTo>
                    <a:pt x="2417" y="1232"/>
                  </a:lnTo>
                  <a:lnTo>
                    <a:pt x="2406" y="1219"/>
                  </a:lnTo>
                  <a:lnTo>
                    <a:pt x="2395" y="1206"/>
                  </a:lnTo>
                  <a:lnTo>
                    <a:pt x="2383" y="1195"/>
                  </a:lnTo>
                  <a:lnTo>
                    <a:pt x="2369" y="1185"/>
                  </a:lnTo>
                  <a:lnTo>
                    <a:pt x="2355" y="1176"/>
                  </a:lnTo>
                  <a:lnTo>
                    <a:pt x="2340" y="1170"/>
                  </a:lnTo>
                  <a:lnTo>
                    <a:pt x="2325" y="1165"/>
                  </a:lnTo>
                  <a:lnTo>
                    <a:pt x="2310" y="1163"/>
                  </a:lnTo>
                  <a:lnTo>
                    <a:pt x="2302" y="1163"/>
                  </a:lnTo>
                  <a:lnTo>
                    <a:pt x="2295" y="1163"/>
                  </a:lnTo>
                  <a:lnTo>
                    <a:pt x="2286" y="1163"/>
                  </a:lnTo>
                  <a:lnTo>
                    <a:pt x="2279" y="1165"/>
                  </a:lnTo>
                  <a:lnTo>
                    <a:pt x="2271" y="1167"/>
                  </a:lnTo>
                  <a:lnTo>
                    <a:pt x="2264" y="1169"/>
                  </a:lnTo>
                  <a:lnTo>
                    <a:pt x="2256" y="1172"/>
                  </a:lnTo>
                  <a:lnTo>
                    <a:pt x="2249" y="1176"/>
                  </a:lnTo>
                  <a:lnTo>
                    <a:pt x="2242" y="1180"/>
                  </a:lnTo>
                  <a:lnTo>
                    <a:pt x="2235" y="1186"/>
                  </a:lnTo>
                  <a:lnTo>
                    <a:pt x="2228" y="1192"/>
                  </a:lnTo>
                  <a:lnTo>
                    <a:pt x="2221" y="1199"/>
                  </a:lnTo>
                  <a:lnTo>
                    <a:pt x="2217" y="1204"/>
                  </a:lnTo>
                  <a:lnTo>
                    <a:pt x="2213" y="1212"/>
                  </a:lnTo>
                  <a:lnTo>
                    <a:pt x="2209" y="1220"/>
                  </a:lnTo>
                  <a:lnTo>
                    <a:pt x="2205" y="1229"/>
                  </a:lnTo>
                  <a:lnTo>
                    <a:pt x="2202" y="1241"/>
                  </a:lnTo>
                  <a:lnTo>
                    <a:pt x="2200" y="1252"/>
                  </a:lnTo>
                  <a:lnTo>
                    <a:pt x="2198" y="1264"/>
                  </a:lnTo>
                  <a:lnTo>
                    <a:pt x="2198" y="1276"/>
                  </a:lnTo>
                  <a:lnTo>
                    <a:pt x="2199" y="1288"/>
                  </a:lnTo>
                  <a:lnTo>
                    <a:pt x="2201" y="1300"/>
                  </a:lnTo>
                  <a:lnTo>
                    <a:pt x="2205" y="1311"/>
                  </a:lnTo>
                  <a:lnTo>
                    <a:pt x="2210" y="1323"/>
                  </a:lnTo>
                  <a:lnTo>
                    <a:pt x="2214" y="1328"/>
                  </a:lnTo>
                  <a:lnTo>
                    <a:pt x="2218" y="1333"/>
                  </a:lnTo>
                  <a:lnTo>
                    <a:pt x="2222" y="1338"/>
                  </a:lnTo>
                  <a:lnTo>
                    <a:pt x="2228" y="1343"/>
                  </a:lnTo>
                  <a:lnTo>
                    <a:pt x="2234" y="1347"/>
                  </a:lnTo>
                  <a:lnTo>
                    <a:pt x="2240" y="1351"/>
                  </a:lnTo>
                  <a:lnTo>
                    <a:pt x="2246" y="1354"/>
                  </a:lnTo>
                  <a:lnTo>
                    <a:pt x="2254" y="1357"/>
                  </a:lnTo>
                  <a:lnTo>
                    <a:pt x="2262" y="1359"/>
                  </a:lnTo>
                  <a:lnTo>
                    <a:pt x="2270" y="1360"/>
                  </a:lnTo>
                  <a:lnTo>
                    <a:pt x="2277" y="1359"/>
                  </a:lnTo>
                  <a:lnTo>
                    <a:pt x="2284" y="1356"/>
                  </a:lnTo>
                  <a:lnTo>
                    <a:pt x="2292" y="1353"/>
                  </a:lnTo>
                  <a:lnTo>
                    <a:pt x="2298" y="1349"/>
                  </a:lnTo>
                  <a:lnTo>
                    <a:pt x="2302" y="1344"/>
                  </a:lnTo>
                  <a:lnTo>
                    <a:pt x="2306" y="1337"/>
                  </a:lnTo>
                  <a:lnTo>
                    <a:pt x="2309" y="1332"/>
                  </a:lnTo>
                  <a:lnTo>
                    <a:pt x="2311" y="1326"/>
                  </a:lnTo>
                  <a:lnTo>
                    <a:pt x="2312" y="1321"/>
                  </a:lnTo>
                  <a:lnTo>
                    <a:pt x="2311" y="1316"/>
                  </a:lnTo>
                  <a:lnTo>
                    <a:pt x="2308" y="1311"/>
                  </a:lnTo>
                  <a:lnTo>
                    <a:pt x="2304" y="1308"/>
                  </a:lnTo>
                  <a:lnTo>
                    <a:pt x="2298" y="1305"/>
                  </a:lnTo>
                  <a:lnTo>
                    <a:pt x="2290" y="1304"/>
                  </a:lnTo>
                  <a:lnTo>
                    <a:pt x="2281" y="1303"/>
                  </a:lnTo>
                  <a:lnTo>
                    <a:pt x="2274" y="1301"/>
                  </a:lnTo>
                  <a:lnTo>
                    <a:pt x="2267" y="1297"/>
                  </a:lnTo>
                  <a:lnTo>
                    <a:pt x="2260" y="1292"/>
                  </a:lnTo>
                  <a:lnTo>
                    <a:pt x="2253" y="1286"/>
                  </a:lnTo>
                  <a:lnTo>
                    <a:pt x="2248" y="1279"/>
                  </a:lnTo>
                  <a:lnTo>
                    <a:pt x="2244" y="1272"/>
                  </a:lnTo>
                  <a:lnTo>
                    <a:pt x="2241" y="1264"/>
                  </a:lnTo>
                  <a:lnTo>
                    <a:pt x="2239" y="1255"/>
                  </a:lnTo>
                  <a:lnTo>
                    <a:pt x="2239" y="1247"/>
                  </a:lnTo>
                  <a:lnTo>
                    <a:pt x="2240" y="1239"/>
                  </a:lnTo>
                  <a:lnTo>
                    <a:pt x="2243" y="1229"/>
                  </a:lnTo>
                  <a:lnTo>
                    <a:pt x="2247" y="1221"/>
                  </a:lnTo>
                  <a:lnTo>
                    <a:pt x="2254" y="1213"/>
                  </a:lnTo>
                  <a:lnTo>
                    <a:pt x="2264" y="1205"/>
                  </a:lnTo>
                  <a:lnTo>
                    <a:pt x="2275" y="1199"/>
                  </a:lnTo>
                  <a:lnTo>
                    <a:pt x="2273" y="1211"/>
                  </a:lnTo>
                  <a:lnTo>
                    <a:pt x="2274" y="1220"/>
                  </a:lnTo>
                  <a:lnTo>
                    <a:pt x="2276" y="1227"/>
                  </a:lnTo>
                  <a:lnTo>
                    <a:pt x="2280" y="1233"/>
                  </a:lnTo>
                  <a:lnTo>
                    <a:pt x="2284" y="1240"/>
                  </a:lnTo>
                  <a:lnTo>
                    <a:pt x="2291" y="1245"/>
                  </a:lnTo>
                  <a:lnTo>
                    <a:pt x="2298" y="1249"/>
                  </a:lnTo>
                  <a:lnTo>
                    <a:pt x="2304" y="1254"/>
                  </a:lnTo>
                  <a:lnTo>
                    <a:pt x="2311" y="1259"/>
                  </a:lnTo>
                  <a:lnTo>
                    <a:pt x="2317" y="1265"/>
                  </a:lnTo>
                  <a:lnTo>
                    <a:pt x="2324" y="1271"/>
                  </a:lnTo>
                  <a:lnTo>
                    <a:pt x="2330" y="1278"/>
                  </a:lnTo>
                  <a:lnTo>
                    <a:pt x="2334" y="1286"/>
                  </a:lnTo>
                  <a:lnTo>
                    <a:pt x="2337" y="1297"/>
                  </a:lnTo>
                  <a:lnTo>
                    <a:pt x="2338" y="1309"/>
                  </a:lnTo>
                  <a:lnTo>
                    <a:pt x="2337" y="1324"/>
                  </a:lnTo>
                  <a:lnTo>
                    <a:pt x="2335" y="1335"/>
                  </a:lnTo>
                  <a:lnTo>
                    <a:pt x="2332" y="1345"/>
                  </a:lnTo>
                  <a:lnTo>
                    <a:pt x="2328" y="1352"/>
                  </a:lnTo>
                  <a:lnTo>
                    <a:pt x="2323" y="1359"/>
                  </a:lnTo>
                  <a:lnTo>
                    <a:pt x="2316" y="1366"/>
                  </a:lnTo>
                  <a:lnTo>
                    <a:pt x="2309" y="1370"/>
                  </a:lnTo>
                  <a:lnTo>
                    <a:pt x="2302" y="1374"/>
                  </a:lnTo>
                  <a:lnTo>
                    <a:pt x="2295" y="1377"/>
                  </a:lnTo>
                  <a:lnTo>
                    <a:pt x="2287" y="1379"/>
                  </a:lnTo>
                  <a:lnTo>
                    <a:pt x="2279" y="1381"/>
                  </a:lnTo>
                  <a:lnTo>
                    <a:pt x="2272" y="1382"/>
                  </a:lnTo>
                  <a:lnTo>
                    <a:pt x="2265" y="1382"/>
                  </a:lnTo>
                  <a:lnTo>
                    <a:pt x="2252" y="1382"/>
                  </a:lnTo>
                  <a:lnTo>
                    <a:pt x="2242" y="1381"/>
                  </a:lnTo>
                  <a:lnTo>
                    <a:pt x="2233" y="1378"/>
                  </a:lnTo>
                  <a:lnTo>
                    <a:pt x="2224" y="1375"/>
                  </a:lnTo>
                  <a:lnTo>
                    <a:pt x="2216" y="1371"/>
                  </a:lnTo>
                  <a:lnTo>
                    <a:pt x="2208" y="1367"/>
                  </a:lnTo>
                  <a:lnTo>
                    <a:pt x="2201" y="1360"/>
                  </a:lnTo>
                  <a:lnTo>
                    <a:pt x="2192" y="1354"/>
                  </a:lnTo>
                  <a:lnTo>
                    <a:pt x="2186" y="1348"/>
                  </a:lnTo>
                  <a:lnTo>
                    <a:pt x="2180" y="1341"/>
                  </a:lnTo>
                  <a:lnTo>
                    <a:pt x="2174" y="1332"/>
                  </a:lnTo>
                  <a:lnTo>
                    <a:pt x="2170" y="1324"/>
                  </a:lnTo>
                  <a:lnTo>
                    <a:pt x="2165" y="1316"/>
                  </a:lnTo>
                  <a:lnTo>
                    <a:pt x="2161" y="1306"/>
                  </a:lnTo>
                  <a:lnTo>
                    <a:pt x="2159" y="1297"/>
                  </a:lnTo>
                  <a:lnTo>
                    <a:pt x="2157" y="1288"/>
                  </a:lnTo>
                  <a:lnTo>
                    <a:pt x="2156" y="1278"/>
                  </a:lnTo>
                  <a:lnTo>
                    <a:pt x="2156" y="1268"/>
                  </a:lnTo>
                  <a:lnTo>
                    <a:pt x="2158" y="1253"/>
                  </a:lnTo>
                  <a:lnTo>
                    <a:pt x="2161" y="1240"/>
                  </a:lnTo>
                  <a:lnTo>
                    <a:pt x="2165" y="1226"/>
                  </a:lnTo>
                  <a:lnTo>
                    <a:pt x="2170" y="1215"/>
                  </a:lnTo>
                  <a:lnTo>
                    <a:pt x="2176" y="1203"/>
                  </a:lnTo>
                  <a:lnTo>
                    <a:pt x="2182" y="1193"/>
                  </a:lnTo>
                  <a:lnTo>
                    <a:pt x="2189" y="1182"/>
                  </a:lnTo>
                  <a:lnTo>
                    <a:pt x="2198" y="1174"/>
                  </a:lnTo>
                  <a:lnTo>
                    <a:pt x="2206" y="1166"/>
                  </a:lnTo>
                  <a:lnTo>
                    <a:pt x="2215" y="1160"/>
                  </a:lnTo>
                  <a:lnTo>
                    <a:pt x="2225" y="1153"/>
                  </a:lnTo>
                  <a:lnTo>
                    <a:pt x="2236" y="1148"/>
                  </a:lnTo>
                  <a:lnTo>
                    <a:pt x="2246" y="1144"/>
                  </a:lnTo>
                  <a:lnTo>
                    <a:pt x="2257" y="1140"/>
                  </a:lnTo>
                  <a:lnTo>
                    <a:pt x="2269" y="1138"/>
                  </a:lnTo>
                  <a:lnTo>
                    <a:pt x="2280" y="1136"/>
                  </a:lnTo>
                  <a:lnTo>
                    <a:pt x="2292" y="1136"/>
                  </a:lnTo>
                  <a:lnTo>
                    <a:pt x="2303" y="1136"/>
                  </a:lnTo>
                  <a:lnTo>
                    <a:pt x="2315" y="1138"/>
                  </a:lnTo>
                  <a:lnTo>
                    <a:pt x="2327" y="1140"/>
                  </a:lnTo>
                  <a:lnTo>
                    <a:pt x="2338" y="1143"/>
                  </a:lnTo>
                  <a:lnTo>
                    <a:pt x="2350" y="1147"/>
                  </a:lnTo>
                  <a:lnTo>
                    <a:pt x="2361" y="1152"/>
                  </a:lnTo>
                  <a:lnTo>
                    <a:pt x="2371" y="1159"/>
                  </a:lnTo>
                  <a:lnTo>
                    <a:pt x="2383" y="1167"/>
                  </a:lnTo>
                  <a:lnTo>
                    <a:pt x="2392" y="1175"/>
                  </a:lnTo>
                  <a:lnTo>
                    <a:pt x="2402" y="1185"/>
                  </a:lnTo>
                  <a:lnTo>
                    <a:pt x="2411" y="1195"/>
                  </a:lnTo>
                  <a:lnTo>
                    <a:pt x="2420" y="1206"/>
                  </a:lnTo>
                  <a:lnTo>
                    <a:pt x="2427" y="1219"/>
                  </a:lnTo>
                  <a:lnTo>
                    <a:pt x="2434" y="1233"/>
                  </a:lnTo>
                  <a:lnTo>
                    <a:pt x="2440" y="1248"/>
                  </a:lnTo>
                  <a:lnTo>
                    <a:pt x="2449" y="1273"/>
                  </a:lnTo>
                  <a:lnTo>
                    <a:pt x="2454" y="1297"/>
                  </a:lnTo>
                  <a:lnTo>
                    <a:pt x="2456" y="1321"/>
                  </a:lnTo>
                  <a:lnTo>
                    <a:pt x="2456" y="1344"/>
                  </a:lnTo>
                  <a:lnTo>
                    <a:pt x="2453" y="1366"/>
                  </a:lnTo>
                  <a:lnTo>
                    <a:pt x="2449" y="1386"/>
                  </a:lnTo>
                  <a:lnTo>
                    <a:pt x="2442" y="1406"/>
                  </a:lnTo>
                  <a:lnTo>
                    <a:pt x="2432" y="1425"/>
                  </a:lnTo>
                  <a:lnTo>
                    <a:pt x="2422" y="1442"/>
                  </a:lnTo>
                  <a:lnTo>
                    <a:pt x="2409" y="1459"/>
                  </a:lnTo>
                  <a:lnTo>
                    <a:pt x="2396" y="1474"/>
                  </a:lnTo>
                  <a:lnTo>
                    <a:pt x="2381" y="1486"/>
                  </a:lnTo>
                  <a:lnTo>
                    <a:pt x="2364" y="1499"/>
                  </a:lnTo>
                  <a:lnTo>
                    <a:pt x="2347" y="1508"/>
                  </a:lnTo>
                  <a:lnTo>
                    <a:pt x="2329" y="1516"/>
                  </a:lnTo>
                  <a:lnTo>
                    <a:pt x="2310" y="1523"/>
                  </a:lnTo>
                  <a:lnTo>
                    <a:pt x="2292" y="1527"/>
                  </a:lnTo>
                  <a:lnTo>
                    <a:pt x="2272" y="1529"/>
                  </a:lnTo>
                  <a:lnTo>
                    <a:pt x="2252" y="1529"/>
                  </a:lnTo>
                  <a:lnTo>
                    <a:pt x="2233" y="1527"/>
                  </a:lnTo>
                  <a:lnTo>
                    <a:pt x="2214" y="1522"/>
                  </a:lnTo>
                  <a:lnTo>
                    <a:pt x="2194" y="1514"/>
                  </a:lnTo>
                  <a:lnTo>
                    <a:pt x="2176" y="1505"/>
                  </a:lnTo>
                  <a:lnTo>
                    <a:pt x="2158" y="1492"/>
                  </a:lnTo>
                  <a:lnTo>
                    <a:pt x="2142" y="1477"/>
                  </a:lnTo>
                  <a:lnTo>
                    <a:pt x="2125" y="1459"/>
                  </a:lnTo>
                  <a:lnTo>
                    <a:pt x="2111" y="1438"/>
                  </a:lnTo>
                  <a:lnTo>
                    <a:pt x="2097" y="1414"/>
                  </a:lnTo>
                  <a:lnTo>
                    <a:pt x="2086" y="1387"/>
                  </a:lnTo>
                  <a:lnTo>
                    <a:pt x="2076" y="1357"/>
                  </a:lnTo>
                  <a:lnTo>
                    <a:pt x="2067" y="1324"/>
                  </a:lnTo>
                  <a:lnTo>
                    <a:pt x="2060" y="1286"/>
                  </a:lnTo>
                  <a:lnTo>
                    <a:pt x="2055" y="1310"/>
                  </a:lnTo>
                  <a:lnTo>
                    <a:pt x="2047" y="1333"/>
                  </a:lnTo>
                  <a:lnTo>
                    <a:pt x="2037" y="1354"/>
                  </a:lnTo>
                  <a:lnTo>
                    <a:pt x="2026" y="1374"/>
                  </a:lnTo>
                  <a:lnTo>
                    <a:pt x="2014" y="1393"/>
                  </a:lnTo>
                  <a:lnTo>
                    <a:pt x="1999" y="1410"/>
                  </a:lnTo>
                  <a:lnTo>
                    <a:pt x="1985" y="1426"/>
                  </a:lnTo>
                  <a:lnTo>
                    <a:pt x="1968" y="1440"/>
                  </a:lnTo>
                  <a:lnTo>
                    <a:pt x="1951" y="1453"/>
                  </a:lnTo>
                  <a:lnTo>
                    <a:pt x="1933" y="1464"/>
                  </a:lnTo>
                  <a:lnTo>
                    <a:pt x="1914" y="1475"/>
                  </a:lnTo>
                  <a:lnTo>
                    <a:pt x="1896" y="1483"/>
                  </a:lnTo>
                  <a:lnTo>
                    <a:pt x="1876" y="1490"/>
                  </a:lnTo>
                  <a:lnTo>
                    <a:pt x="1855" y="1497"/>
                  </a:lnTo>
                  <a:lnTo>
                    <a:pt x="1836" y="1500"/>
                  </a:lnTo>
                  <a:lnTo>
                    <a:pt x="1815" y="1503"/>
                  </a:lnTo>
                  <a:lnTo>
                    <a:pt x="1795" y="1504"/>
                  </a:lnTo>
                  <a:lnTo>
                    <a:pt x="1775" y="1503"/>
                  </a:lnTo>
                  <a:lnTo>
                    <a:pt x="1755" y="1501"/>
                  </a:lnTo>
                  <a:lnTo>
                    <a:pt x="1736" y="1497"/>
                  </a:lnTo>
                  <a:lnTo>
                    <a:pt x="1718" y="1491"/>
                  </a:lnTo>
                  <a:lnTo>
                    <a:pt x="1699" y="1484"/>
                  </a:lnTo>
                  <a:lnTo>
                    <a:pt x="1683" y="1476"/>
                  </a:lnTo>
                  <a:lnTo>
                    <a:pt x="1666" y="1465"/>
                  </a:lnTo>
                  <a:lnTo>
                    <a:pt x="1651" y="1453"/>
                  </a:lnTo>
                  <a:lnTo>
                    <a:pt x="1637" y="1439"/>
                  </a:lnTo>
                  <a:lnTo>
                    <a:pt x="1624" y="1424"/>
                  </a:lnTo>
                  <a:lnTo>
                    <a:pt x="1612" y="1406"/>
                  </a:lnTo>
                  <a:lnTo>
                    <a:pt x="1603" y="1386"/>
                  </a:lnTo>
                  <a:lnTo>
                    <a:pt x="1595" y="1366"/>
                  </a:lnTo>
                  <a:lnTo>
                    <a:pt x="1589" y="1343"/>
                  </a:lnTo>
                  <a:lnTo>
                    <a:pt x="1584" y="1318"/>
                  </a:lnTo>
                  <a:lnTo>
                    <a:pt x="1582" y="1295"/>
                  </a:lnTo>
                  <a:lnTo>
                    <a:pt x="1582" y="1274"/>
                  </a:lnTo>
                  <a:lnTo>
                    <a:pt x="1584" y="1253"/>
                  </a:lnTo>
                  <a:lnTo>
                    <a:pt x="1588" y="1233"/>
                  </a:lnTo>
                  <a:lnTo>
                    <a:pt x="1593" y="1216"/>
                  </a:lnTo>
                  <a:lnTo>
                    <a:pt x="1600" y="1199"/>
                  </a:lnTo>
                  <a:lnTo>
                    <a:pt x="1608" y="1182"/>
                  </a:lnTo>
                  <a:lnTo>
                    <a:pt x="1618" y="1168"/>
                  </a:lnTo>
                  <a:lnTo>
                    <a:pt x="1628" y="1154"/>
                  </a:lnTo>
                  <a:lnTo>
                    <a:pt x="1639" y="1143"/>
                  </a:lnTo>
                  <a:lnTo>
                    <a:pt x="1653" y="1132"/>
                  </a:lnTo>
                  <a:lnTo>
                    <a:pt x="1666" y="1122"/>
                  </a:lnTo>
                  <a:lnTo>
                    <a:pt x="1680" y="1114"/>
                  </a:lnTo>
                  <a:lnTo>
                    <a:pt x="1694" y="1107"/>
                  </a:lnTo>
                  <a:lnTo>
                    <a:pt x="1710" y="1100"/>
                  </a:lnTo>
                  <a:lnTo>
                    <a:pt x="1725" y="1096"/>
                  </a:lnTo>
                  <a:lnTo>
                    <a:pt x="1742" y="1093"/>
                  </a:lnTo>
                  <a:lnTo>
                    <a:pt x="1757" y="1092"/>
                  </a:lnTo>
                  <a:lnTo>
                    <a:pt x="1774" y="1092"/>
                  </a:lnTo>
                  <a:lnTo>
                    <a:pt x="1789" y="1093"/>
                  </a:lnTo>
                  <a:lnTo>
                    <a:pt x="1805" y="1095"/>
                  </a:lnTo>
                  <a:lnTo>
                    <a:pt x="1820" y="1099"/>
                  </a:lnTo>
                  <a:lnTo>
                    <a:pt x="1836" y="1106"/>
                  </a:lnTo>
                  <a:lnTo>
                    <a:pt x="1850" y="1113"/>
                  </a:lnTo>
                  <a:lnTo>
                    <a:pt x="1864" y="1121"/>
                  </a:lnTo>
                  <a:lnTo>
                    <a:pt x="1877" y="1132"/>
                  </a:lnTo>
                  <a:lnTo>
                    <a:pt x="1889" y="1144"/>
                  </a:lnTo>
                  <a:lnTo>
                    <a:pt x="1901" y="1158"/>
                  </a:lnTo>
                  <a:lnTo>
                    <a:pt x="1911" y="1172"/>
                  </a:lnTo>
                  <a:lnTo>
                    <a:pt x="1919" y="1189"/>
                  </a:lnTo>
                  <a:lnTo>
                    <a:pt x="1928" y="1207"/>
                  </a:lnTo>
                  <a:lnTo>
                    <a:pt x="1934" y="1227"/>
                  </a:lnTo>
                  <a:lnTo>
                    <a:pt x="1937" y="1241"/>
                  </a:lnTo>
                  <a:lnTo>
                    <a:pt x="1938" y="1254"/>
                  </a:lnTo>
                  <a:lnTo>
                    <a:pt x="1939" y="1267"/>
                  </a:lnTo>
                  <a:lnTo>
                    <a:pt x="1938" y="1279"/>
                  </a:lnTo>
                  <a:lnTo>
                    <a:pt x="1937" y="1291"/>
                  </a:lnTo>
                  <a:lnTo>
                    <a:pt x="1934" y="1301"/>
                  </a:lnTo>
                  <a:lnTo>
                    <a:pt x="1931" y="1312"/>
                  </a:lnTo>
                  <a:lnTo>
                    <a:pt x="1927" y="1322"/>
                  </a:lnTo>
                  <a:lnTo>
                    <a:pt x="1921" y="1331"/>
                  </a:lnTo>
                  <a:lnTo>
                    <a:pt x="1915" y="1341"/>
                  </a:lnTo>
                  <a:lnTo>
                    <a:pt x="1909" y="1349"/>
                  </a:lnTo>
                  <a:lnTo>
                    <a:pt x="1902" y="1357"/>
                  </a:lnTo>
                  <a:lnTo>
                    <a:pt x="1894" y="1364"/>
                  </a:lnTo>
                  <a:lnTo>
                    <a:pt x="1885" y="1371"/>
                  </a:lnTo>
                  <a:lnTo>
                    <a:pt x="1877" y="1377"/>
                  </a:lnTo>
                  <a:lnTo>
                    <a:pt x="1869" y="1382"/>
                  </a:lnTo>
                  <a:lnTo>
                    <a:pt x="1859" y="1386"/>
                  </a:lnTo>
                  <a:lnTo>
                    <a:pt x="1850" y="1390"/>
                  </a:lnTo>
                  <a:lnTo>
                    <a:pt x="1841" y="1394"/>
                  </a:lnTo>
                  <a:lnTo>
                    <a:pt x="1831" y="1396"/>
                  </a:lnTo>
                  <a:lnTo>
                    <a:pt x="1821" y="1398"/>
                  </a:lnTo>
                  <a:lnTo>
                    <a:pt x="1812" y="1399"/>
                  </a:lnTo>
                  <a:lnTo>
                    <a:pt x="1803" y="1399"/>
                  </a:lnTo>
                  <a:lnTo>
                    <a:pt x="1793" y="1399"/>
                  </a:lnTo>
                  <a:lnTo>
                    <a:pt x="1785" y="1398"/>
                  </a:lnTo>
                  <a:lnTo>
                    <a:pt x="1777" y="1396"/>
                  </a:lnTo>
                  <a:lnTo>
                    <a:pt x="1768" y="1393"/>
                  </a:lnTo>
                  <a:lnTo>
                    <a:pt x="1761" y="1388"/>
                  </a:lnTo>
                  <a:lnTo>
                    <a:pt x="1754" y="1384"/>
                  </a:lnTo>
                  <a:lnTo>
                    <a:pt x="1748" y="1379"/>
                  </a:lnTo>
                  <a:lnTo>
                    <a:pt x="1742" y="1373"/>
                  </a:lnTo>
                  <a:lnTo>
                    <a:pt x="1736" y="1366"/>
                  </a:lnTo>
                  <a:lnTo>
                    <a:pt x="1731" y="1353"/>
                  </a:lnTo>
                  <a:lnTo>
                    <a:pt x="1727" y="1343"/>
                  </a:lnTo>
                  <a:lnTo>
                    <a:pt x="1726" y="1332"/>
                  </a:lnTo>
                  <a:lnTo>
                    <a:pt x="1726" y="1322"/>
                  </a:lnTo>
                  <a:lnTo>
                    <a:pt x="1728" y="1312"/>
                  </a:lnTo>
                  <a:lnTo>
                    <a:pt x="1731" y="1304"/>
                  </a:lnTo>
                  <a:lnTo>
                    <a:pt x="1735" y="1296"/>
                  </a:lnTo>
                  <a:lnTo>
                    <a:pt x="1740" y="1288"/>
                  </a:lnTo>
                  <a:lnTo>
                    <a:pt x="1748" y="1273"/>
                  </a:lnTo>
                  <a:lnTo>
                    <a:pt x="1754" y="1258"/>
                  </a:lnTo>
                  <a:lnTo>
                    <a:pt x="1755" y="1251"/>
                  </a:lnTo>
                  <a:lnTo>
                    <a:pt x="1755" y="1243"/>
                  </a:lnTo>
                  <a:lnTo>
                    <a:pt x="1753" y="1236"/>
                  </a:lnTo>
                  <a:lnTo>
                    <a:pt x="1749" y="1227"/>
                  </a:lnTo>
                  <a:lnTo>
                    <a:pt x="1758" y="1230"/>
                  </a:lnTo>
                  <a:lnTo>
                    <a:pt x="1766" y="1233"/>
                  </a:lnTo>
                  <a:lnTo>
                    <a:pt x="1774" y="1237"/>
                  </a:lnTo>
                  <a:lnTo>
                    <a:pt x="1780" y="1240"/>
                  </a:lnTo>
                  <a:lnTo>
                    <a:pt x="1785" y="1243"/>
                  </a:lnTo>
                  <a:lnTo>
                    <a:pt x="1789" y="1247"/>
                  </a:lnTo>
                  <a:lnTo>
                    <a:pt x="1792" y="1251"/>
                  </a:lnTo>
                  <a:lnTo>
                    <a:pt x="1795" y="1255"/>
                  </a:lnTo>
                  <a:lnTo>
                    <a:pt x="1797" y="1259"/>
                  </a:lnTo>
                  <a:lnTo>
                    <a:pt x="1798" y="1265"/>
                  </a:lnTo>
                  <a:lnTo>
                    <a:pt x="1799" y="1269"/>
                  </a:lnTo>
                  <a:lnTo>
                    <a:pt x="1799" y="1274"/>
                  </a:lnTo>
                  <a:lnTo>
                    <a:pt x="1798" y="1284"/>
                  </a:lnTo>
                  <a:lnTo>
                    <a:pt x="1795" y="1294"/>
                  </a:lnTo>
                  <a:lnTo>
                    <a:pt x="1787" y="1314"/>
                  </a:lnTo>
                  <a:lnTo>
                    <a:pt x="1778" y="1331"/>
                  </a:lnTo>
                  <a:lnTo>
                    <a:pt x="1774" y="1338"/>
                  </a:lnTo>
                  <a:lnTo>
                    <a:pt x="1771" y="1345"/>
                  </a:lnTo>
                  <a:lnTo>
                    <a:pt x="1768" y="1350"/>
                  </a:lnTo>
                  <a:lnTo>
                    <a:pt x="1768" y="1354"/>
                  </a:lnTo>
                  <a:lnTo>
                    <a:pt x="1772" y="1359"/>
                  </a:lnTo>
                  <a:lnTo>
                    <a:pt x="1776" y="1364"/>
                  </a:lnTo>
                  <a:lnTo>
                    <a:pt x="1779" y="1369"/>
                  </a:lnTo>
                  <a:lnTo>
                    <a:pt x="1784" y="1372"/>
                  </a:lnTo>
                  <a:lnTo>
                    <a:pt x="1788" y="1375"/>
                  </a:lnTo>
                  <a:lnTo>
                    <a:pt x="1793" y="1377"/>
                  </a:lnTo>
                  <a:lnTo>
                    <a:pt x="1798" y="1378"/>
                  </a:lnTo>
                  <a:lnTo>
                    <a:pt x="1805" y="1379"/>
                  </a:lnTo>
                  <a:lnTo>
                    <a:pt x="1811" y="1379"/>
                  </a:lnTo>
                  <a:lnTo>
                    <a:pt x="1817" y="1378"/>
                  </a:lnTo>
                  <a:lnTo>
                    <a:pt x="1823" y="1377"/>
                  </a:lnTo>
                  <a:lnTo>
                    <a:pt x="1829" y="1375"/>
                  </a:lnTo>
                  <a:lnTo>
                    <a:pt x="1842" y="1370"/>
                  </a:lnTo>
                  <a:lnTo>
                    <a:pt x="1854" y="1362"/>
                  </a:lnTo>
                  <a:lnTo>
                    <a:pt x="1866" y="1354"/>
                  </a:lnTo>
                  <a:lnTo>
                    <a:pt x="1876" y="1344"/>
                  </a:lnTo>
                  <a:lnTo>
                    <a:pt x="1881" y="1337"/>
                  </a:lnTo>
                  <a:lnTo>
                    <a:pt x="1885" y="1331"/>
                  </a:lnTo>
                  <a:lnTo>
                    <a:pt x="1889" y="1325"/>
                  </a:lnTo>
                  <a:lnTo>
                    <a:pt x="1894" y="1318"/>
                  </a:lnTo>
                  <a:lnTo>
                    <a:pt x="1897" y="1310"/>
                  </a:lnTo>
                  <a:lnTo>
                    <a:pt x="1899" y="1303"/>
                  </a:lnTo>
                  <a:lnTo>
                    <a:pt x="1901" y="1296"/>
                  </a:lnTo>
                  <a:lnTo>
                    <a:pt x="1902" y="1288"/>
                  </a:lnTo>
                  <a:lnTo>
                    <a:pt x="1902" y="1280"/>
                  </a:lnTo>
                  <a:lnTo>
                    <a:pt x="1902" y="1272"/>
                  </a:lnTo>
                  <a:lnTo>
                    <a:pt x="1900" y="1264"/>
                  </a:lnTo>
                  <a:lnTo>
                    <a:pt x="1898" y="1255"/>
                  </a:lnTo>
                  <a:lnTo>
                    <a:pt x="1892" y="1236"/>
                  </a:lnTo>
                  <a:lnTo>
                    <a:pt x="1884" y="1219"/>
                  </a:lnTo>
                  <a:lnTo>
                    <a:pt x="1875" y="1203"/>
                  </a:lnTo>
                  <a:lnTo>
                    <a:pt x="1866" y="1190"/>
                  </a:lnTo>
                  <a:lnTo>
                    <a:pt x="1855" y="1178"/>
                  </a:lnTo>
                  <a:lnTo>
                    <a:pt x="1844" y="1168"/>
                  </a:lnTo>
                  <a:lnTo>
                    <a:pt x="1833" y="1160"/>
                  </a:lnTo>
                  <a:lnTo>
                    <a:pt x="1820" y="1153"/>
                  </a:lnTo>
                  <a:lnTo>
                    <a:pt x="1807" y="1148"/>
                  </a:lnTo>
                  <a:lnTo>
                    <a:pt x="1793" y="1144"/>
                  </a:lnTo>
                  <a:lnTo>
                    <a:pt x="1780" y="1142"/>
                  </a:lnTo>
                  <a:lnTo>
                    <a:pt x="1766" y="1141"/>
                  </a:lnTo>
                  <a:lnTo>
                    <a:pt x="1753" y="1142"/>
                  </a:lnTo>
                  <a:lnTo>
                    <a:pt x="1740" y="1144"/>
                  </a:lnTo>
                  <a:lnTo>
                    <a:pt x="1726" y="1147"/>
                  </a:lnTo>
                  <a:lnTo>
                    <a:pt x="1713" y="1151"/>
                  </a:lnTo>
                  <a:lnTo>
                    <a:pt x="1700" y="1156"/>
                  </a:lnTo>
                  <a:lnTo>
                    <a:pt x="1688" y="1163"/>
                  </a:lnTo>
                  <a:lnTo>
                    <a:pt x="1675" y="1170"/>
                  </a:lnTo>
                  <a:lnTo>
                    <a:pt x="1664" y="1178"/>
                  </a:lnTo>
                  <a:lnTo>
                    <a:pt x="1654" y="1187"/>
                  </a:lnTo>
                  <a:lnTo>
                    <a:pt x="1643" y="1197"/>
                  </a:lnTo>
                  <a:lnTo>
                    <a:pt x="1634" y="1207"/>
                  </a:lnTo>
                  <a:lnTo>
                    <a:pt x="1627" y="1219"/>
                  </a:lnTo>
                  <a:lnTo>
                    <a:pt x="1620" y="1231"/>
                  </a:lnTo>
                  <a:lnTo>
                    <a:pt x="1613" y="1244"/>
                  </a:lnTo>
                  <a:lnTo>
                    <a:pt x="1609" y="1257"/>
                  </a:lnTo>
                  <a:lnTo>
                    <a:pt x="1606" y="1271"/>
                  </a:lnTo>
                  <a:lnTo>
                    <a:pt x="1605" y="1284"/>
                  </a:lnTo>
                  <a:lnTo>
                    <a:pt x="1605" y="1299"/>
                  </a:lnTo>
                  <a:lnTo>
                    <a:pt x="1606" y="1314"/>
                  </a:lnTo>
                  <a:lnTo>
                    <a:pt x="1610" y="1329"/>
                  </a:lnTo>
                  <a:lnTo>
                    <a:pt x="1618" y="1351"/>
                  </a:lnTo>
                  <a:lnTo>
                    <a:pt x="1626" y="1370"/>
                  </a:lnTo>
                  <a:lnTo>
                    <a:pt x="1635" y="1387"/>
                  </a:lnTo>
                  <a:lnTo>
                    <a:pt x="1645" y="1403"/>
                  </a:lnTo>
                  <a:lnTo>
                    <a:pt x="1658" y="1416"/>
                  </a:lnTo>
                  <a:lnTo>
                    <a:pt x="1670" y="1428"/>
                  </a:lnTo>
                  <a:lnTo>
                    <a:pt x="1684" y="1438"/>
                  </a:lnTo>
                  <a:lnTo>
                    <a:pt x="1697" y="1446"/>
                  </a:lnTo>
                  <a:lnTo>
                    <a:pt x="1713" y="1453"/>
                  </a:lnTo>
                  <a:lnTo>
                    <a:pt x="1728" y="1458"/>
                  </a:lnTo>
                  <a:lnTo>
                    <a:pt x="1744" y="1461"/>
                  </a:lnTo>
                  <a:lnTo>
                    <a:pt x="1759" y="1463"/>
                  </a:lnTo>
                  <a:lnTo>
                    <a:pt x="1776" y="1464"/>
                  </a:lnTo>
                  <a:lnTo>
                    <a:pt x="1792" y="1464"/>
                  </a:lnTo>
                  <a:lnTo>
                    <a:pt x="1810" y="1463"/>
                  </a:lnTo>
                  <a:lnTo>
                    <a:pt x="1826" y="1460"/>
                  </a:lnTo>
                  <a:lnTo>
                    <a:pt x="1843" y="1457"/>
                  </a:lnTo>
                  <a:lnTo>
                    <a:pt x="1859" y="1452"/>
                  </a:lnTo>
                  <a:lnTo>
                    <a:pt x="1876" y="1447"/>
                  </a:lnTo>
                  <a:lnTo>
                    <a:pt x="1892" y="1440"/>
                  </a:lnTo>
                  <a:lnTo>
                    <a:pt x="1908" y="1434"/>
                  </a:lnTo>
                  <a:lnTo>
                    <a:pt x="1923" y="1426"/>
                  </a:lnTo>
                  <a:lnTo>
                    <a:pt x="1937" y="1418"/>
                  </a:lnTo>
                  <a:lnTo>
                    <a:pt x="1951" y="1409"/>
                  </a:lnTo>
                  <a:lnTo>
                    <a:pt x="1964" y="1400"/>
                  </a:lnTo>
                  <a:lnTo>
                    <a:pt x="1976" y="1390"/>
                  </a:lnTo>
                  <a:lnTo>
                    <a:pt x="1988" y="1380"/>
                  </a:lnTo>
                  <a:lnTo>
                    <a:pt x="1998" y="1371"/>
                  </a:lnTo>
                  <a:lnTo>
                    <a:pt x="2007" y="1360"/>
                  </a:lnTo>
                  <a:lnTo>
                    <a:pt x="2016" y="1350"/>
                  </a:lnTo>
                  <a:lnTo>
                    <a:pt x="2022" y="1340"/>
                  </a:lnTo>
                  <a:lnTo>
                    <a:pt x="2027" y="1329"/>
                  </a:lnTo>
                  <a:lnTo>
                    <a:pt x="2034" y="1311"/>
                  </a:lnTo>
                  <a:lnTo>
                    <a:pt x="2040" y="1293"/>
                  </a:lnTo>
                  <a:lnTo>
                    <a:pt x="2046" y="1275"/>
                  </a:lnTo>
                  <a:lnTo>
                    <a:pt x="2049" y="1257"/>
                  </a:lnTo>
                  <a:lnTo>
                    <a:pt x="2050" y="1239"/>
                  </a:lnTo>
                  <a:lnTo>
                    <a:pt x="2051" y="1221"/>
                  </a:lnTo>
                  <a:lnTo>
                    <a:pt x="2050" y="1204"/>
                  </a:lnTo>
                  <a:lnTo>
                    <a:pt x="2048" y="1187"/>
                  </a:lnTo>
                  <a:lnTo>
                    <a:pt x="2045" y="1169"/>
                  </a:lnTo>
                  <a:lnTo>
                    <a:pt x="2040" y="1152"/>
                  </a:lnTo>
                  <a:lnTo>
                    <a:pt x="2035" y="1136"/>
                  </a:lnTo>
                  <a:lnTo>
                    <a:pt x="2029" y="1120"/>
                  </a:lnTo>
                  <a:lnTo>
                    <a:pt x="2021" y="1104"/>
                  </a:lnTo>
                  <a:lnTo>
                    <a:pt x="2012" y="1089"/>
                  </a:lnTo>
                  <a:lnTo>
                    <a:pt x="2003" y="1074"/>
                  </a:lnTo>
                  <a:lnTo>
                    <a:pt x="1993" y="1060"/>
                  </a:lnTo>
                  <a:lnTo>
                    <a:pt x="1982" y="1045"/>
                  </a:lnTo>
                  <a:lnTo>
                    <a:pt x="1970" y="1033"/>
                  </a:lnTo>
                  <a:lnTo>
                    <a:pt x="1958" y="1019"/>
                  </a:lnTo>
                  <a:lnTo>
                    <a:pt x="1944" y="1008"/>
                  </a:lnTo>
                  <a:lnTo>
                    <a:pt x="1931" y="995"/>
                  </a:lnTo>
                  <a:lnTo>
                    <a:pt x="1916" y="985"/>
                  </a:lnTo>
                  <a:lnTo>
                    <a:pt x="1901" y="974"/>
                  </a:lnTo>
                  <a:lnTo>
                    <a:pt x="1885" y="965"/>
                  </a:lnTo>
                  <a:lnTo>
                    <a:pt x="1869" y="957"/>
                  </a:lnTo>
                  <a:lnTo>
                    <a:pt x="1852" y="948"/>
                  </a:lnTo>
                  <a:lnTo>
                    <a:pt x="1836" y="941"/>
                  </a:lnTo>
                  <a:lnTo>
                    <a:pt x="1818" y="935"/>
                  </a:lnTo>
                  <a:lnTo>
                    <a:pt x="1801" y="930"/>
                  </a:lnTo>
                  <a:lnTo>
                    <a:pt x="1783" y="926"/>
                  </a:lnTo>
                  <a:lnTo>
                    <a:pt x="1764" y="922"/>
                  </a:lnTo>
                  <a:lnTo>
                    <a:pt x="1747" y="919"/>
                  </a:lnTo>
                  <a:lnTo>
                    <a:pt x="1703" y="914"/>
                  </a:lnTo>
                  <a:lnTo>
                    <a:pt x="1660" y="907"/>
                  </a:lnTo>
                  <a:lnTo>
                    <a:pt x="1614" y="898"/>
                  </a:lnTo>
                  <a:lnTo>
                    <a:pt x="1569" y="886"/>
                  </a:lnTo>
                  <a:lnTo>
                    <a:pt x="1476" y="862"/>
                  </a:lnTo>
                  <a:lnTo>
                    <a:pt x="1384" y="836"/>
                  </a:lnTo>
                  <a:lnTo>
                    <a:pt x="1294" y="811"/>
                  </a:lnTo>
                  <a:lnTo>
                    <a:pt x="1209" y="789"/>
                  </a:lnTo>
                  <a:lnTo>
                    <a:pt x="1169" y="780"/>
                  </a:lnTo>
                  <a:lnTo>
                    <a:pt x="1131" y="774"/>
                  </a:lnTo>
                  <a:lnTo>
                    <a:pt x="1113" y="771"/>
                  </a:lnTo>
                  <a:lnTo>
                    <a:pt x="1095" y="769"/>
                  </a:lnTo>
                  <a:lnTo>
                    <a:pt x="1079" y="768"/>
                  </a:lnTo>
                  <a:lnTo>
                    <a:pt x="1063" y="766"/>
                  </a:lnTo>
                  <a:lnTo>
                    <a:pt x="1043" y="766"/>
                  </a:lnTo>
                  <a:lnTo>
                    <a:pt x="1023" y="768"/>
                  </a:lnTo>
                  <a:lnTo>
                    <a:pt x="1004" y="770"/>
                  </a:lnTo>
                  <a:lnTo>
                    <a:pt x="986" y="773"/>
                  </a:lnTo>
                  <a:lnTo>
                    <a:pt x="968" y="777"/>
                  </a:lnTo>
                  <a:lnTo>
                    <a:pt x="951" y="782"/>
                  </a:lnTo>
                  <a:lnTo>
                    <a:pt x="934" y="788"/>
                  </a:lnTo>
                  <a:lnTo>
                    <a:pt x="918" y="795"/>
                  </a:lnTo>
                  <a:lnTo>
                    <a:pt x="902" y="802"/>
                  </a:lnTo>
                  <a:lnTo>
                    <a:pt x="887" y="810"/>
                  </a:lnTo>
                  <a:lnTo>
                    <a:pt x="872" y="820"/>
                  </a:lnTo>
                  <a:lnTo>
                    <a:pt x="859" y="830"/>
                  </a:lnTo>
                  <a:lnTo>
                    <a:pt x="845" y="840"/>
                  </a:lnTo>
                  <a:lnTo>
                    <a:pt x="832" y="851"/>
                  </a:lnTo>
                  <a:lnTo>
                    <a:pt x="819" y="863"/>
                  </a:lnTo>
                  <a:lnTo>
                    <a:pt x="808" y="875"/>
                  </a:lnTo>
                  <a:lnTo>
                    <a:pt x="797" y="887"/>
                  </a:lnTo>
                  <a:lnTo>
                    <a:pt x="785" y="901"/>
                  </a:lnTo>
                  <a:lnTo>
                    <a:pt x="775" y="914"/>
                  </a:lnTo>
                  <a:lnTo>
                    <a:pt x="766" y="929"/>
                  </a:lnTo>
                  <a:lnTo>
                    <a:pt x="756" y="942"/>
                  </a:lnTo>
                  <a:lnTo>
                    <a:pt x="748" y="957"/>
                  </a:lnTo>
                  <a:lnTo>
                    <a:pt x="740" y="972"/>
                  </a:lnTo>
                  <a:lnTo>
                    <a:pt x="733" y="987"/>
                  </a:lnTo>
                  <a:lnTo>
                    <a:pt x="726" y="1003"/>
                  </a:lnTo>
                  <a:lnTo>
                    <a:pt x="720" y="1018"/>
                  </a:lnTo>
                  <a:lnTo>
                    <a:pt x="714" y="1034"/>
                  </a:lnTo>
                  <a:lnTo>
                    <a:pt x="709" y="1049"/>
                  </a:lnTo>
                  <a:lnTo>
                    <a:pt x="705" y="1065"/>
                  </a:lnTo>
                  <a:lnTo>
                    <a:pt x="700" y="1081"/>
                  </a:lnTo>
                  <a:lnTo>
                    <a:pt x="697" y="1096"/>
                  </a:lnTo>
                  <a:lnTo>
                    <a:pt x="694" y="1112"/>
                  </a:lnTo>
                  <a:lnTo>
                    <a:pt x="692" y="1130"/>
                  </a:lnTo>
                  <a:lnTo>
                    <a:pt x="690" y="1149"/>
                  </a:lnTo>
                  <a:lnTo>
                    <a:pt x="690" y="1168"/>
                  </a:lnTo>
                  <a:lnTo>
                    <a:pt x="690" y="1187"/>
                  </a:lnTo>
                  <a:lnTo>
                    <a:pt x="692" y="1204"/>
                  </a:lnTo>
                  <a:lnTo>
                    <a:pt x="694" y="1222"/>
                  </a:lnTo>
                  <a:lnTo>
                    <a:pt x="698" y="1240"/>
                  </a:lnTo>
                  <a:lnTo>
                    <a:pt x="703" y="1256"/>
                  </a:lnTo>
                  <a:lnTo>
                    <a:pt x="708" y="1273"/>
                  </a:lnTo>
                  <a:lnTo>
                    <a:pt x="714" y="1290"/>
                  </a:lnTo>
                  <a:lnTo>
                    <a:pt x="721" y="1305"/>
                  </a:lnTo>
                  <a:lnTo>
                    <a:pt x="729" y="1321"/>
                  </a:lnTo>
                  <a:lnTo>
                    <a:pt x="739" y="1335"/>
                  </a:lnTo>
                  <a:lnTo>
                    <a:pt x="748" y="1350"/>
                  </a:lnTo>
                  <a:lnTo>
                    <a:pt x="759" y="1364"/>
                  </a:lnTo>
                  <a:lnTo>
                    <a:pt x="771" y="1378"/>
                  </a:lnTo>
                  <a:lnTo>
                    <a:pt x="783" y="1390"/>
                  </a:lnTo>
                  <a:lnTo>
                    <a:pt x="796" y="1403"/>
                  </a:lnTo>
                  <a:lnTo>
                    <a:pt x="810" y="1415"/>
                  </a:lnTo>
                  <a:lnTo>
                    <a:pt x="825" y="1426"/>
                  </a:lnTo>
                  <a:lnTo>
                    <a:pt x="840" y="1436"/>
                  </a:lnTo>
                  <a:lnTo>
                    <a:pt x="857" y="1447"/>
                  </a:lnTo>
                  <a:lnTo>
                    <a:pt x="873" y="1456"/>
                  </a:lnTo>
                  <a:lnTo>
                    <a:pt x="891" y="1464"/>
                  </a:lnTo>
                  <a:lnTo>
                    <a:pt x="909" y="1472"/>
                  </a:lnTo>
                  <a:lnTo>
                    <a:pt x="928" y="1479"/>
                  </a:lnTo>
                  <a:lnTo>
                    <a:pt x="948" y="1485"/>
                  </a:lnTo>
                  <a:lnTo>
                    <a:pt x="968" y="1490"/>
                  </a:lnTo>
                  <a:lnTo>
                    <a:pt x="989" y="1494"/>
                  </a:lnTo>
                  <a:lnTo>
                    <a:pt x="1011" y="1499"/>
                  </a:lnTo>
                  <a:lnTo>
                    <a:pt x="1033" y="1502"/>
                  </a:lnTo>
                  <a:lnTo>
                    <a:pt x="1056" y="1503"/>
                  </a:lnTo>
                  <a:lnTo>
                    <a:pt x="1099" y="1505"/>
                  </a:lnTo>
                  <a:lnTo>
                    <a:pt x="1139" y="1503"/>
                  </a:lnTo>
                  <a:lnTo>
                    <a:pt x="1176" y="1498"/>
                  </a:lnTo>
                  <a:lnTo>
                    <a:pt x="1211" y="1489"/>
                  </a:lnTo>
                  <a:lnTo>
                    <a:pt x="1243" y="1479"/>
                  </a:lnTo>
                  <a:lnTo>
                    <a:pt x="1273" y="1465"/>
                  </a:lnTo>
                  <a:lnTo>
                    <a:pt x="1300" y="1450"/>
                  </a:lnTo>
                  <a:lnTo>
                    <a:pt x="1325" y="1432"/>
                  </a:lnTo>
                  <a:lnTo>
                    <a:pt x="1348" y="1413"/>
                  </a:lnTo>
                  <a:lnTo>
                    <a:pt x="1367" y="1393"/>
                  </a:lnTo>
                  <a:lnTo>
                    <a:pt x="1385" y="1370"/>
                  </a:lnTo>
                  <a:lnTo>
                    <a:pt x="1400" y="1346"/>
                  </a:lnTo>
                  <a:lnTo>
                    <a:pt x="1413" y="1321"/>
                  </a:lnTo>
                  <a:lnTo>
                    <a:pt x="1424" y="1296"/>
                  </a:lnTo>
                  <a:lnTo>
                    <a:pt x="1432" y="1269"/>
                  </a:lnTo>
                  <a:lnTo>
                    <a:pt x="1439" y="1242"/>
                  </a:lnTo>
                  <a:lnTo>
                    <a:pt x="1443" y="1215"/>
                  </a:lnTo>
                  <a:lnTo>
                    <a:pt x="1445" y="1188"/>
                  </a:lnTo>
                  <a:lnTo>
                    <a:pt x="1445" y="1161"/>
                  </a:lnTo>
                  <a:lnTo>
                    <a:pt x="1443" y="1134"/>
                  </a:lnTo>
                  <a:lnTo>
                    <a:pt x="1439" y="1108"/>
                  </a:lnTo>
                  <a:lnTo>
                    <a:pt x="1432" y="1082"/>
                  </a:lnTo>
                  <a:lnTo>
                    <a:pt x="1424" y="1058"/>
                  </a:lnTo>
                  <a:lnTo>
                    <a:pt x="1414" y="1034"/>
                  </a:lnTo>
                  <a:lnTo>
                    <a:pt x="1402" y="1011"/>
                  </a:lnTo>
                  <a:lnTo>
                    <a:pt x="1389" y="990"/>
                  </a:lnTo>
                  <a:lnTo>
                    <a:pt x="1374" y="971"/>
                  </a:lnTo>
                  <a:lnTo>
                    <a:pt x="1356" y="955"/>
                  </a:lnTo>
                  <a:lnTo>
                    <a:pt x="1337" y="939"/>
                  </a:lnTo>
                  <a:lnTo>
                    <a:pt x="1317" y="927"/>
                  </a:lnTo>
                  <a:lnTo>
                    <a:pt x="1294" y="916"/>
                  </a:lnTo>
                  <a:lnTo>
                    <a:pt x="1270" y="908"/>
                  </a:lnTo>
                  <a:lnTo>
                    <a:pt x="1254" y="904"/>
                  </a:lnTo>
                  <a:lnTo>
                    <a:pt x="1237" y="902"/>
                  </a:lnTo>
                  <a:lnTo>
                    <a:pt x="1222" y="900"/>
                  </a:lnTo>
                  <a:lnTo>
                    <a:pt x="1205" y="898"/>
                  </a:lnTo>
                  <a:lnTo>
                    <a:pt x="1191" y="898"/>
                  </a:lnTo>
                  <a:lnTo>
                    <a:pt x="1175" y="898"/>
                  </a:lnTo>
                  <a:lnTo>
                    <a:pt x="1161" y="899"/>
                  </a:lnTo>
                  <a:lnTo>
                    <a:pt x="1146" y="901"/>
                  </a:lnTo>
                  <a:lnTo>
                    <a:pt x="1133" y="903"/>
                  </a:lnTo>
                  <a:lnTo>
                    <a:pt x="1119" y="906"/>
                  </a:lnTo>
                  <a:lnTo>
                    <a:pt x="1107" y="909"/>
                  </a:lnTo>
                  <a:lnTo>
                    <a:pt x="1093" y="913"/>
                  </a:lnTo>
                  <a:lnTo>
                    <a:pt x="1082" y="918"/>
                  </a:lnTo>
                  <a:lnTo>
                    <a:pt x="1070" y="924"/>
                  </a:lnTo>
                  <a:lnTo>
                    <a:pt x="1059" y="930"/>
                  </a:lnTo>
                  <a:lnTo>
                    <a:pt x="1048" y="936"/>
                  </a:lnTo>
                  <a:lnTo>
                    <a:pt x="1038" y="943"/>
                  </a:lnTo>
                  <a:lnTo>
                    <a:pt x="1028" y="951"/>
                  </a:lnTo>
                  <a:lnTo>
                    <a:pt x="1019" y="959"/>
                  </a:lnTo>
                  <a:lnTo>
                    <a:pt x="1011" y="967"/>
                  </a:lnTo>
                  <a:lnTo>
                    <a:pt x="1002" y="976"/>
                  </a:lnTo>
                  <a:lnTo>
                    <a:pt x="994" y="985"/>
                  </a:lnTo>
                  <a:lnTo>
                    <a:pt x="988" y="994"/>
                  </a:lnTo>
                  <a:lnTo>
                    <a:pt x="981" y="1004"/>
                  </a:lnTo>
                  <a:lnTo>
                    <a:pt x="975" y="1014"/>
                  </a:lnTo>
                  <a:lnTo>
                    <a:pt x="970" y="1024"/>
                  </a:lnTo>
                  <a:lnTo>
                    <a:pt x="965" y="1035"/>
                  </a:lnTo>
                  <a:lnTo>
                    <a:pt x="961" y="1045"/>
                  </a:lnTo>
                  <a:lnTo>
                    <a:pt x="958" y="1057"/>
                  </a:lnTo>
                  <a:lnTo>
                    <a:pt x="955" y="1068"/>
                  </a:lnTo>
                  <a:lnTo>
                    <a:pt x="953" y="1080"/>
                  </a:lnTo>
                  <a:lnTo>
                    <a:pt x="951" y="1091"/>
                  </a:lnTo>
                  <a:lnTo>
                    <a:pt x="950" y="1115"/>
                  </a:lnTo>
                  <a:lnTo>
                    <a:pt x="951" y="1137"/>
                  </a:lnTo>
                  <a:lnTo>
                    <a:pt x="953" y="1156"/>
                  </a:lnTo>
                  <a:lnTo>
                    <a:pt x="958" y="1175"/>
                  </a:lnTo>
                  <a:lnTo>
                    <a:pt x="964" y="1191"/>
                  </a:lnTo>
                  <a:lnTo>
                    <a:pt x="972" y="1204"/>
                  </a:lnTo>
                  <a:lnTo>
                    <a:pt x="982" y="1217"/>
                  </a:lnTo>
                  <a:lnTo>
                    <a:pt x="992" y="1227"/>
                  </a:lnTo>
                  <a:lnTo>
                    <a:pt x="1003" y="1236"/>
                  </a:lnTo>
                  <a:lnTo>
                    <a:pt x="1016" y="1242"/>
                  </a:lnTo>
                  <a:lnTo>
                    <a:pt x="1029" y="1247"/>
                  </a:lnTo>
                  <a:lnTo>
                    <a:pt x="1043" y="1251"/>
                  </a:lnTo>
                  <a:lnTo>
                    <a:pt x="1057" y="1253"/>
                  </a:lnTo>
                  <a:lnTo>
                    <a:pt x="1073" y="1254"/>
                  </a:lnTo>
                  <a:lnTo>
                    <a:pt x="1087" y="1254"/>
                  </a:lnTo>
                  <a:lnTo>
                    <a:pt x="1103" y="1253"/>
                  </a:lnTo>
                  <a:lnTo>
                    <a:pt x="1117" y="1251"/>
                  </a:lnTo>
                  <a:lnTo>
                    <a:pt x="1132" y="1247"/>
                  </a:lnTo>
                  <a:lnTo>
                    <a:pt x="1145" y="1243"/>
                  </a:lnTo>
                  <a:lnTo>
                    <a:pt x="1158" y="1238"/>
                  </a:lnTo>
                  <a:lnTo>
                    <a:pt x="1171" y="1231"/>
                  </a:lnTo>
                  <a:lnTo>
                    <a:pt x="1183" y="1224"/>
                  </a:lnTo>
                  <a:lnTo>
                    <a:pt x="1194" y="1217"/>
                  </a:lnTo>
                  <a:lnTo>
                    <a:pt x="1203" y="1208"/>
                  </a:lnTo>
                  <a:lnTo>
                    <a:pt x="1211" y="1200"/>
                  </a:lnTo>
                  <a:lnTo>
                    <a:pt x="1217" y="1191"/>
                  </a:lnTo>
                  <a:lnTo>
                    <a:pt x="1223" y="1181"/>
                  </a:lnTo>
                  <a:lnTo>
                    <a:pt x="1226" y="1172"/>
                  </a:lnTo>
                  <a:lnTo>
                    <a:pt x="1227" y="1162"/>
                  </a:lnTo>
                  <a:lnTo>
                    <a:pt x="1226" y="1152"/>
                  </a:lnTo>
                  <a:lnTo>
                    <a:pt x="1222" y="1142"/>
                  </a:lnTo>
                  <a:lnTo>
                    <a:pt x="1215" y="1133"/>
                  </a:lnTo>
                  <a:lnTo>
                    <a:pt x="1210" y="1125"/>
                  </a:lnTo>
                  <a:lnTo>
                    <a:pt x="1206" y="1120"/>
                  </a:lnTo>
                  <a:lnTo>
                    <a:pt x="1201" y="1117"/>
                  </a:lnTo>
                  <a:lnTo>
                    <a:pt x="1197" y="1114"/>
                  </a:lnTo>
                  <a:lnTo>
                    <a:pt x="1192" y="1113"/>
                  </a:lnTo>
                  <a:lnTo>
                    <a:pt x="1187" y="1112"/>
                  </a:lnTo>
                  <a:lnTo>
                    <a:pt x="1183" y="1113"/>
                  </a:lnTo>
                  <a:lnTo>
                    <a:pt x="1179" y="1114"/>
                  </a:lnTo>
                  <a:lnTo>
                    <a:pt x="1172" y="1119"/>
                  </a:lnTo>
                  <a:lnTo>
                    <a:pt x="1164" y="1126"/>
                  </a:lnTo>
                  <a:lnTo>
                    <a:pt x="1155" y="1135"/>
                  </a:lnTo>
                  <a:lnTo>
                    <a:pt x="1147" y="1144"/>
                  </a:lnTo>
                  <a:lnTo>
                    <a:pt x="1138" y="1154"/>
                  </a:lnTo>
                  <a:lnTo>
                    <a:pt x="1129" y="1163"/>
                  </a:lnTo>
                  <a:lnTo>
                    <a:pt x="1123" y="1167"/>
                  </a:lnTo>
                  <a:lnTo>
                    <a:pt x="1118" y="1171"/>
                  </a:lnTo>
                  <a:lnTo>
                    <a:pt x="1112" y="1173"/>
                  </a:lnTo>
                  <a:lnTo>
                    <a:pt x="1106" y="1176"/>
                  </a:lnTo>
                  <a:lnTo>
                    <a:pt x="1100" y="1177"/>
                  </a:lnTo>
                  <a:lnTo>
                    <a:pt x="1093" y="1178"/>
                  </a:lnTo>
                  <a:lnTo>
                    <a:pt x="1086" y="1178"/>
                  </a:lnTo>
                  <a:lnTo>
                    <a:pt x="1078" y="1177"/>
                  </a:lnTo>
                  <a:lnTo>
                    <a:pt x="1071" y="1175"/>
                  </a:lnTo>
                  <a:lnTo>
                    <a:pt x="1061" y="1172"/>
                  </a:lnTo>
                  <a:lnTo>
                    <a:pt x="1053" y="1168"/>
                  </a:lnTo>
                  <a:lnTo>
                    <a:pt x="1044" y="1162"/>
                  </a:lnTo>
                  <a:lnTo>
                    <a:pt x="1049" y="1160"/>
                  </a:lnTo>
                  <a:lnTo>
                    <a:pt x="1053" y="1158"/>
                  </a:lnTo>
                  <a:lnTo>
                    <a:pt x="1058" y="1154"/>
                  </a:lnTo>
                  <a:lnTo>
                    <a:pt x="1062" y="1151"/>
                  </a:lnTo>
                  <a:lnTo>
                    <a:pt x="1070" y="1143"/>
                  </a:lnTo>
                  <a:lnTo>
                    <a:pt x="1077" y="1133"/>
                  </a:lnTo>
                  <a:lnTo>
                    <a:pt x="1088" y="1109"/>
                  </a:lnTo>
                  <a:lnTo>
                    <a:pt x="1101" y="1085"/>
                  </a:lnTo>
                  <a:lnTo>
                    <a:pt x="1107" y="1073"/>
                  </a:lnTo>
                  <a:lnTo>
                    <a:pt x="1114" y="1062"/>
                  </a:lnTo>
                  <a:lnTo>
                    <a:pt x="1118" y="1058"/>
                  </a:lnTo>
                  <a:lnTo>
                    <a:pt x="1122" y="1054"/>
                  </a:lnTo>
                  <a:lnTo>
                    <a:pt x="1126" y="1049"/>
                  </a:lnTo>
                  <a:lnTo>
                    <a:pt x="1132" y="1046"/>
                  </a:lnTo>
                  <a:lnTo>
                    <a:pt x="1137" y="1044"/>
                  </a:lnTo>
                  <a:lnTo>
                    <a:pt x="1142" y="1042"/>
                  </a:lnTo>
                  <a:lnTo>
                    <a:pt x="1148" y="1041"/>
                  </a:lnTo>
                  <a:lnTo>
                    <a:pt x="1155" y="1040"/>
                  </a:lnTo>
                  <a:lnTo>
                    <a:pt x="1162" y="1040"/>
                  </a:lnTo>
                  <a:lnTo>
                    <a:pt x="1169" y="1042"/>
                  </a:lnTo>
                  <a:lnTo>
                    <a:pt x="1177" y="1044"/>
                  </a:lnTo>
                  <a:lnTo>
                    <a:pt x="1186" y="1047"/>
                  </a:lnTo>
                  <a:lnTo>
                    <a:pt x="1200" y="1054"/>
                  </a:lnTo>
                  <a:lnTo>
                    <a:pt x="1211" y="1061"/>
                  </a:lnTo>
                  <a:lnTo>
                    <a:pt x="1222" y="1069"/>
                  </a:lnTo>
                  <a:lnTo>
                    <a:pt x="1231" y="1077"/>
                  </a:lnTo>
                  <a:lnTo>
                    <a:pt x="1238" y="1086"/>
                  </a:lnTo>
                  <a:lnTo>
                    <a:pt x="1244" y="1095"/>
                  </a:lnTo>
                  <a:lnTo>
                    <a:pt x="1248" y="1106"/>
                  </a:lnTo>
                  <a:lnTo>
                    <a:pt x="1252" y="1115"/>
                  </a:lnTo>
                  <a:lnTo>
                    <a:pt x="1254" y="1125"/>
                  </a:lnTo>
                  <a:lnTo>
                    <a:pt x="1255" y="1136"/>
                  </a:lnTo>
                  <a:lnTo>
                    <a:pt x="1254" y="1147"/>
                  </a:lnTo>
                  <a:lnTo>
                    <a:pt x="1253" y="1158"/>
                  </a:lnTo>
                  <a:lnTo>
                    <a:pt x="1249" y="1168"/>
                  </a:lnTo>
                  <a:lnTo>
                    <a:pt x="1246" y="1178"/>
                  </a:lnTo>
                  <a:lnTo>
                    <a:pt x="1241" y="1190"/>
                  </a:lnTo>
                  <a:lnTo>
                    <a:pt x="1236" y="1199"/>
                  </a:lnTo>
                  <a:lnTo>
                    <a:pt x="1229" y="1210"/>
                  </a:lnTo>
                  <a:lnTo>
                    <a:pt x="1222" y="1219"/>
                  </a:lnTo>
                  <a:lnTo>
                    <a:pt x="1213" y="1228"/>
                  </a:lnTo>
                  <a:lnTo>
                    <a:pt x="1204" y="1238"/>
                  </a:lnTo>
                  <a:lnTo>
                    <a:pt x="1195" y="1246"/>
                  </a:lnTo>
                  <a:lnTo>
                    <a:pt x="1183" y="1253"/>
                  </a:lnTo>
                  <a:lnTo>
                    <a:pt x="1173" y="1260"/>
                  </a:lnTo>
                  <a:lnTo>
                    <a:pt x="1161" y="1267"/>
                  </a:lnTo>
                  <a:lnTo>
                    <a:pt x="1148" y="1273"/>
                  </a:lnTo>
                  <a:lnTo>
                    <a:pt x="1136" y="1277"/>
                  </a:lnTo>
                  <a:lnTo>
                    <a:pt x="1122" y="1281"/>
                  </a:lnTo>
                  <a:lnTo>
                    <a:pt x="1108" y="1283"/>
                  </a:lnTo>
                  <a:lnTo>
                    <a:pt x="1094" y="1285"/>
                  </a:lnTo>
                  <a:lnTo>
                    <a:pt x="1080" y="1286"/>
                  </a:lnTo>
                  <a:lnTo>
                    <a:pt x="1064" y="1285"/>
                  </a:lnTo>
                  <a:lnTo>
                    <a:pt x="1050" y="1283"/>
                  </a:lnTo>
                  <a:lnTo>
                    <a:pt x="1034" y="1280"/>
                  </a:lnTo>
                  <a:lnTo>
                    <a:pt x="1020" y="1276"/>
                  </a:lnTo>
                  <a:lnTo>
                    <a:pt x="1005" y="1271"/>
                  </a:lnTo>
                  <a:lnTo>
                    <a:pt x="993" y="1265"/>
                  </a:lnTo>
                  <a:lnTo>
                    <a:pt x="981" y="1257"/>
                  </a:lnTo>
                  <a:lnTo>
                    <a:pt x="969" y="1249"/>
                  </a:lnTo>
                  <a:lnTo>
                    <a:pt x="959" y="1240"/>
                  </a:lnTo>
                  <a:lnTo>
                    <a:pt x="950" y="1230"/>
                  </a:lnTo>
                  <a:lnTo>
                    <a:pt x="949" y="1230"/>
                  </a:lnTo>
                  <a:lnTo>
                    <a:pt x="940" y="1220"/>
                  </a:lnTo>
                  <a:lnTo>
                    <a:pt x="933" y="1210"/>
                  </a:lnTo>
                  <a:lnTo>
                    <a:pt x="927" y="1199"/>
                  </a:lnTo>
                  <a:lnTo>
                    <a:pt x="921" y="1189"/>
                  </a:lnTo>
                  <a:lnTo>
                    <a:pt x="916" y="1178"/>
                  </a:lnTo>
                  <a:lnTo>
                    <a:pt x="911" y="1167"/>
                  </a:lnTo>
                  <a:lnTo>
                    <a:pt x="907" y="1155"/>
                  </a:lnTo>
                  <a:lnTo>
                    <a:pt x="904" y="1144"/>
                  </a:lnTo>
                  <a:lnTo>
                    <a:pt x="902" y="1133"/>
                  </a:lnTo>
                  <a:lnTo>
                    <a:pt x="900" y="1121"/>
                  </a:lnTo>
                  <a:lnTo>
                    <a:pt x="899" y="1110"/>
                  </a:lnTo>
                  <a:lnTo>
                    <a:pt x="899" y="1098"/>
                  </a:lnTo>
                  <a:lnTo>
                    <a:pt x="899" y="1087"/>
                  </a:lnTo>
                  <a:lnTo>
                    <a:pt x="900" y="1074"/>
                  </a:lnTo>
                  <a:lnTo>
                    <a:pt x="902" y="1063"/>
                  </a:lnTo>
                  <a:lnTo>
                    <a:pt x="904" y="1051"/>
                  </a:lnTo>
                  <a:lnTo>
                    <a:pt x="906" y="1041"/>
                  </a:lnTo>
                  <a:lnTo>
                    <a:pt x="910" y="1030"/>
                  </a:lnTo>
                  <a:lnTo>
                    <a:pt x="914" y="1018"/>
                  </a:lnTo>
                  <a:lnTo>
                    <a:pt x="919" y="1008"/>
                  </a:lnTo>
                  <a:lnTo>
                    <a:pt x="924" y="997"/>
                  </a:lnTo>
                  <a:lnTo>
                    <a:pt x="930" y="987"/>
                  </a:lnTo>
                  <a:lnTo>
                    <a:pt x="936" y="977"/>
                  </a:lnTo>
                  <a:lnTo>
                    <a:pt x="943" y="967"/>
                  </a:lnTo>
                  <a:lnTo>
                    <a:pt x="951" y="958"/>
                  </a:lnTo>
                  <a:lnTo>
                    <a:pt x="958" y="950"/>
                  </a:lnTo>
                  <a:lnTo>
                    <a:pt x="966" y="941"/>
                  </a:lnTo>
                  <a:lnTo>
                    <a:pt x="975" y="933"/>
                  </a:lnTo>
                  <a:lnTo>
                    <a:pt x="985" y="926"/>
                  </a:lnTo>
                  <a:lnTo>
                    <a:pt x="995" y="918"/>
                  </a:lnTo>
                  <a:lnTo>
                    <a:pt x="1005" y="911"/>
                  </a:lnTo>
                  <a:lnTo>
                    <a:pt x="1016" y="906"/>
                  </a:lnTo>
                  <a:lnTo>
                    <a:pt x="1031" y="898"/>
                  </a:lnTo>
                  <a:lnTo>
                    <a:pt x="1048" y="891"/>
                  </a:lnTo>
                  <a:lnTo>
                    <a:pt x="1065" y="885"/>
                  </a:lnTo>
                  <a:lnTo>
                    <a:pt x="1083" y="881"/>
                  </a:lnTo>
                  <a:lnTo>
                    <a:pt x="1102" y="877"/>
                  </a:lnTo>
                  <a:lnTo>
                    <a:pt x="1120" y="873"/>
                  </a:lnTo>
                  <a:lnTo>
                    <a:pt x="1140" y="870"/>
                  </a:lnTo>
                  <a:lnTo>
                    <a:pt x="1160" y="869"/>
                  </a:lnTo>
                  <a:lnTo>
                    <a:pt x="1179" y="868"/>
                  </a:lnTo>
                  <a:lnTo>
                    <a:pt x="1199" y="868"/>
                  </a:lnTo>
                  <a:lnTo>
                    <a:pt x="1219" y="869"/>
                  </a:lnTo>
                  <a:lnTo>
                    <a:pt x="1239" y="872"/>
                  </a:lnTo>
                  <a:lnTo>
                    <a:pt x="1259" y="874"/>
                  </a:lnTo>
                  <a:lnTo>
                    <a:pt x="1279" y="878"/>
                  </a:lnTo>
                  <a:lnTo>
                    <a:pt x="1298" y="882"/>
                  </a:lnTo>
                  <a:lnTo>
                    <a:pt x="1318" y="887"/>
                  </a:lnTo>
                  <a:lnTo>
                    <a:pt x="1333" y="892"/>
                  </a:lnTo>
                  <a:lnTo>
                    <a:pt x="1349" y="899"/>
                  </a:lnTo>
                  <a:lnTo>
                    <a:pt x="1363" y="905"/>
                  </a:lnTo>
                  <a:lnTo>
                    <a:pt x="1378" y="913"/>
                  </a:lnTo>
                  <a:lnTo>
                    <a:pt x="1391" y="921"/>
                  </a:lnTo>
                  <a:lnTo>
                    <a:pt x="1405" y="930"/>
                  </a:lnTo>
                  <a:lnTo>
                    <a:pt x="1417" y="939"/>
                  </a:lnTo>
                  <a:lnTo>
                    <a:pt x="1428" y="950"/>
                  </a:lnTo>
                  <a:lnTo>
                    <a:pt x="1440" y="960"/>
                  </a:lnTo>
                  <a:lnTo>
                    <a:pt x="1450" y="971"/>
                  </a:lnTo>
                  <a:lnTo>
                    <a:pt x="1460" y="983"/>
                  </a:lnTo>
                  <a:lnTo>
                    <a:pt x="1470" y="994"/>
                  </a:lnTo>
                  <a:lnTo>
                    <a:pt x="1478" y="1007"/>
                  </a:lnTo>
                  <a:lnTo>
                    <a:pt x="1486" y="1020"/>
                  </a:lnTo>
                  <a:lnTo>
                    <a:pt x="1493" y="1033"/>
                  </a:lnTo>
                  <a:lnTo>
                    <a:pt x="1500" y="1046"/>
                  </a:lnTo>
                  <a:lnTo>
                    <a:pt x="1506" y="1061"/>
                  </a:lnTo>
                  <a:lnTo>
                    <a:pt x="1511" y="1074"/>
                  </a:lnTo>
                  <a:lnTo>
                    <a:pt x="1515" y="1089"/>
                  </a:lnTo>
                  <a:lnTo>
                    <a:pt x="1519" y="1102"/>
                  </a:lnTo>
                  <a:lnTo>
                    <a:pt x="1522" y="1117"/>
                  </a:lnTo>
                  <a:lnTo>
                    <a:pt x="1524" y="1132"/>
                  </a:lnTo>
                  <a:lnTo>
                    <a:pt x="1527" y="1147"/>
                  </a:lnTo>
                  <a:lnTo>
                    <a:pt x="1528" y="1162"/>
                  </a:lnTo>
                  <a:lnTo>
                    <a:pt x="1528" y="1176"/>
                  </a:lnTo>
                  <a:lnTo>
                    <a:pt x="1527" y="1191"/>
                  </a:lnTo>
                  <a:lnTo>
                    <a:pt x="1526" y="1205"/>
                  </a:lnTo>
                  <a:lnTo>
                    <a:pt x="1523" y="1220"/>
                  </a:lnTo>
                  <a:lnTo>
                    <a:pt x="1520" y="1234"/>
                  </a:lnTo>
                  <a:lnTo>
                    <a:pt x="1517" y="1249"/>
                  </a:lnTo>
                  <a:lnTo>
                    <a:pt x="1513" y="1264"/>
                  </a:lnTo>
                  <a:lnTo>
                    <a:pt x="1508" y="1277"/>
                  </a:lnTo>
                  <a:lnTo>
                    <a:pt x="1492" y="1310"/>
                  </a:lnTo>
                  <a:lnTo>
                    <a:pt x="1474" y="1343"/>
                  </a:lnTo>
                  <a:lnTo>
                    <a:pt x="1453" y="1372"/>
                  </a:lnTo>
                  <a:lnTo>
                    <a:pt x="1430" y="1400"/>
                  </a:lnTo>
                  <a:lnTo>
                    <a:pt x="1406" y="1425"/>
                  </a:lnTo>
                  <a:lnTo>
                    <a:pt x="1379" y="1449"/>
                  </a:lnTo>
                  <a:lnTo>
                    <a:pt x="1351" y="1471"/>
                  </a:lnTo>
                  <a:lnTo>
                    <a:pt x="1321" y="1489"/>
                  </a:lnTo>
                  <a:lnTo>
                    <a:pt x="1290" y="1506"/>
                  </a:lnTo>
                  <a:lnTo>
                    <a:pt x="1258" y="1522"/>
                  </a:lnTo>
                  <a:lnTo>
                    <a:pt x="1224" y="1534"/>
                  </a:lnTo>
                  <a:lnTo>
                    <a:pt x="1190" y="1544"/>
                  </a:lnTo>
                  <a:lnTo>
                    <a:pt x="1155" y="1553"/>
                  </a:lnTo>
                  <a:lnTo>
                    <a:pt x="1120" y="1558"/>
                  </a:lnTo>
                  <a:lnTo>
                    <a:pt x="1085" y="1562"/>
                  </a:lnTo>
                  <a:lnTo>
                    <a:pt x="1050" y="1563"/>
                  </a:lnTo>
                  <a:lnTo>
                    <a:pt x="1015" y="1562"/>
                  </a:lnTo>
                  <a:lnTo>
                    <a:pt x="980" y="1559"/>
                  </a:lnTo>
                  <a:lnTo>
                    <a:pt x="946" y="1553"/>
                  </a:lnTo>
                  <a:lnTo>
                    <a:pt x="912" y="1544"/>
                  </a:lnTo>
                  <a:lnTo>
                    <a:pt x="879" y="1534"/>
                  </a:lnTo>
                  <a:lnTo>
                    <a:pt x="848" y="1520"/>
                  </a:lnTo>
                  <a:lnTo>
                    <a:pt x="818" y="1505"/>
                  </a:lnTo>
                  <a:lnTo>
                    <a:pt x="789" y="1486"/>
                  </a:lnTo>
                  <a:lnTo>
                    <a:pt x="763" y="1466"/>
                  </a:lnTo>
                  <a:lnTo>
                    <a:pt x="738" y="1442"/>
                  </a:lnTo>
                  <a:lnTo>
                    <a:pt x="715" y="1416"/>
                  </a:lnTo>
                  <a:lnTo>
                    <a:pt x="693" y="1388"/>
                  </a:lnTo>
                  <a:lnTo>
                    <a:pt x="676" y="1357"/>
                  </a:lnTo>
                  <a:lnTo>
                    <a:pt x="659" y="1323"/>
                  </a:lnTo>
                  <a:lnTo>
                    <a:pt x="647" y="1286"/>
                  </a:lnTo>
                  <a:lnTo>
                    <a:pt x="636" y="1248"/>
                  </a:lnTo>
                  <a:lnTo>
                    <a:pt x="631" y="1263"/>
                  </a:lnTo>
                  <a:lnTo>
                    <a:pt x="626" y="1278"/>
                  </a:lnTo>
                  <a:lnTo>
                    <a:pt x="620" y="1295"/>
                  </a:lnTo>
                  <a:lnTo>
                    <a:pt x="614" y="1310"/>
                  </a:lnTo>
                  <a:lnTo>
                    <a:pt x="605" y="1327"/>
                  </a:lnTo>
                  <a:lnTo>
                    <a:pt x="598" y="1343"/>
                  </a:lnTo>
                  <a:lnTo>
                    <a:pt x="589" y="1359"/>
                  </a:lnTo>
                  <a:lnTo>
                    <a:pt x="580" y="1375"/>
                  </a:lnTo>
                  <a:lnTo>
                    <a:pt x="569" y="1390"/>
                  </a:lnTo>
                  <a:lnTo>
                    <a:pt x="559" y="1405"/>
                  </a:lnTo>
                  <a:lnTo>
                    <a:pt x="549" y="1420"/>
                  </a:lnTo>
                  <a:lnTo>
                    <a:pt x="536" y="1434"/>
                  </a:lnTo>
                  <a:lnTo>
                    <a:pt x="525" y="1447"/>
                  </a:lnTo>
                  <a:lnTo>
                    <a:pt x="511" y="1459"/>
                  </a:lnTo>
                  <a:lnTo>
                    <a:pt x="499" y="1471"/>
                  </a:lnTo>
                  <a:lnTo>
                    <a:pt x="484" y="1481"/>
                  </a:lnTo>
                  <a:lnTo>
                    <a:pt x="471" y="1490"/>
                  </a:lnTo>
                  <a:lnTo>
                    <a:pt x="456" y="1499"/>
                  </a:lnTo>
                  <a:lnTo>
                    <a:pt x="441" y="1505"/>
                  </a:lnTo>
                  <a:lnTo>
                    <a:pt x="427" y="1510"/>
                  </a:lnTo>
                  <a:lnTo>
                    <a:pt x="411" y="1513"/>
                  </a:lnTo>
                  <a:lnTo>
                    <a:pt x="394" y="1515"/>
                  </a:lnTo>
                  <a:lnTo>
                    <a:pt x="378" y="1515"/>
                  </a:lnTo>
                  <a:lnTo>
                    <a:pt x="361" y="1514"/>
                  </a:lnTo>
                  <a:lnTo>
                    <a:pt x="345" y="1510"/>
                  </a:lnTo>
                  <a:lnTo>
                    <a:pt x="327" y="1505"/>
                  </a:lnTo>
                  <a:lnTo>
                    <a:pt x="310" y="1498"/>
                  </a:lnTo>
                  <a:lnTo>
                    <a:pt x="292" y="1487"/>
                  </a:lnTo>
                  <a:lnTo>
                    <a:pt x="273" y="1475"/>
                  </a:lnTo>
                  <a:lnTo>
                    <a:pt x="256" y="1460"/>
                  </a:lnTo>
                  <a:lnTo>
                    <a:pt x="237" y="1442"/>
                  </a:lnTo>
                  <a:lnTo>
                    <a:pt x="219" y="1423"/>
                  </a:lnTo>
                  <a:lnTo>
                    <a:pt x="215" y="1436"/>
                  </a:lnTo>
                  <a:lnTo>
                    <a:pt x="210" y="1449"/>
                  </a:lnTo>
                  <a:lnTo>
                    <a:pt x="205" y="1460"/>
                  </a:lnTo>
                  <a:lnTo>
                    <a:pt x="200" y="1471"/>
                  </a:lnTo>
                  <a:lnTo>
                    <a:pt x="194" y="1480"/>
                  </a:lnTo>
                  <a:lnTo>
                    <a:pt x="189" y="1488"/>
                  </a:lnTo>
                  <a:lnTo>
                    <a:pt x="183" y="1496"/>
                  </a:lnTo>
                  <a:lnTo>
                    <a:pt x="175" y="1503"/>
                  </a:lnTo>
                  <a:lnTo>
                    <a:pt x="169" y="1509"/>
                  </a:lnTo>
                  <a:lnTo>
                    <a:pt x="162" y="1514"/>
                  </a:lnTo>
                  <a:lnTo>
                    <a:pt x="155" y="1519"/>
                  </a:lnTo>
                  <a:lnTo>
                    <a:pt x="147" y="1523"/>
                  </a:lnTo>
                  <a:lnTo>
                    <a:pt x="140" y="1526"/>
                  </a:lnTo>
                  <a:lnTo>
                    <a:pt x="133" y="1529"/>
                  </a:lnTo>
                  <a:lnTo>
                    <a:pt x="125" y="1531"/>
                  </a:lnTo>
                  <a:lnTo>
                    <a:pt x="117" y="1532"/>
                  </a:lnTo>
                  <a:lnTo>
                    <a:pt x="110" y="1533"/>
                  </a:lnTo>
                  <a:lnTo>
                    <a:pt x="102" y="1533"/>
                  </a:lnTo>
                  <a:lnTo>
                    <a:pt x="95" y="1533"/>
                  </a:lnTo>
                  <a:lnTo>
                    <a:pt x="87" y="1532"/>
                  </a:lnTo>
                  <a:lnTo>
                    <a:pt x="73" y="1529"/>
                  </a:lnTo>
                  <a:lnTo>
                    <a:pt x="59" y="1525"/>
                  </a:lnTo>
                  <a:lnTo>
                    <a:pt x="48" y="1518"/>
                  </a:lnTo>
                  <a:lnTo>
                    <a:pt x="37" y="1511"/>
                  </a:lnTo>
                  <a:lnTo>
                    <a:pt x="27" y="1503"/>
                  </a:lnTo>
                  <a:lnTo>
                    <a:pt x="19" y="1493"/>
                  </a:lnTo>
                  <a:lnTo>
                    <a:pt x="14" y="1485"/>
                  </a:lnTo>
                  <a:lnTo>
                    <a:pt x="10" y="1476"/>
                  </a:lnTo>
                  <a:lnTo>
                    <a:pt x="6" y="1466"/>
                  </a:lnTo>
                  <a:lnTo>
                    <a:pt x="3" y="1457"/>
                  </a:lnTo>
                  <a:lnTo>
                    <a:pt x="1" y="1447"/>
                  </a:lnTo>
                  <a:lnTo>
                    <a:pt x="0" y="1437"/>
                  </a:lnTo>
                  <a:lnTo>
                    <a:pt x="0" y="1427"/>
                  </a:lnTo>
                  <a:lnTo>
                    <a:pt x="1" y="1418"/>
                  </a:lnTo>
                  <a:lnTo>
                    <a:pt x="3" y="1407"/>
                  </a:lnTo>
                  <a:lnTo>
                    <a:pt x="7" y="1398"/>
                  </a:lnTo>
                  <a:lnTo>
                    <a:pt x="11" y="1389"/>
                  </a:lnTo>
                  <a:lnTo>
                    <a:pt x="17" y="1380"/>
                  </a:lnTo>
                  <a:lnTo>
                    <a:pt x="24" y="1373"/>
                  </a:lnTo>
                  <a:lnTo>
                    <a:pt x="33" y="1366"/>
                  </a:lnTo>
                  <a:lnTo>
                    <a:pt x="43" y="1358"/>
                  </a:lnTo>
                  <a:lnTo>
                    <a:pt x="54" y="1353"/>
                  </a:lnTo>
                  <a:lnTo>
                    <a:pt x="63" y="1350"/>
                  </a:lnTo>
                  <a:lnTo>
                    <a:pt x="72" y="1348"/>
                  </a:lnTo>
                  <a:lnTo>
                    <a:pt x="81" y="1348"/>
                  </a:lnTo>
                  <a:lnTo>
                    <a:pt x="90" y="1348"/>
                  </a:lnTo>
                  <a:lnTo>
                    <a:pt x="100" y="1349"/>
                  </a:lnTo>
                  <a:lnTo>
                    <a:pt x="109" y="1351"/>
                  </a:lnTo>
                  <a:lnTo>
                    <a:pt x="118" y="1354"/>
                  </a:lnTo>
                  <a:lnTo>
                    <a:pt x="127" y="1358"/>
                  </a:lnTo>
                  <a:lnTo>
                    <a:pt x="135" y="1362"/>
                  </a:lnTo>
                  <a:lnTo>
                    <a:pt x="142" y="1369"/>
                  </a:lnTo>
                  <a:lnTo>
                    <a:pt x="148" y="1375"/>
                  </a:lnTo>
                  <a:lnTo>
                    <a:pt x="154" y="1382"/>
                  </a:lnTo>
                  <a:lnTo>
                    <a:pt x="157" y="1389"/>
                  </a:lnTo>
                  <a:lnTo>
                    <a:pt x="159" y="1398"/>
                  </a:lnTo>
                  <a:lnTo>
                    <a:pt x="160" y="1407"/>
                  </a:lnTo>
                  <a:lnTo>
                    <a:pt x="159" y="1416"/>
                  </a:lnTo>
                  <a:lnTo>
                    <a:pt x="155" y="1427"/>
                  </a:lnTo>
                  <a:lnTo>
                    <a:pt x="149" y="1437"/>
                  </a:lnTo>
                  <a:lnTo>
                    <a:pt x="145" y="1441"/>
                  </a:lnTo>
                  <a:lnTo>
                    <a:pt x="141" y="1446"/>
                  </a:lnTo>
                  <a:lnTo>
                    <a:pt x="137" y="1450"/>
                  </a:lnTo>
                  <a:lnTo>
                    <a:pt x="132" y="1454"/>
                  </a:lnTo>
                  <a:lnTo>
                    <a:pt x="127" y="1456"/>
                  </a:lnTo>
                  <a:lnTo>
                    <a:pt x="122" y="1458"/>
                  </a:lnTo>
                  <a:lnTo>
                    <a:pt x="116" y="1459"/>
                  </a:lnTo>
                  <a:lnTo>
                    <a:pt x="110" y="1460"/>
                  </a:lnTo>
                  <a:lnTo>
                    <a:pt x="104" y="1459"/>
                  </a:lnTo>
                  <a:lnTo>
                    <a:pt x="99" y="1457"/>
                  </a:lnTo>
                  <a:lnTo>
                    <a:pt x="93" y="1454"/>
                  </a:lnTo>
                  <a:lnTo>
                    <a:pt x="86" y="14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630988" y="842963"/>
              <a:ext cx="434975" cy="276225"/>
            </a:xfrm>
            <a:custGeom>
              <a:rect b="b" l="l" r="r" t="t"/>
              <a:pathLst>
                <a:path extrusionOk="0" h="1563" w="2466">
                  <a:moveTo>
                    <a:pt x="2379" y="1449"/>
                  </a:moveTo>
                  <a:lnTo>
                    <a:pt x="2372" y="1447"/>
                  </a:lnTo>
                  <a:lnTo>
                    <a:pt x="2365" y="1442"/>
                  </a:lnTo>
                  <a:lnTo>
                    <a:pt x="2359" y="1437"/>
                  </a:lnTo>
                  <a:lnTo>
                    <a:pt x="2354" y="1432"/>
                  </a:lnTo>
                  <a:lnTo>
                    <a:pt x="2348" y="1425"/>
                  </a:lnTo>
                  <a:lnTo>
                    <a:pt x="2345" y="1418"/>
                  </a:lnTo>
                  <a:lnTo>
                    <a:pt x="2342" y="1410"/>
                  </a:lnTo>
                  <a:lnTo>
                    <a:pt x="2341" y="1403"/>
                  </a:lnTo>
                  <a:lnTo>
                    <a:pt x="2340" y="1396"/>
                  </a:lnTo>
                  <a:lnTo>
                    <a:pt x="2342" y="1389"/>
                  </a:lnTo>
                  <a:lnTo>
                    <a:pt x="2344" y="1383"/>
                  </a:lnTo>
                  <a:lnTo>
                    <a:pt x="2348" y="1378"/>
                  </a:lnTo>
                  <a:lnTo>
                    <a:pt x="2355" y="1374"/>
                  </a:lnTo>
                  <a:lnTo>
                    <a:pt x="2362" y="1371"/>
                  </a:lnTo>
                  <a:lnTo>
                    <a:pt x="2372" y="1370"/>
                  </a:lnTo>
                  <a:lnTo>
                    <a:pt x="2384" y="1371"/>
                  </a:lnTo>
                  <a:lnTo>
                    <a:pt x="2391" y="1372"/>
                  </a:lnTo>
                  <a:lnTo>
                    <a:pt x="2397" y="1374"/>
                  </a:lnTo>
                  <a:lnTo>
                    <a:pt x="2402" y="1377"/>
                  </a:lnTo>
                  <a:lnTo>
                    <a:pt x="2407" y="1380"/>
                  </a:lnTo>
                  <a:lnTo>
                    <a:pt x="2410" y="1383"/>
                  </a:lnTo>
                  <a:lnTo>
                    <a:pt x="2414" y="1388"/>
                  </a:lnTo>
                  <a:lnTo>
                    <a:pt x="2417" y="1393"/>
                  </a:lnTo>
                  <a:lnTo>
                    <a:pt x="2419" y="1398"/>
                  </a:lnTo>
                  <a:lnTo>
                    <a:pt x="2421" y="1409"/>
                  </a:lnTo>
                  <a:lnTo>
                    <a:pt x="2421" y="1422"/>
                  </a:lnTo>
                  <a:lnTo>
                    <a:pt x="2421" y="1435"/>
                  </a:lnTo>
                  <a:lnTo>
                    <a:pt x="2420" y="1449"/>
                  </a:lnTo>
                  <a:lnTo>
                    <a:pt x="2418" y="1456"/>
                  </a:lnTo>
                  <a:lnTo>
                    <a:pt x="2416" y="1465"/>
                  </a:lnTo>
                  <a:lnTo>
                    <a:pt x="2411" y="1474"/>
                  </a:lnTo>
                  <a:lnTo>
                    <a:pt x="2406" y="1483"/>
                  </a:lnTo>
                  <a:lnTo>
                    <a:pt x="2400" y="1490"/>
                  </a:lnTo>
                  <a:lnTo>
                    <a:pt x="2392" y="1498"/>
                  </a:lnTo>
                  <a:lnTo>
                    <a:pt x="2388" y="1501"/>
                  </a:lnTo>
                  <a:lnTo>
                    <a:pt x="2383" y="1503"/>
                  </a:lnTo>
                  <a:lnTo>
                    <a:pt x="2377" y="1505"/>
                  </a:lnTo>
                  <a:lnTo>
                    <a:pt x="2371" y="1506"/>
                  </a:lnTo>
                  <a:lnTo>
                    <a:pt x="2364" y="1507"/>
                  </a:lnTo>
                  <a:lnTo>
                    <a:pt x="2356" y="1506"/>
                  </a:lnTo>
                  <a:lnTo>
                    <a:pt x="2347" y="1505"/>
                  </a:lnTo>
                  <a:lnTo>
                    <a:pt x="2339" y="1503"/>
                  </a:lnTo>
                  <a:lnTo>
                    <a:pt x="2330" y="1499"/>
                  </a:lnTo>
                  <a:lnTo>
                    <a:pt x="2322" y="1494"/>
                  </a:lnTo>
                  <a:lnTo>
                    <a:pt x="2313" y="1488"/>
                  </a:lnTo>
                  <a:lnTo>
                    <a:pt x="2305" y="1482"/>
                  </a:lnTo>
                  <a:lnTo>
                    <a:pt x="2297" y="1475"/>
                  </a:lnTo>
                  <a:lnTo>
                    <a:pt x="2291" y="1466"/>
                  </a:lnTo>
                  <a:lnTo>
                    <a:pt x="2283" y="1457"/>
                  </a:lnTo>
                  <a:lnTo>
                    <a:pt x="2278" y="1447"/>
                  </a:lnTo>
                  <a:lnTo>
                    <a:pt x="2273" y="1435"/>
                  </a:lnTo>
                  <a:lnTo>
                    <a:pt x="2270" y="1424"/>
                  </a:lnTo>
                  <a:lnTo>
                    <a:pt x="2268" y="1410"/>
                  </a:lnTo>
                  <a:lnTo>
                    <a:pt x="2267" y="1397"/>
                  </a:lnTo>
                  <a:lnTo>
                    <a:pt x="2266" y="1366"/>
                  </a:lnTo>
                  <a:lnTo>
                    <a:pt x="2264" y="1335"/>
                  </a:lnTo>
                  <a:lnTo>
                    <a:pt x="2263" y="1321"/>
                  </a:lnTo>
                  <a:lnTo>
                    <a:pt x="2259" y="1306"/>
                  </a:lnTo>
                  <a:lnTo>
                    <a:pt x="2256" y="1293"/>
                  </a:lnTo>
                  <a:lnTo>
                    <a:pt x="2253" y="1279"/>
                  </a:lnTo>
                  <a:lnTo>
                    <a:pt x="2248" y="1267"/>
                  </a:lnTo>
                  <a:lnTo>
                    <a:pt x="2242" y="1255"/>
                  </a:lnTo>
                  <a:lnTo>
                    <a:pt x="2234" y="1244"/>
                  </a:lnTo>
                  <a:lnTo>
                    <a:pt x="2224" y="1233"/>
                  </a:lnTo>
                  <a:lnTo>
                    <a:pt x="2214" y="1224"/>
                  </a:lnTo>
                  <a:lnTo>
                    <a:pt x="2201" y="1216"/>
                  </a:lnTo>
                  <a:lnTo>
                    <a:pt x="2186" y="1207"/>
                  </a:lnTo>
                  <a:lnTo>
                    <a:pt x="2170" y="1200"/>
                  </a:lnTo>
                  <a:lnTo>
                    <a:pt x="2161" y="1198"/>
                  </a:lnTo>
                  <a:lnTo>
                    <a:pt x="2154" y="1196"/>
                  </a:lnTo>
                  <a:lnTo>
                    <a:pt x="2146" y="1195"/>
                  </a:lnTo>
                  <a:lnTo>
                    <a:pt x="2137" y="1194"/>
                  </a:lnTo>
                  <a:lnTo>
                    <a:pt x="2120" y="1193"/>
                  </a:lnTo>
                  <a:lnTo>
                    <a:pt x="2103" y="1195"/>
                  </a:lnTo>
                  <a:lnTo>
                    <a:pt x="2087" y="1198"/>
                  </a:lnTo>
                  <a:lnTo>
                    <a:pt x="2071" y="1202"/>
                  </a:lnTo>
                  <a:lnTo>
                    <a:pt x="2056" y="1208"/>
                  </a:lnTo>
                  <a:lnTo>
                    <a:pt x="2042" y="1217"/>
                  </a:lnTo>
                  <a:lnTo>
                    <a:pt x="2036" y="1221"/>
                  </a:lnTo>
                  <a:lnTo>
                    <a:pt x="2030" y="1226"/>
                  </a:lnTo>
                  <a:lnTo>
                    <a:pt x="2025" y="1231"/>
                  </a:lnTo>
                  <a:lnTo>
                    <a:pt x="2020" y="1237"/>
                  </a:lnTo>
                  <a:lnTo>
                    <a:pt x="2015" y="1243"/>
                  </a:lnTo>
                  <a:lnTo>
                    <a:pt x="2012" y="1249"/>
                  </a:lnTo>
                  <a:lnTo>
                    <a:pt x="2009" y="1255"/>
                  </a:lnTo>
                  <a:lnTo>
                    <a:pt x="2006" y="1263"/>
                  </a:lnTo>
                  <a:lnTo>
                    <a:pt x="2004" y="1270"/>
                  </a:lnTo>
                  <a:lnTo>
                    <a:pt x="2003" y="1277"/>
                  </a:lnTo>
                  <a:lnTo>
                    <a:pt x="2003" y="1284"/>
                  </a:lnTo>
                  <a:lnTo>
                    <a:pt x="2004" y="1293"/>
                  </a:lnTo>
                  <a:lnTo>
                    <a:pt x="2005" y="1301"/>
                  </a:lnTo>
                  <a:lnTo>
                    <a:pt x="2007" y="1309"/>
                  </a:lnTo>
                  <a:lnTo>
                    <a:pt x="2010" y="1318"/>
                  </a:lnTo>
                  <a:lnTo>
                    <a:pt x="2014" y="1327"/>
                  </a:lnTo>
                  <a:lnTo>
                    <a:pt x="2020" y="1335"/>
                  </a:lnTo>
                  <a:lnTo>
                    <a:pt x="2032" y="1351"/>
                  </a:lnTo>
                  <a:lnTo>
                    <a:pt x="2040" y="1359"/>
                  </a:lnTo>
                  <a:lnTo>
                    <a:pt x="2051" y="1368"/>
                  </a:lnTo>
                  <a:lnTo>
                    <a:pt x="2056" y="1371"/>
                  </a:lnTo>
                  <a:lnTo>
                    <a:pt x="2062" y="1374"/>
                  </a:lnTo>
                  <a:lnTo>
                    <a:pt x="2068" y="1377"/>
                  </a:lnTo>
                  <a:lnTo>
                    <a:pt x="2074" y="1379"/>
                  </a:lnTo>
                  <a:lnTo>
                    <a:pt x="2087" y="1381"/>
                  </a:lnTo>
                  <a:lnTo>
                    <a:pt x="2098" y="1382"/>
                  </a:lnTo>
                  <a:lnTo>
                    <a:pt x="2110" y="1381"/>
                  </a:lnTo>
                  <a:lnTo>
                    <a:pt x="2121" y="1379"/>
                  </a:lnTo>
                  <a:lnTo>
                    <a:pt x="2131" y="1376"/>
                  </a:lnTo>
                  <a:lnTo>
                    <a:pt x="2141" y="1372"/>
                  </a:lnTo>
                  <a:lnTo>
                    <a:pt x="2149" y="1367"/>
                  </a:lnTo>
                  <a:lnTo>
                    <a:pt x="2156" y="1359"/>
                  </a:lnTo>
                  <a:lnTo>
                    <a:pt x="2162" y="1352"/>
                  </a:lnTo>
                  <a:lnTo>
                    <a:pt x="2166" y="1343"/>
                  </a:lnTo>
                  <a:lnTo>
                    <a:pt x="2171" y="1333"/>
                  </a:lnTo>
                  <a:lnTo>
                    <a:pt x="2172" y="1322"/>
                  </a:lnTo>
                  <a:lnTo>
                    <a:pt x="2172" y="1309"/>
                  </a:lnTo>
                  <a:lnTo>
                    <a:pt x="2170" y="1297"/>
                  </a:lnTo>
                  <a:lnTo>
                    <a:pt x="2165" y="1282"/>
                  </a:lnTo>
                  <a:lnTo>
                    <a:pt x="2159" y="1268"/>
                  </a:lnTo>
                  <a:lnTo>
                    <a:pt x="2150" y="1271"/>
                  </a:lnTo>
                  <a:lnTo>
                    <a:pt x="2141" y="1275"/>
                  </a:lnTo>
                  <a:lnTo>
                    <a:pt x="2133" y="1280"/>
                  </a:lnTo>
                  <a:lnTo>
                    <a:pt x="2128" y="1285"/>
                  </a:lnTo>
                  <a:lnTo>
                    <a:pt x="2118" y="1298"/>
                  </a:lnTo>
                  <a:lnTo>
                    <a:pt x="2111" y="1309"/>
                  </a:lnTo>
                  <a:lnTo>
                    <a:pt x="2106" y="1315"/>
                  </a:lnTo>
                  <a:lnTo>
                    <a:pt x="2102" y="1319"/>
                  </a:lnTo>
                  <a:lnTo>
                    <a:pt x="2097" y="1321"/>
                  </a:lnTo>
                  <a:lnTo>
                    <a:pt x="2091" y="1323"/>
                  </a:lnTo>
                  <a:lnTo>
                    <a:pt x="2085" y="1323"/>
                  </a:lnTo>
                  <a:lnTo>
                    <a:pt x="2076" y="1322"/>
                  </a:lnTo>
                  <a:lnTo>
                    <a:pt x="2067" y="1318"/>
                  </a:lnTo>
                  <a:lnTo>
                    <a:pt x="2056" y="1312"/>
                  </a:lnTo>
                  <a:lnTo>
                    <a:pt x="2053" y="1309"/>
                  </a:lnTo>
                  <a:lnTo>
                    <a:pt x="2049" y="1305"/>
                  </a:lnTo>
                  <a:lnTo>
                    <a:pt x="2044" y="1301"/>
                  </a:lnTo>
                  <a:lnTo>
                    <a:pt x="2041" y="1295"/>
                  </a:lnTo>
                  <a:lnTo>
                    <a:pt x="2039" y="1289"/>
                  </a:lnTo>
                  <a:lnTo>
                    <a:pt x="2037" y="1282"/>
                  </a:lnTo>
                  <a:lnTo>
                    <a:pt x="2037" y="1275"/>
                  </a:lnTo>
                  <a:lnTo>
                    <a:pt x="2037" y="1268"/>
                  </a:lnTo>
                  <a:lnTo>
                    <a:pt x="2038" y="1259"/>
                  </a:lnTo>
                  <a:lnTo>
                    <a:pt x="2041" y="1252"/>
                  </a:lnTo>
                  <a:lnTo>
                    <a:pt x="2045" y="1245"/>
                  </a:lnTo>
                  <a:lnTo>
                    <a:pt x="2052" y="1239"/>
                  </a:lnTo>
                  <a:lnTo>
                    <a:pt x="2059" y="1232"/>
                  </a:lnTo>
                  <a:lnTo>
                    <a:pt x="2068" y="1226"/>
                  </a:lnTo>
                  <a:lnTo>
                    <a:pt x="2080" y="1221"/>
                  </a:lnTo>
                  <a:lnTo>
                    <a:pt x="2093" y="1217"/>
                  </a:lnTo>
                  <a:lnTo>
                    <a:pt x="2104" y="1215"/>
                  </a:lnTo>
                  <a:lnTo>
                    <a:pt x="2116" y="1214"/>
                  </a:lnTo>
                  <a:lnTo>
                    <a:pt x="2127" y="1214"/>
                  </a:lnTo>
                  <a:lnTo>
                    <a:pt x="2139" y="1215"/>
                  </a:lnTo>
                  <a:lnTo>
                    <a:pt x="2149" y="1216"/>
                  </a:lnTo>
                  <a:lnTo>
                    <a:pt x="2160" y="1219"/>
                  </a:lnTo>
                  <a:lnTo>
                    <a:pt x="2171" y="1222"/>
                  </a:lnTo>
                  <a:lnTo>
                    <a:pt x="2181" y="1226"/>
                  </a:lnTo>
                  <a:lnTo>
                    <a:pt x="2191" y="1231"/>
                  </a:lnTo>
                  <a:lnTo>
                    <a:pt x="2200" y="1237"/>
                  </a:lnTo>
                  <a:lnTo>
                    <a:pt x="2209" y="1244"/>
                  </a:lnTo>
                  <a:lnTo>
                    <a:pt x="2216" y="1250"/>
                  </a:lnTo>
                  <a:lnTo>
                    <a:pt x="2223" y="1258"/>
                  </a:lnTo>
                  <a:lnTo>
                    <a:pt x="2230" y="1267"/>
                  </a:lnTo>
                  <a:lnTo>
                    <a:pt x="2234" y="1276"/>
                  </a:lnTo>
                  <a:lnTo>
                    <a:pt x="2238" y="1285"/>
                  </a:lnTo>
                  <a:lnTo>
                    <a:pt x="2241" y="1298"/>
                  </a:lnTo>
                  <a:lnTo>
                    <a:pt x="2244" y="1311"/>
                  </a:lnTo>
                  <a:lnTo>
                    <a:pt x="2245" y="1326"/>
                  </a:lnTo>
                  <a:lnTo>
                    <a:pt x="2245" y="1342"/>
                  </a:lnTo>
                  <a:lnTo>
                    <a:pt x="2244" y="1356"/>
                  </a:lnTo>
                  <a:lnTo>
                    <a:pt x="2243" y="1371"/>
                  </a:lnTo>
                  <a:lnTo>
                    <a:pt x="2240" y="1385"/>
                  </a:lnTo>
                  <a:lnTo>
                    <a:pt x="2237" y="1399"/>
                  </a:lnTo>
                  <a:lnTo>
                    <a:pt x="2234" y="1403"/>
                  </a:lnTo>
                  <a:lnTo>
                    <a:pt x="2228" y="1411"/>
                  </a:lnTo>
                  <a:lnTo>
                    <a:pt x="2220" y="1421"/>
                  </a:lnTo>
                  <a:lnTo>
                    <a:pt x="2210" y="1431"/>
                  </a:lnTo>
                  <a:lnTo>
                    <a:pt x="2196" y="1441"/>
                  </a:lnTo>
                  <a:lnTo>
                    <a:pt x="2181" y="1453"/>
                  </a:lnTo>
                  <a:lnTo>
                    <a:pt x="2173" y="1457"/>
                  </a:lnTo>
                  <a:lnTo>
                    <a:pt x="2163" y="1461"/>
                  </a:lnTo>
                  <a:lnTo>
                    <a:pt x="2154" y="1465"/>
                  </a:lnTo>
                  <a:lnTo>
                    <a:pt x="2144" y="1468"/>
                  </a:lnTo>
                  <a:lnTo>
                    <a:pt x="2133" y="1472"/>
                  </a:lnTo>
                  <a:lnTo>
                    <a:pt x="2123" y="1474"/>
                  </a:lnTo>
                  <a:lnTo>
                    <a:pt x="2112" y="1475"/>
                  </a:lnTo>
                  <a:lnTo>
                    <a:pt x="2099" y="1475"/>
                  </a:lnTo>
                  <a:lnTo>
                    <a:pt x="2087" y="1474"/>
                  </a:lnTo>
                  <a:lnTo>
                    <a:pt x="2074" y="1472"/>
                  </a:lnTo>
                  <a:lnTo>
                    <a:pt x="2062" y="1467"/>
                  </a:lnTo>
                  <a:lnTo>
                    <a:pt x="2049" y="1463"/>
                  </a:lnTo>
                  <a:lnTo>
                    <a:pt x="2035" y="1457"/>
                  </a:lnTo>
                  <a:lnTo>
                    <a:pt x="2021" y="1449"/>
                  </a:lnTo>
                  <a:lnTo>
                    <a:pt x="2007" y="1439"/>
                  </a:lnTo>
                  <a:lnTo>
                    <a:pt x="1993" y="1428"/>
                  </a:lnTo>
                  <a:lnTo>
                    <a:pt x="1978" y="1414"/>
                  </a:lnTo>
                  <a:lnTo>
                    <a:pt x="1963" y="1400"/>
                  </a:lnTo>
                  <a:lnTo>
                    <a:pt x="1948" y="1383"/>
                  </a:lnTo>
                  <a:lnTo>
                    <a:pt x="1933" y="1363"/>
                  </a:lnTo>
                  <a:lnTo>
                    <a:pt x="1903" y="1323"/>
                  </a:lnTo>
                  <a:lnTo>
                    <a:pt x="1879" y="1289"/>
                  </a:lnTo>
                  <a:lnTo>
                    <a:pt x="1869" y="1272"/>
                  </a:lnTo>
                  <a:lnTo>
                    <a:pt x="1859" y="1257"/>
                  </a:lnTo>
                  <a:lnTo>
                    <a:pt x="1852" y="1242"/>
                  </a:lnTo>
                  <a:lnTo>
                    <a:pt x="1845" y="1227"/>
                  </a:lnTo>
                  <a:lnTo>
                    <a:pt x="1840" y="1213"/>
                  </a:lnTo>
                  <a:lnTo>
                    <a:pt x="1834" y="1198"/>
                  </a:lnTo>
                  <a:lnTo>
                    <a:pt x="1829" y="1182"/>
                  </a:lnTo>
                  <a:lnTo>
                    <a:pt x="1825" y="1167"/>
                  </a:lnTo>
                  <a:lnTo>
                    <a:pt x="1818" y="1132"/>
                  </a:lnTo>
                  <a:lnTo>
                    <a:pt x="1811" y="1090"/>
                  </a:lnTo>
                  <a:lnTo>
                    <a:pt x="1808" y="1072"/>
                  </a:lnTo>
                  <a:lnTo>
                    <a:pt x="1804" y="1055"/>
                  </a:lnTo>
                  <a:lnTo>
                    <a:pt x="1799" y="1037"/>
                  </a:lnTo>
                  <a:lnTo>
                    <a:pt x="1795" y="1019"/>
                  </a:lnTo>
                  <a:lnTo>
                    <a:pt x="1790" y="1002"/>
                  </a:lnTo>
                  <a:lnTo>
                    <a:pt x="1784" y="985"/>
                  </a:lnTo>
                  <a:lnTo>
                    <a:pt x="1778" y="967"/>
                  </a:lnTo>
                  <a:lnTo>
                    <a:pt x="1770" y="951"/>
                  </a:lnTo>
                  <a:lnTo>
                    <a:pt x="1763" y="934"/>
                  </a:lnTo>
                  <a:lnTo>
                    <a:pt x="1755" y="917"/>
                  </a:lnTo>
                  <a:lnTo>
                    <a:pt x="1746" y="902"/>
                  </a:lnTo>
                  <a:lnTo>
                    <a:pt x="1736" y="886"/>
                  </a:lnTo>
                  <a:lnTo>
                    <a:pt x="1726" y="872"/>
                  </a:lnTo>
                  <a:lnTo>
                    <a:pt x="1715" y="857"/>
                  </a:lnTo>
                  <a:lnTo>
                    <a:pt x="1703" y="842"/>
                  </a:lnTo>
                  <a:lnTo>
                    <a:pt x="1691" y="829"/>
                  </a:lnTo>
                  <a:lnTo>
                    <a:pt x="1678" y="816"/>
                  </a:lnTo>
                  <a:lnTo>
                    <a:pt x="1665" y="804"/>
                  </a:lnTo>
                  <a:lnTo>
                    <a:pt x="1651" y="792"/>
                  </a:lnTo>
                  <a:lnTo>
                    <a:pt x="1635" y="782"/>
                  </a:lnTo>
                  <a:lnTo>
                    <a:pt x="1620" y="772"/>
                  </a:lnTo>
                  <a:lnTo>
                    <a:pt x="1603" y="762"/>
                  </a:lnTo>
                  <a:lnTo>
                    <a:pt x="1585" y="754"/>
                  </a:lnTo>
                  <a:lnTo>
                    <a:pt x="1568" y="747"/>
                  </a:lnTo>
                  <a:lnTo>
                    <a:pt x="1549" y="740"/>
                  </a:lnTo>
                  <a:lnTo>
                    <a:pt x="1530" y="734"/>
                  </a:lnTo>
                  <a:lnTo>
                    <a:pt x="1509" y="730"/>
                  </a:lnTo>
                  <a:lnTo>
                    <a:pt x="1488" y="726"/>
                  </a:lnTo>
                  <a:lnTo>
                    <a:pt x="1465" y="724"/>
                  </a:lnTo>
                  <a:lnTo>
                    <a:pt x="1444" y="723"/>
                  </a:lnTo>
                  <a:lnTo>
                    <a:pt x="1420" y="723"/>
                  </a:lnTo>
                  <a:lnTo>
                    <a:pt x="1395" y="724"/>
                  </a:lnTo>
                  <a:lnTo>
                    <a:pt x="1371" y="726"/>
                  </a:lnTo>
                  <a:lnTo>
                    <a:pt x="1348" y="729"/>
                  </a:lnTo>
                  <a:lnTo>
                    <a:pt x="1325" y="733"/>
                  </a:lnTo>
                  <a:lnTo>
                    <a:pt x="1303" y="737"/>
                  </a:lnTo>
                  <a:lnTo>
                    <a:pt x="1260" y="749"/>
                  </a:lnTo>
                  <a:lnTo>
                    <a:pt x="1217" y="760"/>
                  </a:lnTo>
                  <a:lnTo>
                    <a:pt x="1176" y="773"/>
                  </a:lnTo>
                  <a:lnTo>
                    <a:pt x="1133" y="784"/>
                  </a:lnTo>
                  <a:lnTo>
                    <a:pt x="1111" y="789"/>
                  </a:lnTo>
                  <a:lnTo>
                    <a:pt x="1088" y="794"/>
                  </a:lnTo>
                  <a:lnTo>
                    <a:pt x="1065" y="798"/>
                  </a:lnTo>
                  <a:lnTo>
                    <a:pt x="1042" y="801"/>
                  </a:lnTo>
                  <a:lnTo>
                    <a:pt x="1030" y="801"/>
                  </a:lnTo>
                  <a:lnTo>
                    <a:pt x="1019" y="801"/>
                  </a:lnTo>
                  <a:lnTo>
                    <a:pt x="1007" y="801"/>
                  </a:lnTo>
                  <a:lnTo>
                    <a:pt x="997" y="799"/>
                  </a:lnTo>
                  <a:lnTo>
                    <a:pt x="986" y="797"/>
                  </a:lnTo>
                  <a:lnTo>
                    <a:pt x="974" y="795"/>
                  </a:lnTo>
                  <a:lnTo>
                    <a:pt x="964" y="790"/>
                  </a:lnTo>
                  <a:lnTo>
                    <a:pt x="953" y="787"/>
                  </a:lnTo>
                  <a:lnTo>
                    <a:pt x="942" y="782"/>
                  </a:lnTo>
                  <a:lnTo>
                    <a:pt x="933" y="777"/>
                  </a:lnTo>
                  <a:lnTo>
                    <a:pt x="923" y="772"/>
                  </a:lnTo>
                  <a:lnTo>
                    <a:pt x="913" y="765"/>
                  </a:lnTo>
                  <a:lnTo>
                    <a:pt x="905" y="758"/>
                  </a:lnTo>
                  <a:lnTo>
                    <a:pt x="897" y="751"/>
                  </a:lnTo>
                  <a:lnTo>
                    <a:pt x="890" y="743"/>
                  </a:lnTo>
                  <a:lnTo>
                    <a:pt x="882" y="734"/>
                  </a:lnTo>
                  <a:lnTo>
                    <a:pt x="876" y="726"/>
                  </a:lnTo>
                  <a:lnTo>
                    <a:pt x="871" y="717"/>
                  </a:lnTo>
                  <a:lnTo>
                    <a:pt x="866" y="707"/>
                  </a:lnTo>
                  <a:lnTo>
                    <a:pt x="862" y="698"/>
                  </a:lnTo>
                  <a:lnTo>
                    <a:pt x="859" y="687"/>
                  </a:lnTo>
                  <a:lnTo>
                    <a:pt x="857" y="676"/>
                  </a:lnTo>
                  <a:lnTo>
                    <a:pt x="855" y="666"/>
                  </a:lnTo>
                  <a:lnTo>
                    <a:pt x="855" y="654"/>
                  </a:lnTo>
                  <a:lnTo>
                    <a:pt x="857" y="643"/>
                  </a:lnTo>
                  <a:lnTo>
                    <a:pt x="859" y="631"/>
                  </a:lnTo>
                  <a:lnTo>
                    <a:pt x="862" y="619"/>
                  </a:lnTo>
                  <a:lnTo>
                    <a:pt x="867" y="606"/>
                  </a:lnTo>
                  <a:lnTo>
                    <a:pt x="872" y="594"/>
                  </a:lnTo>
                  <a:lnTo>
                    <a:pt x="879" y="581"/>
                  </a:lnTo>
                  <a:lnTo>
                    <a:pt x="888" y="569"/>
                  </a:lnTo>
                  <a:lnTo>
                    <a:pt x="898" y="555"/>
                  </a:lnTo>
                  <a:lnTo>
                    <a:pt x="904" y="548"/>
                  </a:lnTo>
                  <a:lnTo>
                    <a:pt x="911" y="541"/>
                  </a:lnTo>
                  <a:lnTo>
                    <a:pt x="920" y="536"/>
                  </a:lnTo>
                  <a:lnTo>
                    <a:pt x="928" y="529"/>
                  </a:lnTo>
                  <a:lnTo>
                    <a:pt x="936" y="525"/>
                  </a:lnTo>
                  <a:lnTo>
                    <a:pt x="944" y="521"/>
                  </a:lnTo>
                  <a:lnTo>
                    <a:pt x="954" y="518"/>
                  </a:lnTo>
                  <a:lnTo>
                    <a:pt x="963" y="515"/>
                  </a:lnTo>
                  <a:lnTo>
                    <a:pt x="973" y="513"/>
                  </a:lnTo>
                  <a:lnTo>
                    <a:pt x="983" y="512"/>
                  </a:lnTo>
                  <a:lnTo>
                    <a:pt x="992" y="511"/>
                  </a:lnTo>
                  <a:lnTo>
                    <a:pt x="1002" y="511"/>
                  </a:lnTo>
                  <a:lnTo>
                    <a:pt x="1013" y="511"/>
                  </a:lnTo>
                  <a:lnTo>
                    <a:pt x="1022" y="512"/>
                  </a:lnTo>
                  <a:lnTo>
                    <a:pt x="1031" y="514"/>
                  </a:lnTo>
                  <a:lnTo>
                    <a:pt x="1042" y="516"/>
                  </a:lnTo>
                  <a:lnTo>
                    <a:pt x="1051" y="519"/>
                  </a:lnTo>
                  <a:lnTo>
                    <a:pt x="1060" y="522"/>
                  </a:lnTo>
                  <a:lnTo>
                    <a:pt x="1068" y="526"/>
                  </a:lnTo>
                  <a:lnTo>
                    <a:pt x="1077" y="531"/>
                  </a:lnTo>
                  <a:lnTo>
                    <a:pt x="1085" y="537"/>
                  </a:lnTo>
                  <a:lnTo>
                    <a:pt x="1093" y="542"/>
                  </a:lnTo>
                  <a:lnTo>
                    <a:pt x="1101" y="548"/>
                  </a:lnTo>
                  <a:lnTo>
                    <a:pt x="1107" y="555"/>
                  </a:lnTo>
                  <a:lnTo>
                    <a:pt x="1113" y="563"/>
                  </a:lnTo>
                  <a:lnTo>
                    <a:pt x="1118" y="571"/>
                  </a:lnTo>
                  <a:lnTo>
                    <a:pt x="1123" y="579"/>
                  </a:lnTo>
                  <a:lnTo>
                    <a:pt x="1127" y="588"/>
                  </a:lnTo>
                  <a:lnTo>
                    <a:pt x="1131" y="597"/>
                  </a:lnTo>
                  <a:lnTo>
                    <a:pt x="1133" y="607"/>
                  </a:lnTo>
                  <a:lnTo>
                    <a:pt x="1135" y="618"/>
                  </a:lnTo>
                  <a:lnTo>
                    <a:pt x="1136" y="629"/>
                  </a:lnTo>
                  <a:lnTo>
                    <a:pt x="1135" y="639"/>
                  </a:lnTo>
                  <a:lnTo>
                    <a:pt x="1134" y="649"/>
                  </a:lnTo>
                  <a:lnTo>
                    <a:pt x="1132" y="657"/>
                  </a:lnTo>
                  <a:lnTo>
                    <a:pt x="1128" y="666"/>
                  </a:lnTo>
                  <a:lnTo>
                    <a:pt x="1124" y="673"/>
                  </a:lnTo>
                  <a:lnTo>
                    <a:pt x="1120" y="680"/>
                  </a:lnTo>
                  <a:lnTo>
                    <a:pt x="1115" y="686"/>
                  </a:lnTo>
                  <a:lnTo>
                    <a:pt x="1109" y="693"/>
                  </a:lnTo>
                  <a:lnTo>
                    <a:pt x="1103" y="698"/>
                  </a:lnTo>
                  <a:lnTo>
                    <a:pt x="1095" y="702"/>
                  </a:lnTo>
                  <a:lnTo>
                    <a:pt x="1088" y="706"/>
                  </a:lnTo>
                  <a:lnTo>
                    <a:pt x="1081" y="709"/>
                  </a:lnTo>
                  <a:lnTo>
                    <a:pt x="1073" y="712"/>
                  </a:lnTo>
                  <a:lnTo>
                    <a:pt x="1064" y="714"/>
                  </a:lnTo>
                  <a:lnTo>
                    <a:pt x="1056" y="717"/>
                  </a:lnTo>
                  <a:lnTo>
                    <a:pt x="1048" y="718"/>
                  </a:lnTo>
                  <a:lnTo>
                    <a:pt x="1040" y="719"/>
                  </a:lnTo>
                  <a:lnTo>
                    <a:pt x="1031" y="719"/>
                  </a:lnTo>
                  <a:lnTo>
                    <a:pt x="1023" y="718"/>
                  </a:lnTo>
                  <a:lnTo>
                    <a:pt x="1015" y="717"/>
                  </a:lnTo>
                  <a:lnTo>
                    <a:pt x="1006" y="716"/>
                  </a:lnTo>
                  <a:lnTo>
                    <a:pt x="999" y="713"/>
                  </a:lnTo>
                  <a:lnTo>
                    <a:pt x="992" y="710"/>
                  </a:lnTo>
                  <a:lnTo>
                    <a:pt x="985" y="707"/>
                  </a:lnTo>
                  <a:lnTo>
                    <a:pt x="979" y="704"/>
                  </a:lnTo>
                  <a:lnTo>
                    <a:pt x="972" y="700"/>
                  </a:lnTo>
                  <a:lnTo>
                    <a:pt x="967" y="695"/>
                  </a:lnTo>
                  <a:lnTo>
                    <a:pt x="963" y="690"/>
                  </a:lnTo>
                  <a:lnTo>
                    <a:pt x="959" y="684"/>
                  </a:lnTo>
                  <a:lnTo>
                    <a:pt x="956" y="678"/>
                  </a:lnTo>
                  <a:lnTo>
                    <a:pt x="954" y="671"/>
                  </a:lnTo>
                  <a:lnTo>
                    <a:pt x="952" y="665"/>
                  </a:lnTo>
                  <a:lnTo>
                    <a:pt x="952" y="651"/>
                  </a:lnTo>
                  <a:lnTo>
                    <a:pt x="952" y="640"/>
                  </a:lnTo>
                  <a:lnTo>
                    <a:pt x="954" y="628"/>
                  </a:lnTo>
                  <a:lnTo>
                    <a:pt x="957" y="619"/>
                  </a:lnTo>
                  <a:lnTo>
                    <a:pt x="960" y="609"/>
                  </a:lnTo>
                  <a:lnTo>
                    <a:pt x="965" y="601"/>
                  </a:lnTo>
                  <a:lnTo>
                    <a:pt x="970" y="594"/>
                  </a:lnTo>
                  <a:lnTo>
                    <a:pt x="976" y="589"/>
                  </a:lnTo>
                  <a:lnTo>
                    <a:pt x="984" y="583"/>
                  </a:lnTo>
                  <a:lnTo>
                    <a:pt x="991" y="580"/>
                  </a:lnTo>
                  <a:lnTo>
                    <a:pt x="998" y="578"/>
                  </a:lnTo>
                  <a:lnTo>
                    <a:pt x="1006" y="577"/>
                  </a:lnTo>
                  <a:lnTo>
                    <a:pt x="1014" y="578"/>
                  </a:lnTo>
                  <a:lnTo>
                    <a:pt x="1022" y="579"/>
                  </a:lnTo>
                  <a:lnTo>
                    <a:pt x="1030" y="583"/>
                  </a:lnTo>
                  <a:lnTo>
                    <a:pt x="1037" y="589"/>
                  </a:lnTo>
                  <a:lnTo>
                    <a:pt x="1042" y="591"/>
                  </a:lnTo>
                  <a:lnTo>
                    <a:pt x="1043" y="594"/>
                  </a:lnTo>
                  <a:lnTo>
                    <a:pt x="1044" y="597"/>
                  </a:lnTo>
                  <a:lnTo>
                    <a:pt x="1043" y="599"/>
                  </a:lnTo>
                  <a:lnTo>
                    <a:pt x="1038" y="603"/>
                  </a:lnTo>
                  <a:lnTo>
                    <a:pt x="1032" y="608"/>
                  </a:lnTo>
                  <a:lnTo>
                    <a:pt x="1025" y="616"/>
                  </a:lnTo>
                  <a:lnTo>
                    <a:pt x="1019" y="623"/>
                  </a:lnTo>
                  <a:lnTo>
                    <a:pt x="1016" y="628"/>
                  </a:lnTo>
                  <a:lnTo>
                    <a:pt x="1015" y="633"/>
                  </a:lnTo>
                  <a:lnTo>
                    <a:pt x="1015" y="640"/>
                  </a:lnTo>
                  <a:lnTo>
                    <a:pt x="1016" y="647"/>
                  </a:lnTo>
                  <a:lnTo>
                    <a:pt x="1023" y="649"/>
                  </a:lnTo>
                  <a:lnTo>
                    <a:pt x="1029" y="651"/>
                  </a:lnTo>
                  <a:lnTo>
                    <a:pt x="1036" y="652"/>
                  </a:lnTo>
                  <a:lnTo>
                    <a:pt x="1043" y="652"/>
                  </a:lnTo>
                  <a:lnTo>
                    <a:pt x="1048" y="652"/>
                  </a:lnTo>
                  <a:lnTo>
                    <a:pt x="1053" y="652"/>
                  </a:lnTo>
                  <a:lnTo>
                    <a:pt x="1057" y="651"/>
                  </a:lnTo>
                  <a:lnTo>
                    <a:pt x="1061" y="649"/>
                  </a:lnTo>
                  <a:lnTo>
                    <a:pt x="1065" y="647"/>
                  </a:lnTo>
                  <a:lnTo>
                    <a:pt x="1068" y="645"/>
                  </a:lnTo>
                  <a:lnTo>
                    <a:pt x="1072" y="642"/>
                  </a:lnTo>
                  <a:lnTo>
                    <a:pt x="1074" y="639"/>
                  </a:lnTo>
                  <a:lnTo>
                    <a:pt x="1078" y="631"/>
                  </a:lnTo>
                  <a:lnTo>
                    <a:pt x="1079" y="623"/>
                  </a:lnTo>
                  <a:lnTo>
                    <a:pt x="1079" y="615"/>
                  </a:lnTo>
                  <a:lnTo>
                    <a:pt x="1078" y="605"/>
                  </a:lnTo>
                  <a:lnTo>
                    <a:pt x="1075" y="596"/>
                  </a:lnTo>
                  <a:lnTo>
                    <a:pt x="1070" y="588"/>
                  </a:lnTo>
                  <a:lnTo>
                    <a:pt x="1062" y="579"/>
                  </a:lnTo>
                  <a:lnTo>
                    <a:pt x="1054" y="572"/>
                  </a:lnTo>
                  <a:lnTo>
                    <a:pt x="1044" y="566"/>
                  </a:lnTo>
                  <a:lnTo>
                    <a:pt x="1032" y="561"/>
                  </a:lnTo>
                  <a:lnTo>
                    <a:pt x="1021" y="557"/>
                  </a:lnTo>
                  <a:lnTo>
                    <a:pt x="1010" y="556"/>
                  </a:lnTo>
                  <a:lnTo>
                    <a:pt x="999" y="555"/>
                  </a:lnTo>
                  <a:lnTo>
                    <a:pt x="990" y="556"/>
                  </a:lnTo>
                  <a:lnTo>
                    <a:pt x="980" y="558"/>
                  </a:lnTo>
                  <a:lnTo>
                    <a:pt x="971" y="562"/>
                  </a:lnTo>
                  <a:lnTo>
                    <a:pt x="963" y="566"/>
                  </a:lnTo>
                  <a:lnTo>
                    <a:pt x="955" y="572"/>
                  </a:lnTo>
                  <a:lnTo>
                    <a:pt x="949" y="579"/>
                  </a:lnTo>
                  <a:lnTo>
                    <a:pt x="942" y="588"/>
                  </a:lnTo>
                  <a:lnTo>
                    <a:pt x="938" y="598"/>
                  </a:lnTo>
                  <a:lnTo>
                    <a:pt x="934" y="609"/>
                  </a:lnTo>
                  <a:lnTo>
                    <a:pt x="932" y="622"/>
                  </a:lnTo>
                  <a:lnTo>
                    <a:pt x="931" y="635"/>
                  </a:lnTo>
                  <a:lnTo>
                    <a:pt x="931" y="652"/>
                  </a:lnTo>
                  <a:lnTo>
                    <a:pt x="933" y="669"/>
                  </a:lnTo>
                  <a:lnTo>
                    <a:pt x="934" y="676"/>
                  </a:lnTo>
                  <a:lnTo>
                    <a:pt x="936" y="682"/>
                  </a:lnTo>
                  <a:lnTo>
                    <a:pt x="938" y="688"/>
                  </a:lnTo>
                  <a:lnTo>
                    <a:pt x="941" y="694"/>
                  </a:lnTo>
                  <a:lnTo>
                    <a:pt x="948" y="704"/>
                  </a:lnTo>
                  <a:lnTo>
                    <a:pt x="956" y="713"/>
                  </a:lnTo>
                  <a:lnTo>
                    <a:pt x="966" y="721"/>
                  </a:lnTo>
                  <a:lnTo>
                    <a:pt x="976" y="728"/>
                  </a:lnTo>
                  <a:lnTo>
                    <a:pt x="989" y="733"/>
                  </a:lnTo>
                  <a:lnTo>
                    <a:pt x="1001" y="736"/>
                  </a:lnTo>
                  <a:lnTo>
                    <a:pt x="1015" y="739"/>
                  </a:lnTo>
                  <a:lnTo>
                    <a:pt x="1028" y="740"/>
                  </a:lnTo>
                  <a:lnTo>
                    <a:pt x="1042" y="740"/>
                  </a:lnTo>
                  <a:lnTo>
                    <a:pt x="1054" y="739"/>
                  </a:lnTo>
                  <a:lnTo>
                    <a:pt x="1067" y="736"/>
                  </a:lnTo>
                  <a:lnTo>
                    <a:pt x="1080" y="732"/>
                  </a:lnTo>
                  <a:lnTo>
                    <a:pt x="1092" y="727"/>
                  </a:lnTo>
                  <a:lnTo>
                    <a:pt x="1103" y="721"/>
                  </a:lnTo>
                  <a:lnTo>
                    <a:pt x="1113" y="713"/>
                  </a:lnTo>
                  <a:lnTo>
                    <a:pt x="1122" y="706"/>
                  </a:lnTo>
                  <a:lnTo>
                    <a:pt x="1131" y="697"/>
                  </a:lnTo>
                  <a:lnTo>
                    <a:pt x="1138" y="688"/>
                  </a:lnTo>
                  <a:lnTo>
                    <a:pt x="1144" y="678"/>
                  </a:lnTo>
                  <a:lnTo>
                    <a:pt x="1150" y="669"/>
                  </a:lnTo>
                  <a:lnTo>
                    <a:pt x="1154" y="658"/>
                  </a:lnTo>
                  <a:lnTo>
                    <a:pt x="1158" y="648"/>
                  </a:lnTo>
                  <a:lnTo>
                    <a:pt x="1162" y="638"/>
                  </a:lnTo>
                  <a:lnTo>
                    <a:pt x="1164" y="626"/>
                  </a:lnTo>
                  <a:lnTo>
                    <a:pt x="1165" y="616"/>
                  </a:lnTo>
                  <a:lnTo>
                    <a:pt x="1166" y="604"/>
                  </a:lnTo>
                  <a:lnTo>
                    <a:pt x="1165" y="594"/>
                  </a:lnTo>
                  <a:lnTo>
                    <a:pt x="1164" y="583"/>
                  </a:lnTo>
                  <a:lnTo>
                    <a:pt x="1160" y="572"/>
                  </a:lnTo>
                  <a:lnTo>
                    <a:pt x="1157" y="562"/>
                  </a:lnTo>
                  <a:lnTo>
                    <a:pt x="1153" y="552"/>
                  </a:lnTo>
                  <a:lnTo>
                    <a:pt x="1148" y="542"/>
                  </a:lnTo>
                  <a:lnTo>
                    <a:pt x="1142" y="532"/>
                  </a:lnTo>
                  <a:lnTo>
                    <a:pt x="1135" y="524"/>
                  </a:lnTo>
                  <a:lnTo>
                    <a:pt x="1126" y="515"/>
                  </a:lnTo>
                  <a:lnTo>
                    <a:pt x="1117" y="508"/>
                  </a:lnTo>
                  <a:lnTo>
                    <a:pt x="1107" y="500"/>
                  </a:lnTo>
                  <a:lnTo>
                    <a:pt x="1095" y="494"/>
                  </a:lnTo>
                  <a:lnTo>
                    <a:pt x="1083" y="488"/>
                  </a:lnTo>
                  <a:lnTo>
                    <a:pt x="1070" y="483"/>
                  </a:lnTo>
                  <a:lnTo>
                    <a:pt x="1055" y="478"/>
                  </a:lnTo>
                  <a:lnTo>
                    <a:pt x="1040" y="475"/>
                  </a:lnTo>
                  <a:lnTo>
                    <a:pt x="1023" y="473"/>
                  </a:lnTo>
                  <a:lnTo>
                    <a:pt x="1005" y="472"/>
                  </a:lnTo>
                  <a:lnTo>
                    <a:pt x="987" y="472"/>
                  </a:lnTo>
                  <a:lnTo>
                    <a:pt x="967" y="473"/>
                  </a:lnTo>
                  <a:lnTo>
                    <a:pt x="948" y="475"/>
                  </a:lnTo>
                  <a:lnTo>
                    <a:pt x="929" y="480"/>
                  </a:lnTo>
                  <a:lnTo>
                    <a:pt x="912" y="486"/>
                  </a:lnTo>
                  <a:lnTo>
                    <a:pt x="897" y="493"/>
                  </a:lnTo>
                  <a:lnTo>
                    <a:pt x="882" y="502"/>
                  </a:lnTo>
                  <a:lnTo>
                    <a:pt x="869" y="513"/>
                  </a:lnTo>
                  <a:lnTo>
                    <a:pt x="858" y="524"/>
                  </a:lnTo>
                  <a:lnTo>
                    <a:pt x="847" y="536"/>
                  </a:lnTo>
                  <a:lnTo>
                    <a:pt x="838" y="549"/>
                  </a:lnTo>
                  <a:lnTo>
                    <a:pt x="830" y="564"/>
                  </a:lnTo>
                  <a:lnTo>
                    <a:pt x="822" y="578"/>
                  </a:lnTo>
                  <a:lnTo>
                    <a:pt x="817" y="593"/>
                  </a:lnTo>
                  <a:lnTo>
                    <a:pt x="813" y="608"/>
                  </a:lnTo>
                  <a:lnTo>
                    <a:pt x="810" y="625"/>
                  </a:lnTo>
                  <a:lnTo>
                    <a:pt x="809" y="641"/>
                  </a:lnTo>
                  <a:lnTo>
                    <a:pt x="808" y="657"/>
                  </a:lnTo>
                  <a:lnTo>
                    <a:pt x="809" y="673"/>
                  </a:lnTo>
                  <a:lnTo>
                    <a:pt x="812" y="690"/>
                  </a:lnTo>
                  <a:lnTo>
                    <a:pt x="815" y="705"/>
                  </a:lnTo>
                  <a:lnTo>
                    <a:pt x="820" y="720"/>
                  </a:lnTo>
                  <a:lnTo>
                    <a:pt x="827" y="735"/>
                  </a:lnTo>
                  <a:lnTo>
                    <a:pt x="834" y="749"/>
                  </a:lnTo>
                  <a:lnTo>
                    <a:pt x="843" y="762"/>
                  </a:lnTo>
                  <a:lnTo>
                    <a:pt x="852" y="775"/>
                  </a:lnTo>
                  <a:lnTo>
                    <a:pt x="864" y="786"/>
                  </a:lnTo>
                  <a:lnTo>
                    <a:pt x="877" y="797"/>
                  </a:lnTo>
                  <a:lnTo>
                    <a:pt x="891" y="806"/>
                  </a:lnTo>
                  <a:lnTo>
                    <a:pt x="906" y="813"/>
                  </a:lnTo>
                  <a:lnTo>
                    <a:pt x="923" y="820"/>
                  </a:lnTo>
                  <a:lnTo>
                    <a:pt x="941" y="825"/>
                  </a:lnTo>
                  <a:lnTo>
                    <a:pt x="960" y="828"/>
                  </a:lnTo>
                  <a:lnTo>
                    <a:pt x="981" y="829"/>
                  </a:lnTo>
                  <a:lnTo>
                    <a:pt x="940" y="842"/>
                  </a:lnTo>
                  <a:lnTo>
                    <a:pt x="901" y="855"/>
                  </a:lnTo>
                  <a:lnTo>
                    <a:pt x="862" y="866"/>
                  </a:lnTo>
                  <a:lnTo>
                    <a:pt x="822" y="876"/>
                  </a:lnTo>
                  <a:lnTo>
                    <a:pt x="784" y="884"/>
                  </a:lnTo>
                  <a:lnTo>
                    <a:pt x="747" y="889"/>
                  </a:lnTo>
                  <a:lnTo>
                    <a:pt x="727" y="891"/>
                  </a:lnTo>
                  <a:lnTo>
                    <a:pt x="709" y="893"/>
                  </a:lnTo>
                  <a:lnTo>
                    <a:pt x="690" y="893"/>
                  </a:lnTo>
                  <a:lnTo>
                    <a:pt x="671" y="894"/>
                  </a:lnTo>
                  <a:lnTo>
                    <a:pt x="653" y="893"/>
                  </a:lnTo>
                  <a:lnTo>
                    <a:pt x="634" y="892"/>
                  </a:lnTo>
                  <a:lnTo>
                    <a:pt x="616" y="891"/>
                  </a:lnTo>
                  <a:lnTo>
                    <a:pt x="597" y="888"/>
                  </a:lnTo>
                  <a:lnTo>
                    <a:pt x="578" y="885"/>
                  </a:lnTo>
                  <a:lnTo>
                    <a:pt x="560" y="882"/>
                  </a:lnTo>
                  <a:lnTo>
                    <a:pt x="541" y="877"/>
                  </a:lnTo>
                  <a:lnTo>
                    <a:pt x="522" y="872"/>
                  </a:lnTo>
                  <a:lnTo>
                    <a:pt x="503" y="865"/>
                  </a:lnTo>
                  <a:lnTo>
                    <a:pt x="484" y="859"/>
                  </a:lnTo>
                  <a:lnTo>
                    <a:pt x="466" y="851"/>
                  </a:lnTo>
                  <a:lnTo>
                    <a:pt x="446" y="842"/>
                  </a:lnTo>
                  <a:lnTo>
                    <a:pt x="427" y="833"/>
                  </a:lnTo>
                  <a:lnTo>
                    <a:pt x="408" y="823"/>
                  </a:lnTo>
                  <a:lnTo>
                    <a:pt x="389" y="811"/>
                  </a:lnTo>
                  <a:lnTo>
                    <a:pt x="370" y="799"/>
                  </a:lnTo>
                  <a:lnTo>
                    <a:pt x="359" y="791"/>
                  </a:lnTo>
                  <a:lnTo>
                    <a:pt x="349" y="784"/>
                  </a:lnTo>
                  <a:lnTo>
                    <a:pt x="340" y="776"/>
                  </a:lnTo>
                  <a:lnTo>
                    <a:pt x="330" y="766"/>
                  </a:lnTo>
                  <a:lnTo>
                    <a:pt x="321" y="757"/>
                  </a:lnTo>
                  <a:lnTo>
                    <a:pt x="312" y="748"/>
                  </a:lnTo>
                  <a:lnTo>
                    <a:pt x="303" y="737"/>
                  </a:lnTo>
                  <a:lnTo>
                    <a:pt x="294" y="727"/>
                  </a:lnTo>
                  <a:lnTo>
                    <a:pt x="279" y="704"/>
                  </a:lnTo>
                  <a:lnTo>
                    <a:pt x="265" y="680"/>
                  </a:lnTo>
                  <a:lnTo>
                    <a:pt x="253" y="655"/>
                  </a:lnTo>
                  <a:lnTo>
                    <a:pt x="241" y="630"/>
                  </a:lnTo>
                  <a:lnTo>
                    <a:pt x="232" y="603"/>
                  </a:lnTo>
                  <a:lnTo>
                    <a:pt x="225" y="576"/>
                  </a:lnTo>
                  <a:lnTo>
                    <a:pt x="219" y="549"/>
                  </a:lnTo>
                  <a:lnTo>
                    <a:pt x="216" y="522"/>
                  </a:lnTo>
                  <a:lnTo>
                    <a:pt x="214" y="510"/>
                  </a:lnTo>
                  <a:lnTo>
                    <a:pt x="213" y="496"/>
                  </a:lnTo>
                  <a:lnTo>
                    <a:pt x="213" y="483"/>
                  </a:lnTo>
                  <a:lnTo>
                    <a:pt x="214" y="469"/>
                  </a:lnTo>
                  <a:lnTo>
                    <a:pt x="216" y="457"/>
                  </a:lnTo>
                  <a:lnTo>
                    <a:pt x="217" y="444"/>
                  </a:lnTo>
                  <a:lnTo>
                    <a:pt x="219" y="432"/>
                  </a:lnTo>
                  <a:lnTo>
                    <a:pt x="222" y="419"/>
                  </a:lnTo>
                  <a:lnTo>
                    <a:pt x="230" y="393"/>
                  </a:lnTo>
                  <a:lnTo>
                    <a:pt x="240" y="369"/>
                  </a:lnTo>
                  <a:lnTo>
                    <a:pt x="252" y="347"/>
                  </a:lnTo>
                  <a:lnTo>
                    <a:pt x="266" y="328"/>
                  </a:lnTo>
                  <a:lnTo>
                    <a:pt x="282" y="311"/>
                  </a:lnTo>
                  <a:lnTo>
                    <a:pt x="298" y="295"/>
                  </a:lnTo>
                  <a:lnTo>
                    <a:pt x="317" y="282"/>
                  </a:lnTo>
                  <a:lnTo>
                    <a:pt x="336" y="270"/>
                  </a:lnTo>
                  <a:lnTo>
                    <a:pt x="357" y="261"/>
                  </a:lnTo>
                  <a:lnTo>
                    <a:pt x="379" y="254"/>
                  </a:lnTo>
                  <a:lnTo>
                    <a:pt x="402" y="249"/>
                  </a:lnTo>
                  <a:lnTo>
                    <a:pt x="424" y="244"/>
                  </a:lnTo>
                  <a:lnTo>
                    <a:pt x="447" y="242"/>
                  </a:lnTo>
                  <a:lnTo>
                    <a:pt x="471" y="242"/>
                  </a:lnTo>
                  <a:lnTo>
                    <a:pt x="495" y="243"/>
                  </a:lnTo>
                  <a:lnTo>
                    <a:pt x="518" y="246"/>
                  </a:lnTo>
                  <a:lnTo>
                    <a:pt x="541" y="252"/>
                  </a:lnTo>
                  <a:lnTo>
                    <a:pt x="564" y="258"/>
                  </a:lnTo>
                  <a:lnTo>
                    <a:pt x="587" y="266"/>
                  </a:lnTo>
                  <a:lnTo>
                    <a:pt x="608" y="276"/>
                  </a:lnTo>
                  <a:lnTo>
                    <a:pt x="629" y="286"/>
                  </a:lnTo>
                  <a:lnTo>
                    <a:pt x="649" y="298"/>
                  </a:lnTo>
                  <a:lnTo>
                    <a:pt x="667" y="313"/>
                  </a:lnTo>
                  <a:lnTo>
                    <a:pt x="684" y="328"/>
                  </a:lnTo>
                  <a:lnTo>
                    <a:pt x="699" y="344"/>
                  </a:lnTo>
                  <a:lnTo>
                    <a:pt x="714" y="362"/>
                  </a:lnTo>
                  <a:lnTo>
                    <a:pt x="725" y="382"/>
                  </a:lnTo>
                  <a:lnTo>
                    <a:pt x="736" y="401"/>
                  </a:lnTo>
                  <a:lnTo>
                    <a:pt x="744" y="423"/>
                  </a:lnTo>
                  <a:lnTo>
                    <a:pt x="749" y="445"/>
                  </a:lnTo>
                  <a:lnTo>
                    <a:pt x="752" y="469"/>
                  </a:lnTo>
                  <a:lnTo>
                    <a:pt x="753" y="494"/>
                  </a:lnTo>
                  <a:lnTo>
                    <a:pt x="752" y="514"/>
                  </a:lnTo>
                  <a:lnTo>
                    <a:pt x="750" y="532"/>
                  </a:lnTo>
                  <a:lnTo>
                    <a:pt x="747" y="550"/>
                  </a:lnTo>
                  <a:lnTo>
                    <a:pt x="743" y="567"/>
                  </a:lnTo>
                  <a:lnTo>
                    <a:pt x="739" y="582"/>
                  </a:lnTo>
                  <a:lnTo>
                    <a:pt x="733" y="597"/>
                  </a:lnTo>
                  <a:lnTo>
                    <a:pt x="727" y="610"/>
                  </a:lnTo>
                  <a:lnTo>
                    <a:pt x="720" y="623"/>
                  </a:lnTo>
                  <a:lnTo>
                    <a:pt x="713" y="633"/>
                  </a:lnTo>
                  <a:lnTo>
                    <a:pt x="706" y="645"/>
                  </a:lnTo>
                  <a:lnTo>
                    <a:pt x="696" y="654"/>
                  </a:lnTo>
                  <a:lnTo>
                    <a:pt x="688" y="662"/>
                  </a:lnTo>
                  <a:lnTo>
                    <a:pt x="679" y="670"/>
                  </a:lnTo>
                  <a:lnTo>
                    <a:pt x="668" y="677"/>
                  </a:lnTo>
                  <a:lnTo>
                    <a:pt x="659" y="683"/>
                  </a:lnTo>
                  <a:lnTo>
                    <a:pt x="649" y="688"/>
                  </a:lnTo>
                  <a:lnTo>
                    <a:pt x="637" y="693"/>
                  </a:lnTo>
                  <a:lnTo>
                    <a:pt x="627" y="697"/>
                  </a:lnTo>
                  <a:lnTo>
                    <a:pt x="616" y="699"/>
                  </a:lnTo>
                  <a:lnTo>
                    <a:pt x="604" y="701"/>
                  </a:lnTo>
                  <a:lnTo>
                    <a:pt x="593" y="703"/>
                  </a:lnTo>
                  <a:lnTo>
                    <a:pt x="582" y="704"/>
                  </a:lnTo>
                  <a:lnTo>
                    <a:pt x="570" y="704"/>
                  </a:lnTo>
                  <a:lnTo>
                    <a:pt x="559" y="703"/>
                  </a:lnTo>
                  <a:lnTo>
                    <a:pt x="547" y="702"/>
                  </a:lnTo>
                  <a:lnTo>
                    <a:pt x="536" y="701"/>
                  </a:lnTo>
                  <a:lnTo>
                    <a:pt x="525" y="699"/>
                  </a:lnTo>
                  <a:lnTo>
                    <a:pt x="514" y="696"/>
                  </a:lnTo>
                  <a:lnTo>
                    <a:pt x="504" y="693"/>
                  </a:lnTo>
                  <a:lnTo>
                    <a:pt x="494" y="690"/>
                  </a:lnTo>
                  <a:lnTo>
                    <a:pt x="483" y="685"/>
                  </a:lnTo>
                  <a:lnTo>
                    <a:pt x="474" y="680"/>
                  </a:lnTo>
                  <a:lnTo>
                    <a:pt x="455" y="671"/>
                  </a:lnTo>
                  <a:lnTo>
                    <a:pt x="438" y="659"/>
                  </a:lnTo>
                  <a:lnTo>
                    <a:pt x="423" y="649"/>
                  </a:lnTo>
                  <a:lnTo>
                    <a:pt x="411" y="638"/>
                  </a:lnTo>
                  <a:lnTo>
                    <a:pt x="401" y="626"/>
                  </a:lnTo>
                  <a:lnTo>
                    <a:pt x="391" y="615"/>
                  </a:lnTo>
                  <a:lnTo>
                    <a:pt x="384" y="602"/>
                  </a:lnTo>
                  <a:lnTo>
                    <a:pt x="378" y="591"/>
                  </a:lnTo>
                  <a:lnTo>
                    <a:pt x="374" y="578"/>
                  </a:lnTo>
                  <a:lnTo>
                    <a:pt x="372" y="566"/>
                  </a:lnTo>
                  <a:lnTo>
                    <a:pt x="370" y="554"/>
                  </a:lnTo>
                  <a:lnTo>
                    <a:pt x="370" y="542"/>
                  </a:lnTo>
                  <a:lnTo>
                    <a:pt x="371" y="530"/>
                  </a:lnTo>
                  <a:lnTo>
                    <a:pt x="374" y="519"/>
                  </a:lnTo>
                  <a:lnTo>
                    <a:pt x="377" y="508"/>
                  </a:lnTo>
                  <a:lnTo>
                    <a:pt x="382" y="496"/>
                  </a:lnTo>
                  <a:lnTo>
                    <a:pt x="387" y="486"/>
                  </a:lnTo>
                  <a:lnTo>
                    <a:pt x="393" y="475"/>
                  </a:lnTo>
                  <a:lnTo>
                    <a:pt x="401" y="466"/>
                  </a:lnTo>
                  <a:lnTo>
                    <a:pt x="408" y="457"/>
                  </a:lnTo>
                  <a:lnTo>
                    <a:pt x="416" y="447"/>
                  </a:lnTo>
                  <a:lnTo>
                    <a:pt x="425" y="439"/>
                  </a:lnTo>
                  <a:lnTo>
                    <a:pt x="435" y="432"/>
                  </a:lnTo>
                  <a:lnTo>
                    <a:pt x="445" y="424"/>
                  </a:lnTo>
                  <a:lnTo>
                    <a:pt x="455" y="418"/>
                  </a:lnTo>
                  <a:lnTo>
                    <a:pt x="466" y="413"/>
                  </a:lnTo>
                  <a:lnTo>
                    <a:pt x="476" y="409"/>
                  </a:lnTo>
                  <a:lnTo>
                    <a:pt x="487" y="406"/>
                  </a:lnTo>
                  <a:lnTo>
                    <a:pt x="498" y="402"/>
                  </a:lnTo>
                  <a:lnTo>
                    <a:pt x="508" y="401"/>
                  </a:lnTo>
                  <a:lnTo>
                    <a:pt x="519" y="400"/>
                  </a:lnTo>
                  <a:lnTo>
                    <a:pt x="530" y="401"/>
                  </a:lnTo>
                  <a:lnTo>
                    <a:pt x="540" y="404"/>
                  </a:lnTo>
                  <a:lnTo>
                    <a:pt x="549" y="406"/>
                  </a:lnTo>
                  <a:lnTo>
                    <a:pt x="560" y="410"/>
                  </a:lnTo>
                  <a:lnTo>
                    <a:pt x="568" y="415"/>
                  </a:lnTo>
                  <a:lnTo>
                    <a:pt x="577" y="420"/>
                  </a:lnTo>
                  <a:lnTo>
                    <a:pt x="586" y="427"/>
                  </a:lnTo>
                  <a:lnTo>
                    <a:pt x="593" y="435"/>
                  </a:lnTo>
                  <a:lnTo>
                    <a:pt x="599" y="443"/>
                  </a:lnTo>
                  <a:lnTo>
                    <a:pt x="605" y="452"/>
                  </a:lnTo>
                  <a:lnTo>
                    <a:pt x="611" y="463"/>
                  </a:lnTo>
                  <a:lnTo>
                    <a:pt x="616" y="473"/>
                  </a:lnTo>
                  <a:lnTo>
                    <a:pt x="620" y="485"/>
                  </a:lnTo>
                  <a:lnTo>
                    <a:pt x="623" y="497"/>
                  </a:lnTo>
                  <a:lnTo>
                    <a:pt x="625" y="510"/>
                  </a:lnTo>
                  <a:lnTo>
                    <a:pt x="626" y="522"/>
                  </a:lnTo>
                  <a:lnTo>
                    <a:pt x="626" y="536"/>
                  </a:lnTo>
                  <a:lnTo>
                    <a:pt x="625" y="542"/>
                  </a:lnTo>
                  <a:lnTo>
                    <a:pt x="623" y="547"/>
                  </a:lnTo>
                  <a:lnTo>
                    <a:pt x="620" y="550"/>
                  </a:lnTo>
                  <a:lnTo>
                    <a:pt x="615" y="553"/>
                  </a:lnTo>
                  <a:lnTo>
                    <a:pt x="609" y="554"/>
                  </a:lnTo>
                  <a:lnTo>
                    <a:pt x="604" y="554"/>
                  </a:lnTo>
                  <a:lnTo>
                    <a:pt x="598" y="553"/>
                  </a:lnTo>
                  <a:lnTo>
                    <a:pt x="591" y="552"/>
                  </a:lnTo>
                  <a:lnTo>
                    <a:pt x="585" y="549"/>
                  </a:lnTo>
                  <a:lnTo>
                    <a:pt x="578" y="546"/>
                  </a:lnTo>
                  <a:lnTo>
                    <a:pt x="572" y="542"/>
                  </a:lnTo>
                  <a:lnTo>
                    <a:pt x="566" y="537"/>
                  </a:lnTo>
                  <a:lnTo>
                    <a:pt x="562" y="531"/>
                  </a:lnTo>
                  <a:lnTo>
                    <a:pt x="558" y="524"/>
                  </a:lnTo>
                  <a:lnTo>
                    <a:pt x="556" y="518"/>
                  </a:lnTo>
                  <a:lnTo>
                    <a:pt x="554" y="511"/>
                  </a:lnTo>
                  <a:lnTo>
                    <a:pt x="553" y="501"/>
                  </a:lnTo>
                  <a:lnTo>
                    <a:pt x="549" y="493"/>
                  </a:lnTo>
                  <a:lnTo>
                    <a:pt x="546" y="486"/>
                  </a:lnTo>
                  <a:lnTo>
                    <a:pt x="542" y="479"/>
                  </a:lnTo>
                  <a:lnTo>
                    <a:pt x="537" y="474"/>
                  </a:lnTo>
                  <a:lnTo>
                    <a:pt x="532" y="471"/>
                  </a:lnTo>
                  <a:lnTo>
                    <a:pt x="525" y="468"/>
                  </a:lnTo>
                  <a:lnTo>
                    <a:pt x="518" y="466"/>
                  </a:lnTo>
                  <a:lnTo>
                    <a:pt x="511" y="465"/>
                  </a:lnTo>
                  <a:lnTo>
                    <a:pt x="504" y="465"/>
                  </a:lnTo>
                  <a:lnTo>
                    <a:pt x="497" y="465"/>
                  </a:lnTo>
                  <a:lnTo>
                    <a:pt x="489" y="467"/>
                  </a:lnTo>
                  <a:lnTo>
                    <a:pt x="482" y="469"/>
                  </a:lnTo>
                  <a:lnTo>
                    <a:pt x="475" y="472"/>
                  </a:lnTo>
                  <a:lnTo>
                    <a:pt x="468" y="475"/>
                  </a:lnTo>
                  <a:lnTo>
                    <a:pt x="462" y="479"/>
                  </a:lnTo>
                  <a:lnTo>
                    <a:pt x="467" y="483"/>
                  </a:lnTo>
                  <a:lnTo>
                    <a:pt x="472" y="487"/>
                  </a:lnTo>
                  <a:lnTo>
                    <a:pt x="475" y="490"/>
                  </a:lnTo>
                  <a:lnTo>
                    <a:pt x="478" y="494"/>
                  </a:lnTo>
                  <a:lnTo>
                    <a:pt x="482" y="503"/>
                  </a:lnTo>
                  <a:lnTo>
                    <a:pt x="486" y="514"/>
                  </a:lnTo>
                  <a:lnTo>
                    <a:pt x="488" y="525"/>
                  </a:lnTo>
                  <a:lnTo>
                    <a:pt x="494" y="537"/>
                  </a:lnTo>
                  <a:lnTo>
                    <a:pt x="496" y="543"/>
                  </a:lnTo>
                  <a:lnTo>
                    <a:pt x="500" y="548"/>
                  </a:lnTo>
                  <a:lnTo>
                    <a:pt x="504" y="554"/>
                  </a:lnTo>
                  <a:lnTo>
                    <a:pt x="510" y="561"/>
                  </a:lnTo>
                  <a:lnTo>
                    <a:pt x="517" y="567"/>
                  </a:lnTo>
                  <a:lnTo>
                    <a:pt x="526" y="573"/>
                  </a:lnTo>
                  <a:lnTo>
                    <a:pt x="534" y="577"/>
                  </a:lnTo>
                  <a:lnTo>
                    <a:pt x="542" y="581"/>
                  </a:lnTo>
                  <a:lnTo>
                    <a:pt x="550" y="584"/>
                  </a:lnTo>
                  <a:lnTo>
                    <a:pt x="559" y="587"/>
                  </a:lnTo>
                  <a:lnTo>
                    <a:pt x="567" y="588"/>
                  </a:lnTo>
                  <a:lnTo>
                    <a:pt x="575" y="588"/>
                  </a:lnTo>
                  <a:lnTo>
                    <a:pt x="584" y="588"/>
                  </a:lnTo>
                  <a:lnTo>
                    <a:pt x="592" y="586"/>
                  </a:lnTo>
                  <a:lnTo>
                    <a:pt x="599" y="583"/>
                  </a:lnTo>
                  <a:lnTo>
                    <a:pt x="606" y="581"/>
                  </a:lnTo>
                  <a:lnTo>
                    <a:pt x="614" y="577"/>
                  </a:lnTo>
                  <a:lnTo>
                    <a:pt x="620" y="573"/>
                  </a:lnTo>
                  <a:lnTo>
                    <a:pt x="626" y="569"/>
                  </a:lnTo>
                  <a:lnTo>
                    <a:pt x="631" y="564"/>
                  </a:lnTo>
                  <a:lnTo>
                    <a:pt x="636" y="557"/>
                  </a:lnTo>
                  <a:lnTo>
                    <a:pt x="640" y="550"/>
                  </a:lnTo>
                  <a:lnTo>
                    <a:pt x="645" y="544"/>
                  </a:lnTo>
                  <a:lnTo>
                    <a:pt x="648" y="536"/>
                  </a:lnTo>
                  <a:lnTo>
                    <a:pt x="650" y="527"/>
                  </a:lnTo>
                  <a:lnTo>
                    <a:pt x="652" y="519"/>
                  </a:lnTo>
                  <a:lnTo>
                    <a:pt x="652" y="510"/>
                  </a:lnTo>
                  <a:lnTo>
                    <a:pt x="652" y="500"/>
                  </a:lnTo>
                  <a:lnTo>
                    <a:pt x="651" y="491"/>
                  </a:lnTo>
                  <a:lnTo>
                    <a:pt x="649" y="480"/>
                  </a:lnTo>
                  <a:lnTo>
                    <a:pt x="646" y="469"/>
                  </a:lnTo>
                  <a:lnTo>
                    <a:pt x="641" y="459"/>
                  </a:lnTo>
                  <a:lnTo>
                    <a:pt x="635" y="447"/>
                  </a:lnTo>
                  <a:lnTo>
                    <a:pt x="629" y="436"/>
                  </a:lnTo>
                  <a:lnTo>
                    <a:pt x="621" y="424"/>
                  </a:lnTo>
                  <a:lnTo>
                    <a:pt x="611" y="413"/>
                  </a:lnTo>
                  <a:lnTo>
                    <a:pt x="606" y="406"/>
                  </a:lnTo>
                  <a:lnTo>
                    <a:pt x="600" y="399"/>
                  </a:lnTo>
                  <a:lnTo>
                    <a:pt x="594" y="394"/>
                  </a:lnTo>
                  <a:lnTo>
                    <a:pt x="587" y="389"/>
                  </a:lnTo>
                  <a:lnTo>
                    <a:pt x="574" y="381"/>
                  </a:lnTo>
                  <a:lnTo>
                    <a:pt x="561" y="373"/>
                  </a:lnTo>
                  <a:lnTo>
                    <a:pt x="546" y="369"/>
                  </a:lnTo>
                  <a:lnTo>
                    <a:pt x="532" y="367"/>
                  </a:lnTo>
                  <a:lnTo>
                    <a:pt x="517" y="366"/>
                  </a:lnTo>
                  <a:lnTo>
                    <a:pt x="503" y="367"/>
                  </a:lnTo>
                  <a:lnTo>
                    <a:pt x="492" y="369"/>
                  </a:lnTo>
                  <a:lnTo>
                    <a:pt x="480" y="371"/>
                  </a:lnTo>
                  <a:lnTo>
                    <a:pt x="469" y="374"/>
                  </a:lnTo>
                  <a:lnTo>
                    <a:pt x="458" y="379"/>
                  </a:lnTo>
                  <a:lnTo>
                    <a:pt x="448" y="383"/>
                  </a:lnTo>
                  <a:lnTo>
                    <a:pt x="438" y="388"/>
                  </a:lnTo>
                  <a:lnTo>
                    <a:pt x="427" y="393"/>
                  </a:lnTo>
                  <a:lnTo>
                    <a:pt x="418" y="399"/>
                  </a:lnTo>
                  <a:lnTo>
                    <a:pt x="408" y="406"/>
                  </a:lnTo>
                  <a:lnTo>
                    <a:pt x="400" y="413"/>
                  </a:lnTo>
                  <a:lnTo>
                    <a:pt x="390" y="420"/>
                  </a:lnTo>
                  <a:lnTo>
                    <a:pt x="382" y="428"/>
                  </a:lnTo>
                  <a:lnTo>
                    <a:pt x="375" y="437"/>
                  </a:lnTo>
                  <a:lnTo>
                    <a:pt x="368" y="445"/>
                  </a:lnTo>
                  <a:lnTo>
                    <a:pt x="360" y="454"/>
                  </a:lnTo>
                  <a:lnTo>
                    <a:pt x="354" y="464"/>
                  </a:lnTo>
                  <a:lnTo>
                    <a:pt x="349" y="473"/>
                  </a:lnTo>
                  <a:lnTo>
                    <a:pt x="344" y="484"/>
                  </a:lnTo>
                  <a:lnTo>
                    <a:pt x="340" y="494"/>
                  </a:lnTo>
                  <a:lnTo>
                    <a:pt x="336" y="504"/>
                  </a:lnTo>
                  <a:lnTo>
                    <a:pt x="333" y="516"/>
                  </a:lnTo>
                  <a:lnTo>
                    <a:pt x="332" y="526"/>
                  </a:lnTo>
                  <a:lnTo>
                    <a:pt x="330" y="538"/>
                  </a:lnTo>
                  <a:lnTo>
                    <a:pt x="330" y="549"/>
                  </a:lnTo>
                  <a:lnTo>
                    <a:pt x="331" y="561"/>
                  </a:lnTo>
                  <a:lnTo>
                    <a:pt x="332" y="572"/>
                  </a:lnTo>
                  <a:lnTo>
                    <a:pt x="335" y="583"/>
                  </a:lnTo>
                  <a:lnTo>
                    <a:pt x="339" y="595"/>
                  </a:lnTo>
                  <a:lnTo>
                    <a:pt x="343" y="606"/>
                  </a:lnTo>
                  <a:lnTo>
                    <a:pt x="349" y="618"/>
                  </a:lnTo>
                  <a:lnTo>
                    <a:pt x="355" y="629"/>
                  </a:lnTo>
                  <a:lnTo>
                    <a:pt x="362" y="641"/>
                  </a:lnTo>
                  <a:lnTo>
                    <a:pt x="374" y="655"/>
                  </a:lnTo>
                  <a:lnTo>
                    <a:pt x="386" y="669"/>
                  </a:lnTo>
                  <a:lnTo>
                    <a:pt x="401" y="681"/>
                  </a:lnTo>
                  <a:lnTo>
                    <a:pt x="415" y="693"/>
                  </a:lnTo>
                  <a:lnTo>
                    <a:pt x="432" y="703"/>
                  </a:lnTo>
                  <a:lnTo>
                    <a:pt x="449" y="712"/>
                  </a:lnTo>
                  <a:lnTo>
                    <a:pt x="467" y="720"/>
                  </a:lnTo>
                  <a:lnTo>
                    <a:pt x="486" y="726"/>
                  </a:lnTo>
                  <a:lnTo>
                    <a:pt x="507" y="730"/>
                  </a:lnTo>
                  <a:lnTo>
                    <a:pt x="528" y="732"/>
                  </a:lnTo>
                  <a:lnTo>
                    <a:pt x="538" y="733"/>
                  </a:lnTo>
                  <a:lnTo>
                    <a:pt x="549" y="732"/>
                  </a:lnTo>
                  <a:lnTo>
                    <a:pt x="561" y="732"/>
                  </a:lnTo>
                  <a:lnTo>
                    <a:pt x="572" y="731"/>
                  </a:lnTo>
                  <a:lnTo>
                    <a:pt x="584" y="729"/>
                  </a:lnTo>
                  <a:lnTo>
                    <a:pt x="595" y="727"/>
                  </a:lnTo>
                  <a:lnTo>
                    <a:pt x="607" y="724"/>
                  </a:lnTo>
                  <a:lnTo>
                    <a:pt x="619" y="721"/>
                  </a:lnTo>
                  <a:lnTo>
                    <a:pt x="631" y="717"/>
                  </a:lnTo>
                  <a:lnTo>
                    <a:pt x="644" y="711"/>
                  </a:lnTo>
                  <a:lnTo>
                    <a:pt x="656" y="706"/>
                  </a:lnTo>
                  <a:lnTo>
                    <a:pt x="668" y="700"/>
                  </a:lnTo>
                  <a:lnTo>
                    <a:pt x="687" y="688"/>
                  </a:lnTo>
                  <a:lnTo>
                    <a:pt x="705" y="676"/>
                  </a:lnTo>
                  <a:lnTo>
                    <a:pt x="721" y="661"/>
                  </a:lnTo>
                  <a:lnTo>
                    <a:pt x="736" y="647"/>
                  </a:lnTo>
                  <a:lnTo>
                    <a:pt x="748" y="630"/>
                  </a:lnTo>
                  <a:lnTo>
                    <a:pt x="759" y="614"/>
                  </a:lnTo>
                  <a:lnTo>
                    <a:pt x="769" y="595"/>
                  </a:lnTo>
                  <a:lnTo>
                    <a:pt x="776" y="576"/>
                  </a:lnTo>
                  <a:lnTo>
                    <a:pt x="782" y="556"/>
                  </a:lnTo>
                  <a:lnTo>
                    <a:pt x="787" y="537"/>
                  </a:lnTo>
                  <a:lnTo>
                    <a:pt x="790" y="516"/>
                  </a:lnTo>
                  <a:lnTo>
                    <a:pt x="791" y="496"/>
                  </a:lnTo>
                  <a:lnTo>
                    <a:pt x="791" y="474"/>
                  </a:lnTo>
                  <a:lnTo>
                    <a:pt x="789" y="453"/>
                  </a:lnTo>
                  <a:lnTo>
                    <a:pt x="786" y="433"/>
                  </a:lnTo>
                  <a:lnTo>
                    <a:pt x="781" y="412"/>
                  </a:lnTo>
                  <a:lnTo>
                    <a:pt x="775" y="391"/>
                  </a:lnTo>
                  <a:lnTo>
                    <a:pt x="767" y="371"/>
                  </a:lnTo>
                  <a:lnTo>
                    <a:pt x="756" y="352"/>
                  </a:lnTo>
                  <a:lnTo>
                    <a:pt x="745" y="332"/>
                  </a:lnTo>
                  <a:lnTo>
                    <a:pt x="731" y="314"/>
                  </a:lnTo>
                  <a:lnTo>
                    <a:pt x="717" y="296"/>
                  </a:lnTo>
                  <a:lnTo>
                    <a:pt x="700" y="280"/>
                  </a:lnTo>
                  <a:lnTo>
                    <a:pt x="683" y="264"/>
                  </a:lnTo>
                  <a:lnTo>
                    <a:pt x="663" y="250"/>
                  </a:lnTo>
                  <a:lnTo>
                    <a:pt x="643" y="236"/>
                  </a:lnTo>
                  <a:lnTo>
                    <a:pt x="620" y="225"/>
                  </a:lnTo>
                  <a:lnTo>
                    <a:pt x="595" y="214"/>
                  </a:lnTo>
                  <a:lnTo>
                    <a:pt x="569" y="206"/>
                  </a:lnTo>
                  <a:lnTo>
                    <a:pt x="541" y="199"/>
                  </a:lnTo>
                  <a:lnTo>
                    <a:pt x="511" y="193"/>
                  </a:lnTo>
                  <a:lnTo>
                    <a:pt x="481" y="190"/>
                  </a:lnTo>
                  <a:lnTo>
                    <a:pt x="465" y="189"/>
                  </a:lnTo>
                  <a:lnTo>
                    <a:pt x="449" y="189"/>
                  </a:lnTo>
                  <a:lnTo>
                    <a:pt x="434" y="190"/>
                  </a:lnTo>
                  <a:lnTo>
                    <a:pt x="419" y="192"/>
                  </a:lnTo>
                  <a:lnTo>
                    <a:pt x="405" y="194"/>
                  </a:lnTo>
                  <a:lnTo>
                    <a:pt x="391" y="198"/>
                  </a:lnTo>
                  <a:lnTo>
                    <a:pt x="378" y="202"/>
                  </a:lnTo>
                  <a:lnTo>
                    <a:pt x="364" y="206"/>
                  </a:lnTo>
                  <a:lnTo>
                    <a:pt x="352" y="211"/>
                  </a:lnTo>
                  <a:lnTo>
                    <a:pt x="339" y="217"/>
                  </a:lnTo>
                  <a:lnTo>
                    <a:pt x="325" y="224"/>
                  </a:lnTo>
                  <a:lnTo>
                    <a:pt x="313" y="231"/>
                  </a:lnTo>
                  <a:lnTo>
                    <a:pt x="286" y="248"/>
                  </a:lnTo>
                  <a:lnTo>
                    <a:pt x="257" y="267"/>
                  </a:lnTo>
                  <a:lnTo>
                    <a:pt x="243" y="275"/>
                  </a:lnTo>
                  <a:lnTo>
                    <a:pt x="229" y="280"/>
                  </a:lnTo>
                  <a:lnTo>
                    <a:pt x="216" y="284"/>
                  </a:lnTo>
                  <a:lnTo>
                    <a:pt x="201" y="287"/>
                  </a:lnTo>
                  <a:lnTo>
                    <a:pt x="187" y="288"/>
                  </a:lnTo>
                  <a:lnTo>
                    <a:pt x="173" y="289"/>
                  </a:lnTo>
                  <a:lnTo>
                    <a:pt x="160" y="288"/>
                  </a:lnTo>
                  <a:lnTo>
                    <a:pt x="146" y="286"/>
                  </a:lnTo>
                  <a:lnTo>
                    <a:pt x="133" y="283"/>
                  </a:lnTo>
                  <a:lnTo>
                    <a:pt x="120" y="279"/>
                  </a:lnTo>
                  <a:lnTo>
                    <a:pt x="108" y="275"/>
                  </a:lnTo>
                  <a:lnTo>
                    <a:pt x="97" y="268"/>
                  </a:lnTo>
                  <a:lnTo>
                    <a:pt x="85" y="262"/>
                  </a:lnTo>
                  <a:lnTo>
                    <a:pt x="75" y="255"/>
                  </a:lnTo>
                  <a:lnTo>
                    <a:pt x="65" y="246"/>
                  </a:lnTo>
                  <a:lnTo>
                    <a:pt x="55" y="237"/>
                  </a:lnTo>
                  <a:lnTo>
                    <a:pt x="47" y="228"/>
                  </a:lnTo>
                  <a:lnTo>
                    <a:pt x="39" y="218"/>
                  </a:lnTo>
                  <a:lnTo>
                    <a:pt x="33" y="208"/>
                  </a:lnTo>
                  <a:lnTo>
                    <a:pt x="26" y="197"/>
                  </a:lnTo>
                  <a:lnTo>
                    <a:pt x="21" y="186"/>
                  </a:lnTo>
                  <a:lnTo>
                    <a:pt x="17" y="175"/>
                  </a:lnTo>
                  <a:lnTo>
                    <a:pt x="14" y="162"/>
                  </a:lnTo>
                  <a:lnTo>
                    <a:pt x="13" y="151"/>
                  </a:lnTo>
                  <a:lnTo>
                    <a:pt x="12" y="138"/>
                  </a:lnTo>
                  <a:lnTo>
                    <a:pt x="13" y="126"/>
                  </a:lnTo>
                  <a:lnTo>
                    <a:pt x="14" y="113"/>
                  </a:lnTo>
                  <a:lnTo>
                    <a:pt x="17" y="102"/>
                  </a:lnTo>
                  <a:lnTo>
                    <a:pt x="22" y="89"/>
                  </a:lnTo>
                  <a:lnTo>
                    <a:pt x="28" y="77"/>
                  </a:lnTo>
                  <a:lnTo>
                    <a:pt x="36" y="66"/>
                  </a:lnTo>
                  <a:lnTo>
                    <a:pt x="45" y="53"/>
                  </a:lnTo>
                  <a:lnTo>
                    <a:pt x="50" y="46"/>
                  </a:lnTo>
                  <a:lnTo>
                    <a:pt x="56" y="40"/>
                  </a:lnTo>
                  <a:lnTo>
                    <a:pt x="63" y="34"/>
                  </a:lnTo>
                  <a:lnTo>
                    <a:pt x="70" y="30"/>
                  </a:lnTo>
                  <a:lnTo>
                    <a:pt x="77" y="26"/>
                  </a:lnTo>
                  <a:lnTo>
                    <a:pt x="84" y="24"/>
                  </a:lnTo>
                  <a:lnTo>
                    <a:pt x="92" y="22"/>
                  </a:lnTo>
                  <a:lnTo>
                    <a:pt x="101" y="21"/>
                  </a:lnTo>
                  <a:lnTo>
                    <a:pt x="109" y="20"/>
                  </a:lnTo>
                  <a:lnTo>
                    <a:pt x="117" y="21"/>
                  </a:lnTo>
                  <a:lnTo>
                    <a:pt x="126" y="22"/>
                  </a:lnTo>
                  <a:lnTo>
                    <a:pt x="134" y="23"/>
                  </a:lnTo>
                  <a:lnTo>
                    <a:pt x="142" y="26"/>
                  </a:lnTo>
                  <a:lnTo>
                    <a:pt x="149" y="28"/>
                  </a:lnTo>
                  <a:lnTo>
                    <a:pt x="158" y="32"/>
                  </a:lnTo>
                  <a:lnTo>
                    <a:pt x="165" y="36"/>
                  </a:lnTo>
                  <a:lnTo>
                    <a:pt x="172" y="41"/>
                  </a:lnTo>
                  <a:lnTo>
                    <a:pt x="179" y="46"/>
                  </a:lnTo>
                  <a:lnTo>
                    <a:pt x="187" y="51"/>
                  </a:lnTo>
                  <a:lnTo>
                    <a:pt x="193" y="56"/>
                  </a:lnTo>
                  <a:lnTo>
                    <a:pt x="198" y="62"/>
                  </a:lnTo>
                  <a:lnTo>
                    <a:pt x="203" y="70"/>
                  </a:lnTo>
                  <a:lnTo>
                    <a:pt x="207" y="76"/>
                  </a:lnTo>
                  <a:lnTo>
                    <a:pt x="211" y="83"/>
                  </a:lnTo>
                  <a:lnTo>
                    <a:pt x="214" y="90"/>
                  </a:lnTo>
                  <a:lnTo>
                    <a:pt x="217" y="99"/>
                  </a:lnTo>
                  <a:lnTo>
                    <a:pt x="219" y="106"/>
                  </a:lnTo>
                  <a:lnTo>
                    <a:pt x="219" y="114"/>
                  </a:lnTo>
                  <a:lnTo>
                    <a:pt x="219" y="123"/>
                  </a:lnTo>
                  <a:lnTo>
                    <a:pt x="218" y="131"/>
                  </a:lnTo>
                  <a:lnTo>
                    <a:pt x="214" y="139"/>
                  </a:lnTo>
                  <a:lnTo>
                    <a:pt x="211" y="148"/>
                  </a:lnTo>
                  <a:lnTo>
                    <a:pt x="206" y="156"/>
                  </a:lnTo>
                  <a:lnTo>
                    <a:pt x="201" y="164"/>
                  </a:lnTo>
                  <a:lnTo>
                    <a:pt x="196" y="171"/>
                  </a:lnTo>
                  <a:lnTo>
                    <a:pt x="190" y="177"/>
                  </a:lnTo>
                  <a:lnTo>
                    <a:pt x="183" y="181"/>
                  </a:lnTo>
                  <a:lnTo>
                    <a:pt x="177" y="184"/>
                  </a:lnTo>
                  <a:lnTo>
                    <a:pt x="171" y="187"/>
                  </a:lnTo>
                  <a:lnTo>
                    <a:pt x="164" y="188"/>
                  </a:lnTo>
                  <a:lnTo>
                    <a:pt x="158" y="189"/>
                  </a:lnTo>
                  <a:lnTo>
                    <a:pt x="150" y="189"/>
                  </a:lnTo>
                  <a:lnTo>
                    <a:pt x="144" y="189"/>
                  </a:lnTo>
                  <a:lnTo>
                    <a:pt x="137" y="187"/>
                  </a:lnTo>
                  <a:lnTo>
                    <a:pt x="131" y="186"/>
                  </a:lnTo>
                  <a:lnTo>
                    <a:pt x="125" y="183"/>
                  </a:lnTo>
                  <a:lnTo>
                    <a:pt x="118" y="180"/>
                  </a:lnTo>
                  <a:lnTo>
                    <a:pt x="113" y="177"/>
                  </a:lnTo>
                  <a:lnTo>
                    <a:pt x="108" y="173"/>
                  </a:lnTo>
                  <a:lnTo>
                    <a:pt x="103" y="168"/>
                  </a:lnTo>
                  <a:lnTo>
                    <a:pt x="99" y="164"/>
                  </a:lnTo>
                  <a:lnTo>
                    <a:pt x="95" y="159"/>
                  </a:lnTo>
                  <a:lnTo>
                    <a:pt x="91" y="155"/>
                  </a:lnTo>
                  <a:lnTo>
                    <a:pt x="88" y="150"/>
                  </a:lnTo>
                  <a:lnTo>
                    <a:pt x="86" y="145"/>
                  </a:lnTo>
                  <a:lnTo>
                    <a:pt x="85" y="139"/>
                  </a:lnTo>
                  <a:lnTo>
                    <a:pt x="84" y="134"/>
                  </a:lnTo>
                  <a:lnTo>
                    <a:pt x="85" y="129"/>
                  </a:lnTo>
                  <a:lnTo>
                    <a:pt x="86" y="125"/>
                  </a:lnTo>
                  <a:lnTo>
                    <a:pt x="88" y="120"/>
                  </a:lnTo>
                  <a:lnTo>
                    <a:pt x="91" y="115"/>
                  </a:lnTo>
                  <a:lnTo>
                    <a:pt x="96" y="111"/>
                  </a:lnTo>
                  <a:lnTo>
                    <a:pt x="101" y="107"/>
                  </a:lnTo>
                  <a:lnTo>
                    <a:pt x="108" y="104"/>
                  </a:lnTo>
                  <a:lnTo>
                    <a:pt x="115" y="102"/>
                  </a:lnTo>
                  <a:lnTo>
                    <a:pt x="120" y="100"/>
                  </a:lnTo>
                  <a:lnTo>
                    <a:pt x="126" y="101"/>
                  </a:lnTo>
                  <a:lnTo>
                    <a:pt x="130" y="102"/>
                  </a:lnTo>
                  <a:lnTo>
                    <a:pt x="133" y="104"/>
                  </a:lnTo>
                  <a:lnTo>
                    <a:pt x="136" y="107"/>
                  </a:lnTo>
                  <a:lnTo>
                    <a:pt x="138" y="110"/>
                  </a:lnTo>
                  <a:lnTo>
                    <a:pt x="140" y="114"/>
                  </a:lnTo>
                  <a:lnTo>
                    <a:pt x="144" y="123"/>
                  </a:lnTo>
                  <a:lnTo>
                    <a:pt x="150" y="131"/>
                  </a:lnTo>
                  <a:lnTo>
                    <a:pt x="153" y="134"/>
                  </a:lnTo>
                  <a:lnTo>
                    <a:pt x="159" y="136"/>
                  </a:lnTo>
                  <a:lnTo>
                    <a:pt x="164" y="138"/>
                  </a:lnTo>
                  <a:lnTo>
                    <a:pt x="171" y="138"/>
                  </a:lnTo>
                  <a:lnTo>
                    <a:pt x="174" y="129"/>
                  </a:lnTo>
                  <a:lnTo>
                    <a:pt x="174" y="121"/>
                  </a:lnTo>
                  <a:lnTo>
                    <a:pt x="174" y="112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5" y="94"/>
                  </a:lnTo>
                  <a:lnTo>
                    <a:pt x="160" y="89"/>
                  </a:lnTo>
                  <a:lnTo>
                    <a:pt x="155" y="86"/>
                  </a:lnTo>
                  <a:lnTo>
                    <a:pt x="147" y="83"/>
                  </a:lnTo>
                  <a:lnTo>
                    <a:pt x="141" y="81"/>
                  </a:lnTo>
                  <a:lnTo>
                    <a:pt x="134" y="80"/>
                  </a:lnTo>
                  <a:lnTo>
                    <a:pt x="127" y="80"/>
                  </a:lnTo>
                  <a:lnTo>
                    <a:pt x="118" y="81"/>
                  </a:lnTo>
                  <a:lnTo>
                    <a:pt x="111" y="83"/>
                  </a:lnTo>
                  <a:lnTo>
                    <a:pt x="104" y="85"/>
                  </a:lnTo>
                  <a:lnTo>
                    <a:pt x="98" y="88"/>
                  </a:lnTo>
                  <a:lnTo>
                    <a:pt x="92" y="93"/>
                  </a:lnTo>
                  <a:lnTo>
                    <a:pt x="87" y="97"/>
                  </a:lnTo>
                  <a:lnTo>
                    <a:pt x="83" y="101"/>
                  </a:lnTo>
                  <a:lnTo>
                    <a:pt x="80" y="106"/>
                  </a:lnTo>
                  <a:lnTo>
                    <a:pt x="77" y="112"/>
                  </a:lnTo>
                  <a:lnTo>
                    <a:pt x="74" y="118"/>
                  </a:lnTo>
                  <a:lnTo>
                    <a:pt x="72" y="125"/>
                  </a:lnTo>
                  <a:lnTo>
                    <a:pt x="71" y="131"/>
                  </a:lnTo>
                  <a:lnTo>
                    <a:pt x="71" y="138"/>
                  </a:lnTo>
                  <a:lnTo>
                    <a:pt x="71" y="145"/>
                  </a:lnTo>
                  <a:lnTo>
                    <a:pt x="72" y="152"/>
                  </a:lnTo>
                  <a:lnTo>
                    <a:pt x="74" y="159"/>
                  </a:lnTo>
                  <a:lnTo>
                    <a:pt x="76" y="165"/>
                  </a:lnTo>
                  <a:lnTo>
                    <a:pt x="80" y="173"/>
                  </a:lnTo>
                  <a:lnTo>
                    <a:pt x="84" y="180"/>
                  </a:lnTo>
                  <a:lnTo>
                    <a:pt x="90" y="186"/>
                  </a:lnTo>
                  <a:lnTo>
                    <a:pt x="98" y="192"/>
                  </a:lnTo>
                  <a:lnTo>
                    <a:pt x="106" y="199"/>
                  </a:lnTo>
                  <a:lnTo>
                    <a:pt x="115" y="203"/>
                  </a:lnTo>
                  <a:lnTo>
                    <a:pt x="125" y="207"/>
                  </a:lnTo>
                  <a:lnTo>
                    <a:pt x="134" y="209"/>
                  </a:lnTo>
                  <a:lnTo>
                    <a:pt x="144" y="210"/>
                  </a:lnTo>
                  <a:lnTo>
                    <a:pt x="153" y="210"/>
                  </a:lnTo>
                  <a:lnTo>
                    <a:pt x="164" y="209"/>
                  </a:lnTo>
                  <a:lnTo>
                    <a:pt x="173" y="207"/>
                  </a:lnTo>
                  <a:lnTo>
                    <a:pt x="182" y="204"/>
                  </a:lnTo>
                  <a:lnTo>
                    <a:pt x="192" y="200"/>
                  </a:lnTo>
                  <a:lnTo>
                    <a:pt x="201" y="196"/>
                  </a:lnTo>
                  <a:lnTo>
                    <a:pt x="208" y="189"/>
                  </a:lnTo>
                  <a:lnTo>
                    <a:pt x="216" y="183"/>
                  </a:lnTo>
                  <a:lnTo>
                    <a:pt x="222" y="175"/>
                  </a:lnTo>
                  <a:lnTo>
                    <a:pt x="228" y="166"/>
                  </a:lnTo>
                  <a:lnTo>
                    <a:pt x="232" y="159"/>
                  </a:lnTo>
                  <a:lnTo>
                    <a:pt x="236" y="152"/>
                  </a:lnTo>
                  <a:lnTo>
                    <a:pt x="239" y="145"/>
                  </a:lnTo>
                  <a:lnTo>
                    <a:pt x="242" y="137"/>
                  </a:lnTo>
                  <a:lnTo>
                    <a:pt x="244" y="130"/>
                  </a:lnTo>
                  <a:lnTo>
                    <a:pt x="247" y="123"/>
                  </a:lnTo>
                  <a:lnTo>
                    <a:pt x="247" y="115"/>
                  </a:lnTo>
                  <a:lnTo>
                    <a:pt x="248" y="108"/>
                  </a:lnTo>
                  <a:lnTo>
                    <a:pt x="247" y="101"/>
                  </a:lnTo>
                  <a:lnTo>
                    <a:pt x="247" y="94"/>
                  </a:lnTo>
                  <a:lnTo>
                    <a:pt x="244" y="86"/>
                  </a:lnTo>
                  <a:lnTo>
                    <a:pt x="243" y="79"/>
                  </a:lnTo>
                  <a:lnTo>
                    <a:pt x="238" y="66"/>
                  </a:lnTo>
                  <a:lnTo>
                    <a:pt x="231" y="53"/>
                  </a:lnTo>
                  <a:lnTo>
                    <a:pt x="223" y="42"/>
                  </a:lnTo>
                  <a:lnTo>
                    <a:pt x="212" y="31"/>
                  </a:lnTo>
                  <a:lnTo>
                    <a:pt x="201" y="22"/>
                  </a:lnTo>
                  <a:lnTo>
                    <a:pt x="188" y="14"/>
                  </a:lnTo>
                  <a:lnTo>
                    <a:pt x="174" y="7"/>
                  </a:lnTo>
                  <a:lnTo>
                    <a:pt x="159" y="3"/>
                  </a:lnTo>
                  <a:lnTo>
                    <a:pt x="150" y="2"/>
                  </a:lnTo>
                  <a:lnTo>
                    <a:pt x="143" y="1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2" y="2"/>
                  </a:lnTo>
                  <a:lnTo>
                    <a:pt x="89" y="5"/>
                  </a:lnTo>
                  <a:lnTo>
                    <a:pt x="77" y="9"/>
                  </a:lnTo>
                  <a:lnTo>
                    <a:pt x="65" y="15"/>
                  </a:lnTo>
                  <a:lnTo>
                    <a:pt x="53" y="23"/>
                  </a:lnTo>
                  <a:lnTo>
                    <a:pt x="47" y="28"/>
                  </a:lnTo>
                  <a:lnTo>
                    <a:pt x="42" y="33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22" y="59"/>
                  </a:lnTo>
                  <a:lnTo>
                    <a:pt x="15" y="73"/>
                  </a:lnTo>
                  <a:lnTo>
                    <a:pt x="10" y="85"/>
                  </a:lnTo>
                  <a:lnTo>
                    <a:pt x="6" y="99"/>
                  </a:lnTo>
                  <a:lnTo>
                    <a:pt x="3" y="112"/>
                  </a:lnTo>
                  <a:lnTo>
                    <a:pt x="0" y="125"/>
                  </a:lnTo>
                  <a:lnTo>
                    <a:pt x="0" y="138"/>
                  </a:lnTo>
                  <a:lnTo>
                    <a:pt x="2" y="151"/>
                  </a:lnTo>
                  <a:lnTo>
                    <a:pt x="3" y="163"/>
                  </a:lnTo>
                  <a:lnTo>
                    <a:pt x="6" y="176"/>
                  </a:lnTo>
                  <a:lnTo>
                    <a:pt x="10" y="188"/>
                  </a:lnTo>
                  <a:lnTo>
                    <a:pt x="15" y="200"/>
                  </a:lnTo>
                  <a:lnTo>
                    <a:pt x="20" y="212"/>
                  </a:lnTo>
                  <a:lnTo>
                    <a:pt x="27" y="223"/>
                  </a:lnTo>
                  <a:lnTo>
                    <a:pt x="35" y="234"/>
                  </a:lnTo>
                  <a:lnTo>
                    <a:pt x="42" y="244"/>
                  </a:lnTo>
                  <a:lnTo>
                    <a:pt x="51" y="254"/>
                  </a:lnTo>
                  <a:lnTo>
                    <a:pt x="60" y="263"/>
                  </a:lnTo>
                  <a:lnTo>
                    <a:pt x="70" y="272"/>
                  </a:lnTo>
                  <a:lnTo>
                    <a:pt x="80" y="281"/>
                  </a:lnTo>
                  <a:lnTo>
                    <a:pt x="91" y="288"/>
                  </a:lnTo>
                  <a:lnTo>
                    <a:pt x="103" y="294"/>
                  </a:lnTo>
                  <a:lnTo>
                    <a:pt x="114" y="301"/>
                  </a:lnTo>
                  <a:lnTo>
                    <a:pt x="126" y="307"/>
                  </a:lnTo>
                  <a:lnTo>
                    <a:pt x="138" y="311"/>
                  </a:lnTo>
                  <a:lnTo>
                    <a:pt x="149" y="315"/>
                  </a:lnTo>
                  <a:lnTo>
                    <a:pt x="162" y="318"/>
                  </a:lnTo>
                  <a:lnTo>
                    <a:pt x="174" y="320"/>
                  </a:lnTo>
                  <a:lnTo>
                    <a:pt x="187" y="321"/>
                  </a:lnTo>
                  <a:lnTo>
                    <a:pt x="199" y="321"/>
                  </a:lnTo>
                  <a:lnTo>
                    <a:pt x="210" y="321"/>
                  </a:lnTo>
                  <a:lnTo>
                    <a:pt x="223" y="319"/>
                  </a:lnTo>
                  <a:lnTo>
                    <a:pt x="211" y="337"/>
                  </a:lnTo>
                  <a:lnTo>
                    <a:pt x="203" y="355"/>
                  </a:lnTo>
                  <a:lnTo>
                    <a:pt x="197" y="372"/>
                  </a:lnTo>
                  <a:lnTo>
                    <a:pt x="191" y="389"/>
                  </a:lnTo>
                  <a:lnTo>
                    <a:pt x="181" y="423"/>
                  </a:lnTo>
                  <a:lnTo>
                    <a:pt x="170" y="458"/>
                  </a:lnTo>
                  <a:lnTo>
                    <a:pt x="163" y="476"/>
                  </a:lnTo>
                  <a:lnTo>
                    <a:pt x="156" y="494"/>
                  </a:lnTo>
                  <a:lnTo>
                    <a:pt x="151" y="502"/>
                  </a:lnTo>
                  <a:lnTo>
                    <a:pt x="146" y="510"/>
                  </a:lnTo>
                  <a:lnTo>
                    <a:pt x="141" y="517"/>
                  </a:lnTo>
                  <a:lnTo>
                    <a:pt x="136" y="524"/>
                  </a:lnTo>
                  <a:lnTo>
                    <a:pt x="130" y="529"/>
                  </a:lnTo>
                  <a:lnTo>
                    <a:pt x="124" y="535"/>
                  </a:lnTo>
                  <a:lnTo>
                    <a:pt x="116" y="539"/>
                  </a:lnTo>
                  <a:lnTo>
                    <a:pt x="108" y="542"/>
                  </a:lnTo>
                  <a:lnTo>
                    <a:pt x="100" y="544"/>
                  </a:lnTo>
                  <a:lnTo>
                    <a:pt x="89" y="545"/>
                  </a:lnTo>
                  <a:lnTo>
                    <a:pt x="80" y="544"/>
                  </a:lnTo>
                  <a:lnTo>
                    <a:pt x="69" y="543"/>
                  </a:lnTo>
                  <a:lnTo>
                    <a:pt x="58" y="540"/>
                  </a:lnTo>
                  <a:lnTo>
                    <a:pt x="49" y="537"/>
                  </a:lnTo>
                  <a:lnTo>
                    <a:pt x="41" y="532"/>
                  </a:lnTo>
                  <a:lnTo>
                    <a:pt x="34" y="527"/>
                  </a:lnTo>
                  <a:lnTo>
                    <a:pt x="28" y="523"/>
                  </a:lnTo>
                  <a:lnTo>
                    <a:pt x="23" y="518"/>
                  </a:lnTo>
                  <a:lnTo>
                    <a:pt x="19" y="512"/>
                  </a:lnTo>
                  <a:lnTo>
                    <a:pt x="15" y="506"/>
                  </a:lnTo>
                  <a:lnTo>
                    <a:pt x="13" y="500"/>
                  </a:lnTo>
                  <a:lnTo>
                    <a:pt x="11" y="494"/>
                  </a:lnTo>
                  <a:lnTo>
                    <a:pt x="10" y="488"/>
                  </a:lnTo>
                  <a:lnTo>
                    <a:pt x="10" y="482"/>
                  </a:lnTo>
                  <a:lnTo>
                    <a:pt x="11" y="475"/>
                  </a:lnTo>
                  <a:lnTo>
                    <a:pt x="12" y="469"/>
                  </a:lnTo>
                  <a:lnTo>
                    <a:pt x="13" y="463"/>
                  </a:lnTo>
                  <a:lnTo>
                    <a:pt x="16" y="457"/>
                  </a:lnTo>
                  <a:lnTo>
                    <a:pt x="18" y="451"/>
                  </a:lnTo>
                  <a:lnTo>
                    <a:pt x="22" y="446"/>
                  </a:lnTo>
                  <a:lnTo>
                    <a:pt x="25" y="441"/>
                  </a:lnTo>
                  <a:lnTo>
                    <a:pt x="29" y="437"/>
                  </a:lnTo>
                  <a:lnTo>
                    <a:pt x="35" y="433"/>
                  </a:lnTo>
                  <a:lnTo>
                    <a:pt x="40" y="430"/>
                  </a:lnTo>
                  <a:lnTo>
                    <a:pt x="45" y="427"/>
                  </a:lnTo>
                  <a:lnTo>
                    <a:pt x="50" y="425"/>
                  </a:lnTo>
                  <a:lnTo>
                    <a:pt x="55" y="423"/>
                  </a:lnTo>
                  <a:lnTo>
                    <a:pt x="61" y="423"/>
                  </a:lnTo>
                  <a:lnTo>
                    <a:pt x="68" y="423"/>
                  </a:lnTo>
                  <a:lnTo>
                    <a:pt x="74" y="424"/>
                  </a:lnTo>
                  <a:lnTo>
                    <a:pt x="80" y="426"/>
                  </a:lnTo>
                  <a:lnTo>
                    <a:pt x="86" y="430"/>
                  </a:lnTo>
                  <a:lnTo>
                    <a:pt x="92" y="434"/>
                  </a:lnTo>
                  <a:lnTo>
                    <a:pt x="100" y="440"/>
                  </a:lnTo>
                  <a:lnTo>
                    <a:pt x="104" y="445"/>
                  </a:lnTo>
                  <a:lnTo>
                    <a:pt x="107" y="449"/>
                  </a:lnTo>
                  <a:lnTo>
                    <a:pt x="108" y="453"/>
                  </a:lnTo>
                  <a:lnTo>
                    <a:pt x="108" y="458"/>
                  </a:lnTo>
                  <a:lnTo>
                    <a:pt x="106" y="461"/>
                  </a:lnTo>
                  <a:lnTo>
                    <a:pt x="104" y="465"/>
                  </a:lnTo>
                  <a:lnTo>
                    <a:pt x="100" y="468"/>
                  </a:lnTo>
                  <a:lnTo>
                    <a:pt x="97" y="470"/>
                  </a:lnTo>
                  <a:lnTo>
                    <a:pt x="87" y="476"/>
                  </a:lnTo>
                  <a:lnTo>
                    <a:pt x="78" y="483"/>
                  </a:lnTo>
                  <a:lnTo>
                    <a:pt x="74" y="486"/>
                  </a:lnTo>
                  <a:lnTo>
                    <a:pt x="71" y="489"/>
                  </a:lnTo>
                  <a:lnTo>
                    <a:pt x="69" y="493"/>
                  </a:lnTo>
                  <a:lnTo>
                    <a:pt x="68" y="497"/>
                  </a:lnTo>
                  <a:lnTo>
                    <a:pt x="78" y="500"/>
                  </a:lnTo>
                  <a:lnTo>
                    <a:pt x="88" y="502"/>
                  </a:lnTo>
                  <a:lnTo>
                    <a:pt x="97" y="501"/>
                  </a:lnTo>
                  <a:lnTo>
                    <a:pt x="104" y="500"/>
                  </a:lnTo>
                  <a:lnTo>
                    <a:pt x="110" y="496"/>
                  </a:lnTo>
                  <a:lnTo>
                    <a:pt x="115" y="492"/>
                  </a:lnTo>
                  <a:lnTo>
                    <a:pt x="120" y="487"/>
                  </a:lnTo>
                  <a:lnTo>
                    <a:pt x="124" y="480"/>
                  </a:lnTo>
                  <a:lnTo>
                    <a:pt x="126" y="474"/>
                  </a:lnTo>
                  <a:lnTo>
                    <a:pt x="128" y="467"/>
                  </a:lnTo>
                  <a:lnTo>
                    <a:pt x="128" y="461"/>
                  </a:lnTo>
                  <a:lnTo>
                    <a:pt x="128" y="453"/>
                  </a:lnTo>
                  <a:lnTo>
                    <a:pt x="128" y="447"/>
                  </a:lnTo>
                  <a:lnTo>
                    <a:pt x="127" y="441"/>
                  </a:lnTo>
                  <a:lnTo>
                    <a:pt x="125" y="437"/>
                  </a:lnTo>
                  <a:lnTo>
                    <a:pt x="122" y="433"/>
                  </a:lnTo>
                  <a:lnTo>
                    <a:pt x="118" y="426"/>
                  </a:lnTo>
                  <a:lnTo>
                    <a:pt x="112" y="421"/>
                  </a:lnTo>
                  <a:lnTo>
                    <a:pt x="107" y="416"/>
                  </a:lnTo>
                  <a:lnTo>
                    <a:pt x="101" y="413"/>
                  </a:lnTo>
                  <a:lnTo>
                    <a:pt x="94" y="410"/>
                  </a:lnTo>
                  <a:lnTo>
                    <a:pt x="87" y="408"/>
                  </a:lnTo>
                  <a:lnTo>
                    <a:pt x="80" y="407"/>
                  </a:lnTo>
                  <a:lnTo>
                    <a:pt x="73" y="406"/>
                  </a:lnTo>
                  <a:lnTo>
                    <a:pt x="67" y="406"/>
                  </a:lnTo>
                  <a:lnTo>
                    <a:pt x="59" y="407"/>
                  </a:lnTo>
                  <a:lnTo>
                    <a:pt x="52" y="408"/>
                  </a:lnTo>
                  <a:lnTo>
                    <a:pt x="46" y="410"/>
                  </a:lnTo>
                  <a:lnTo>
                    <a:pt x="40" y="413"/>
                  </a:lnTo>
                  <a:lnTo>
                    <a:pt x="34" y="417"/>
                  </a:lnTo>
                  <a:lnTo>
                    <a:pt x="28" y="421"/>
                  </a:lnTo>
                  <a:lnTo>
                    <a:pt x="23" y="426"/>
                  </a:lnTo>
                  <a:lnTo>
                    <a:pt x="16" y="435"/>
                  </a:lnTo>
                  <a:lnTo>
                    <a:pt x="11" y="444"/>
                  </a:lnTo>
                  <a:lnTo>
                    <a:pt x="6" y="453"/>
                  </a:lnTo>
                  <a:lnTo>
                    <a:pt x="3" y="463"/>
                  </a:lnTo>
                  <a:lnTo>
                    <a:pt x="2" y="473"/>
                  </a:lnTo>
                  <a:lnTo>
                    <a:pt x="0" y="483"/>
                  </a:lnTo>
                  <a:lnTo>
                    <a:pt x="2" y="492"/>
                  </a:lnTo>
                  <a:lnTo>
                    <a:pt x="3" y="501"/>
                  </a:lnTo>
                  <a:lnTo>
                    <a:pt x="6" y="511"/>
                  </a:lnTo>
                  <a:lnTo>
                    <a:pt x="9" y="520"/>
                  </a:lnTo>
                  <a:lnTo>
                    <a:pt x="14" y="528"/>
                  </a:lnTo>
                  <a:lnTo>
                    <a:pt x="19" y="537"/>
                  </a:lnTo>
                  <a:lnTo>
                    <a:pt x="26" y="545"/>
                  </a:lnTo>
                  <a:lnTo>
                    <a:pt x="34" y="552"/>
                  </a:lnTo>
                  <a:lnTo>
                    <a:pt x="42" y="558"/>
                  </a:lnTo>
                  <a:lnTo>
                    <a:pt x="51" y="565"/>
                  </a:lnTo>
                  <a:lnTo>
                    <a:pt x="57" y="569"/>
                  </a:lnTo>
                  <a:lnTo>
                    <a:pt x="64" y="574"/>
                  </a:lnTo>
                  <a:lnTo>
                    <a:pt x="70" y="580"/>
                  </a:lnTo>
                  <a:lnTo>
                    <a:pt x="75" y="587"/>
                  </a:lnTo>
                  <a:lnTo>
                    <a:pt x="80" y="594"/>
                  </a:lnTo>
                  <a:lnTo>
                    <a:pt x="84" y="601"/>
                  </a:lnTo>
                  <a:lnTo>
                    <a:pt x="88" y="609"/>
                  </a:lnTo>
                  <a:lnTo>
                    <a:pt x="90" y="618"/>
                  </a:lnTo>
                  <a:lnTo>
                    <a:pt x="90" y="626"/>
                  </a:lnTo>
                  <a:lnTo>
                    <a:pt x="89" y="633"/>
                  </a:lnTo>
                  <a:lnTo>
                    <a:pt x="86" y="642"/>
                  </a:lnTo>
                  <a:lnTo>
                    <a:pt x="81" y="650"/>
                  </a:lnTo>
                  <a:lnTo>
                    <a:pt x="74" y="657"/>
                  </a:lnTo>
                  <a:lnTo>
                    <a:pt x="65" y="665"/>
                  </a:lnTo>
                  <a:lnTo>
                    <a:pt x="52" y="671"/>
                  </a:lnTo>
                  <a:lnTo>
                    <a:pt x="37" y="677"/>
                  </a:lnTo>
                  <a:lnTo>
                    <a:pt x="44" y="679"/>
                  </a:lnTo>
                  <a:lnTo>
                    <a:pt x="50" y="681"/>
                  </a:lnTo>
                  <a:lnTo>
                    <a:pt x="56" y="682"/>
                  </a:lnTo>
                  <a:lnTo>
                    <a:pt x="61" y="682"/>
                  </a:lnTo>
                  <a:lnTo>
                    <a:pt x="68" y="682"/>
                  </a:lnTo>
                  <a:lnTo>
                    <a:pt x="73" y="682"/>
                  </a:lnTo>
                  <a:lnTo>
                    <a:pt x="78" y="681"/>
                  </a:lnTo>
                  <a:lnTo>
                    <a:pt x="83" y="679"/>
                  </a:lnTo>
                  <a:lnTo>
                    <a:pt x="91" y="675"/>
                  </a:lnTo>
                  <a:lnTo>
                    <a:pt x="99" y="669"/>
                  </a:lnTo>
                  <a:lnTo>
                    <a:pt x="105" y="661"/>
                  </a:lnTo>
                  <a:lnTo>
                    <a:pt x="109" y="653"/>
                  </a:lnTo>
                  <a:lnTo>
                    <a:pt x="112" y="644"/>
                  </a:lnTo>
                  <a:lnTo>
                    <a:pt x="114" y="634"/>
                  </a:lnTo>
                  <a:lnTo>
                    <a:pt x="114" y="623"/>
                  </a:lnTo>
                  <a:lnTo>
                    <a:pt x="112" y="613"/>
                  </a:lnTo>
                  <a:lnTo>
                    <a:pt x="108" y="602"/>
                  </a:lnTo>
                  <a:lnTo>
                    <a:pt x="103" y="592"/>
                  </a:lnTo>
                  <a:lnTo>
                    <a:pt x="95" y="581"/>
                  </a:lnTo>
                  <a:lnTo>
                    <a:pt x="85" y="572"/>
                  </a:lnTo>
                  <a:lnTo>
                    <a:pt x="97" y="572"/>
                  </a:lnTo>
                  <a:lnTo>
                    <a:pt x="107" y="570"/>
                  </a:lnTo>
                  <a:lnTo>
                    <a:pt x="116" y="568"/>
                  </a:lnTo>
                  <a:lnTo>
                    <a:pt x="125" y="564"/>
                  </a:lnTo>
                  <a:lnTo>
                    <a:pt x="133" y="560"/>
                  </a:lnTo>
                  <a:lnTo>
                    <a:pt x="140" y="553"/>
                  </a:lnTo>
                  <a:lnTo>
                    <a:pt x="146" y="547"/>
                  </a:lnTo>
                  <a:lnTo>
                    <a:pt x="152" y="540"/>
                  </a:lnTo>
                  <a:lnTo>
                    <a:pt x="159" y="532"/>
                  </a:lnTo>
                  <a:lnTo>
                    <a:pt x="164" y="523"/>
                  </a:lnTo>
                  <a:lnTo>
                    <a:pt x="168" y="515"/>
                  </a:lnTo>
                  <a:lnTo>
                    <a:pt x="173" y="505"/>
                  </a:lnTo>
                  <a:lnTo>
                    <a:pt x="180" y="487"/>
                  </a:lnTo>
                  <a:lnTo>
                    <a:pt x="189" y="467"/>
                  </a:lnTo>
                  <a:lnTo>
                    <a:pt x="188" y="490"/>
                  </a:lnTo>
                  <a:lnTo>
                    <a:pt x="188" y="513"/>
                  </a:lnTo>
                  <a:lnTo>
                    <a:pt x="189" y="535"/>
                  </a:lnTo>
                  <a:lnTo>
                    <a:pt x="191" y="556"/>
                  </a:lnTo>
                  <a:lnTo>
                    <a:pt x="194" y="577"/>
                  </a:lnTo>
                  <a:lnTo>
                    <a:pt x="197" y="598"/>
                  </a:lnTo>
                  <a:lnTo>
                    <a:pt x="202" y="619"/>
                  </a:lnTo>
                  <a:lnTo>
                    <a:pt x="207" y="640"/>
                  </a:lnTo>
                  <a:lnTo>
                    <a:pt x="214" y="659"/>
                  </a:lnTo>
                  <a:lnTo>
                    <a:pt x="222" y="679"/>
                  </a:lnTo>
                  <a:lnTo>
                    <a:pt x="229" y="700"/>
                  </a:lnTo>
                  <a:lnTo>
                    <a:pt x="238" y="719"/>
                  </a:lnTo>
                  <a:lnTo>
                    <a:pt x="248" y="738"/>
                  </a:lnTo>
                  <a:lnTo>
                    <a:pt x="257" y="758"/>
                  </a:lnTo>
                  <a:lnTo>
                    <a:pt x="267" y="778"/>
                  </a:lnTo>
                  <a:lnTo>
                    <a:pt x="279" y="798"/>
                  </a:lnTo>
                  <a:lnTo>
                    <a:pt x="287" y="813"/>
                  </a:lnTo>
                  <a:lnTo>
                    <a:pt x="295" y="829"/>
                  </a:lnTo>
                  <a:lnTo>
                    <a:pt x="301" y="846"/>
                  </a:lnTo>
                  <a:lnTo>
                    <a:pt x="305" y="861"/>
                  </a:lnTo>
                  <a:lnTo>
                    <a:pt x="310" y="877"/>
                  </a:lnTo>
                  <a:lnTo>
                    <a:pt x="312" y="892"/>
                  </a:lnTo>
                  <a:lnTo>
                    <a:pt x="314" y="907"/>
                  </a:lnTo>
                  <a:lnTo>
                    <a:pt x="313" y="922"/>
                  </a:lnTo>
                  <a:lnTo>
                    <a:pt x="312" y="936"/>
                  </a:lnTo>
                  <a:lnTo>
                    <a:pt x="309" y="951"/>
                  </a:lnTo>
                  <a:lnTo>
                    <a:pt x="304" y="963"/>
                  </a:lnTo>
                  <a:lnTo>
                    <a:pt x="298" y="976"/>
                  </a:lnTo>
                  <a:lnTo>
                    <a:pt x="291" y="988"/>
                  </a:lnTo>
                  <a:lnTo>
                    <a:pt x="282" y="998"/>
                  </a:lnTo>
                  <a:lnTo>
                    <a:pt x="271" y="1009"/>
                  </a:lnTo>
                  <a:lnTo>
                    <a:pt x="259" y="1017"/>
                  </a:lnTo>
                  <a:lnTo>
                    <a:pt x="239" y="1029"/>
                  </a:lnTo>
                  <a:lnTo>
                    <a:pt x="221" y="1039"/>
                  </a:lnTo>
                  <a:lnTo>
                    <a:pt x="202" y="1046"/>
                  </a:lnTo>
                  <a:lnTo>
                    <a:pt x="185" y="1051"/>
                  </a:lnTo>
                  <a:lnTo>
                    <a:pt x="168" y="1055"/>
                  </a:lnTo>
                  <a:lnTo>
                    <a:pt x="151" y="1057"/>
                  </a:lnTo>
                  <a:lnTo>
                    <a:pt x="136" y="1057"/>
                  </a:lnTo>
                  <a:lnTo>
                    <a:pt x="121" y="1056"/>
                  </a:lnTo>
                  <a:lnTo>
                    <a:pt x="108" y="1052"/>
                  </a:lnTo>
                  <a:lnTo>
                    <a:pt x="95" y="1048"/>
                  </a:lnTo>
                  <a:lnTo>
                    <a:pt x="82" y="1043"/>
                  </a:lnTo>
                  <a:lnTo>
                    <a:pt x="72" y="1036"/>
                  </a:lnTo>
                  <a:lnTo>
                    <a:pt x="61" y="1029"/>
                  </a:lnTo>
                  <a:lnTo>
                    <a:pt x="52" y="1020"/>
                  </a:lnTo>
                  <a:lnTo>
                    <a:pt x="44" y="1011"/>
                  </a:lnTo>
                  <a:lnTo>
                    <a:pt x="37" y="1000"/>
                  </a:lnTo>
                  <a:lnTo>
                    <a:pt x="30" y="990"/>
                  </a:lnTo>
                  <a:lnTo>
                    <a:pt x="25" y="979"/>
                  </a:lnTo>
                  <a:lnTo>
                    <a:pt x="21" y="966"/>
                  </a:lnTo>
                  <a:lnTo>
                    <a:pt x="18" y="955"/>
                  </a:lnTo>
                  <a:lnTo>
                    <a:pt x="16" y="942"/>
                  </a:lnTo>
                  <a:lnTo>
                    <a:pt x="16" y="930"/>
                  </a:lnTo>
                  <a:lnTo>
                    <a:pt x="17" y="917"/>
                  </a:lnTo>
                  <a:lnTo>
                    <a:pt x="19" y="905"/>
                  </a:lnTo>
                  <a:lnTo>
                    <a:pt x="22" y="893"/>
                  </a:lnTo>
                  <a:lnTo>
                    <a:pt x="27" y="881"/>
                  </a:lnTo>
                  <a:lnTo>
                    <a:pt x="34" y="869"/>
                  </a:lnTo>
                  <a:lnTo>
                    <a:pt x="41" y="859"/>
                  </a:lnTo>
                  <a:lnTo>
                    <a:pt x="50" y="849"/>
                  </a:lnTo>
                  <a:lnTo>
                    <a:pt x="60" y="838"/>
                  </a:lnTo>
                  <a:lnTo>
                    <a:pt x="73" y="830"/>
                  </a:lnTo>
                  <a:lnTo>
                    <a:pt x="86" y="822"/>
                  </a:lnTo>
                  <a:lnTo>
                    <a:pt x="94" y="818"/>
                  </a:lnTo>
                  <a:lnTo>
                    <a:pt x="100" y="816"/>
                  </a:lnTo>
                  <a:lnTo>
                    <a:pt x="107" y="814"/>
                  </a:lnTo>
                  <a:lnTo>
                    <a:pt x="114" y="813"/>
                  </a:lnTo>
                  <a:lnTo>
                    <a:pt x="121" y="813"/>
                  </a:lnTo>
                  <a:lnTo>
                    <a:pt x="129" y="813"/>
                  </a:lnTo>
                  <a:lnTo>
                    <a:pt x="136" y="814"/>
                  </a:lnTo>
                  <a:lnTo>
                    <a:pt x="143" y="816"/>
                  </a:lnTo>
                  <a:lnTo>
                    <a:pt x="150" y="818"/>
                  </a:lnTo>
                  <a:lnTo>
                    <a:pt x="158" y="821"/>
                  </a:lnTo>
                  <a:lnTo>
                    <a:pt x="164" y="824"/>
                  </a:lnTo>
                  <a:lnTo>
                    <a:pt x="170" y="828"/>
                  </a:lnTo>
                  <a:lnTo>
                    <a:pt x="182" y="836"/>
                  </a:lnTo>
                  <a:lnTo>
                    <a:pt x="194" y="847"/>
                  </a:lnTo>
                  <a:lnTo>
                    <a:pt x="198" y="852"/>
                  </a:lnTo>
                  <a:lnTo>
                    <a:pt x="203" y="857"/>
                  </a:lnTo>
                  <a:lnTo>
                    <a:pt x="207" y="863"/>
                  </a:lnTo>
                  <a:lnTo>
                    <a:pt x="210" y="869"/>
                  </a:lnTo>
                  <a:lnTo>
                    <a:pt x="213" y="876"/>
                  </a:lnTo>
                  <a:lnTo>
                    <a:pt x="216" y="883"/>
                  </a:lnTo>
                  <a:lnTo>
                    <a:pt x="218" y="889"/>
                  </a:lnTo>
                  <a:lnTo>
                    <a:pt x="219" y="896"/>
                  </a:lnTo>
                  <a:lnTo>
                    <a:pt x="220" y="904"/>
                  </a:lnTo>
                  <a:lnTo>
                    <a:pt x="220" y="911"/>
                  </a:lnTo>
                  <a:lnTo>
                    <a:pt x="219" y="917"/>
                  </a:lnTo>
                  <a:lnTo>
                    <a:pt x="217" y="925"/>
                  </a:lnTo>
                  <a:lnTo>
                    <a:pt x="214" y="932"/>
                  </a:lnTo>
                  <a:lnTo>
                    <a:pt x="211" y="939"/>
                  </a:lnTo>
                  <a:lnTo>
                    <a:pt x="207" y="945"/>
                  </a:lnTo>
                  <a:lnTo>
                    <a:pt x="202" y="953"/>
                  </a:lnTo>
                  <a:lnTo>
                    <a:pt x="196" y="959"/>
                  </a:lnTo>
                  <a:lnTo>
                    <a:pt x="189" y="964"/>
                  </a:lnTo>
                  <a:lnTo>
                    <a:pt x="181" y="968"/>
                  </a:lnTo>
                  <a:lnTo>
                    <a:pt x="173" y="971"/>
                  </a:lnTo>
                  <a:lnTo>
                    <a:pt x="165" y="973"/>
                  </a:lnTo>
                  <a:lnTo>
                    <a:pt x="158" y="973"/>
                  </a:lnTo>
                  <a:lnTo>
                    <a:pt x="149" y="973"/>
                  </a:lnTo>
                  <a:lnTo>
                    <a:pt x="142" y="971"/>
                  </a:lnTo>
                  <a:lnTo>
                    <a:pt x="135" y="969"/>
                  </a:lnTo>
                  <a:lnTo>
                    <a:pt x="129" y="966"/>
                  </a:lnTo>
                  <a:lnTo>
                    <a:pt x="124" y="961"/>
                  </a:lnTo>
                  <a:lnTo>
                    <a:pt x="120" y="956"/>
                  </a:lnTo>
                  <a:lnTo>
                    <a:pt x="117" y="950"/>
                  </a:lnTo>
                  <a:lnTo>
                    <a:pt x="116" y="941"/>
                  </a:lnTo>
                  <a:lnTo>
                    <a:pt x="116" y="933"/>
                  </a:lnTo>
                  <a:lnTo>
                    <a:pt x="118" y="924"/>
                  </a:lnTo>
                  <a:lnTo>
                    <a:pt x="119" y="922"/>
                  </a:lnTo>
                  <a:lnTo>
                    <a:pt x="120" y="922"/>
                  </a:lnTo>
                  <a:lnTo>
                    <a:pt x="122" y="924"/>
                  </a:lnTo>
                  <a:lnTo>
                    <a:pt x="124" y="925"/>
                  </a:lnTo>
                  <a:lnTo>
                    <a:pt x="129" y="930"/>
                  </a:lnTo>
                  <a:lnTo>
                    <a:pt x="135" y="934"/>
                  </a:lnTo>
                  <a:lnTo>
                    <a:pt x="138" y="936"/>
                  </a:lnTo>
                  <a:lnTo>
                    <a:pt x="142" y="937"/>
                  </a:lnTo>
                  <a:lnTo>
                    <a:pt x="146" y="937"/>
                  </a:lnTo>
                  <a:lnTo>
                    <a:pt x="150" y="937"/>
                  </a:lnTo>
                  <a:lnTo>
                    <a:pt x="156" y="935"/>
                  </a:lnTo>
                  <a:lnTo>
                    <a:pt x="161" y="931"/>
                  </a:lnTo>
                  <a:lnTo>
                    <a:pt x="166" y="927"/>
                  </a:lnTo>
                  <a:lnTo>
                    <a:pt x="172" y="919"/>
                  </a:lnTo>
                  <a:lnTo>
                    <a:pt x="172" y="911"/>
                  </a:lnTo>
                  <a:lnTo>
                    <a:pt x="170" y="904"/>
                  </a:lnTo>
                  <a:lnTo>
                    <a:pt x="168" y="898"/>
                  </a:lnTo>
                  <a:lnTo>
                    <a:pt x="164" y="891"/>
                  </a:lnTo>
                  <a:lnTo>
                    <a:pt x="159" y="887"/>
                  </a:lnTo>
                  <a:lnTo>
                    <a:pt x="152" y="884"/>
                  </a:lnTo>
                  <a:lnTo>
                    <a:pt x="146" y="882"/>
                  </a:lnTo>
                  <a:lnTo>
                    <a:pt x="139" y="881"/>
                  </a:lnTo>
                  <a:lnTo>
                    <a:pt x="132" y="880"/>
                  </a:lnTo>
                  <a:lnTo>
                    <a:pt x="125" y="881"/>
                  </a:lnTo>
                  <a:lnTo>
                    <a:pt x="117" y="884"/>
                  </a:lnTo>
                  <a:lnTo>
                    <a:pt x="111" y="887"/>
                  </a:lnTo>
                  <a:lnTo>
                    <a:pt x="105" y="892"/>
                  </a:lnTo>
                  <a:lnTo>
                    <a:pt x="100" y="898"/>
                  </a:lnTo>
                  <a:lnTo>
                    <a:pt x="96" y="905"/>
                  </a:lnTo>
                  <a:lnTo>
                    <a:pt x="92" y="914"/>
                  </a:lnTo>
                  <a:lnTo>
                    <a:pt x="91" y="924"/>
                  </a:lnTo>
                  <a:lnTo>
                    <a:pt x="91" y="934"/>
                  </a:lnTo>
                  <a:lnTo>
                    <a:pt x="94" y="945"/>
                  </a:lnTo>
                  <a:lnTo>
                    <a:pt x="98" y="956"/>
                  </a:lnTo>
                  <a:lnTo>
                    <a:pt x="103" y="965"/>
                  </a:lnTo>
                  <a:lnTo>
                    <a:pt x="109" y="974"/>
                  </a:lnTo>
                  <a:lnTo>
                    <a:pt x="117" y="983"/>
                  </a:lnTo>
                  <a:lnTo>
                    <a:pt x="126" y="990"/>
                  </a:lnTo>
                  <a:lnTo>
                    <a:pt x="136" y="996"/>
                  </a:lnTo>
                  <a:lnTo>
                    <a:pt x="146" y="1000"/>
                  </a:lnTo>
                  <a:lnTo>
                    <a:pt x="151" y="1002"/>
                  </a:lnTo>
                  <a:lnTo>
                    <a:pt x="158" y="1002"/>
                  </a:lnTo>
                  <a:lnTo>
                    <a:pt x="164" y="1003"/>
                  </a:lnTo>
                  <a:lnTo>
                    <a:pt x="170" y="1002"/>
                  </a:lnTo>
                  <a:lnTo>
                    <a:pt x="176" y="1000"/>
                  </a:lnTo>
                  <a:lnTo>
                    <a:pt x="182" y="998"/>
                  </a:lnTo>
                  <a:lnTo>
                    <a:pt x="189" y="996"/>
                  </a:lnTo>
                  <a:lnTo>
                    <a:pt x="196" y="993"/>
                  </a:lnTo>
                  <a:lnTo>
                    <a:pt x="202" y="989"/>
                  </a:lnTo>
                  <a:lnTo>
                    <a:pt x="209" y="984"/>
                  </a:lnTo>
                  <a:lnTo>
                    <a:pt x="216" y="979"/>
                  </a:lnTo>
                  <a:lnTo>
                    <a:pt x="223" y="972"/>
                  </a:lnTo>
                  <a:lnTo>
                    <a:pt x="231" y="962"/>
                  </a:lnTo>
                  <a:lnTo>
                    <a:pt x="238" y="952"/>
                  </a:lnTo>
                  <a:lnTo>
                    <a:pt x="243" y="941"/>
                  </a:lnTo>
                  <a:lnTo>
                    <a:pt x="248" y="930"/>
                  </a:lnTo>
                  <a:lnTo>
                    <a:pt x="250" y="919"/>
                  </a:lnTo>
                  <a:lnTo>
                    <a:pt x="251" y="908"/>
                  </a:lnTo>
                  <a:lnTo>
                    <a:pt x="250" y="898"/>
                  </a:lnTo>
                  <a:lnTo>
                    <a:pt x="248" y="887"/>
                  </a:lnTo>
                  <a:lnTo>
                    <a:pt x="244" y="876"/>
                  </a:lnTo>
                  <a:lnTo>
                    <a:pt x="240" y="866"/>
                  </a:lnTo>
                  <a:lnTo>
                    <a:pt x="235" y="856"/>
                  </a:lnTo>
                  <a:lnTo>
                    <a:pt x="229" y="847"/>
                  </a:lnTo>
                  <a:lnTo>
                    <a:pt x="221" y="838"/>
                  </a:lnTo>
                  <a:lnTo>
                    <a:pt x="212" y="830"/>
                  </a:lnTo>
                  <a:lnTo>
                    <a:pt x="203" y="823"/>
                  </a:lnTo>
                  <a:lnTo>
                    <a:pt x="194" y="816"/>
                  </a:lnTo>
                  <a:lnTo>
                    <a:pt x="183" y="811"/>
                  </a:lnTo>
                  <a:lnTo>
                    <a:pt x="173" y="807"/>
                  </a:lnTo>
                  <a:lnTo>
                    <a:pt x="163" y="804"/>
                  </a:lnTo>
                  <a:lnTo>
                    <a:pt x="151" y="802"/>
                  </a:lnTo>
                  <a:lnTo>
                    <a:pt x="141" y="801"/>
                  </a:lnTo>
                  <a:lnTo>
                    <a:pt x="130" y="800"/>
                  </a:lnTo>
                  <a:lnTo>
                    <a:pt x="118" y="801"/>
                  </a:lnTo>
                  <a:lnTo>
                    <a:pt x="106" y="802"/>
                  </a:lnTo>
                  <a:lnTo>
                    <a:pt x="96" y="805"/>
                  </a:lnTo>
                  <a:lnTo>
                    <a:pt x="84" y="809"/>
                  </a:lnTo>
                  <a:lnTo>
                    <a:pt x="74" y="813"/>
                  </a:lnTo>
                  <a:lnTo>
                    <a:pt x="64" y="820"/>
                  </a:lnTo>
                  <a:lnTo>
                    <a:pt x="53" y="827"/>
                  </a:lnTo>
                  <a:lnTo>
                    <a:pt x="44" y="835"/>
                  </a:lnTo>
                  <a:lnTo>
                    <a:pt x="36" y="846"/>
                  </a:lnTo>
                  <a:lnTo>
                    <a:pt x="27" y="856"/>
                  </a:lnTo>
                  <a:lnTo>
                    <a:pt x="20" y="869"/>
                  </a:lnTo>
                  <a:lnTo>
                    <a:pt x="13" y="884"/>
                  </a:lnTo>
                  <a:lnTo>
                    <a:pt x="9" y="898"/>
                  </a:lnTo>
                  <a:lnTo>
                    <a:pt x="5" y="912"/>
                  </a:lnTo>
                  <a:lnTo>
                    <a:pt x="3" y="926"/>
                  </a:lnTo>
                  <a:lnTo>
                    <a:pt x="2" y="940"/>
                  </a:lnTo>
                  <a:lnTo>
                    <a:pt x="2" y="954"/>
                  </a:lnTo>
                  <a:lnTo>
                    <a:pt x="4" y="967"/>
                  </a:lnTo>
                  <a:lnTo>
                    <a:pt x="6" y="980"/>
                  </a:lnTo>
                  <a:lnTo>
                    <a:pt x="10" y="993"/>
                  </a:lnTo>
                  <a:lnTo>
                    <a:pt x="15" y="1005"/>
                  </a:lnTo>
                  <a:lnTo>
                    <a:pt x="21" y="1017"/>
                  </a:lnTo>
                  <a:lnTo>
                    <a:pt x="28" y="1029"/>
                  </a:lnTo>
                  <a:lnTo>
                    <a:pt x="36" y="1039"/>
                  </a:lnTo>
                  <a:lnTo>
                    <a:pt x="45" y="1049"/>
                  </a:lnTo>
                  <a:lnTo>
                    <a:pt x="54" y="1058"/>
                  </a:lnTo>
                  <a:lnTo>
                    <a:pt x="65" y="1066"/>
                  </a:lnTo>
                  <a:lnTo>
                    <a:pt x="76" y="1074"/>
                  </a:lnTo>
                  <a:lnTo>
                    <a:pt x="88" y="1081"/>
                  </a:lnTo>
                  <a:lnTo>
                    <a:pt x="101" y="1086"/>
                  </a:lnTo>
                  <a:lnTo>
                    <a:pt x="114" y="1091"/>
                  </a:lnTo>
                  <a:lnTo>
                    <a:pt x="129" y="1094"/>
                  </a:lnTo>
                  <a:lnTo>
                    <a:pt x="143" y="1096"/>
                  </a:lnTo>
                  <a:lnTo>
                    <a:pt x="158" y="1097"/>
                  </a:lnTo>
                  <a:lnTo>
                    <a:pt x="173" y="1097"/>
                  </a:lnTo>
                  <a:lnTo>
                    <a:pt x="190" y="1095"/>
                  </a:lnTo>
                  <a:lnTo>
                    <a:pt x="205" y="1092"/>
                  </a:lnTo>
                  <a:lnTo>
                    <a:pt x="222" y="1087"/>
                  </a:lnTo>
                  <a:lnTo>
                    <a:pt x="239" y="1081"/>
                  </a:lnTo>
                  <a:lnTo>
                    <a:pt x="256" y="1072"/>
                  </a:lnTo>
                  <a:lnTo>
                    <a:pt x="273" y="1063"/>
                  </a:lnTo>
                  <a:lnTo>
                    <a:pt x="291" y="1051"/>
                  </a:lnTo>
                  <a:lnTo>
                    <a:pt x="300" y="1044"/>
                  </a:lnTo>
                  <a:lnTo>
                    <a:pt x="309" y="1036"/>
                  </a:lnTo>
                  <a:lnTo>
                    <a:pt x="317" y="1028"/>
                  </a:lnTo>
                  <a:lnTo>
                    <a:pt x="323" y="1018"/>
                  </a:lnTo>
                  <a:lnTo>
                    <a:pt x="328" y="1009"/>
                  </a:lnTo>
                  <a:lnTo>
                    <a:pt x="333" y="999"/>
                  </a:lnTo>
                  <a:lnTo>
                    <a:pt x="336" y="989"/>
                  </a:lnTo>
                  <a:lnTo>
                    <a:pt x="340" y="979"/>
                  </a:lnTo>
                  <a:lnTo>
                    <a:pt x="342" y="968"/>
                  </a:lnTo>
                  <a:lnTo>
                    <a:pt x="343" y="957"/>
                  </a:lnTo>
                  <a:lnTo>
                    <a:pt x="344" y="946"/>
                  </a:lnTo>
                  <a:lnTo>
                    <a:pt x="344" y="935"/>
                  </a:lnTo>
                  <a:lnTo>
                    <a:pt x="343" y="924"/>
                  </a:lnTo>
                  <a:lnTo>
                    <a:pt x="342" y="912"/>
                  </a:lnTo>
                  <a:lnTo>
                    <a:pt x="340" y="901"/>
                  </a:lnTo>
                  <a:lnTo>
                    <a:pt x="338" y="890"/>
                  </a:lnTo>
                  <a:lnTo>
                    <a:pt x="331" y="867"/>
                  </a:lnTo>
                  <a:lnTo>
                    <a:pt x="324" y="846"/>
                  </a:lnTo>
                  <a:lnTo>
                    <a:pt x="316" y="824"/>
                  </a:lnTo>
                  <a:lnTo>
                    <a:pt x="307" y="804"/>
                  </a:lnTo>
                  <a:lnTo>
                    <a:pt x="297" y="785"/>
                  </a:lnTo>
                  <a:lnTo>
                    <a:pt x="288" y="769"/>
                  </a:lnTo>
                  <a:lnTo>
                    <a:pt x="279" y="754"/>
                  </a:lnTo>
                  <a:lnTo>
                    <a:pt x="270" y="740"/>
                  </a:lnTo>
                  <a:lnTo>
                    <a:pt x="289" y="760"/>
                  </a:lnTo>
                  <a:lnTo>
                    <a:pt x="309" y="778"/>
                  </a:lnTo>
                  <a:lnTo>
                    <a:pt x="329" y="796"/>
                  </a:lnTo>
                  <a:lnTo>
                    <a:pt x="352" y="811"/>
                  </a:lnTo>
                  <a:lnTo>
                    <a:pt x="375" y="826"/>
                  </a:lnTo>
                  <a:lnTo>
                    <a:pt x="399" y="840"/>
                  </a:lnTo>
                  <a:lnTo>
                    <a:pt x="423" y="853"/>
                  </a:lnTo>
                  <a:lnTo>
                    <a:pt x="448" y="864"/>
                  </a:lnTo>
                  <a:lnTo>
                    <a:pt x="474" y="875"/>
                  </a:lnTo>
                  <a:lnTo>
                    <a:pt x="500" y="883"/>
                  </a:lnTo>
                  <a:lnTo>
                    <a:pt x="526" y="891"/>
                  </a:lnTo>
                  <a:lnTo>
                    <a:pt x="553" y="898"/>
                  </a:lnTo>
                  <a:lnTo>
                    <a:pt x="578" y="903"/>
                  </a:lnTo>
                  <a:lnTo>
                    <a:pt x="605" y="907"/>
                  </a:lnTo>
                  <a:lnTo>
                    <a:pt x="631" y="910"/>
                  </a:lnTo>
                  <a:lnTo>
                    <a:pt x="657" y="911"/>
                  </a:lnTo>
                  <a:lnTo>
                    <a:pt x="639" y="915"/>
                  </a:lnTo>
                  <a:lnTo>
                    <a:pt x="623" y="920"/>
                  </a:lnTo>
                  <a:lnTo>
                    <a:pt x="606" y="926"/>
                  </a:lnTo>
                  <a:lnTo>
                    <a:pt x="591" y="932"/>
                  </a:lnTo>
                  <a:lnTo>
                    <a:pt x="576" y="938"/>
                  </a:lnTo>
                  <a:lnTo>
                    <a:pt x="562" y="945"/>
                  </a:lnTo>
                  <a:lnTo>
                    <a:pt x="548" y="953"/>
                  </a:lnTo>
                  <a:lnTo>
                    <a:pt x="535" y="961"/>
                  </a:lnTo>
                  <a:lnTo>
                    <a:pt x="523" y="969"/>
                  </a:lnTo>
                  <a:lnTo>
                    <a:pt x="511" y="979"/>
                  </a:lnTo>
                  <a:lnTo>
                    <a:pt x="500" y="988"/>
                  </a:lnTo>
                  <a:lnTo>
                    <a:pt x="489" y="997"/>
                  </a:lnTo>
                  <a:lnTo>
                    <a:pt x="479" y="1008"/>
                  </a:lnTo>
                  <a:lnTo>
                    <a:pt x="470" y="1018"/>
                  </a:lnTo>
                  <a:lnTo>
                    <a:pt x="461" y="1030"/>
                  </a:lnTo>
                  <a:lnTo>
                    <a:pt x="452" y="1040"/>
                  </a:lnTo>
                  <a:lnTo>
                    <a:pt x="445" y="1051"/>
                  </a:lnTo>
                  <a:lnTo>
                    <a:pt x="438" y="1063"/>
                  </a:lnTo>
                  <a:lnTo>
                    <a:pt x="431" y="1074"/>
                  </a:lnTo>
                  <a:lnTo>
                    <a:pt x="424" y="1086"/>
                  </a:lnTo>
                  <a:lnTo>
                    <a:pt x="414" y="1110"/>
                  </a:lnTo>
                  <a:lnTo>
                    <a:pt x="405" y="1134"/>
                  </a:lnTo>
                  <a:lnTo>
                    <a:pt x="399" y="1158"/>
                  </a:lnTo>
                  <a:lnTo>
                    <a:pt x="393" y="1181"/>
                  </a:lnTo>
                  <a:lnTo>
                    <a:pt x="390" y="1204"/>
                  </a:lnTo>
                  <a:lnTo>
                    <a:pt x="389" y="1227"/>
                  </a:lnTo>
                  <a:lnTo>
                    <a:pt x="388" y="1266"/>
                  </a:lnTo>
                  <a:lnTo>
                    <a:pt x="384" y="1301"/>
                  </a:lnTo>
                  <a:lnTo>
                    <a:pt x="378" y="1333"/>
                  </a:lnTo>
                  <a:lnTo>
                    <a:pt x="371" y="1362"/>
                  </a:lnTo>
                  <a:lnTo>
                    <a:pt x="360" y="1387"/>
                  </a:lnTo>
                  <a:lnTo>
                    <a:pt x="349" y="1409"/>
                  </a:lnTo>
                  <a:lnTo>
                    <a:pt x="335" y="1428"/>
                  </a:lnTo>
                  <a:lnTo>
                    <a:pt x="322" y="1444"/>
                  </a:lnTo>
                  <a:lnTo>
                    <a:pt x="307" y="1457"/>
                  </a:lnTo>
                  <a:lnTo>
                    <a:pt x="290" y="1467"/>
                  </a:lnTo>
                  <a:lnTo>
                    <a:pt x="272" y="1475"/>
                  </a:lnTo>
                  <a:lnTo>
                    <a:pt x="255" y="1480"/>
                  </a:lnTo>
                  <a:lnTo>
                    <a:pt x="236" y="1483"/>
                  </a:lnTo>
                  <a:lnTo>
                    <a:pt x="219" y="1484"/>
                  </a:lnTo>
                  <a:lnTo>
                    <a:pt x="200" y="1482"/>
                  </a:lnTo>
                  <a:lnTo>
                    <a:pt x="181" y="1479"/>
                  </a:lnTo>
                  <a:lnTo>
                    <a:pt x="163" y="1474"/>
                  </a:lnTo>
                  <a:lnTo>
                    <a:pt x="145" y="1467"/>
                  </a:lnTo>
                  <a:lnTo>
                    <a:pt x="128" y="1459"/>
                  </a:lnTo>
                  <a:lnTo>
                    <a:pt x="111" y="1449"/>
                  </a:lnTo>
                  <a:lnTo>
                    <a:pt x="96" y="1438"/>
                  </a:lnTo>
                  <a:lnTo>
                    <a:pt x="80" y="1426"/>
                  </a:lnTo>
                  <a:lnTo>
                    <a:pt x="68" y="1412"/>
                  </a:lnTo>
                  <a:lnTo>
                    <a:pt x="55" y="1398"/>
                  </a:lnTo>
                  <a:lnTo>
                    <a:pt x="45" y="1382"/>
                  </a:lnTo>
                  <a:lnTo>
                    <a:pt x="37" y="1367"/>
                  </a:lnTo>
                  <a:lnTo>
                    <a:pt x="30" y="1350"/>
                  </a:lnTo>
                  <a:lnTo>
                    <a:pt x="25" y="1333"/>
                  </a:lnTo>
                  <a:lnTo>
                    <a:pt x="23" y="1316"/>
                  </a:lnTo>
                  <a:lnTo>
                    <a:pt x="24" y="1299"/>
                  </a:lnTo>
                  <a:lnTo>
                    <a:pt x="26" y="1281"/>
                  </a:lnTo>
                  <a:lnTo>
                    <a:pt x="33" y="1264"/>
                  </a:lnTo>
                  <a:lnTo>
                    <a:pt x="40" y="1248"/>
                  </a:lnTo>
                  <a:lnTo>
                    <a:pt x="49" y="1232"/>
                  </a:lnTo>
                  <a:lnTo>
                    <a:pt x="59" y="1219"/>
                  </a:lnTo>
                  <a:lnTo>
                    <a:pt x="71" y="1206"/>
                  </a:lnTo>
                  <a:lnTo>
                    <a:pt x="83" y="1195"/>
                  </a:lnTo>
                  <a:lnTo>
                    <a:pt x="97" y="1185"/>
                  </a:lnTo>
                  <a:lnTo>
                    <a:pt x="111" y="1176"/>
                  </a:lnTo>
                  <a:lnTo>
                    <a:pt x="126" y="1170"/>
                  </a:lnTo>
                  <a:lnTo>
                    <a:pt x="141" y="1165"/>
                  </a:lnTo>
                  <a:lnTo>
                    <a:pt x="157" y="1163"/>
                  </a:lnTo>
                  <a:lnTo>
                    <a:pt x="164" y="1163"/>
                  </a:lnTo>
                  <a:lnTo>
                    <a:pt x="172" y="1163"/>
                  </a:lnTo>
                  <a:lnTo>
                    <a:pt x="179" y="1163"/>
                  </a:lnTo>
                  <a:lnTo>
                    <a:pt x="187" y="1165"/>
                  </a:lnTo>
                  <a:lnTo>
                    <a:pt x="195" y="1167"/>
                  </a:lnTo>
                  <a:lnTo>
                    <a:pt x="202" y="1169"/>
                  </a:lnTo>
                  <a:lnTo>
                    <a:pt x="209" y="1172"/>
                  </a:lnTo>
                  <a:lnTo>
                    <a:pt x="217" y="1176"/>
                  </a:lnTo>
                  <a:lnTo>
                    <a:pt x="224" y="1180"/>
                  </a:lnTo>
                  <a:lnTo>
                    <a:pt x="231" y="1186"/>
                  </a:lnTo>
                  <a:lnTo>
                    <a:pt x="238" y="1192"/>
                  </a:lnTo>
                  <a:lnTo>
                    <a:pt x="244" y="1199"/>
                  </a:lnTo>
                  <a:lnTo>
                    <a:pt x="250" y="1204"/>
                  </a:lnTo>
                  <a:lnTo>
                    <a:pt x="254" y="1212"/>
                  </a:lnTo>
                  <a:lnTo>
                    <a:pt x="258" y="1220"/>
                  </a:lnTo>
                  <a:lnTo>
                    <a:pt x="261" y="1229"/>
                  </a:lnTo>
                  <a:lnTo>
                    <a:pt x="264" y="1241"/>
                  </a:lnTo>
                  <a:lnTo>
                    <a:pt x="266" y="1252"/>
                  </a:lnTo>
                  <a:lnTo>
                    <a:pt x="268" y="1264"/>
                  </a:lnTo>
                  <a:lnTo>
                    <a:pt x="268" y="1276"/>
                  </a:lnTo>
                  <a:lnTo>
                    <a:pt x="267" y="1288"/>
                  </a:lnTo>
                  <a:lnTo>
                    <a:pt x="265" y="1300"/>
                  </a:lnTo>
                  <a:lnTo>
                    <a:pt x="261" y="1311"/>
                  </a:lnTo>
                  <a:lnTo>
                    <a:pt x="256" y="1323"/>
                  </a:lnTo>
                  <a:lnTo>
                    <a:pt x="252" y="1328"/>
                  </a:lnTo>
                  <a:lnTo>
                    <a:pt x="248" y="1333"/>
                  </a:lnTo>
                  <a:lnTo>
                    <a:pt x="243" y="1338"/>
                  </a:lnTo>
                  <a:lnTo>
                    <a:pt x="238" y="1343"/>
                  </a:lnTo>
                  <a:lnTo>
                    <a:pt x="233" y="1347"/>
                  </a:lnTo>
                  <a:lnTo>
                    <a:pt x="226" y="1351"/>
                  </a:lnTo>
                  <a:lnTo>
                    <a:pt x="220" y="1354"/>
                  </a:lnTo>
                  <a:lnTo>
                    <a:pt x="212" y="1357"/>
                  </a:lnTo>
                  <a:lnTo>
                    <a:pt x="204" y="1359"/>
                  </a:lnTo>
                  <a:lnTo>
                    <a:pt x="196" y="1360"/>
                  </a:lnTo>
                  <a:lnTo>
                    <a:pt x="189" y="1359"/>
                  </a:lnTo>
                  <a:lnTo>
                    <a:pt x="181" y="1356"/>
                  </a:lnTo>
                  <a:lnTo>
                    <a:pt x="174" y="1353"/>
                  </a:lnTo>
                  <a:lnTo>
                    <a:pt x="168" y="1349"/>
                  </a:lnTo>
                  <a:lnTo>
                    <a:pt x="164" y="1344"/>
                  </a:lnTo>
                  <a:lnTo>
                    <a:pt x="160" y="1337"/>
                  </a:lnTo>
                  <a:lnTo>
                    <a:pt x="157" y="1332"/>
                  </a:lnTo>
                  <a:lnTo>
                    <a:pt x="155" y="1326"/>
                  </a:lnTo>
                  <a:lnTo>
                    <a:pt x="153" y="1321"/>
                  </a:lnTo>
                  <a:lnTo>
                    <a:pt x="155" y="1316"/>
                  </a:lnTo>
                  <a:lnTo>
                    <a:pt x="158" y="1311"/>
                  </a:lnTo>
                  <a:lnTo>
                    <a:pt x="162" y="1308"/>
                  </a:lnTo>
                  <a:lnTo>
                    <a:pt x="168" y="1305"/>
                  </a:lnTo>
                  <a:lnTo>
                    <a:pt x="176" y="1304"/>
                  </a:lnTo>
                  <a:lnTo>
                    <a:pt x="185" y="1303"/>
                  </a:lnTo>
                  <a:lnTo>
                    <a:pt x="192" y="1301"/>
                  </a:lnTo>
                  <a:lnTo>
                    <a:pt x="199" y="1297"/>
                  </a:lnTo>
                  <a:lnTo>
                    <a:pt x="206" y="1292"/>
                  </a:lnTo>
                  <a:lnTo>
                    <a:pt x="212" y="1286"/>
                  </a:lnTo>
                  <a:lnTo>
                    <a:pt x="218" y="1279"/>
                  </a:lnTo>
                  <a:lnTo>
                    <a:pt x="222" y="1272"/>
                  </a:lnTo>
                  <a:lnTo>
                    <a:pt x="225" y="1264"/>
                  </a:lnTo>
                  <a:lnTo>
                    <a:pt x="227" y="1255"/>
                  </a:lnTo>
                  <a:lnTo>
                    <a:pt x="227" y="1247"/>
                  </a:lnTo>
                  <a:lnTo>
                    <a:pt x="226" y="1239"/>
                  </a:lnTo>
                  <a:lnTo>
                    <a:pt x="223" y="1229"/>
                  </a:lnTo>
                  <a:lnTo>
                    <a:pt x="219" y="1221"/>
                  </a:lnTo>
                  <a:lnTo>
                    <a:pt x="211" y="1213"/>
                  </a:lnTo>
                  <a:lnTo>
                    <a:pt x="202" y="1205"/>
                  </a:lnTo>
                  <a:lnTo>
                    <a:pt x="191" y="1199"/>
                  </a:lnTo>
                  <a:lnTo>
                    <a:pt x="193" y="1211"/>
                  </a:lnTo>
                  <a:lnTo>
                    <a:pt x="192" y="1220"/>
                  </a:lnTo>
                  <a:lnTo>
                    <a:pt x="190" y="1227"/>
                  </a:lnTo>
                  <a:lnTo>
                    <a:pt x="187" y="1233"/>
                  </a:lnTo>
                  <a:lnTo>
                    <a:pt x="181" y="1240"/>
                  </a:lnTo>
                  <a:lnTo>
                    <a:pt x="175" y="1245"/>
                  </a:lnTo>
                  <a:lnTo>
                    <a:pt x="169" y="1249"/>
                  </a:lnTo>
                  <a:lnTo>
                    <a:pt x="162" y="1254"/>
                  </a:lnTo>
                  <a:lnTo>
                    <a:pt x="155" y="1259"/>
                  </a:lnTo>
                  <a:lnTo>
                    <a:pt x="148" y="1265"/>
                  </a:lnTo>
                  <a:lnTo>
                    <a:pt x="142" y="1271"/>
                  </a:lnTo>
                  <a:lnTo>
                    <a:pt x="136" y="1278"/>
                  </a:lnTo>
                  <a:lnTo>
                    <a:pt x="132" y="1286"/>
                  </a:lnTo>
                  <a:lnTo>
                    <a:pt x="129" y="1297"/>
                  </a:lnTo>
                  <a:lnTo>
                    <a:pt x="128" y="1309"/>
                  </a:lnTo>
                  <a:lnTo>
                    <a:pt x="129" y="1324"/>
                  </a:lnTo>
                  <a:lnTo>
                    <a:pt x="131" y="1335"/>
                  </a:lnTo>
                  <a:lnTo>
                    <a:pt x="134" y="1345"/>
                  </a:lnTo>
                  <a:lnTo>
                    <a:pt x="138" y="1352"/>
                  </a:lnTo>
                  <a:lnTo>
                    <a:pt x="143" y="1359"/>
                  </a:lnTo>
                  <a:lnTo>
                    <a:pt x="149" y="1366"/>
                  </a:lnTo>
                  <a:lnTo>
                    <a:pt x="157" y="1370"/>
                  </a:lnTo>
                  <a:lnTo>
                    <a:pt x="164" y="1374"/>
                  </a:lnTo>
                  <a:lnTo>
                    <a:pt x="171" y="1377"/>
                  </a:lnTo>
                  <a:lnTo>
                    <a:pt x="179" y="1379"/>
                  </a:lnTo>
                  <a:lnTo>
                    <a:pt x="187" y="1381"/>
                  </a:lnTo>
                  <a:lnTo>
                    <a:pt x="194" y="1382"/>
                  </a:lnTo>
                  <a:lnTo>
                    <a:pt x="201" y="1382"/>
                  </a:lnTo>
                  <a:lnTo>
                    <a:pt x="214" y="1382"/>
                  </a:lnTo>
                  <a:lnTo>
                    <a:pt x="224" y="1381"/>
                  </a:lnTo>
                  <a:lnTo>
                    <a:pt x="233" y="1378"/>
                  </a:lnTo>
                  <a:lnTo>
                    <a:pt x="241" y="1375"/>
                  </a:lnTo>
                  <a:lnTo>
                    <a:pt x="250" y="1371"/>
                  </a:lnTo>
                  <a:lnTo>
                    <a:pt x="258" y="1367"/>
                  </a:lnTo>
                  <a:lnTo>
                    <a:pt x="266" y="1360"/>
                  </a:lnTo>
                  <a:lnTo>
                    <a:pt x="273" y="1354"/>
                  </a:lnTo>
                  <a:lnTo>
                    <a:pt x="280" y="1348"/>
                  </a:lnTo>
                  <a:lnTo>
                    <a:pt x="286" y="1341"/>
                  </a:lnTo>
                  <a:lnTo>
                    <a:pt x="292" y="1332"/>
                  </a:lnTo>
                  <a:lnTo>
                    <a:pt x="296" y="1324"/>
                  </a:lnTo>
                  <a:lnTo>
                    <a:pt x="301" y="1316"/>
                  </a:lnTo>
                  <a:lnTo>
                    <a:pt x="304" y="1306"/>
                  </a:lnTo>
                  <a:lnTo>
                    <a:pt x="307" y="1297"/>
                  </a:lnTo>
                  <a:lnTo>
                    <a:pt x="309" y="1288"/>
                  </a:lnTo>
                  <a:lnTo>
                    <a:pt x="310" y="1278"/>
                  </a:lnTo>
                  <a:lnTo>
                    <a:pt x="310" y="1268"/>
                  </a:lnTo>
                  <a:lnTo>
                    <a:pt x="308" y="1253"/>
                  </a:lnTo>
                  <a:lnTo>
                    <a:pt x="304" y="1240"/>
                  </a:lnTo>
                  <a:lnTo>
                    <a:pt x="301" y="1226"/>
                  </a:lnTo>
                  <a:lnTo>
                    <a:pt x="296" y="1215"/>
                  </a:lnTo>
                  <a:lnTo>
                    <a:pt x="290" y="1203"/>
                  </a:lnTo>
                  <a:lnTo>
                    <a:pt x="284" y="1193"/>
                  </a:lnTo>
                  <a:lnTo>
                    <a:pt x="277" y="1182"/>
                  </a:lnTo>
                  <a:lnTo>
                    <a:pt x="268" y="1174"/>
                  </a:lnTo>
                  <a:lnTo>
                    <a:pt x="260" y="1166"/>
                  </a:lnTo>
                  <a:lnTo>
                    <a:pt x="251" y="1160"/>
                  </a:lnTo>
                  <a:lnTo>
                    <a:pt x="240" y="1153"/>
                  </a:lnTo>
                  <a:lnTo>
                    <a:pt x="230" y="1148"/>
                  </a:lnTo>
                  <a:lnTo>
                    <a:pt x="220" y="1144"/>
                  </a:lnTo>
                  <a:lnTo>
                    <a:pt x="209" y="1140"/>
                  </a:lnTo>
                  <a:lnTo>
                    <a:pt x="198" y="1138"/>
                  </a:lnTo>
                  <a:lnTo>
                    <a:pt x="186" y="1136"/>
                  </a:lnTo>
                  <a:lnTo>
                    <a:pt x="174" y="1136"/>
                  </a:lnTo>
                  <a:lnTo>
                    <a:pt x="163" y="1136"/>
                  </a:lnTo>
                  <a:lnTo>
                    <a:pt x="151" y="1138"/>
                  </a:lnTo>
                  <a:lnTo>
                    <a:pt x="139" y="1140"/>
                  </a:lnTo>
                  <a:lnTo>
                    <a:pt x="128" y="1143"/>
                  </a:lnTo>
                  <a:lnTo>
                    <a:pt x="116" y="1147"/>
                  </a:lnTo>
                  <a:lnTo>
                    <a:pt x="105" y="1152"/>
                  </a:lnTo>
                  <a:lnTo>
                    <a:pt x="95" y="1159"/>
                  </a:lnTo>
                  <a:lnTo>
                    <a:pt x="84" y="1167"/>
                  </a:lnTo>
                  <a:lnTo>
                    <a:pt x="74" y="1175"/>
                  </a:lnTo>
                  <a:lnTo>
                    <a:pt x="64" y="1185"/>
                  </a:lnTo>
                  <a:lnTo>
                    <a:pt x="55" y="1195"/>
                  </a:lnTo>
                  <a:lnTo>
                    <a:pt x="47" y="1206"/>
                  </a:lnTo>
                  <a:lnTo>
                    <a:pt x="39" y="1219"/>
                  </a:lnTo>
                  <a:lnTo>
                    <a:pt x="31" y="1233"/>
                  </a:lnTo>
                  <a:lnTo>
                    <a:pt x="25" y="1248"/>
                  </a:lnTo>
                  <a:lnTo>
                    <a:pt x="17" y="1273"/>
                  </a:lnTo>
                  <a:lnTo>
                    <a:pt x="12" y="1297"/>
                  </a:lnTo>
                  <a:lnTo>
                    <a:pt x="10" y="1321"/>
                  </a:lnTo>
                  <a:lnTo>
                    <a:pt x="10" y="1344"/>
                  </a:lnTo>
                  <a:lnTo>
                    <a:pt x="13" y="1366"/>
                  </a:lnTo>
                  <a:lnTo>
                    <a:pt x="17" y="1386"/>
                  </a:lnTo>
                  <a:lnTo>
                    <a:pt x="24" y="1406"/>
                  </a:lnTo>
                  <a:lnTo>
                    <a:pt x="34" y="1425"/>
                  </a:lnTo>
                  <a:lnTo>
                    <a:pt x="44" y="1442"/>
                  </a:lnTo>
                  <a:lnTo>
                    <a:pt x="56" y="1459"/>
                  </a:lnTo>
                  <a:lnTo>
                    <a:pt x="70" y="1474"/>
                  </a:lnTo>
                  <a:lnTo>
                    <a:pt x="85" y="1486"/>
                  </a:lnTo>
                  <a:lnTo>
                    <a:pt x="102" y="1499"/>
                  </a:lnTo>
                  <a:lnTo>
                    <a:pt x="118" y="1508"/>
                  </a:lnTo>
                  <a:lnTo>
                    <a:pt x="137" y="1516"/>
                  </a:lnTo>
                  <a:lnTo>
                    <a:pt x="156" y="1523"/>
                  </a:lnTo>
                  <a:lnTo>
                    <a:pt x="174" y="1527"/>
                  </a:lnTo>
                  <a:lnTo>
                    <a:pt x="194" y="1529"/>
                  </a:lnTo>
                  <a:lnTo>
                    <a:pt x="213" y="1529"/>
                  </a:lnTo>
                  <a:lnTo>
                    <a:pt x="233" y="1527"/>
                  </a:lnTo>
                  <a:lnTo>
                    <a:pt x="252" y="1522"/>
                  </a:lnTo>
                  <a:lnTo>
                    <a:pt x="271" y="1514"/>
                  </a:lnTo>
                  <a:lnTo>
                    <a:pt x="290" y="1505"/>
                  </a:lnTo>
                  <a:lnTo>
                    <a:pt x="308" y="1492"/>
                  </a:lnTo>
                  <a:lnTo>
                    <a:pt x="324" y="1477"/>
                  </a:lnTo>
                  <a:lnTo>
                    <a:pt x="341" y="1459"/>
                  </a:lnTo>
                  <a:lnTo>
                    <a:pt x="355" y="1438"/>
                  </a:lnTo>
                  <a:lnTo>
                    <a:pt x="369" y="1414"/>
                  </a:lnTo>
                  <a:lnTo>
                    <a:pt x="380" y="1387"/>
                  </a:lnTo>
                  <a:lnTo>
                    <a:pt x="390" y="1357"/>
                  </a:lnTo>
                  <a:lnTo>
                    <a:pt x="399" y="1324"/>
                  </a:lnTo>
                  <a:lnTo>
                    <a:pt x="406" y="1286"/>
                  </a:lnTo>
                  <a:lnTo>
                    <a:pt x="411" y="1310"/>
                  </a:lnTo>
                  <a:lnTo>
                    <a:pt x="419" y="1333"/>
                  </a:lnTo>
                  <a:lnTo>
                    <a:pt x="428" y="1354"/>
                  </a:lnTo>
                  <a:lnTo>
                    <a:pt x="440" y="1374"/>
                  </a:lnTo>
                  <a:lnTo>
                    <a:pt x="452" y="1393"/>
                  </a:lnTo>
                  <a:lnTo>
                    <a:pt x="467" y="1410"/>
                  </a:lnTo>
                  <a:lnTo>
                    <a:pt x="481" y="1426"/>
                  </a:lnTo>
                  <a:lnTo>
                    <a:pt x="498" y="1440"/>
                  </a:lnTo>
                  <a:lnTo>
                    <a:pt x="514" y="1453"/>
                  </a:lnTo>
                  <a:lnTo>
                    <a:pt x="533" y="1464"/>
                  </a:lnTo>
                  <a:lnTo>
                    <a:pt x="552" y="1475"/>
                  </a:lnTo>
                  <a:lnTo>
                    <a:pt x="570" y="1483"/>
                  </a:lnTo>
                  <a:lnTo>
                    <a:pt x="590" y="1490"/>
                  </a:lnTo>
                  <a:lnTo>
                    <a:pt x="610" y="1497"/>
                  </a:lnTo>
                  <a:lnTo>
                    <a:pt x="630" y="1500"/>
                  </a:lnTo>
                  <a:lnTo>
                    <a:pt x="651" y="1503"/>
                  </a:lnTo>
                  <a:lnTo>
                    <a:pt x="670" y="1504"/>
                  </a:lnTo>
                  <a:lnTo>
                    <a:pt x="691" y="1503"/>
                  </a:lnTo>
                  <a:lnTo>
                    <a:pt x="711" y="1501"/>
                  </a:lnTo>
                  <a:lnTo>
                    <a:pt x="729" y="1497"/>
                  </a:lnTo>
                  <a:lnTo>
                    <a:pt x="748" y="1491"/>
                  </a:lnTo>
                  <a:lnTo>
                    <a:pt x="767" y="1484"/>
                  </a:lnTo>
                  <a:lnTo>
                    <a:pt x="783" y="1476"/>
                  </a:lnTo>
                  <a:lnTo>
                    <a:pt x="800" y="1465"/>
                  </a:lnTo>
                  <a:lnTo>
                    <a:pt x="815" y="1453"/>
                  </a:lnTo>
                  <a:lnTo>
                    <a:pt x="830" y="1439"/>
                  </a:lnTo>
                  <a:lnTo>
                    <a:pt x="842" y="1424"/>
                  </a:lnTo>
                  <a:lnTo>
                    <a:pt x="853" y="1406"/>
                  </a:lnTo>
                  <a:lnTo>
                    <a:pt x="863" y="1386"/>
                  </a:lnTo>
                  <a:lnTo>
                    <a:pt x="871" y="1366"/>
                  </a:lnTo>
                  <a:lnTo>
                    <a:pt x="877" y="1343"/>
                  </a:lnTo>
                  <a:lnTo>
                    <a:pt x="881" y="1318"/>
                  </a:lnTo>
                  <a:lnTo>
                    <a:pt x="883" y="1295"/>
                  </a:lnTo>
                  <a:lnTo>
                    <a:pt x="883" y="1274"/>
                  </a:lnTo>
                  <a:lnTo>
                    <a:pt x="881" y="1253"/>
                  </a:lnTo>
                  <a:lnTo>
                    <a:pt x="878" y="1233"/>
                  </a:lnTo>
                  <a:lnTo>
                    <a:pt x="873" y="1216"/>
                  </a:lnTo>
                  <a:lnTo>
                    <a:pt x="866" y="1199"/>
                  </a:lnTo>
                  <a:lnTo>
                    <a:pt x="858" y="1182"/>
                  </a:lnTo>
                  <a:lnTo>
                    <a:pt x="848" y="1168"/>
                  </a:lnTo>
                  <a:lnTo>
                    <a:pt x="838" y="1154"/>
                  </a:lnTo>
                  <a:lnTo>
                    <a:pt x="827" y="1143"/>
                  </a:lnTo>
                  <a:lnTo>
                    <a:pt x="813" y="1132"/>
                  </a:lnTo>
                  <a:lnTo>
                    <a:pt x="801" y="1122"/>
                  </a:lnTo>
                  <a:lnTo>
                    <a:pt x="786" y="1114"/>
                  </a:lnTo>
                  <a:lnTo>
                    <a:pt x="772" y="1107"/>
                  </a:lnTo>
                  <a:lnTo>
                    <a:pt x="756" y="1100"/>
                  </a:lnTo>
                  <a:lnTo>
                    <a:pt x="741" y="1096"/>
                  </a:lnTo>
                  <a:lnTo>
                    <a:pt x="725" y="1093"/>
                  </a:lnTo>
                  <a:lnTo>
                    <a:pt x="709" y="1092"/>
                  </a:lnTo>
                  <a:lnTo>
                    <a:pt x="693" y="1092"/>
                  </a:lnTo>
                  <a:lnTo>
                    <a:pt x="677" y="1093"/>
                  </a:lnTo>
                  <a:lnTo>
                    <a:pt x="661" y="1095"/>
                  </a:lnTo>
                  <a:lnTo>
                    <a:pt x="646" y="1099"/>
                  </a:lnTo>
                  <a:lnTo>
                    <a:pt x="630" y="1106"/>
                  </a:lnTo>
                  <a:lnTo>
                    <a:pt x="616" y="1113"/>
                  </a:lnTo>
                  <a:lnTo>
                    <a:pt x="602" y="1121"/>
                  </a:lnTo>
                  <a:lnTo>
                    <a:pt x="589" y="1132"/>
                  </a:lnTo>
                  <a:lnTo>
                    <a:pt x="576" y="1144"/>
                  </a:lnTo>
                  <a:lnTo>
                    <a:pt x="565" y="1158"/>
                  </a:lnTo>
                  <a:lnTo>
                    <a:pt x="556" y="1172"/>
                  </a:lnTo>
                  <a:lnTo>
                    <a:pt x="546" y="1189"/>
                  </a:lnTo>
                  <a:lnTo>
                    <a:pt x="538" y="1207"/>
                  </a:lnTo>
                  <a:lnTo>
                    <a:pt x="532" y="1227"/>
                  </a:lnTo>
                  <a:lnTo>
                    <a:pt x="529" y="1241"/>
                  </a:lnTo>
                  <a:lnTo>
                    <a:pt x="528" y="1254"/>
                  </a:lnTo>
                  <a:lnTo>
                    <a:pt x="527" y="1267"/>
                  </a:lnTo>
                  <a:lnTo>
                    <a:pt x="528" y="1279"/>
                  </a:lnTo>
                  <a:lnTo>
                    <a:pt x="529" y="1291"/>
                  </a:lnTo>
                  <a:lnTo>
                    <a:pt x="532" y="1301"/>
                  </a:lnTo>
                  <a:lnTo>
                    <a:pt x="535" y="1312"/>
                  </a:lnTo>
                  <a:lnTo>
                    <a:pt x="539" y="1322"/>
                  </a:lnTo>
                  <a:lnTo>
                    <a:pt x="544" y="1331"/>
                  </a:lnTo>
                  <a:lnTo>
                    <a:pt x="550" y="1341"/>
                  </a:lnTo>
                  <a:lnTo>
                    <a:pt x="557" y="1349"/>
                  </a:lnTo>
                  <a:lnTo>
                    <a:pt x="564" y="1357"/>
                  </a:lnTo>
                  <a:lnTo>
                    <a:pt x="572" y="1364"/>
                  </a:lnTo>
                  <a:lnTo>
                    <a:pt x="580" y="1371"/>
                  </a:lnTo>
                  <a:lnTo>
                    <a:pt x="589" y="1377"/>
                  </a:lnTo>
                  <a:lnTo>
                    <a:pt x="598" y="1382"/>
                  </a:lnTo>
                  <a:lnTo>
                    <a:pt x="606" y="1386"/>
                  </a:lnTo>
                  <a:lnTo>
                    <a:pt x="616" y="1390"/>
                  </a:lnTo>
                  <a:lnTo>
                    <a:pt x="625" y="1394"/>
                  </a:lnTo>
                  <a:lnTo>
                    <a:pt x="635" y="1396"/>
                  </a:lnTo>
                  <a:lnTo>
                    <a:pt x="645" y="1398"/>
                  </a:lnTo>
                  <a:lnTo>
                    <a:pt x="654" y="1399"/>
                  </a:lnTo>
                  <a:lnTo>
                    <a:pt x="663" y="1399"/>
                  </a:lnTo>
                  <a:lnTo>
                    <a:pt x="672" y="1399"/>
                  </a:lnTo>
                  <a:lnTo>
                    <a:pt x="681" y="1398"/>
                  </a:lnTo>
                  <a:lnTo>
                    <a:pt x="689" y="1396"/>
                  </a:lnTo>
                  <a:lnTo>
                    <a:pt x="697" y="1393"/>
                  </a:lnTo>
                  <a:lnTo>
                    <a:pt x="705" y="1388"/>
                  </a:lnTo>
                  <a:lnTo>
                    <a:pt x="712" y="1384"/>
                  </a:lnTo>
                  <a:lnTo>
                    <a:pt x="718" y="1379"/>
                  </a:lnTo>
                  <a:lnTo>
                    <a:pt x="724" y="1373"/>
                  </a:lnTo>
                  <a:lnTo>
                    <a:pt x="729" y="1366"/>
                  </a:lnTo>
                  <a:lnTo>
                    <a:pt x="735" y="1353"/>
                  </a:lnTo>
                  <a:lnTo>
                    <a:pt x="739" y="1343"/>
                  </a:lnTo>
                  <a:lnTo>
                    <a:pt x="740" y="1332"/>
                  </a:lnTo>
                  <a:lnTo>
                    <a:pt x="740" y="1322"/>
                  </a:lnTo>
                  <a:lnTo>
                    <a:pt x="738" y="1312"/>
                  </a:lnTo>
                  <a:lnTo>
                    <a:pt x="735" y="1304"/>
                  </a:lnTo>
                  <a:lnTo>
                    <a:pt x="730" y="1296"/>
                  </a:lnTo>
                  <a:lnTo>
                    <a:pt x="726" y="1288"/>
                  </a:lnTo>
                  <a:lnTo>
                    <a:pt x="718" y="1273"/>
                  </a:lnTo>
                  <a:lnTo>
                    <a:pt x="713" y="1258"/>
                  </a:lnTo>
                  <a:lnTo>
                    <a:pt x="711" y="1251"/>
                  </a:lnTo>
                  <a:lnTo>
                    <a:pt x="711" y="1243"/>
                  </a:lnTo>
                  <a:lnTo>
                    <a:pt x="713" y="1236"/>
                  </a:lnTo>
                  <a:lnTo>
                    <a:pt x="718" y="1227"/>
                  </a:lnTo>
                  <a:lnTo>
                    <a:pt x="709" y="1230"/>
                  </a:lnTo>
                  <a:lnTo>
                    <a:pt x="700" y="1233"/>
                  </a:lnTo>
                  <a:lnTo>
                    <a:pt x="693" y="1237"/>
                  </a:lnTo>
                  <a:lnTo>
                    <a:pt x="687" y="1240"/>
                  </a:lnTo>
                  <a:lnTo>
                    <a:pt x="682" y="1243"/>
                  </a:lnTo>
                  <a:lnTo>
                    <a:pt x="677" y="1247"/>
                  </a:lnTo>
                  <a:lnTo>
                    <a:pt x="674" y="1251"/>
                  </a:lnTo>
                  <a:lnTo>
                    <a:pt x="670" y="1255"/>
                  </a:lnTo>
                  <a:lnTo>
                    <a:pt x="668" y="1259"/>
                  </a:lnTo>
                  <a:lnTo>
                    <a:pt x="667" y="1265"/>
                  </a:lnTo>
                  <a:lnTo>
                    <a:pt x="666" y="1269"/>
                  </a:lnTo>
                  <a:lnTo>
                    <a:pt x="666" y="1274"/>
                  </a:lnTo>
                  <a:lnTo>
                    <a:pt x="667" y="1284"/>
                  </a:lnTo>
                  <a:lnTo>
                    <a:pt x="670" y="1294"/>
                  </a:lnTo>
                  <a:lnTo>
                    <a:pt x="679" y="1314"/>
                  </a:lnTo>
                  <a:lnTo>
                    <a:pt x="688" y="1331"/>
                  </a:lnTo>
                  <a:lnTo>
                    <a:pt x="692" y="1338"/>
                  </a:lnTo>
                  <a:lnTo>
                    <a:pt x="695" y="1345"/>
                  </a:lnTo>
                  <a:lnTo>
                    <a:pt x="697" y="1350"/>
                  </a:lnTo>
                  <a:lnTo>
                    <a:pt x="697" y="1354"/>
                  </a:lnTo>
                  <a:lnTo>
                    <a:pt x="694" y="1359"/>
                  </a:lnTo>
                  <a:lnTo>
                    <a:pt x="691" y="1364"/>
                  </a:lnTo>
                  <a:lnTo>
                    <a:pt x="687" y="1369"/>
                  </a:lnTo>
                  <a:lnTo>
                    <a:pt x="683" y="1372"/>
                  </a:lnTo>
                  <a:lnTo>
                    <a:pt x="678" y="1375"/>
                  </a:lnTo>
                  <a:lnTo>
                    <a:pt x="672" y="1377"/>
                  </a:lnTo>
                  <a:lnTo>
                    <a:pt x="667" y="1378"/>
                  </a:lnTo>
                  <a:lnTo>
                    <a:pt x="661" y="1379"/>
                  </a:lnTo>
                  <a:lnTo>
                    <a:pt x="656" y="1379"/>
                  </a:lnTo>
                  <a:lnTo>
                    <a:pt x="650" y="1378"/>
                  </a:lnTo>
                  <a:lnTo>
                    <a:pt x="644" y="1377"/>
                  </a:lnTo>
                  <a:lnTo>
                    <a:pt x="637" y="1375"/>
                  </a:lnTo>
                  <a:lnTo>
                    <a:pt x="624" y="1370"/>
                  </a:lnTo>
                  <a:lnTo>
                    <a:pt x="611" y="1362"/>
                  </a:lnTo>
                  <a:lnTo>
                    <a:pt x="600" y="1354"/>
                  </a:lnTo>
                  <a:lnTo>
                    <a:pt x="590" y="1344"/>
                  </a:lnTo>
                  <a:lnTo>
                    <a:pt x="585" y="1337"/>
                  </a:lnTo>
                  <a:lnTo>
                    <a:pt x="580" y="1331"/>
                  </a:lnTo>
                  <a:lnTo>
                    <a:pt x="576" y="1325"/>
                  </a:lnTo>
                  <a:lnTo>
                    <a:pt x="572" y="1318"/>
                  </a:lnTo>
                  <a:lnTo>
                    <a:pt x="570" y="1310"/>
                  </a:lnTo>
                  <a:lnTo>
                    <a:pt x="567" y="1303"/>
                  </a:lnTo>
                  <a:lnTo>
                    <a:pt x="566" y="1296"/>
                  </a:lnTo>
                  <a:lnTo>
                    <a:pt x="564" y="1288"/>
                  </a:lnTo>
                  <a:lnTo>
                    <a:pt x="564" y="1280"/>
                  </a:lnTo>
                  <a:lnTo>
                    <a:pt x="564" y="1272"/>
                  </a:lnTo>
                  <a:lnTo>
                    <a:pt x="566" y="1264"/>
                  </a:lnTo>
                  <a:lnTo>
                    <a:pt x="568" y="1255"/>
                  </a:lnTo>
                  <a:lnTo>
                    <a:pt x="574" y="1236"/>
                  </a:lnTo>
                  <a:lnTo>
                    <a:pt x="582" y="1219"/>
                  </a:lnTo>
                  <a:lnTo>
                    <a:pt x="591" y="1203"/>
                  </a:lnTo>
                  <a:lnTo>
                    <a:pt x="600" y="1190"/>
                  </a:lnTo>
                  <a:lnTo>
                    <a:pt x="610" y="1178"/>
                  </a:lnTo>
                  <a:lnTo>
                    <a:pt x="622" y="1168"/>
                  </a:lnTo>
                  <a:lnTo>
                    <a:pt x="633" y="1160"/>
                  </a:lnTo>
                  <a:lnTo>
                    <a:pt x="646" y="1153"/>
                  </a:lnTo>
                  <a:lnTo>
                    <a:pt x="659" y="1148"/>
                  </a:lnTo>
                  <a:lnTo>
                    <a:pt x="672" y="1144"/>
                  </a:lnTo>
                  <a:lnTo>
                    <a:pt x="686" y="1142"/>
                  </a:lnTo>
                  <a:lnTo>
                    <a:pt x="699" y="1141"/>
                  </a:lnTo>
                  <a:lnTo>
                    <a:pt x="713" y="1142"/>
                  </a:lnTo>
                  <a:lnTo>
                    <a:pt x="726" y="1144"/>
                  </a:lnTo>
                  <a:lnTo>
                    <a:pt x="740" y="1147"/>
                  </a:lnTo>
                  <a:lnTo>
                    <a:pt x="753" y="1151"/>
                  </a:lnTo>
                  <a:lnTo>
                    <a:pt x="766" y="1156"/>
                  </a:lnTo>
                  <a:lnTo>
                    <a:pt x="779" y="1163"/>
                  </a:lnTo>
                  <a:lnTo>
                    <a:pt x="790" y="1170"/>
                  </a:lnTo>
                  <a:lnTo>
                    <a:pt x="802" y="1178"/>
                  </a:lnTo>
                  <a:lnTo>
                    <a:pt x="812" y="1187"/>
                  </a:lnTo>
                  <a:lnTo>
                    <a:pt x="822" y="1197"/>
                  </a:lnTo>
                  <a:lnTo>
                    <a:pt x="832" y="1207"/>
                  </a:lnTo>
                  <a:lnTo>
                    <a:pt x="839" y="1219"/>
                  </a:lnTo>
                  <a:lnTo>
                    <a:pt x="846" y="1231"/>
                  </a:lnTo>
                  <a:lnTo>
                    <a:pt x="852" y="1244"/>
                  </a:lnTo>
                  <a:lnTo>
                    <a:pt x="857" y="1257"/>
                  </a:lnTo>
                  <a:lnTo>
                    <a:pt x="860" y="1271"/>
                  </a:lnTo>
                  <a:lnTo>
                    <a:pt x="861" y="1284"/>
                  </a:lnTo>
                  <a:lnTo>
                    <a:pt x="861" y="1299"/>
                  </a:lnTo>
                  <a:lnTo>
                    <a:pt x="860" y="1314"/>
                  </a:lnTo>
                  <a:lnTo>
                    <a:pt x="855" y="1329"/>
                  </a:lnTo>
                  <a:lnTo>
                    <a:pt x="848" y="1351"/>
                  </a:lnTo>
                  <a:lnTo>
                    <a:pt x="840" y="1370"/>
                  </a:lnTo>
                  <a:lnTo>
                    <a:pt x="831" y="1387"/>
                  </a:lnTo>
                  <a:lnTo>
                    <a:pt x="820" y="1403"/>
                  </a:lnTo>
                  <a:lnTo>
                    <a:pt x="808" y="1416"/>
                  </a:lnTo>
                  <a:lnTo>
                    <a:pt x="796" y="1428"/>
                  </a:lnTo>
                  <a:lnTo>
                    <a:pt x="782" y="1438"/>
                  </a:lnTo>
                  <a:lnTo>
                    <a:pt x="769" y="1446"/>
                  </a:lnTo>
                  <a:lnTo>
                    <a:pt x="753" y="1453"/>
                  </a:lnTo>
                  <a:lnTo>
                    <a:pt x="739" y="1458"/>
                  </a:lnTo>
                  <a:lnTo>
                    <a:pt x="722" y="1461"/>
                  </a:lnTo>
                  <a:lnTo>
                    <a:pt x="707" y="1463"/>
                  </a:lnTo>
                  <a:lnTo>
                    <a:pt x="690" y="1464"/>
                  </a:lnTo>
                  <a:lnTo>
                    <a:pt x="674" y="1464"/>
                  </a:lnTo>
                  <a:lnTo>
                    <a:pt x="657" y="1463"/>
                  </a:lnTo>
                  <a:lnTo>
                    <a:pt x="639" y="1460"/>
                  </a:lnTo>
                  <a:lnTo>
                    <a:pt x="623" y="1457"/>
                  </a:lnTo>
                  <a:lnTo>
                    <a:pt x="606" y="1452"/>
                  </a:lnTo>
                  <a:lnTo>
                    <a:pt x="590" y="1447"/>
                  </a:lnTo>
                  <a:lnTo>
                    <a:pt x="574" y="1440"/>
                  </a:lnTo>
                  <a:lnTo>
                    <a:pt x="559" y="1434"/>
                  </a:lnTo>
                  <a:lnTo>
                    <a:pt x="543" y="1426"/>
                  </a:lnTo>
                  <a:lnTo>
                    <a:pt x="529" y="1418"/>
                  </a:lnTo>
                  <a:lnTo>
                    <a:pt x="515" y="1409"/>
                  </a:lnTo>
                  <a:lnTo>
                    <a:pt x="502" y="1400"/>
                  </a:lnTo>
                  <a:lnTo>
                    <a:pt x="489" y="1390"/>
                  </a:lnTo>
                  <a:lnTo>
                    <a:pt x="478" y="1380"/>
                  </a:lnTo>
                  <a:lnTo>
                    <a:pt x="468" y="1371"/>
                  </a:lnTo>
                  <a:lnTo>
                    <a:pt x="458" y="1360"/>
                  </a:lnTo>
                  <a:lnTo>
                    <a:pt x="450" y="1350"/>
                  </a:lnTo>
                  <a:lnTo>
                    <a:pt x="444" y="1340"/>
                  </a:lnTo>
                  <a:lnTo>
                    <a:pt x="439" y="1329"/>
                  </a:lnTo>
                  <a:lnTo>
                    <a:pt x="432" y="1311"/>
                  </a:lnTo>
                  <a:lnTo>
                    <a:pt x="425" y="1293"/>
                  </a:lnTo>
                  <a:lnTo>
                    <a:pt x="420" y="1275"/>
                  </a:lnTo>
                  <a:lnTo>
                    <a:pt x="417" y="1257"/>
                  </a:lnTo>
                  <a:lnTo>
                    <a:pt x="416" y="1239"/>
                  </a:lnTo>
                  <a:lnTo>
                    <a:pt x="415" y="1221"/>
                  </a:lnTo>
                  <a:lnTo>
                    <a:pt x="416" y="1204"/>
                  </a:lnTo>
                  <a:lnTo>
                    <a:pt x="418" y="1187"/>
                  </a:lnTo>
                  <a:lnTo>
                    <a:pt x="421" y="1169"/>
                  </a:lnTo>
                  <a:lnTo>
                    <a:pt x="425" y="1152"/>
                  </a:lnTo>
                  <a:lnTo>
                    <a:pt x="431" y="1136"/>
                  </a:lnTo>
                  <a:lnTo>
                    <a:pt x="437" y="1120"/>
                  </a:lnTo>
                  <a:lnTo>
                    <a:pt x="445" y="1104"/>
                  </a:lnTo>
                  <a:lnTo>
                    <a:pt x="453" y="1089"/>
                  </a:lnTo>
                  <a:lnTo>
                    <a:pt x="463" y="1074"/>
                  </a:lnTo>
                  <a:lnTo>
                    <a:pt x="473" y="1060"/>
                  </a:lnTo>
                  <a:lnTo>
                    <a:pt x="483" y="1045"/>
                  </a:lnTo>
                  <a:lnTo>
                    <a:pt x="496" y="1033"/>
                  </a:lnTo>
                  <a:lnTo>
                    <a:pt x="508" y="1019"/>
                  </a:lnTo>
                  <a:lnTo>
                    <a:pt x="522" y="1008"/>
                  </a:lnTo>
                  <a:lnTo>
                    <a:pt x="535" y="995"/>
                  </a:lnTo>
                  <a:lnTo>
                    <a:pt x="549" y="985"/>
                  </a:lnTo>
                  <a:lnTo>
                    <a:pt x="565" y="974"/>
                  </a:lnTo>
                  <a:lnTo>
                    <a:pt x="580" y="965"/>
                  </a:lnTo>
                  <a:lnTo>
                    <a:pt x="597" y="957"/>
                  </a:lnTo>
                  <a:lnTo>
                    <a:pt x="614" y="948"/>
                  </a:lnTo>
                  <a:lnTo>
                    <a:pt x="630" y="941"/>
                  </a:lnTo>
                  <a:lnTo>
                    <a:pt x="648" y="935"/>
                  </a:lnTo>
                  <a:lnTo>
                    <a:pt x="665" y="930"/>
                  </a:lnTo>
                  <a:lnTo>
                    <a:pt x="683" y="926"/>
                  </a:lnTo>
                  <a:lnTo>
                    <a:pt x="701" y="922"/>
                  </a:lnTo>
                  <a:lnTo>
                    <a:pt x="719" y="919"/>
                  </a:lnTo>
                  <a:lnTo>
                    <a:pt x="762" y="914"/>
                  </a:lnTo>
                  <a:lnTo>
                    <a:pt x="806" y="907"/>
                  </a:lnTo>
                  <a:lnTo>
                    <a:pt x="851" y="898"/>
                  </a:lnTo>
                  <a:lnTo>
                    <a:pt x="897" y="886"/>
                  </a:lnTo>
                  <a:lnTo>
                    <a:pt x="990" y="862"/>
                  </a:lnTo>
                  <a:lnTo>
                    <a:pt x="1082" y="836"/>
                  </a:lnTo>
                  <a:lnTo>
                    <a:pt x="1172" y="811"/>
                  </a:lnTo>
                  <a:lnTo>
                    <a:pt x="1258" y="789"/>
                  </a:lnTo>
                  <a:lnTo>
                    <a:pt x="1297" y="780"/>
                  </a:lnTo>
                  <a:lnTo>
                    <a:pt x="1335" y="774"/>
                  </a:lnTo>
                  <a:lnTo>
                    <a:pt x="1353" y="771"/>
                  </a:lnTo>
                  <a:lnTo>
                    <a:pt x="1370" y="769"/>
                  </a:lnTo>
                  <a:lnTo>
                    <a:pt x="1387" y="768"/>
                  </a:lnTo>
                  <a:lnTo>
                    <a:pt x="1402" y="766"/>
                  </a:lnTo>
                  <a:lnTo>
                    <a:pt x="1423" y="766"/>
                  </a:lnTo>
                  <a:lnTo>
                    <a:pt x="1443" y="768"/>
                  </a:lnTo>
                  <a:lnTo>
                    <a:pt x="1461" y="770"/>
                  </a:lnTo>
                  <a:lnTo>
                    <a:pt x="1480" y="773"/>
                  </a:lnTo>
                  <a:lnTo>
                    <a:pt x="1498" y="777"/>
                  </a:lnTo>
                  <a:lnTo>
                    <a:pt x="1515" y="782"/>
                  </a:lnTo>
                  <a:lnTo>
                    <a:pt x="1532" y="788"/>
                  </a:lnTo>
                  <a:lnTo>
                    <a:pt x="1548" y="795"/>
                  </a:lnTo>
                  <a:lnTo>
                    <a:pt x="1564" y="802"/>
                  </a:lnTo>
                  <a:lnTo>
                    <a:pt x="1579" y="810"/>
                  </a:lnTo>
                  <a:lnTo>
                    <a:pt x="1594" y="820"/>
                  </a:lnTo>
                  <a:lnTo>
                    <a:pt x="1607" y="830"/>
                  </a:lnTo>
                  <a:lnTo>
                    <a:pt x="1622" y="840"/>
                  </a:lnTo>
                  <a:lnTo>
                    <a:pt x="1634" y="851"/>
                  </a:lnTo>
                  <a:lnTo>
                    <a:pt x="1646" y="863"/>
                  </a:lnTo>
                  <a:lnTo>
                    <a:pt x="1659" y="875"/>
                  </a:lnTo>
                  <a:lnTo>
                    <a:pt x="1669" y="887"/>
                  </a:lnTo>
                  <a:lnTo>
                    <a:pt x="1681" y="901"/>
                  </a:lnTo>
                  <a:lnTo>
                    <a:pt x="1691" y="914"/>
                  </a:lnTo>
                  <a:lnTo>
                    <a:pt x="1700" y="929"/>
                  </a:lnTo>
                  <a:lnTo>
                    <a:pt x="1709" y="942"/>
                  </a:lnTo>
                  <a:lnTo>
                    <a:pt x="1718" y="957"/>
                  </a:lnTo>
                  <a:lnTo>
                    <a:pt x="1726" y="972"/>
                  </a:lnTo>
                  <a:lnTo>
                    <a:pt x="1733" y="987"/>
                  </a:lnTo>
                  <a:lnTo>
                    <a:pt x="1739" y="1003"/>
                  </a:lnTo>
                  <a:lnTo>
                    <a:pt x="1746" y="1018"/>
                  </a:lnTo>
                  <a:lnTo>
                    <a:pt x="1752" y="1034"/>
                  </a:lnTo>
                  <a:lnTo>
                    <a:pt x="1757" y="1049"/>
                  </a:lnTo>
                  <a:lnTo>
                    <a:pt x="1761" y="1065"/>
                  </a:lnTo>
                  <a:lnTo>
                    <a:pt x="1765" y="1081"/>
                  </a:lnTo>
                  <a:lnTo>
                    <a:pt x="1768" y="1096"/>
                  </a:lnTo>
                  <a:lnTo>
                    <a:pt x="1772" y="1112"/>
                  </a:lnTo>
                  <a:lnTo>
                    <a:pt x="1774" y="1130"/>
                  </a:lnTo>
                  <a:lnTo>
                    <a:pt x="1776" y="1149"/>
                  </a:lnTo>
                  <a:lnTo>
                    <a:pt x="1776" y="1168"/>
                  </a:lnTo>
                  <a:lnTo>
                    <a:pt x="1776" y="1187"/>
                  </a:lnTo>
                  <a:lnTo>
                    <a:pt x="1774" y="1204"/>
                  </a:lnTo>
                  <a:lnTo>
                    <a:pt x="1772" y="1222"/>
                  </a:lnTo>
                  <a:lnTo>
                    <a:pt x="1767" y="1240"/>
                  </a:lnTo>
                  <a:lnTo>
                    <a:pt x="1763" y="1256"/>
                  </a:lnTo>
                  <a:lnTo>
                    <a:pt x="1758" y="1273"/>
                  </a:lnTo>
                  <a:lnTo>
                    <a:pt x="1752" y="1290"/>
                  </a:lnTo>
                  <a:lnTo>
                    <a:pt x="1745" y="1305"/>
                  </a:lnTo>
                  <a:lnTo>
                    <a:pt x="1736" y="1321"/>
                  </a:lnTo>
                  <a:lnTo>
                    <a:pt x="1727" y="1335"/>
                  </a:lnTo>
                  <a:lnTo>
                    <a:pt x="1718" y="1350"/>
                  </a:lnTo>
                  <a:lnTo>
                    <a:pt x="1706" y="1364"/>
                  </a:lnTo>
                  <a:lnTo>
                    <a:pt x="1695" y="1378"/>
                  </a:lnTo>
                  <a:lnTo>
                    <a:pt x="1683" y="1390"/>
                  </a:lnTo>
                  <a:lnTo>
                    <a:pt x="1670" y="1403"/>
                  </a:lnTo>
                  <a:lnTo>
                    <a:pt x="1656" y="1415"/>
                  </a:lnTo>
                  <a:lnTo>
                    <a:pt x="1641" y="1426"/>
                  </a:lnTo>
                  <a:lnTo>
                    <a:pt x="1626" y="1436"/>
                  </a:lnTo>
                  <a:lnTo>
                    <a:pt x="1609" y="1447"/>
                  </a:lnTo>
                  <a:lnTo>
                    <a:pt x="1593" y="1456"/>
                  </a:lnTo>
                  <a:lnTo>
                    <a:pt x="1575" y="1464"/>
                  </a:lnTo>
                  <a:lnTo>
                    <a:pt x="1556" y="1472"/>
                  </a:lnTo>
                  <a:lnTo>
                    <a:pt x="1538" y="1479"/>
                  </a:lnTo>
                  <a:lnTo>
                    <a:pt x="1518" y="1485"/>
                  </a:lnTo>
                  <a:lnTo>
                    <a:pt x="1498" y="1490"/>
                  </a:lnTo>
                  <a:lnTo>
                    <a:pt x="1477" y="1494"/>
                  </a:lnTo>
                  <a:lnTo>
                    <a:pt x="1455" y="1499"/>
                  </a:lnTo>
                  <a:lnTo>
                    <a:pt x="1433" y="1502"/>
                  </a:lnTo>
                  <a:lnTo>
                    <a:pt x="1411" y="1503"/>
                  </a:lnTo>
                  <a:lnTo>
                    <a:pt x="1367" y="1505"/>
                  </a:lnTo>
                  <a:lnTo>
                    <a:pt x="1327" y="1503"/>
                  </a:lnTo>
                  <a:lnTo>
                    <a:pt x="1290" y="1498"/>
                  </a:lnTo>
                  <a:lnTo>
                    <a:pt x="1255" y="1489"/>
                  </a:lnTo>
                  <a:lnTo>
                    <a:pt x="1223" y="1479"/>
                  </a:lnTo>
                  <a:lnTo>
                    <a:pt x="1193" y="1465"/>
                  </a:lnTo>
                  <a:lnTo>
                    <a:pt x="1166" y="1450"/>
                  </a:lnTo>
                  <a:lnTo>
                    <a:pt x="1141" y="1432"/>
                  </a:lnTo>
                  <a:lnTo>
                    <a:pt x="1118" y="1413"/>
                  </a:lnTo>
                  <a:lnTo>
                    <a:pt x="1098" y="1393"/>
                  </a:lnTo>
                  <a:lnTo>
                    <a:pt x="1081" y="1370"/>
                  </a:lnTo>
                  <a:lnTo>
                    <a:pt x="1065" y="1346"/>
                  </a:lnTo>
                  <a:lnTo>
                    <a:pt x="1053" y="1321"/>
                  </a:lnTo>
                  <a:lnTo>
                    <a:pt x="1042" y="1296"/>
                  </a:lnTo>
                  <a:lnTo>
                    <a:pt x="1033" y="1269"/>
                  </a:lnTo>
                  <a:lnTo>
                    <a:pt x="1027" y="1242"/>
                  </a:lnTo>
                  <a:lnTo>
                    <a:pt x="1023" y="1215"/>
                  </a:lnTo>
                  <a:lnTo>
                    <a:pt x="1021" y="1188"/>
                  </a:lnTo>
                  <a:lnTo>
                    <a:pt x="1021" y="1161"/>
                  </a:lnTo>
                  <a:lnTo>
                    <a:pt x="1023" y="1134"/>
                  </a:lnTo>
                  <a:lnTo>
                    <a:pt x="1027" y="1108"/>
                  </a:lnTo>
                  <a:lnTo>
                    <a:pt x="1033" y="1082"/>
                  </a:lnTo>
                  <a:lnTo>
                    <a:pt x="1042" y="1058"/>
                  </a:lnTo>
                  <a:lnTo>
                    <a:pt x="1052" y="1034"/>
                  </a:lnTo>
                  <a:lnTo>
                    <a:pt x="1063" y="1011"/>
                  </a:lnTo>
                  <a:lnTo>
                    <a:pt x="1077" y="990"/>
                  </a:lnTo>
                  <a:lnTo>
                    <a:pt x="1092" y="971"/>
                  </a:lnTo>
                  <a:lnTo>
                    <a:pt x="1110" y="955"/>
                  </a:lnTo>
                  <a:lnTo>
                    <a:pt x="1129" y="939"/>
                  </a:lnTo>
                  <a:lnTo>
                    <a:pt x="1150" y="927"/>
                  </a:lnTo>
                  <a:lnTo>
                    <a:pt x="1172" y="916"/>
                  </a:lnTo>
                  <a:lnTo>
                    <a:pt x="1196" y="908"/>
                  </a:lnTo>
                  <a:lnTo>
                    <a:pt x="1212" y="904"/>
                  </a:lnTo>
                  <a:lnTo>
                    <a:pt x="1229" y="902"/>
                  </a:lnTo>
                  <a:lnTo>
                    <a:pt x="1245" y="900"/>
                  </a:lnTo>
                  <a:lnTo>
                    <a:pt x="1261" y="898"/>
                  </a:lnTo>
                  <a:lnTo>
                    <a:pt x="1276" y="898"/>
                  </a:lnTo>
                  <a:lnTo>
                    <a:pt x="1291" y="898"/>
                  </a:lnTo>
                  <a:lnTo>
                    <a:pt x="1305" y="899"/>
                  </a:lnTo>
                  <a:lnTo>
                    <a:pt x="1320" y="901"/>
                  </a:lnTo>
                  <a:lnTo>
                    <a:pt x="1333" y="903"/>
                  </a:lnTo>
                  <a:lnTo>
                    <a:pt x="1347" y="906"/>
                  </a:lnTo>
                  <a:lnTo>
                    <a:pt x="1360" y="909"/>
                  </a:lnTo>
                  <a:lnTo>
                    <a:pt x="1372" y="913"/>
                  </a:lnTo>
                  <a:lnTo>
                    <a:pt x="1384" y="918"/>
                  </a:lnTo>
                  <a:lnTo>
                    <a:pt x="1396" y="924"/>
                  </a:lnTo>
                  <a:lnTo>
                    <a:pt x="1408" y="930"/>
                  </a:lnTo>
                  <a:lnTo>
                    <a:pt x="1418" y="936"/>
                  </a:lnTo>
                  <a:lnTo>
                    <a:pt x="1428" y="943"/>
                  </a:lnTo>
                  <a:lnTo>
                    <a:pt x="1438" y="951"/>
                  </a:lnTo>
                  <a:lnTo>
                    <a:pt x="1447" y="959"/>
                  </a:lnTo>
                  <a:lnTo>
                    <a:pt x="1455" y="967"/>
                  </a:lnTo>
                  <a:lnTo>
                    <a:pt x="1463" y="976"/>
                  </a:lnTo>
                  <a:lnTo>
                    <a:pt x="1472" y="985"/>
                  </a:lnTo>
                  <a:lnTo>
                    <a:pt x="1479" y="994"/>
                  </a:lnTo>
                  <a:lnTo>
                    <a:pt x="1485" y="1004"/>
                  </a:lnTo>
                  <a:lnTo>
                    <a:pt x="1490" y="1014"/>
                  </a:lnTo>
                  <a:lnTo>
                    <a:pt x="1496" y="1024"/>
                  </a:lnTo>
                  <a:lnTo>
                    <a:pt x="1501" y="1035"/>
                  </a:lnTo>
                  <a:lnTo>
                    <a:pt x="1505" y="1045"/>
                  </a:lnTo>
                  <a:lnTo>
                    <a:pt x="1508" y="1057"/>
                  </a:lnTo>
                  <a:lnTo>
                    <a:pt x="1511" y="1068"/>
                  </a:lnTo>
                  <a:lnTo>
                    <a:pt x="1513" y="1080"/>
                  </a:lnTo>
                  <a:lnTo>
                    <a:pt x="1515" y="1091"/>
                  </a:lnTo>
                  <a:lnTo>
                    <a:pt x="1516" y="1115"/>
                  </a:lnTo>
                  <a:lnTo>
                    <a:pt x="1515" y="1137"/>
                  </a:lnTo>
                  <a:lnTo>
                    <a:pt x="1513" y="1156"/>
                  </a:lnTo>
                  <a:lnTo>
                    <a:pt x="1508" y="1175"/>
                  </a:lnTo>
                  <a:lnTo>
                    <a:pt x="1502" y="1191"/>
                  </a:lnTo>
                  <a:lnTo>
                    <a:pt x="1493" y="1204"/>
                  </a:lnTo>
                  <a:lnTo>
                    <a:pt x="1484" y="1217"/>
                  </a:lnTo>
                  <a:lnTo>
                    <a:pt x="1474" y="1227"/>
                  </a:lnTo>
                  <a:lnTo>
                    <a:pt x="1462" y="1236"/>
                  </a:lnTo>
                  <a:lnTo>
                    <a:pt x="1450" y="1242"/>
                  </a:lnTo>
                  <a:lnTo>
                    <a:pt x="1437" y="1247"/>
                  </a:lnTo>
                  <a:lnTo>
                    <a:pt x="1423" y="1251"/>
                  </a:lnTo>
                  <a:lnTo>
                    <a:pt x="1409" y="1253"/>
                  </a:lnTo>
                  <a:lnTo>
                    <a:pt x="1393" y="1254"/>
                  </a:lnTo>
                  <a:lnTo>
                    <a:pt x="1379" y="1254"/>
                  </a:lnTo>
                  <a:lnTo>
                    <a:pt x="1364" y="1253"/>
                  </a:lnTo>
                  <a:lnTo>
                    <a:pt x="1349" y="1251"/>
                  </a:lnTo>
                  <a:lnTo>
                    <a:pt x="1334" y="1247"/>
                  </a:lnTo>
                  <a:lnTo>
                    <a:pt x="1321" y="1243"/>
                  </a:lnTo>
                  <a:lnTo>
                    <a:pt x="1307" y="1238"/>
                  </a:lnTo>
                  <a:lnTo>
                    <a:pt x="1295" y="1231"/>
                  </a:lnTo>
                  <a:lnTo>
                    <a:pt x="1282" y="1224"/>
                  </a:lnTo>
                  <a:lnTo>
                    <a:pt x="1272" y="1217"/>
                  </a:lnTo>
                  <a:lnTo>
                    <a:pt x="1263" y="1208"/>
                  </a:lnTo>
                  <a:lnTo>
                    <a:pt x="1255" y="1200"/>
                  </a:lnTo>
                  <a:lnTo>
                    <a:pt x="1248" y="1191"/>
                  </a:lnTo>
                  <a:lnTo>
                    <a:pt x="1243" y="1181"/>
                  </a:lnTo>
                  <a:lnTo>
                    <a:pt x="1240" y="1172"/>
                  </a:lnTo>
                  <a:lnTo>
                    <a:pt x="1239" y="1162"/>
                  </a:lnTo>
                  <a:lnTo>
                    <a:pt x="1240" y="1152"/>
                  </a:lnTo>
                  <a:lnTo>
                    <a:pt x="1244" y="1142"/>
                  </a:lnTo>
                  <a:lnTo>
                    <a:pt x="1250" y="1133"/>
                  </a:lnTo>
                  <a:lnTo>
                    <a:pt x="1256" y="1125"/>
                  </a:lnTo>
                  <a:lnTo>
                    <a:pt x="1260" y="1120"/>
                  </a:lnTo>
                  <a:lnTo>
                    <a:pt x="1265" y="1117"/>
                  </a:lnTo>
                  <a:lnTo>
                    <a:pt x="1269" y="1114"/>
                  </a:lnTo>
                  <a:lnTo>
                    <a:pt x="1274" y="1113"/>
                  </a:lnTo>
                  <a:lnTo>
                    <a:pt x="1278" y="1112"/>
                  </a:lnTo>
                  <a:lnTo>
                    <a:pt x="1282" y="1113"/>
                  </a:lnTo>
                  <a:lnTo>
                    <a:pt x="1287" y="1114"/>
                  </a:lnTo>
                  <a:lnTo>
                    <a:pt x="1294" y="1119"/>
                  </a:lnTo>
                  <a:lnTo>
                    <a:pt x="1302" y="1126"/>
                  </a:lnTo>
                  <a:lnTo>
                    <a:pt x="1310" y="1135"/>
                  </a:lnTo>
                  <a:lnTo>
                    <a:pt x="1319" y="1144"/>
                  </a:lnTo>
                  <a:lnTo>
                    <a:pt x="1328" y="1154"/>
                  </a:lnTo>
                  <a:lnTo>
                    <a:pt x="1337" y="1163"/>
                  </a:lnTo>
                  <a:lnTo>
                    <a:pt x="1342" y="1167"/>
                  </a:lnTo>
                  <a:lnTo>
                    <a:pt x="1348" y="1171"/>
                  </a:lnTo>
                  <a:lnTo>
                    <a:pt x="1354" y="1173"/>
                  </a:lnTo>
                  <a:lnTo>
                    <a:pt x="1360" y="1176"/>
                  </a:lnTo>
                  <a:lnTo>
                    <a:pt x="1366" y="1177"/>
                  </a:lnTo>
                  <a:lnTo>
                    <a:pt x="1372" y="1178"/>
                  </a:lnTo>
                  <a:lnTo>
                    <a:pt x="1380" y="1178"/>
                  </a:lnTo>
                  <a:lnTo>
                    <a:pt x="1388" y="1177"/>
                  </a:lnTo>
                  <a:lnTo>
                    <a:pt x="1395" y="1175"/>
                  </a:lnTo>
                  <a:lnTo>
                    <a:pt x="1404" y="1172"/>
                  </a:lnTo>
                  <a:lnTo>
                    <a:pt x="1413" y="1168"/>
                  </a:lnTo>
                  <a:lnTo>
                    <a:pt x="1422" y="1162"/>
                  </a:lnTo>
                  <a:lnTo>
                    <a:pt x="1417" y="1160"/>
                  </a:lnTo>
                  <a:lnTo>
                    <a:pt x="1413" y="1158"/>
                  </a:lnTo>
                  <a:lnTo>
                    <a:pt x="1408" y="1154"/>
                  </a:lnTo>
                  <a:lnTo>
                    <a:pt x="1403" y="1151"/>
                  </a:lnTo>
                  <a:lnTo>
                    <a:pt x="1396" y="1143"/>
                  </a:lnTo>
                  <a:lnTo>
                    <a:pt x="1389" y="1133"/>
                  </a:lnTo>
                  <a:lnTo>
                    <a:pt x="1378" y="1109"/>
                  </a:lnTo>
                  <a:lnTo>
                    <a:pt x="1365" y="1085"/>
                  </a:lnTo>
                  <a:lnTo>
                    <a:pt x="1359" y="1073"/>
                  </a:lnTo>
                  <a:lnTo>
                    <a:pt x="1352" y="1062"/>
                  </a:lnTo>
                  <a:lnTo>
                    <a:pt x="1348" y="1058"/>
                  </a:lnTo>
                  <a:lnTo>
                    <a:pt x="1343" y="1054"/>
                  </a:lnTo>
                  <a:lnTo>
                    <a:pt x="1339" y="1049"/>
                  </a:lnTo>
                  <a:lnTo>
                    <a:pt x="1334" y="1046"/>
                  </a:lnTo>
                  <a:lnTo>
                    <a:pt x="1329" y="1044"/>
                  </a:lnTo>
                  <a:lnTo>
                    <a:pt x="1324" y="1042"/>
                  </a:lnTo>
                  <a:lnTo>
                    <a:pt x="1318" y="1041"/>
                  </a:lnTo>
                  <a:lnTo>
                    <a:pt x="1311" y="1040"/>
                  </a:lnTo>
                  <a:lnTo>
                    <a:pt x="1304" y="1040"/>
                  </a:lnTo>
                  <a:lnTo>
                    <a:pt x="1297" y="1042"/>
                  </a:lnTo>
                  <a:lnTo>
                    <a:pt x="1289" y="1044"/>
                  </a:lnTo>
                  <a:lnTo>
                    <a:pt x="1280" y="1047"/>
                  </a:lnTo>
                  <a:lnTo>
                    <a:pt x="1267" y="1054"/>
                  </a:lnTo>
                  <a:lnTo>
                    <a:pt x="1255" y="1061"/>
                  </a:lnTo>
                  <a:lnTo>
                    <a:pt x="1244" y="1069"/>
                  </a:lnTo>
                  <a:lnTo>
                    <a:pt x="1236" y="1077"/>
                  </a:lnTo>
                  <a:lnTo>
                    <a:pt x="1228" y="1086"/>
                  </a:lnTo>
                  <a:lnTo>
                    <a:pt x="1223" y="1095"/>
                  </a:lnTo>
                  <a:lnTo>
                    <a:pt x="1217" y="1106"/>
                  </a:lnTo>
                  <a:lnTo>
                    <a:pt x="1214" y="1115"/>
                  </a:lnTo>
                  <a:lnTo>
                    <a:pt x="1212" y="1125"/>
                  </a:lnTo>
                  <a:lnTo>
                    <a:pt x="1211" y="1136"/>
                  </a:lnTo>
                  <a:lnTo>
                    <a:pt x="1212" y="1147"/>
                  </a:lnTo>
                  <a:lnTo>
                    <a:pt x="1213" y="1158"/>
                  </a:lnTo>
                  <a:lnTo>
                    <a:pt x="1216" y="1168"/>
                  </a:lnTo>
                  <a:lnTo>
                    <a:pt x="1219" y="1178"/>
                  </a:lnTo>
                  <a:lnTo>
                    <a:pt x="1225" y="1190"/>
                  </a:lnTo>
                  <a:lnTo>
                    <a:pt x="1230" y="1199"/>
                  </a:lnTo>
                  <a:lnTo>
                    <a:pt x="1237" y="1210"/>
                  </a:lnTo>
                  <a:lnTo>
                    <a:pt x="1244" y="1219"/>
                  </a:lnTo>
                  <a:lnTo>
                    <a:pt x="1252" y="1228"/>
                  </a:lnTo>
                  <a:lnTo>
                    <a:pt x="1262" y="1238"/>
                  </a:lnTo>
                  <a:lnTo>
                    <a:pt x="1271" y="1246"/>
                  </a:lnTo>
                  <a:lnTo>
                    <a:pt x="1282" y="1253"/>
                  </a:lnTo>
                  <a:lnTo>
                    <a:pt x="1293" y="1260"/>
                  </a:lnTo>
                  <a:lnTo>
                    <a:pt x="1305" y="1267"/>
                  </a:lnTo>
                  <a:lnTo>
                    <a:pt x="1318" y="1273"/>
                  </a:lnTo>
                  <a:lnTo>
                    <a:pt x="1330" y="1277"/>
                  </a:lnTo>
                  <a:lnTo>
                    <a:pt x="1343" y="1281"/>
                  </a:lnTo>
                  <a:lnTo>
                    <a:pt x="1358" y="1283"/>
                  </a:lnTo>
                  <a:lnTo>
                    <a:pt x="1371" y="1285"/>
                  </a:lnTo>
                  <a:lnTo>
                    <a:pt x="1386" y="1286"/>
                  </a:lnTo>
                  <a:lnTo>
                    <a:pt x="1401" y="1285"/>
                  </a:lnTo>
                  <a:lnTo>
                    <a:pt x="1416" y="1283"/>
                  </a:lnTo>
                  <a:lnTo>
                    <a:pt x="1431" y="1280"/>
                  </a:lnTo>
                  <a:lnTo>
                    <a:pt x="1447" y="1276"/>
                  </a:lnTo>
                  <a:lnTo>
                    <a:pt x="1460" y="1271"/>
                  </a:lnTo>
                  <a:lnTo>
                    <a:pt x="1473" y="1265"/>
                  </a:lnTo>
                  <a:lnTo>
                    <a:pt x="1485" y="1257"/>
                  </a:lnTo>
                  <a:lnTo>
                    <a:pt x="1496" y="1249"/>
                  </a:lnTo>
                  <a:lnTo>
                    <a:pt x="1507" y="1240"/>
                  </a:lnTo>
                  <a:lnTo>
                    <a:pt x="1517" y="1230"/>
                  </a:lnTo>
                  <a:lnTo>
                    <a:pt x="1525" y="1220"/>
                  </a:lnTo>
                  <a:lnTo>
                    <a:pt x="1533" y="1210"/>
                  </a:lnTo>
                  <a:lnTo>
                    <a:pt x="1539" y="1199"/>
                  </a:lnTo>
                  <a:lnTo>
                    <a:pt x="1545" y="1189"/>
                  </a:lnTo>
                  <a:lnTo>
                    <a:pt x="1550" y="1178"/>
                  </a:lnTo>
                  <a:lnTo>
                    <a:pt x="1554" y="1167"/>
                  </a:lnTo>
                  <a:lnTo>
                    <a:pt x="1559" y="1155"/>
                  </a:lnTo>
                  <a:lnTo>
                    <a:pt x="1562" y="1144"/>
                  </a:lnTo>
                  <a:lnTo>
                    <a:pt x="1564" y="1133"/>
                  </a:lnTo>
                  <a:lnTo>
                    <a:pt x="1566" y="1121"/>
                  </a:lnTo>
                  <a:lnTo>
                    <a:pt x="1567" y="1110"/>
                  </a:lnTo>
                  <a:lnTo>
                    <a:pt x="1567" y="1098"/>
                  </a:lnTo>
                  <a:lnTo>
                    <a:pt x="1567" y="1087"/>
                  </a:lnTo>
                  <a:lnTo>
                    <a:pt x="1566" y="1074"/>
                  </a:lnTo>
                  <a:lnTo>
                    <a:pt x="1564" y="1063"/>
                  </a:lnTo>
                  <a:lnTo>
                    <a:pt x="1562" y="1051"/>
                  </a:lnTo>
                  <a:lnTo>
                    <a:pt x="1560" y="1041"/>
                  </a:lnTo>
                  <a:lnTo>
                    <a:pt x="1555" y="1030"/>
                  </a:lnTo>
                  <a:lnTo>
                    <a:pt x="1551" y="1018"/>
                  </a:lnTo>
                  <a:lnTo>
                    <a:pt x="1547" y="1008"/>
                  </a:lnTo>
                  <a:lnTo>
                    <a:pt x="1542" y="997"/>
                  </a:lnTo>
                  <a:lnTo>
                    <a:pt x="1536" y="987"/>
                  </a:lnTo>
                  <a:lnTo>
                    <a:pt x="1530" y="977"/>
                  </a:lnTo>
                  <a:lnTo>
                    <a:pt x="1523" y="967"/>
                  </a:lnTo>
                  <a:lnTo>
                    <a:pt x="1515" y="958"/>
                  </a:lnTo>
                  <a:lnTo>
                    <a:pt x="1508" y="950"/>
                  </a:lnTo>
                  <a:lnTo>
                    <a:pt x="1500" y="941"/>
                  </a:lnTo>
                  <a:lnTo>
                    <a:pt x="1490" y="933"/>
                  </a:lnTo>
                  <a:lnTo>
                    <a:pt x="1481" y="926"/>
                  </a:lnTo>
                  <a:lnTo>
                    <a:pt x="1471" y="918"/>
                  </a:lnTo>
                  <a:lnTo>
                    <a:pt x="1460" y="911"/>
                  </a:lnTo>
                  <a:lnTo>
                    <a:pt x="1450" y="906"/>
                  </a:lnTo>
                  <a:lnTo>
                    <a:pt x="1434" y="898"/>
                  </a:lnTo>
                  <a:lnTo>
                    <a:pt x="1418" y="891"/>
                  </a:lnTo>
                  <a:lnTo>
                    <a:pt x="1400" y="885"/>
                  </a:lnTo>
                  <a:lnTo>
                    <a:pt x="1383" y="881"/>
                  </a:lnTo>
                  <a:lnTo>
                    <a:pt x="1364" y="877"/>
                  </a:lnTo>
                  <a:lnTo>
                    <a:pt x="1346" y="873"/>
                  </a:lnTo>
                  <a:lnTo>
                    <a:pt x="1326" y="870"/>
                  </a:lnTo>
                  <a:lnTo>
                    <a:pt x="1306" y="869"/>
                  </a:lnTo>
                  <a:lnTo>
                    <a:pt x="1287" y="868"/>
                  </a:lnTo>
                  <a:lnTo>
                    <a:pt x="1267" y="868"/>
                  </a:lnTo>
                  <a:lnTo>
                    <a:pt x="1246" y="869"/>
                  </a:lnTo>
                  <a:lnTo>
                    <a:pt x="1227" y="872"/>
                  </a:lnTo>
                  <a:lnTo>
                    <a:pt x="1207" y="874"/>
                  </a:lnTo>
                  <a:lnTo>
                    <a:pt x="1187" y="878"/>
                  </a:lnTo>
                  <a:lnTo>
                    <a:pt x="1168" y="882"/>
                  </a:lnTo>
                  <a:lnTo>
                    <a:pt x="1148" y="887"/>
                  </a:lnTo>
                  <a:lnTo>
                    <a:pt x="1133" y="892"/>
                  </a:lnTo>
                  <a:lnTo>
                    <a:pt x="1117" y="899"/>
                  </a:lnTo>
                  <a:lnTo>
                    <a:pt x="1103" y="905"/>
                  </a:lnTo>
                  <a:lnTo>
                    <a:pt x="1088" y="913"/>
                  </a:lnTo>
                  <a:lnTo>
                    <a:pt x="1075" y="921"/>
                  </a:lnTo>
                  <a:lnTo>
                    <a:pt x="1061" y="930"/>
                  </a:lnTo>
                  <a:lnTo>
                    <a:pt x="1049" y="939"/>
                  </a:lnTo>
                  <a:lnTo>
                    <a:pt x="1037" y="950"/>
                  </a:lnTo>
                  <a:lnTo>
                    <a:pt x="1026" y="960"/>
                  </a:lnTo>
                  <a:lnTo>
                    <a:pt x="1016" y="971"/>
                  </a:lnTo>
                  <a:lnTo>
                    <a:pt x="1005" y="983"/>
                  </a:lnTo>
                  <a:lnTo>
                    <a:pt x="997" y="994"/>
                  </a:lnTo>
                  <a:lnTo>
                    <a:pt x="988" y="1007"/>
                  </a:lnTo>
                  <a:lnTo>
                    <a:pt x="981" y="1020"/>
                  </a:lnTo>
                  <a:lnTo>
                    <a:pt x="973" y="1033"/>
                  </a:lnTo>
                  <a:lnTo>
                    <a:pt x="966" y="1046"/>
                  </a:lnTo>
                  <a:lnTo>
                    <a:pt x="960" y="1061"/>
                  </a:lnTo>
                  <a:lnTo>
                    <a:pt x="955" y="1074"/>
                  </a:lnTo>
                  <a:lnTo>
                    <a:pt x="951" y="1089"/>
                  </a:lnTo>
                  <a:lnTo>
                    <a:pt x="946" y="1102"/>
                  </a:lnTo>
                  <a:lnTo>
                    <a:pt x="943" y="1117"/>
                  </a:lnTo>
                  <a:lnTo>
                    <a:pt x="941" y="1132"/>
                  </a:lnTo>
                  <a:lnTo>
                    <a:pt x="939" y="1147"/>
                  </a:lnTo>
                  <a:lnTo>
                    <a:pt x="938" y="1162"/>
                  </a:lnTo>
                  <a:lnTo>
                    <a:pt x="938" y="1176"/>
                  </a:lnTo>
                  <a:lnTo>
                    <a:pt x="939" y="1191"/>
                  </a:lnTo>
                  <a:lnTo>
                    <a:pt x="940" y="1205"/>
                  </a:lnTo>
                  <a:lnTo>
                    <a:pt x="942" y="1220"/>
                  </a:lnTo>
                  <a:lnTo>
                    <a:pt x="945" y="1234"/>
                  </a:lnTo>
                  <a:lnTo>
                    <a:pt x="949" y="1249"/>
                  </a:lnTo>
                  <a:lnTo>
                    <a:pt x="954" y="1264"/>
                  </a:lnTo>
                  <a:lnTo>
                    <a:pt x="959" y="1277"/>
                  </a:lnTo>
                  <a:lnTo>
                    <a:pt x="973" y="1310"/>
                  </a:lnTo>
                  <a:lnTo>
                    <a:pt x="992" y="1343"/>
                  </a:lnTo>
                  <a:lnTo>
                    <a:pt x="1013" y="1372"/>
                  </a:lnTo>
                  <a:lnTo>
                    <a:pt x="1035" y="1400"/>
                  </a:lnTo>
                  <a:lnTo>
                    <a:pt x="1060" y="1425"/>
                  </a:lnTo>
                  <a:lnTo>
                    <a:pt x="1087" y="1449"/>
                  </a:lnTo>
                  <a:lnTo>
                    <a:pt x="1115" y="1471"/>
                  </a:lnTo>
                  <a:lnTo>
                    <a:pt x="1145" y="1489"/>
                  </a:lnTo>
                  <a:lnTo>
                    <a:pt x="1176" y="1506"/>
                  </a:lnTo>
                  <a:lnTo>
                    <a:pt x="1208" y="1522"/>
                  </a:lnTo>
                  <a:lnTo>
                    <a:pt x="1242" y="1534"/>
                  </a:lnTo>
                  <a:lnTo>
                    <a:pt x="1276" y="1544"/>
                  </a:lnTo>
                  <a:lnTo>
                    <a:pt x="1310" y="1553"/>
                  </a:lnTo>
                  <a:lnTo>
                    <a:pt x="1346" y="1558"/>
                  </a:lnTo>
                  <a:lnTo>
                    <a:pt x="1381" y="1562"/>
                  </a:lnTo>
                  <a:lnTo>
                    <a:pt x="1416" y="1563"/>
                  </a:lnTo>
                  <a:lnTo>
                    <a:pt x="1451" y="1562"/>
                  </a:lnTo>
                  <a:lnTo>
                    <a:pt x="1486" y="1559"/>
                  </a:lnTo>
                  <a:lnTo>
                    <a:pt x="1520" y="1553"/>
                  </a:lnTo>
                  <a:lnTo>
                    <a:pt x="1553" y="1544"/>
                  </a:lnTo>
                  <a:lnTo>
                    <a:pt x="1586" y="1534"/>
                  </a:lnTo>
                  <a:lnTo>
                    <a:pt x="1617" y="1520"/>
                  </a:lnTo>
                  <a:lnTo>
                    <a:pt x="1647" y="1505"/>
                  </a:lnTo>
                  <a:lnTo>
                    <a:pt x="1676" y="1486"/>
                  </a:lnTo>
                  <a:lnTo>
                    <a:pt x="1703" y="1466"/>
                  </a:lnTo>
                  <a:lnTo>
                    <a:pt x="1728" y="1442"/>
                  </a:lnTo>
                  <a:lnTo>
                    <a:pt x="1752" y="1416"/>
                  </a:lnTo>
                  <a:lnTo>
                    <a:pt x="1773" y="1388"/>
                  </a:lnTo>
                  <a:lnTo>
                    <a:pt x="1791" y="1357"/>
                  </a:lnTo>
                  <a:lnTo>
                    <a:pt x="1807" y="1323"/>
                  </a:lnTo>
                  <a:lnTo>
                    <a:pt x="1819" y="1286"/>
                  </a:lnTo>
                  <a:lnTo>
                    <a:pt x="1829" y="1248"/>
                  </a:lnTo>
                  <a:lnTo>
                    <a:pt x="1835" y="1263"/>
                  </a:lnTo>
                  <a:lnTo>
                    <a:pt x="1840" y="1278"/>
                  </a:lnTo>
                  <a:lnTo>
                    <a:pt x="1846" y="1295"/>
                  </a:lnTo>
                  <a:lnTo>
                    <a:pt x="1852" y="1310"/>
                  </a:lnTo>
                  <a:lnTo>
                    <a:pt x="1860" y="1327"/>
                  </a:lnTo>
                  <a:lnTo>
                    <a:pt x="1868" y="1343"/>
                  </a:lnTo>
                  <a:lnTo>
                    <a:pt x="1877" y="1359"/>
                  </a:lnTo>
                  <a:lnTo>
                    <a:pt x="1886" y="1375"/>
                  </a:lnTo>
                  <a:lnTo>
                    <a:pt x="1897" y="1390"/>
                  </a:lnTo>
                  <a:lnTo>
                    <a:pt x="1907" y="1405"/>
                  </a:lnTo>
                  <a:lnTo>
                    <a:pt x="1917" y="1420"/>
                  </a:lnTo>
                  <a:lnTo>
                    <a:pt x="1930" y="1434"/>
                  </a:lnTo>
                  <a:lnTo>
                    <a:pt x="1941" y="1447"/>
                  </a:lnTo>
                  <a:lnTo>
                    <a:pt x="1954" y="1459"/>
                  </a:lnTo>
                  <a:lnTo>
                    <a:pt x="1967" y="1471"/>
                  </a:lnTo>
                  <a:lnTo>
                    <a:pt x="1981" y="1481"/>
                  </a:lnTo>
                  <a:lnTo>
                    <a:pt x="1995" y="1490"/>
                  </a:lnTo>
                  <a:lnTo>
                    <a:pt x="2009" y="1499"/>
                  </a:lnTo>
                  <a:lnTo>
                    <a:pt x="2025" y="1505"/>
                  </a:lnTo>
                  <a:lnTo>
                    <a:pt x="2039" y="1510"/>
                  </a:lnTo>
                  <a:lnTo>
                    <a:pt x="2055" y="1513"/>
                  </a:lnTo>
                  <a:lnTo>
                    <a:pt x="2071" y="1515"/>
                  </a:lnTo>
                  <a:lnTo>
                    <a:pt x="2088" y="1515"/>
                  </a:lnTo>
                  <a:lnTo>
                    <a:pt x="2104" y="1514"/>
                  </a:lnTo>
                  <a:lnTo>
                    <a:pt x="2121" y="1510"/>
                  </a:lnTo>
                  <a:lnTo>
                    <a:pt x="2139" y="1505"/>
                  </a:lnTo>
                  <a:lnTo>
                    <a:pt x="2156" y="1498"/>
                  </a:lnTo>
                  <a:lnTo>
                    <a:pt x="2174" y="1487"/>
                  </a:lnTo>
                  <a:lnTo>
                    <a:pt x="2192" y="1475"/>
                  </a:lnTo>
                  <a:lnTo>
                    <a:pt x="2210" y="1460"/>
                  </a:lnTo>
                  <a:lnTo>
                    <a:pt x="2228" y="1442"/>
                  </a:lnTo>
                  <a:lnTo>
                    <a:pt x="2247" y="1423"/>
                  </a:lnTo>
                  <a:lnTo>
                    <a:pt x="2251" y="1436"/>
                  </a:lnTo>
                  <a:lnTo>
                    <a:pt x="2255" y="1449"/>
                  </a:lnTo>
                  <a:lnTo>
                    <a:pt x="2261" y="1460"/>
                  </a:lnTo>
                  <a:lnTo>
                    <a:pt x="2266" y="1471"/>
                  </a:lnTo>
                  <a:lnTo>
                    <a:pt x="2272" y="1480"/>
                  </a:lnTo>
                  <a:lnTo>
                    <a:pt x="2277" y="1488"/>
                  </a:lnTo>
                  <a:lnTo>
                    <a:pt x="2283" y="1496"/>
                  </a:lnTo>
                  <a:lnTo>
                    <a:pt x="2291" y="1503"/>
                  </a:lnTo>
                  <a:lnTo>
                    <a:pt x="2297" y="1509"/>
                  </a:lnTo>
                  <a:lnTo>
                    <a:pt x="2304" y="1514"/>
                  </a:lnTo>
                  <a:lnTo>
                    <a:pt x="2311" y="1519"/>
                  </a:lnTo>
                  <a:lnTo>
                    <a:pt x="2318" y="1523"/>
                  </a:lnTo>
                  <a:lnTo>
                    <a:pt x="2326" y="1526"/>
                  </a:lnTo>
                  <a:lnTo>
                    <a:pt x="2333" y="1529"/>
                  </a:lnTo>
                  <a:lnTo>
                    <a:pt x="2341" y="1531"/>
                  </a:lnTo>
                  <a:lnTo>
                    <a:pt x="2348" y="1532"/>
                  </a:lnTo>
                  <a:lnTo>
                    <a:pt x="2356" y="1533"/>
                  </a:lnTo>
                  <a:lnTo>
                    <a:pt x="2364" y="1533"/>
                  </a:lnTo>
                  <a:lnTo>
                    <a:pt x="2371" y="1533"/>
                  </a:lnTo>
                  <a:lnTo>
                    <a:pt x="2378" y="1532"/>
                  </a:lnTo>
                  <a:lnTo>
                    <a:pt x="2393" y="1529"/>
                  </a:lnTo>
                  <a:lnTo>
                    <a:pt x="2406" y="1525"/>
                  </a:lnTo>
                  <a:lnTo>
                    <a:pt x="2418" y="1518"/>
                  </a:lnTo>
                  <a:lnTo>
                    <a:pt x="2429" y="1511"/>
                  </a:lnTo>
                  <a:lnTo>
                    <a:pt x="2438" y="1503"/>
                  </a:lnTo>
                  <a:lnTo>
                    <a:pt x="2447" y="1493"/>
                  </a:lnTo>
                  <a:lnTo>
                    <a:pt x="2452" y="1485"/>
                  </a:lnTo>
                  <a:lnTo>
                    <a:pt x="2456" y="1476"/>
                  </a:lnTo>
                  <a:lnTo>
                    <a:pt x="2460" y="1466"/>
                  </a:lnTo>
                  <a:lnTo>
                    <a:pt x="2463" y="1457"/>
                  </a:lnTo>
                  <a:lnTo>
                    <a:pt x="2465" y="1447"/>
                  </a:lnTo>
                  <a:lnTo>
                    <a:pt x="2466" y="1437"/>
                  </a:lnTo>
                  <a:lnTo>
                    <a:pt x="2466" y="1427"/>
                  </a:lnTo>
                  <a:lnTo>
                    <a:pt x="2465" y="1418"/>
                  </a:lnTo>
                  <a:lnTo>
                    <a:pt x="2463" y="1407"/>
                  </a:lnTo>
                  <a:lnTo>
                    <a:pt x="2459" y="1398"/>
                  </a:lnTo>
                  <a:lnTo>
                    <a:pt x="2455" y="1389"/>
                  </a:lnTo>
                  <a:lnTo>
                    <a:pt x="2449" y="1380"/>
                  </a:lnTo>
                  <a:lnTo>
                    <a:pt x="2441" y="1373"/>
                  </a:lnTo>
                  <a:lnTo>
                    <a:pt x="2433" y="1366"/>
                  </a:lnTo>
                  <a:lnTo>
                    <a:pt x="2423" y="1358"/>
                  </a:lnTo>
                  <a:lnTo>
                    <a:pt x="2411" y="1353"/>
                  </a:lnTo>
                  <a:lnTo>
                    <a:pt x="2403" y="1350"/>
                  </a:lnTo>
                  <a:lnTo>
                    <a:pt x="2394" y="1348"/>
                  </a:lnTo>
                  <a:lnTo>
                    <a:pt x="2385" y="1348"/>
                  </a:lnTo>
                  <a:lnTo>
                    <a:pt x="2375" y="1348"/>
                  </a:lnTo>
                  <a:lnTo>
                    <a:pt x="2366" y="1349"/>
                  </a:lnTo>
                  <a:lnTo>
                    <a:pt x="2357" y="1351"/>
                  </a:lnTo>
                  <a:lnTo>
                    <a:pt x="2347" y="1354"/>
                  </a:lnTo>
                  <a:lnTo>
                    <a:pt x="2339" y="1358"/>
                  </a:lnTo>
                  <a:lnTo>
                    <a:pt x="2331" y="1362"/>
                  </a:lnTo>
                  <a:lnTo>
                    <a:pt x="2324" y="1369"/>
                  </a:lnTo>
                  <a:lnTo>
                    <a:pt x="2317" y="1375"/>
                  </a:lnTo>
                  <a:lnTo>
                    <a:pt x="2312" y="1382"/>
                  </a:lnTo>
                  <a:lnTo>
                    <a:pt x="2309" y="1389"/>
                  </a:lnTo>
                  <a:lnTo>
                    <a:pt x="2307" y="1398"/>
                  </a:lnTo>
                  <a:lnTo>
                    <a:pt x="2306" y="1407"/>
                  </a:lnTo>
                  <a:lnTo>
                    <a:pt x="2308" y="1416"/>
                  </a:lnTo>
                  <a:lnTo>
                    <a:pt x="2311" y="1427"/>
                  </a:lnTo>
                  <a:lnTo>
                    <a:pt x="2317" y="1437"/>
                  </a:lnTo>
                  <a:lnTo>
                    <a:pt x="2320" y="1441"/>
                  </a:lnTo>
                  <a:lnTo>
                    <a:pt x="2325" y="1446"/>
                  </a:lnTo>
                  <a:lnTo>
                    <a:pt x="2329" y="1450"/>
                  </a:lnTo>
                  <a:lnTo>
                    <a:pt x="2334" y="1454"/>
                  </a:lnTo>
                  <a:lnTo>
                    <a:pt x="2339" y="1456"/>
                  </a:lnTo>
                  <a:lnTo>
                    <a:pt x="2344" y="1458"/>
                  </a:lnTo>
                  <a:lnTo>
                    <a:pt x="2349" y="1459"/>
                  </a:lnTo>
                  <a:lnTo>
                    <a:pt x="2356" y="1460"/>
                  </a:lnTo>
                  <a:lnTo>
                    <a:pt x="2362" y="1459"/>
                  </a:lnTo>
                  <a:lnTo>
                    <a:pt x="2368" y="1457"/>
                  </a:lnTo>
                  <a:lnTo>
                    <a:pt x="2374" y="1454"/>
                  </a:lnTo>
                  <a:lnTo>
                    <a:pt x="2379" y="14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cxnSp>
        <p:nvCxnSpPr>
          <p:cNvPr id="632" name="Google Shape;632;p27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633" name="Google Shape;63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8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0" name="Google Shape;640;p28"/>
          <p:cNvSpPr/>
          <p:nvPr/>
        </p:nvSpPr>
        <p:spPr>
          <a:xfrm>
            <a:off x="4035037" y="1640446"/>
            <a:ext cx="1110208" cy="2030545"/>
          </a:xfrm>
          <a:custGeom>
            <a:rect b="b" l="l" r="r" t="t"/>
            <a:pathLst>
              <a:path extrusionOk="0" h="11752" w="6427">
                <a:moveTo>
                  <a:pt x="802" y="4029"/>
                </a:moveTo>
                <a:lnTo>
                  <a:pt x="861" y="3895"/>
                </a:lnTo>
                <a:lnTo>
                  <a:pt x="921" y="3760"/>
                </a:lnTo>
                <a:lnTo>
                  <a:pt x="983" y="3627"/>
                </a:lnTo>
                <a:lnTo>
                  <a:pt x="1046" y="3493"/>
                </a:lnTo>
                <a:lnTo>
                  <a:pt x="1109" y="3361"/>
                </a:lnTo>
                <a:lnTo>
                  <a:pt x="1174" y="3228"/>
                </a:lnTo>
                <a:lnTo>
                  <a:pt x="1239" y="3097"/>
                </a:lnTo>
                <a:lnTo>
                  <a:pt x="1307" y="2966"/>
                </a:lnTo>
                <a:lnTo>
                  <a:pt x="1375" y="2835"/>
                </a:lnTo>
                <a:lnTo>
                  <a:pt x="1444" y="2705"/>
                </a:lnTo>
                <a:lnTo>
                  <a:pt x="1515" y="2576"/>
                </a:lnTo>
                <a:lnTo>
                  <a:pt x="1585" y="2447"/>
                </a:lnTo>
                <a:lnTo>
                  <a:pt x="1657" y="2319"/>
                </a:lnTo>
                <a:lnTo>
                  <a:pt x="1731" y="2191"/>
                </a:lnTo>
                <a:lnTo>
                  <a:pt x="1805" y="2064"/>
                </a:lnTo>
                <a:lnTo>
                  <a:pt x="1881" y="1937"/>
                </a:lnTo>
                <a:lnTo>
                  <a:pt x="1957" y="1812"/>
                </a:lnTo>
                <a:lnTo>
                  <a:pt x="2035" y="1686"/>
                </a:lnTo>
                <a:lnTo>
                  <a:pt x="2113" y="1562"/>
                </a:lnTo>
                <a:lnTo>
                  <a:pt x="2193" y="1438"/>
                </a:lnTo>
                <a:lnTo>
                  <a:pt x="2273" y="1314"/>
                </a:lnTo>
                <a:lnTo>
                  <a:pt x="2354" y="1192"/>
                </a:lnTo>
                <a:lnTo>
                  <a:pt x="2436" y="1070"/>
                </a:lnTo>
                <a:lnTo>
                  <a:pt x="2520" y="948"/>
                </a:lnTo>
                <a:lnTo>
                  <a:pt x="2603" y="827"/>
                </a:lnTo>
                <a:lnTo>
                  <a:pt x="2688" y="708"/>
                </a:lnTo>
                <a:lnTo>
                  <a:pt x="2774" y="587"/>
                </a:lnTo>
                <a:lnTo>
                  <a:pt x="2861" y="469"/>
                </a:lnTo>
                <a:lnTo>
                  <a:pt x="2948" y="351"/>
                </a:lnTo>
                <a:lnTo>
                  <a:pt x="3037" y="233"/>
                </a:lnTo>
                <a:lnTo>
                  <a:pt x="3126" y="116"/>
                </a:lnTo>
                <a:lnTo>
                  <a:pt x="3216" y="0"/>
                </a:lnTo>
                <a:lnTo>
                  <a:pt x="3312" y="125"/>
                </a:lnTo>
                <a:lnTo>
                  <a:pt x="3406" y="250"/>
                </a:lnTo>
                <a:lnTo>
                  <a:pt x="3499" y="376"/>
                </a:lnTo>
                <a:lnTo>
                  <a:pt x="3592" y="504"/>
                </a:lnTo>
                <a:lnTo>
                  <a:pt x="3683" y="631"/>
                </a:lnTo>
                <a:lnTo>
                  <a:pt x="3775" y="760"/>
                </a:lnTo>
                <a:lnTo>
                  <a:pt x="3864" y="889"/>
                </a:lnTo>
                <a:lnTo>
                  <a:pt x="3953" y="1019"/>
                </a:lnTo>
                <a:lnTo>
                  <a:pt x="4041" y="1149"/>
                </a:lnTo>
                <a:lnTo>
                  <a:pt x="4128" y="1280"/>
                </a:lnTo>
                <a:lnTo>
                  <a:pt x="4214" y="1411"/>
                </a:lnTo>
                <a:lnTo>
                  <a:pt x="4299" y="1544"/>
                </a:lnTo>
                <a:lnTo>
                  <a:pt x="4383" y="1677"/>
                </a:lnTo>
                <a:lnTo>
                  <a:pt x="4466" y="1811"/>
                </a:lnTo>
                <a:lnTo>
                  <a:pt x="4547" y="1945"/>
                </a:lnTo>
                <a:lnTo>
                  <a:pt x="4628" y="2080"/>
                </a:lnTo>
                <a:lnTo>
                  <a:pt x="4707" y="2216"/>
                </a:lnTo>
                <a:lnTo>
                  <a:pt x="4786" y="2352"/>
                </a:lnTo>
                <a:lnTo>
                  <a:pt x="4863" y="2489"/>
                </a:lnTo>
                <a:lnTo>
                  <a:pt x="4939" y="2628"/>
                </a:lnTo>
                <a:lnTo>
                  <a:pt x="5013" y="2765"/>
                </a:lnTo>
                <a:lnTo>
                  <a:pt x="5087" y="2905"/>
                </a:lnTo>
                <a:lnTo>
                  <a:pt x="5159" y="3045"/>
                </a:lnTo>
                <a:lnTo>
                  <a:pt x="5230" y="3184"/>
                </a:lnTo>
                <a:lnTo>
                  <a:pt x="5300" y="3325"/>
                </a:lnTo>
                <a:lnTo>
                  <a:pt x="5368" y="3467"/>
                </a:lnTo>
                <a:lnTo>
                  <a:pt x="5435" y="3609"/>
                </a:lnTo>
                <a:lnTo>
                  <a:pt x="5500" y="3752"/>
                </a:lnTo>
                <a:lnTo>
                  <a:pt x="5565" y="3896"/>
                </a:lnTo>
                <a:lnTo>
                  <a:pt x="5627" y="4040"/>
                </a:lnTo>
                <a:lnTo>
                  <a:pt x="5689" y="4184"/>
                </a:lnTo>
                <a:lnTo>
                  <a:pt x="5748" y="4330"/>
                </a:lnTo>
                <a:lnTo>
                  <a:pt x="5790" y="4437"/>
                </a:lnTo>
                <a:lnTo>
                  <a:pt x="5831" y="4544"/>
                </a:lnTo>
                <a:lnTo>
                  <a:pt x="5870" y="4651"/>
                </a:lnTo>
                <a:lnTo>
                  <a:pt x="5909" y="4759"/>
                </a:lnTo>
                <a:lnTo>
                  <a:pt x="5947" y="4867"/>
                </a:lnTo>
                <a:lnTo>
                  <a:pt x="5984" y="4977"/>
                </a:lnTo>
                <a:lnTo>
                  <a:pt x="6019" y="5086"/>
                </a:lnTo>
                <a:lnTo>
                  <a:pt x="6054" y="5196"/>
                </a:lnTo>
                <a:lnTo>
                  <a:pt x="6088" y="5306"/>
                </a:lnTo>
                <a:lnTo>
                  <a:pt x="6119" y="5416"/>
                </a:lnTo>
                <a:lnTo>
                  <a:pt x="6151" y="5527"/>
                </a:lnTo>
                <a:lnTo>
                  <a:pt x="6180" y="5638"/>
                </a:lnTo>
                <a:lnTo>
                  <a:pt x="6208" y="5749"/>
                </a:lnTo>
                <a:lnTo>
                  <a:pt x="6235" y="5862"/>
                </a:lnTo>
                <a:lnTo>
                  <a:pt x="6260" y="5974"/>
                </a:lnTo>
                <a:lnTo>
                  <a:pt x="6284" y="6086"/>
                </a:lnTo>
                <a:lnTo>
                  <a:pt x="6306" y="6199"/>
                </a:lnTo>
                <a:lnTo>
                  <a:pt x="6326" y="6312"/>
                </a:lnTo>
                <a:lnTo>
                  <a:pt x="6345" y="6425"/>
                </a:lnTo>
                <a:lnTo>
                  <a:pt x="6362" y="6538"/>
                </a:lnTo>
                <a:lnTo>
                  <a:pt x="6377" y="6652"/>
                </a:lnTo>
                <a:lnTo>
                  <a:pt x="6390" y="6766"/>
                </a:lnTo>
                <a:lnTo>
                  <a:pt x="6402" y="6880"/>
                </a:lnTo>
                <a:lnTo>
                  <a:pt x="6411" y="6994"/>
                </a:lnTo>
                <a:lnTo>
                  <a:pt x="6418" y="7108"/>
                </a:lnTo>
                <a:lnTo>
                  <a:pt x="6423" y="7223"/>
                </a:lnTo>
                <a:lnTo>
                  <a:pt x="6426" y="7338"/>
                </a:lnTo>
                <a:lnTo>
                  <a:pt x="6427" y="7452"/>
                </a:lnTo>
                <a:lnTo>
                  <a:pt x="6426" y="7567"/>
                </a:lnTo>
                <a:lnTo>
                  <a:pt x="6422" y="7681"/>
                </a:lnTo>
                <a:lnTo>
                  <a:pt x="6416" y="7797"/>
                </a:lnTo>
                <a:lnTo>
                  <a:pt x="6408" y="7912"/>
                </a:lnTo>
                <a:lnTo>
                  <a:pt x="6405" y="7955"/>
                </a:lnTo>
                <a:lnTo>
                  <a:pt x="6400" y="7996"/>
                </a:lnTo>
                <a:lnTo>
                  <a:pt x="6392" y="8037"/>
                </a:lnTo>
                <a:lnTo>
                  <a:pt x="6383" y="8076"/>
                </a:lnTo>
                <a:lnTo>
                  <a:pt x="6371" y="8114"/>
                </a:lnTo>
                <a:lnTo>
                  <a:pt x="6357" y="8149"/>
                </a:lnTo>
                <a:lnTo>
                  <a:pt x="6340" y="8185"/>
                </a:lnTo>
                <a:lnTo>
                  <a:pt x="6322" y="8219"/>
                </a:lnTo>
                <a:lnTo>
                  <a:pt x="6303" y="8252"/>
                </a:lnTo>
                <a:lnTo>
                  <a:pt x="6281" y="8284"/>
                </a:lnTo>
                <a:lnTo>
                  <a:pt x="6258" y="8315"/>
                </a:lnTo>
                <a:lnTo>
                  <a:pt x="6233" y="8345"/>
                </a:lnTo>
                <a:lnTo>
                  <a:pt x="6207" y="8375"/>
                </a:lnTo>
                <a:lnTo>
                  <a:pt x="6180" y="8402"/>
                </a:lnTo>
                <a:lnTo>
                  <a:pt x="6152" y="8430"/>
                </a:lnTo>
                <a:lnTo>
                  <a:pt x="6122" y="8457"/>
                </a:lnTo>
                <a:lnTo>
                  <a:pt x="6092" y="8483"/>
                </a:lnTo>
                <a:lnTo>
                  <a:pt x="6061" y="8508"/>
                </a:lnTo>
                <a:lnTo>
                  <a:pt x="6028" y="8534"/>
                </a:lnTo>
                <a:lnTo>
                  <a:pt x="5996" y="8558"/>
                </a:lnTo>
                <a:lnTo>
                  <a:pt x="5930" y="8605"/>
                </a:lnTo>
                <a:lnTo>
                  <a:pt x="5862" y="8651"/>
                </a:lnTo>
                <a:lnTo>
                  <a:pt x="5795" y="8697"/>
                </a:lnTo>
                <a:lnTo>
                  <a:pt x="5728" y="8741"/>
                </a:lnTo>
                <a:lnTo>
                  <a:pt x="5662" y="8785"/>
                </a:lnTo>
                <a:lnTo>
                  <a:pt x="5600" y="8828"/>
                </a:lnTo>
                <a:lnTo>
                  <a:pt x="5490" y="8905"/>
                </a:lnTo>
                <a:lnTo>
                  <a:pt x="5379" y="8980"/>
                </a:lnTo>
                <a:lnTo>
                  <a:pt x="5267" y="9054"/>
                </a:lnTo>
                <a:lnTo>
                  <a:pt x="5154" y="9127"/>
                </a:lnTo>
                <a:lnTo>
                  <a:pt x="5041" y="9201"/>
                </a:lnTo>
                <a:lnTo>
                  <a:pt x="4928" y="9274"/>
                </a:lnTo>
                <a:lnTo>
                  <a:pt x="4815" y="9348"/>
                </a:lnTo>
                <a:lnTo>
                  <a:pt x="4703" y="9424"/>
                </a:lnTo>
                <a:lnTo>
                  <a:pt x="4648" y="9462"/>
                </a:lnTo>
                <a:lnTo>
                  <a:pt x="4593" y="9500"/>
                </a:lnTo>
                <a:lnTo>
                  <a:pt x="4539" y="9539"/>
                </a:lnTo>
                <a:lnTo>
                  <a:pt x="4484" y="9579"/>
                </a:lnTo>
                <a:lnTo>
                  <a:pt x="4431" y="9619"/>
                </a:lnTo>
                <a:lnTo>
                  <a:pt x="4378" y="9659"/>
                </a:lnTo>
                <a:lnTo>
                  <a:pt x="4325" y="9701"/>
                </a:lnTo>
                <a:lnTo>
                  <a:pt x="4273" y="9743"/>
                </a:lnTo>
                <a:lnTo>
                  <a:pt x="4221" y="9786"/>
                </a:lnTo>
                <a:lnTo>
                  <a:pt x="4171" y="9830"/>
                </a:lnTo>
                <a:lnTo>
                  <a:pt x="4121" y="9874"/>
                </a:lnTo>
                <a:lnTo>
                  <a:pt x="4072" y="9919"/>
                </a:lnTo>
                <a:lnTo>
                  <a:pt x="4023" y="9966"/>
                </a:lnTo>
                <a:lnTo>
                  <a:pt x="3976" y="10014"/>
                </a:lnTo>
                <a:lnTo>
                  <a:pt x="3930" y="10063"/>
                </a:lnTo>
                <a:lnTo>
                  <a:pt x="3884" y="10113"/>
                </a:lnTo>
                <a:lnTo>
                  <a:pt x="3847" y="10157"/>
                </a:lnTo>
                <a:lnTo>
                  <a:pt x="3811" y="10202"/>
                </a:lnTo>
                <a:lnTo>
                  <a:pt x="3777" y="10248"/>
                </a:lnTo>
                <a:lnTo>
                  <a:pt x="3744" y="10293"/>
                </a:lnTo>
                <a:lnTo>
                  <a:pt x="3711" y="10341"/>
                </a:lnTo>
                <a:lnTo>
                  <a:pt x="3680" y="10388"/>
                </a:lnTo>
                <a:lnTo>
                  <a:pt x="3650" y="10437"/>
                </a:lnTo>
                <a:lnTo>
                  <a:pt x="3621" y="10486"/>
                </a:lnTo>
                <a:lnTo>
                  <a:pt x="3592" y="10535"/>
                </a:lnTo>
                <a:lnTo>
                  <a:pt x="3566" y="10585"/>
                </a:lnTo>
                <a:lnTo>
                  <a:pt x="3539" y="10636"/>
                </a:lnTo>
                <a:lnTo>
                  <a:pt x="3513" y="10686"/>
                </a:lnTo>
                <a:lnTo>
                  <a:pt x="3488" y="10738"/>
                </a:lnTo>
                <a:lnTo>
                  <a:pt x="3464" y="10789"/>
                </a:lnTo>
                <a:lnTo>
                  <a:pt x="3440" y="10841"/>
                </a:lnTo>
                <a:lnTo>
                  <a:pt x="3418" y="10894"/>
                </a:lnTo>
                <a:lnTo>
                  <a:pt x="3395" y="10946"/>
                </a:lnTo>
                <a:lnTo>
                  <a:pt x="3373" y="10999"/>
                </a:lnTo>
                <a:lnTo>
                  <a:pt x="3352" y="11053"/>
                </a:lnTo>
                <a:lnTo>
                  <a:pt x="3331" y="11106"/>
                </a:lnTo>
                <a:lnTo>
                  <a:pt x="3290" y="11213"/>
                </a:lnTo>
                <a:lnTo>
                  <a:pt x="3251" y="11321"/>
                </a:lnTo>
                <a:lnTo>
                  <a:pt x="3213" y="11429"/>
                </a:lnTo>
                <a:lnTo>
                  <a:pt x="3175" y="11537"/>
                </a:lnTo>
                <a:lnTo>
                  <a:pt x="3138" y="11644"/>
                </a:lnTo>
                <a:lnTo>
                  <a:pt x="3100" y="11752"/>
                </a:lnTo>
                <a:lnTo>
                  <a:pt x="3062" y="11636"/>
                </a:lnTo>
                <a:lnTo>
                  <a:pt x="3024" y="11521"/>
                </a:lnTo>
                <a:lnTo>
                  <a:pt x="2986" y="11405"/>
                </a:lnTo>
                <a:lnTo>
                  <a:pt x="2946" y="11290"/>
                </a:lnTo>
                <a:lnTo>
                  <a:pt x="2924" y="11231"/>
                </a:lnTo>
                <a:lnTo>
                  <a:pt x="2904" y="11174"/>
                </a:lnTo>
                <a:lnTo>
                  <a:pt x="2882" y="11117"/>
                </a:lnTo>
                <a:lnTo>
                  <a:pt x="2860" y="11060"/>
                </a:lnTo>
                <a:lnTo>
                  <a:pt x="2837" y="11003"/>
                </a:lnTo>
                <a:lnTo>
                  <a:pt x="2813" y="10947"/>
                </a:lnTo>
                <a:lnTo>
                  <a:pt x="2790" y="10891"/>
                </a:lnTo>
                <a:lnTo>
                  <a:pt x="2765" y="10835"/>
                </a:lnTo>
                <a:lnTo>
                  <a:pt x="2740" y="10780"/>
                </a:lnTo>
                <a:lnTo>
                  <a:pt x="2713" y="10725"/>
                </a:lnTo>
                <a:lnTo>
                  <a:pt x="2686" y="10671"/>
                </a:lnTo>
                <a:lnTo>
                  <a:pt x="2658" y="10617"/>
                </a:lnTo>
                <a:lnTo>
                  <a:pt x="2630" y="10563"/>
                </a:lnTo>
                <a:lnTo>
                  <a:pt x="2599" y="10510"/>
                </a:lnTo>
                <a:lnTo>
                  <a:pt x="2569" y="10458"/>
                </a:lnTo>
                <a:lnTo>
                  <a:pt x="2537" y="10407"/>
                </a:lnTo>
                <a:lnTo>
                  <a:pt x="2503" y="10356"/>
                </a:lnTo>
                <a:lnTo>
                  <a:pt x="2470" y="10305"/>
                </a:lnTo>
                <a:lnTo>
                  <a:pt x="2434" y="10256"/>
                </a:lnTo>
                <a:lnTo>
                  <a:pt x="2397" y="10207"/>
                </a:lnTo>
                <a:lnTo>
                  <a:pt x="2360" y="10159"/>
                </a:lnTo>
                <a:lnTo>
                  <a:pt x="2321" y="10112"/>
                </a:lnTo>
                <a:lnTo>
                  <a:pt x="2280" y="10066"/>
                </a:lnTo>
                <a:lnTo>
                  <a:pt x="2238" y="10020"/>
                </a:lnTo>
                <a:lnTo>
                  <a:pt x="2184" y="9965"/>
                </a:lnTo>
                <a:lnTo>
                  <a:pt x="2128" y="9911"/>
                </a:lnTo>
                <a:lnTo>
                  <a:pt x="2071" y="9858"/>
                </a:lnTo>
                <a:lnTo>
                  <a:pt x="2013" y="9807"/>
                </a:lnTo>
                <a:lnTo>
                  <a:pt x="1954" y="9757"/>
                </a:lnTo>
                <a:lnTo>
                  <a:pt x="1895" y="9708"/>
                </a:lnTo>
                <a:lnTo>
                  <a:pt x="1834" y="9660"/>
                </a:lnTo>
                <a:lnTo>
                  <a:pt x="1773" y="9613"/>
                </a:lnTo>
                <a:lnTo>
                  <a:pt x="1710" y="9568"/>
                </a:lnTo>
                <a:lnTo>
                  <a:pt x="1647" y="9523"/>
                </a:lnTo>
                <a:lnTo>
                  <a:pt x="1584" y="9478"/>
                </a:lnTo>
                <a:lnTo>
                  <a:pt x="1521" y="9434"/>
                </a:lnTo>
                <a:lnTo>
                  <a:pt x="1391" y="9348"/>
                </a:lnTo>
                <a:lnTo>
                  <a:pt x="1262" y="9264"/>
                </a:lnTo>
                <a:lnTo>
                  <a:pt x="1130" y="9180"/>
                </a:lnTo>
                <a:lnTo>
                  <a:pt x="1000" y="9097"/>
                </a:lnTo>
                <a:lnTo>
                  <a:pt x="869" y="9013"/>
                </a:lnTo>
                <a:lnTo>
                  <a:pt x="740" y="8927"/>
                </a:lnTo>
                <a:lnTo>
                  <a:pt x="676" y="8883"/>
                </a:lnTo>
                <a:lnTo>
                  <a:pt x="613" y="8840"/>
                </a:lnTo>
                <a:lnTo>
                  <a:pt x="549" y="8795"/>
                </a:lnTo>
                <a:lnTo>
                  <a:pt x="487" y="8750"/>
                </a:lnTo>
                <a:lnTo>
                  <a:pt x="425" y="8703"/>
                </a:lnTo>
                <a:lnTo>
                  <a:pt x="364" y="8656"/>
                </a:lnTo>
                <a:lnTo>
                  <a:pt x="304" y="8607"/>
                </a:lnTo>
                <a:lnTo>
                  <a:pt x="243" y="8558"/>
                </a:lnTo>
                <a:lnTo>
                  <a:pt x="227" y="8544"/>
                </a:lnTo>
                <a:lnTo>
                  <a:pt x="211" y="8529"/>
                </a:lnTo>
                <a:lnTo>
                  <a:pt x="196" y="8513"/>
                </a:lnTo>
                <a:lnTo>
                  <a:pt x="182" y="8497"/>
                </a:lnTo>
                <a:lnTo>
                  <a:pt x="169" y="8481"/>
                </a:lnTo>
                <a:lnTo>
                  <a:pt x="157" y="8463"/>
                </a:lnTo>
                <a:lnTo>
                  <a:pt x="145" y="8446"/>
                </a:lnTo>
                <a:lnTo>
                  <a:pt x="134" y="8428"/>
                </a:lnTo>
                <a:lnTo>
                  <a:pt x="124" y="8409"/>
                </a:lnTo>
                <a:lnTo>
                  <a:pt x="115" y="8390"/>
                </a:lnTo>
                <a:lnTo>
                  <a:pt x="106" y="8372"/>
                </a:lnTo>
                <a:lnTo>
                  <a:pt x="98" y="8351"/>
                </a:lnTo>
                <a:lnTo>
                  <a:pt x="91" y="8332"/>
                </a:lnTo>
                <a:lnTo>
                  <a:pt x="83" y="8311"/>
                </a:lnTo>
                <a:lnTo>
                  <a:pt x="77" y="8291"/>
                </a:lnTo>
                <a:lnTo>
                  <a:pt x="71" y="8271"/>
                </a:lnTo>
                <a:lnTo>
                  <a:pt x="61" y="8229"/>
                </a:lnTo>
                <a:lnTo>
                  <a:pt x="53" y="8187"/>
                </a:lnTo>
                <a:lnTo>
                  <a:pt x="46" y="8144"/>
                </a:lnTo>
                <a:lnTo>
                  <a:pt x="39" y="8101"/>
                </a:lnTo>
                <a:lnTo>
                  <a:pt x="28" y="8016"/>
                </a:lnTo>
                <a:lnTo>
                  <a:pt x="19" y="7933"/>
                </a:lnTo>
                <a:lnTo>
                  <a:pt x="10" y="7807"/>
                </a:lnTo>
                <a:lnTo>
                  <a:pt x="4" y="7680"/>
                </a:lnTo>
                <a:lnTo>
                  <a:pt x="1" y="7555"/>
                </a:lnTo>
                <a:lnTo>
                  <a:pt x="0" y="7430"/>
                </a:lnTo>
                <a:lnTo>
                  <a:pt x="1" y="7304"/>
                </a:lnTo>
                <a:lnTo>
                  <a:pt x="6" y="7179"/>
                </a:lnTo>
                <a:lnTo>
                  <a:pt x="12" y="7053"/>
                </a:lnTo>
                <a:lnTo>
                  <a:pt x="21" y="6928"/>
                </a:lnTo>
                <a:lnTo>
                  <a:pt x="32" y="6804"/>
                </a:lnTo>
                <a:lnTo>
                  <a:pt x="47" y="6679"/>
                </a:lnTo>
                <a:lnTo>
                  <a:pt x="62" y="6555"/>
                </a:lnTo>
                <a:lnTo>
                  <a:pt x="80" y="6430"/>
                </a:lnTo>
                <a:lnTo>
                  <a:pt x="100" y="6306"/>
                </a:lnTo>
                <a:lnTo>
                  <a:pt x="122" y="6183"/>
                </a:lnTo>
                <a:lnTo>
                  <a:pt x="147" y="6059"/>
                </a:lnTo>
                <a:lnTo>
                  <a:pt x="172" y="5937"/>
                </a:lnTo>
                <a:lnTo>
                  <a:pt x="201" y="5815"/>
                </a:lnTo>
                <a:lnTo>
                  <a:pt x="230" y="5692"/>
                </a:lnTo>
                <a:lnTo>
                  <a:pt x="262" y="5570"/>
                </a:lnTo>
                <a:lnTo>
                  <a:pt x="294" y="5449"/>
                </a:lnTo>
                <a:lnTo>
                  <a:pt x="329" y="5327"/>
                </a:lnTo>
                <a:lnTo>
                  <a:pt x="366" y="5207"/>
                </a:lnTo>
                <a:lnTo>
                  <a:pt x="404" y="5087"/>
                </a:lnTo>
                <a:lnTo>
                  <a:pt x="443" y="4967"/>
                </a:lnTo>
                <a:lnTo>
                  <a:pt x="483" y="4848"/>
                </a:lnTo>
                <a:lnTo>
                  <a:pt x="526" y="4730"/>
                </a:lnTo>
                <a:lnTo>
                  <a:pt x="569" y="4612"/>
                </a:lnTo>
                <a:lnTo>
                  <a:pt x="614" y="4494"/>
                </a:lnTo>
                <a:lnTo>
                  <a:pt x="659" y="4377"/>
                </a:lnTo>
                <a:lnTo>
                  <a:pt x="706" y="4261"/>
                </a:lnTo>
                <a:lnTo>
                  <a:pt x="753" y="4145"/>
                </a:lnTo>
                <a:lnTo>
                  <a:pt x="802" y="4029"/>
                </a:lnTo>
                <a:close/>
              </a:path>
            </a:pathLst>
          </a:custGeom>
          <a:solidFill>
            <a:srgbClr val="3E85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641" name="Google Shape;641;p28"/>
          <p:cNvGrpSpPr/>
          <p:nvPr/>
        </p:nvGrpSpPr>
        <p:grpSpPr>
          <a:xfrm>
            <a:off x="3818558" y="1711799"/>
            <a:ext cx="1517769" cy="1344828"/>
            <a:chOff x="3582988" y="1298575"/>
            <a:chExt cx="1992313" cy="1765300"/>
          </a:xfrm>
        </p:grpSpPr>
        <p:sp>
          <p:nvSpPr>
            <p:cNvPr id="642" name="Google Shape;642;p28"/>
            <p:cNvSpPr/>
            <p:nvPr/>
          </p:nvSpPr>
          <p:spPr>
            <a:xfrm>
              <a:off x="3582988" y="1298575"/>
              <a:ext cx="663575" cy="1765300"/>
            </a:xfrm>
            <a:custGeom>
              <a:rect b="b" l="l" r="r" t="t"/>
              <a:pathLst>
                <a:path extrusionOk="0" h="7787" w="2930">
                  <a:moveTo>
                    <a:pt x="1414" y="0"/>
                  </a:moveTo>
                  <a:lnTo>
                    <a:pt x="1465" y="34"/>
                  </a:lnTo>
                  <a:lnTo>
                    <a:pt x="1516" y="68"/>
                  </a:lnTo>
                  <a:lnTo>
                    <a:pt x="1566" y="104"/>
                  </a:lnTo>
                  <a:lnTo>
                    <a:pt x="1616" y="140"/>
                  </a:lnTo>
                  <a:lnTo>
                    <a:pt x="1716" y="211"/>
                  </a:lnTo>
                  <a:lnTo>
                    <a:pt x="1814" y="286"/>
                  </a:lnTo>
                  <a:lnTo>
                    <a:pt x="1910" y="360"/>
                  </a:lnTo>
                  <a:lnTo>
                    <a:pt x="2006" y="436"/>
                  </a:lnTo>
                  <a:lnTo>
                    <a:pt x="2102" y="514"/>
                  </a:lnTo>
                  <a:lnTo>
                    <a:pt x="2196" y="592"/>
                  </a:lnTo>
                  <a:lnTo>
                    <a:pt x="2290" y="672"/>
                  </a:lnTo>
                  <a:lnTo>
                    <a:pt x="2382" y="752"/>
                  </a:lnTo>
                  <a:lnTo>
                    <a:pt x="2475" y="833"/>
                  </a:lnTo>
                  <a:lnTo>
                    <a:pt x="2567" y="915"/>
                  </a:lnTo>
                  <a:lnTo>
                    <a:pt x="2659" y="997"/>
                  </a:lnTo>
                  <a:lnTo>
                    <a:pt x="2749" y="1080"/>
                  </a:lnTo>
                  <a:lnTo>
                    <a:pt x="2840" y="1162"/>
                  </a:lnTo>
                  <a:lnTo>
                    <a:pt x="2930" y="1245"/>
                  </a:lnTo>
                  <a:lnTo>
                    <a:pt x="2853" y="1379"/>
                  </a:lnTo>
                  <a:lnTo>
                    <a:pt x="2777" y="1513"/>
                  </a:lnTo>
                  <a:lnTo>
                    <a:pt x="2700" y="1648"/>
                  </a:lnTo>
                  <a:lnTo>
                    <a:pt x="2625" y="1783"/>
                  </a:lnTo>
                  <a:lnTo>
                    <a:pt x="2551" y="1919"/>
                  </a:lnTo>
                  <a:lnTo>
                    <a:pt x="2476" y="2055"/>
                  </a:lnTo>
                  <a:lnTo>
                    <a:pt x="2403" y="2192"/>
                  </a:lnTo>
                  <a:lnTo>
                    <a:pt x="2330" y="2329"/>
                  </a:lnTo>
                  <a:lnTo>
                    <a:pt x="2260" y="2466"/>
                  </a:lnTo>
                  <a:lnTo>
                    <a:pt x="2190" y="2605"/>
                  </a:lnTo>
                  <a:lnTo>
                    <a:pt x="2120" y="2744"/>
                  </a:lnTo>
                  <a:lnTo>
                    <a:pt x="2052" y="2883"/>
                  </a:lnTo>
                  <a:lnTo>
                    <a:pt x="1986" y="3023"/>
                  </a:lnTo>
                  <a:lnTo>
                    <a:pt x="1921" y="3164"/>
                  </a:lnTo>
                  <a:lnTo>
                    <a:pt x="1856" y="3305"/>
                  </a:lnTo>
                  <a:lnTo>
                    <a:pt x="1794" y="3447"/>
                  </a:lnTo>
                  <a:lnTo>
                    <a:pt x="1734" y="3589"/>
                  </a:lnTo>
                  <a:lnTo>
                    <a:pt x="1675" y="3733"/>
                  </a:lnTo>
                  <a:lnTo>
                    <a:pt x="1618" y="3876"/>
                  </a:lnTo>
                  <a:lnTo>
                    <a:pt x="1562" y="4020"/>
                  </a:lnTo>
                  <a:lnTo>
                    <a:pt x="1509" y="4165"/>
                  </a:lnTo>
                  <a:lnTo>
                    <a:pt x="1457" y="4311"/>
                  </a:lnTo>
                  <a:lnTo>
                    <a:pt x="1407" y="4457"/>
                  </a:lnTo>
                  <a:lnTo>
                    <a:pt x="1360" y="4604"/>
                  </a:lnTo>
                  <a:lnTo>
                    <a:pt x="1314" y="4752"/>
                  </a:lnTo>
                  <a:lnTo>
                    <a:pt x="1271" y="4901"/>
                  </a:lnTo>
                  <a:lnTo>
                    <a:pt x="1230" y="5050"/>
                  </a:lnTo>
                  <a:lnTo>
                    <a:pt x="1193" y="5200"/>
                  </a:lnTo>
                  <a:lnTo>
                    <a:pt x="1156" y="5351"/>
                  </a:lnTo>
                  <a:lnTo>
                    <a:pt x="1123" y="5503"/>
                  </a:lnTo>
                  <a:lnTo>
                    <a:pt x="1093" y="5654"/>
                  </a:lnTo>
                  <a:lnTo>
                    <a:pt x="1065" y="5807"/>
                  </a:lnTo>
                  <a:lnTo>
                    <a:pt x="1054" y="5869"/>
                  </a:lnTo>
                  <a:lnTo>
                    <a:pt x="1043" y="5930"/>
                  </a:lnTo>
                  <a:lnTo>
                    <a:pt x="1034" y="5991"/>
                  </a:lnTo>
                  <a:lnTo>
                    <a:pt x="1025" y="6053"/>
                  </a:lnTo>
                  <a:lnTo>
                    <a:pt x="1017" y="6114"/>
                  </a:lnTo>
                  <a:lnTo>
                    <a:pt x="1009" y="6175"/>
                  </a:lnTo>
                  <a:lnTo>
                    <a:pt x="1003" y="6238"/>
                  </a:lnTo>
                  <a:lnTo>
                    <a:pt x="997" y="6299"/>
                  </a:lnTo>
                  <a:lnTo>
                    <a:pt x="992" y="6361"/>
                  </a:lnTo>
                  <a:lnTo>
                    <a:pt x="987" y="6423"/>
                  </a:lnTo>
                  <a:lnTo>
                    <a:pt x="984" y="6484"/>
                  </a:lnTo>
                  <a:lnTo>
                    <a:pt x="980" y="6547"/>
                  </a:lnTo>
                  <a:lnTo>
                    <a:pt x="975" y="6670"/>
                  </a:lnTo>
                  <a:lnTo>
                    <a:pt x="972" y="6794"/>
                  </a:lnTo>
                  <a:lnTo>
                    <a:pt x="970" y="6919"/>
                  </a:lnTo>
                  <a:lnTo>
                    <a:pt x="970" y="7043"/>
                  </a:lnTo>
                  <a:lnTo>
                    <a:pt x="972" y="7166"/>
                  </a:lnTo>
                  <a:lnTo>
                    <a:pt x="974" y="7291"/>
                  </a:lnTo>
                  <a:lnTo>
                    <a:pt x="977" y="7415"/>
                  </a:lnTo>
                  <a:lnTo>
                    <a:pt x="982" y="7540"/>
                  </a:lnTo>
                  <a:lnTo>
                    <a:pt x="986" y="7663"/>
                  </a:lnTo>
                  <a:lnTo>
                    <a:pt x="991" y="7787"/>
                  </a:lnTo>
                  <a:lnTo>
                    <a:pt x="935" y="7751"/>
                  </a:lnTo>
                  <a:lnTo>
                    <a:pt x="878" y="7715"/>
                  </a:lnTo>
                  <a:lnTo>
                    <a:pt x="821" y="7679"/>
                  </a:lnTo>
                  <a:lnTo>
                    <a:pt x="764" y="7645"/>
                  </a:lnTo>
                  <a:lnTo>
                    <a:pt x="707" y="7609"/>
                  </a:lnTo>
                  <a:lnTo>
                    <a:pt x="648" y="7573"/>
                  </a:lnTo>
                  <a:lnTo>
                    <a:pt x="592" y="7537"/>
                  </a:lnTo>
                  <a:lnTo>
                    <a:pt x="535" y="7500"/>
                  </a:lnTo>
                  <a:lnTo>
                    <a:pt x="480" y="7461"/>
                  </a:lnTo>
                  <a:lnTo>
                    <a:pt x="425" y="7422"/>
                  </a:lnTo>
                  <a:lnTo>
                    <a:pt x="399" y="7402"/>
                  </a:lnTo>
                  <a:lnTo>
                    <a:pt x="372" y="7382"/>
                  </a:lnTo>
                  <a:lnTo>
                    <a:pt x="346" y="7360"/>
                  </a:lnTo>
                  <a:lnTo>
                    <a:pt x="320" y="7339"/>
                  </a:lnTo>
                  <a:lnTo>
                    <a:pt x="295" y="7317"/>
                  </a:lnTo>
                  <a:lnTo>
                    <a:pt x="269" y="7295"/>
                  </a:lnTo>
                  <a:lnTo>
                    <a:pt x="245" y="7272"/>
                  </a:lnTo>
                  <a:lnTo>
                    <a:pt x="221" y="7249"/>
                  </a:lnTo>
                  <a:lnTo>
                    <a:pt x="198" y="7226"/>
                  </a:lnTo>
                  <a:lnTo>
                    <a:pt x="174" y="7201"/>
                  </a:lnTo>
                  <a:lnTo>
                    <a:pt x="152" y="7176"/>
                  </a:lnTo>
                  <a:lnTo>
                    <a:pt x="130" y="7150"/>
                  </a:lnTo>
                  <a:lnTo>
                    <a:pt x="117" y="7127"/>
                  </a:lnTo>
                  <a:lnTo>
                    <a:pt x="106" y="7103"/>
                  </a:lnTo>
                  <a:lnTo>
                    <a:pt x="95" y="7079"/>
                  </a:lnTo>
                  <a:lnTo>
                    <a:pt x="86" y="7054"/>
                  </a:lnTo>
                  <a:lnTo>
                    <a:pt x="77" y="7030"/>
                  </a:lnTo>
                  <a:lnTo>
                    <a:pt x="68" y="7005"/>
                  </a:lnTo>
                  <a:lnTo>
                    <a:pt x="61" y="6981"/>
                  </a:lnTo>
                  <a:lnTo>
                    <a:pt x="54" y="6955"/>
                  </a:lnTo>
                  <a:lnTo>
                    <a:pt x="48" y="6930"/>
                  </a:lnTo>
                  <a:lnTo>
                    <a:pt x="42" y="6904"/>
                  </a:lnTo>
                  <a:lnTo>
                    <a:pt x="38" y="6879"/>
                  </a:lnTo>
                  <a:lnTo>
                    <a:pt x="33" y="6852"/>
                  </a:lnTo>
                  <a:lnTo>
                    <a:pt x="26" y="6800"/>
                  </a:lnTo>
                  <a:lnTo>
                    <a:pt x="19" y="6748"/>
                  </a:lnTo>
                  <a:lnTo>
                    <a:pt x="15" y="6695"/>
                  </a:lnTo>
                  <a:lnTo>
                    <a:pt x="12" y="6642"/>
                  </a:lnTo>
                  <a:lnTo>
                    <a:pt x="10" y="6589"/>
                  </a:lnTo>
                  <a:lnTo>
                    <a:pt x="8" y="6536"/>
                  </a:lnTo>
                  <a:lnTo>
                    <a:pt x="7" y="6483"/>
                  </a:lnTo>
                  <a:lnTo>
                    <a:pt x="5" y="6431"/>
                  </a:lnTo>
                  <a:lnTo>
                    <a:pt x="3" y="6378"/>
                  </a:lnTo>
                  <a:lnTo>
                    <a:pt x="0" y="6327"/>
                  </a:lnTo>
                  <a:lnTo>
                    <a:pt x="2" y="6122"/>
                  </a:lnTo>
                  <a:lnTo>
                    <a:pt x="7" y="5919"/>
                  </a:lnTo>
                  <a:lnTo>
                    <a:pt x="15" y="5715"/>
                  </a:lnTo>
                  <a:lnTo>
                    <a:pt x="27" y="5511"/>
                  </a:lnTo>
                  <a:lnTo>
                    <a:pt x="41" y="5308"/>
                  </a:lnTo>
                  <a:lnTo>
                    <a:pt x="59" y="5105"/>
                  </a:lnTo>
                  <a:lnTo>
                    <a:pt x="80" y="4902"/>
                  </a:lnTo>
                  <a:lnTo>
                    <a:pt x="103" y="4699"/>
                  </a:lnTo>
                  <a:lnTo>
                    <a:pt x="131" y="4497"/>
                  </a:lnTo>
                  <a:lnTo>
                    <a:pt x="160" y="4296"/>
                  </a:lnTo>
                  <a:lnTo>
                    <a:pt x="193" y="4095"/>
                  </a:lnTo>
                  <a:lnTo>
                    <a:pt x="227" y="3895"/>
                  </a:lnTo>
                  <a:lnTo>
                    <a:pt x="265" y="3694"/>
                  </a:lnTo>
                  <a:lnTo>
                    <a:pt x="306" y="3494"/>
                  </a:lnTo>
                  <a:lnTo>
                    <a:pt x="350" y="3295"/>
                  </a:lnTo>
                  <a:lnTo>
                    <a:pt x="395" y="3096"/>
                  </a:lnTo>
                  <a:lnTo>
                    <a:pt x="443" y="2898"/>
                  </a:lnTo>
                  <a:lnTo>
                    <a:pt x="493" y="2700"/>
                  </a:lnTo>
                  <a:lnTo>
                    <a:pt x="546" y="2503"/>
                  </a:lnTo>
                  <a:lnTo>
                    <a:pt x="602" y="2306"/>
                  </a:lnTo>
                  <a:lnTo>
                    <a:pt x="659" y="2110"/>
                  </a:lnTo>
                  <a:lnTo>
                    <a:pt x="718" y="1916"/>
                  </a:lnTo>
                  <a:lnTo>
                    <a:pt x="779" y="1721"/>
                  </a:lnTo>
                  <a:lnTo>
                    <a:pt x="842" y="1526"/>
                  </a:lnTo>
                  <a:lnTo>
                    <a:pt x="907" y="1333"/>
                  </a:lnTo>
                  <a:lnTo>
                    <a:pt x="975" y="1140"/>
                  </a:lnTo>
                  <a:lnTo>
                    <a:pt x="1044" y="948"/>
                  </a:lnTo>
                  <a:lnTo>
                    <a:pt x="1114" y="758"/>
                  </a:lnTo>
                  <a:lnTo>
                    <a:pt x="1187" y="567"/>
                  </a:lnTo>
                  <a:lnTo>
                    <a:pt x="1261" y="377"/>
                  </a:lnTo>
                  <a:lnTo>
                    <a:pt x="1336" y="188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4932363" y="1298575"/>
              <a:ext cx="642938" cy="1728788"/>
            </a:xfrm>
            <a:custGeom>
              <a:rect b="b" l="l" r="r" t="t"/>
              <a:pathLst>
                <a:path extrusionOk="0" h="7622" w="2835">
                  <a:moveTo>
                    <a:pt x="0" y="1198"/>
                  </a:moveTo>
                  <a:lnTo>
                    <a:pt x="81" y="1115"/>
                  </a:lnTo>
                  <a:lnTo>
                    <a:pt x="162" y="1034"/>
                  </a:lnTo>
                  <a:lnTo>
                    <a:pt x="245" y="953"/>
                  </a:lnTo>
                  <a:lnTo>
                    <a:pt x="329" y="875"/>
                  </a:lnTo>
                  <a:lnTo>
                    <a:pt x="414" y="796"/>
                  </a:lnTo>
                  <a:lnTo>
                    <a:pt x="500" y="720"/>
                  </a:lnTo>
                  <a:lnTo>
                    <a:pt x="587" y="643"/>
                  </a:lnTo>
                  <a:lnTo>
                    <a:pt x="675" y="569"/>
                  </a:lnTo>
                  <a:lnTo>
                    <a:pt x="764" y="495"/>
                  </a:lnTo>
                  <a:lnTo>
                    <a:pt x="852" y="422"/>
                  </a:lnTo>
                  <a:lnTo>
                    <a:pt x="943" y="350"/>
                  </a:lnTo>
                  <a:lnTo>
                    <a:pt x="1033" y="278"/>
                  </a:lnTo>
                  <a:lnTo>
                    <a:pt x="1125" y="207"/>
                  </a:lnTo>
                  <a:lnTo>
                    <a:pt x="1216" y="138"/>
                  </a:lnTo>
                  <a:lnTo>
                    <a:pt x="1309" y="68"/>
                  </a:lnTo>
                  <a:lnTo>
                    <a:pt x="1402" y="0"/>
                  </a:lnTo>
                  <a:lnTo>
                    <a:pt x="1435" y="67"/>
                  </a:lnTo>
                  <a:lnTo>
                    <a:pt x="1468" y="136"/>
                  </a:lnTo>
                  <a:lnTo>
                    <a:pt x="1501" y="205"/>
                  </a:lnTo>
                  <a:lnTo>
                    <a:pt x="1532" y="273"/>
                  </a:lnTo>
                  <a:lnTo>
                    <a:pt x="1564" y="343"/>
                  </a:lnTo>
                  <a:lnTo>
                    <a:pt x="1594" y="412"/>
                  </a:lnTo>
                  <a:lnTo>
                    <a:pt x="1624" y="482"/>
                  </a:lnTo>
                  <a:lnTo>
                    <a:pt x="1654" y="553"/>
                  </a:lnTo>
                  <a:lnTo>
                    <a:pt x="1682" y="622"/>
                  </a:lnTo>
                  <a:lnTo>
                    <a:pt x="1710" y="693"/>
                  </a:lnTo>
                  <a:lnTo>
                    <a:pt x="1737" y="764"/>
                  </a:lnTo>
                  <a:lnTo>
                    <a:pt x="1765" y="834"/>
                  </a:lnTo>
                  <a:lnTo>
                    <a:pt x="1818" y="977"/>
                  </a:lnTo>
                  <a:lnTo>
                    <a:pt x="1869" y="1119"/>
                  </a:lnTo>
                  <a:lnTo>
                    <a:pt x="1918" y="1263"/>
                  </a:lnTo>
                  <a:lnTo>
                    <a:pt x="1966" y="1407"/>
                  </a:lnTo>
                  <a:lnTo>
                    <a:pt x="2012" y="1552"/>
                  </a:lnTo>
                  <a:lnTo>
                    <a:pt x="2058" y="1697"/>
                  </a:lnTo>
                  <a:lnTo>
                    <a:pt x="2103" y="1841"/>
                  </a:lnTo>
                  <a:lnTo>
                    <a:pt x="2147" y="1987"/>
                  </a:lnTo>
                  <a:lnTo>
                    <a:pt x="2191" y="2133"/>
                  </a:lnTo>
                  <a:lnTo>
                    <a:pt x="2235" y="2278"/>
                  </a:lnTo>
                  <a:lnTo>
                    <a:pt x="2272" y="2415"/>
                  </a:lnTo>
                  <a:lnTo>
                    <a:pt x="2310" y="2553"/>
                  </a:lnTo>
                  <a:lnTo>
                    <a:pt x="2347" y="2691"/>
                  </a:lnTo>
                  <a:lnTo>
                    <a:pt x="2382" y="2829"/>
                  </a:lnTo>
                  <a:lnTo>
                    <a:pt x="2416" y="2968"/>
                  </a:lnTo>
                  <a:lnTo>
                    <a:pt x="2450" y="3107"/>
                  </a:lnTo>
                  <a:lnTo>
                    <a:pt x="2482" y="3245"/>
                  </a:lnTo>
                  <a:lnTo>
                    <a:pt x="2514" y="3385"/>
                  </a:lnTo>
                  <a:lnTo>
                    <a:pt x="2543" y="3525"/>
                  </a:lnTo>
                  <a:lnTo>
                    <a:pt x="2573" y="3665"/>
                  </a:lnTo>
                  <a:lnTo>
                    <a:pt x="2601" y="3805"/>
                  </a:lnTo>
                  <a:lnTo>
                    <a:pt x="2627" y="3946"/>
                  </a:lnTo>
                  <a:lnTo>
                    <a:pt x="2652" y="4086"/>
                  </a:lnTo>
                  <a:lnTo>
                    <a:pt x="2676" y="4227"/>
                  </a:lnTo>
                  <a:lnTo>
                    <a:pt x="2697" y="4369"/>
                  </a:lnTo>
                  <a:lnTo>
                    <a:pt x="2719" y="4511"/>
                  </a:lnTo>
                  <a:lnTo>
                    <a:pt x="2737" y="4651"/>
                  </a:lnTo>
                  <a:lnTo>
                    <a:pt x="2756" y="4793"/>
                  </a:lnTo>
                  <a:lnTo>
                    <a:pt x="2771" y="4936"/>
                  </a:lnTo>
                  <a:lnTo>
                    <a:pt x="2785" y="5077"/>
                  </a:lnTo>
                  <a:lnTo>
                    <a:pt x="2798" y="5219"/>
                  </a:lnTo>
                  <a:lnTo>
                    <a:pt x="2809" y="5362"/>
                  </a:lnTo>
                  <a:lnTo>
                    <a:pt x="2818" y="5504"/>
                  </a:lnTo>
                  <a:lnTo>
                    <a:pt x="2825" y="5646"/>
                  </a:lnTo>
                  <a:lnTo>
                    <a:pt x="2830" y="5789"/>
                  </a:lnTo>
                  <a:lnTo>
                    <a:pt x="2834" y="5932"/>
                  </a:lnTo>
                  <a:lnTo>
                    <a:pt x="2835" y="6075"/>
                  </a:lnTo>
                  <a:lnTo>
                    <a:pt x="2834" y="6217"/>
                  </a:lnTo>
                  <a:lnTo>
                    <a:pt x="2832" y="6360"/>
                  </a:lnTo>
                  <a:lnTo>
                    <a:pt x="2827" y="6503"/>
                  </a:lnTo>
                  <a:lnTo>
                    <a:pt x="2820" y="6645"/>
                  </a:lnTo>
                  <a:lnTo>
                    <a:pt x="2811" y="6788"/>
                  </a:lnTo>
                  <a:lnTo>
                    <a:pt x="2808" y="6828"/>
                  </a:lnTo>
                  <a:lnTo>
                    <a:pt x="2801" y="6867"/>
                  </a:lnTo>
                  <a:lnTo>
                    <a:pt x="2793" y="6904"/>
                  </a:lnTo>
                  <a:lnTo>
                    <a:pt x="2783" y="6940"/>
                  </a:lnTo>
                  <a:lnTo>
                    <a:pt x="2770" y="6975"/>
                  </a:lnTo>
                  <a:lnTo>
                    <a:pt x="2756" y="7008"/>
                  </a:lnTo>
                  <a:lnTo>
                    <a:pt x="2738" y="7040"/>
                  </a:lnTo>
                  <a:lnTo>
                    <a:pt x="2720" y="7072"/>
                  </a:lnTo>
                  <a:lnTo>
                    <a:pt x="2700" y="7101"/>
                  </a:lnTo>
                  <a:lnTo>
                    <a:pt x="2678" y="7130"/>
                  </a:lnTo>
                  <a:lnTo>
                    <a:pt x="2655" y="7158"/>
                  </a:lnTo>
                  <a:lnTo>
                    <a:pt x="2630" y="7185"/>
                  </a:lnTo>
                  <a:lnTo>
                    <a:pt x="2605" y="7211"/>
                  </a:lnTo>
                  <a:lnTo>
                    <a:pt x="2577" y="7236"/>
                  </a:lnTo>
                  <a:lnTo>
                    <a:pt x="2549" y="7260"/>
                  </a:lnTo>
                  <a:lnTo>
                    <a:pt x="2520" y="7285"/>
                  </a:lnTo>
                  <a:lnTo>
                    <a:pt x="2490" y="7308"/>
                  </a:lnTo>
                  <a:lnTo>
                    <a:pt x="2460" y="7331"/>
                  </a:lnTo>
                  <a:lnTo>
                    <a:pt x="2428" y="7353"/>
                  </a:lnTo>
                  <a:lnTo>
                    <a:pt x="2397" y="7374"/>
                  </a:lnTo>
                  <a:lnTo>
                    <a:pt x="2332" y="7417"/>
                  </a:lnTo>
                  <a:lnTo>
                    <a:pt x="2267" y="7458"/>
                  </a:lnTo>
                  <a:lnTo>
                    <a:pt x="2203" y="7499"/>
                  </a:lnTo>
                  <a:lnTo>
                    <a:pt x="2139" y="7540"/>
                  </a:lnTo>
                  <a:lnTo>
                    <a:pt x="2108" y="7560"/>
                  </a:lnTo>
                  <a:lnTo>
                    <a:pt x="2078" y="7580"/>
                  </a:lnTo>
                  <a:lnTo>
                    <a:pt x="2048" y="7601"/>
                  </a:lnTo>
                  <a:lnTo>
                    <a:pt x="2020" y="7622"/>
                  </a:lnTo>
                  <a:lnTo>
                    <a:pt x="2017" y="7498"/>
                  </a:lnTo>
                  <a:lnTo>
                    <a:pt x="2015" y="7373"/>
                  </a:lnTo>
                  <a:lnTo>
                    <a:pt x="2013" y="7248"/>
                  </a:lnTo>
                  <a:lnTo>
                    <a:pt x="2012" y="7124"/>
                  </a:lnTo>
                  <a:lnTo>
                    <a:pt x="2009" y="6999"/>
                  </a:lnTo>
                  <a:lnTo>
                    <a:pt x="2006" y="6875"/>
                  </a:lnTo>
                  <a:lnTo>
                    <a:pt x="2002" y="6749"/>
                  </a:lnTo>
                  <a:lnTo>
                    <a:pt x="1996" y="6625"/>
                  </a:lnTo>
                  <a:lnTo>
                    <a:pt x="1990" y="6501"/>
                  </a:lnTo>
                  <a:lnTo>
                    <a:pt x="1981" y="6377"/>
                  </a:lnTo>
                  <a:lnTo>
                    <a:pt x="1976" y="6315"/>
                  </a:lnTo>
                  <a:lnTo>
                    <a:pt x="1971" y="6253"/>
                  </a:lnTo>
                  <a:lnTo>
                    <a:pt x="1964" y="6191"/>
                  </a:lnTo>
                  <a:lnTo>
                    <a:pt x="1957" y="6130"/>
                  </a:lnTo>
                  <a:lnTo>
                    <a:pt x="1950" y="6067"/>
                  </a:lnTo>
                  <a:lnTo>
                    <a:pt x="1942" y="6005"/>
                  </a:lnTo>
                  <a:lnTo>
                    <a:pt x="1934" y="5944"/>
                  </a:lnTo>
                  <a:lnTo>
                    <a:pt x="1925" y="5883"/>
                  </a:lnTo>
                  <a:lnTo>
                    <a:pt x="1915" y="5821"/>
                  </a:lnTo>
                  <a:lnTo>
                    <a:pt x="1903" y="5759"/>
                  </a:lnTo>
                  <a:lnTo>
                    <a:pt x="1892" y="5698"/>
                  </a:lnTo>
                  <a:lnTo>
                    <a:pt x="1880" y="5637"/>
                  </a:lnTo>
                  <a:lnTo>
                    <a:pt x="1849" y="5488"/>
                  </a:lnTo>
                  <a:lnTo>
                    <a:pt x="1816" y="5340"/>
                  </a:lnTo>
                  <a:lnTo>
                    <a:pt x="1780" y="5193"/>
                  </a:lnTo>
                  <a:lnTo>
                    <a:pt x="1743" y="5047"/>
                  </a:lnTo>
                  <a:lnTo>
                    <a:pt x="1704" y="4900"/>
                  </a:lnTo>
                  <a:lnTo>
                    <a:pt x="1662" y="4755"/>
                  </a:lnTo>
                  <a:lnTo>
                    <a:pt x="1618" y="4609"/>
                  </a:lnTo>
                  <a:lnTo>
                    <a:pt x="1572" y="4466"/>
                  </a:lnTo>
                  <a:lnTo>
                    <a:pt x="1524" y="4322"/>
                  </a:lnTo>
                  <a:lnTo>
                    <a:pt x="1474" y="4179"/>
                  </a:lnTo>
                  <a:lnTo>
                    <a:pt x="1423" y="4036"/>
                  </a:lnTo>
                  <a:lnTo>
                    <a:pt x="1370" y="3895"/>
                  </a:lnTo>
                  <a:lnTo>
                    <a:pt x="1315" y="3754"/>
                  </a:lnTo>
                  <a:lnTo>
                    <a:pt x="1258" y="3613"/>
                  </a:lnTo>
                  <a:lnTo>
                    <a:pt x="1200" y="3474"/>
                  </a:lnTo>
                  <a:lnTo>
                    <a:pt x="1140" y="3335"/>
                  </a:lnTo>
                  <a:lnTo>
                    <a:pt x="1079" y="3196"/>
                  </a:lnTo>
                  <a:lnTo>
                    <a:pt x="1015" y="3059"/>
                  </a:lnTo>
                  <a:lnTo>
                    <a:pt x="951" y="2921"/>
                  </a:lnTo>
                  <a:lnTo>
                    <a:pt x="885" y="2784"/>
                  </a:lnTo>
                  <a:lnTo>
                    <a:pt x="818" y="2649"/>
                  </a:lnTo>
                  <a:lnTo>
                    <a:pt x="749" y="2514"/>
                  </a:lnTo>
                  <a:lnTo>
                    <a:pt x="679" y="2380"/>
                  </a:lnTo>
                  <a:lnTo>
                    <a:pt x="608" y="2245"/>
                  </a:lnTo>
                  <a:lnTo>
                    <a:pt x="535" y="2113"/>
                  </a:lnTo>
                  <a:lnTo>
                    <a:pt x="462" y="1979"/>
                  </a:lnTo>
                  <a:lnTo>
                    <a:pt x="388" y="1847"/>
                  </a:lnTo>
                  <a:lnTo>
                    <a:pt x="312" y="1716"/>
                  </a:lnTo>
                  <a:lnTo>
                    <a:pt x="236" y="1585"/>
                  </a:lnTo>
                  <a:lnTo>
                    <a:pt x="158" y="1456"/>
                  </a:lnTo>
                  <a:lnTo>
                    <a:pt x="80" y="1326"/>
                  </a:lnTo>
                  <a:lnTo>
                    <a:pt x="0" y="11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44" name="Google Shape;644;p28"/>
          <p:cNvGrpSpPr/>
          <p:nvPr/>
        </p:nvGrpSpPr>
        <p:grpSpPr>
          <a:xfrm>
            <a:off x="3544029" y="1904090"/>
            <a:ext cx="2058360" cy="1470603"/>
            <a:chOff x="3222626" y="1550988"/>
            <a:chExt cx="2701925" cy="1930400"/>
          </a:xfrm>
        </p:grpSpPr>
        <p:sp>
          <p:nvSpPr>
            <p:cNvPr id="645" name="Google Shape;645;p28"/>
            <p:cNvSpPr/>
            <p:nvPr/>
          </p:nvSpPr>
          <p:spPr>
            <a:xfrm>
              <a:off x="3222626" y="1552575"/>
              <a:ext cx="506413" cy="1928813"/>
            </a:xfrm>
            <a:custGeom>
              <a:rect b="b" l="l" r="r" t="t"/>
              <a:pathLst>
                <a:path extrusionOk="0" h="8510" w="2233">
                  <a:moveTo>
                    <a:pt x="199" y="0"/>
                  </a:moveTo>
                  <a:lnTo>
                    <a:pt x="315" y="40"/>
                  </a:lnTo>
                  <a:lnTo>
                    <a:pt x="430" y="82"/>
                  </a:lnTo>
                  <a:lnTo>
                    <a:pt x="545" y="126"/>
                  </a:lnTo>
                  <a:lnTo>
                    <a:pt x="659" y="171"/>
                  </a:lnTo>
                  <a:lnTo>
                    <a:pt x="773" y="218"/>
                  </a:lnTo>
                  <a:lnTo>
                    <a:pt x="886" y="267"/>
                  </a:lnTo>
                  <a:lnTo>
                    <a:pt x="998" y="317"/>
                  </a:lnTo>
                  <a:lnTo>
                    <a:pt x="1109" y="369"/>
                  </a:lnTo>
                  <a:lnTo>
                    <a:pt x="1219" y="422"/>
                  </a:lnTo>
                  <a:lnTo>
                    <a:pt x="1329" y="476"/>
                  </a:lnTo>
                  <a:lnTo>
                    <a:pt x="1438" y="532"/>
                  </a:lnTo>
                  <a:lnTo>
                    <a:pt x="1547" y="589"/>
                  </a:lnTo>
                  <a:lnTo>
                    <a:pt x="1655" y="648"/>
                  </a:lnTo>
                  <a:lnTo>
                    <a:pt x="1762" y="708"/>
                  </a:lnTo>
                  <a:lnTo>
                    <a:pt x="1869" y="768"/>
                  </a:lnTo>
                  <a:lnTo>
                    <a:pt x="1975" y="830"/>
                  </a:lnTo>
                  <a:lnTo>
                    <a:pt x="1931" y="980"/>
                  </a:lnTo>
                  <a:lnTo>
                    <a:pt x="1888" y="1130"/>
                  </a:lnTo>
                  <a:lnTo>
                    <a:pt x="1847" y="1281"/>
                  </a:lnTo>
                  <a:lnTo>
                    <a:pt x="1806" y="1431"/>
                  </a:lnTo>
                  <a:lnTo>
                    <a:pt x="1767" y="1582"/>
                  </a:lnTo>
                  <a:lnTo>
                    <a:pt x="1730" y="1734"/>
                  </a:lnTo>
                  <a:lnTo>
                    <a:pt x="1693" y="1886"/>
                  </a:lnTo>
                  <a:lnTo>
                    <a:pt x="1657" y="2038"/>
                  </a:lnTo>
                  <a:lnTo>
                    <a:pt x="1624" y="2189"/>
                  </a:lnTo>
                  <a:lnTo>
                    <a:pt x="1592" y="2342"/>
                  </a:lnTo>
                  <a:lnTo>
                    <a:pt x="1562" y="2495"/>
                  </a:lnTo>
                  <a:lnTo>
                    <a:pt x="1532" y="2648"/>
                  </a:lnTo>
                  <a:lnTo>
                    <a:pt x="1504" y="2802"/>
                  </a:lnTo>
                  <a:lnTo>
                    <a:pt x="1479" y="2955"/>
                  </a:lnTo>
                  <a:lnTo>
                    <a:pt x="1455" y="3109"/>
                  </a:lnTo>
                  <a:lnTo>
                    <a:pt x="1431" y="3264"/>
                  </a:lnTo>
                  <a:lnTo>
                    <a:pt x="1411" y="3418"/>
                  </a:lnTo>
                  <a:lnTo>
                    <a:pt x="1391" y="3573"/>
                  </a:lnTo>
                  <a:lnTo>
                    <a:pt x="1374" y="3728"/>
                  </a:lnTo>
                  <a:lnTo>
                    <a:pt x="1358" y="3883"/>
                  </a:lnTo>
                  <a:lnTo>
                    <a:pt x="1343" y="4038"/>
                  </a:lnTo>
                  <a:lnTo>
                    <a:pt x="1332" y="4193"/>
                  </a:lnTo>
                  <a:lnTo>
                    <a:pt x="1322" y="4348"/>
                  </a:lnTo>
                  <a:lnTo>
                    <a:pt x="1314" y="4504"/>
                  </a:lnTo>
                  <a:lnTo>
                    <a:pt x="1308" y="4660"/>
                  </a:lnTo>
                  <a:lnTo>
                    <a:pt x="1303" y="4816"/>
                  </a:lnTo>
                  <a:lnTo>
                    <a:pt x="1301" y="4971"/>
                  </a:lnTo>
                  <a:lnTo>
                    <a:pt x="1301" y="5128"/>
                  </a:lnTo>
                  <a:lnTo>
                    <a:pt x="1303" y="5284"/>
                  </a:lnTo>
                  <a:lnTo>
                    <a:pt x="1307" y="5440"/>
                  </a:lnTo>
                  <a:lnTo>
                    <a:pt x="1313" y="5596"/>
                  </a:lnTo>
                  <a:lnTo>
                    <a:pt x="1322" y="5752"/>
                  </a:lnTo>
                  <a:lnTo>
                    <a:pt x="1240" y="5692"/>
                  </a:lnTo>
                  <a:lnTo>
                    <a:pt x="1160" y="5631"/>
                  </a:lnTo>
                  <a:lnTo>
                    <a:pt x="1078" y="5572"/>
                  </a:lnTo>
                  <a:lnTo>
                    <a:pt x="998" y="5512"/>
                  </a:lnTo>
                  <a:lnTo>
                    <a:pt x="916" y="5452"/>
                  </a:lnTo>
                  <a:lnTo>
                    <a:pt x="836" y="5393"/>
                  </a:lnTo>
                  <a:lnTo>
                    <a:pt x="754" y="5333"/>
                  </a:lnTo>
                  <a:lnTo>
                    <a:pt x="673" y="5274"/>
                  </a:lnTo>
                  <a:lnTo>
                    <a:pt x="651" y="5334"/>
                  </a:lnTo>
                  <a:lnTo>
                    <a:pt x="629" y="5395"/>
                  </a:lnTo>
                  <a:lnTo>
                    <a:pt x="606" y="5457"/>
                  </a:lnTo>
                  <a:lnTo>
                    <a:pt x="585" y="5519"/>
                  </a:lnTo>
                  <a:lnTo>
                    <a:pt x="565" y="5582"/>
                  </a:lnTo>
                  <a:lnTo>
                    <a:pt x="545" y="5645"/>
                  </a:lnTo>
                  <a:lnTo>
                    <a:pt x="536" y="5676"/>
                  </a:lnTo>
                  <a:lnTo>
                    <a:pt x="528" y="5708"/>
                  </a:lnTo>
                  <a:lnTo>
                    <a:pt x="520" y="5740"/>
                  </a:lnTo>
                  <a:lnTo>
                    <a:pt x="513" y="5771"/>
                  </a:lnTo>
                  <a:lnTo>
                    <a:pt x="505" y="5803"/>
                  </a:lnTo>
                  <a:lnTo>
                    <a:pt x="499" y="5835"/>
                  </a:lnTo>
                  <a:lnTo>
                    <a:pt x="494" y="5867"/>
                  </a:lnTo>
                  <a:lnTo>
                    <a:pt x="490" y="5900"/>
                  </a:lnTo>
                  <a:lnTo>
                    <a:pt x="486" y="5931"/>
                  </a:lnTo>
                  <a:lnTo>
                    <a:pt x="484" y="5964"/>
                  </a:lnTo>
                  <a:lnTo>
                    <a:pt x="482" y="5995"/>
                  </a:lnTo>
                  <a:lnTo>
                    <a:pt x="482" y="6028"/>
                  </a:lnTo>
                  <a:lnTo>
                    <a:pt x="482" y="6060"/>
                  </a:lnTo>
                  <a:lnTo>
                    <a:pt x="484" y="6092"/>
                  </a:lnTo>
                  <a:lnTo>
                    <a:pt x="486" y="6125"/>
                  </a:lnTo>
                  <a:lnTo>
                    <a:pt x="490" y="6157"/>
                  </a:lnTo>
                  <a:lnTo>
                    <a:pt x="495" y="6189"/>
                  </a:lnTo>
                  <a:lnTo>
                    <a:pt x="502" y="6222"/>
                  </a:lnTo>
                  <a:lnTo>
                    <a:pt x="511" y="6253"/>
                  </a:lnTo>
                  <a:lnTo>
                    <a:pt x="520" y="6286"/>
                  </a:lnTo>
                  <a:lnTo>
                    <a:pt x="535" y="6337"/>
                  </a:lnTo>
                  <a:lnTo>
                    <a:pt x="552" y="6387"/>
                  </a:lnTo>
                  <a:lnTo>
                    <a:pt x="572" y="6435"/>
                  </a:lnTo>
                  <a:lnTo>
                    <a:pt x="593" y="6483"/>
                  </a:lnTo>
                  <a:lnTo>
                    <a:pt x="616" y="6529"/>
                  </a:lnTo>
                  <a:lnTo>
                    <a:pt x="640" y="6575"/>
                  </a:lnTo>
                  <a:lnTo>
                    <a:pt x="666" y="6619"/>
                  </a:lnTo>
                  <a:lnTo>
                    <a:pt x="693" y="6662"/>
                  </a:lnTo>
                  <a:lnTo>
                    <a:pt x="722" y="6705"/>
                  </a:lnTo>
                  <a:lnTo>
                    <a:pt x="751" y="6747"/>
                  </a:lnTo>
                  <a:lnTo>
                    <a:pt x="782" y="6789"/>
                  </a:lnTo>
                  <a:lnTo>
                    <a:pt x="813" y="6828"/>
                  </a:lnTo>
                  <a:lnTo>
                    <a:pt x="847" y="6868"/>
                  </a:lnTo>
                  <a:lnTo>
                    <a:pt x="881" y="6907"/>
                  </a:lnTo>
                  <a:lnTo>
                    <a:pt x="915" y="6946"/>
                  </a:lnTo>
                  <a:lnTo>
                    <a:pt x="951" y="6983"/>
                  </a:lnTo>
                  <a:lnTo>
                    <a:pt x="988" y="7020"/>
                  </a:lnTo>
                  <a:lnTo>
                    <a:pt x="1024" y="7057"/>
                  </a:lnTo>
                  <a:lnTo>
                    <a:pt x="1062" y="7093"/>
                  </a:lnTo>
                  <a:lnTo>
                    <a:pt x="1101" y="7129"/>
                  </a:lnTo>
                  <a:lnTo>
                    <a:pt x="1178" y="7200"/>
                  </a:lnTo>
                  <a:lnTo>
                    <a:pt x="1257" y="7269"/>
                  </a:lnTo>
                  <a:lnTo>
                    <a:pt x="1335" y="7337"/>
                  </a:lnTo>
                  <a:lnTo>
                    <a:pt x="1414" y="7405"/>
                  </a:lnTo>
                  <a:lnTo>
                    <a:pt x="1492" y="7473"/>
                  </a:lnTo>
                  <a:lnTo>
                    <a:pt x="1569" y="7541"/>
                  </a:lnTo>
                  <a:lnTo>
                    <a:pt x="1597" y="7566"/>
                  </a:lnTo>
                  <a:lnTo>
                    <a:pt x="1625" y="7590"/>
                  </a:lnTo>
                  <a:lnTo>
                    <a:pt x="1651" y="7617"/>
                  </a:lnTo>
                  <a:lnTo>
                    <a:pt x="1678" y="7642"/>
                  </a:lnTo>
                  <a:lnTo>
                    <a:pt x="1703" y="7669"/>
                  </a:lnTo>
                  <a:lnTo>
                    <a:pt x="1728" y="7696"/>
                  </a:lnTo>
                  <a:lnTo>
                    <a:pt x="1752" y="7724"/>
                  </a:lnTo>
                  <a:lnTo>
                    <a:pt x="1777" y="7752"/>
                  </a:lnTo>
                  <a:lnTo>
                    <a:pt x="1800" y="7781"/>
                  </a:lnTo>
                  <a:lnTo>
                    <a:pt x="1823" y="7809"/>
                  </a:lnTo>
                  <a:lnTo>
                    <a:pt x="1845" y="7839"/>
                  </a:lnTo>
                  <a:lnTo>
                    <a:pt x="1866" y="7868"/>
                  </a:lnTo>
                  <a:lnTo>
                    <a:pt x="1888" y="7899"/>
                  </a:lnTo>
                  <a:lnTo>
                    <a:pt x="1909" y="7929"/>
                  </a:lnTo>
                  <a:lnTo>
                    <a:pt x="1930" y="7960"/>
                  </a:lnTo>
                  <a:lnTo>
                    <a:pt x="1949" y="7991"/>
                  </a:lnTo>
                  <a:lnTo>
                    <a:pt x="1989" y="8054"/>
                  </a:lnTo>
                  <a:lnTo>
                    <a:pt x="2026" y="8117"/>
                  </a:lnTo>
                  <a:lnTo>
                    <a:pt x="2063" y="8181"/>
                  </a:lnTo>
                  <a:lnTo>
                    <a:pt x="2098" y="8247"/>
                  </a:lnTo>
                  <a:lnTo>
                    <a:pt x="2132" y="8313"/>
                  </a:lnTo>
                  <a:lnTo>
                    <a:pt x="2167" y="8378"/>
                  </a:lnTo>
                  <a:lnTo>
                    <a:pt x="2201" y="8444"/>
                  </a:lnTo>
                  <a:lnTo>
                    <a:pt x="2233" y="8510"/>
                  </a:lnTo>
                  <a:lnTo>
                    <a:pt x="2111" y="8446"/>
                  </a:lnTo>
                  <a:lnTo>
                    <a:pt x="1987" y="8380"/>
                  </a:lnTo>
                  <a:lnTo>
                    <a:pt x="1925" y="8347"/>
                  </a:lnTo>
                  <a:lnTo>
                    <a:pt x="1863" y="8312"/>
                  </a:lnTo>
                  <a:lnTo>
                    <a:pt x="1802" y="8276"/>
                  </a:lnTo>
                  <a:lnTo>
                    <a:pt x="1741" y="8239"/>
                  </a:lnTo>
                  <a:lnTo>
                    <a:pt x="1681" y="8203"/>
                  </a:lnTo>
                  <a:lnTo>
                    <a:pt x="1621" y="8164"/>
                  </a:lnTo>
                  <a:lnTo>
                    <a:pt x="1562" y="8125"/>
                  </a:lnTo>
                  <a:lnTo>
                    <a:pt x="1502" y="8086"/>
                  </a:lnTo>
                  <a:lnTo>
                    <a:pt x="1444" y="8044"/>
                  </a:lnTo>
                  <a:lnTo>
                    <a:pt x="1388" y="8002"/>
                  </a:lnTo>
                  <a:lnTo>
                    <a:pt x="1332" y="7958"/>
                  </a:lnTo>
                  <a:lnTo>
                    <a:pt x="1277" y="7914"/>
                  </a:lnTo>
                  <a:lnTo>
                    <a:pt x="1224" y="7868"/>
                  </a:lnTo>
                  <a:lnTo>
                    <a:pt x="1171" y="7821"/>
                  </a:lnTo>
                  <a:lnTo>
                    <a:pt x="1121" y="7774"/>
                  </a:lnTo>
                  <a:lnTo>
                    <a:pt x="1071" y="7724"/>
                  </a:lnTo>
                  <a:lnTo>
                    <a:pt x="1024" y="7673"/>
                  </a:lnTo>
                  <a:lnTo>
                    <a:pt x="978" y="7621"/>
                  </a:lnTo>
                  <a:lnTo>
                    <a:pt x="934" y="7567"/>
                  </a:lnTo>
                  <a:lnTo>
                    <a:pt x="892" y="7512"/>
                  </a:lnTo>
                  <a:lnTo>
                    <a:pt x="851" y="7455"/>
                  </a:lnTo>
                  <a:lnTo>
                    <a:pt x="813" y="7396"/>
                  </a:lnTo>
                  <a:lnTo>
                    <a:pt x="778" y="7337"/>
                  </a:lnTo>
                  <a:lnTo>
                    <a:pt x="744" y="7275"/>
                  </a:lnTo>
                  <a:lnTo>
                    <a:pt x="712" y="7212"/>
                  </a:lnTo>
                  <a:lnTo>
                    <a:pt x="684" y="7147"/>
                  </a:lnTo>
                  <a:lnTo>
                    <a:pt x="657" y="7080"/>
                  </a:lnTo>
                  <a:lnTo>
                    <a:pt x="634" y="7011"/>
                  </a:lnTo>
                  <a:lnTo>
                    <a:pt x="564" y="6800"/>
                  </a:lnTo>
                  <a:lnTo>
                    <a:pt x="498" y="6588"/>
                  </a:lnTo>
                  <a:lnTo>
                    <a:pt x="437" y="6375"/>
                  </a:lnTo>
                  <a:lnTo>
                    <a:pt x="381" y="6161"/>
                  </a:lnTo>
                  <a:lnTo>
                    <a:pt x="329" y="5945"/>
                  </a:lnTo>
                  <a:lnTo>
                    <a:pt x="281" y="5730"/>
                  </a:lnTo>
                  <a:lnTo>
                    <a:pt x="237" y="5513"/>
                  </a:lnTo>
                  <a:lnTo>
                    <a:pt x="198" y="5296"/>
                  </a:lnTo>
                  <a:lnTo>
                    <a:pt x="162" y="5078"/>
                  </a:lnTo>
                  <a:lnTo>
                    <a:pt x="130" y="4859"/>
                  </a:lnTo>
                  <a:lnTo>
                    <a:pt x="102" y="4639"/>
                  </a:lnTo>
                  <a:lnTo>
                    <a:pt x="77" y="4420"/>
                  </a:lnTo>
                  <a:lnTo>
                    <a:pt x="56" y="4200"/>
                  </a:lnTo>
                  <a:lnTo>
                    <a:pt x="39" y="3980"/>
                  </a:lnTo>
                  <a:lnTo>
                    <a:pt x="24" y="3759"/>
                  </a:lnTo>
                  <a:lnTo>
                    <a:pt x="14" y="3537"/>
                  </a:lnTo>
                  <a:lnTo>
                    <a:pt x="6" y="3316"/>
                  </a:lnTo>
                  <a:lnTo>
                    <a:pt x="1" y="3094"/>
                  </a:lnTo>
                  <a:lnTo>
                    <a:pt x="0" y="2873"/>
                  </a:lnTo>
                  <a:lnTo>
                    <a:pt x="1" y="2650"/>
                  </a:lnTo>
                  <a:lnTo>
                    <a:pt x="4" y="2428"/>
                  </a:lnTo>
                  <a:lnTo>
                    <a:pt x="11" y="2207"/>
                  </a:lnTo>
                  <a:lnTo>
                    <a:pt x="19" y="1985"/>
                  </a:lnTo>
                  <a:lnTo>
                    <a:pt x="31" y="1763"/>
                  </a:lnTo>
                  <a:lnTo>
                    <a:pt x="45" y="1541"/>
                  </a:lnTo>
                  <a:lnTo>
                    <a:pt x="61" y="1320"/>
                  </a:lnTo>
                  <a:lnTo>
                    <a:pt x="79" y="1100"/>
                  </a:lnTo>
                  <a:lnTo>
                    <a:pt x="99" y="878"/>
                  </a:lnTo>
                  <a:lnTo>
                    <a:pt x="121" y="658"/>
                  </a:lnTo>
                  <a:lnTo>
                    <a:pt x="146" y="439"/>
                  </a:lnTo>
                  <a:lnTo>
                    <a:pt x="171" y="22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5461001" y="1550988"/>
              <a:ext cx="463550" cy="1897063"/>
            </a:xfrm>
            <a:custGeom>
              <a:rect b="b" l="l" r="r" t="t"/>
              <a:pathLst>
                <a:path extrusionOk="0" h="8362" w="2048">
                  <a:moveTo>
                    <a:pt x="135" y="780"/>
                  </a:moveTo>
                  <a:lnTo>
                    <a:pt x="239" y="725"/>
                  </a:lnTo>
                  <a:lnTo>
                    <a:pt x="344" y="671"/>
                  </a:lnTo>
                  <a:lnTo>
                    <a:pt x="449" y="617"/>
                  </a:lnTo>
                  <a:lnTo>
                    <a:pt x="554" y="564"/>
                  </a:lnTo>
                  <a:lnTo>
                    <a:pt x="660" y="512"/>
                  </a:lnTo>
                  <a:lnTo>
                    <a:pt x="766" y="460"/>
                  </a:lnTo>
                  <a:lnTo>
                    <a:pt x="872" y="409"/>
                  </a:lnTo>
                  <a:lnTo>
                    <a:pt x="979" y="359"/>
                  </a:lnTo>
                  <a:lnTo>
                    <a:pt x="1086" y="310"/>
                  </a:lnTo>
                  <a:lnTo>
                    <a:pt x="1194" y="262"/>
                  </a:lnTo>
                  <a:lnTo>
                    <a:pt x="1302" y="215"/>
                  </a:lnTo>
                  <a:lnTo>
                    <a:pt x="1410" y="170"/>
                  </a:lnTo>
                  <a:lnTo>
                    <a:pt x="1519" y="125"/>
                  </a:lnTo>
                  <a:lnTo>
                    <a:pt x="1629" y="82"/>
                  </a:lnTo>
                  <a:lnTo>
                    <a:pt x="1740" y="40"/>
                  </a:lnTo>
                  <a:lnTo>
                    <a:pt x="1851" y="0"/>
                  </a:lnTo>
                  <a:lnTo>
                    <a:pt x="1866" y="99"/>
                  </a:lnTo>
                  <a:lnTo>
                    <a:pt x="1881" y="199"/>
                  </a:lnTo>
                  <a:lnTo>
                    <a:pt x="1895" y="298"/>
                  </a:lnTo>
                  <a:lnTo>
                    <a:pt x="1909" y="398"/>
                  </a:lnTo>
                  <a:lnTo>
                    <a:pt x="1922" y="498"/>
                  </a:lnTo>
                  <a:lnTo>
                    <a:pt x="1934" y="598"/>
                  </a:lnTo>
                  <a:lnTo>
                    <a:pt x="1945" y="698"/>
                  </a:lnTo>
                  <a:lnTo>
                    <a:pt x="1956" y="798"/>
                  </a:lnTo>
                  <a:lnTo>
                    <a:pt x="1966" y="898"/>
                  </a:lnTo>
                  <a:lnTo>
                    <a:pt x="1975" y="998"/>
                  </a:lnTo>
                  <a:lnTo>
                    <a:pt x="1984" y="1097"/>
                  </a:lnTo>
                  <a:lnTo>
                    <a:pt x="1992" y="1197"/>
                  </a:lnTo>
                  <a:lnTo>
                    <a:pt x="1999" y="1298"/>
                  </a:lnTo>
                  <a:lnTo>
                    <a:pt x="2007" y="1398"/>
                  </a:lnTo>
                  <a:lnTo>
                    <a:pt x="2013" y="1499"/>
                  </a:lnTo>
                  <a:lnTo>
                    <a:pt x="2018" y="1599"/>
                  </a:lnTo>
                  <a:lnTo>
                    <a:pt x="2024" y="1699"/>
                  </a:lnTo>
                  <a:lnTo>
                    <a:pt x="2028" y="1800"/>
                  </a:lnTo>
                  <a:lnTo>
                    <a:pt x="2032" y="1901"/>
                  </a:lnTo>
                  <a:lnTo>
                    <a:pt x="2036" y="2001"/>
                  </a:lnTo>
                  <a:lnTo>
                    <a:pt x="2041" y="2202"/>
                  </a:lnTo>
                  <a:lnTo>
                    <a:pt x="2045" y="2404"/>
                  </a:lnTo>
                  <a:lnTo>
                    <a:pt x="2048" y="2604"/>
                  </a:lnTo>
                  <a:lnTo>
                    <a:pt x="2048" y="2805"/>
                  </a:lnTo>
                  <a:lnTo>
                    <a:pt x="2048" y="3007"/>
                  </a:lnTo>
                  <a:lnTo>
                    <a:pt x="2046" y="3208"/>
                  </a:lnTo>
                  <a:lnTo>
                    <a:pt x="2044" y="3321"/>
                  </a:lnTo>
                  <a:lnTo>
                    <a:pt x="2041" y="3433"/>
                  </a:lnTo>
                  <a:lnTo>
                    <a:pt x="2038" y="3546"/>
                  </a:lnTo>
                  <a:lnTo>
                    <a:pt x="2034" y="3660"/>
                  </a:lnTo>
                  <a:lnTo>
                    <a:pt x="2028" y="3773"/>
                  </a:lnTo>
                  <a:lnTo>
                    <a:pt x="2022" y="3886"/>
                  </a:lnTo>
                  <a:lnTo>
                    <a:pt x="2015" y="3998"/>
                  </a:lnTo>
                  <a:lnTo>
                    <a:pt x="2007" y="4111"/>
                  </a:lnTo>
                  <a:lnTo>
                    <a:pt x="1998" y="4223"/>
                  </a:lnTo>
                  <a:lnTo>
                    <a:pt x="1988" y="4337"/>
                  </a:lnTo>
                  <a:lnTo>
                    <a:pt x="1977" y="4449"/>
                  </a:lnTo>
                  <a:lnTo>
                    <a:pt x="1966" y="4562"/>
                  </a:lnTo>
                  <a:lnTo>
                    <a:pt x="1953" y="4674"/>
                  </a:lnTo>
                  <a:lnTo>
                    <a:pt x="1938" y="4786"/>
                  </a:lnTo>
                  <a:lnTo>
                    <a:pt x="1924" y="4898"/>
                  </a:lnTo>
                  <a:lnTo>
                    <a:pt x="1908" y="5010"/>
                  </a:lnTo>
                  <a:lnTo>
                    <a:pt x="1891" y="5122"/>
                  </a:lnTo>
                  <a:lnTo>
                    <a:pt x="1873" y="5234"/>
                  </a:lnTo>
                  <a:lnTo>
                    <a:pt x="1855" y="5345"/>
                  </a:lnTo>
                  <a:lnTo>
                    <a:pt x="1834" y="5456"/>
                  </a:lnTo>
                  <a:lnTo>
                    <a:pt x="1814" y="5567"/>
                  </a:lnTo>
                  <a:lnTo>
                    <a:pt x="1792" y="5678"/>
                  </a:lnTo>
                  <a:lnTo>
                    <a:pt x="1768" y="5789"/>
                  </a:lnTo>
                  <a:lnTo>
                    <a:pt x="1745" y="5900"/>
                  </a:lnTo>
                  <a:lnTo>
                    <a:pt x="1719" y="6010"/>
                  </a:lnTo>
                  <a:lnTo>
                    <a:pt x="1693" y="6120"/>
                  </a:lnTo>
                  <a:lnTo>
                    <a:pt x="1665" y="6229"/>
                  </a:lnTo>
                  <a:lnTo>
                    <a:pt x="1637" y="6338"/>
                  </a:lnTo>
                  <a:lnTo>
                    <a:pt x="1607" y="6447"/>
                  </a:lnTo>
                  <a:lnTo>
                    <a:pt x="1575" y="6556"/>
                  </a:lnTo>
                  <a:lnTo>
                    <a:pt x="1544" y="6665"/>
                  </a:lnTo>
                  <a:lnTo>
                    <a:pt x="1510" y="6773"/>
                  </a:lnTo>
                  <a:lnTo>
                    <a:pt x="1491" y="6843"/>
                  </a:lnTo>
                  <a:lnTo>
                    <a:pt x="1469" y="6911"/>
                  </a:lnTo>
                  <a:lnTo>
                    <a:pt x="1445" y="6979"/>
                  </a:lnTo>
                  <a:lnTo>
                    <a:pt x="1418" y="7044"/>
                  </a:lnTo>
                  <a:lnTo>
                    <a:pt x="1390" y="7110"/>
                  </a:lnTo>
                  <a:lnTo>
                    <a:pt x="1359" y="7173"/>
                  </a:lnTo>
                  <a:lnTo>
                    <a:pt x="1326" y="7235"/>
                  </a:lnTo>
                  <a:lnTo>
                    <a:pt x="1291" y="7296"/>
                  </a:lnTo>
                  <a:lnTo>
                    <a:pt x="1253" y="7356"/>
                  </a:lnTo>
                  <a:lnTo>
                    <a:pt x="1215" y="7415"/>
                  </a:lnTo>
                  <a:lnTo>
                    <a:pt x="1173" y="7472"/>
                  </a:lnTo>
                  <a:lnTo>
                    <a:pt x="1130" y="7528"/>
                  </a:lnTo>
                  <a:lnTo>
                    <a:pt x="1086" y="7582"/>
                  </a:lnTo>
                  <a:lnTo>
                    <a:pt x="1039" y="7635"/>
                  </a:lnTo>
                  <a:lnTo>
                    <a:pt x="991" y="7687"/>
                  </a:lnTo>
                  <a:lnTo>
                    <a:pt x="942" y="7738"/>
                  </a:lnTo>
                  <a:lnTo>
                    <a:pt x="891" y="7787"/>
                  </a:lnTo>
                  <a:lnTo>
                    <a:pt x="839" y="7835"/>
                  </a:lnTo>
                  <a:lnTo>
                    <a:pt x="785" y="7882"/>
                  </a:lnTo>
                  <a:lnTo>
                    <a:pt x="730" y="7926"/>
                  </a:lnTo>
                  <a:lnTo>
                    <a:pt x="674" y="7970"/>
                  </a:lnTo>
                  <a:lnTo>
                    <a:pt x="617" y="8013"/>
                  </a:lnTo>
                  <a:lnTo>
                    <a:pt x="559" y="8054"/>
                  </a:lnTo>
                  <a:lnTo>
                    <a:pt x="500" y="8094"/>
                  </a:lnTo>
                  <a:lnTo>
                    <a:pt x="440" y="8132"/>
                  </a:lnTo>
                  <a:lnTo>
                    <a:pt x="380" y="8169"/>
                  </a:lnTo>
                  <a:lnTo>
                    <a:pt x="318" y="8205"/>
                  </a:lnTo>
                  <a:lnTo>
                    <a:pt x="255" y="8238"/>
                  </a:lnTo>
                  <a:lnTo>
                    <a:pt x="192" y="8271"/>
                  </a:lnTo>
                  <a:lnTo>
                    <a:pt x="129" y="8303"/>
                  </a:lnTo>
                  <a:lnTo>
                    <a:pt x="65" y="8333"/>
                  </a:lnTo>
                  <a:lnTo>
                    <a:pt x="0" y="8362"/>
                  </a:lnTo>
                  <a:lnTo>
                    <a:pt x="22" y="8307"/>
                  </a:lnTo>
                  <a:lnTo>
                    <a:pt x="43" y="8253"/>
                  </a:lnTo>
                  <a:lnTo>
                    <a:pt x="66" y="8198"/>
                  </a:lnTo>
                  <a:lnTo>
                    <a:pt x="88" y="8144"/>
                  </a:lnTo>
                  <a:lnTo>
                    <a:pt x="112" y="8090"/>
                  </a:lnTo>
                  <a:lnTo>
                    <a:pt x="136" y="8035"/>
                  </a:lnTo>
                  <a:lnTo>
                    <a:pt x="162" y="7982"/>
                  </a:lnTo>
                  <a:lnTo>
                    <a:pt x="188" y="7929"/>
                  </a:lnTo>
                  <a:lnTo>
                    <a:pt x="216" y="7878"/>
                  </a:lnTo>
                  <a:lnTo>
                    <a:pt x="245" y="7828"/>
                  </a:lnTo>
                  <a:lnTo>
                    <a:pt x="260" y="7802"/>
                  </a:lnTo>
                  <a:lnTo>
                    <a:pt x="276" y="7778"/>
                  </a:lnTo>
                  <a:lnTo>
                    <a:pt x="292" y="7753"/>
                  </a:lnTo>
                  <a:lnTo>
                    <a:pt x="308" y="7730"/>
                  </a:lnTo>
                  <a:lnTo>
                    <a:pt x="326" y="7705"/>
                  </a:lnTo>
                  <a:lnTo>
                    <a:pt x="343" y="7682"/>
                  </a:lnTo>
                  <a:lnTo>
                    <a:pt x="361" y="7659"/>
                  </a:lnTo>
                  <a:lnTo>
                    <a:pt x="380" y="7637"/>
                  </a:lnTo>
                  <a:lnTo>
                    <a:pt x="399" y="7614"/>
                  </a:lnTo>
                  <a:lnTo>
                    <a:pt x="419" y="7593"/>
                  </a:lnTo>
                  <a:lnTo>
                    <a:pt x="440" y="7572"/>
                  </a:lnTo>
                  <a:lnTo>
                    <a:pt x="461" y="7550"/>
                  </a:lnTo>
                  <a:lnTo>
                    <a:pt x="497" y="7515"/>
                  </a:lnTo>
                  <a:lnTo>
                    <a:pt x="533" y="7478"/>
                  </a:lnTo>
                  <a:lnTo>
                    <a:pt x="569" y="7442"/>
                  </a:lnTo>
                  <a:lnTo>
                    <a:pt x="607" y="7406"/>
                  </a:lnTo>
                  <a:lnTo>
                    <a:pt x="683" y="7336"/>
                  </a:lnTo>
                  <a:lnTo>
                    <a:pt x="760" y="7266"/>
                  </a:lnTo>
                  <a:lnTo>
                    <a:pt x="837" y="7195"/>
                  </a:lnTo>
                  <a:lnTo>
                    <a:pt x="914" y="7125"/>
                  </a:lnTo>
                  <a:lnTo>
                    <a:pt x="952" y="7088"/>
                  </a:lnTo>
                  <a:lnTo>
                    <a:pt x="989" y="7053"/>
                  </a:lnTo>
                  <a:lnTo>
                    <a:pt x="1026" y="7016"/>
                  </a:lnTo>
                  <a:lnTo>
                    <a:pt x="1063" y="6979"/>
                  </a:lnTo>
                  <a:lnTo>
                    <a:pt x="1098" y="6942"/>
                  </a:lnTo>
                  <a:lnTo>
                    <a:pt x="1134" y="6904"/>
                  </a:lnTo>
                  <a:lnTo>
                    <a:pt x="1168" y="6865"/>
                  </a:lnTo>
                  <a:lnTo>
                    <a:pt x="1201" y="6826"/>
                  </a:lnTo>
                  <a:lnTo>
                    <a:pt x="1234" y="6787"/>
                  </a:lnTo>
                  <a:lnTo>
                    <a:pt x="1265" y="6746"/>
                  </a:lnTo>
                  <a:lnTo>
                    <a:pt x="1295" y="6704"/>
                  </a:lnTo>
                  <a:lnTo>
                    <a:pt x="1324" y="6662"/>
                  </a:lnTo>
                  <a:lnTo>
                    <a:pt x="1352" y="6619"/>
                  </a:lnTo>
                  <a:lnTo>
                    <a:pt x="1378" y="6574"/>
                  </a:lnTo>
                  <a:lnTo>
                    <a:pt x="1402" y="6530"/>
                  </a:lnTo>
                  <a:lnTo>
                    <a:pt x="1426" y="6484"/>
                  </a:lnTo>
                  <a:lnTo>
                    <a:pt x="1447" y="6437"/>
                  </a:lnTo>
                  <a:lnTo>
                    <a:pt x="1466" y="6388"/>
                  </a:lnTo>
                  <a:lnTo>
                    <a:pt x="1485" y="6339"/>
                  </a:lnTo>
                  <a:lnTo>
                    <a:pt x="1500" y="6288"/>
                  </a:lnTo>
                  <a:lnTo>
                    <a:pt x="1510" y="6256"/>
                  </a:lnTo>
                  <a:lnTo>
                    <a:pt x="1517" y="6224"/>
                  </a:lnTo>
                  <a:lnTo>
                    <a:pt x="1524" y="6191"/>
                  </a:lnTo>
                  <a:lnTo>
                    <a:pt x="1530" y="6160"/>
                  </a:lnTo>
                  <a:lnTo>
                    <a:pt x="1534" y="6127"/>
                  </a:lnTo>
                  <a:lnTo>
                    <a:pt x="1536" y="6095"/>
                  </a:lnTo>
                  <a:lnTo>
                    <a:pt x="1538" y="6063"/>
                  </a:lnTo>
                  <a:lnTo>
                    <a:pt x="1538" y="6030"/>
                  </a:lnTo>
                  <a:lnTo>
                    <a:pt x="1538" y="5998"/>
                  </a:lnTo>
                  <a:lnTo>
                    <a:pt x="1536" y="5966"/>
                  </a:lnTo>
                  <a:lnTo>
                    <a:pt x="1533" y="5934"/>
                  </a:lnTo>
                  <a:lnTo>
                    <a:pt x="1530" y="5903"/>
                  </a:lnTo>
                  <a:lnTo>
                    <a:pt x="1524" y="5870"/>
                  </a:lnTo>
                  <a:lnTo>
                    <a:pt x="1519" y="5838"/>
                  </a:lnTo>
                  <a:lnTo>
                    <a:pt x="1513" y="5807"/>
                  </a:lnTo>
                  <a:lnTo>
                    <a:pt x="1506" y="5775"/>
                  </a:lnTo>
                  <a:lnTo>
                    <a:pt x="1499" y="5744"/>
                  </a:lnTo>
                  <a:lnTo>
                    <a:pt x="1491" y="5712"/>
                  </a:lnTo>
                  <a:lnTo>
                    <a:pt x="1483" y="5680"/>
                  </a:lnTo>
                  <a:lnTo>
                    <a:pt x="1473" y="5649"/>
                  </a:lnTo>
                  <a:lnTo>
                    <a:pt x="1454" y="5586"/>
                  </a:lnTo>
                  <a:lnTo>
                    <a:pt x="1433" y="5523"/>
                  </a:lnTo>
                  <a:lnTo>
                    <a:pt x="1411" y="5462"/>
                  </a:lnTo>
                  <a:lnTo>
                    <a:pt x="1389" y="5400"/>
                  </a:lnTo>
                  <a:lnTo>
                    <a:pt x="1367" y="5340"/>
                  </a:lnTo>
                  <a:lnTo>
                    <a:pt x="1345" y="5280"/>
                  </a:lnTo>
                  <a:lnTo>
                    <a:pt x="1276" y="5329"/>
                  </a:lnTo>
                  <a:lnTo>
                    <a:pt x="1206" y="5378"/>
                  </a:lnTo>
                  <a:lnTo>
                    <a:pt x="1137" y="5426"/>
                  </a:lnTo>
                  <a:lnTo>
                    <a:pt x="1068" y="5475"/>
                  </a:lnTo>
                  <a:lnTo>
                    <a:pt x="998" y="5524"/>
                  </a:lnTo>
                  <a:lnTo>
                    <a:pt x="929" y="5574"/>
                  </a:lnTo>
                  <a:lnTo>
                    <a:pt x="861" y="5623"/>
                  </a:lnTo>
                  <a:lnTo>
                    <a:pt x="792" y="5673"/>
                  </a:lnTo>
                  <a:lnTo>
                    <a:pt x="795" y="5519"/>
                  </a:lnTo>
                  <a:lnTo>
                    <a:pt x="797" y="5365"/>
                  </a:lnTo>
                  <a:lnTo>
                    <a:pt x="799" y="5211"/>
                  </a:lnTo>
                  <a:lnTo>
                    <a:pt x="799" y="5057"/>
                  </a:lnTo>
                  <a:lnTo>
                    <a:pt x="798" y="4903"/>
                  </a:lnTo>
                  <a:lnTo>
                    <a:pt x="795" y="4749"/>
                  </a:lnTo>
                  <a:lnTo>
                    <a:pt x="790" y="4596"/>
                  </a:lnTo>
                  <a:lnTo>
                    <a:pt x="785" y="4442"/>
                  </a:lnTo>
                  <a:lnTo>
                    <a:pt x="777" y="4288"/>
                  </a:lnTo>
                  <a:lnTo>
                    <a:pt x="768" y="4135"/>
                  </a:lnTo>
                  <a:lnTo>
                    <a:pt x="763" y="4057"/>
                  </a:lnTo>
                  <a:lnTo>
                    <a:pt x="757" y="3981"/>
                  </a:lnTo>
                  <a:lnTo>
                    <a:pt x="751" y="3904"/>
                  </a:lnTo>
                  <a:lnTo>
                    <a:pt x="744" y="3828"/>
                  </a:lnTo>
                  <a:lnTo>
                    <a:pt x="735" y="3751"/>
                  </a:lnTo>
                  <a:lnTo>
                    <a:pt x="727" y="3675"/>
                  </a:lnTo>
                  <a:lnTo>
                    <a:pt x="719" y="3598"/>
                  </a:lnTo>
                  <a:lnTo>
                    <a:pt x="710" y="3522"/>
                  </a:lnTo>
                  <a:lnTo>
                    <a:pt x="700" y="3445"/>
                  </a:lnTo>
                  <a:lnTo>
                    <a:pt x="689" y="3369"/>
                  </a:lnTo>
                  <a:lnTo>
                    <a:pt x="677" y="3293"/>
                  </a:lnTo>
                  <a:lnTo>
                    <a:pt x="666" y="3217"/>
                  </a:lnTo>
                  <a:lnTo>
                    <a:pt x="655" y="3140"/>
                  </a:lnTo>
                  <a:lnTo>
                    <a:pt x="644" y="3062"/>
                  </a:lnTo>
                  <a:lnTo>
                    <a:pt x="631" y="2986"/>
                  </a:lnTo>
                  <a:lnTo>
                    <a:pt x="618" y="2908"/>
                  </a:lnTo>
                  <a:lnTo>
                    <a:pt x="605" y="2832"/>
                  </a:lnTo>
                  <a:lnTo>
                    <a:pt x="591" y="2755"/>
                  </a:lnTo>
                  <a:lnTo>
                    <a:pt x="576" y="2678"/>
                  </a:lnTo>
                  <a:lnTo>
                    <a:pt x="561" y="2601"/>
                  </a:lnTo>
                  <a:lnTo>
                    <a:pt x="530" y="2449"/>
                  </a:lnTo>
                  <a:lnTo>
                    <a:pt x="496" y="2297"/>
                  </a:lnTo>
                  <a:lnTo>
                    <a:pt x="461" y="2146"/>
                  </a:lnTo>
                  <a:lnTo>
                    <a:pt x="425" y="1994"/>
                  </a:lnTo>
                  <a:lnTo>
                    <a:pt x="388" y="1842"/>
                  </a:lnTo>
                  <a:lnTo>
                    <a:pt x="351" y="1691"/>
                  </a:lnTo>
                  <a:lnTo>
                    <a:pt x="313" y="1539"/>
                  </a:lnTo>
                  <a:lnTo>
                    <a:pt x="276" y="1388"/>
                  </a:lnTo>
                  <a:lnTo>
                    <a:pt x="239" y="1236"/>
                  </a:lnTo>
                  <a:lnTo>
                    <a:pt x="203" y="1084"/>
                  </a:lnTo>
                  <a:lnTo>
                    <a:pt x="168" y="932"/>
                  </a:lnTo>
                  <a:lnTo>
                    <a:pt x="135" y="7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47" name="Google Shape;647;p28"/>
          <p:cNvGrpSpPr/>
          <p:nvPr/>
        </p:nvGrpSpPr>
        <p:grpSpPr>
          <a:xfrm>
            <a:off x="3164285" y="2216110"/>
            <a:ext cx="2815430" cy="800608"/>
            <a:chOff x="2724151" y="1960563"/>
            <a:chExt cx="3695700" cy="1050925"/>
          </a:xfrm>
        </p:grpSpPr>
        <p:sp>
          <p:nvSpPr>
            <p:cNvPr id="648" name="Google Shape;648;p28"/>
            <p:cNvSpPr/>
            <p:nvPr/>
          </p:nvSpPr>
          <p:spPr>
            <a:xfrm>
              <a:off x="2724151" y="1960563"/>
              <a:ext cx="515938" cy="1050925"/>
            </a:xfrm>
            <a:custGeom>
              <a:rect b="b" l="l" r="r" t="t"/>
              <a:pathLst>
                <a:path extrusionOk="0" h="4633" w="2275">
                  <a:moveTo>
                    <a:pt x="0" y="0"/>
                  </a:moveTo>
                  <a:lnTo>
                    <a:pt x="119" y="12"/>
                  </a:lnTo>
                  <a:lnTo>
                    <a:pt x="239" y="27"/>
                  </a:lnTo>
                  <a:lnTo>
                    <a:pt x="357" y="42"/>
                  </a:lnTo>
                  <a:lnTo>
                    <a:pt x="476" y="58"/>
                  </a:lnTo>
                  <a:lnTo>
                    <a:pt x="594" y="76"/>
                  </a:lnTo>
                  <a:lnTo>
                    <a:pt x="714" y="94"/>
                  </a:lnTo>
                  <a:lnTo>
                    <a:pt x="832" y="113"/>
                  </a:lnTo>
                  <a:lnTo>
                    <a:pt x="950" y="134"/>
                  </a:lnTo>
                  <a:lnTo>
                    <a:pt x="1067" y="154"/>
                  </a:lnTo>
                  <a:lnTo>
                    <a:pt x="1186" y="176"/>
                  </a:lnTo>
                  <a:lnTo>
                    <a:pt x="1304" y="199"/>
                  </a:lnTo>
                  <a:lnTo>
                    <a:pt x="1421" y="223"/>
                  </a:lnTo>
                  <a:lnTo>
                    <a:pt x="1538" y="247"/>
                  </a:lnTo>
                  <a:lnTo>
                    <a:pt x="1656" y="272"/>
                  </a:lnTo>
                  <a:lnTo>
                    <a:pt x="1773" y="298"/>
                  </a:lnTo>
                  <a:lnTo>
                    <a:pt x="1890" y="323"/>
                  </a:lnTo>
                  <a:lnTo>
                    <a:pt x="1892" y="476"/>
                  </a:lnTo>
                  <a:lnTo>
                    <a:pt x="1894" y="629"/>
                  </a:lnTo>
                  <a:lnTo>
                    <a:pt x="1896" y="782"/>
                  </a:lnTo>
                  <a:lnTo>
                    <a:pt x="1898" y="935"/>
                  </a:lnTo>
                  <a:lnTo>
                    <a:pt x="1901" y="1088"/>
                  </a:lnTo>
                  <a:lnTo>
                    <a:pt x="1904" y="1241"/>
                  </a:lnTo>
                  <a:lnTo>
                    <a:pt x="1907" y="1394"/>
                  </a:lnTo>
                  <a:lnTo>
                    <a:pt x="1911" y="1546"/>
                  </a:lnTo>
                  <a:lnTo>
                    <a:pt x="1917" y="1699"/>
                  </a:lnTo>
                  <a:lnTo>
                    <a:pt x="1924" y="1852"/>
                  </a:lnTo>
                  <a:lnTo>
                    <a:pt x="1931" y="2005"/>
                  </a:lnTo>
                  <a:lnTo>
                    <a:pt x="1939" y="2156"/>
                  </a:lnTo>
                  <a:lnTo>
                    <a:pt x="1949" y="2309"/>
                  </a:lnTo>
                  <a:lnTo>
                    <a:pt x="1961" y="2461"/>
                  </a:lnTo>
                  <a:lnTo>
                    <a:pt x="1975" y="2614"/>
                  </a:lnTo>
                  <a:lnTo>
                    <a:pt x="1991" y="2766"/>
                  </a:lnTo>
                  <a:lnTo>
                    <a:pt x="2002" y="2883"/>
                  </a:lnTo>
                  <a:lnTo>
                    <a:pt x="2016" y="3001"/>
                  </a:lnTo>
                  <a:lnTo>
                    <a:pt x="2033" y="3118"/>
                  </a:lnTo>
                  <a:lnTo>
                    <a:pt x="2049" y="3235"/>
                  </a:lnTo>
                  <a:lnTo>
                    <a:pt x="2067" y="3351"/>
                  </a:lnTo>
                  <a:lnTo>
                    <a:pt x="2087" y="3468"/>
                  </a:lnTo>
                  <a:lnTo>
                    <a:pt x="2107" y="3584"/>
                  </a:lnTo>
                  <a:lnTo>
                    <a:pt x="2128" y="3700"/>
                  </a:lnTo>
                  <a:lnTo>
                    <a:pt x="2148" y="3816"/>
                  </a:lnTo>
                  <a:lnTo>
                    <a:pt x="2168" y="3932"/>
                  </a:lnTo>
                  <a:lnTo>
                    <a:pt x="2189" y="4050"/>
                  </a:lnTo>
                  <a:lnTo>
                    <a:pt x="2208" y="4166"/>
                  </a:lnTo>
                  <a:lnTo>
                    <a:pt x="2227" y="4282"/>
                  </a:lnTo>
                  <a:lnTo>
                    <a:pt x="2245" y="4399"/>
                  </a:lnTo>
                  <a:lnTo>
                    <a:pt x="2261" y="4516"/>
                  </a:lnTo>
                  <a:lnTo>
                    <a:pt x="2275" y="4633"/>
                  </a:lnTo>
                  <a:lnTo>
                    <a:pt x="2216" y="4555"/>
                  </a:lnTo>
                  <a:lnTo>
                    <a:pt x="2158" y="4477"/>
                  </a:lnTo>
                  <a:lnTo>
                    <a:pt x="2102" y="4397"/>
                  </a:lnTo>
                  <a:lnTo>
                    <a:pt x="2048" y="4316"/>
                  </a:lnTo>
                  <a:lnTo>
                    <a:pt x="1996" y="4234"/>
                  </a:lnTo>
                  <a:lnTo>
                    <a:pt x="1946" y="4152"/>
                  </a:lnTo>
                  <a:lnTo>
                    <a:pt x="1897" y="4068"/>
                  </a:lnTo>
                  <a:lnTo>
                    <a:pt x="1850" y="3983"/>
                  </a:lnTo>
                  <a:lnTo>
                    <a:pt x="1804" y="3898"/>
                  </a:lnTo>
                  <a:lnTo>
                    <a:pt x="1760" y="3812"/>
                  </a:lnTo>
                  <a:lnTo>
                    <a:pt x="1717" y="3726"/>
                  </a:lnTo>
                  <a:lnTo>
                    <a:pt x="1674" y="3638"/>
                  </a:lnTo>
                  <a:lnTo>
                    <a:pt x="1633" y="3550"/>
                  </a:lnTo>
                  <a:lnTo>
                    <a:pt x="1593" y="3461"/>
                  </a:lnTo>
                  <a:lnTo>
                    <a:pt x="1554" y="3373"/>
                  </a:lnTo>
                  <a:lnTo>
                    <a:pt x="1515" y="3284"/>
                  </a:lnTo>
                  <a:lnTo>
                    <a:pt x="1439" y="3105"/>
                  </a:lnTo>
                  <a:lnTo>
                    <a:pt x="1365" y="2924"/>
                  </a:lnTo>
                  <a:lnTo>
                    <a:pt x="1293" y="2744"/>
                  </a:lnTo>
                  <a:lnTo>
                    <a:pt x="1219" y="2563"/>
                  </a:lnTo>
                  <a:lnTo>
                    <a:pt x="1146" y="2383"/>
                  </a:lnTo>
                  <a:lnTo>
                    <a:pt x="1070" y="2204"/>
                  </a:lnTo>
                  <a:lnTo>
                    <a:pt x="1032" y="2115"/>
                  </a:lnTo>
                  <a:lnTo>
                    <a:pt x="993" y="2026"/>
                  </a:lnTo>
                  <a:lnTo>
                    <a:pt x="952" y="1938"/>
                  </a:lnTo>
                  <a:lnTo>
                    <a:pt x="911" y="1851"/>
                  </a:lnTo>
                  <a:lnTo>
                    <a:pt x="897" y="1818"/>
                  </a:lnTo>
                  <a:lnTo>
                    <a:pt x="882" y="1786"/>
                  </a:lnTo>
                  <a:lnTo>
                    <a:pt x="867" y="1755"/>
                  </a:lnTo>
                  <a:lnTo>
                    <a:pt x="850" y="1724"/>
                  </a:lnTo>
                  <a:lnTo>
                    <a:pt x="833" y="1694"/>
                  </a:lnTo>
                  <a:lnTo>
                    <a:pt x="816" y="1663"/>
                  </a:lnTo>
                  <a:lnTo>
                    <a:pt x="798" y="1632"/>
                  </a:lnTo>
                  <a:lnTo>
                    <a:pt x="780" y="1603"/>
                  </a:lnTo>
                  <a:lnTo>
                    <a:pt x="743" y="1544"/>
                  </a:lnTo>
                  <a:lnTo>
                    <a:pt x="704" y="1486"/>
                  </a:lnTo>
                  <a:lnTo>
                    <a:pt x="664" y="1428"/>
                  </a:lnTo>
                  <a:lnTo>
                    <a:pt x="623" y="1372"/>
                  </a:lnTo>
                  <a:lnTo>
                    <a:pt x="580" y="1316"/>
                  </a:lnTo>
                  <a:lnTo>
                    <a:pt x="537" y="1261"/>
                  </a:lnTo>
                  <a:lnTo>
                    <a:pt x="494" y="1207"/>
                  </a:lnTo>
                  <a:lnTo>
                    <a:pt x="449" y="1153"/>
                  </a:lnTo>
                  <a:lnTo>
                    <a:pt x="405" y="1099"/>
                  </a:lnTo>
                  <a:lnTo>
                    <a:pt x="360" y="1045"/>
                  </a:lnTo>
                  <a:lnTo>
                    <a:pt x="315" y="991"/>
                  </a:lnTo>
                  <a:lnTo>
                    <a:pt x="270" y="938"/>
                  </a:lnTo>
                  <a:lnTo>
                    <a:pt x="250" y="914"/>
                  </a:lnTo>
                  <a:lnTo>
                    <a:pt x="232" y="888"/>
                  </a:lnTo>
                  <a:lnTo>
                    <a:pt x="213" y="863"/>
                  </a:lnTo>
                  <a:lnTo>
                    <a:pt x="197" y="836"/>
                  </a:lnTo>
                  <a:lnTo>
                    <a:pt x="182" y="810"/>
                  </a:lnTo>
                  <a:lnTo>
                    <a:pt x="167" y="782"/>
                  </a:lnTo>
                  <a:lnTo>
                    <a:pt x="154" y="755"/>
                  </a:lnTo>
                  <a:lnTo>
                    <a:pt x="142" y="727"/>
                  </a:lnTo>
                  <a:lnTo>
                    <a:pt x="131" y="698"/>
                  </a:lnTo>
                  <a:lnTo>
                    <a:pt x="119" y="670"/>
                  </a:lnTo>
                  <a:lnTo>
                    <a:pt x="110" y="641"/>
                  </a:lnTo>
                  <a:lnTo>
                    <a:pt x="101" y="612"/>
                  </a:lnTo>
                  <a:lnTo>
                    <a:pt x="93" y="582"/>
                  </a:lnTo>
                  <a:lnTo>
                    <a:pt x="86" y="552"/>
                  </a:lnTo>
                  <a:lnTo>
                    <a:pt x="79" y="522"/>
                  </a:lnTo>
                  <a:lnTo>
                    <a:pt x="71" y="492"/>
                  </a:lnTo>
                  <a:lnTo>
                    <a:pt x="60" y="430"/>
                  </a:lnTo>
                  <a:lnTo>
                    <a:pt x="50" y="369"/>
                  </a:lnTo>
                  <a:lnTo>
                    <a:pt x="42" y="307"/>
                  </a:lnTo>
                  <a:lnTo>
                    <a:pt x="34" y="245"/>
                  </a:lnTo>
                  <a:lnTo>
                    <a:pt x="26" y="183"/>
                  </a:lnTo>
                  <a:lnTo>
                    <a:pt x="17" y="121"/>
                  </a:lnTo>
                  <a:lnTo>
                    <a:pt x="9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5907088" y="1963738"/>
              <a:ext cx="512763" cy="1044575"/>
            </a:xfrm>
            <a:custGeom>
              <a:rect b="b" l="l" r="r" t="t"/>
              <a:pathLst>
                <a:path extrusionOk="0" h="4604" w="2262">
                  <a:moveTo>
                    <a:pt x="381" y="313"/>
                  </a:moveTo>
                  <a:lnTo>
                    <a:pt x="497" y="286"/>
                  </a:lnTo>
                  <a:lnTo>
                    <a:pt x="614" y="258"/>
                  </a:lnTo>
                  <a:lnTo>
                    <a:pt x="730" y="233"/>
                  </a:lnTo>
                  <a:lnTo>
                    <a:pt x="846" y="207"/>
                  </a:lnTo>
                  <a:lnTo>
                    <a:pt x="963" y="183"/>
                  </a:lnTo>
                  <a:lnTo>
                    <a:pt x="1080" y="159"/>
                  </a:lnTo>
                  <a:lnTo>
                    <a:pt x="1198" y="137"/>
                  </a:lnTo>
                  <a:lnTo>
                    <a:pt x="1315" y="116"/>
                  </a:lnTo>
                  <a:lnTo>
                    <a:pt x="1432" y="95"/>
                  </a:lnTo>
                  <a:lnTo>
                    <a:pt x="1550" y="77"/>
                  </a:lnTo>
                  <a:lnTo>
                    <a:pt x="1669" y="59"/>
                  </a:lnTo>
                  <a:lnTo>
                    <a:pt x="1787" y="44"/>
                  </a:lnTo>
                  <a:lnTo>
                    <a:pt x="1905" y="31"/>
                  </a:lnTo>
                  <a:lnTo>
                    <a:pt x="2024" y="19"/>
                  </a:lnTo>
                  <a:lnTo>
                    <a:pt x="2143" y="9"/>
                  </a:lnTo>
                  <a:lnTo>
                    <a:pt x="2262" y="0"/>
                  </a:lnTo>
                  <a:lnTo>
                    <a:pt x="2253" y="61"/>
                  </a:lnTo>
                  <a:lnTo>
                    <a:pt x="2245" y="121"/>
                  </a:lnTo>
                  <a:lnTo>
                    <a:pt x="2236" y="182"/>
                  </a:lnTo>
                  <a:lnTo>
                    <a:pt x="2228" y="242"/>
                  </a:lnTo>
                  <a:lnTo>
                    <a:pt x="2219" y="303"/>
                  </a:lnTo>
                  <a:lnTo>
                    <a:pt x="2209" y="364"/>
                  </a:lnTo>
                  <a:lnTo>
                    <a:pt x="2198" y="426"/>
                  </a:lnTo>
                  <a:lnTo>
                    <a:pt x="2185" y="486"/>
                  </a:lnTo>
                  <a:lnTo>
                    <a:pt x="2178" y="515"/>
                  </a:lnTo>
                  <a:lnTo>
                    <a:pt x="2170" y="545"/>
                  </a:lnTo>
                  <a:lnTo>
                    <a:pt x="2162" y="574"/>
                  </a:lnTo>
                  <a:lnTo>
                    <a:pt x="2153" y="603"/>
                  </a:lnTo>
                  <a:lnTo>
                    <a:pt x="2144" y="631"/>
                  </a:lnTo>
                  <a:lnTo>
                    <a:pt x="2132" y="660"/>
                  </a:lnTo>
                  <a:lnTo>
                    <a:pt x="2121" y="689"/>
                  </a:lnTo>
                  <a:lnTo>
                    <a:pt x="2109" y="716"/>
                  </a:lnTo>
                  <a:lnTo>
                    <a:pt x="2096" y="744"/>
                  </a:lnTo>
                  <a:lnTo>
                    <a:pt x="2082" y="770"/>
                  </a:lnTo>
                  <a:lnTo>
                    <a:pt x="2067" y="797"/>
                  </a:lnTo>
                  <a:lnTo>
                    <a:pt x="2051" y="822"/>
                  </a:lnTo>
                  <a:lnTo>
                    <a:pt x="2034" y="848"/>
                  </a:lnTo>
                  <a:lnTo>
                    <a:pt x="2015" y="872"/>
                  </a:lnTo>
                  <a:lnTo>
                    <a:pt x="1996" y="897"/>
                  </a:lnTo>
                  <a:lnTo>
                    <a:pt x="1974" y="920"/>
                  </a:lnTo>
                  <a:lnTo>
                    <a:pt x="1922" y="979"/>
                  </a:lnTo>
                  <a:lnTo>
                    <a:pt x="1871" y="1039"/>
                  </a:lnTo>
                  <a:lnTo>
                    <a:pt x="1821" y="1098"/>
                  </a:lnTo>
                  <a:lnTo>
                    <a:pt x="1772" y="1160"/>
                  </a:lnTo>
                  <a:lnTo>
                    <a:pt x="1723" y="1221"/>
                  </a:lnTo>
                  <a:lnTo>
                    <a:pt x="1675" y="1283"/>
                  </a:lnTo>
                  <a:lnTo>
                    <a:pt x="1627" y="1346"/>
                  </a:lnTo>
                  <a:lnTo>
                    <a:pt x="1582" y="1409"/>
                  </a:lnTo>
                  <a:lnTo>
                    <a:pt x="1537" y="1475"/>
                  </a:lnTo>
                  <a:lnTo>
                    <a:pt x="1494" y="1540"/>
                  </a:lnTo>
                  <a:lnTo>
                    <a:pt x="1474" y="1572"/>
                  </a:lnTo>
                  <a:lnTo>
                    <a:pt x="1454" y="1606"/>
                  </a:lnTo>
                  <a:lnTo>
                    <a:pt x="1433" y="1640"/>
                  </a:lnTo>
                  <a:lnTo>
                    <a:pt x="1414" y="1674"/>
                  </a:lnTo>
                  <a:lnTo>
                    <a:pt x="1394" y="1708"/>
                  </a:lnTo>
                  <a:lnTo>
                    <a:pt x="1376" y="1743"/>
                  </a:lnTo>
                  <a:lnTo>
                    <a:pt x="1358" y="1777"/>
                  </a:lnTo>
                  <a:lnTo>
                    <a:pt x="1340" y="1813"/>
                  </a:lnTo>
                  <a:lnTo>
                    <a:pt x="1323" y="1848"/>
                  </a:lnTo>
                  <a:lnTo>
                    <a:pt x="1307" y="1883"/>
                  </a:lnTo>
                  <a:lnTo>
                    <a:pt x="1290" y="1920"/>
                  </a:lnTo>
                  <a:lnTo>
                    <a:pt x="1275" y="1957"/>
                  </a:lnTo>
                  <a:lnTo>
                    <a:pt x="1203" y="2125"/>
                  </a:lnTo>
                  <a:lnTo>
                    <a:pt x="1132" y="2295"/>
                  </a:lnTo>
                  <a:lnTo>
                    <a:pt x="1063" y="2466"/>
                  </a:lnTo>
                  <a:lnTo>
                    <a:pt x="994" y="2636"/>
                  </a:lnTo>
                  <a:lnTo>
                    <a:pt x="924" y="2807"/>
                  </a:lnTo>
                  <a:lnTo>
                    <a:pt x="854" y="2977"/>
                  </a:lnTo>
                  <a:lnTo>
                    <a:pt x="783" y="3148"/>
                  </a:lnTo>
                  <a:lnTo>
                    <a:pt x="710" y="3317"/>
                  </a:lnTo>
                  <a:lnTo>
                    <a:pt x="673" y="3402"/>
                  </a:lnTo>
                  <a:lnTo>
                    <a:pt x="635" y="3485"/>
                  </a:lnTo>
                  <a:lnTo>
                    <a:pt x="596" y="3569"/>
                  </a:lnTo>
                  <a:lnTo>
                    <a:pt x="557" y="3651"/>
                  </a:lnTo>
                  <a:lnTo>
                    <a:pt x="517" y="3734"/>
                  </a:lnTo>
                  <a:lnTo>
                    <a:pt x="476" y="3817"/>
                  </a:lnTo>
                  <a:lnTo>
                    <a:pt x="434" y="3898"/>
                  </a:lnTo>
                  <a:lnTo>
                    <a:pt x="390" y="3980"/>
                  </a:lnTo>
                  <a:lnTo>
                    <a:pt x="346" y="4060"/>
                  </a:lnTo>
                  <a:lnTo>
                    <a:pt x="301" y="4140"/>
                  </a:lnTo>
                  <a:lnTo>
                    <a:pt x="255" y="4219"/>
                  </a:lnTo>
                  <a:lnTo>
                    <a:pt x="207" y="4298"/>
                  </a:lnTo>
                  <a:lnTo>
                    <a:pt x="157" y="4375"/>
                  </a:lnTo>
                  <a:lnTo>
                    <a:pt x="106" y="4453"/>
                  </a:lnTo>
                  <a:lnTo>
                    <a:pt x="54" y="4528"/>
                  </a:lnTo>
                  <a:lnTo>
                    <a:pt x="0" y="4604"/>
                  </a:lnTo>
                  <a:lnTo>
                    <a:pt x="17" y="4489"/>
                  </a:lnTo>
                  <a:lnTo>
                    <a:pt x="36" y="4375"/>
                  </a:lnTo>
                  <a:lnTo>
                    <a:pt x="55" y="4262"/>
                  </a:lnTo>
                  <a:lnTo>
                    <a:pt x="75" y="4148"/>
                  </a:lnTo>
                  <a:lnTo>
                    <a:pt x="96" y="4034"/>
                  </a:lnTo>
                  <a:lnTo>
                    <a:pt x="116" y="3921"/>
                  </a:lnTo>
                  <a:lnTo>
                    <a:pt x="136" y="3806"/>
                  </a:lnTo>
                  <a:lnTo>
                    <a:pt x="157" y="3693"/>
                  </a:lnTo>
                  <a:lnTo>
                    <a:pt x="177" y="3579"/>
                  </a:lnTo>
                  <a:lnTo>
                    <a:pt x="197" y="3466"/>
                  </a:lnTo>
                  <a:lnTo>
                    <a:pt x="216" y="3352"/>
                  </a:lnTo>
                  <a:lnTo>
                    <a:pt x="233" y="3237"/>
                  </a:lnTo>
                  <a:lnTo>
                    <a:pt x="251" y="3123"/>
                  </a:lnTo>
                  <a:lnTo>
                    <a:pt x="267" y="3009"/>
                  </a:lnTo>
                  <a:lnTo>
                    <a:pt x="281" y="2894"/>
                  </a:lnTo>
                  <a:lnTo>
                    <a:pt x="294" y="2780"/>
                  </a:lnTo>
                  <a:lnTo>
                    <a:pt x="303" y="2702"/>
                  </a:lnTo>
                  <a:lnTo>
                    <a:pt x="311" y="2626"/>
                  </a:lnTo>
                  <a:lnTo>
                    <a:pt x="319" y="2549"/>
                  </a:lnTo>
                  <a:lnTo>
                    <a:pt x="326" y="2472"/>
                  </a:lnTo>
                  <a:lnTo>
                    <a:pt x="338" y="2319"/>
                  </a:lnTo>
                  <a:lnTo>
                    <a:pt x="350" y="2165"/>
                  </a:lnTo>
                  <a:lnTo>
                    <a:pt x="358" y="2011"/>
                  </a:lnTo>
                  <a:lnTo>
                    <a:pt x="366" y="1856"/>
                  </a:lnTo>
                  <a:lnTo>
                    <a:pt x="371" y="1702"/>
                  </a:lnTo>
                  <a:lnTo>
                    <a:pt x="376" y="1548"/>
                  </a:lnTo>
                  <a:lnTo>
                    <a:pt x="379" y="1394"/>
                  </a:lnTo>
                  <a:lnTo>
                    <a:pt x="381" y="1239"/>
                  </a:lnTo>
                  <a:lnTo>
                    <a:pt x="382" y="1085"/>
                  </a:lnTo>
                  <a:lnTo>
                    <a:pt x="383" y="931"/>
                  </a:lnTo>
                  <a:lnTo>
                    <a:pt x="383" y="776"/>
                  </a:lnTo>
                  <a:lnTo>
                    <a:pt x="382" y="622"/>
                  </a:lnTo>
                  <a:lnTo>
                    <a:pt x="382" y="467"/>
                  </a:lnTo>
                  <a:lnTo>
                    <a:pt x="381" y="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650" name="Google Shape;650;p28"/>
          <p:cNvSpPr/>
          <p:nvPr/>
        </p:nvSpPr>
        <p:spPr>
          <a:xfrm>
            <a:off x="3183635" y="2428960"/>
            <a:ext cx="1360550" cy="1684663"/>
          </a:xfrm>
          <a:custGeom>
            <a:rect b="b" l="l" r="r" t="t"/>
            <a:pathLst>
              <a:path extrusionOk="0" h="9750" w="7871">
                <a:moveTo>
                  <a:pt x="320" y="2460"/>
                </a:moveTo>
                <a:lnTo>
                  <a:pt x="299" y="2385"/>
                </a:lnTo>
                <a:lnTo>
                  <a:pt x="278" y="2311"/>
                </a:lnTo>
                <a:lnTo>
                  <a:pt x="257" y="2236"/>
                </a:lnTo>
                <a:lnTo>
                  <a:pt x="237" y="2160"/>
                </a:lnTo>
                <a:lnTo>
                  <a:pt x="216" y="2085"/>
                </a:lnTo>
                <a:lnTo>
                  <a:pt x="198" y="2009"/>
                </a:lnTo>
                <a:lnTo>
                  <a:pt x="179" y="1934"/>
                </a:lnTo>
                <a:lnTo>
                  <a:pt x="161" y="1857"/>
                </a:lnTo>
                <a:lnTo>
                  <a:pt x="144" y="1781"/>
                </a:lnTo>
                <a:lnTo>
                  <a:pt x="128" y="1704"/>
                </a:lnTo>
                <a:lnTo>
                  <a:pt x="112" y="1628"/>
                </a:lnTo>
                <a:lnTo>
                  <a:pt x="97" y="1551"/>
                </a:lnTo>
                <a:lnTo>
                  <a:pt x="84" y="1475"/>
                </a:lnTo>
                <a:lnTo>
                  <a:pt x="71" y="1397"/>
                </a:lnTo>
                <a:lnTo>
                  <a:pt x="58" y="1320"/>
                </a:lnTo>
                <a:lnTo>
                  <a:pt x="47" y="1244"/>
                </a:lnTo>
                <a:lnTo>
                  <a:pt x="38" y="1166"/>
                </a:lnTo>
                <a:lnTo>
                  <a:pt x="29" y="1089"/>
                </a:lnTo>
                <a:lnTo>
                  <a:pt x="21" y="1011"/>
                </a:lnTo>
                <a:lnTo>
                  <a:pt x="15" y="934"/>
                </a:lnTo>
                <a:lnTo>
                  <a:pt x="9" y="855"/>
                </a:lnTo>
                <a:lnTo>
                  <a:pt x="4" y="778"/>
                </a:lnTo>
                <a:lnTo>
                  <a:pt x="2" y="700"/>
                </a:lnTo>
                <a:lnTo>
                  <a:pt x="0" y="623"/>
                </a:lnTo>
                <a:lnTo>
                  <a:pt x="0" y="544"/>
                </a:lnTo>
                <a:lnTo>
                  <a:pt x="1" y="467"/>
                </a:lnTo>
                <a:lnTo>
                  <a:pt x="4" y="389"/>
                </a:lnTo>
                <a:lnTo>
                  <a:pt x="8" y="311"/>
                </a:lnTo>
                <a:lnTo>
                  <a:pt x="14" y="233"/>
                </a:lnTo>
                <a:lnTo>
                  <a:pt x="22" y="155"/>
                </a:lnTo>
                <a:lnTo>
                  <a:pt x="30" y="77"/>
                </a:lnTo>
                <a:lnTo>
                  <a:pt x="41" y="0"/>
                </a:lnTo>
                <a:lnTo>
                  <a:pt x="94" y="65"/>
                </a:lnTo>
                <a:lnTo>
                  <a:pt x="145" y="130"/>
                </a:lnTo>
                <a:lnTo>
                  <a:pt x="195" y="197"/>
                </a:lnTo>
                <a:lnTo>
                  <a:pt x="243" y="266"/>
                </a:lnTo>
                <a:lnTo>
                  <a:pt x="289" y="335"/>
                </a:lnTo>
                <a:lnTo>
                  <a:pt x="333" y="405"/>
                </a:lnTo>
                <a:lnTo>
                  <a:pt x="375" y="476"/>
                </a:lnTo>
                <a:lnTo>
                  <a:pt x="417" y="548"/>
                </a:lnTo>
                <a:lnTo>
                  <a:pt x="457" y="621"/>
                </a:lnTo>
                <a:lnTo>
                  <a:pt x="497" y="694"/>
                </a:lnTo>
                <a:lnTo>
                  <a:pt x="533" y="767"/>
                </a:lnTo>
                <a:lnTo>
                  <a:pt x="570" y="842"/>
                </a:lnTo>
                <a:lnTo>
                  <a:pt x="606" y="916"/>
                </a:lnTo>
                <a:lnTo>
                  <a:pt x="641" y="992"/>
                </a:lnTo>
                <a:lnTo>
                  <a:pt x="675" y="1068"/>
                </a:lnTo>
                <a:lnTo>
                  <a:pt x="709" y="1145"/>
                </a:lnTo>
                <a:lnTo>
                  <a:pt x="773" y="1298"/>
                </a:lnTo>
                <a:lnTo>
                  <a:pt x="836" y="1451"/>
                </a:lnTo>
                <a:lnTo>
                  <a:pt x="899" y="1606"/>
                </a:lnTo>
                <a:lnTo>
                  <a:pt x="962" y="1761"/>
                </a:lnTo>
                <a:lnTo>
                  <a:pt x="1025" y="1915"/>
                </a:lnTo>
                <a:lnTo>
                  <a:pt x="1089" y="2069"/>
                </a:lnTo>
                <a:lnTo>
                  <a:pt x="1122" y="2145"/>
                </a:lnTo>
                <a:lnTo>
                  <a:pt x="1155" y="2221"/>
                </a:lnTo>
                <a:lnTo>
                  <a:pt x="1189" y="2297"/>
                </a:lnTo>
                <a:lnTo>
                  <a:pt x="1225" y="2372"/>
                </a:lnTo>
                <a:lnTo>
                  <a:pt x="1286" y="2498"/>
                </a:lnTo>
                <a:lnTo>
                  <a:pt x="1348" y="2624"/>
                </a:lnTo>
                <a:lnTo>
                  <a:pt x="1412" y="2750"/>
                </a:lnTo>
                <a:lnTo>
                  <a:pt x="1477" y="2876"/>
                </a:lnTo>
                <a:lnTo>
                  <a:pt x="1545" y="3001"/>
                </a:lnTo>
                <a:lnTo>
                  <a:pt x="1614" y="3127"/>
                </a:lnTo>
                <a:lnTo>
                  <a:pt x="1684" y="3251"/>
                </a:lnTo>
                <a:lnTo>
                  <a:pt x="1757" y="3374"/>
                </a:lnTo>
                <a:lnTo>
                  <a:pt x="1831" y="3497"/>
                </a:lnTo>
                <a:lnTo>
                  <a:pt x="1908" y="3618"/>
                </a:lnTo>
                <a:lnTo>
                  <a:pt x="1986" y="3738"/>
                </a:lnTo>
                <a:lnTo>
                  <a:pt x="2066" y="3857"/>
                </a:lnTo>
                <a:lnTo>
                  <a:pt x="2148" y="3974"/>
                </a:lnTo>
                <a:lnTo>
                  <a:pt x="2233" y="4089"/>
                </a:lnTo>
                <a:lnTo>
                  <a:pt x="2319" y="4203"/>
                </a:lnTo>
                <a:lnTo>
                  <a:pt x="2408" y="4314"/>
                </a:lnTo>
                <a:lnTo>
                  <a:pt x="2499" y="4424"/>
                </a:lnTo>
                <a:lnTo>
                  <a:pt x="2592" y="4532"/>
                </a:lnTo>
                <a:lnTo>
                  <a:pt x="2687" y="4637"/>
                </a:lnTo>
                <a:lnTo>
                  <a:pt x="2785" y="4740"/>
                </a:lnTo>
                <a:lnTo>
                  <a:pt x="2886" y="4839"/>
                </a:lnTo>
                <a:lnTo>
                  <a:pt x="2989" y="4936"/>
                </a:lnTo>
                <a:lnTo>
                  <a:pt x="3094" y="5030"/>
                </a:lnTo>
                <a:lnTo>
                  <a:pt x="3202" y="5121"/>
                </a:lnTo>
                <a:lnTo>
                  <a:pt x="3313" y="5209"/>
                </a:lnTo>
                <a:lnTo>
                  <a:pt x="3426" y="5293"/>
                </a:lnTo>
                <a:lnTo>
                  <a:pt x="3543" y="5374"/>
                </a:lnTo>
                <a:lnTo>
                  <a:pt x="3661" y="5451"/>
                </a:lnTo>
                <a:lnTo>
                  <a:pt x="3783" y="5525"/>
                </a:lnTo>
                <a:lnTo>
                  <a:pt x="3908" y="5594"/>
                </a:lnTo>
                <a:lnTo>
                  <a:pt x="4035" y="5659"/>
                </a:lnTo>
                <a:lnTo>
                  <a:pt x="4165" y="5720"/>
                </a:lnTo>
                <a:lnTo>
                  <a:pt x="4202" y="5736"/>
                </a:lnTo>
                <a:lnTo>
                  <a:pt x="4239" y="5749"/>
                </a:lnTo>
                <a:lnTo>
                  <a:pt x="4276" y="5761"/>
                </a:lnTo>
                <a:lnTo>
                  <a:pt x="4313" y="5772"/>
                </a:lnTo>
                <a:lnTo>
                  <a:pt x="4350" y="5782"/>
                </a:lnTo>
                <a:lnTo>
                  <a:pt x="4388" y="5791"/>
                </a:lnTo>
                <a:lnTo>
                  <a:pt x="4425" y="5799"/>
                </a:lnTo>
                <a:lnTo>
                  <a:pt x="4463" y="5806"/>
                </a:lnTo>
                <a:lnTo>
                  <a:pt x="4502" y="5812"/>
                </a:lnTo>
                <a:lnTo>
                  <a:pt x="4540" y="5818"/>
                </a:lnTo>
                <a:lnTo>
                  <a:pt x="4578" y="5822"/>
                </a:lnTo>
                <a:lnTo>
                  <a:pt x="4616" y="5826"/>
                </a:lnTo>
                <a:lnTo>
                  <a:pt x="4655" y="5829"/>
                </a:lnTo>
                <a:lnTo>
                  <a:pt x="4693" y="5831"/>
                </a:lnTo>
                <a:lnTo>
                  <a:pt x="4732" y="5834"/>
                </a:lnTo>
                <a:lnTo>
                  <a:pt x="4771" y="5835"/>
                </a:lnTo>
                <a:lnTo>
                  <a:pt x="4848" y="5836"/>
                </a:lnTo>
                <a:lnTo>
                  <a:pt x="4926" y="5835"/>
                </a:lnTo>
                <a:lnTo>
                  <a:pt x="5004" y="5831"/>
                </a:lnTo>
                <a:lnTo>
                  <a:pt x="5082" y="5827"/>
                </a:lnTo>
                <a:lnTo>
                  <a:pt x="5159" y="5822"/>
                </a:lnTo>
                <a:lnTo>
                  <a:pt x="5237" y="5817"/>
                </a:lnTo>
                <a:lnTo>
                  <a:pt x="5314" y="5811"/>
                </a:lnTo>
                <a:lnTo>
                  <a:pt x="5391" y="5806"/>
                </a:lnTo>
                <a:lnTo>
                  <a:pt x="5367" y="5751"/>
                </a:lnTo>
                <a:lnTo>
                  <a:pt x="5342" y="5697"/>
                </a:lnTo>
                <a:lnTo>
                  <a:pt x="5316" y="5643"/>
                </a:lnTo>
                <a:lnTo>
                  <a:pt x="5290" y="5589"/>
                </a:lnTo>
                <a:lnTo>
                  <a:pt x="5262" y="5536"/>
                </a:lnTo>
                <a:lnTo>
                  <a:pt x="5234" y="5484"/>
                </a:lnTo>
                <a:lnTo>
                  <a:pt x="5204" y="5432"/>
                </a:lnTo>
                <a:lnTo>
                  <a:pt x="5173" y="5381"/>
                </a:lnTo>
                <a:lnTo>
                  <a:pt x="5140" y="5331"/>
                </a:lnTo>
                <a:lnTo>
                  <a:pt x="5106" y="5282"/>
                </a:lnTo>
                <a:lnTo>
                  <a:pt x="5088" y="5258"/>
                </a:lnTo>
                <a:lnTo>
                  <a:pt x="5070" y="5235"/>
                </a:lnTo>
                <a:lnTo>
                  <a:pt x="5051" y="5212"/>
                </a:lnTo>
                <a:lnTo>
                  <a:pt x="5032" y="5189"/>
                </a:lnTo>
                <a:lnTo>
                  <a:pt x="5013" y="5167"/>
                </a:lnTo>
                <a:lnTo>
                  <a:pt x="4992" y="5145"/>
                </a:lnTo>
                <a:lnTo>
                  <a:pt x="4971" y="5124"/>
                </a:lnTo>
                <a:lnTo>
                  <a:pt x="4950" y="5102"/>
                </a:lnTo>
                <a:lnTo>
                  <a:pt x="4928" y="5082"/>
                </a:lnTo>
                <a:lnTo>
                  <a:pt x="4906" y="5062"/>
                </a:lnTo>
                <a:lnTo>
                  <a:pt x="4883" y="5042"/>
                </a:lnTo>
                <a:lnTo>
                  <a:pt x="4859" y="5024"/>
                </a:lnTo>
                <a:lnTo>
                  <a:pt x="4803" y="4978"/>
                </a:lnTo>
                <a:lnTo>
                  <a:pt x="4745" y="4932"/>
                </a:lnTo>
                <a:lnTo>
                  <a:pt x="4688" y="4888"/>
                </a:lnTo>
                <a:lnTo>
                  <a:pt x="4630" y="4845"/>
                </a:lnTo>
                <a:lnTo>
                  <a:pt x="4513" y="4758"/>
                </a:lnTo>
                <a:lnTo>
                  <a:pt x="4394" y="4672"/>
                </a:lnTo>
                <a:lnTo>
                  <a:pt x="4275" y="4588"/>
                </a:lnTo>
                <a:lnTo>
                  <a:pt x="4155" y="4503"/>
                </a:lnTo>
                <a:lnTo>
                  <a:pt x="4036" y="4418"/>
                </a:lnTo>
                <a:lnTo>
                  <a:pt x="3918" y="4332"/>
                </a:lnTo>
                <a:lnTo>
                  <a:pt x="3860" y="4288"/>
                </a:lnTo>
                <a:lnTo>
                  <a:pt x="3802" y="4244"/>
                </a:lnTo>
                <a:lnTo>
                  <a:pt x="3743" y="4199"/>
                </a:lnTo>
                <a:lnTo>
                  <a:pt x="3687" y="4154"/>
                </a:lnTo>
                <a:lnTo>
                  <a:pt x="3630" y="4108"/>
                </a:lnTo>
                <a:lnTo>
                  <a:pt x="3575" y="4062"/>
                </a:lnTo>
                <a:lnTo>
                  <a:pt x="3520" y="4014"/>
                </a:lnTo>
                <a:lnTo>
                  <a:pt x="3466" y="3965"/>
                </a:lnTo>
                <a:lnTo>
                  <a:pt x="3413" y="3916"/>
                </a:lnTo>
                <a:lnTo>
                  <a:pt x="3361" y="3865"/>
                </a:lnTo>
                <a:lnTo>
                  <a:pt x="3310" y="3813"/>
                </a:lnTo>
                <a:lnTo>
                  <a:pt x="3260" y="3760"/>
                </a:lnTo>
                <a:lnTo>
                  <a:pt x="3212" y="3706"/>
                </a:lnTo>
                <a:lnTo>
                  <a:pt x="3164" y="3650"/>
                </a:lnTo>
                <a:lnTo>
                  <a:pt x="3119" y="3593"/>
                </a:lnTo>
                <a:lnTo>
                  <a:pt x="3074" y="3533"/>
                </a:lnTo>
                <a:lnTo>
                  <a:pt x="3057" y="3512"/>
                </a:lnTo>
                <a:lnTo>
                  <a:pt x="3042" y="3490"/>
                </a:lnTo>
                <a:lnTo>
                  <a:pt x="3027" y="3466"/>
                </a:lnTo>
                <a:lnTo>
                  <a:pt x="3013" y="3443"/>
                </a:lnTo>
                <a:lnTo>
                  <a:pt x="3000" y="3419"/>
                </a:lnTo>
                <a:lnTo>
                  <a:pt x="2988" y="3396"/>
                </a:lnTo>
                <a:lnTo>
                  <a:pt x="2976" y="3371"/>
                </a:lnTo>
                <a:lnTo>
                  <a:pt x="2966" y="3347"/>
                </a:lnTo>
                <a:lnTo>
                  <a:pt x="2955" y="3322"/>
                </a:lnTo>
                <a:lnTo>
                  <a:pt x="2946" y="3297"/>
                </a:lnTo>
                <a:lnTo>
                  <a:pt x="2937" y="3271"/>
                </a:lnTo>
                <a:lnTo>
                  <a:pt x="2929" y="3246"/>
                </a:lnTo>
                <a:lnTo>
                  <a:pt x="2922" y="3220"/>
                </a:lnTo>
                <a:lnTo>
                  <a:pt x="2915" y="3194"/>
                </a:lnTo>
                <a:lnTo>
                  <a:pt x="2908" y="3168"/>
                </a:lnTo>
                <a:lnTo>
                  <a:pt x="2901" y="3142"/>
                </a:lnTo>
                <a:lnTo>
                  <a:pt x="2891" y="3089"/>
                </a:lnTo>
                <a:lnTo>
                  <a:pt x="2881" y="3035"/>
                </a:lnTo>
                <a:lnTo>
                  <a:pt x="2873" y="2981"/>
                </a:lnTo>
                <a:lnTo>
                  <a:pt x="2866" y="2928"/>
                </a:lnTo>
                <a:lnTo>
                  <a:pt x="2859" y="2874"/>
                </a:lnTo>
                <a:lnTo>
                  <a:pt x="2851" y="2820"/>
                </a:lnTo>
                <a:lnTo>
                  <a:pt x="2844" y="2767"/>
                </a:lnTo>
                <a:lnTo>
                  <a:pt x="2837" y="2714"/>
                </a:lnTo>
                <a:lnTo>
                  <a:pt x="3053" y="2866"/>
                </a:lnTo>
                <a:lnTo>
                  <a:pt x="3268" y="3019"/>
                </a:lnTo>
                <a:lnTo>
                  <a:pt x="3485" y="3172"/>
                </a:lnTo>
                <a:lnTo>
                  <a:pt x="3700" y="3325"/>
                </a:lnTo>
                <a:lnTo>
                  <a:pt x="3915" y="3479"/>
                </a:lnTo>
                <a:lnTo>
                  <a:pt x="4130" y="3633"/>
                </a:lnTo>
                <a:lnTo>
                  <a:pt x="4346" y="3786"/>
                </a:lnTo>
                <a:lnTo>
                  <a:pt x="4561" y="3940"/>
                </a:lnTo>
                <a:lnTo>
                  <a:pt x="4777" y="4092"/>
                </a:lnTo>
                <a:lnTo>
                  <a:pt x="4994" y="4244"/>
                </a:lnTo>
                <a:lnTo>
                  <a:pt x="5210" y="4396"/>
                </a:lnTo>
                <a:lnTo>
                  <a:pt x="5428" y="4546"/>
                </a:lnTo>
                <a:lnTo>
                  <a:pt x="5647" y="4695"/>
                </a:lnTo>
                <a:lnTo>
                  <a:pt x="5866" y="4843"/>
                </a:lnTo>
                <a:lnTo>
                  <a:pt x="6087" y="4989"/>
                </a:lnTo>
                <a:lnTo>
                  <a:pt x="6308" y="5134"/>
                </a:lnTo>
                <a:lnTo>
                  <a:pt x="6355" y="5164"/>
                </a:lnTo>
                <a:lnTo>
                  <a:pt x="6401" y="5194"/>
                </a:lnTo>
                <a:lnTo>
                  <a:pt x="6447" y="5226"/>
                </a:lnTo>
                <a:lnTo>
                  <a:pt x="6492" y="5258"/>
                </a:lnTo>
                <a:lnTo>
                  <a:pt x="6537" y="5291"/>
                </a:lnTo>
                <a:lnTo>
                  <a:pt x="6580" y="5325"/>
                </a:lnTo>
                <a:lnTo>
                  <a:pt x="6623" y="5359"/>
                </a:lnTo>
                <a:lnTo>
                  <a:pt x="6666" y="5395"/>
                </a:lnTo>
                <a:lnTo>
                  <a:pt x="6708" y="5431"/>
                </a:lnTo>
                <a:lnTo>
                  <a:pt x="6749" y="5469"/>
                </a:lnTo>
                <a:lnTo>
                  <a:pt x="6789" y="5506"/>
                </a:lnTo>
                <a:lnTo>
                  <a:pt x="6829" y="5544"/>
                </a:lnTo>
                <a:lnTo>
                  <a:pt x="6868" y="5584"/>
                </a:lnTo>
                <a:lnTo>
                  <a:pt x="6907" y="5623"/>
                </a:lnTo>
                <a:lnTo>
                  <a:pt x="6944" y="5664"/>
                </a:lnTo>
                <a:lnTo>
                  <a:pt x="6981" y="5705"/>
                </a:lnTo>
                <a:lnTo>
                  <a:pt x="7017" y="5747"/>
                </a:lnTo>
                <a:lnTo>
                  <a:pt x="7051" y="5790"/>
                </a:lnTo>
                <a:lnTo>
                  <a:pt x="7086" y="5834"/>
                </a:lnTo>
                <a:lnTo>
                  <a:pt x="7120" y="5877"/>
                </a:lnTo>
                <a:lnTo>
                  <a:pt x="7152" y="5922"/>
                </a:lnTo>
                <a:lnTo>
                  <a:pt x="7184" y="5967"/>
                </a:lnTo>
                <a:lnTo>
                  <a:pt x="7214" y="6013"/>
                </a:lnTo>
                <a:lnTo>
                  <a:pt x="7244" y="6060"/>
                </a:lnTo>
                <a:lnTo>
                  <a:pt x="7273" y="6107"/>
                </a:lnTo>
                <a:lnTo>
                  <a:pt x="7300" y="6155"/>
                </a:lnTo>
                <a:lnTo>
                  <a:pt x="7328" y="6204"/>
                </a:lnTo>
                <a:lnTo>
                  <a:pt x="7353" y="6253"/>
                </a:lnTo>
                <a:lnTo>
                  <a:pt x="7378" y="6302"/>
                </a:lnTo>
                <a:lnTo>
                  <a:pt x="7402" y="6352"/>
                </a:lnTo>
                <a:lnTo>
                  <a:pt x="7424" y="6403"/>
                </a:lnTo>
                <a:lnTo>
                  <a:pt x="7446" y="6454"/>
                </a:lnTo>
                <a:lnTo>
                  <a:pt x="7489" y="6551"/>
                </a:lnTo>
                <a:lnTo>
                  <a:pt x="7529" y="6649"/>
                </a:lnTo>
                <a:lnTo>
                  <a:pt x="7566" y="6748"/>
                </a:lnTo>
                <a:lnTo>
                  <a:pt x="7601" y="6847"/>
                </a:lnTo>
                <a:lnTo>
                  <a:pt x="7632" y="6947"/>
                </a:lnTo>
                <a:lnTo>
                  <a:pt x="7662" y="7047"/>
                </a:lnTo>
                <a:lnTo>
                  <a:pt x="7688" y="7148"/>
                </a:lnTo>
                <a:lnTo>
                  <a:pt x="7714" y="7249"/>
                </a:lnTo>
                <a:lnTo>
                  <a:pt x="7736" y="7351"/>
                </a:lnTo>
                <a:lnTo>
                  <a:pt x="7757" y="7453"/>
                </a:lnTo>
                <a:lnTo>
                  <a:pt x="7774" y="7556"/>
                </a:lnTo>
                <a:lnTo>
                  <a:pt x="7790" y="7658"/>
                </a:lnTo>
                <a:lnTo>
                  <a:pt x="7806" y="7761"/>
                </a:lnTo>
                <a:lnTo>
                  <a:pt x="7818" y="7865"/>
                </a:lnTo>
                <a:lnTo>
                  <a:pt x="7829" y="7969"/>
                </a:lnTo>
                <a:lnTo>
                  <a:pt x="7838" y="8073"/>
                </a:lnTo>
                <a:lnTo>
                  <a:pt x="7846" y="8178"/>
                </a:lnTo>
                <a:lnTo>
                  <a:pt x="7854" y="8282"/>
                </a:lnTo>
                <a:lnTo>
                  <a:pt x="7859" y="8387"/>
                </a:lnTo>
                <a:lnTo>
                  <a:pt x="7864" y="8492"/>
                </a:lnTo>
                <a:lnTo>
                  <a:pt x="7867" y="8598"/>
                </a:lnTo>
                <a:lnTo>
                  <a:pt x="7869" y="8703"/>
                </a:lnTo>
                <a:lnTo>
                  <a:pt x="7871" y="8808"/>
                </a:lnTo>
                <a:lnTo>
                  <a:pt x="7871" y="8913"/>
                </a:lnTo>
                <a:lnTo>
                  <a:pt x="7871" y="9123"/>
                </a:lnTo>
                <a:lnTo>
                  <a:pt x="7868" y="9333"/>
                </a:lnTo>
                <a:lnTo>
                  <a:pt x="7865" y="9542"/>
                </a:lnTo>
                <a:lnTo>
                  <a:pt x="7861" y="9750"/>
                </a:lnTo>
                <a:lnTo>
                  <a:pt x="7768" y="9689"/>
                </a:lnTo>
                <a:lnTo>
                  <a:pt x="7676" y="9629"/>
                </a:lnTo>
                <a:lnTo>
                  <a:pt x="7583" y="9569"/>
                </a:lnTo>
                <a:lnTo>
                  <a:pt x="7490" y="9510"/>
                </a:lnTo>
                <a:lnTo>
                  <a:pt x="7303" y="9393"/>
                </a:lnTo>
                <a:lnTo>
                  <a:pt x="7116" y="9278"/>
                </a:lnTo>
                <a:lnTo>
                  <a:pt x="6927" y="9163"/>
                </a:lnTo>
                <a:lnTo>
                  <a:pt x="6737" y="9051"/>
                </a:lnTo>
                <a:lnTo>
                  <a:pt x="6547" y="8940"/>
                </a:lnTo>
                <a:lnTo>
                  <a:pt x="6355" y="8831"/>
                </a:lnTo>
                <a:lnTo>
                  <a:pt x="6163" y="8723"/>
                </a:lnTo>
                <a:lnTo>
                  <a:pt x="5971" y="8616"/>
                </a:lnTo>
                <a:lnTo>
                  <a:pt x="5777" y="8511"/>
                </a:lnTo>
                <a:lnTo>
                  <a:pt x="5582" y="8407"/>
                </a:lnTo>
                <a:lnTo>
                  <a:pt x="5388" y="8304"/>
                </a:lnTo>
                <a:lnTo>
                  <a:pt x="5192" y="8202"/>
                </a:lnTo>
                <a:lnTo>
                  <a:pt x="4995" y="8101"/>
                </a:lnTo>
                <a:lnTo>
                  <a:pt x="4798" y="8002"/>
                </a:lnTo>
                <a:lnTo>
                  <a:pt x="4684" y="7945"/>
                </a:lnTo>
                <a:lnTo>
                  <a:pt x="4570" y="7887"/>
                </a:lnTo>
                <a:lnTo>
                  <a:pt x="4457" y="7828"/>
                </a:lnTo>
                <a:lnTo>
                  <a:pt x="4344" y="7768"/>
                </a:lnTo>
                <a:lnTo>
                  <a:pt x="4231" y="7706"/>
                </a:lnTo>
                <a:lnTo>
                  <a:pt x="4119" y="7644"/>
                </a:lnTo>
                <a:lnTo>
                  <a:pt x="4064" y="7613"/>
                </a:lnTo>
                <a:lnTo>
                  <a:pt x="4007" y="7580"/>
                </a:lnTo>
                <a:lnTo>
                  <a:pt x="3952" y="7547"/>
                </a:lnTo>
                <a:lnTo>
                  <a:pt x="3898" y="7514"/>
                </a:lnTo>
                <a:lnTo>
                  <a:pt x="3844" y="7480"/>
                </a:lnTo>
                <a:lnTo>
                  <a:pt x="3790" y="7445"/>
                </a:lnTo>
                <a:lnTo>
                  <a:pt x="3736" y="7411"/>
                </a:lnTo>
                <a:lnTo>
                  <a:pt x="3683" y="7375"/>
                </a:lnTo>
                <a:lnTo>
                  <a:pt x="3630" y="7339"/>
                </a:lnTo>
                <a:lnTo>
                  <a:pt x="3578" y="7303"/>
                </a:lnTo>
                <a:lnTo>
                  <a:pt x="3526" y="7265"/>
                </a:lnTo>
                <a:lnTo>
                  <a:pt x="3475" y="7226"/>
                </a:lnTo>
                <a:lnTo>
                  <a:pt x="3425" y="7187"/>
                </a:lnTo>
                <a:lnTo>
                  <a:pt x="3374" y="7148"/>
                </a:lnTo>
                <a:lnTo>
                  <a:pt x="3325" y="7108"/>
                </a:lnTo>
                <a:lnTo>
                  <a:pt x="3277" y="7066"/>
                </a:lnTo>
                <a:lnTo>
                  <a:pt x="3229" y="7024"/>
                </a:lnTo>
                <a:lnTo>
                  <a:pt x="3181" y="6982"/>
                </a:lnTo>
                <a:lnTo>
                  <a:pt x="3134" y="6938"/>
                </a:lnTo>
                <a:lnTo>
                  <a:pt x="3088" y="6893"/>
                </a:lnTo>
                <a:lnTo>
                  <a:pt x="3046" y="6852"/>
                </a:lnTo>
                <a:lnTo>
                  <a:pt x="3006" y="6811"/>
                </a:lnTo>
                <a:lnTo>
                  <a:pt x="2968" y="6769"/>
                </a:lnTo>
                <a:lnTo>
                  <a:pt x="2930" y="6727"/>
                </a:lnTo>
                <a:lnTo>
                  <a:pt x="2893" y="6684"/>
                </a:lnTo>
                <a:lnTo>
                  <a:pt x="2857" y="6639"/>
                </a:lnTo>
                <a:lnTo>
                  <a:pt x="2821" y="6595"/>
                </a:lnTo>
                <a:lnTo>
                  <a:pt x="2786" y="6549"/>
                </a:lnTo>
                <a:lnTo>
                  <a:pt x="2753" y="6504"/>
                </a:lnTo>
                <a:lnTo>
                  <a:pt x="2719" y="6457"/>
                </a:lnTo>
                <a:lnTo>
                  <a:pt x="2686" y="6412"/>
                </a:lnTo>
                <a:lnTo>
                  <a:pt x="2654" y="6365"/>
                </a:lnTo>
                <a:lnTo>
                  <a:pt x="2589" y="6270"/>
                </a:lnTo>
                <a:lnTo>
                  <a:pt x="2526" y="6175"/>
                </a:lnTo>
                <a:lnTo>
                  <a:pt x="2464" y="6079"/>
                </a:lnTo>
                <a:lnTo>
                  <a:pt x="2401" y="5983"/>
                </a:lnTo>
                <a:lnTo>
                  <a:pt x="2338" y="5889"/>
                </a:lnTo>
                <a:lnTo>
                  <a:pt x="2273" y="5794"/>
                </a:lnTo>
                <a:lnTo>
                  <a:pt x="2241" y="5748"/>
                </a:lnTo>
                <a:lnTo>
                  <a:pt x="2207" y="5701"/>
                </a:lnTo>
                <a:lnTo>
                  <a:pt x="2174" y="5655"/>
                </a:lnTo>
                <a:lnTo>
                  <a:pt x="2140" y="5610"/>
                </a:lnTo>
                <a:lnTo>
                  <a:pt x="2104" y="5565"/>
                </a:lnTo>
                <a:lnTo>
                  <a:pt x="2069" y="5521"/>
                </a:lnTo>
                <a:lnTo>
                  <a:pt x="2032" y="5477"/>
                </a:lnTo>
                <a:lnTo>
                  <a:pt x="1994" y="5434"/>
                </a:lnTo>
                <a:lnTo>
                  <a:pt x="1924" y="5352"/>
                </a:lnTo>
                <a:lnTo>
                  <a:pt x="1856" y="5271"/>
                </a:lnTo>
                <a:lnTo>
                  <a:pt x="1787" y="5187"/>
                </a:lnTo>
                <a:lnTo>
                  <a:pt x="1720" y="5104"/>
                </a:lnTo>
                <a:lnTo>
                  <a:pt x="1655" y="5018"/>
                </a:lnTo>
                <a:lnTo>
                  <a:pt x="1589" y="4932"/>
                </a:lnTo>
                <a:lnTo>
                  <a:pt x="1526" y="4847"/>
                </a:lnTo>
                <a:lnTo>
                  <a:pt x="1464" y="4759"/>
                </a:lnTo>
                <a:lnTo>
                  <a:pt x="1403" y="4670"/>
                </a:lnTo>
                <a:lnTo>
                  <a:pt x="1343" y="4582"/>
                </a:lnTo>
                <a:lnTo>
                  <a:pt x="1284" y="4492"/>
                </a:lnTo>
                <a:lnTo>
                  <a:pt x="1226" y="4402"/>
                </a:lnTo>
                <a:lnTo>
                  <a:pt x="1170" y="4310"/>
                </a:lnTo>
                <a:lnTo>
                  <a:pt x="1113" y="4219"/>
                </a:lnTo>
                <a:lnTo>
                  <a:pt x="1059" y="4126"/>
                </a:lnTo>
                <a:lnTo>
                  <a:pt x="1006" y="4033"/>
                </a:lnTo>
                <a:lnTo>
                  <a:pt x="954" y="3939"/>
                </a:lnTo>
                <a:lnTo>
                  <a:pt x="903" y="3844"/>
                </a:lnTo>
                <a:lnTo>
                  <a:pt x="854" y="3749"/>
                </a:lnTo>
                <a:lnTo>
                  <a:pt x="806" y="3653"/>
                </a:lnTo>
                <a:lnTo>
                  <a:pt x="758" y="3557"/>
                </a:lnTo>
                <a:lnTo>
                  <a:pt x="712" y="3460"/>
                </a:lnTo>
                <a:lnTo>
                  <a:pt x="667" y="3362"/>
                </a:lnTo>
                <a:lnTo>
                  <a:pt x="623" y="3263"/>
                </a:lnTo>
                <a:lnTo>
                  <a:pt x="581" y="3165"/>
                </a:lnTo>
                <a:lnTo>
                  <a:pt x="541" y="3065"/>
                </a:lnTo>
                <a:lnTo>
                  <a:pt x="501" y="2966"/>
                </a:lnTo>
                <a:lnTo>
                  <a:pt x="462" y="2866"/>
                </a:lnTo>
                <a:lnTo>
                  <a:pt x="424" y="2765"/>
                </a:lnTo>
                <a:lnTo>
                  <a:pt x="389" y="2664"/>
                </a:lnTo>
                <a:lnTo>
                  <a:pt x="354" y="2562"/>
                </a:lnTo>
                <a:lnTo>
                  <a:pt x="320" y="24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1" name="Google Shape;651;p28"/>
          <p:cNvSpPr/>
          <p:nvPr/>
        </p:nvSpPr>
        <p:spPr>
          <a:xfrm>
            <a:off x="4591350" y="2432588"/>
            <a:ext cx="1364177" cy="1683453"/>
          </a:xfrm>
          <a:custGeom>
            <a:rect b="b" l="l" r="r" t="t"/>
            <a:pathLst>
              <a:path extrusionOk="0" h="9744" w="7893">
                <a:moveTo>
                  <a:pt x="6627" y="2466"/>
                </a:moveTo>
                <a:lnTo>
                  <a:pt x="6666" y="2389"/>
                </a:lnTo>
                <a:lnTo>
                  <a:pt x="6703" y="2311"/>
                </a:lnTo>
                <a:lnTo>
                  <a:pt x="6739" y="2233"/>
                </a:lnTo>
                <a:lnTo>
                  <a:pt x="6774" y="2154"/>
                </a:lnTo>
                <a:lnTo>
                  <a:pt x="6809" y="2075"/>
                </a:lnTo>
                <a:lnTo>
                  <a:pt x="6842" y="1995"/>
                </a:lnTo>
                <a:lnTo>
                  <a:pt x="6876" y="1915"/>
                </a:lnTo>
                <a:lnTo>
                  <a:pt x="6908" y="1834"/>
                </a:lnTo>
                <a:lnTo>
                  <a:pt x="6973" y="1673"/>
                </a:lnTo>
                <a:lnTo>
                  <a:pt x="7037" y="1512"/>
                </a:lnTo>
                <a:lnTo>
                  <a:pt x="7101" y="1351"/>
                </a:lnTo>
                <a:lnTo>
                  <a:pt x="7167" y="1191"/>
                </a:lnTo>
                <a:lnTo>
                  <a:pt x="7201" y="1111"/>
                </a:lnTo>
                <a:lnTo>
                  <a:pt x="7236" y="1032"/>
                </a:lnTo>
                <a:lnTo>
                  <a:pt x="7271" y="953"/>
                </a:lnTo>
                <a:lnTo>
                  <a:pt x="7307" y="875"/>
                </a:lnTo>
                <a:lnTo>
                  <a:pt x="7345" y="797"/>
                </a:lnTo>
                <a:lnTo>
                  <a:pt x="7383" y="720"/>
                </a:lnTo>
                <a:lnTo>
                  <a:pt x="7423" y="643"/>
                </a:lnTo>
                <a:lnTo>
                  <a:pt x="7464" y="568"/>
                </a:lnTo>
                <a:lnTo>
                  <a:pt x="7507" y="494"/>
                </a:lnTo>
                <a:lnTo>
                  <a:pt x="7552" y="420"/>
                </a:lnTo>
                <a:lnTo>
                  <a:pt x="7598" y="348"/>
                </a:lnTo>
                <a:lnTo>
                  <a:pt x="7645" y="275"/>
                </a:lnTo>
                <a:lnTo>
                  <a:pt x="7695" y="205"/>
                </a:lnTo>
                <a:lnTo>
                  <a:pt x="7747" y="136"/>
                </a:lnTo>
                <a:lnTo>
                  <a:pt x="7801" y="67"/>
                </a:lnTo>
                <a:lnTo>
                  <a:pt x="7859" y="0"/>
                </a:lnTo>
                <a:lnTo>
                  <a:pt x="7872" y="125"/>
                </a:lnTo>
                <a:lnTo>
                  <a:pt x="7882" y="251"/>
                </a:lnTo>
                <a:lnTo>
                  <a:pt x="7889" y="375"/>
                </a:lnTo>
                <a:lnTo>
                  <a:pt x="7893" y="501"/>
                </a:lnTo>
                <a:lnTo>
                  <a:pt x="7893" y="625"/>
                </a:lnTo>
                <a:lnTo>
                  <a:pt x="7891" y="750"/>
                </a:lnTo>
                <a:lnTo>
                  <a:pt x="7886" y="875"/>
                </a:lnTo>
                <a:lnTo>
                  <a:pt x="7877" y="999"/>
                </a:lnTo>
                <a:lnTo>
                  <a:pt x="7866" y="1124"/>
                </a:lnTo>
                <a:lnTo>
                  <a:pt x="7852" y="1247"/>
                </a:lnTo>
                <a:lnTo>
                  <a:pt x="7835" y="1371"/>
                </a:lnTo>
                <a:lnTo>
                  <a:pt x="7817" y="1495"/>
                </a:lnTo>
                <a:lnTo>
                  <a:pt x="7794" y="1617"/>
                </a:lnTo>
                <a:lnTo>
                  <a:pt x="7770" y="1740"/>
                </a:lnTo>
                <a:lnTo>
                  <a:pt x="7743" y="1863"/>
                </a:lnTo>
                <a:lnTo>
                  <a:pt x="7715" y="1984"/>
                </a:lnTo>
                <a:lnTo>
                  <a:pt x="7683" y="2105"/>
                </a:lnTo>
                <a:lnTo>
                  <a:pt x="7650" y="2227"/>
                </a:lnTo>
                <a:lnTo>
                  <a:pt x="7614" y="2347"/>
                </a:lnTo>
                <a:lnTo>
                  <a:pt x="7576" y="2466"/>
                </a:lnTo>
                <a:lnTo>
                  <a:pt x="7537" y="2586"/>
                </a:lnTo>
                <a:lnTo>
                  <a:pt x="7496" y="2704"/>
                </a:lnTo>
                <a:lnTo>
                  <a:pt x="7452" y="2822"/>
                </a:lnTo>
                <a:lnTo>
                  <a:pt x="7407" y="2939"/>
                </a:lnTo>
                <a:lnTo>
                  <a:pt x="7360" y="3056"/>
                </a:lnTo>
                <a:lnTo>
                  <a:pt x="7312" y="3171"/>
                </a:lnTo>
                <a:lnTo>
                  <a:pt x="7262" y="3286"/>
                </a:lnTo>
                <a:lnTo>
                  <a:pt x="7210" y="3400"/>
                </a:lnTo>
                <a:lnTo>
                  <a:pt x="7157" y="3513"/>
                </a:lnTo>
                <a:lnTo>
                  <a:pt x="7103" y="3626"/>
                </a:lnTo>
                <a:lnTo>
                  <a:pt x="7048" y="3737"/>
                </a:lnTo>
                <a:lnTo>
                  <a:pt x="6991" y="3847"/>
                </a:lnTo>
                <a:lnTo>
                  <a:pt x="6962" y="3902"/>
                </a:lnTo>
                <a:lnTo>
                  <a:pt x="6933" y="3956"/>
                </a:lnTo>
                <a:lnTo>
                  <a:pt x="6903" y="4010"/>
                </a:lnTo>
                <a:lnTo>
                  <a:pt x="6873" y="4063"/>
                </a:lnTo>
                <a:lnTo>
                  <a:pt x="6812" y="4169"/>
                </a:lnTo>
                <a:lnTo>
                  <a:pt x="6747" y="4275"/>
                </a:lnTo>
                <a:lnTo>
                  <a:pt x="6682" y="4379"/>
                </a:lnTo>
                <a:lnTo>
                  <a:pt x="6616" y="4482"/>
                </a:lnTo>
                <a:lnTo>
                  <a:pt x="6548" y="4584"/>
                </a:lnTo>
                <a:lnTo>
                  <a:pt x="6477" y="4686"/>
                </a:lnTo>
                <a:lnTo>
                  <a:pt x="6407" y="4786"/>
                </a:lnTo>
                <a:lnTo>
                  <a:pt x="6334" y="4885"/>
                </a:lnTo>
                <a:lnTo>
                  <a:pt x="6260" y="4984"/>
                </a:lnTo>
                <a:lnTo>
                  <a:pt x="6185" y="5080"/>
                </a:lnTo>
                <a:lnTo>
                  <a:pt x="6108" y="5177"/>
                </a:lnTo>
                <a:lnTo>
                  <a:pt x="6031" y="5273"/>
                </a:lnTo>
                <a:lnTo>
                  <a:pt x="5952" y="5367"/>
                </a:lnTo>
                <a:lnTo>
                  <a:pt x="5872" y="5461"/>
                </a:lnTo>
                <a:lnTo>
                  <a:pt x="5836" y="5503"/>
                </a:lnTo>
                <a:lnTo>
                  <a:pt x="5801" y="5545"/>
                </a:lnTo>
                <a:lnTo>
                  <a:pt x="5767" y="5588"/>
                </a:lnTo>
                <a:lnTo>
                  <a:pt x="5733" y="5632"/>
                </a:lnTo>
                <a:lnTo>
                  <a:pt x="5700" y="5676"/>
                </a:lnTo>
                <a:lnTo>
                  <a:pt x="5668" y="5721"/>
                </a:lnTo>
                <a:lnTo>
                  <a:pt x="5636" y="5766"/>
                </a:lnTo>
                <a:lnTo>
                  <a:pt x="5605" y="5810"/>
                </a:lnTo>
                <a:lnTo>
                  <a:pt x="5544" y="5902"/>
                </a:lnTo>
                <a:lnTo>
                  <a:pt x="5482" y="5994"/>
                </a:lnTo>
                <a:lnTo>
                  <a:pt x="5422" y="6086"/>
                </a:lnTo>
                <a:lnTo>
                  <a:pt x="5363" y="6179"/>
                </a:lnTo>
                <a:lnTo>
                  <a:pt x="5302" y="6270"/>
                </a:lnTo>
                <a:lnTo>
                  <a:pt x="5241" y="6362"/>
                </a:lnTo>
                <a:lnTo>
                  <a:pt x="5209" y="6407"/>
                </a:lnTo>
                <a:lnTo>
                  <a:pt x="5178" y="6452"/>
                </a:lnTo>
                <a:lnTo>
                  <a:pt x="5146" y="6497"/>
                </a:lnTo>
                <a:lnTo>
                  <a:pt x="5113" y="6540"/>
                </a:lnTo>
                <a:lnTo>
                  <a:pt x="5080" y="6584"/>
                </a:lnTo>
                <a:lnTo>
                  <a:pt x="5045" y="6627"/>
                </a:lnTo>
                <a:lnTo>
                  <a:pt x="5010" y="6670"/>
                </a:lnTo>
                <a:lnTo>
                  <a:pt x="4975" y="6712"/>
                </a:lnTo>
                <a:lnTo>
                  <a:pt x="4938" y="6753"/>
                </a:lnTo>
                <a:lnTo>
                  <a:pt x="4900" y="6792"/>
                </a:lnTo>
                <a:lnTo>
                  <a:pt x="4863" y="6832"/>
                </a:lnTo>
                <a:lnTo>
                  <a:pt x="4823" y="6871"/>
                </a:lnTo>
                <a:lnTo>
                  <a:pt x="4775" y="6917"/>
                </a:lnTo>
                <a:lnTo>
                  <a:pt x="4726" y="6962"/>
                </a:lnTo>
                <a:lnTo>
                  <a:pt x="4677" y="7006"/>
                </a:lnTo>
                <a:lnTo>
                  <a:pt x="4627" y="7049"/>
                </a:lnTo>
                <a:lnTo>
                  <a:pt x="4576" y="7092"/>
                </a:lnTo>
                <a:lnTo>
                  <a:pt x="4525" y="7134"/>
                </a:lnTo>
                <a:lnTo>
                  <a:pt x="4473" y="7175"/>
                </a:lnTo>
                <a:lnTo>
                  <a:pt x="4420" y="7214"/>
                </a:lnTo>
                <a:lnTo>
                  <a:pt x="4368" y="7253"/>
                </a:lnTo>
                <a:lnTo>
                  <a:pt x="4314" y="7292"/>
                </a:lnTo>
                <a:lnTo>
                  <a:pt x="4260" y="7330"/>
                </a:lnTo>
                <a:lnTo>
                  <a:pt x="4206" y="7367"/>
                </a:lnTo>
                <a:lnTo>
                  <a:pt x="4151" y="7404"/>
                </a:lnTo>
                <a:lnTo>
                  <a:pt x="4095" y="7440"/>
                </a:lnTo>
                <a:lnTo>
                  <a:pt x="4040" y="7474"/>
                </a:lnTo>
                <a:lnTo>
                  <a:pt x="3984" y="7510"/>
                </a:lnTo>
                <a:lnTo>
                  <a:pt x="3927" y="7544"/>
                </a:lnTo>
                <a:lnTo>
                  <a:pt x="3870" y="7577"/>
                </a:lnTo>
                <a:lnTo>
                  <a:pt x="3813" y="7611"/>
                </a:lnTo>
                <a:lnTo>
                  <a:pt x="3756" y="7644"/>
                </a:lnTo>
                <a:lnTo>
                  <a:pt x="3639" y="7708"/>
                </a:lnTo>
                <a:lnTo>
                  <a:pt x="3523" y="7770"/>
                </a:lnTo>
                <a:lnTo>
                  <a:pt x="3406" y="7832"/>
                </a:lnTo>
                <a:lnTo>
                  <a:pt x="3288" y="7892"/>
                </a:lnTo>
                <a:lnTo>
                  <a:pt x="3170" y="7951"/>
                </a:lnTo>
                <a:lnTo>
                  <a:pt x="3052" y="8010"/>
                </a:lnTo>
                <a:lnTo>
                  <a:pt x="2857" y="8109"/>
                </a:lnTo>
                <a:lnTo>
                  <a:pt x="2663" y="8208"/>
                </a:lnTo>
                <a:lnTo>
                  <a:pt x="2469" y="8309"/>
                </a:lnTo>
                <a:lnTo>
                  <a:pt x="2276" y="8412"/>
                </a:lnTo>
                <a:lnTo>
                  <a:pt x="2085" y="8515"/>
                </a:lnTo>
                <a:lnTo>
                  <a:pt x="1893" y="8620"/>
                </a:lnTo>
                <a:lnTo>
                  <a:pt x="1703" y="8726"/>
                </a:lnTo>
                <a:lnTo>
                  <a:pt x="1512" y="8834"/>
                </a:lnTo>
                <a:lnTo>
                  <a:pt x="1323" y="8942"/>
                </a:lnTo>
                <a:lnTo>
                  <a:pt x="1135" y="9054"/>
                </a:lnTo>
                <a:lnTo>
                  <a:pt x="947" y="9165"/>
                </a:lnTo>
                <a:lnTo>
                  <a:pt x="760" y="9278"/>
                </a:lnTo>
                <a:lnTo>
                  <a:pt x="574" y="9392"/>
                </a:lnTo>
                <a:lnTo>
                  <a:pt x="389" y="9508"/>
                </a:lnTo>
                <a:lnTo>
                  <a:pt x="205" y="9626"/>
                </a:lnTo>
                <a:lnTo>
                  <a:pt x="22" y="9744"/>
                </a:lnTo>
                <a:lnTo>
                  <a:pt x="15" y="9628"/>
                </a:lnTo>
                <a:lnTo>
                  <a:pt x="10" y="9510"/>
                </a:lnTo>
                <a:lnTo>
                  <a:pt x="6" y="9393"/>
                </a:lnTo>
                <a:lnTo>
                  <a:pt x="3" y="9275"/>
                </a:lnTo>
                <a:lnTo>
                  <a:pt x="1" y="9157"/>
                </a:lnTo>
                <a:lnTo>
                  <a:pt x="0" y="9038"/>
                </a:lnTo>
                <a:lnTo>
                  <a:pt x="0" y="8920"/>
                </a:lnTo>
                <a:lnTo>
                  <a:pt x="2" y="8802"/>
                </a:lnTo>
                <a:lnTo>
                  <a:pt x="5" y="8683"/>
                </a:lnTo>
                <a:lnTo>
                  <a:pt x="9" y="8564"/>
                </a:lnTo>
                <a:lnTo>
                  <a:pt x="16" y="8446"/>
                </a:lnTo>
                <a:lnTo>
                  <a:pt x="24" y="8328"/>
                </a:lnTo>
                <a:lnTo>
                  <a:pt x="34" y="8209"/>
                </a:lnTo>
                <a:lnTo>
                  <a:pt x="45" y="8091"/>
                </a:lnTo>
                <a:lnTo>
                  <a:pt x="58" y="7974"/>
                </a:lnTo>
                <a:lnTo>
                  <a:pt x="74" y="7856"/>
                </a:lnTo>
                <a:lnTo>
                  <a:pt x="91" y="7739"/>
                </a:lnTo>
                <a:lnTo>
                  <a:pt x="110" y="7622"/>
                </a:lnTo>
                <a:lnTo>
                  <a:pt x="132" y="7507"/>
                </a:lnTo>
                <a:lnTo>
                  <a:pt x="155" y="7391"/>
                </a:lnTo>
                <a:lnTo>
                  <a:pt x="182" y="7277"/>
                </a:lnTo>
                <a:lnTo>
                  <a:pt x="210" y="7162"/>
                </a:lnTo>
                <a:lnTo>
                  <a:pt x="241" y="7048"/>
                </a:lnTo>
                <a:lnTo>
                  <a:pt x="274" y="6936"/>
                </a:lnTo>
                <a:lnTo>
                  <a:pt x="311" y="6824"/>
                </a:lnTo>
                <a:lnTo>
                  <a:pt x="350" y="6713"/>
                </a:lnTo>
                <a:lnTo>
                  <a:pt x="392" y="6603"/>
                </a:lnTo>
                <a:lnTo>
                  <a:pt x="436" y="6495"/>
                </a:lnTo>
                <a:lnTo>
                  <a:pt x="484" y="6386"/>
                </a:lnTo>
                <a:lnTo>
                  <a:pt x="535" y="6279"/>
                </a:lnTo>
                <a:lnTo>
                  <a:pt x="589" y="6173"/>
                </a:lnTo>
                <a:lnTo>
                  <a:pt x="646" y="6069"/>
                </a:lnTo>
                <a:lnTo>
                  <a:pt x="684" y="6004"/>
                </a:lnTo>
                <a:lnTo>
                  <a:pt x="724" y="5941"/>
                </a:lnTo>
                <a:lnTo>
                  <a:pt x="766" y="5880"/>
                </a:lnTo>
                <a:lnTo>
                  <a:pt x="810" y="5821"/>
                </a:lnTo>
                <a:lnTo>
                  <a:pt x="854" y="5763"/>
                </a:lnTo>
                <a:lnTo>
                  <a:pt x="901" y="5706"/>
                </a:lnTo>
                <a:lnTo>
                  <a:pt x="950" y="5652"/>
                </a:lnTo>
                <a:lnTo>
                  <a:pt x="1000" y="5599"/>
                </a:lnTo>
                <a:lnTo>
                  <a:pt x="1052" y="5548"/>
                </a:lnTo>
                <a:lnTo>
                  <a:pt x="1105" y="5498"/>
                </a:lnTo>
                <a:lnTo>
                  <a:pt x="1159" y="5450"/>
                </a:lnTo>
                <a:lnTo>
                  <a:pt x="1215" y="5402"/>
                </a:lnTo>
                <a:lnTo>
                  <a:pt x="1271" y="5356"/>
                </a:lnTo>
                <a:lnTo>
                  <a:pt x="1328" y="5310"/>
                </a:lnTo>
                <a:lnTo>
                  <a:pt x="1387" y="5265"/>
                </a:lnTo>
                <a:lnTo>
                  <a:pt x="1446" y="5221"/>
                </a:lnTo>
                <a:lnTo>
                  <a:pt x="1506" y="5178"/>
                </a:lnTo>
                <a:lnTo>
                  <a:pt x="1566" y="5136"/>
                </a:lnTo>
                <a:lnTo>
                  <a:pt x="1627" y="5094"/>
                </a:lnTo>
                <a:lnTo>
                  <a:pt x="1688" y="5053"/>
                </a:lnTo>
                <a:lnTo>
                  <a:pt x="1812" y="4971"/>
                </a:lnTo>
                <a:lnTo>
                  <a:pt x="1936" y="4890"/>
                </a:lnTo>
                <a:lnTo>
                  <a:pt x="2060" y="4809"/>
                </a:lnTo>
                <a:lnTo>
                  <a:pt x="2183" y="4729"/>
                </a:lnTo>
                <a:lnTo>
                  <a:pt x="2244" y="4688"/>
                </a:lnTo>
                <a:lnTo>
                  <a:pt x="2304" y="4646"/>
                </a:lnTo>
                <a:lnTo>
                  <a:pt x="2364" y="4604"/>
                </a:lnTo>
                <a:lnTo>
                  <a:pt x="2423" y="4563"/>
                </a:lnTo>
                <a:lnTo>
                  <a:pt x="2591" y="4449"/>
                </a:lnTo>
                <a:lnTo>
                  <a:pt x="2759" y="4335"/>
                </a:lnTo>
                <a:lnTo>
                  <a:pt x="2925" y="4220"/>
                </a:lnTo>
                <a:lnTo>
                  <a:pt x="3091" y="4103"/>
                </a:lnTo>
                <a:lnTo>
                  <a:pt x="3256" y="3985"/>
                </a:lnTo>
                <a:lnTo>
                  <a:pt x="3420" y="3867"/>
                </a:lnTo>
                <a:lnTo>
                  <a:pt x="3584" y="3749"/>
                </a:lnTo>
                <a:lnTo>
                  <a:pt x="3748" y="3630"/>
                </a:lnTo>
                <a:lnTo>
                  <a:pt x="3913" y="3511"/>
                </a:lnTo>
                <a:lnTo>
                  <a:pt x="4077" y="3392"/>
                </a:lnTo>
                <a:lnTo>
                  <a:pt x="4241" y="3274"/>
                </a:lnTo>
                <a:lnTo>
                  <a:pt x="4405" y="3156"/>
                </a:lnTo>
                <a:lnTo>
                  <a:pt x="4570" y="3038"/>
                </a:lnTo>
                <a:lnTo>
                  <a:pt x="4736" y="2922"/>
                </a:lnTo>
                <a:lnTo>
                  <a:pt x="4902" y="2807"/>
                </a:lnTo>
                <a:lnTo>
                  <a:pt x="5070" y="2693"/>
                </a:lnTo>
                <a:lnTo>
                  <a:pt x="5061" y="2749"/>
                </a:lnTo>
                <a:lnTo>
                  <a:pt x="5053" y="2806"/>
                </a:lnTo>
                <a:lnTo>
                  <a:pt x="5045" y="2864"/>
                </a:lnTo>
                <a:lnTo>
                  <a:pt x="5037" y="2921"/>
                </a:lnTo>
                <a:lnTo>
                  <a:pt x="5027" y="2979"/>
                </a:lnTo>
                <a:lnTo>
                  <a:pt x="5016" y="3036"/>
                </a:lnTo>
                <a:lnTo>
                  <a:pt x="5005" y="3093"/>
                </a:lnTo>
                <a:lnTo>
                  <a:pt x="4992" y="3149"/>
                </a:lnTo>
                <a:lnTo>
                  <a:pt x="4985" y="3178"/>
                </a:lnTo>
                <a:lnTo>
                  <a:pt x="4978" y="3206"/>
                </a:lnTo>
                <a:lnTo>
                  <a:pt x="4970" y="3233"/>
                </a:lnTo>
                <a:lnTo>
                  <a:pt x="4960" y="3261"/>
                </a:lnTo>
                <a:lnTo>
                  <a:pt x="4951" y="3288"/>
                </a:lnTo>
                <a:lnTo>
                  <a:pt x="4941" y="3315"/>
                </a:lnTo>
                <a:lnTo>
                  <a:pt x="4930" y="3341"/>
                </a:lnTo>
                <a:lnTo>
                  <a:pt x="4919" y="3368"/>
                </a:lnTo>
                <a:lnTo>
                  <a:pt x="4906" y="3394"/>
                </a:lnTo>
                <a:lnTo>
                  <a:pt x="4893" y="3420"/>
                </a:lnTo>
                <a:lnTo>
                  <a:pt x="4880" y="3444"/>
                </a:lnTo>
                <a:lnTo>
                  <a:pt x="4865" y="3470"/>
                </a:lnTo>
                <a:lnTo>
                  <a:pt x="4849" y="3494"/>
                </a:lnTo>
                <a:lnTo>
                  <a:pt x="4833" y="3517"/>
                </a:lnTo>
                <a:lnTo>
                  <a:pt x="4816" y="3542"/>
                </a:lnTo>
                <a:lnTo>
                  <a:pt x="4797" y="3564"/>
                </a:lnTo>
                <a:lnTo>
                  <a:pt x="4751" y="3622"/>
                </a:lnTo>
                <a:lnTo>
                  <a:pt x="4704" y="3679"/>
                </a:lnTo>
                <a:lnTo>
                  <a:pt x="4656" y="3734"/>
                </a:lnTo>
                <a:lnTo>
                  <a:pt x="4606" y="3787"/>
                </a:lnTo>
                <a:lnTo>
                  <a:pt x="4555" y="3839"/>
                </a:lnTo>
                <a:lnTo>
                  <a:pt x="4503" y="3890"/>
                </a:lnTo>
                <a:lnTo>
                  <a:pt x="4450" y="3940"/>
                </a:lnTo>
                <a:lnTo>
                  <a:pt x="4396" y="3989"/>
                </a:lnTo>
                <a:lnTo>
                  <a:pt x="4341" y="4036"/>
                </a:lnTo>
                <a:lnTo>
                  <a:pt x="4286" y="4083"/>
                </a:lnTo>
                <a:lnTo>
                  <a:pt x="4229" y="4129"/>
                </a:lnTo>
                <a:lnTo>
                  <a:pt x="4172" y="4174"/>
                </a:lnTo>
                <a:lnTo>
                  <a:pt x="4114" y="4219"/>
                </a:lnTo>
                <a:lnTo>
                  <a:pt x="4056" y="4263"/>
                </a:lnTo>
                <a:lnTo>
                  <a:pt x="3998" y="4307"/>
                </a:lnTo>
                <a:lnTo>
                  <a:pt x="3939" y="4349"/>
                </a:lnTo>
                <a:lnTo>
                  <a:pt x="3820" y="4435"/>
                </a:lnTo>
                <a:lnTo>
                  <a:pt x="3700" y="4520"/>
                </a:lnTo>
                <a:lnTo>
                  <a:pt x="3581" y="4604"/>
                </a:lnTo>
                <a:lnTo>
                  <a:pt x="3462" y="4689"/>
                </a:lnTo>
                <a:lnTo>
                  <a:pt x="3403" y="4732"/>
                </a:lnTo>
                <a:lnTo>
                  <a:pt x="3344" y="4776"/>
                </a:lnTo>
                <a:lnTo>
                  <a:pt x="3285" y="4818"/>
                </a:lnTo>
                <a:lnTo>
                  <a:pt x="3226" y="4863"/>
                </a:lnTo>
                <a:lnTo>
                  <a:pt x="3169" y="4907"/>
                </a:lnTo>
                <a:lnTo>
                  <a:pt x="3112" y="4953"/>
                </a:lnTo>
                <a:lnTo>
                  <a:pt x="3056" y="4999"/>
                </a:lnTo>
                <a:lnTo>
                  <a:pt x="3000" y="5046"/>
                </a:lnTo>
                <a:lnTo>
                  <a:pt x="2979" y="5064"/>
                </a:lnTo>
                <a:lnTo>
                  <a:pt x="2957" y="5082"/>
                </a:lnTo>
                <a:lnTo>
                  <a:pt x="2937" y="5102"/>
                </a:lnTo>
                <a:lnTo>
                  <a:pt x="2917" y="5121"/>
                </a:lnTo>
                <a:lnTo>
                  <a:pt x="2897" y="5141"/>
                </a:lnTo>
                <a:lnTo>
                  <a:pt x="2878" y="5162"/>
                </a:lnTo>
                <a:lnTo>
                  <a:pt x="2859" y="5182"/>
                </a:lnTo>
                <a:lnTo>
                  <a:pt x="2842" y="5204"/>
                </a:lnTo>
                <a:lnTo>
                  <a:pt x="2825" y="5225"/>
                </a:lnTo>
                <a:lnTo>
                  <a:pt x="2808" y="5248"/>
                </a:lnTo>
                <a:lnTo>
                  <a:pt x="2791" y="5270"/>
                </a:lnTo>
                <a:lnTo>
                  <a:pt x="2775" y="5293"/>
                </a:lnTo>
                <a:lnTo>
                  <a:pt x="2744" y="5339"/>
                </a:lnTo>
                <a:lnTo>
                  <a:pt x="2716" y="5386"/>
                </a:lnTo>
                <a:lnTo>
                  <a:pt x="2687" y="5435"/>
                </a:lnTo>
                <a:lnTo>
                  <a:pt x="2661" y="5484"/>
                </a:lnTo>
                <a:lnTo>
                  <a:pt x="2635" y="5534"/>
                </a:lnTo>
                <a:lnTo>
                  <a:pt x="2611" y="5584"/>
                </a:lnTo>
                <a:lnTo>
                  <a:pt x="2587" y="5635"/>
                </a:lnTo>
                <a:lnTo>
                  <a:pt x="2564" y="5686"/>
                </a:lnTo>
                <a:lnTo>
                  <a:pt x="2541" y="5737"/>
                </a:lnTo>
                <a:lnTo>
                  <a:pt x="2519" y="5788"/>
                </a:lnTo>
                <a:lnTo>
                  <a:pt x="2613" y="5796"/>
                </a:lnTo>
                <a:lnTo>
                  <a:pt x="2707" y="5803"/>
                </a:lnTo>
                <a:lnTo>
                  <a:pt x="2801" y="5808"/>
                </a:lnTo>
                <a:lnTo>
                  <a:pt x="2897" y="5812"/>
                </a:lnTo>
                <a:lnTo>
                  <a:pt x="2944" y="5814"/>
                </a:lnTo>
                <a:lnTo>
                  <a:pt x="2992" y="5814"/>
                </a:lnTo>
                <a:lnTo>
                  <a:pt x="3040" y="5814"/>
                </a:lnTo>
                <a:lnTo>
                  <a:pt x="3088" y="5812"/>
                </a:lnTo>
                <a:lnTo>
                  <a:pt x="3135" y="5811"/>
                </a:lnTo>
                <a:lnTo>
                  <a:pt x="3183" y="5809"/>
                </a:lnTo>
                <a:lnTo>
                  <a:pt x="3230" y="5806"/>
                </a:lnTo>
                <a:lnTo>
                  <a:pt x="3276" y="5802"/>
                </a:lnTo>
                <a:lnTo>
                  <a:pt x="3324" y="5797"/>
                </a:lnTo>
                <a:lnTo>
                  <a:pt x="3371" y="5791"/>
                </a:lnTo>
                <a:lnTo>
                  <a:pt x="3417" y="5785"/>
                </a:lnTo>
                <a:lnTo>
                  <a:pt x="3464" y="5777"/>
                </a:lnTo>
                <a:lnTo>
                  <a:pt x="3510" y="5768"/>
                </a:lnTo>
                <a:lnTo>
                  <a:pt x="3556" y="5757"/>
                </a:lnTo>
                <a:lnTo>
                  <a:pt x="3602" y="5746"/>
                </a:lnTo>
                <a:lnTo>
                  <a:pt x="3646" y="5734"/>
                </a:lnTo>
                <a:lnTo>
                  <a:pt x="3691" y="5720"/>
                </a:lnTo>
                <a:lnTo>
                  <a:pt x="3736" y="5704"/>
                </a:lnTo>
                <a:lnTo>
                  <a:pt x="3781" y="5688"/>
                </a:lnTo>
                <a:lnTo>
                  <a:pt x="3825" y="5670"/>
                </a:lnTo>
                <a:lnTo>
                  <a:pt x="3868" y="5650"/>
                </a:lnTo>
                <a:lnTo>
                  <a:pt x="3910" y="5629"/>
                </a:lnTo>
                <a:lnTo>
                  <a:pt x="3953" y="5607"/>
                </a:lnTo>
                <a:lnTo>
                  <a:pt x="3995" y="5582"/>
                </a:lnTo>
                <a:lnTo>
                  <a:pt x="4108" y="5518"/>
                </a:lnTo>
                <a:lnTo>
                  <a:pt x="4219" y="5450"/>
                </a:lnTo>
                <a:lnTo>
                  <a:pt x="4328" y="5378"/>
                </a:lnTo>
                <a:lnTo>
                  <a:pt x="4434" y="5305"/>
                </a:lnTo>
                <a:lnTo>
                  <a:pt x="4539" y="5228"/>
                </a:lnTo>
                <a:lnTo>
                  <a:pt x="4641" y="5149"/>
                </a:lnTo>
                <a:lnTo>
                  <a:pt x="4741" y="5067"/>
                </a:lnTo>
                <a:lnTo>
                  <a:pt x="4839" y="4984"/>
                </a:lnTo>
                <a:lnTo>
                  <a:pt x="4934" y="4897"/>
                </a:lnTo>
                <a:lnTo>
                  <a:pt x="5028" y="4808"/>
                </a:lnTo>
                <a:lnTo>
                  <a:pt x="5119" y="4717"/>
                </a:lnTo>
                <a:lnTo>
                  <a:pt x="5209" y="4624"/>
                </a:lnTo>
                <a:lnTo>
                  <a:pt x="5297" y="4529"/>
                </a:lnTo>
                <a:lnTo>
                  <a:pt x="5382" y="4432"/>
                </a:lnTo>
                <a:lnTo>
                  <a:pt x="5466" y="4333"/>
                </a:lnTo>
                <a:lnTo>
                  <a:pt x="5548" y="4233"/>
                </a:lnTo>
                <a:lnTo>
                  <a:pt x="5627" y="4131"/>
                </a:lnTo>
                <a:lnTo>
                  <a:pt x="5706" y="4027"/>
                </a:lnTo>
                <a:lnTo>
                  <a:pt x="5782" y="3922"/>
                </a:lnTo>
                <a:lnTo>
                  <a:pt x="5856" y="3815"/>
                </a:lnTo>
                <a:lnTo>
                  <a:pt x="5930" y="3708"/>
                </a:lnTo>
                <a:lnTo>
                  <a:pt x="6000" y="3599"/>
                </a:lnTo>
                <a:lnTo>
                  <a:pt x="6071" y="3489"/>
                </a:lnTo>
                <a:lnTo>
                  <a:pt x="6138" y="3378"/>
                </a:lnTo>
                <a:lnTo>
                  <a:pt x="6204" y="3267"/>
                </a:lnTo>
                <a:lnTo>
                  <a:pt x="6269" y="3154"/>
                </a:lnTo>
                <a:lnTo>
                  <a:pt x="6333" y="3040"/>
                </a:lnTo>
                <a:lnTo>
                  <a:pt x="6395" y="2926"/>
                </a:lnTo>
                <a:lnTo>
                  <a:pt x="6455" y="2812"/>
                </a:lnTo>
                <a:lnTo>
                  <a:pt x="6514" y="2697"/>
                </a:lnTo>
                <a:lnTo>
                  <a:pt x="6571" y="2582"/>
                </a:lnTo>
                <a:lnTo>
                  <a:pt x="6627" y="246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2" name="Google Shape;652;p28"/>
          <p:cNvSpPr/>
          <p:nvPr/>
        </p:nvSpPr>
        <p:spPr>
          <a:xfrm>
            <a:off x="5859248" y="1307299"/>
            <a:ext cx="356095" cy="356095"/>
          </a:xfrm>
          <a:custGeom>
            <a:rect b="b" l="l" r="r" t="t"/>
            <a:pathLst>
              <a:path extrusionOk="0" h="1693" w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3" name="Google Shape;653;p28"/>
          <p:cNvSpPr/>
          <p:nvPr/>
        </p:nvSpPr>
        <p:spPr>
          <a:xfrm>
            <a:off x="2928657" y="1307299"/>
            <a:ext cx="356095" cy="356095"/>
          </a:xfrm>
          <a:custGeom>
            <a:rect b="b" l="l" r="r" t="t"/>
            <a:pathLst>
              <a:path extrusionOk="0" h="1693" w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rgbClr val="3E85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4" name="Google Shape;654;p28"/>
          <p:cNvSpPr/>
          <p:nvPr/>
        </p:nvSpPr>
        <p:spPr>
          <a:xfrm>
            <a:off x="5859248" y="3923435"/>
            <a:ext cx="356095" cy="356095"/>
          </a:xfrm>
          <a:custGeom>
            <a:rect b="b" l="l" r="r" t="t"/>
            <a:pathLst>
              <a:path extrusionOk="0" h="1693" w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5" name="Google Shape;655;p28"/>
          <p:cNvSpPr/>
          <p:nvPr/>
        </p:nvSpPr>
        <p:spPr>
          <a:xfrm>
            <a:off x="2928657" y="3923435"/>
            <a:ext cx="356095" cy="356095"/>
          </a:xfrm>
          <a:custGeom>
            <a:rect b="b" l="l" r="r" t="t"/>
            <a:pathLst>
              <a:path extrusionOk="0" h="1693" w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6" name="Google Shape;656;p28"/>
          <p:cNvSpPr/>
          <p:nvPr/>
        </p:nvSpPr>
        <p:spPr>
          <a:xfrm>
            <a:off x="539552" y="1097301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7" name="Google Shape;657;p28"/>
          <p:cNvSpPr/>
          <p:nvPr/>
        </p:nvSpPr>
        <p:spPr>
          <a:xfrm>
            <a:off x="539552" y="1404133"/>
            <a:ext cx="2308998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58" name="Google Shape;658;p28"/>
          <p:cNvSpPr/>
          <p:nvPr/>
        </p:nvSpPr>
        <p:spPr>
          <a:xfrm>
            <a:off x="539552" y="3731579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9" name="Google Shape;659;p28"/>
          <p:cNvSpPr/>
          <p:nvPr/>
        </p:nvSpPr>
        <p:spPr>
          <a:xfrm>
            <a:off x="539552" y="4038411"/>
            <a:ext cx="2308998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60" name="Google Shape;660;p28"/>
          <p:cNvSpPr/>
          <p:nvPr/>
        </p:nvSpPr>
        <p:spPr>
          <a:xfrm>
            <a:off x="6274491" y="1097301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1" name="Google Shape;661;p28"/>
          <p:cNvSpPr/>
          <p:nvPr/>
        </p:nvSpPr>
        <p:spPr>
          <a:xfrm>
            <a:off x="6274491" y="1404133"/>
            <a:ext cx="2308998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6274491" y="3831213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3" name="Google Shape;663;p28"/>
          <p:cNvSpPr/>
          <p:nvPr/>
        </p:nvSpPr>
        <p:spPr>
          <a:xfrm>
            <a:off x="6274491" y="4138045"/>
            <a:ext cx="2308998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2975086" y="1307299"/>
            <a:ext cx="263236" cy="33855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5" name="Google Shape;665;p28"/>
          <p:cNvSpPr/>
          <p:nvPr/>
        </p:nvSpPr>
        <p:spPr>
          <a:xfrm>
            <a:off x="2975086" y="3935334"/>
            <a:ext cx="263236" cy="33855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6" name="Google Shape;666;p28"/>
          <p:cNvSpPr/>
          <p:nvPr/>
        </p:nvSpPr>
        <p:spPr>
          <a:xfrm>
            <a:off x="5904946" y="1312784"/>
            <a:ext cx="263236" cy="33855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7" name="Google Shape;667;p28"/>
          <p:cNvSpPr/>
          <p:nvPr/>
        </p:nvSpPr>
        <p:spPr>
          <a:xfrm>
            <a:off x="5914451" y="3928984"/>
            <a:ext cx="263236" cy="33855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68" name="Google Shape;668;p28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669" name="Google Shape;6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9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6" name="Google Shape;676;p29"/>
          <p:cNvSpPr/>
          <p:nvPr/>
        </p:nvSpPr>
        <p:spPr>
          <a:xfrm>
            <a:off x="830968" y="814972"/>
            <a:ext cx="7779632" cy="60529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7" name="Google Shape;677;p29"/>
          <p:cNvSpPr/>
          <p:nvPr/>
        </p:nvSpPr>
        <p:spPr>
          <a:xfrm rot="10800000">
            <a:off x="226098" y="4606380"/>
            <a:ext cx="3493705" cy="917698"/>
          </a:xfrm>
          <a:prstGeom prst="ellipse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8" name="Google Shape;678;p29"/>
          <p:cNvSpPr/>
          <p:nvPr/>
        </p:nvSpPr>
        <p:spPr>
          <a:xfrm rot="6255120">
            <a:off x="674475" y="3397566"/>
            <a:ext cx="1862067" cy="1432633"/>
          </a:xfrm>
          <a:prstGeom prst="blockArc">
            <a:avLst>
              <a:gd fmla="val 12092983" name="adj1"/>
              <a:gd fmla="val 19783960" name="adj2"/>
              <a:gd fmla="val 5884" name="adj3"/>
            </a:avLst>
          </a:prstGeom>
          <a:solidFill>
            <a:srgbClr val="7F7F7F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9" name="Google Shape;679;p29"/>
          <p:cNvSpPr/>
          <p:nvPr/>
        </p:nvSpPr>
        <p:spPr>
          <a:xfrm>
            <a:off x="1821463" y="1946516"/>
            <a:ext cx="909961" cy="883962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0" name="Google Shape;680;p29"/>
          <p:cNvSpPr/>
          <p:nvPr/>
        </p:nvSpPr>
        <p:spPr>
          <a:xfrm rot="-5400000">
            <a:off x="1320302" y="2513803"/>
            <a:ext cx="909961" cy="883963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1" name="Google Shape;681;p29"/>
          <p:cNvSpPr/>
          <p:nvPr/>
        </p:nvSpPr>
        <p:spPr>
          <a:xfrm flipH="1" rot="5400000">
            <a:off x="2330063" y="2523180"/>
            <a:ext cx="909961" cy="865208"/>
          </a:xfrm>
          <a:prstGeom prst="hear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2" name="Google Shape;682;p29"/>
          <p:cNvSpPr/>
          <p:nvPr/>
        </p:nvSpPr>
        <p:spPr>
          <a:xfrm flipH="1" rot="10800000">
            <a:off x="1811423" y="3065699"/>
            <a:ext cx="909961" cy="883964"/>
          </a:xfrm>
          <a:prstGeom prst="heart">
            <a:avLst/>
          </a:prstGeom>
          <a:solidFill>
            <a:srgbClr val="3E85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3" name="Google Shape;683;p29"/>
          <p:cNvSpPr/>
          <p:nvPr/>
        </p:nvSpPr>
        <p:spPr>
          <a:xfrm>
            <a:off x="4188284" y="1910248"/>
            <a:ext cx="356095" cy="356095"/>
          </a:xfrm>
          <a:custGeom>
            <a:rect b="b" l="l" r="r" t="t"/>
            <a:pathLst>
              <a:path extrusionOk="0" h="1693" w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4" name="Google Shape;684;p29"/>
          <p:cNvSpPr/>
          <p:nvPr/>
        </p:nvSpPr>
        <p:spPr>
          <a:xfrm>
            <a:off x="4234713" y="1910248"/>
            <a:ext cx="263236" cy="33855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5" name="Google Shape;685;p29"/>
          <p:cNvSpPr/>
          <p:nvPr/>
        </p:nvSpPr>
        <p:spPr>
          <a:xfrm>
            <a:off x="4738271" y="1863627"/>
            <a:ext cx="3726872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86" name="Google Shape;686;p29"/>
          <p:cNvSpPr/>
          <p:nvPr/>
        </p:nvSpPr>
        <p:spPr>
          <a:xfrm>
            <a:off x="4188284" y="2617333"/>
            <a:ext cx="356095" cy="356095"/>
          </a:xfrm>
          <a:custGeom>
            <a:rect b="b" l="l" r="r" t="t"/>
            <a:pathLst>
              <a:path extrusionOk="0" h="1693" w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7" name="Google Shape;687;p29"/>
          <p:cNvSpPr/>
          <p:nvPr/>
        </p:nvSpPr>
        <p:spPr>
          <a:xfrm>
            <a:off x="4234713" y="2617333"/>
            <a:ext cx="263236" cy="33855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8" name="Google Shape;688;p29"/>
          <p:cNvSpPr/>
          <p:nvPr/>
        </p:nvSpPr>
        <p:spPr>
          <a:xfrm>
            <a:off x="4738271" y="2570712"/>
            <a:ext cx="3726872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89" name="Google Shape;689;p29"/>
          <p:cNvSpPr/>
          <p:nvPr/>
        </p:nvSpPr>
        <p:spPr>
          <a:xfrm>
            <a:off x="4188284" y="3428558"/>
            <a:ext cx="356095" cy="356095"/>
          </a:xfrm>
          <a:custGeom>
            <a:rect b="b" l="l" r="r" t="t"/>
            <a:pathLst>
              <a:path extrusionOk="0" h="1693" w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0" name="Google Shape;690;p29"/>
          <p:cNvSpPr/>
          <p:nvPr/>
        </p:nvSpPr>
        <p:spPr>
          <a:xfrm>
            <a:off x="4234713" y="3428558"/>
            <a:ext cx="263236" cy="33855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1" name="Google Shape;691;p29"/>
          <p:cNvSpPr/>
          <p:nvPr/>
        </p:nvSpPr>
        <p:spPr>
          <a:xfrm>
            <a:off x="4738271" y="3381937"/>
            <a:ext cx="3726872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692" name="Google Shape;692;p29"/>
          <p:cNvSpPr/>
          <p:nvPr/>
        </p:nvSpPr>
        <p:spPr>
          <a:xfrm>
            <a:off x="4188284" y="4158269"/>
            <a:ext cx="356095" cy="356095"/>
          </a:xfrm>
          <a:custGeom>
            <a:rect b="b" l="l" r="r" t="t"/>
            <a:pathLst>
              <a:path extrusionOk="0" h="1693" w="1693">
                <a:moveTo>
                  <a:pt x="847" y="0"/>
                </a:moveTo>
                <a:lnTo>
                  <a:pt x="890" y="1"/>
                </a:lnTo>
                <a:lnTo>
                  <a:pt x="934" y="3"/>
                </a:lnTo>
                <a:lnTo>
                  <a:pt x="976" y="9"/>
                </a:lnTo>
                <a:lnTo>
                  <a:pt x="1018" y="16"/>
                </a:lnTo>
                <a:lnTo>
                  <a:pt x="1059" y="26"/>
                </a:lnTo>
                <a:lnTo>
                  <a:pt x="1098" y="37"/>
                </a:lnTo>
                <a:lnTo>
                  <a:pt x="1138" y="51"/>
                </a:lnTo>
                <a:lnTo>
                  <a:pt x="1176" y="66"/>
                </a:lnTo>
                <a:lnTo>
                  <a:pt x="1214" y="82"/>
                </a:lnTo>
                <a:lnTo>
                  <a:pt x="1250" y="102"/>
                </a:lnTo>
                <a:lnTo>
                  <a:pt x="1286" y="122"/>
                </a:lnTo>
                <a:lnTo>
                  <a:pt x="1321" y="144"/>
                </a:lnTo>
                <a:lnTo>
                  <a:pt x="1353" y="168"/>
                </a:lnTo>
                <a:lnTo>
                  <a:pt x="1386" y="193"/>
                </a:lnTo>
                <a:lnTo>
                  <a:pt x="1416" y="219"/>
                </a:lnTo>
                <a:lnTo>
                  <a:pt x="1446" y="247"/>
                </a:lnTo>
                <a:lnTo>
                  <a:pt x="1473" y="277"/>
                </a:lnTo>
                <a:lnTo>
                  <a:pt x="1500" y="307"/>
                </a:lnTo>
                <a:lnTo>
                  <a:pt x="1525" y="340"/>
                </a:lnTo>
                <a:lnTo>
                  <a:pt x="1549" y="372"/>
                </a:lnTo>
                <a:lnTo>
                  <a:pt x="1571" y="407"/>
                </a:lnTo>
                <a:lnTo>
                  <a:pt x="1591" y="442"/>
                </a:lnTo>
                <a:lnTo>
                  <a:pt x="1610" y="479"/>
                </a:lnTo>
                <a:lnTo>
                  <a:pt x="1627" y="516"/>
                </a:lnTo>
                <a:lnTo>
                  <a:pt x="1642" y="555"/>
                </a:lnTo>
                <a:lnTo>
                  <a:pt x="1655" y="594"/>
                </a:lnTo>
                <a:lnTo>
                  <a:pt x="1667" y="634"/>
                </a:lnTo>
                <a:lnTo>
                  <a:pt x="1676" y="675"/>
                </a:lnTo>
                <a:lnTo>
                  <a:pt x="1684" y="717"/>
                </a:lnTo>
                <a:lnTo>
                  <a:pt x="1688" y="759"/>
                </a:lnTo>
                <a:lnTo>
                  <a:pt x="1692" y="802"/>
                </a:lnTo>
                <a:lnTo>
                  <a:pt x="1693" y="846"/>
                </a:lnTo>
                <a:lnTo>
                  <a:pt x="1692" y="889"/>
                </a:lnTo>
                <a:lnTo>
                  <a:pt x="1688" y="932"/>
                </a:lnTo>
                <a:lnTo>
                  <a:pt x="1684" y="974"/>
                </a:lnTo>
                <a:lnTo>
                  <a:pt x="1676" y="1016"/>
                </a:lnTo>
                <a:lnTo>
                  <a:pt x="1667" y="1057"/>
                </a:lnTo>
                <a:lnTo>
                  <a:pt x="1655" y="1098"/>
                </a:lnTo>
                <a:lnTo>
                  <a:pt x="1642" y="1136"/>
                </a:lnTo>
                <a:lnTo>
                  <a:pt x="1627" y="1175"/>
                </a:lnTo>
                <a:lnTo>
                  <a:pt x="1610" y="1213"/>
                </a:lnTo>
                <a:lnTo>
                  <a:pt x="1591" y="1249"/>
                </a:lnTo>
                <a:lnTo>
                  <a:pt x="1571" y="1284"/>
                </a:lnTo>
                <a:lnTo>
                  <a:pt x="1549" y="1319"/>
                </a:lnTo>
                <a:lnTo>
                  <a:pt x="1525" y="1353"/>
                </a:lnTo>
                <a:lnTo>
                  <a:pt x="1500" y="1384"/>
                </a:lnTo>
                <a:lnTo>
                  <a:pt x="1473" y="1415"/>
                </a:lnTo>
                <a:lnTo>
                  <a:pt x="1446" y="1444"/>
                </a:lnTo>
                <a:lnTo>
                  <a:pt x="1416" y="1473"/>
                </a:lnTo>
                <a:lnTo>
                  <a:pt x="1386" y="1499"/>
                </a:lnTo>
                <a:lnTo>
                  <a:pt x="1353" y="1524"/>
                </a:lnTo>
                <a:lnTo>
                  <a:pt x="1321" y="1547"/>
                </a:lnTo>
                <a:lnTo>
                  <a:pt x="1286" y="1570"/>
                </a:lnTo>
                <a:lnTo>
                  <a:pt x="1250" y="1590"/>
                </a:lnTo>
                <a:lnTo>
                  <a:pt x="1214" y="1609"/>
                </a:lnTo>
                <a:lnTo>
                  <a:pt x="1176" y="1625"/>
                </a:lnTo>
                <a:lnTo>
                  <a:pt x="1138" y="1641"/>
                </a:lnTo>
                <a:lnTo>
                  <a:pt x="1098" y="1654"/>
                </a:lnTo>
                <a:lnTo>
                  <a:pt x="1059" y="1665"/>
                </a:lnTo>
                <a:lnTo>
                  <a:pt x="1018" y="1675"/>
                </a:lnTo>
                <a:lnTo>
                  <a:pt x="976" y="1683"/>
                </a:lnTo>
                <a:lnTo>
                  <a:pt x="934" y="1688"/>
                </a:lnTo>
                <a:lnTo>
                  <a:pt x="890" y="1691"/>
                </a:lnTo>
                <a:lnTo>
                  <a:pt x="847" y="1693"/>
                </a:lnTo>
                <a:lnTo>
                  <a:pt x="803" y="1691"/>
                </a:lnTo>
                <a:lnTo>
                  <a:pt x="761" y="1688"/>
                </a:lnTo>
                <a:lnTo>
                  <a:pt x="717" y="1683"/>
                </a:lnTo>
                <a:lnTo>
                  <a:pt x="676" y="1675"/>
                </a:lnTo>
                <a:lnTo>
                  <a:pt x="636" y="1665"/>
                </a:lnTo>
                <a:lnTo>
                  <a:pt x="595" y="1654"/>
                </a:lnTo>
                <a:lnTo>
                  <a:pt x="555" y="1641"/>
                </a:lnTo>
                <a:lnTo>
                  <a:pt x="517" y="1625"/>
                </a:lnTo>
                <a:lnTo>
                  <a:pt x="479" y="1609"/>
                </a:lnTo>
                <a:lnTo>
                  <a:pt x="443" y="1590"/>
                </a:lnTo>
                <a:lnTo>
                  <a:pt x="407" y="1570"/>
                </a:lnTo>
                <a:lnTo>
                  <a:pt x="374" y="1547"/>
                </a:lnTo>
                <a:lnTo>
                  <a:pt x="340" y="1524"/>
                </a:lnTo>
                <a:lnTo>
                  <a:pt x="309" y="1499"/>
                </a:lnTo>
                <a:lnTo>
                  <a:pt x="277" y="1473"/>
                </a:lnTo>
                <a:lnTo>
                  <a:pt x="249" y="1444"/>
                </a:lnTo>
                <a:lnTo>
                  <a:pt x="220" y="1415"/>
                </a:lnTo>
                <a:lnTo>
                  <a:pt x="193" y="1384"/>
                </a:lnTo>
                <a:lnTo>
                  <a:pt x="168" y="1353"/>
                </a:lnTo>
                <a:lnTo>
                  <a:pt x="145" y="1319"/>
                </a:lnTo>
                <a:lnTo>
                  <a:pt x="122" y="1284"/>
                </a:lnTo>
                <a:lnTo>
                  <a:pt x="102" y="1249"/>
                </a:lnTo>
                <a:lnTo>
                  <a:pt x="84" y="1213"/>
                </a:lnTo>
                <a:lnTo>
                  <a:pt x="67" y="1175"/>
                </a:lnTo>
                <a:lnTo>
                  <a:pt x="51" y="1136"/>
                </a:lnTo>
                <a:lnTo>
                  <a:pt x="38" y="1098"/>
                </a:lnTo>
                <a:lnTo>
                  <a:pt x="26" y="1057"/>
                </a:lnTo>
                <a:lnTo>
                  <a:pt x="18" y="1016"/>
                </a:lnTo>
                <a:lnTo>
                  <a:pt x="9" y="974"/>
                </a:lnTo>
                <a:lnTo>
                  <a:pt x="5" y="932"/>
                </a:lnTo>
                <a:lnTo>
                  <a:pt x="1" y="889"/>
                </a:lnTo>
                <a:lnTo>
                  <a:pt x="0" y="846"/>
                </a:lnTo>
                <a:lnTo>
                  <a:pt x="1" y="802"/>
                </a:lnTo>
                <a:lnTo>
                  <a:pt x="5" y="759"/>
                </a:lnTo>
                <a:lnTo>
                  <a:pt x="9" y="717"/>
                </a:lnTo>
                <a:lnTo>
                  <a:pt x="18" y="675"/>
                </a:lnTo>
                <a:lnTo>
                  <a:pt x="26" y="634"/>
                </a:lnTo>
                <a:lnTo>
                  <a:pt x="38" y="594"/>
                </a:lnTo>
                <a:lnTo>
                  <a:pt x="51" y="555"/>
                </a:lnTo>
                <a:lnTo>
                  <a:pt x="67" y="516"/>
                </a:lnTo>
                <a:lnTo>
                  <a:pt x="84" y="479"/>
                </a:lnTo>
                <a:lnTo>
                  <a:pt x="102" y="442"/>
                </a:lnTo>
                <a:lnTo>
                  <a:pt x="122" y="407"/>
                </a:lnTo>
                <a:lnTo>
                  <a:pt x="145" y="372"/>
                </a:lnTo>
                <a:lnTo>
                  <a:pt x="168" y="340"/>
                </a:lnTo>
                <a:lnTo>
                  <a:pt x="193" y="307"/>
                </a:lnTo>
                <a:lnTo>
                  <a:pt x="220" y="277"/>
                </a:lnTo>
                <a:lnTo>
                  <a:pt x="249" y="247"/>
                </a:lnTo>
                <a:lnTo>
                  <a:pt x="277" y="219"/>
                </a:lnTo>
                <a:lnTo>
                  <a:pt x="309" y="193"/>
                </a:lnTo>
                <a:lnTo>
                  <a:pt x="340" y="168"/>
                </a:lnTo>
                <a:lnTo>
                  <a:pt x="374" y="144"/>
                </a:lnTo>
                <a:lnTo>
                  <a:pt x="407" y="122"/>
                </a:lnTo>
                <a:lnTo>
                  <a:pt x="443" y="102"/>
                </a:lnTo>
                <a:lnTo>
                  <a:pt x="479" y="82"/>
                </a:lnTo>
                <a:lnTo>
                  <a:pt x="517" y="66"/>
                </a:lnTo>
                <a:lnTo>
                  <a:pt x="555" y="51"/>
                </a:lnTo>
                <a:lnTo>
                  <a:pt x="595" y="37"/>
                </a:lnTo>
                <a:lnTo>
                  <a:pt x="636" y="26"/>
                </a:lnTo>
                <a:lnTo>
                  <a:pt x="676" y="16"/>
                </a:lnTo>
                <a:lnTo>
                  <a:pt x="717" y="9"/>
                </a:lnTo>
                <a:lnTo>
                  <a:pt x="761" y="3"/>
                </a:lnTo>
                <a:lnTo>
                  <a:pt x="803" y="1"/>
                </a:lnTo>
                <a:lnTo>
                  <a:pt x="847" y="0"/>
                </a:lnTo>
                <a:close/>
              </a:path>
            </a:pathLst>
          </a:custGeom>
          <a:solidFill>
            <a:srgbClr val="3E85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3" name="Google Shape;693;p29"/>
          <p:cNvSpPr/>
          <p:nvPr/>
        </p:nvSpPr>
        <p:spPr>
          <a:xfrm>
            <a:off x="4234713" y="4158269"/>
            <a:ext cx="263236" cy="338554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4" name="Google Shape;694;p29"/>
          <p:cNvSpPr/>
          <p:nvPr/>
        </p:nvSpPr>
        <p:spPr>
          <a:xfrm>
            <a:off x="4738271" y="4111648"/>
            <a:ext cx="3726872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cxnSp>
        <p:nvCxnSpPr>
          <p:cNvPr id="695" name="Google Shape;695;p29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696" name="Google Shape;69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0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rgbClr val="F18800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rgbClr val="F188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3" name="Google Shape;703;p30"/>
          <p:cNvSpPr/>
          <p:nvPr/>
        </p:nvSpPr>
        <p:spPr>
          <a:xfrm>
            <a:off x="5747054" y="2490652"/>
            <a:ext cx="1093811" cy="1093812"/>
          </a:xfrm>
          <a:custGeom>
            <a:rect b="b" l="l" r="r" t="t"/>
            <a:pathLst>
              <a:path extrusionOk="0" h="2204265" w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4" name="Google Shape;704;p30"/>
          <p:cNvSpPr/>
          <p:nvPr/>
        </p:nvSpPr>
        <p:spPr>
          <a:xfrm>
            <a:off x="5885844" y="2629443"/>
            <a:ext cx="816231" cy="8162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5" name="Google Shape;705;p30"/>
          <p:cNvSpPr/>
          <p:nvPr/>
        </p:nvSpPr>
        <p:spPr>
          <a:xfrm>
            <a:off x="4695078" y="2084767"/>
            <a:ext cx="1093811" cy="1093812"/>
          </a:xfrm>
          <a:custGeom>
            <a:rect b="b" l="l" r="r" t="t"/>
            <a:pathLst>
              <a:path extrusionOk="0" h="2204265" w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6" name="Google Shape;706;p30"/>
          <p:cNvSpPr/>
          <p:nvPr/>
        </p:nvSpPr>
        <p:spPr>
          <a:xfrm>
            <a:off x="4833868" y="2223558"/>
            <a:ext cx="816231" cy="8162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7" name="Google Shape;707;p30"/>
          <p:cNvSpPr/>
          <p:nvPr/>
        </p:nvSpPr>
        <p:spPr>
          <a:xfrm>
            <a:off x="3840780" y="2820232"/>
            <a:ext cx="1093811" cy="1093812"/>
          </a:xfrm>
          <a:custGeom>
            <a:rect b="b" l="l" r="r" t="t"/>
            <a:pathLst>
              <a:path extrusionOk="0" h="2204265" w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8" name="Google Shape;708;p30"/>
          <p:cNvSpPr/>
          <p:nvPr/>
        </p:nvSpPr>
        <p:spPr>
          <a:xfrm>
            <a:off x="3979569" y="2959022"/>
            <a:ext cx="816231" cy="816231"/>
          </a:xfrm>
          <a:prstGeom prst="ellipse">
            <a:avLst/>
          </a:prstGeom>
          <a:solidFill>
            <a:srgbClr val="3E85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9" name="Google Shape;709;p30"/>
          <p:cNvSpPr/>
          <p:nvPr/>
        </p:nvSpPr>
        <p:spPr>
          <a:xfrm>
            <a:off x="3152185" y="1943746"/>
            <a:ext cx="1093811" cy="1093812"/>
          </a:xfrm>
          <a:custGeom>
            <a:rect b="b" l="l" r="r" t="t"/>
            <a:pathLst>
              <a:path extrusionOk="0" h="2204265" w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0" name="Google Shape;710;p30"/>
          <p:cNvSpPr/>
          <p:nvPr/>
        </p:nvSpPr>
        <p:spPr>
          <a:xfrm>
            <a:off x="3290975" y="2082537"/>
            <a:ext cx="816231" cy="8162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1" name="Google Shape;711;p30"/>
          <p:cNvSpPr/>
          <p:nvPr/>
        </p:nvSpPr>
        <p:spPr>
          <a:xfrm>
            <a:off x="2464546" y="2790071"/>
            <a:ext cx="1093811" cy="1093812"/>
          </a:xfrm>
          <a:custGeom>
            <a:rect b="b" l="l" r="r" t="t"/>
            <a:pathLst>
              <a:path extrusionOk="0" h="2204265" w="2204265">
                <a:moveTo>
                  <a:pt x="1102132" y="321083"/>
                </a:moveTo>
                <a:cubicBezTo>
                  <a:pt x="665509" y="321083"/>
                  <a:pt x="311557" y="675035"/>
                  <a:pt x="311557" y="1111658"/>
                </a:cubicBezTo>
                <a:cubicBezTo>
                  <a:pt x="311557" y="1548281"/>
                  <a:pt x="665509" y="1902233"/>
                  <a:pt x="1102132" y="1902233"/>
                </a:cubicBezTo>
                <a:cubicBezTo>
                  <a:pt x="1538755" y="1902233"/>
                  <a:pt x="1892707" y="1548281"/>
                  <a:pt x="1892707" y="1111658"/>
                </a:cubicBezTo>
                <a:cubicBezTo>
                  <a:pt x="1892707" y="675035"/>
                  <a:pt x="1538755" y="321083"/>
                  <a:pt x="1102132" y="321083"/>
                </a:cubicBezTo>
                <a:close/>
                <a:moveTo>
                  <a:pt x="977042" y="0"/>
                </a:moveTo>
                <a:lnTo>
                  <a:pt x="1227224" y="0"/>
                </a:lnTo>
                <a:lnTo>
                  <a:pt x="1276006" y="227584"/>
                </a:lnTo>
                <a:lnTo>
                  <a:pt x="1287791" y="229382"/>
                </a:lnTo>
                <a:lnTo>
                  <a:pt x="1387705" y="259057"/>
                </a:lnTo>
                <a:lnTo>
                  <a:pt x="1544868" y="85113"/>
                </a:lnTo>
                <a:lnTo>
                  <a:pt x="1761531" y="210203"/>
                </a:lnTo>
                <a:lnTo>
                  <a:pt x="1691902" y="425756"/>
                </a:lnTo>
                <a:lnTo>
                  <a:pt x="1705003" y="435309"/>
                </a:lnTo>
                <a:cubicBezTo>
                  <a:pt x="1729378" y="456423"/>
                  <a:pt x="1752634" y="478795"/>
                  <a:pt x="1774668" y="502325"/>
                </a:cubicBezTo>
                <a:lnTo>
                  <a:pt x="1782142" y="511190"/>
                </a:lnTo>
                <a:lnTo>
                  <a:pt x="1994063" y="442735"/>
                </a:lnTo>
                <a:lnTo>
                  <a:pt x="2119154" y="659399"/>
                </a:lnTo>
                <a:lnTo>
                  <a:pt x="1961265" y="802053"/>
                </a:lnTo>
                <a:lnTo>
                  <a:pt x="1974042" y="833752"/>
                </a:lnTo>
                <a:lnTo>
                  <a:pt x="1999140" y="933073"/>
                </a:lnTo>
                <a:lnTo>
                  <a:pt x="2204265" y="977042"/>
                </a:lnTo>
                <a:lnTo>
                  <a:pt x="2204265" y="1227224"/>
                </a:lnTo>
                <a:lnTo>
                  <a:pt x="2012137" y="1268406"/>
                </a:lnTo>
                <a:lnTo>
                  <a:pt x="2004638" y="1317545"/>
                </a:lnTo>
                <a:cubicBezTo>
                  <a:pt x="1999269" y="1343782"/>
                  <a:pt x="1992785" y="1369612"/>
                  <a:pt x="1985237" y="1394985"/>
                </a:cubicBezTo>
                <a:lnTo>
                  <a:pt x="1977636" y="1417004"/>
                </a:lnTo>
                <a:lnTo>
                  <a:pt x="2119154" y="1544868"/>
                </a:lnTo>
                <a:lnTo>
                  <a:pt x="1994063" y="1761531"/>
                </a:lnTo>
                <a:lnTo>
                  <a:pt x="1820151" y="1705353"/>
                </a:lnTo>
                <a:lnTo>
                  <a:pt x="1798711" y="1734758"/>
                </a:lnTo>
                <a:cubicBezTo>
                  <a:pt x="1777597" y="1759133"/>
                  <a:pt x="1755225" y="1782388"/>
                  <a:pt x="1731696" y="1804423"/>
                </a:cubicBezTo>
                <a:lnTo>
                  <a:pt x="1706998" y="1825242"/>
                </a:lnTo>
                <a:lnTo>
                  <a:pt x="1761531" y="1994062"/>
                </a:lnTo>
                <a:lnTo>
                  <a:pt x="1544868" y="2119153"/>
                </a:lnTo>
                <a:lnTo>
                  <a:pt x="1429863" y="1991868"/>
                </a:lnTo>
                <a:lnTo>
                  <a:pt x="1400268" y="2003797"/>
                </a:lnTo>
                <a:lnTo>
                  <a:pt x="1262745" y="2038549"/>
                </a:lnTo>
                <a:lnTo>
                  <a:pt x="1227224" y="2204265"/>
                </a:lnTo>
                <a:lnTo>
                  <a:pt x="977042" y="2204265"/>
                </a:lnTo>
                <a:lnTo>
                  <a:pt x="941447" y="2038203"/>
                </a:lnTo>
                <a:lnTo>
                  <a:pt x="916475" y="2034392"/>
                </a:lnTo>
                <a:lnTo>
                  <a:pt x="774169" y="1992127"/>
                </a:lnTo>
                <a:lnTo>
                  <a:pt x="659399" y="2119153"/>
                </a:lnTo>
                <a:lnTo>
                  <a:pt x="442735" y="1994062"/>
                </a:lnTo>
                <a:lnTo>
                  <a:pt x="496981" y="1826130"/>
                </a:lnTo>
                <a:lnTo>
                  <a:pt x="391274" y="1717869"/>
                </a:lnTo>
                <a:lnTo>
                  <a:pt x="382878" y="1705753"/>
                </a:lnTo>
                <a:lnTo>
                  <a:pt x="210204" y="1761531"/>
                </a:lnTo>
                <a:lnTo>
                  <a:pt x="85113" y="1544868"/>
                </a:lnTo>
                <a:lnTo>
                  <a:pt x="226733" y="1416912"/>
                </a:lnTo>
                <a:lnTo>
                  <a:pt x="212821" y="1373126"/>
                </a:lnTo>
                <a:lnTo>
                  <a:pt x="191748" y="1268325"/>
                </a:lnTo>
                <a:lnTo>
                  <a:pt x="0" y="1227224"/>
                </a:lnTo>
                <a:lnTo>
                  <a:pt x="0" y="977042"/>
                </a:lnTo>
                <a:lnTo>
                  <a:pt x="203220" y="933481"/>
                </a:lnTo>
                <a:lnTo>
                  <a:pt x="212821" y="890649"/>
                </a:lnTo>
                <a:lnTo>
                  <a:pt x="243470" y="802476"/>
                </a:lnTo>
                <a:lnTo>
                  <a:pt x="85113" y="659399"/>
                </a:lnTo>
                <a:lnTo>
                  <a:pt x="210204" y="442735"/>
                </a:lnTo>
                <a:lnTo>
                  <a:pt x="423776" y="511723"/>
                </a:lnTo>
                <a:lnTo>
                  <a:pt x="470557" y="461243"/>
                </a:lnTo>
                <a:lnTo>
                  <a:pt x="512656" y="426662"/>
                </a:lnTo>
                <a:lnTo>
                  <a:pt x="442735" y="210203"/>
                </a:lnTo>
                <a:lnTo>
                  <a:pt x="659399" y="85113"/>
                </a:lnTo>
                <a:lnTo>
                  <a:pt x="815299" y="257661"/>
                </a:lnTo>
                <a:lnTo>
                  <a:pt x="916475" y="229382"/>
                </a:lnTo>
                <a:lnTo>
                  <a:pt x="928259" y="22758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2" name="Google Shape;712;p30"/>
          <p:cNvSpPr/>
          <p:nvPr/>
        </p:nvSpPr>
        <p:spPr>
          <a:xfrm>
            <a:off x="2603336" y="2928862"/>
            <a:ext cx="816231" cy="8162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3" name="Google Shape;713;p30"/>
          <p:cNvSpPr txBox="1"/>
          <p:nvPr/>
        </p:nvSpPr>
        <p:spPr>
          <a:xfrm>
            <a:off x="2653660" y="3106144"/>
            <a:ext cx="7080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i="0" sz="12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4" name="Google Shape;714;p30"/>
          <p:cNvSpPr txBox="1"/>
          <p:nvPr/>
        </p:nvSpPr>
        <p:spPr>
          <a:xfrm>
            <a:off x="3354680" y="2259819"/>
            <a:ext cx="6888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i="0" sz="12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5" name="Google Shape;715;p30"/>
          <p:cNvSpPr txBox="1"/>
          <p:nvPr/>
        </p:nvSpPr>
        <p:spPr>
          <a:xfrm>
            <a:off x="4011535" y="3136305"/>
            <a:ext cx="7523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i="0" sz="12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6" name="Google Shape;716;p30"/>
          <p:cNvSpPr txBox="1"/>
          <p:nvPr/>
        </p:nvSpPr>
        <p:spPr>
          <a:xfrm>
            <a:off x="4862080" y="2386281"/>
            <a:ext cx="759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i="0" sz="12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7" name="Google Shape;717;p30"/>
          <p:cNvSpPr txBox="1"/>
          <p:nvPr/>
        </p:nvSpPr>
        <p:spPr>
          <a:xfrm>
            <a:off x="5885844" y="2828613"/>
            <a:ext cx="8162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i="0" sz="1200" u="none" cap="none" strike="noStrik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8" name="Google Shape;718;p30"/>
          <p:cNvSpPr/>
          <p:nvPr/>
        </p:nvSpPr>
        <p:spPr>
          <a:xfrm>
            <a:off x="938528" y="987574"/>
            <a:ext cx="6929286" cy="40011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9" name="Google Shape;719;p30"/>
          <p:cNvSpPr/>
          <p:nvPr/>
        </p:nvSpPr>
        <p:spPr>
          <a:xfrm>
            <a:off x="770056" y="1899789"/>
            <a:ext cx="2382129" cy="58477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0" name="Google Shape;720;p30"/>
          <p:cNvSpPr/>
          <p:nvPr/>
        </p:nvSpPr>
        <p:spPr>
          <a:xfrm>
            <a:off x="721258" y="3914044"/>
            <a:ext cx="2276965" cy="58477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1" name="Google Shape;721;p30"/>
          <p:cNvSpPr/>
          <p:nvPr/>
        </p:nvSpPr>
        <p:spPr>
          <a:xfrm>
            <a:off x="3363767" y="4006664"/>
            <a:ext cx="2585348" cy="58477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2" name="Google Shape;722;p30"/>
          <p:cNvSpPr/>
          <p:nvPr/>
        </p:nvSpPr>
        <p:spPr>
          <a:xfrm>
            <a:off x="5756511" y="1743573"/>
            <a:ext cx="2440504" cy="58477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3" name="Google Shape;723;p30"/>
          <p:cNvSpPr/>
          <p:nvPr/>
        </p:nvSpPr>
        <p:spPr>
          <a:xfrm>
            <a:off x="6117882" y="3676513"/>
            <a:ext cx="2589674" cy="58477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24" name="Google Shape;724;p30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725" name="Google Shape;7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5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1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rgbClr val="F18800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rgbClr val="F188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32" name="Google Shape;732;p31"/>
          <p:cNvGrpSpPr/>
          <p:nvPr/>
        </p:nvGrpSpPr>
        <p:grpSpPr>
          <a:xfrm>
            <a:off x="3419872" y="2905680"/>
            <a:ext cx="1179462" cy="1178238"/>
            <a:chOff x="3318846" y="2912708"/>
            <a:chExt cx="1187133" cy="1185900"/>
          </a:xfrm>
        </p:grpSpPr>
        <p:sp>
          <p:nvSpPr>
            <p:cNvPr id="733" name="Google Shape;733;p31"/>
            <p:cNvSpPr/>
            <p:nvPr/>
          </p:nvSpPr>
          <p:spPr>
            <a:xfrm>
              <a:off x="3537268" y="2912708"/>
              <a:ext cx="968711" cy="968712"/>
            </a:xfrm>
            <a:custGeom>
              <a:rect b="b" l="l" r="r" t="t"/>
              <a:pathLst>
                <a:path extrusionOk="0" h="6277" w="6279">
                  <a:moveTo>
                    <a:pt x="0" y="306"/>
                  </a:moveTo>
                  <a:lnTo>
                    <a:pt x="33" y="600"/>
                  </a:lnTo>
                  <a:lnTo>
                    <a:pt x="81" y="891"/>
                  </a:lnTo>
                  <a:lnTo>
                    <a:pt x="140" y="1177"/>
                  </a:lnTo>
                  <a:lnTo>
                    <a:pt x="211" y="1458"/>
                  </a:lnTo>
                  <a:lnTo>
                    <a:pt x="294" y="1734"/>
                  </a:lnTo>
                  <a:lnTo>
                    <a:pt x="390" y="2006"/>
                  </a:lnTo>
                  <a:lnTo>
                    <a:pt x="495" y="2271"/>
                  </a:lnTo>
                  <a:lnTo>
                    <a:pt x="613" y="2531"/>
                  </a:lnTo>
                  <a:lnTo>
                    <a:pt x="741" y="2785"/>
                  </a:lnTo>
                  <a:lnTo>
                    <a:pt x="879" y="3032"/>
                  </a:lnTo>
                  <a:lnTo>
                    <a:pt x="1027" y="3273"/>
                  </a:lnTo>
                  <a:lnTo>
                    <a:pt x="1186" y="3507"/>
                  </a:lnTo>
                  <a:lnTo>
                    <a:pt x="1353" y="3734"/>
                  </a:lnTo>
                  <a:lnTo>
                    <a:pt x="1530" y="3953"/>
                  </a:lnTo>
                  <a:lnTo>
                    <a:pt x="1717" y="4164"/>
                  </a:lnTo>
                  <a:lnTo>
                    <a:pt x="1911" y="4367"/>
                  </a:lnTo>
                  <a:lnTo>
                    <a:pt x="2114" y="4561"/>
                  </a:lnTo>
                  <a:lnTo>
                    <a:pt x="2325" y="4748"/>
                  </a:lnTo>
                  <a:lnTo>
                    <a:pt x="2544" y="4924"/>
                  </a:lnTo>
                  <a:lnTo>
                    <a:pt x="2771" y="5092"/>
                  </a:lnTo>
                  <a:lnTo>
                    <a:pt x="3005" y="5250"/>
                  </a:lnTo>
                  <a:lnTo>
                    <a:pt x="3246" y="5398"/>
                  </a:lnTo>
                  <a:lnTo>
                    <a:pt x="3494" y="5536"/>
                  </a:lnTo>
                  <a:lnTo>
                    <a:pt x="3748" y="5664"/>
                  </a:lnTo>
                  <a:lnTo>
                    <a:pt x="4008" y="5782"/>
                  </a:lnTo>
                  <a:lnTo>
                    <a:pt x="4273" y="5887"/>
                  </a:lnTo>
                  <a:lnTo>
                    <a:pt x="4544" y="5983"/>
                  </a:lnTo>
                  <a:lnTo>
                    <a:pt x="4821" y="6066"/>
                  </a:lnTo>
                  <a:lnTo>
                    <a:pt x="5102" y="6137"/>
                  </a:lnTo>
                  <a:lnTo>
                    <a:pt x="5389" y="6196"/>
                  </a:lnTo>
                  <a:lnTo>
                    <a:pt x="5679" y="6244"/>
                  </a:lnTo>
                  <a:lnTo>
                    <a:pt x="5974" y="6277"/>
                  </a:lnTo>
                  <a:lnTo>
                    <a:pt x="5974" y="4918"/>
                  </a:lnTo>
                  <a:lnTo>
                    <a:pt x="5915" y="4911"/>
                  </a:lnTo>
                  <a:lnTo>
                    <a:pt x="5856" y="4903"/>
                  </a:lnTo>
                  <a:lnTo>
                    <a:pt x="5798" y="4895"/>
                  </a:lnTo>
                  <a:lnTo>
                    <a:pt x="5740" y="4886"/>
                  </a:lnTo>
                  <a:lnTo>
                    <a:pt x="5682" y="4875"/>
                  </a:lnTo>
                  <a:lnTo>
                    <a:pt x="5624" y="4865"/>
                  </a:lnTo>
                  <a:lnTo>
                    <a:pt x="5567" y="4854"/>
                  </a:lnTo>
                  <a:lnTo>
                    <a:pt x="5510" y="4843"/>
                  </a:lnTo>
                  <a:lnTo>
                    <a:pt x="5453" y="4831"/>
                  </a:lnTo>
                  <a:lnTo>
                    <a:pt x="5396" y="4818"/>
                  </a:lnTo>
                  <a:lnTo>
                    <a:pt x="5339" y="4804"/>
                  </a:lnTo>
                  <a:lnTo>
                    <a:pt x="5283" y="4790"/>
                  </a:lnTo>
                  <a:lnTo>
                    <a:pt x="5227" y="4775"/>
                  </a:lnTo>
                  <a:lnTo>
                    <a:pt x="5172" y="4760"/>
                  </a:lnTo>
                  <a:lnTo>
                    <a:pt x="5116" y="4743"/>
                  </a:lnTo>
                  <a:lnTo>
                    <a:pt x="5061" y="4727"/>
                  </a:lnTo>
                  <a:lnTo>
                    <a:pt x="5005" y="4710"/>
                  </a:lnTo>
                  <a:lnTo>
                    <a:pt x="4950" y="4693"/>
                  </a:lnTo>
                  <a:lnTo>
                    <a:pt x="4896" y="4674"/>
                  </a:lnTo>
                  <a:lnTo>
                    <a:pt x="4841" y="4656"/>
                  </a:lnTo>
                  <a:lnTo>
                    <a:pt x="4788" y="4636"/>
                  </a:lnTo>
                  <a:lnTo>
                    <a:pt x="4734" y="4617"/>
                  </a:lnTo>
                  <a:lnTo>
                    <a:pt x="4681" y="4596"/>
                  </a:lnTo>
                  <a:lnTo>
                    <a:pt x="4627" y="4575"/>
                  </a:lnTo>
                  <a:lnTo>
                    <a:pt x="4574" y="4554"/>
                  </a:lnTo>
                  <a:lnTo>
                    <a:pt x="4523" y="4531"/>
                  </a:lnTo>
                  <a:lnTo>
                    <a:pt x="4470" y="4508"/>
                  </a:lnTo>
                  <a:lnTo>
                    <a:pt x="4418" y="4485"/>
                  </a:lnTo>
                  <a:lnTo>
                    <a:pt x="4366" y="4461"/>
                  </a:lnTo>
                  <a:lnTo>
                    <a:pt x="4314" y="4437"/>
                  </a:lnTo>
                  <a:lnTo>
                    <a:pt x="4264" y="4412"/>
                  </a:lnTo>
                  <a:lnTo>
                    <a:pt x="4213" y="4386"/>
                  </a:lnTo>
                  <a:lnTo>
                    <a:pt x="5661" y="3998"/>
                  </a:lnTo>
                  <a:lnTo>
                    <a:pt x="6279" y="1690"/>
                  </a:lnTo>
                  <a:lnTo>
                    <a:pt x="4589" y="0"/>
                  </a:lnTo>
                  <a:lnTo>
                    <a:pt x="2279" y="619"/>
                  </a:lnTo>
                  <a:lnTo>
                    <a:pt x="1891" y="2066"/>
                  </a:lnTo>
                  <a:lnTo>
                    <a:pt x="1866" y="2015"/>
                  </a:lnTo>
                  <a:lnTo>
                    <a:pt x="1841" y="1964"/>
                  </a:lnTo>
                  <a:lnTo>
                    <a:pt x="1816" y="1913"/>
                  </a:lnTo>
                  <a:lnTo>
                    <a:pt x="1793" y="1861"/>
                  </a:lnTo>
                  <a:lnTo>
                    <a:pt x="1770" y="1809"/>
                  </a:lnTo>
                  <a:lnTo>
                    <a:pt x="1746" y="1757"/>
                  </a:lnTo>
                  <a:lnTo>
                    <a:pt x="1724" y="1705"/>
                  </a:lnTo>
                  <a:lnTo>
                    <a:pt x="1703" y="1652"/>
                  </a:lnTo>
                  <a:lnTo>
                    <a:pt x="1681" y="1598"/>
                  </a:lnTo>
                  <a:lnTo>
                    <a:pt x="1661" y="1545"/>
                  </a:lnTo>
                  <a:lnTo>
                    <a:pt x="1642" y="1491"/>
                  </a:lnTo>
                  <a:lnTo>
                    <a:pt x="1621" y="1438"/>
                  </a:lnTo>
                  <a:lnTo>
                    <a:pt x="1603" y="1383"/>
                  </a:lnTo>
                  <a:lnTo>
                    <a:pt x="1585" y="1329"/>
                  </a:lnTo>
                  <a:lnTo>
                    <a:pt x="1567" y="1274"/>
                  </a:lnTo>
                  <a:lnTo>
                    <a:pt x="1550" y="1218"/>
                  </a:lnTo>
                  <a:lnTo>
                    <a:pt x="1533" y="1164"/>
                  </a:lnTo>
                  <a:lnTo>
                    <a:pt x="1518" y="1108"/>
                  </a:lnTo>
                  <a:lnTo>
                    <a:pt x="1503" y="1052"/>
                  </a:lnTo>
                  <a:lnTo>
                    <a:pt x="1487" y="996"/>
                  </a:lnTo>
                  <a:lnTo>
                    <a:pt x="1473" y="940"/>
                  </a:lnTo>
                  <a:lnTo>
                    <a:pt x="1460" y="883"/>
                  </a:lnTo>
                  <a:lnTo>
                    <a:pt x="1447" y="827"/>
                  </a:lnTo>
                  <a:lnTo>
                    <a:pt x="1434" y="770"/>
                  </a:lnTo>
                  <a:lnTo>
                    <a:pt x="1423" y="713"/>
                  </a:lnTo>
                  <a:lnTo>
                    <a:pt x="1412" y="655"/>
                  </a:lnTo>
                  <a:lnTo>
                    <a:pt x="1402" y="597"/>
                  </a:lnTo>
                  <a:lnTo>
                    <a:pt x="1392" y="539"/>
                  </a:lnTo>
                  <a:lnTo>
                    <a:pt x="1383" y="481"/>
                  </a:lnTo>
                  <a:lnTo>
                    <a:pt x="1375" y="424"/>
                  </a:lnTo>
                  <a:lnTo>
                    <a:pt x="1366" y="365"/>
                  </a:lnTo>
                  <a:lnTo>
                    <a:pt x="1359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3318846" y="3540828"/>
              <a:ext cx="557780" cy="557780"/>
            </a:xfrm>
            <a:custGeom>
              <a:rect b="b" l="l" r="r" t="t"/>
              <a:pathLst>
                <a:path extrusionOk="0" h="3615" w="3617">
                  <a:moveTo>
                    <a:pt x="3087" y="529"/>
                  </a:move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8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9" y="19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5" y="596"/>
                  </a:lnTo>
                  <a:lnTo>
                    <a:pt x="405" y="666"/>
                  </a:lnTo>
                  <a:lnTo>
                    <a:pt x="349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7"/>
                  </a:lnTo>
                  <a:lnTo>
                    <a:pt x="102" y="1209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2"/>
                  </a:lnTo>
                  <a:lnTo>
                    <a:pt x="18" y="1547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7"/>
                  </a:lnTo>
                  <a:lnTo>
                    <a:pt x="34" y="2152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5"/>
                  </a:lnTo>
                  <a:lnTo>
                    <a:pt x="132" y="2487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6"/>
                  </a:lnTo>
                  <a:lnTo>
                    <a:pt x="405" y="2948"/>
                  </a:lnTo>
                  <a:lnTo>
                    <a:pt x="465" y="3018"/>
                  </a:lnTo>
                  <a:lnTo>
                    <a:pt x="530" y="3085"/>
                  </a:ln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90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9" y="3597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1" y="3018"/>
                  </a:lnTo>
                  <a:lnTo>
                    <a:pt x="3211" y="2948"/>
                  </a:lnTo>
                  <a:lnTo>
                    <a:pt x="3267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7"/>
                  </a:lnTo>
                  <a:lnTo>
                    <a:pt x="3516" y="2405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2"/>
                  </a:lnTo>
                  <a:lnTo>
                    <a:pt x="3598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8" y="1547"/>
                  </a:lnTo>
                  <a:lnTo>
                    <a:pt x="3584" y="1462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09"/>
                  </a:lnTo>
                  <a:lnTo>
                    <a:pt x="3484" y="1127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8"/>
                  </a:lnTo>
                  <a:lnTo>
                    <a:pt x="3211" y="666"/>
                  </a:lnTo>
                  <a:lnTo>
                    <a:pt x="3151" y="596"/>
                  </a:lnTo>
                  <a:lnTo>
                    <a:pt x="3087" y="52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35" name="Google Shape;735;p31"/>
          <p:cNvGrpSpPr/>
          <p:nvPr/>
        </p:nvGrpSpPr>
        <p:grpSpPr>
          <a:xfrm>
            <a:off x="4760689" y="2905680"/>
            <a:ext cx="1179463" cy="1178238"/>
            <a:chOff x="4638021" y="2912708"/>
            <a:chExt cx="1187134" cy="1185900"/>
          </a:xfrm>
        </p:grpSpPr>
        <p:sp>
          <p:nvSpPr>
            <p:cNvPr id="736" name="Google Shape;736;p31"/>
            <p:cNvSpPr/>
            <p:nvPr/>
          </p:nvSpPr>
          <p:spPr>
            <a:xfrm>
              <a:off x="5267375" y="3540828"/>
              <a:ext cx="557780" cy="557780"/>
            </a:xfrm>
            <a:custGeom>
              <a:rect b="b" l="l" r="r" t="t"/>
              <a:pathLst>
                <a:path extrusionOk="0" h="3615" w="3617">
                  <a:moveTo>
                    <a:pt x="530" y="3085"/>
                  </a:move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89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8" y="3597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2" y="3018"/>
                  </a:lnTo>
                  <a:lnTo>
                    <a:pt x="3212" y="2948"/>
                  </a:lnTo>
                  <a:lnTo>
                    <a:pt x="3268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7"/>
                  </a:lnTo>
                  <a:lnTo>
                    <a:pt x="3515" y="2405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2"/>
                  </a:lnTo>
                  <a:lnTo>
                    <a:pt x="3599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7"/>
                  </a:lnTo>
                  <a:lnTo>
                    <a:pt x="3583" y="1462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09"/>
                  </a:lnTo>
                  <a:lnTo>
                    <a:pt x="3485" y="1127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8"/>
                  </a:lnTo>
                  <a:lnTo>
                    <a:pt x="3212" y="666"/>
                  </a:lnTo>
                  <a:lnTo>
                    <a:pt x="3152" y="596"/>
                  </a:lnTo>
                  <a:lnTo>
                    <a:pt x="3087" y="529"/>
                  </a:ln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7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8" y="19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6" y="596"/>
                  </a:lnTo>
                  <a:lnTo>
                    <a:pt x="406" y="666"/>
                  </a:lnTo>
                  <a:lnTo>
                    <a:pt x="350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7"/>
                  </a:lnTo>
                  <a:lnTo>
                    <a:pt x="101" y="1209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2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5"/>
                  </a:lnTo>
                  <a:lnTo>
                    <a:pt x="8" y="1981"/>
                  </a:lnTo>
                  <a:lnTo>
                    <a:pt x="19" y="2067"/>
                  </a:lnTo>
                  <a:lnTo>
                    <a:pt x="33" y="2152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5"/>
                  </a:lnTo>
                  <a:lnTo>
                    <a:pt x="133" y="2487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6"/>
                  </a:lnTo>
                  <a:lnTo>
                    <a:pt x="406" y="2948"/>
                  </a:lnTo>
                  <a:lnTo>
                    <a:pt x="466" y="3018"/>
                  </a:lnTo>
                  <a:lnTo>
                    <a:pt x="530" y="30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638021" y="2912708"/>
              <a:ext cx="934158" cy="968712"/>
            </a:xfrm>
            <a:custGeom>
              <a:rect b="b" l="l" r="r" t="t"/>
              <a:pathLst>
                <a:path extrusionOk="0" h="6277" w="6050">
                  <a:moveTo>
                    <a:pt x="618" y="3998"/>
                  </a:moveTo>
                  <a:lnTo>
                    <a:pt x="1915" y="4346"/>
                  </a:lnTo>
                  <a:lnTo>
                    <a:pt x="1862" y="4374"/>
                  </a:lnTo>
                  <a:lnTo>
                    <a:pt x="1809" y="4400"/>
                  </a:lnTo>
                  <a:lnTo>
                    <a:pt x="1755" y="4427"/>
                  </a:lnTo>
                  <a:lnTo>
                    <a:pt x="1702" y="4452"/>
                  </a:lnTo>
                  <a:lnTo>
                    <a:pt x="1648" y="4478"/>
                  </a:lnTo>
                  <a:lnTo>
                    <a:pt x="1593" y="4502"/>
                  </a:lnTo>
                  <a:lnTo>
                    <a:pt x="1538" y="4526"/>
                  </a:lnTo>
                  <a:lnTo>
                    <a:pt x="1483" y="4550"/>
                  </a:lnTo>
                  <a:lnTo>
                    <a:pt x="1427" y="4572"/>
                  </a:lnTo>
                  <a:lnTo>
                    <a:pt x="1373" y="4594"/>
                  </a:lnTo>
                  <a:lnTo>
                    <a:pt x="1316" y="4616"/>
                  </a:lnTo>
                  <a:lnTo>
                    <a:pt x="1260" y="4637"/>
                  </a:lnTo>
                  <a:lnTo>
                    <a:pt x="1203" y="4657"/>
                  </a:lnTo>
                  <a:lnTo>
                    <a:pt x="1146" y="4676"/>
                  </a:lnTo>
                  <a:lnTo>
                    <a:pt x="1089" y="4696"/>
                  </a:lnTo>
                  <a:lnTo>
                    <a:pt x="1031" y="4714"/>
                  </a:lnTo>
                  <a:lnTo>
                    <a:pt x="973" y="4732"/>
                  </a:lnTo>
                  <a:lnTo>
                    <a:pt x="916" y="4750"/>
                  </a:lnTo>
                  <a:lnTo>
                    <a:pt x="858" y="4766"/>
                  </a:lnTo>
                  <a:lnTo>
                    <a:pt x="799" y="4781"/>
                  </a:lnTo>
                  <a:lnTo>
                    <a:pt x="740" y="4796"/>
                  </a:lnTo>
                  <a:lnTo>
                    <a:pt x="681" y="4811"/>
                  </a:lnTo>
                  <a:lnTo>
                    <a:pt x="621" y="4825"/>
                  </a:lnTo>
                  <a:lnTo>
                    <a:pt x="561" y="4838"/>
                  </a:lnTo>
                  <a:lnTo>
                    <a:pt x="501" y="4850"/>
                  </a:lnTo>
                  <a:lnTo>
                    <a:pt x="441" y="4862"/>
                  </a:lnTo>
                  <a:lnTo>
                    <a:pt x="381" y="4873"/>
                  </a:lnTo>
                  <a:lnTo>
                    <a:pt x="320" y="4884"/>
                  </a:lnTo>
                  <a:lnTo>
                    <a:pt x="260" y="4894"/>
                  </a:lnTo>
                  <a:lnTo>
                    <a:pt x="199" y="4903"/>
                  </a:lnTo>
                  <a:lnTo>
                    <a:pt x="138" y="4911"/>
                  </a:lnTo>
                  <a:lnTo>
                    <a:pt x="76" y="4918"/>
                  </a:lnTo>
                  <a:lnTo>
                    <a:pt x="76" y="6277"/>
                  </a:lnTo>
                  <a:lnTo>
                    <a:pt x="370" y="6244"/>
                  </a:lnTo>
                  <a:lnTo>
                    <a:pt x="661" y="6196"/>
                  </a:lnTo>
                  <a:lnTo>
                    <a:pt x="947" y="6137"/>
                  </a:lnTo>
                  <a:lnTo>
                    <a:pt x="1228" y="6066"/>
                  </a:lnTo>
                  <a:lnTo>
                    <a:pt x="1505" y="5983"/>
                  </a:lnTo>
                  <a:lnTo>
                    <a:pt x="1776" y="5887"/>
                  </a:lnTo>
                  <a:lnTo>
                    <a:pt x="2042" y="5782"/>
                  </a:lnTo>
                  <a:lnTo>
                    <a:pt x="2302" y="5664"/>
                  </a:lnTo>
                  <a:lnTo>
                    <a:pt x="2556" y="5536"/>
                  </a:lnTo>
                  <a:lnTo>
                    <a:pt x="2803" y="5398"/>
                  </a:lnTo>
                  <a:lnTo>
                    <a:pt x="3044" y="5250"/>
                  </a:lnTo>
                  <a:lnTo>
                    <a:pt x="3278" y="5092"/>
                  </a:lnTo>
                  <a:lnTo>
                    <a:pt x="3504" y="4924"/>
                  </a:lnTo>
                  <a:lnTo>
                    <a:pt x="3723" y="4748"/>
                  </a:lnTo>
                  <a:lnTo>
                    <a:pt x="3935" y="4561"/>
                  </a:lnTo>
                  <a:lnTo>
                    <a:pt x="4138" y="4367"/>
                  </a:lnTo>
                  <a:lnTo>
                    <a:pt x="4333" y="4164"/>
                  </a:lnTo>
                  <a:lnTo>
                    <a:pt x="4519" y="3953"/>
                  </a:lnTo>
                  <a:lnTo>
                    <a:pt x="4696" y="3734"/>
                  </a:lnTo>
                  <a:lnTo>
                    <a:pt x="4864" y="3507"/>
                  </a:lnTo>
                  <a:lnTo>
                    <a:pt x="5022" y="3273"/>
                  </a:lnTo>
                  <a:lnTo>
                    <a:pt x="5171" y="3032"/>
                  </a:lnTo>
                  <a:lnTo>
                    <a:pt x="5309" y="2785"/>
                  </a:lnTo>
                  <a:lnTo>
                    <a:pt x="5437" y="2531"/>
                  </a:lnTo>
                  <a:lnTo>
                    <a:pt x="5553" y="2271"/>
                  </a:lnTo>
                  <a:lnTo>
                    <a:pt x="5660" y="2006"/>
                  </a:lnTo>
                  <a:lnTo>
                    <a:pt x="5754" y="1734"/>
                  </a:lnTo>
                  <a:lnTo>
                    <a:pt x="5838" y="1458"/>
                  </a:lnTo>
                  <a:lnTo>
                    <a:pt x="5910" y="1177"/>
                  </a:lnTo>
                  <a:lnTo>
                    <a:pt x="5969" y="891"/>
                  </a:lnTo>
                  <a:lnTo>
                    <a:pt x="6015" y="600"/>
                  </a:lnTo>
                  <a:lnTo>
                    <a:pt x="6050" y="306"/>
                  </a:lnTo>
                  <a:lnTo>
                    <a:pt x="4690" y="306"/>
                  </a:lnTo>
                  <a:lnTo>
                    <a:pt x="4678" y="401"/>
                  </a:lnTo>
                  <a:lnTo>
                    <a:pt x="4664" y="496"/>
                  </a:lnTo>
                  <a:lnTo>
                    <a:pt x="4649" y="589"/>
                  </a:lnTo>
                  <a:lnTo>
                    <a:pt x="4631" y="682"/>
                  </a:lnTo>
                  <a:lnTo>
                    <a:pt x="4613" y="776"/>
                  </a:lnTo>
                  <a:lnTo>
                    <a:pt x="4593" y="868"/>
                  </a:lnTo>
                  <a:lnTo>
                    <a:pt x="4570" y="960"/>
                  </a:lnTo>
                  <a:lnTo>
                    <a:pt x="4547" y="1050"/>
                  </a:lnTo>
                  <a:lnTo>
                    <a:pt x="4523" y="1140"/>
                  </a:lnTo>
                  <a:lnTo>
                    <a:pt x="4495" y="1231"/>
                  </a:lnTo>
                  <a:lnTo>
                    <a:pt x="4468" y="1319"/>
                  </a:lnTo>
                  <a:lnTo>
                    <a:pt x="4437" y="1407"/>
                  </a:lnTo>
                  <a:lnTo>
                    <a:pt x="4407" y="1494"/>
                  </a:lnTo>
                  <a:lnTo>
                    <a:pt x="4374" y="1582"/>
                  </a:lnTo>
                  <a:lnTo>
                    <a:pt x="4340" y="1668"/>
                  </a:lnTo>
                  <a:lnTo>
                    <a:pt x="4304" y="1753"/>
                  </a:lnTo>
                  <a:lnTo>
                    <a:pt x="4000" y="619"/>
                  </a:lnTo>
                  <a:lnTo>
                    <a:pt x="1690" y="0"/>
                  </a:lnTo>
                  <a:lnTo>
                    <a:pt x="0" y="1690"/>
                  </a:lnTo>
                  <a:lnTo>
                    <a:pt x="618" y="39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38" name="Google Shape;738;p31"/>
          <p:cNvGrpSpPr/>
          <p:nvPr/>
        </p:nvGrpSpPr>
        <p:grpSpPr>
          <a:xfrm>
            <a:off x="4760689" y="1570720"/>
            <a:ext cx="1179463" cy="1178238"/>
            <a:chOff x="4638021" y="1593533"/>
            <a:chExt cx="1187134" cy="1185900"/>
          </a:xfrm>
        </p:grpSpPr>
        <p:sp>
          <p:nvSpPr>
            <p:cNvPr id="739" name="Google Shape;739;p31"/>
            <p:cNvSpPr/>
            <p:nvPr/>
          </p:nvSpPr>
          <p:spPr>
            <a:xfrm>
              <a:off x="4638021" y="1846509"/>
              <a:ext cx="934158" cy="932924"/>
            </a:xfrm>
            <a:custGeom>
              <a:rect b="b" l="l" r="r" t="t"/>
              <a:pathLst>
                <a:path extrusionOk="0" h="6048" w="6050">
                  <a:moveTo>
                    <a:pt x="76" y="0"/>
                  </a:moveTo>
                  <a:lnTo>
                    <a:pt x="76" y="1359"/>
                  </a:lnTo>
                  <a:lnTo>
                    <a:pt x="176" y="1373"/>
                  </a:lnTo>
                  <a:lnTo>
                    <a:pt x="277" y="1387"/>
                  </a:lnTo>
                  <a:lnTo>
                    <a:pt x="377" y="1404"/>
                  </a:lnTo>
                  <a:lnTo>
                    <a:pt x="477" y="1422"/>
                  </a:lnTo>
                  <a:lnTo>
                    <a:pt x="575" y="1443"/>
                  </a:lnTo>
                  <a:lnTo>
                    <a:pt x="673" y="1465"/>
                  </a:lnTo>
                  <a:lnTo>
                    <a:pt x="770" y="1489"/>
                  </a:lnTo>
                  <a:lnTo>
                    <a:pt x="867" y="1515"/>
                  </a:lnTo>
                  <a:lnTo>
                    <a:pt x="962" y="1542"/>
                  </a:lnTo>
                  <a:lnTo>
                    <a:pt x="1058" y="1571"/>
                  </a:lnTo>
                  <a:lnTo>
                    <a:pt x="1152" y="1603"/>
                  </a:lnTo>
                  <a:lnTo>
                    <a:pt x="1246" y="1635"/>
                  </a:lnTo>
                  <a:lnTo>
                    <a:pt x="1338" y="1670"/>
                  </a:lnTo>
                  <a:lnTo>
                    <a:pt x="1429" y="1706"/>
                  </a:lnTo>
                  <a:lnTo>
                    <a:pt x="1521" y="1744"/>
                  </a:lnTo>
                  <a:lnTo>
                    <a:pt x="1610" y="1784"/>
                  </a:lnTo>
                  <a:lnTo>
                    <a:pt x="618" y="2050"/>
                  </a:lnTo>
                  <a:lnTo>
                    <a:pt x="0" y="4358"/>
                  </a:lnTo>
                  <a:lnTo>
                    <a:pt x="1690" y="6048"/>
                  </a:lnTo>
                  <a:lnTo>
                    <a:pt x="4000" y="5429"/>
                  </a:lnTo>
                  <a:lnTo>
                    <a:pt x="4266" y="4437"/>
                  </a:lnTo>
                  <a:lnTo>
                    <a:pt x="4305" y="4527"/>
                  </a:lnTo>
                  <a:lnTo>
                    <a:pt x="4343" y="4619"/>
                  </a:lnTo>
                  <a:lnTo>
                    <a:pt x="4379" y="4710"/>
                  </a:lnTo>
                  <a:lnTo>
                    <a:pt x="4414" y="4802"/>
                  </a:lnTo>
                  <a:lnTo>
                    <a:pt x="4446" y="4896"/>
                  </a:lnTo>
                  <a:lnTo>
                    <a:pt x="4478" y="4990"/>
                  </a:lnTo>
                  <a:lnTo>
                    <a:pt x="4507" y="5085"/>
                  </a:lnTo>
                  <a:lnTo>
                    <a:pt x="4535" y="5181"/>
                  </a:lnTo>
                  <a:lnTo>
                    <a:pt x="4560" y="5277"/>
                  </a:lnTo>
                  <a:lnTo>
                    <a:pt x="4585" y="5375"/>
                  </a:lnTo>
                  <a:lnTo>
                    <a:pt x="4607" y="5472"/>
                  </a:lnTo>
                  <a:lnTo>
                    <a:pt x="4627" y="5571"/>
                  </a:lnTo>
                  <a:lnTo>
                    <a:pt x="4646" y="5670"/>
                  </a:lnTo>
                  <a:lnTo>
                    <a:pt x="4663" y="5771"/>
                  </a:lnTo>
                  <a:lnTo>
                    <a:pt x="4677" y="5871"/>
                  </a:lnTo>
                  <a:lnTo>
                    <a:pt x="4690" y="5972"/>
                  </a:lnTo>
                  <a:lnTo>
                    <a:pt x="6050" y="5972"/>
                  </a:lnTo>
                  <a:lnTo>
                    <a:pt x="6015" y="5677"/>
                  </a:lnTo>
                  <a:lnTo>
                    <a:pt x="5969" y="5387"/>
                  </a:lnTo>
                  <a:lnTo>
                    <a:pt x="5910" y="5101"/>
                  </a:lnTo>
                  <a:lnTo>
                    <a:pt x="5838" y="4819"/>
                  </a:lnTo>
                  <a:lnTo>
                    <a:pt x="5754" y="4543"/>
                  </a:lnTo>
                  <a:lnTo>
                    <a:pt x="5660" y="4272"/>
                  </a:lnTo>
                  <a:lnTo>
                    <a:pt x="5553" y="4006"/>
                  </a:lnTo>
                  <a:lnTo>
                    <a:pt x="5437" y="3747"/>
                  </a:lnTo>
                  <a:lnTo>
                    <a:pt x="5309" y="3493"/>
                  </a:lnTo>
                  <a:lnTo>
                    <a:pt x="5171" y="3245"/>
                  </a:lnTo>
                  <a:lnTo>
                    <a:pt x="5022" y="3005"/>
                  </a:lnTo>
                  <a:lnTo>
                    <a:pt x="4864" y="2771"/>
                  </a:lnTo>
                  <a:lnTo>
                    <a:pt x="4696" y="2545"/>
                  </a:lnTo>
                  <a:lnTo>
                    <a:pt x="4519" y="2326"/>
                  </a:lnTo>
                  <a:lnTo>
                    <a:pt x="4333" y="2115"/>
                  </a:lnTo>
                  <a:lnTo>
                    <a:pt x="4138" y="1912"/>
                  </a:lnTo>
                  <a:lnTo>
                    <a:pt x="3935" y="1717"/>
                  </a:lnTo>
                  <a:lnTo>
                    <a:pt x="3723" y="1531"/>
                  </a:lnTo>
                  <a:lnTo>
                    <a:pt x="3504" y="1353"/>
                  </a:lnTo>
                  <a:lnTo>
                    <a:pt x="3278" y="1186"/>
                  </a:lnTo>
                  <a:lnTo>
                    <a:pt x="3044" y="1027"/>
                  </a:lnTo>
                  <a:lnTo>
                    <a:pt x="2803" y="879"/>
                  </a:lnTo>
                  <a:lnTo>
                    <a:pt x="2556" y="741"/>
                  </a:lnTo>
                  <a:lnTo>
                    <a:pt x="2302" y="613"/>
                  </a:lnTo>
                  <a:lnTo>
                    <a:pt x="2042" y="497"/>
                  </a:lnTo>
                  <a:lnTo>
                    <a:pt x="1776" y="390"/>
                  </a:lnTo>
                  <a:lnTo>
                    <a:pt x="1505" y="296"/>
                  </a:lnTo>
                  <a:lnTo>
                    <a:pt x="1228" y="212"/>
                  </a:lnTo>
                  <a:lnTo>
                    <a:pt x="947" y="140"/>
                  </a:lnTo>
                  <a:lnTo>
                    <a:pt x="661" y="81"/>
                  </a:lnTo>
                  <a:lnTo>
                    <a:pt x="370" y="3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5267375" y="1593533"/>
              <a:ext cx="557780" cy="557780"/>
            </a:xfrm>
            <a:custGeom>
              <a:rect b="b" l="l" r="r" t="t"/>
              <a:pathLst>
                <a:path extrusionOk="0" h="3615" w="3617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89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2" y="3019"/>
                  </a:lnTo>
                  <a:lnTo>
                    <a:pt x="3212" y="2949"/>
                  </a:lnTo>
                  <a:lnTo>
                    <a:pt x="3268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8"/>
                  </a:lnTo>
                  <a:lnTo>
                    <a:pt x="3515" y="2406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3"/>
                  </a:lnTo>
                  <a:lnTo>
                    <a:pt x="3599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8"/>
                  </a:lnTo>
                  <a:lnTo>
                    <a:pt x="3583" y="1463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10"/>
                  </a:lnTo>
                  <a:lnTo>
                    <a:pt x="3485" y="1128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9"/>
                  </a:lnTo>
                  <a:lnTo>
                    <a:pt x="3212" y="667"/>
                  </a:lnTo>
                  <a:lnTo>
                    <a:pt x="3152" y="597"/>
                  </a:lnTo>
                  <a:lnTo>
                    <a:pt x="3087" y="530"/>
                  </a:lnTo>
                  <a:lnTo>
                    <a:pt x="3020" y="466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7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8" y="18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6" y="667"/>
                  </a:lnTo>
                  <a:lnTo>
                    <a:pt x="350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8"/>
                  </a:lnTo>
                  <a:lnTo>
                    <a:pt x="101" y="1210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3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9" y="2068"/>
                  </a:lnTo>
                  <a:lnTo>
                    <a:pt x="33" y="2153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6"/>
                  </a:lnTo>
                  <a:lnTo>
                    <a:pt x="133" y="2488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7"/>
                  </a:lnTo>
                  <a:lnTo>
                    <a:pt x="406" y="2949"/>
                  </a:lnTo>
                  <a:lnTo>
                    <a:pt x="466" y="3019"/>
                  </a:lnTo>
                  <a:lnTo>
                    <a:pt x="530" y="30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41" name="Google Shape;741;p31"/>
          <p:cNvGrpSpPr/>
          <p:nvPr/>
        </p:nvGrpSpPr>
        <p:grpSpPr>
          <a:xfrm>
            <a:off x="3419872" y="1570720"/>
            <a:ext cx="1179462" cy="1178238"/>
            <a:chOff x="3318846" y="1593533"/>
            <a:chExt cx="1187133" cy="1185900"/>
          </a:xfrm>
        </p:grpSpPr>
        <p:sp>
          <p:nvSpPr>
            <p:cNvPr id="742" name="Google Shape;742;p31"/>
            <p:cNvSpPr/>
            <p:nvPr/>
          </p:nvSpPr>
          <p:spPr>
            <a:xfrm>
              <a:off x="3537268" y="1846509"/>
              <a:ext cx="968711" cy="932924"/>
            </a:xfrm>
            <a:custGeom>
              <a:rect b="b" l="l" r="r" t="t"/>
              <a:pathLst>
                <a:path extrusionOk="0" h="6048" w="6279">
                  <a:moveTo>
                    <a:pt x="1359" y="5972"/>
                  </a:moveTo>
                  <a:lnTo>
                    <a:pt x="1366" y="5910"/>
                  </a:lnTo>
                  <a:lnTo>
                    <a:pt x="1375" y="5849"/>
                  </a:lnTo>
                  <a:lnTo>
                    <a:pt x="1384" y="5788"/>
                  </a:lnTo>
                  <a:lnTo>
                    <a:pt x="1394" y="5727"/>
                  </a:lnTo>
                  <a:lnTo>
                    <a:pt x="1404" y="5666"/>
                  </a:lnTo>
                  <a:lnTo>
                    <a:pt x="1415" y="5606"/>
                  </a:lnTo>
                  <a:lnTo>
                    <a:pt x="1427" y="5546"/>
                  </a:lnTo>
                  <a:lnTo>
                    <a:pt x="1440" y="5486"/>
                  </a:lnTo>
                  <a:lnTo>
                    <a:pt x="1453" y="5426"/>
                  </a:lnTo>
                  <a:lnTo>
                    <a:pt x="1466" y="5367"/>
                  </a:lnTo>
                  <a:lnTo>
                    <a:pt x="1481" y="5308"/>
                  </a:lnTo>
                  <a:lnTo>
                    <a:pt x="1496" y="5249"/>
                  </a:lnTo>
                  <a:lnTo>
                    <a:pt x="1512" y="5190"/>
                  </a:lnTo>
                  <a:lnTo>
                    <a:pt x="1528" y="5132"/>
                  </a:lnTo>
                  <a:lnTo>
                    <a:pt x="1545" y="5074"/>
                  </a:lnTo>
                  <a:lnTo>
                    <a:pt x="1563" y="5016"/>
                  </a:lnTo>
                  <a:lnTo>
                    <a:pt x="1582" y="4959"/>
                  </a:lnTo>
                  <a:lnTo>
                    <a:pt x="1601" y="4902"/>
                  </a:lnTo>
                  <a:lnTo>
                    <a:pt x="1620" y="4845"/>
                  </a:lnTo>
                  <a:lnTo>
                    <a:pt x="1641" y="4788"/>
                  </a:lnTo>
                  <a:lnTo>
                    <a:pt x="1662" y="4732"/>
                  </a:lnTo>
                  <a:lnTo>
                    <a:pt x="1683" y="4675"/>
                  </a:lnTo>
                  <a:lnTo>
                    <a:pt x="1706" y="4621"/>
                  </a:lnTo>
                  <a:lnTo>
                    <a:pt x="1728" y="4565"/>
                  </a:lnTo>
                  <a:lnTo>
                    <a:pt x="1751" y="4510"/>
                  </a:lnTo>
                  <a:lnTo>
                    <a:pt x="1776" y="4455"/>
                  </a:lnTo>
                  <a:lnTo>
                    <a:pt x="1800" y="4400"/>
                  </a:lnTo>
                  <a:lnTo>
                    <a:pt x="1825" y="4346"/>
                  </a:lnTo>
                  <a:lnTo>
                    <a:pt x="1851" y="4293"/>
                  </a:lnTo>
                  <a:lnTo>
                    <a:pt x="1877" y="4239"/>
                  </a:lnTo>
                  <a:lnTo>
                    <a:pt x="1904" y="4186"/>
                  </a:lnTo>
                  <a:lnTo>
                    <a:pt x="1932" y="4133"/>
                  </a:lnTo>
                  <a:lnTo>
                    <a:pt x="2279" y="5429"/>
                  </a:lnTo>
                  <a:lnTo>
                    <a:pt x="4589" y="6048"/>
                  </a:lnTo>
                  <a:lnTo>
                    <a:pt x="6279" y="4358"/>
                  </a:lnTo>
                  <a:lnTo>
                    <a:pt x="5661" y="2050"/>
                  </a:lnTo>
                  <a:lnTo>
                    <a:pt x="4526" y="1745"/>
                  </a:lnTo>
                  <a:lnTo>
                    <a:pt x="4611" y="1710"/>
                  </a:lnTo>
                  <a:lnTo>
                    <a:pt x="4697" y="1675"/>
                  </a:lnTo>
                  <a:lnTo>
                    <a:pt x="4785" y="1643"/>
                  </a:lnTo>
                  <a:lnTo>
                    <a:pt x="4872" y="1612"/>
                  </a:lnTo>
                  <a:lnTo>
                    <a:pt x="4960" y="1582"/>
                  </a:lnTo>
                  <a:lnTo>
                    <a:pt x="5049" y="1554"/>
                  </a:lnTo>
                  <a:lnTo>
                    <a:pt x="5139" y="1527"/>
                  </a:lnTo>
                  <a:lnTo>
                    <a:pt x="5229" y="1502"/>
                  </a:lnTo>
                  <a:lnTo>
                    <a:pt x="5320" y="1479"/>
                  </a:lnTo>
                  <a:lnTo>
                    <a:pt x="5411" y="1457"/>
                  </a:lnTo>
                  <a:lnTo>
                    <a:pt x="5504" y="1436"/>
                  </a:lnTo>
                  <a:lnTo>
                    <a:pt x="5597" y="1418"/>
                  </a:lnTo>
                  <a:lnTo>
                    <a:pt x="5690" y="1401"/>
                  </a:lnTo>
                  <a:lnTo>
                    <a:pt x="5784" y="1386"/>
                  </a:lnTo>
                  <a:lnTo>
                    <a:pt x="5878" y="1372"/>
                  </a:lnTo>
                  <a:lnTo>
                    <a:pt x="5974" y="1359"/>
                  </a:lnTo>
                  <a:lnTo>
                    <a:pt x="5974" y="0"/>
                  </a:lnTo>
                  <a:lnTo>
                    <a:pt x="5679" y="35"/>
                  </a:lnTo>
                  <a:lnTo>
                    <a:pt x="5389" y="81"/>
                  </a:lnTo>
                  <a:lnTo>
                    <a:pt x="5102" y="140"/>
                  </a:lnTo>
                  <a:lnTo>
                    <a:pt x="4821" y="212"/>
                  </a:lnTo>
                  <a:lnTo>
                    <a:pt x="4544" y="296"/>
                  </a:lnTo>
                  <a:lnTo>
                    <a:pt x="4273" y="390"/>
                  </a:lnTo>
                  <a:lnTo>
                    <a:pt x="4008" y="497"/>
                  </a:lnTo>
                  <a:lnTo>
                    <a:pt x="3748" y="613"/>
                  </a:lnTo>
                  <a:lnTo>
                    <a:pt x="3494" y="741"/>
                  </a:lnTo>
                  <a:lnTo>
                    <a:pt x="3246" y="879"/>
                  </a:lnTo>
                  <a:lnTo>
                    <a:pt x="3005" y="1027"/>
                  </a:lnTo>
                  <a:lnTo>
                    <a:pt x="2771" y="1186"/>
                  </a:lnTo>
                  <a:lnTo>
                    <a:pt x="2544" y="1353"/>
                  </a:lnTo>
                  <a:lnTo>
                    <a:pt x="2325" y="1531"/>
                  </a:lnTo>
                  <a:lnTo>
                    <a:pt x="2114" y="1717"/>
                  </a:lnTo>
                  <a:lnTo>
                    <a:pt x="1911" y="1912"/>
                  </a:lnTo>
                  <a:lnTo>
                    <a:pt x="1717" y="2115"/>
                  </a:lnTo>
                  <a:lnTo>
                    <a:pt x="1530" y="2326"/>
                  </a:lnTo>
                  <a:lnTo>
                    <a:pt x="1353" y="2545"/>
                  </a:lnTo>
                  <a:lnTo>
                    <a:pt x="1186" y="2771"/>
                  </a:lnTo>
                  <a:lnTo>
                    <a:pt x="1027" y="3005"/>
                  </a:lnTo>
                  <a:lnTo>
                    <a:pt x="879" y="3245"/>
                  </a:lnTo>
                  <a:lnTo>
                    <a:pt x="741" y="3493"/>
                  </a:lnTo>
                  <a:lnTo>
                    <a:pt x="613" y="3747"/>
                  </a:lnTo>
                  <a:lnTo>
                    <a:pt x="495" y="4006"/>
                  </a:lnTo>
                  <a:lnTo>
                    <a:pt x="390" y="4272"/>
                  </a:lnTo>
                  <a:lnTo>
                    <a:pt x="294" y="4543"/>
                  </a:lnTo>
                  <a:lnTo>
                    <a:pt x="211" y="4819"/>
                  </a:lnTo>
                  <a:lnTo>
                    <a:pt x="140" y="5101"/>
                  </a:lnTo>
                  <a:lnTo>
                    <a:pt x="81" y="5387"/>
                  </a:lnTo>
                  <a:lnTo>
                    <a:pt x="33" y="5677"/>
                  </a:lnTo>
                  <a:lnTo>
                    <a:pt x="0" y="5972"/>
                  </a:lnTo>
                  <a:lnTo>
                    <a:pt x="1359" y="59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3318846" y="1593533"/>
              <a:ext cx="557780" cy="557780"/>
            </a:xfrm>
            <a:custGeom>
              <a:rect b="b" l="l" r="r" t="t"/>
              <a:pathLst>
                <a:path extrusionOk="0" h="3615" w="3617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90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1" y="3019"/>
                  </a:lnTo>
                  <a:lnTo>
                    <a:pt x="3211" y="2949"/>
                  </a:lnTo>
                  <a:lnTo>
                    <a:pt x="3267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8"/>
                  </a:lnTo>
                  <a:lnTo>
                    <a:pt x="3516" y="2406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3"/>
                  </a:lnTo>
                  <a:lnTo>
                    <a:pt x="3598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0"/>
                  </a:lnTo>
                  <a:lnTo>
                    <a:pt x="3609" y="1634"/>
                  </a:lnTo>
                  <a:lnTo>
                    <a:pt x="3598" y="1548"/>
                  </a:lnTo>
                  <a:lnTo>
                    <a:pt x="3584" y="1463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10"/>
                  </a:lnTo>
                  <a:lnTo>
                    <a:pt x="3484" y="1128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9"/>
                  </a:lnTo>
                  <a:lnTo>
                    <a:pt x="3211" y="667"/>
                  </a:lnTo>
                  <a:lnTo>
                    <a:pt x="3151" y="597"/>
                  </a:lnTo>
                  <a:lnTo>
                    <a:pt x="3087" y="530"/>
                  </a:lnTo>
                  <a:lnTo>
                    <a:pt x="3020" y="465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8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9" y="18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1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5" y="667"/>
                  </a:lnTo>
                  <a:lnTo>
                    <a:pt x="349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8"/>
                  </a:lnTo>
                  <a:lnTo>
                    <a:pt x="102" y="1210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3"/>
                  </a:lnTo>
                  <a:lnTo>
                    <a:pt x="18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8"/>
                  </a:lnTo>
                  <a:lnTo>
                    <a:pt x="34" y="2153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6"/>
                  </a:lnTo>
                  <a:lnTo>
                    <a:pt x="132" y="2488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7"/>
                  </a:lnTo>
                  <a:lnTo>
                    <a:pt x="405" y="2949"/>
                  </a:lnTo>
                  <a:lnTo>
                    <a:pt x="465" y="3019"/>
                  </a:lnTo>
                  <a:lnTo>
                    <a:pt x="530" y="30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44" name="Google Shape;744;p31"/>
          <p:cNvSpPr/>
          <p:nvPr/>
        </p:nvSpPr>
        <p:spPr>
          <a:xfrm>
            <a:off x="873891" y="1438348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5" name="Google Shape;745;p31"/>
          <p:cNvSpPr/>
          <p:nvPr/>
        </p:nvSpPr>
        <p:spPr>
          <a:xfrm>
            <a:off x="873891" y="1745180"/>
            <a:ext cx="2308998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746" name="Google Shape;746;p31"/>
          <p:cNvSpPr/>
          <p:nvPr/>
        </p:nvSpPr>
        <p:spPr>
          <a:xfrm>
            <a:off x="873891" y="2972511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7" name="Google Shape;747;p31"/>
          <p:cNvSpPr/>
          <p:nvPr/>
        </p:nvSpPr>
        <p:spPr>
          <a:xfrm>
            <a:off x="873891" y="3279343"/>
            <a:ext cx="2308998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748" name="Google Shape;748;p31"/>
          <p:cNvSpPr/>
          <p:nvPr/>
        </p:nvSpPr>
        <p:spPr>
          <a:xfrm>
            <a:off x="6228184" y="1438348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9" name="Google Shape;749;p31"/>
          <p:cNvSpPr/>
          <p:nvPr/>
        </p:nvSpPr>
        <p:spPr>
          <a:xfrm>
            <a:off x="6228184" y="1745180"/>
            <a:ext cx="2308998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750" name="Google Shape;750;p31"/>
          <p:cNvSpPr/>
          <p:nvPr/>
        </p:nvSpPr>
        <p:spPr>
          <a:xfrm>
            <a:off x="6228184" y="2971566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4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1" name="Google Shape;751;p31"/>
          <p:cNvSpPr/>
          <p:nvPr/>
        </p:nvSpPr>
        <p:spPr>
          <a:xfrm>
            <a:off x="6228184" y="3278398"/>
            <a:ext cx="2308998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/>
          </a:p>
        </p:txBody>
      </p:sp>
      <p:cxnSp>
        <p:nvCxnSpPr>
          <p:cNvPr id="752" name="Google Shape;752;p31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753" name="Google Shape;75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rgbClr val="F18800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rgbClr val="F188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L:\下载\向量的笔记本电脑 孤立在白色背景\53a93f12]-01.png" id="760" name="Google Shape;7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663" y="1431063"/>
            <a:ext cx="2874327" cy="1619953"/>
          </a:xfrm>
          <a:prstGeom prst="rect">
            <a:avLst/>
          </a:prstGeom>
          <a:noFill/>
          <a:ln>
            <a:noFill/>
          </a:ln>
          <a:effectLst>
            <a:outerShdw blurRad="152400" sx="90000" rotWithShape="0" sy="-19000">
              <a:srgbClr val="000000">
                <a:alpha val="23921"/>
              </a:srgbClr>
            </a:outerShdw>
          </a:effectLst>
        </p:spPr>
      </p:pic>
      <p:pic>
        <p:nvPicPr>
          <p:cNvPr descr="L:\下载\向量的笔记本电脑 孤立在白色背景\53a93f12]-01.png" id="761" name="Google Shape;76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3423" y="1431063"/>
            <a:ext cx="2874327" cy="1619953"/>
          </a:xfrm>
          <a:prstGeom prst="rect">
            <a:avLst/>
          </a:prstGeom>
          <a:noFill/>
          <a:ln>
            <a:noFill/>
          </a:ln>
          <a:effectLst>
            <a:outerShdw blurRad="152400" sx="90000" rotWithShape="0" sy="-19000">
              <a:srgbClr val="000000">
                <a:alpha val="23921"/>
              </a:srgbClr>
            </a:outerShdw>
          </a:effectLst>
        </p:spPr>
      </p:pic>
      <p:pic>
        <p:nvPicPr>
          <p:cNvPr descr="L:\下载\向量的笔记本电脑 孤立在白色背景\53a93f12]-01.png" id="762" name="Google Shape;76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3239" y="1063877"/>
            <a:ext cx="4177347" cy="2354327"/>
          </a:xfrm>
          <a:prstGeom prst="rect">
            <a:avLst/>
          </a:prstGeom>
          <a:noFill/>
          <a:ln>
            <a:noFill/>
          </a:ln>
          <a:effectLst>
            <a:outerShdw blurRad="152400" sx="90000" rotWithShape="0" sy="-19000">
              <a:srgbClr val="000000">
                <a:alpha val="23921"/>
              </a:srgbClr>
            </a:outerShdw>
          </a:effectLst>
        </p:spPr>
      </p:pic>
      <p:pic>
        <p:nvPicPr>
          <p:cNvPr id="763" name="Google Shape;76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3594" y="1201672"/>
            <a:ext cx="3069882" cy="190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950" y="1514476"/>
            <a:ext cx="2109788" cy="132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54627" y="1512252"/>
            <a:ext cx="2103586" cy="1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32"/>
          <p:cNvSpPr/>
          <p:nvPr/>
        </p:nvSpPr>
        <p:spPr>
          <a:xfrm>
            <a:off x="3337560" y="4032676"/>
            <a:ext cx="2661136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7" name="Google Shape;767;p32"/>
          <p:cNvSpPr txBox="1"/>
          <p:nvPr/>
        </p:nvSpPr>
        <p:spPr>
          <a:xfrm>
            <a:off x="3735182" y="3657087"/>
            <a:ext cx="18658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8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8" name="Google Shape;768;p32"/>
          <p:cNvSpPr/>
          <p:nvPr/>
        </p:nvSpPr>
        <p:spPr>
          <a:xfrm>
            <a:off x="616992" y="3874725"/>
            <a:ext cx="2316708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9" name="Google Shape;769;p32"/>
          <p:cNvSpPr txBox="1"/>
          <p:nvPr/>
        </p:nvSpPr>
        <p:spPr>
          <a:xfrm>
            <a:off x="984442" y="3499136"/>
            <a:ext cx="15818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8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0" name="Google Shape;770;p32"/>
          <p:cNvSpPr/>
          <p:nvPr/>
        </p:nvSpPr>
        <p:spPr>
          <a:xfrm>
            <a:off x="6539865" y="3874725"/>
            <a:ext cx="2109788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1" name="Google Shape;771;p32"/>
          <p:cNvSpPr txBox="1"/>
          <p:nvPr/>
        </p:nvSpPr>
        <p:spPr>
          <a:xfrm>
            <a:off x="6648761" y="3499136"/>
            <a:ext cx="18919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8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72" name="Google Shape;772;p32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773" name="Google Shape;773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5"/>
          <p:cNvGrpSpPr/>
          <p:nvPr/>
        </p:nvGrpSpPr>
        <p:grpSpPr>
          <a:xfrm>
            <a:off x="2674938" y="1039059"/>
            <a:ext cx="3794125" cy="517526"/>
            <a:chOff x="2674938" y="2312988"/>
            <a:chExt cx="3794125" cy="517526"/>
          </a:xfrm>
        </p:grpSpPr>
        <p:sp>
          <p:nvSpPr>
            <p:cNvPr id="110" name="Google Shape;110;p15"/>
            <p:cNvSpPr/>
            <p:nvPr/>
          </p:nvSpPr>
          <p:spPr>
            <a:xfrm>
              <a:off x="3357563" y="2482851"/>
              <a:ext cx="996950" cy="347663"/>
            </a:xfrm>
            <a:custGeom>
              <a:rect b="b" l="l" r="r" t="t"/>
              <a:pathLst>
                <a:path extrusionOk="0" h="1533" w="4398">
                  <a:moveTo>
                    <a:pt x="4308" y="944"/>
                  </a:moveTo>
                  <a:lnTo>
                    <a:pt x="4307" y="944"/>
                  </a:lnTo>
                  <a:lnTo>
                    <a:pt x="4305" y="941"/>
                  </a:lnTo>
                  <a:lnTo>
                    <a:pt x="4301" y="936"/>
                  </a:lnTo>
                  <a:lnTo>
                    <a:pt x="4297" y="929"/>
                  </a:lnTo>
                  <a:lnTo>
                    <a:pt x="4290" y="920"/>
                  </a:lnTo>
                  <a:lnTo>
                    <a:pt x="4281" y="909"/>
                  </a:lnTo>
                  <a:lnTo>
                    <a:pt x="4271" y="897"/>
                  </a:lnTo>
                  <a:lnTo>
                    <a:pt x="4259" y="883"/>
                  </a:lnTo>
                  <a:lnTo>
                    <a:pt x="4246" y="868"/>
                  </a:lnTo>
                  <a:lnTo>
                    <a:pt x="4231" y="850"/>
                  </a:lnTo>
                  <a:lnTo>
                    <a:pt x="4213" y="831"/>
                  </a:lnTo>
                  <a:lnTo>
                    <a:pt x="4194" y="811"/>
                  </a:lnTo>
                  <a:lnTo>
                    <a:pt x="4175" y="790"/>
                  </a:lnTo>
                  <a:lnTo>
                    <a:pt x="4152" y="767"/>
                  </a:lnTo>
                  <a:lnTo>
                    <a:pt x="4127" y="744"/>
                  </a:lnTo>
                  <a:lnTo>
                    <a:pt x="4101" y="719"/>
                  </a:lnTo>
                  <a:lnTo>
                    <a:pt x="4073" y="694"/>
                  </a:lnTo>
                  <a:lnTo>
                    <a:pt x="4042" y="668"/>
                  </a:lnTo>
                  <a:lnTo>
                    <a:pt x="4009" y="642"/>
                  </a:lnTo>
                  <a:lnTo>
                    <a:pt x="3975" y="616"/>
                  </a:lnTo>
                  <a:lnTo>
                    <a:pt x="3938" y="589"/>
                  </a:lnTo>
                  <a:lnTo>
                    <a:pt x="3900" y="562"/>
                  </a:lnTo>
                  <a:lnTo>
                    <a:pt x="3859" y="535"/>
                  </a:lnTo>
                  <a:lnTo>
                    <a:pt x="3816" y="508"/>
                  </a:lnTo>
                  <a:lnTo>
                    <a:pt x="3771" y="481"/>
                  </a:lnTo>
                  <a:lnTo>
                    <a:pt x="3724" y="456"/>
                  </a:lnTo>
                  <a:lnTo>
                    <a:pt x="3674" y="431"/>
                  </a:lnTo>
                  <a:lnTo>
                    <a:pt x="3622" y="408"/>
                  </a:lnTo>
                  <a:lnTo>
                    <a:pt x="3595" y="397"/>
                  </a:lnTo>
                  <a:lnTo>
                    <a:pt x="3568" y="385"/>
                  </a:lnTo>
                  <a:lnTo>
                    <a:pt x="3540" y="375"/>
                  </a:lnTo>
                  <a:lnTo>
                    <a:pt x="3512" y="364"/>
                  </a:lnTo>
                  <a:lnTo>
                    <a:pt x="3483" y="355"/>
                  </a:lnTo>
                  <a:lnTo>
                    <a:pt x="3454" y="346"/>
                  </a:lnTo>
                  <a:lnTo>
                    <a:pt x="3424" y="336"/>
                  </a:lnTo>
                  <a:lnTo>
                    <a:pt x="3393" y="328"/>
                  </a:lnTo>
                  <a:lnTo>
                    <a:pt x="3362" y="320"/>
                  </a:lnTo>
                  <a:lnTo>
                    <a:pt x="3331" y="312"/>
                  </a:lnTo>
                  <a:lnTo>
                    <a:pt x="3299" y="306"/>
                  </a:lnTo>
                  <a:lnTo>
                    <a:pt x="3267" y="300"/>
                  </a:lnTo>
                  <a:lnTo>
                    <a:pt x="3235" y="294"/>
                  </a:lnTo>
                  <a:lnTo>
                    <a:pt x="3201" y="289"/>
                  </a:lnTo>
                  <a:lnTo>
                    <a:pt x="3168" y="285"/>
                  </a:lnTo>
                  <a:lnTo>
                    <a:pt x="3134" y="282"/>
                  </a:lnTo>
                  <a:lnTo>
                    <a:pt x="3100" y="279"/>
                  </a:lnTo>
                  <a:lnTo>
                    <a:pt x="3065" y="277"/>
                  </a:lnTo>
                  <a:lnTo>
                    <a:pt x="3031" y="276"/>
                  </a:lnTo>
                  <a:lnTo>
                    <a:pt x="2995" y="276"/>
                  </a:lnTo>
                  <a:lnTo>
                    <a:pt x="2987" y="276"/>
                  </a:lnTo>
                  <a:lnTo>
                    <a:pt x="2977" y="276"/>
                  </a:lnTo>
                  <a:lnTo>
                    <a:pt x="2969" y="276"/>
                  </a:lnTo>
                  <a:lnTo>
                    <a:pt x="2960" y="276"/>
                  </a:lnTo>
                  <a:lnTo>
                    <a:pt x="2951" y="277"/>
                  </a:lnTo>
                  <a:lnTo>
                    <a:pt x="2942" y="277"/>
                  </a:lnTo>
                  <a:lnTo>
                    <a:pt x="2933" y="278"/>
                  </a:lnTo>
                  <a:lnTo>
                    <a:pt x="2925" y="278"/>
                  </a:lnTo>
                  <a:lnTo>
                    <a:pt x="2917" y="279"/>
                  </a:lnTo>
                  <a:lnTo>
                    <a:pt x="2907" y="280"/>
                  </a:lnTo>
                  <a:lnTo>
                    <a:pt x="2899" y="281"/>
                  </a:lnTo>
                  <a:lnTo>
                    <a:pt x="2889" y="282"/>
                  </a:lnTo>
                  <a:lnTo>
                    <a:pt x="2881" y="283"/>
                  </a:lnTo>
                  <a:lnTo>
                    <a:pt x="2873" y="284"/>
                  </a:lnTo>
                  <a:lnTo>
                    <a:pt x="2863" y="286"/>
                  </a:lnTo>
                  <a:lnTo>
                    <a:pt x="2855" y="287"/>
                  </a:lnTo>
                  <a:lnTo>
                    <a:pt x="2819" y="294"/>
                  </a:lnTo>
                  <a:lnTo>
                    <a:pt x="2785" y="303"/>
                  </a:lnTo>
                  <a:lnTo>
                    <a:pt x="2749" y="313"/>
                  </a:lnTo>
                  <a:lnTo>
                    <a:pt x="2715" y="325"/>
                  </a:lnTo>
                  <a:lnTo>
                    <a:pt x="2681" y="339"/>
                  </a:lnTo>
                  <a:lnTo>
                    <a:pt x="2647" y="354"/>
                  </a:lnTo>
                  <a:lnTo>
                    <a:pt x="2613" y="371"/>
                  </a:lnTo>
                  <a:lnTo>
                    <a:pt x="2581" y="389"/>
                  </a:lnTo>
                  <a:lnTo>
                    <a:pt x="2548" y="409"/>
                  </a:lnTo>
                  <a:lnTo>
                    <a:pt x="2516" y="430"/>
                  </a:lnTo>
                  <a:lnTo>
                    <a:pt x="2485" y="452"/>
                  </a:lnTo>
                  <a:lnTo>
                    <a:pt x="2453" y="475"/>
                  </a:lnTo>
                  <a:lnTo>
                    <a:pt x="2422" y="499"/>
                  </a:lnTo>
                  <a:lnTo>
                    <a:pt x="2393" y="524"/>
                  </a:lnTo>
                  <a:lnTo>
                    <a:pt x="2362" y="550"/>
                  </a:lnTo>
                  <a:lnTo>
                    <a:pt x="2333" y="577"/>
                  </a:lnTo>
                  <a:lnTo>
                    <a:pt x="2304" y="606"/>
                  </a:lnTo>
                  <a:lnTo>
                    <a:pt x="2276" y="634"/>
                  </a:lnTo>
                  <a:lnTo>
                    <a:pt x="2247" y="662"/>
                  </a:lnTo>
                  <a:lnTo>
                    <a:pt x="2219" y="691"/>
                  </a:lnTo>
                  <a:lnTo>
                    <a:pt x="2163" y="752"/>
                  </a:lnTo>
                  <a:lnTo>
                    <a:pt x="2107" y="812"/>
                  </a:lnTo>
                  <a:lnTo>
                    <a:pt x="2051" y="874"/>
                  </a:lnTo>
                  <a:lnTo>
                    <a:pt x="1995" y="937"/>
                  </a:lnTo>
                  <a:lnTo>
                    <a:pt x="1938" y="999"/>
                  </a:lnTo>
                  <a:lnTo>
                    <a:pt x="1879" y="1061"/>
                  </a:lnTo>
                  <a:lnTo>
                    <a:pt x="1849" y="1092"/>
                  </a:lnTo>
                  <a:lnTo>
                    <a:pt x="1819" y="1123"/>
                  </a:lnTo>
                  <a:lnTo>
                    <a:pt x="1788" y="1153"/>
                  </a:lnTo>
                  <a:lnTo>
                    <a:pt x="1757" y="1182"/>
                  </a:lnTo>
                  <a:lnTo>
                    <a:pt x="1725" y="1211"/>
                  </a:lnTo>
                  <a:lnTo>
                    <a:pt x="1692" y="1240"/>
                  </a:lnTo>
                  <a:lnTo>
                    <a:pt x="1659" y="1268"/>
                  </a:lnTo>
                  <a:lnTo>
                    <a:pt x="1624" y="1295"/>
                  </a:lnTo>
                  <a:lnTo>
                    <a:pt x="1589" y="1321"/>
                  </a:lnTo>
                  <a:lnTo>
                    <a:pt x="1553" y="1346"/>
                  </a:lnTo>
                  <a:lnTo>
                    <a:pt x="1516" y="1370"/>
                  </a:lnTo>
                  <a:lnTo>
                    <a:pt x="1478" y="1392"/>
                  </a:lnTo>
                  <a:lnTo>
                    <a:pt x="1439" y="1414"/>
                  </a:lnTo>
                  <a:lnTo>
                    <a:pt x="1399" y="1434"/>
                  </a:lnTo>
                  <a:lnTo>
                    <a:pt x="1360" y="1452"/>
                  </a:lnTo>
                  <a:lnTo>
                    <a:pt x="1318" y="1468"/>
                  </a:lnTo>
                  <a:lnTo>
                    <a:pt x="1276" y="1483"/>
                  </a:lnTo>
                  <a:lnTo>
                    <a:pt x="1233" y="1495"/>
                  </a:lnTo>
                  <a:lnTo>
                    <a:pt x="1190" y="1507"/>
                  </a:lnTo>
                  <a:lnTo>
                    <a:pt x="1147" y="1516"/>
                  </a:lnTo>
                  <a:lnTo>
                    <a:pt x="1104" y="1523"/>
                  </a:lnTo>
                  <a:lnTo>
                    <a:pt x="1060" y="1528"/>
                  </a:lnTo>
                  <a:lnTo>
                    <a:pt x="1015" y="1531"/>
                  </a:lnTo>
                  <a:lnTo>
                    <a:pt x="971" y="1533"/>
                  </a:lnTo>
                  <a:lnTo>
                    <a:pt x="959" y="1533"/>
                  </a:lnTo>
                  <a:lnTo>
                    <a:pt x="949" y="1533"/>
                  </a:lnTo>
                  <a:lnTo>
                    <a:pt x="927" y="1533"/>
                  </a:lnTo>
                  <a:lnTo>
                    <a:pt x="916" y="1532"/>
                  </a:lnTo>
                  <a:lnTo>
                    <a:pt x="906" y="1532"/>
                  </a:lnTo>
                  <a:lnTo>
                    <a:pt x="894" y="1532"/>
                  </a:lnTo>
                  <a:lnTo>
                    <a:pt x="884" y="1531"/>
                  </a:lnTo>
                  <a:lnTo>
                    <a:pt x="840" y="1529"/>
                  </a:lnTo>
                  <a:lnTo>
                    <a:pt x="796" y="1525"/>
                  </a:lnTo>
                  <a:lnTo>
                    <a:pt x="774" y="1523"/>
                  </a:lnTo>
                  <a:lnTo>
                    <a:pt x="753" y="1520"/>
                  </a:lnTo>
                  <a:lnTo>
                    <a:pt x="731" y="1517"/>
                  </a:lnTo>
                  <a:lnTo>
                    <a:pt x="709" y="1514"/>
                  </a:lnTo>
                  <a:lnTo>
                    <a:pt x="688" y="1510"/>
                  </a:lnTo>
                  <a:lnTo>
                    <a:pt x="666" y="1506"/>
                  </a:lnTo>
                  <a:lnTo>
                    <a:pt x="646" y="1502"/>
                  </a:lnTo>
                  <a:lnTo>
                    <a:pt x="624" y="1496"/>
                  </a:lnTo>
                  <a:lnTo>
                    <a:pt x="582" y="1486"/>
                  </a:lnTo>
                  <a:lnTo>
                    <a:pt x="540" y="1472"/>
                  </a:lnTo>
                  <a:lnTo>
                    <a:pt x="498" y="1458"/>
                  </a:lnTo>
                  <a:lnTo>
                    <a:pt x="458" y="1441"/>
                  </a:lnTo>
                  <a:lnTo>
                    <a:pt x="439" y="1433"/>
                  </a:lnTo>
                  <a:lnTo>
                    <a:pt x="419" y="1422"/>
                  </a:lnTo>
                  <a:lnTo>
                    <a:pt x="399" y="1413"/>
                  </a:lnTo>
                  <a:lnTo>
                    <a:pt x="380" y="1402"/>
                  </a:lnTo>
                  <a:lnTo>
                    <a:pt x="361" y="1391"/>
                  </a:lnTo>
                  <a:lnTo>
                    <a:pt x="343" y="1379"/>
                  </a:lnTo>
                  <a:lnTo>
                    <a:pt x="325" y="1367"/>
                  </a:lnTo>
                  <a:lnTo>
                    <a:pt x="307" y="1354"/>
                  </a:lnTo>
                  <a:lnTo>
                    <a:pt x="290" y="1341"/>
                  </a:lnTo>
                  <a:lnTo>
                    <a:pt x="272" y="1327"/>
                  </a:lnTo>
                  <a:lnTo>
                    <a:pt x="257" y="1314"/>
                  </a:lnTo>
                  <a:lnTo>
                    <a:pt x="240" y="1299"/>
                  </a:lnTo>
                  <a:lnTo>
                    <a:pt x="225" y="1283"/>
                  </a:lnTo>
                  <a:lnTo>
                    <a:pt x="210" y="1268"/>
                  </a:lnTo>
                  <a:lnTo>
                    <a:pt x="195" y="1252"/>
                  </a:lnTo>
                  <a:lnTo>
                    <a:pt x="181" y="1235"/>
                  </a:lnTo>
                  <a:lnTo>
                    <a:pt x="168" y="1219"/>
                  </a:lnTo>
                  <a:lnTo>
                    <a:pt x="154" y="1201"/>
                  </a:lnTo>
                  <a:lnTo>
                    <a:pt x="143" y="1184"/>
                  </a:lnTo>
                  <a:lnTo>
                    <a:pt x="130" y="1166"/>
                  </a:lnTo>
                  <a:lnTo>
                    <a:pt x="119" y="1148"/>
                  </a:lnTo>
                  <a:lnTo>
                    <a:pt x="108" y="1130"/>
                  </a:lnTo>
                  <a:lnTo>
                    <a:pt x="98" y="1111"/>
                  </a:lnTo>
                  <a:lnTo>
                    <a:pt x="88" y="1091"/>
                  </a:lnTo>
                  <a:lnTo>
                    <a:pt x="80" y="1072"/>
                  </a:lnTo>
                  <a:lnTo>
                    <a:pt x="70" y="1054"/>
                  </a:lnTo>
                  <a:lnTo>
                    <a:pt x="63" y="1034"/>
                  </a:lnTo>
                  <a:lnTo>
                    <a:pt x="56" y="1014"/>
                  </a:lnTo>
                  <a:lnTo>
                    <a:pt x="42" y="974"/>
                  </a:lnTo>
                  <a:lnTo>
                    <a:pt x="31" y="935"/>
                  </a:lnTo>
                  <a:lnTo>
                    <a:pt x="21" y="894"/>
                  </a:lnTo>
                  <a:lnTo>
                    <a:pt x="14" y="854"/>
                  </a:lnTo>
                  <a:lnTo>
                    <a:pt x="9" y="813"/>
                  </a:lnTo>
                  <a:lnTo>
                    <a:pt x="5" y="774"/>
                  </a:lnTo>
                  <a:lnTo>
                    <a:pt x="4" y="763"/>
                  </a:lnTo>
                  <a:lnTo>
                    <a:pt x="2" y="753"/>
                  </a:lnTo>
                  <a:lnTo>
                    <a:pt x="2" y="743"/>
                  </a:lnTo>
                  <a:lnTo>
                    <a:pt x="1" y="733"/>
                  </a:lnTo>
                  <a:lnTo>
                    <a:pt x="1" y="724"/>
                  </a:lnTo>
                  <a:lnTo>
                    <a:pt x="1" y="713"/>
                  </a:lnTo>
                  <a:lnTo>
                    <a:pt x="0" y="704"/>
                  </a:lnTo>
                  <a:lnTo>
                    <a:pt x="0" y="693"/>
                  </a:lnTo>
                  <a:lnTo>
                    <a:pt x="0" y="688"/>
                  </a:lnTo>
                  <a:lnTo>
                    <a:pt x="0" y="683"/>
                  </a:lnTo>
                  <a:lnTo>
                    <a:pt x="0" y="672"/>
                  </a:lnTo>
                  <a:lnTo>
                    <a:pt x="0" y="663"/>
                  </a:lnTo>
                  <a:lnTo>
                    <a:pt x="1" y="654"/>
                  </a:lnTo>
                  <a:lnTo>
                    <a:pt x="1" y="643"/>
                  </a:lnTo>
                  <a:lnTo>
                    <a:pt x="2" y="632"/>
                  </a:lnTo>
                  <a:lnTo>
                    <a:pt x="4" y="621"/>
                  </a:lnTo>
                  <a:lnTo>
                    <a:pt x="5" y="612"/>
                  </a:lnTo>
                  <a:lnTo>
                    <a:pt x="8" y="591"/>
                  </a:lnTo>
                  <a:lnTo>
                    <a:pt x="11" y="571"/>
                  </a:lnTo>
                  <a:lnTo>
                    <a:pt x="15" y="551"/>
                  </a:lnTo>
                  <a:lnTo>
                    <a:pt x="20" y="532"/>
                  </a:lnTo>
                  <a:lnTo>
                    <a:pt x="25" y="513"/>
                  </a:lnTo>
                  <a:lnTo>
                    <a:pt x="32" y="494"/>
                  </a:lnTo>
                  <a:lnTo>
                    <a:pt x="38" y="475"/>
                  </a:lnTo>
                  <a:lnTo>
                    <a:pt x="45" y="456"/>
                  </a:lnTo>
                  <a:lnTo>
                    <a:pt x="54" y="438"/>
                  </a:lnTo>
                  <a:lnTo>
                    <a:pt x="61" y="421"/>
                  </a:lnTo>
                  <a:lnTo>
                    <a:pt x="70" y="403"/>
                  </a:lnTo>
                  <a:lnTo>
                    <a:pt x="79" y="385"/>
                  </a:lnTo>
                  <a:lnTo>
                    <a:pt x="99" y="352"/>
                  </a:lnTo>
                  <a:lnTo>
                    <a:pt x="120" y="319"/>
                  </a:lnTo>
                  <a:lnTo>
                    <a:pt x="143" y="289"/>
                  </a:lnTo>
                  <a:lnTo>
                    <a:pt x="167" y="260"/>
                  </a:lnTo>
                  <a:lnTo>
                    <a:pt x="192" y="232"/>
                  </a:lnTo>
                  <a:lnTo>
                    <a:pt x="218" y="206"/>
                  </a:lnTo>
                  <a:lnTo>
                    <a:pt x="245" y="181"/>
                  </a:lnTo>
                  <a:lnTo>
                    <a:pt x="273" y="156"/>
                  </a:lnTo>
                  <a:lnTo>
                    <a:pt x="302" y="135"/>
                  </a:lnTo>
                  <a:lnTo>
                    <a:pt x="332" y="114"/>
                  </a:lnTo>
                  <a:lnTo>
                    <a:pt x="362" y="95"/>
                  </a:lnTo>
                  <a:lnTo>
                    <a:pt x="394" y="77"/>
                  </a:lnTo>
                  <a:lnTo>
                    <a:pt x="425" y="61"/>
                  </a:lnTo>
                  <a:lnTo>
                    <a:pt x="457" y="47"/>
                  </a:lnTo>
                  <a:lnTo>
                    <a:pt x="491" y="35"/>
                  </a:lnTo>
                  <a:lnTo>
                    <a:pt x="523" y="24"/>
                  </a:lnTo>
                  <a:lnTo>
                    <a:pt x="557" y="15"/>
                  </a:lnTo>
                  <a:lnTo>
                    <a:pt x="591" y="8"/>
                  </a:lnTo>
                  <a:lnTo>
                    <a:pt x="600" y="7"/>
                  </a:lnTo>
                  <a:lnTo>
                    <a:pt x="608" y="6"/>
                  </a:lnTo>
                  <a:lnTo>
                    <a:pt x="616" y="5"/>
                  </a:lnTo>
                  <a:lnTo>
                    <a:pt x="625" y="4"/>
                  </a:lnTo>
                  <a:lnTo>
                    <a:pt x="633" y="3"/>
                  </a:lnTo>
                  <a:lnTo>
                    <a:pt x="641" y="2"/>
                  </a:lnTo>
                  <a:lnTo>
                    <a:pt x="651" y="1"/>
                  </a:lnTo>
                  <a:lnTo>
                    <a:pt x="659" y="1"/>
                  </a:lnTo>
                  <a:lnTo>
                    <a:pt x="668" y="1"/>
                  </a:lnTo>
                  <a:lnTo>
                    <a:pt x="670" y="0"/>
                  </a:lnTo>
                  <a:lnTo>
                    <a:pt x="673" y="0"/>
                  </a:lnTo>
                  <a:lnTo>
                    <a:pt x="676" y="0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6" y="0"/>
                  </a:lnTo>
                  <a:lnTo>
                    <a:pt x="715" y="0"/>
                  </a:lnTo>
                  <a:lnTo>
                    <a:pt x="723" y="0"/>
                  </a:lnTo>
                  <a:lnTo>
                    <a:pt x="754" y="1"/>
                  </a:lnTo>
                  <a:lnTo>
                    <a:pt x="786" y="3"/>
                  </a:lnTo>
                  <a:lnTo>
                    <a:pt x="817" y="6"/>
                  </a:lnTo>
                  <a:lnTo>
                    <a:pt x="847" y="10"/>
                  </a:lnTo>
                  <a:lnTo>
                    <a:pt x="877" y="15"/>
                  </a:lnTo>
                  <a:lnTo>
                    <a:pt x="906" y="22"/>
                  </a:lnTo>
                  <a:lnTo>
                    <a:pt x="935" y="29"/>
                  </a:lnTo>
                  <a:lnTo>
                    <a:pt x="962" y="36"/>
                  </a:lnTo>
                  <a:lnTo>
                    <a:pt x="991" y="46"/>
                  </a:lnTo>
                  <a:lnTo>
                    <a:pt x="1018" y="56"/>
                  </a:lnTo>
                  <a:lnTo>
                    <a:pt x="1044" y="67"/>
                  </a:lnTo>
                  <a:lnTo>
                    <a:pt x="1069" y="78"/>
                  </a:lnTo>
                  <a:lnTo>
                    <a:pt x="1093" y="92"/>
                  </a:lnTo>
                  <a:lnTo>
                    <a:pt x="1117" y="105"/>
                  </a:lnTo>
                  <a:lnTo>
                    <a:pt x="1140" y="120"/>
                  </a:lnTo>
                  <a:lnTo>
                    <a:pt x="1162" y="135"/>
                  </a:lnTo>
                  <a:lnTo>
                    <a:pt x="1183" y="150"/>
                  </a:lnTo>
                  <a:lnTo>
                    <a:pt x="1203" y="167"/>
                  </a:lnTo>
                  <a:lnTo>
                    <a:pt x="1222" y="184"/>
                  </a:lnTo>
                  <a:lnTo>
                    <a:pt x="1239" y="201"/>
                  </a:lnTo>
                  <a:lnTo>
                    <a:pt x="1256" y="220"/>
                  </a:lnTo>
                  <a:lnTo>
                    <a:pt x="1272" y="238"/>
                  </a:lnTo>
                  <a:lnTo>
                    <a:pt x="1287" y="257"/>
                  </a:lnTo>
                  <a:lnTo>
                    <a:pt x="1299" y="276"/>
                  </a:lnTo>
                  <a:lnTo>
                    <a:pt x="1312" y="293"/>
                  </a:lnTo>
                  <a:lnTo>
                    <a:pt x="1323" y="312"/>
                  </a:lnTo>
                  <a:lnTo>
                    <a:pt x="1334" y="331"/>
                  </a:lnTo>
                  <a:lnTo>
                    <a:pt x="1343" y="349"/>
                  </a:lnTo>
                  <a:lnTo>
                    <a:pt x="1351" y="366"/>
                  </a:lnTo>
                  <a:lnTo>
                    <a:pt x="1360" y="384"/>
                  </a:lnTo>
                  <a:lnTo>
                    <a:pt x="1366" y="401"/>
                  </a:lnTo>
                  <a:lnTo>
                    <a:pt x="1372" y="418"/>
                  </a:lnTo>
                  <a:lnTo>
                    <a:pt x="1383" y="450"/>
                  </a:lnTo>
                  <a:lnTo>
                    <a:pt x="1391" y="479"/>
                  </a:lnTo>
                  <a:lnTo>
                    <a:pt x="1397" y="506"/>
                  </a:lnTo>
                  <a:lnTo>
                    <a:pt x="1403" y="530"/>
                  </a:lnTo>
                  <a:lnTo>
                    <a:pt x="1406" y="552"/>
                  </a:lnTo>
                  <a:lnTo>
                    <a:pt x="1409" y="572"/>
                  </a:lnTo>
                  <a:lnTo>
                    <a:pt x="1411" y="588"/>
                  </a:lnTo>
                  <a:lnTo>
                    <a:pt x="1413" y="601"/>
                  </a:lnTo>
                  <a:lnTo>
                    <a:pt x="1414" y="620"/>
                  </a:lnTo>
                  <a:lnTo>
                    <a:pt x="1415" y="626"/>
                  </a:lnTo>
                  <a:lnTo>
                    <a:pt x="1416" y="638"/>
                  </a:lnTo>
                  <a:lnTo>
                    <a:pt x="1415" y="649"/>
                  </a:lnTo>
                  <a:lnTo>
                    <a:pt x="1413" y="662"/>
                  </a:lnTo>
                  <a:lnTo>
                    <a:pt x="1411" y="672"/>
                  </a:lnTo>
                  <a:lnTo>
                    <a:pt x="1407" y="684"/>
                  </a:lnTo>
                  <a:lnTo>
                    <a:pt x="1402" y="693"/>
                  </a:lnTo>
                  <a:lnTo>
                    <a:pt x="1396" y="704"/>
                  </a:lnTo>
                  <a:lnTo>
                    <a:pt x="1389" y="712"/>
                  </a:lnTo>
                  <a:lnTo>
                    <a:pt x="1382" y="722"/>
                  </a:lnTo>
                  <a:lnTo>
                    <a:pt x="1373" y="729"/>
                  </a:lnTo>
                  <a:lnTo>
                    <a:pt x="1364" y="736"/>
                  </a:lnTo>
                  <a:lnTo>
                    <a:pt x="1354" y="741"/>
                  </a:lnTo>
                  <a:lnTo>
                    <a:pt x="1344" y="747"/>
                  </a:lnTo>
                  <a:lnTo>
                    <a:pt x="1334" y="751"/>
                  </a:lnTo>
                  <a:lnTo>
                    <a:pt x="1322" y="754"/>
                  </a:lnTo>
                  <a:lnTo>
                    <a:pt x="1310" y="756"/>
                  </a:lnTo>
                  <a:lnTo>
                    <a:pt x="1298" y="756"/>
                  </a:lnTo>
                  <a:lnTo>
                    <a:pt x="1285" y="756"/>
                  </a:lnTo>
                  <a:lnTo>
                    <a:pt x="1274" y="754"/>
                  </a:lnTo>
                  <a:lnTo>
                    <a:pt x="1264" y="751"/>
                  </a:lnTo>
                  <a:lnTo>
                    <a:pt x="1252" y="748"/>
                  </a:lnTo>
                  <a:lnTo>
                    <a:pt x="1242" y="742"/>
                  </a:lnTo>
                  <a:lnTo>
                    <a:pt x="1232" y="736"/>
                  </a:lnTo>
                  <a:lnTo>
                    <a:pt x="1223" y="730"/>
                  </a:lnTo>
                  <a:lnTo>
                    <a:pt x="1214" y="723"/>
                  </a:lnTo>
                  <a:lnTo>
                    <a:pt x="1207" y="714"/>
                  </a:lnTo>
                  <a:lnTo>
                    <a:pt x="1200" y="705"/>
                  </a:lnTo>
                  <a:lnTo>
                    <a:pt x="1195" y="695"/>
                  </a:lnTo>
                  <a:lnTo>
                    <a:pt x="1189" y="685"/>
                  </a:lnTo>
                  <a:lnTo>
                    <a:pt x="1185" y="673"/>
                  </a:lnTo>
                  <a:lnTo>
                    <a:pt x="1182" y="662"/>
                  </a:lnTo>
                  <a:lnTo>
                    <a:pt x="1180" y="650"/>
                  </a:lnTo>
                  <a:lnTo>
                    <a:pt x="1180" y="640"/>
                  </a:lnTo>
                  <a:lnTo>
                    <a:pt x="1180" y="630"/>
                  </a:lnTo>
                  <a:lnTo>
                    <a:pt x="1180" y="626"/>
                  </a:lnTo>
                  <a:lnTo>
                    <a:pt x="1181" y="621"/>
                  </a:lnTo>
                  <a:lnTo>
                    <a:pt x="1182" y="609"/>
                  </a:lnTo>
                  <a:lnTo>
                    <a:pt x="1182" y="598"/>
                  </a:lnTo>
                  <a:lnTo>
                    <a:pt x="1183" y="587"/>
                  </a:lnTo>
                  <a:lnTo>
                    <a:pt x="1183" y="572"/>
                  </a:lnTo>
                  <a:lnTo>
                    <a:pt x="1183" y="556"/>
                  </a:lnTo>
                  <a:lnTo>
                    <a:pt x="1183" y="539"/>
                  </a:lnTo>
                  <a:lnTo>
                    <a:pt x="1181" y="519"/>
                  </a:lnTo>
                  <a:lnTo>
                    <a:pt x="1179" y="498"/>
                  </a:lnTo>
                  <a:lnTo>
                    <a:pt x="1175" y="475"/>
                  </a:lnTo>
                  <a:lnTo>
                    <a:pt x="1169" y="451"/>
                  </a:lnTo>
                  <a:lnTo>
                    <a:pt x="1162" y="425"/>
                  </a:lnTo>
                  <a:lnTo>
                    <a:pt x="1158" y="412"/>
                  </a:lnTo>
                  <a:lnTo>
                    <a:pt x="1153" y="399"/>
                  </a:lnTo>
                  <a:lnTo>
                    <a:pt x="1146" y="386"/>
                  </a:lnTo>
                  <a:lnTo>
                    <a:pt x="1140" y="373"/>
                  </a:lnTo>
                  <a:lnTo>
                    <a:pt x="1133" y="359"/>
                  </a:lnTo>
                  <a:lnTo>
                    <a:pt x="1124" y="346"/>
                  </a:lnTo>
                  <a:lnTo>
                    <a:pt x="1116" y="332"/>
                  </a:lnTo>
                  <a:lnTo>
                    <a:pt x="1106" y="317"/>
                  </a:lnTo>
                  <a:lnTo>
                    <a:pt x="1095" y="304"/>
                  </a:lnTo>
                  <a:lnTo>
                    <a:pt x="1084" y="291"/>
                  </a:lnTo>
                  <a:lnTo>
                    <a:pt x="1071" y="278"/>
                  </a:lnTo>
                  <a:lnTo>
                    <a:pt x="1058" y="264"/>
                  </a:lnTo>
                  <a:lnTo>
                    <a:pt x="1043" y="252"/>
                  </a:lnTo>
                  <a:lnTo>
                    <a:pt x="1027" y="239"/>
                  </a:lnTo>
                  <a:lnTo>
                    <a:pt x="1012" y="228"/>
                  </a:lnTo>
                  <a:lnTo>
                    <a:pt x="994" y="216"/>
                  </a:lnTo>
                  <a:lnTo>
                    <a:pt x="975" y="205"/>
                  </a:lnTo>
                  <a:lnTo>
                    <a:pt x="955" y="194"/>
                  </a:lnTo>
                  <a:lnTo>
                    <a:pt x="935" y="184"/>
                  </a:lnTo>
                  <a:lnTo>
                    <a:pt x="914" y="174"/>
                  </a:lnTo>
                  <a:lnTo>
                    <a:pt x="891" y="166"/>
                  </a:lnTo>
                  <a:lnTo>
                    <a:pt x="869" y="158"/>
                  </a:lnTo>
                  <a:lnTo>
                    <a:pt x="845" y="150"/>
                  </a:lnTo>
                  <a:lnTo>
                    <a:pt x="820" y="144"/>
                  </a:lnTo>
                  <a:lnTo>
                    <a:pt x="795" y="138"/>
                  </a:lnTo>
                  <a:lnTo>
                    <a:pt x="770" y="132"/>
                  </a:lnTo>
                  <a:lnTo>
                    <a:pt x="743" y="129"/>
                  </a:lnTo>
                  <a:lnTo>
                    <a:pt x="717" y="126"/>
                  </a:lnTo>
                  <a:lnTo>
                    <a:pt x="703" y="124"/>
                  </a:lnTo>
                  <a:lnTo>
                    <a:pt x="689" y="123"/>
                  </a:lnTo>
                  <a:lnTo>
                    <a:pt x="674" y="123"/>
                  </a:lnTo>
                  <a:lnTo>
                    <a:pt x="671" y="122"/>
                  </a:lnTo>
                  <a:lnTo>
                    <a:pt x="671" y="122"/>
                  </a:lnTo>
                  <a:lnTo>
                    <a:pt x="670" y="122"/>
                  </a:lnTo>
                  <a:lnTo>
                    <a:pt x="668" y="122"/>
                  </a:lnTo>
                  <a:lnTo>
                    <a:pt x="661" y="122"/>
                  </a:lnTo>
                  <a:lnTo>
                    <a:pt x="648" y="122"/>
                  </a:lnTo>
                  <a:lnTo>
                    <a:pt x="634" y="123"/>
                  </a:lnTo>
                  <a:lnTo>
                    <a:pt x="620" y="123"/>
                  </a:lnTo>
                  <a:lnTo>
                    <a:pt x="607" y="125"/>
                  </a:lnTo>
                  <a:lnTo>
                    <a:pt x="580" y="128"/>
                  </a:lnTo>
                  <a:lnTo>
                    <a:pt x="551" y="134"/>
                  </a:lnTo>
                  <a:lnTo>
                    <a:pt x="523" y="141"/>
                  </a:lnTo>
                  <a:lnTo>
                    <a:pt x="496" y="149"/>
                  </a:lnTo>
                  <a:lnTo>
                    <a:pt x="468" y="160"/>
                  </a:lnTo>
                  <a:lnTo>
                    <a:pt x="440" y="171"/>
                  </a:lnTo>
                  <a:lnTo>
                    <a:pt x="412" y="185"/>
                  </a:lnTo>
                  <a:lnTo>
                    <a:pt x="385" y="199"/>
                  </a:lnTo>
                  <a:lnTo>
                    <a:pt x="358" y="216"/>
                  </a:lnTo>
                  <a:lnTo>
                    <a:pt x="332" y="234"/>
                  </a:lnTo>
                  <a:lnTo>
                    <a:pt x="307" y="254"/>
                  </a:lnTo>
                  <a:lnTo>
                    <a:pt x="282" y="275"/>
                  </a:lnTo>
                  <a:lnTo>
                    <a:pt x="258" y="296"/>
                  </a:lnTo>
                  <a:lnTo>
                    <a:pt x="235" y="319"/>
                  </a:lnTo>
                  <a:lnTo>
                    <a:pt x="212" y="344"/>
                  </a:lnTo>
                  <a:lnTo>
                    <a:pt x="191" y="372"/>
                  </a:lnTo>
                  <a:lnTo>
                    <a:pt x="172" y="399"/>
                  </a:lnTo>
                  <a:lnTo>
                    <a:pt x="153" y="428"/>
                  </a:lnTo>
                  <a:lnTo>
                    <a:pt x="137" y="457"/>
                  </a:lnTo>
                  <a:lnTo>
                    <a:pt x="122" y="489"/>
                  </a:lnTo>
                  <a:lnTo>
                    <a:pt x="115" y="504"/>
                  </a:lnTo>
                  <a:lnTo>
                    <a:pt x="109" y="521"/>
                  </a:lnTo>
                  <a:lnTo>
                    <a:pt x="104" y="537"/>
                  </a:lnTo>
                  <a:lnTo>
                    <a:pt x="99" y="553"/>
                  </a:lnTo>
                  <a:lnTo>
                    <a:pt x="93" y="570"/>
                  </a:lnTo>
                  <a:lnTo>
                    <a:pt x="89" y="588"/>
                  </a:lnTo>
                  <a:lnTo>
                    <a:pt x="86" y="605"/>
                  </a:lnTo>
                  <a:lnTo>
                    <a:pt x="83" y="622"/>
                  </a:lnTo>
                  <a:lnTo>
                    <a:pt x="82" y="631"/>
                  </a:lnTo>
                  <a:lnTo>
                    <a:pt x="81" y="639"/>
                  </a:lnTo>
                  <a:lnTo>
                    <a:pt x="80" y="647"/>
                  </a:lnTo>
                  <a:lnTo>
                    <a:pt x="79" y="656"/>
                  </a:lnTo>
                  <a:lnTo>
                    <a:pt x="79" y="665"/>
                  </a:lnTo>
                  <a:lnTo>
                    <a:pt x="79" y="676"/>
                  </a:lnTo>
                  <a:lnTo>
                    <a:pt x="78" y="685"/>
                  </a:lnTo>
                  <a:lnTo>
                    <a:pt x="78" y="687"/>
                  </a:lnTo>
                  <a:lnTo>
                    <a:pt x="78" y="688"/>
                  </a:lnTo>
                  <a:lnTo>
                    <a:pt x="78" y="688"/>
                  </a:lnTo>
                  <a:lnTo>
                    <a:pt x="78" y="693"/>
                  </a:lnTo>
                  <a:lnTo>
                    <a:pt x="78" y="703"/>
                  </a:lnTo>
                  <a:lnTo>
                    <a:pt x="78" y="711"/>
                  </a:lnTo>
                  <a:lnTo>
                    <a:pt x="78" y="720"/>
                  </a:lnTo>
                  <a:lnTo>
                    <a:pt x="79" y="730"/>
                  </a:lnTo>
                  <a:lnTo>
                    <a:pt x="79" y="739"/>
                  </a:lnTo>
                  <a:lnTo>
                    <a:pt x="79" y="749"/>
                  </a:lnTo>
                  <a:lnTo>
                    <a:pt x="80" y="758"/>
                  </a:lnTo>
                  <a:lnTo>
                    <a:pt x="80" y="767"/>
                  </a:lnTo>
                  <a:lnTo>
                    <a:pt x="83" y="805"/>
                  </a:lnTo>
                  <a:lnTo>
                    <a:pt x="88" y="843"/>
                  </a:lnTo>
                  <a:lnTo>
                    <a:pt x="95" y="879"/>
                  </a:lnTo>
                  <a:lnTo>
                    <a:pt x="103" y="917"/>
                  </a:lnTo>
                  <a:lnTo>
                    <a:pt x="112" y="953"/>
                  </a:lnTo>
                  <a:lnTo>
                    <a:pt x="124" y="990"/>
                  </a:lnTo>
                  <a:lnTo>
                    <a:pt x="137" y="1025"/>
                  </a:lnTo>
                  <a:lnTo>
                    <a:pt x="153" y="1061"/>
                  </a:lnTo>
                  <a:lnTo>
                    <a:pt x="161" y="1078"/>
                  </a:lnTo>
                  <a:lnTo>
                    <a:pt x="171" y="1095"/>
                  </a:lnTo>
                  <a:lnTo>
                    <a:pt x="180" y="1112"/>
                  </a:lnTo>
                  <a:lnTo>
                    <a:pt x="190" y="1129"/>
                  </a:lnTo>
                  <a:lnTo>
                    <a:pt x="200" y="1144"/>
                  </a:lnTo>
                  <a:lnTo>
                    <a:pt x="212" y="1160"/>
                  </a:lnTo>
                  <a:lnTo>
                    <a:pt x="223" y="1176"/>
                  </a:lnTo>
                  <a:lnTo>
                    <a:pt x="235" y="1191"/>
                  </a:lnTo>
                  <a:lnTo>
                    <a:pt x="247" y="1206"/>
                  </a:lnTo>
                  <a:lnTo>
                    <a:pt x="261" y="1221"/>
                  </a:lnTo>
                  <a:lnTo>
                    <a:pt x="273" y="1235"/>
                  </a:lnTo>
                  <a:lnTo>
                    <a:pt x="288" y="1249"/>
                  </a:lnTo>
                  <a:lnTo>
                    <a:pt x="302" y="1263"/>
                  </a:lnTo>
                  <a:lnTo>
                    <a:pt x="316" y="1276"/>
                  </a:lnTo>
                  <a:lnTo>
                    <a:pt x="332" y="1289"/>
                  </a:lnTo>
                  <a:lnTo>
                    <a:pt x="348" y="1301"/>
                  </a:lnTo>
                  <a:lnTo>
                    <a:pt x="363" y="1313"/>
                  </a:lnTo>
                  <a:lnTo>
                    <a:pt x="380" y="1324"/>
                  </a:lnTo>
                  <a:lnTo>
                    <a:pt x="397" y="1335"/>
                  </a:lnTo>
                  <a:lnTo>
                    <a:pt x="413" y="1345"/>
                  </a:lnTo>
                  <a:lnTo>
                    <a:pt x="431" y="1355"/>
                  </a:lnTo>
                  <a:lnTo>
                    <a:pt x="449" y="1365"/>
                  </a:lnTo>
                  <a:lnTo>
                    <a:pt x="467" y="1374"/>
                  </a:lnTo>
                  <a:lnTo>
                    <a:pt x="485" y="1383"/>
                  </a:lnTo>
                  <a:lnTo>
                    <a:pt x="522" y="1398"/>
                  </a:lnTo>
                  <a:lnTo>
                    <a:pt x="560" y="1413"/>
                  </a:lnTo>
                  <a:lnTo>
                    <a:pt x="600" y="1425"/>
                  </a:lnTo>
                  <a:lnTo>
                    <a:pt x="639" y="1437"/>
                  </a:lnTo>
                  <a:lnTo>
                    <a:pt x="659" y="1441"/>
                  </a:lnTo>
                  <a:lnTo>
                    <a:pt x="679" y="1446"/>
                  </a:lnTo>
                  <a:lnTo>
                    <a:pt x="699" y="1450"/>
                  </a:lnTo>
                  <a:lnTo>
                    <a:pt x="720" y="1454"/>
                  </a:lnTo>
                  <a:lnTo>
                    <a:pt x="741" y="1458"/>
                  </a:lnTo>
                  <a:lnTo>
                    <a:pt x="761" y="1460"/>
                  </a:lnTo>
                  <a:lnTo>
                    <a:pt x="781" y="1463"/>
                  </a:lnTo>
                  <a:lnTo>
                    <a:pt x="802" y="1466"/>
                  </a:lnTo>
                  <a:lnTo>
                    <a:pt x="844" y="1469"/>
                  </a:lnTo>
                  <a:lnTo>
                    <a:pt x="886" y="1472"/>
                  </a:lnTo>
                  <a:lnTo>
                    <a:pt x="897" y="1472"/>
                  </a:lnTo>
                  <a:lnTo>
                    <a:pt x="907" y="1473"/>
                  </a:lnTo>
                  <a:lnTo>
                    <a:pt x="917" y="1473"/>
                  </a:lnTo>
                  <a:lnTo>
                    <a:pt x="928" y="1473"/>
                  </a:lnTo>
                  <a:lnTo>
                    <a:pt x="950" y="1475"/>
                  </a:lnTo>
                  <a:lnTo>
                    <a:pt x="960" y="1475"/>
                  </a:lnTo>
                  <a:lnTo>
                    <a:pt x="971" y="1475"/>
                  </a:lnTo>
                  <a:lnTo>
                    <a:pt x="1013" y="1473"/>
                  </a:lnTo>
                  <a:lnTo>
                    <a:pt x="1054" y="1470"/>
                  </a:lnTo>
                  <a:lnTo>
                    <a:pt x="1095" y="1465"/>
                  </a:lnTo>
                  <a:lnTo>
                    <a:pt x="1137" y="1459"/>
                  </a:lnTo>
                  <a:lnTo>
                    <a:pt x="1178" y="1450"/>
                  </a:lnTo>
                  <a:lnTo>
                    <a:pt x="1219" y="1441"/>
                  </a:lnTo>
                  <a:lnTo>
                    <a:pt x="1258" y="1429"/>
                  </a:lnTo>
                  <a:lnTo>
                    <a:pt x="1298" y="1415"/>
                  </a:lnTo>
                  <a:lnTo>
                    <a:pt x="1338" y="1400"/>
                  </a:lnTo>
                  <a:lnTo>
                    <a:pt x="1375" y="1383"/>
                  </a:lnTo>
                  <a:lnTo>
                    <a:pt x="1413" y="1364"/>
                  </a:lnTo>
                  <a:lnTo>
                    <a:pt x="1451" y="1344"/>
                  </a:lnTo>
                  <a:lnTo>
                    <a:pt x="1486" y="1323"/>
                  </a:lnTo>
                  <a:lnTo>
                    <a:pt x="1522" y="1300"/>
                  </a:lnTo>
                  <a:lnTo>
                    <a:pt x="1556" y="1276"/>
                  </a:lnTo>
                  <a:lnTo>
                    <a:pt x="1591" y="1251"/>
                  </a:lnTo>
                  <a:lnTo>
                    <a:pt x="1624" y="1225"/>
                  </a:lnTo>
                  <a:lnTo>
                    <a:pt x="1657" y="1199"/>
                  </a:lnTo>
                  <a:lnTo>
                    <a:pt x="1689" y="1171"/>
                  </a:lnTo>
                  <a:lnTo>
                    <a:pt x="1720" y="1142"/>
                  </a:lnTo>
                  <a:lnTo>
                    <a:pt x="1751" y="1114"/>
                  </a:lnTo>
                  <a:lnTo>
                    <a:pt x="1781" y="1084"/>
                  </a:lnTo>
                  <a:lnTo>
                    <a:pt x="1811" y="1055"/>
                  </a:lnTo>
                  <a:lnTo>
                    <a:pt x="1841" y="1024"/>
                  </a:lnTo>
                  <a:lnTo>
                    <a:pt x="1898" y="963"/>
                  </a:lnTo>
                  <a:lnTo>
                    <a:pt x="1955" y="901"/>
                  </a:lnTo>
                  <a:lnTo>
                    <a:pt x="2011" y="838"/>
                  </a:lnTo>
                  <a:lnTo>
                    <a:pt x="2067" y="776"/>
                  </a:lnTo>
                  <a:lnTo>
                    <a:pt x="2123" y="714"/>
                  </a:lnTo>
                  <a:lnTo>
                    <a:pt x="2179" y="654"/>
                  </a:lnTo>
                  <a:lnTo>
                    <a:pt x="2208" y="624"/>
                  </a:lnTo>
                  <a:lnTo>
                    <a:pt x="2237" y="594"/>
                  </a:lnTo>
                  <a:lnTo>
                    <a:pt x="2266" y="566"/>
                  </a:lnTo>
                  <a:lnTo>
                    <a:pt x="2296" y="538"/>
                  </a:lnTo>
                  <a:lnTo>
                    <a:pt x="2326" y="509"/>
                  </a:lnTo>
                  <a:lnTo>
                    <a:pt x="2356" y="482"/>
                  </a:lnTo>
                  <a:lnTo>
                    <a:pt x="2388" y="456"/>
                  </a:lnTo>
                  <a:lnTo>
                    <a:pt x="2419" y="431"/>
                  </a:lnTo>
                  <a:lnTo>
                    <a:pt x="2451" y="406"/>
                  </a:lnTo>
                  <a:lnTo>
                    <a:pt x="2484" y="383"/>
                  </a:lnTo>
                  <a:lnTo>
                    <a:pt x="2517" y="361"/>
                  </a:lnTo>
                  <a:lnTo>
                    <a:pt x="2552" y="340"/>
                  </a:lnTo>
                  <a:lnTo>
                    <a:pt x="2586" y="320"/>
                  </a:lnTo>
                  <a:lnTo>
                    <a:pt x="2622" y="302"/>
                  </a:lnTo>
                  <a:lnTo>
                    <a:pt x="2657" y="285"/>
                  </a:lnTo>
                  <a:lnTo>
                    <a:pt x="2694" y="270"/>
                  </a:lnTo>
                  <a:lnTo>
                    <a:pt x="2732" y="257"/>
                  </a:lnTo>
                  <a:lnTo>
                    <a:pt x="2768" y="245"/>
                  </a:lnTo>
                  <a:lnTo>
                    <a:pt x="2806" y="236"/>
                  </a:lnTo>
                  <a:lnTo>
                    <a:pt x="2843" y="228"/>
                  </a:lnTo>
                  <a:lnTo>
                    <a:pt x="2853" y="226"/>
                  </a:lnTo>
                  <a:lnTo>
                    <a:pt x="2863" y="224"/>
                  </a:lnTo>
                  <a:lnTo>
                    <a:pt x="2873" y="223"/>
                  </a:lnTo>
                  <a:lnTo>
                    <a:pt x="2882" y="221"/>
                  </a:lnTo>
                  <a:lnTo>
                    <a:pt x="2892" y="220"/>
                  </a:lnTo>
                  <a:lnTo>
                    <a:pt x="2901" y="219"/>
                  </a:lnTo>
                  <a:lnTo>
                    <a:pt x="2910" y="218"/>
                  </a:lnTo>
                  <a:lnTo>
                    <a:pt x="2920" y="217"/>
                  </a:lnTo>
                  <a:lnTo>
                    <a:pt x="2929" y="216"/>
                  </a:lnTo>
                  <a:lnTo>
                    <a:pt x="2939" y="216"/>
                  </a:lnTo>
                  <a:lnTo>
                    <a:pt x="2948" y="215"/>
                  </a:lnTo>
                  <a:lnTo>
                    <a:pt x="2957" y="214"/>
                  </a:lnTo>
                  <a:lnTo>
                    <a:pt x="2967" y="214"/>
                  </a:lnTo>
                  <a:lnTo>
                    <a:pt x="2976" y="214"/>
                  </a:lnTo>
                  <a:lnTo>
                    <a:pt x="2985" y="213"/>
                  </a:lnTo>
                  <a:lnTo>
                    <a:pt x="2994" y="213"/>
                  </a:lnTo>
                  <a:lnTo>
                    <a:pt x="3032" y="213"/>
                  </a:lnTo>
                  <a:lnTo>
                    <a:pt x="3067" y="214"/>
                  </a:lnTo>
                  <a:lnTo>
                    <a:pt x="3104" y="216"/>
                  </a:lnTo>
                  <a:lnTo>
                    <a:pt x="3139" y="218"/>
                  </a:lnTo>
                  <a:lnTo>
                    <a:pt x="3175" y="221"/>
                  </a:lnTo>
                  <a:lnTo>
                    <a:pt x="3209" y="225"/>
                  </a:lnTo>
                  <a:lnTo>
                    <a:pt x="3244" y="230"/>
                  </a:lnTo>
                  <a:lnTo>
                    <a:pt x="3278" y="235"/>
                  </a:lnTo>
                  <a:lnTo>
                    <a:pt x="3312" y="241"/>
                  </a:lnTo>
                  <a:lnTo>
                    <a:pt x="3345" y="247"/>
                  </a:lnTo>
                  <a:lnTo>
                    <a:pt x="3378" y="255"/>
                  </a:lnTo>
                  <a:lnTo>
                    <a:pt x="3410" y="262"/>
                  </a:lnTo>
                  <a:lnTo>
                    <a:pt x="3443" y="270"/>
                  </a:lnTo>
                  <a:lnTo>
                    <a:pt x="3474" y="279"/>
                  </a:lnTo>
                  <a:lnTo>
                    <a:pt x="3504" y="288"/>
                  </a:lnTo>
                  <a:lnTo>
                    <a:pt x="3535" y="297"/>
                  </a:lnTo>
                  <a:lnTo>
                    <a:pt x="3565" y="308"/>
                  </a:lnTo>
                  <a:lnTo>
                    <a:pt x="3593" y="318"/>
                  </a:lnTo>
                  <a:lnTo>
                    <a:pt x="3622" y="330"/>
                  </a:lnTo>
                  <a:lnTo>
                    <a:pt x="3651" y="340"/>
                  </a:lnTo>
                  <a:lnTo>
                    <a:pt x="3678" y="353"/>
                  </a:lnTo>
                  <a:lnTo>
                    <a:pt x="3705" y="364"/>
                  </a:lnTo>
                  <a:lnTo>
                    <a:pt x="3731" y="377"/>
                  </a:lnTo>
                  <a:lnTo>
                    <a:pt x="3757" y="389"/>
                  </a:lnTo>
                  <a:lnTo>
                    <a:pt x="3782" y="402"/>
                  </a:lnTo>
                  <a:lnTo>
                    <a:pt x="3808" y="414"/>
                  </a:lnTo>
                  <a:lnTo>
                    <a:pt x="3832" y="428"/>
                  </a:lnTo>
                  <a:lnTo>
                    <a:pt x="3856" y="441"/>
                  </a:lnTo>
                  <a:lnTo>
                    <a:pt x="3902" y="468"/>
                  </a:lnTo>
                  <a:lnTo>
                    <a:pt x="3944" y="495"/>
                  </a:lnTo>
                  <a:lnTo>
                    <a:pt x="3985" y="522"/>
                  </a:lnTo>
                  <a:lnTo>
                    <a:pt x="4025" y="549"/>
                  </a:lnTo>
                  <a:lnTo>
                    <a:pt x="4062" y="576"/>
                  </a:lnTo>
                  <a:lnTo>
                    <a:pt x="4096" y="602"/>
                  </a:lnTo>
                  <a:lnTo>
                    <a:pt x="4129" y="629"/>
                  </a:lnTo>
                  <a:lnTo>
                    <a:pt x="4159" y="654"/>
                  </a:lnTo>
                  <a:lnTo>
                    <a:pt x="4187" y="679"/>
                  </a:lnTo>
                  <a:lnTo>
                    <a:pt x="4213" y="702"/>
                  </a:lnTo>
                  <a:lnTo>
                    <a:pt x="4238" y="725"/>
                  </a:lnTo>
                  <a:lnTo>
                    <a:pt x="4260" y="747"/>
                  </a:lnTo>
                  <a:lnTo>
                    <a:pt x="4281" y="766"/>
                  </a:lnTo>
                  <a:lnTo>
                    <a:pt x="4300" y="786"/>
                  </a:lnTo>
                  <a:lnTo>
                    <a:pt x="4317" y="804"/>
                  </a:lnTo>
                  <a:lnTo>
                    <a:pt x="4331" y="820"/>
                  </a:lnTo>
                  <a:lnTo>
                    <a:pt x="4345" y="834"/>
                  </a:lnTo>
                  <a:lnTo>
                    <a:pt x="4356" y="848"/>
                  </a:lnTo>
                  <a:lnTo>
                    <a:pt x="4366" y="858"/>
                  </a:lnTo>
                  <a:lnTo>
                    <a:pt x="4373" y="868"/>
                  </a:lnTo>
                  <a:lnTo>
                    <a:pt x="4379" y="876"/>
                  </a:lnTo>
                  <a:lnTo>
                    <a:pt x="4384" y="881"/>
                  </a:lnTo>
                  <a:lnTo>
                    <a:pt x="4387" y="885"/>
                  </a:lnTo>
                  <a:lnTo>
                    <a:pt x="4388" y="887"/>
                  </a:lnTo>
                  <a:lnTo>
                    <a:pt x="4393" y="895"/>
                  </a:lnTo>
                  <a:lnTo>
                    <a:pt x="4396" y="904"/>
                  </a:lnTo>
                  <a:lnTo>
                    <a:pt x="4398" y="914"/>
                  </a:lnTo>
                  <a:lnTo>
                    <a:pt x="4397" y="923"/>
                  </a:lnTo>
                  <a:lnTo>
                    <a:pt x="4395" y="932"/>
                  </a:lnTo>
                  <a:lnTo>
                    <a:pt x="4392" y="941"/>
                  </a:lnTo>
                  <a:lnTo>
                    <a:pt x="4386" y="948"/>
                  </a:lnTo>
                  <a:lnTo>
                    <a:pt x="4378" y="955"/>
                  </a:lnTo>
                  <a:lnTo>
                    <a:pt x="4370" y="961"/>
                  </a:lnTo>
                  <a:lnTo>
                    <a:pt x="4361" y="964"/>
                  </a:lnTo>
                  <a:lnTo>
                    <a:pt x="4351" y="966"/>
                  </a:lnTo>
                  <a:lnTo>
                    <a:pt x="4342" y="965"/>
                  </a:lnTo>
                  <a:lnTo>
                    <a:pt x="4332" y="963"/>
                  </a:lnTo>
                  <a:lnTo>
                    <a:pt x="4324" y="960"/>
                  </a:lnTo>
                  <a:lnTo>
                    <a:pt x="4317" y="953"/>
                  </a:lnTo>
                  <a:lnTo>
                    <a:pt x="4309" y="946"/>
                  </a:lnTo>
                  <a:lnTo>
                    <a:pt x="4308" y="946"/>
                  </a:lnTo>
                  <a:lnTo>
                    <a:pt x="4308" y="945"/>
                  </a:lnTo>
                  <a:lnTo>
                    <a:pt x="4308" y="9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827463" y="2562226"/>
              <a:ext cx="193675" cy="168275"/>
            </a:xfrm>
            <a:custGeom>
              <a:rect b="b" l="l" r="r" t="t"/>
              <a:pathLst>
                <a:path extrusionOk="0" h="739" w="852">
                  <a:moveTo>
                    <a:pt x="852" y="0"/>
                  </a:moveTo>
                  <a:lnTo>
                    <a:pt x="841" y="2"/>
                  </a:lnTo>
                  <a:lnTo>
                    <a:pt x="809" y="10"/>
                  </a:lnTo>
                  <a:lnTo>
                    <a:pt x="786" y="18"/>
                  </a:lnTo>
                  <a:lnTo>
                    <a:pt x="759" y="28"/>
                  </a:lnTo>
                  <a:lnTo>
                    <a:pt x="727" y="42"/>
                  </a:lnTo>
                  <a:lnTo>
                    <a:pt x="690" y="59"/>
                  </a:lnTo>
                  <a:lnTo>
                    <a:pt x="670" y="70"/>
                  </a:lnTo>
                  <a:lnTo>
                    <a:pt x="649" y="81"/>
                  </a:lnTo>
                  <a:lnTo>
                    <a:pt x="627" y="94"/>
                  </a:lnTo>
                  <a:lnTo>
                    <a:pt x="605" y="108"/>
                  </a:lnTo>
                  <a:lnTo>
                    <a:pt x="581" y="123"/>
                  </a:lnTo>
                  <a:lnTo>
                    <a:pt x="556" y="140"/>
                  </a:lnTo>
                  <a:lnTo>
                    <a:pt x="531" y="159"/>
                  </a:lnTo>
                  <a:lnTo>
                    <a:pt x="504" y="178"/>
                  </a:lnTo>
                  <a:lnTo>
                    <a:pt x="477" y="199"/>
                  </a:lnTo>
                  <a:lnTo>
                    <a:pt x="448" y="222"/>
                  </a:lnTo>
                  <a:lnTo>
                    <a:pt x="419" y="247"/>
                  </a:lnTo>
                  <a:lnTo>
                    <a:pt x="390" y="273"/>
                  </a:lnTo>
                  <a:lnTo>
                    <a:pt x="359" y="302"/>
                  </a:lnTo>
                  <a:lnTo>
                    <a:pt x="327" y="331"/>
                  </a:lnTo>
                  <a:lnTo>
                    <a:pt x="296" y="363"/>
                  </a:lnTo>
                  <a:lnTo>
                    <a:pt x="262" y="397"/>
                  </a:lnTo>
                  <a:lnTo>
                    <a:pt x="248" y="413"/>
                  </a:lnTo>
                  <a:lnTo>
                    <a:pt x="233" y="429"/>
                  </a:lnTo>
                  <a:lnTo>
                    <a:pt x="219" y="446"/>
                  </a:lnTo>
                  <a:lnTo>
                    <a:pt x="207" y="463"/>
                  </a:lnTo>
                  <a:lnTo>
                    <a:pt x="183" y="496"/>
                  </a:lnTo>
                  <a:lnTo>
                    <a:pt x="161" y="528"/>
                  </a:lnTo>
                  <a:lnTo>
                    <a:pt x="142" y="561"/>
                  </a:lnTo>
                  <a:lnTo>
                    <a:pt x="124" y="591"/>
                  </a:lnTo>
                  <a:lnTo>
                    <a:pt x="109" y="620"/>
                  </a:lnTo>
                  <a:lnTo>
                    <a:pt x="95" y="646"/>
                  </a:lnTo>
                  <a:lnTo>
                    <a:pt x="81" y="671"/>
                  </a:lnTo>
                  <a:lnTo>
                    <a:pt x="70" y="692"/>
                  </a:lnTo>
                  <a:lnTo>
                    <a:pt x="59" y="710"/>
                  </a:lnTo>
                  <a:lnTo>
                    <a:pt x="49" y="724"/>
                  </a:lnTo>
                  <a:lnTo>
                    <a:pt x="45" y="730"/>
                  </a:lnTo>
                  <a:lnTo>
                    <a:pt x="40" y="734"/>
                  </a:lnTo>
                  <a:lnTo>
                    <a:pt x="35" y="737"/>
                  </a:lnTo>
                  <a:lnTo>
                    <a:pt x="30" y="738"/>
                  </a:lnTo>
                  <a:lnTo>
                    <a:pt x="26" y="739"/>
                  </a:lnTo>
                  <a:lnTo>
                    <a:pt x="22" y="738"/>
                  </a:lnTo>
                  <a:lnTo>
                    <a:pt x="17" y="736"/>
                  </a:lnTo>
                  <a:lnTo>
                    <a:pt x="12" y="732"/>
                  </a:lnTo>
                  <a:lnTo>
                    <a:pt x="8" y="728"/>
                  </a:lnTo>
                  <a:lnTo>
                    <a:pt x="5" y="723"/>
                  </a:lnTo>
                  <a:lnTo>
                    <a:pt x="3" y="716"/>
                  </a:lnTo>
                  <a:lnTo>
                    <a:pt x="1" y="710"/>
                  </a:lnTo>
                  <a:lnTo>
                    <a:pt x="0" y="703"/>
                  </a:lnTo>
                  <a:lnTo>
                    <a:pt x="0" y="694"/>
                  </a:lnTo>
                  <a:lnTo>
                    <a:pt x="0" y="686"/>
                  </a:lnTo>
                  <a:lnTo>
                    <a:pt x="1" y="677"/>
                  </a:lnTo>
                  <a:lnTo>
                    <a:pt x="5" y="657"/>
                  </a:lnTo>
                  <a:lnTo>
                    <a:pt x="11" y="635"/>
                  </a:lnTo>
                  <a:lnTo>
                    <a:pt x="22" y="611"/>
                  </a:lnTo>
                  <a:lnTo>
                    <a:pt x="33" y="585"/>
                  </a:lnTo>
                  <a:lnTo>
                    <a:pt x="48" y="556"/>
                  </a:lnTo>
                  <a:lnTo>
                    <a:pt x="65" y="527"/>
                  </a:lnTo>
                  <a:lnTo>
                    <a:pt x="85" y="497"/>
                  </a:lnTo>
                  <a:lnTo>
                    <a:pt x="107" y="466"/>
                  </a:lnTo>
                  <a:lnTo>
                    <a:pt x="132" y="433"/>
                  </a:lnTo>
                  <a:lnTo>
                    <a:pt x="158" y="400"/>
                  </a:lnTo>
                  <a:lnTo>
                    <a:pt x="187" y="366"/>
                  </a:lnTo>
                  <a:lnTo>
                    <a:pt x="217" y="333"/>
                  </a:lnTo>
                  <a:lnTo>
                    <a:pt x="245" y="305"/>
                  </a:lnTo>
                  <a:lnTo>
                    <a:pt x="273" y="278"/>
                  </a:lnTo>
                  <a:lnTo>
                    <a:pt x="302" y="252"/>
                  </a:lnTo>
                  <a:lnTo>
                    <a:pt x="334" y="225"/>
                  </a:lnTo>
                  <a:lnTo>
                    <a:pt x="367" y="199"/>
                  </a:lnTo>
                  <a:lnTo>
                    <a:pt x="402" y="175"/>
                  </a:lnTo>
                  <a:lnTo>
                    <a:pt x="439" y="151"/>
                  </a:lnTo>
                  <a:lnTo>
                    <a:pt x="478" y="128"/>
                  </a:lnTo>
                  <a:lnTo>
                    <a:pt x="519" y="107"/>
                  </a:lnTo>
                  <a:lnTo>
                    <a:pt x="560" y="87"/>
                  </a:lnTo>
                  <a:lnTo>
                    <a:pt x="582" y="77"/>
                  </a:lnTo>
                  <a:lnTo>
                    <a:pt x="604" y="68"/>
                  </a:lnTo>
                  <a:lnTo>
                    <a:pt x="627" y="59"/>
                  </a:lnTo>
                  <a:lnTo>
                    <a:pt x="650" y="51"/>
                  </a:lnTo>
                  <a:lnTo>
                    <a:pt x="673" y="43"/>
                  </a:lnTo>
                  <a:lnTo>
                    <a:pt x="697" y="35"/>
                  </a:lnTo>
                  <a:lnTo>
                    <a:pt x="722" y="28"/>
                  </a:lnTo>
                  <a:lnTo>
                    <a:pt x="747" y="22"/>
                  </a:lnTo>
                  <a:lnTo>
                    <a:pt x="773" y="16"/>
                  </a:lnTo>
                  <a:lnTo>
                    <a:pt x="799" y="10"/>
                  </a:lnTo>
                  <a:lnTo>
                    <a:pt x="825" y="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378201" y="2324101"/>
              <a:ext cx="101600" cy="206375"/>
            </a:xfrm>
            <a:custGeom>
              <a:rect b="b" l="l" r="r" t="t"/>
              <a:pathLst>
                <a:path extrusionOk="0" h="912" w="452">
                  <a:moveTo>
                    <a:pt x="0" y="912"/>
                  </a:moveTo>
                  <a:lnTo>
                    <a:pt x="6" y="908"/>
                  </a:lnTo>
                  <a:lnTo>
                    <a:pt x="20" y="895"/>
                  </a:lnTo>
                  <a:lnTo>
                    <a:pt x="43" y="875"/>
                  </a:lnTo>
                  <a:lnTo>
                    <a:pt x="73" y="848"/>
                  </a:lnTo>
                  <a:lnTo>
                    <a:pt x="109" y="814"/>
                  </a:lnTo>
                  <a:lnTo>
                    <a:pt x="148" y="774"/>
                  </a:lnTo>
                  <a:lnTo>
                    <a:pt x="169" y="752"/>
                  </a:lnTo>
                  <a:lnTo>
                    <a:pt x="190" y="729"/>
                  </a:lnTo>
                  <a:lnTo>
                    <a:pt x="210" y="705"/>
                  </a:lnTo>
                  <a:lnTo>
                    <a:pt x="232" y="679"/>
                  </a:lnTo>
                  <a:lnTo>
                    <a:pt x="253" y="652"/>
                  </a:lnTo>
                  <a:lnTo>
                    <a:pt x="275" y="625"/>
                  </a:lnTo>
                  <a:lnTo>
                    <a:pt x="296" y="595"/>
                  </a:lnTo>
                  <a:lnTo>
                    <a:pt x="316" y="566"/>
                  </a:lnTo>
                  <a:lnTo>
                    <a:pt x="336" y="536"/>
                  </a:lnTo>
                  <a:lnTo>
                    <a:pt x="355" y="504"/>
                  </a:lnTo>
                  <a:lnTo>
                    <a:pt x="371" y="473"/>
                  </a:lnTo>
                  <a:lnTo>
                    <a:pt x="388" y="441"/>
                  </a:lnTo>
                  <a:lnTo>
                    <a:pt x="403" y="407"/>
                  </a:lnTo>
                  <a:lnTo>
                    <a:pt x="416" y="374"/>
                  </a:lnTo>
                  <a:lnTo>
                    <a:pt x="428" y="340"/>
                  </a:lnTo>
                  <a:lnTo>
                    <a:pt x="437" y="306"/>
                  </a:lnTo>
                  <a:lnTo>
                    <a:pt x="445" y="271"/>
                  </a:lnTo>
                  <a:lnTo>
                    <a:pt x="449" y="237"/>
                  </a:lnTo>
                  <a:lnTo>
                    <a:pt x="452" y="203"/>
                  </a:lnTo>
                  <a:lnTo>
                    <a:pt x="452" y="167"/>
                  </a:lnTo>
                  <a:lnTo>
                    <a:pt x="450" y="148"/>
                  </a:lnTo>
                  <a:lnTo>
                    <a:pt x="448" y="131"/>
                  </a:lnTo>
                  <a:lnTo>
                    <a:pt x="445" y="114"/>
                  </a:lnTo>
                  <a:lnTo>
                    <a:pt x="439" y="98"/>
                  </a:lnTo>
                  <a:lnTo>
                    <a:pt x="434" y="82"/>
                  </a:lnTo>
                  <a:lnTo>
                    <a:pt x="429" y="69"/>
                  </a:lnTo>
                  <a:lnTo>
                    <a:pt x="422" y="56"/>
                  </a:lnTo>
                  <a:lnTo>
                    <a:pt x="414" y="45"/>
                  </a:lnTo>
                  <a:lnTo>
                    <a:pt x="406" y="34"/>
                  </a:lnTo>
                  <a:lnTo>
                    <a:pt x="398" y="25"/>
                  </a:lnTo>
                  <a:lnTo>
                    <a:pt x="389" y="17"/>
                  </a:lnTo>
                  <a:lnTo>
                    <a:pt x="380" y="10"/>
                  </a:lnTo>
                  <a:lnTo>
                    <a:pt x="369" y="5"/>
                  </a:lnTo>
                  <a:lnTo>
                    <a:pt x="360" y="2"/>
                  </a:lnTo>
                  <a:lnTo>
                    <a:pt x="350" y="0"/>
                  </a:lnTo>
                  <a:lnTo>
                    <a:pt x="339" y="0"/>
                  </a:lnTo>
                  <a:lnTo>
                    <a:pt x="330" y="1"/>
                  </a:lnTo>
                  <a:lnTo>
                    <a:pt x="320" y="3"/>
                  </a:lnTo>
                  <a:lnTo>
                    <a:pt x="312" y="5"/>
                  </a:lnTo>
                  <a:lnTo>
                    <a:pt x="305" y="9"/>
                  </a:lnTo>
                  <a:lnTo>
                    <a:pt x="298" y="14"/>
                  </a:lnTo>
                  <a:lnTo>
                    <a:pt x="292" y="19"/>
                  </a:lnTo>
                  <a:lnTo>
                    <a:pt x="287" y="25"/>
                  </a:lnTo>
                  <a:lnTo>
                    <a:pt x="282" y="31"/>
                  </a:lnTo>
                  <a:lnTo>
                    <a:pt x="277" y="39"/>
                  </a:lnTo>
                  <a:lnTo>
                    <a:pt x="274" y="46"/>
                  </a:lnTo>
                  <a:lnTo>
                    <a:pt x="271" y="53"/>
                  </a:lnTo>
                  <a:lnTo>
                    <a:pt x="269" y="62"/>
                  </a:lnTo>
                  <a:lnTo>
                    <a:pt x="266" y="78"/>
                  </a:lnTo>
                  <a:lnTo>
                    <a:pt x="265" y="95"/>
                  </a:lnTo>
                  <a:lnTo>
                    <a:pt x="266" y="106"/>
                  </a:lnTo>
                  <a:lnTo>
                    <a:pt x="266" y="125"/>
                  </a:lnTo>
                  <a:lnTo>
                    <a:pt x="267" y="151"/>
                  </a:lnTo>
                  <a:lnTo>
                    <a:pt x="267" y="183"/>
                  </a:lnTo>
                  <a:lnTo>
                    <a:pt x="266" y="221"/>
                  </a:lnTo>
                  <a:lnTo>
                    <a:pt x="263" y="264"/>
                  </a:lnTo>
                  <a:lnTo>
                    <a:pt x="260" y="288"/>
                  </a:lnTo>
                  <a:lnTo>
                    <a:pt x="256" y="312"/>
                  </a:lnTo>
                  <a:lnTo>
                    <a:pt x="253" y="338"/>
                  </a:lnTo>
                  <a:lnTo>
                    <a:pt x="248" y="365"/>
                  </a:lnTo>
                  <a:lnTo>
                    <a:pt x="243" y="394"/>
                  </a:lnTo>
                  <a:lnTo>
                    <a:pt x="237" y="423"/>
                  </a:lnTo>
                  <a:lnTo>
                    <a:pt x="228" y="453"/>
                  </a:lnTo>
                  <a:lnTo>
                    <a:pt x="220" y="485"/>
                  </a:lnTo>
                  <a:lnTo>
                    <a:pt x="209" y="516"/>
                  </a:lnTo>
                  <a:lnTo>
                    <a:pt x="199" y="549"/>
                  </a:lnTo>
                  <a:lnTo>
                    <a:pt x="186" y="583"/>
                  </a:lnTo>
                  <a:lnTo>
                    <a:pt x="172" y="617"/>
                  </a:lnTo>
                  <a:lnTo>
                    <a:pt x="157" y="652"/>
                  </a:lnTo>
                  <a:lnTo>
                    <a:pt x="139" y="687"/>
                  </a:lnTo>
                  <a:lnTo>
                    <a:pt x="121" y="724"/>
                  </a:lnTo>
                  <a:lnTo>
                    <a:pt x="101" y="760"/>
                  </a:lnTo>
                  <a:lnTo>
                    <a:pt x="79" y="798"/>
                  </a:lnTo>
                  <a:lnTo>
                    <a:pt x="55" y="835"/>
                  </a:lnTo>
                  <a:lnTo>
                    <a:pt x="29" y="873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3335338" y="2393951"/>
              <a:ext cx="46038" cy="185738"/>
            </a:xfrm>
            <a:custGeom>
              <a:rect b="b" l="l" r="r" t="t"/>
              <a:pathLst>
                <a:path extrusionOk="0" h="820" w="203">
                  <a:moveTo>
                    <a:pt x="19" y="820"/>
                  </a:moveTo>
                  <a:lnTo>
                    <a:pt x="30" y="801"/>
                  </a:lnTo>
                  <a:lnTo>
                    <a:pt x="59" y="749"/>
                  </a:lnTo>
                  <a:lnTo>
                    <a:pt x="78" y="712"/>
                  </a:lnTo>
                  <a:lnTo>
                    <a:pt x="98" y="671"/>
                  </a:lnTo>
                  <a:lnTo>
                    <a:pt x="119" y="623"/>
                  </a:lnTo>
                  <a:lnTo>
                    <a:pt x="139" y="571"/>
                  </a:lnTo>
                  <a:lnTo>
                    <a:pt x="150" y="544"/>
                  </a:lnTo>
                  <a:lnTo>
                    <a:pt x="159" y="517"/>
                  </a:lnTo>
                  <a:lnTo>
                    <a:pt x="167" y="488"/>
                  </a:lnTo>
                  <a:lnTo>
                    <a:pt x="176" y="460"/>
                  </a:lnTo>
                  <a:lnTo>
                    <a:pt x="183" y="429"/>
                  </a:lnTo>
                  <a:lnTo>
                    <a:pt x="189" y="400"/>
                  </a:lnTo>
                  <a:lnTo>
                    <a:pt x="195" y="370"/>
                  </a:lnTo>
                  <a:lnTo>
                    <a:pt x="199" y="340"/>
                  </a:lnTo>
                  <a:lnTo>
                    <a:pt x="201" y="309"/>
                  </a:lnTo>
                  <a:lnTo>
                    <a:pt x="203" y="280"/>
                  </a:lnTo>
                  <a:lnTo>
                    <a:pt x="202" y="250"/>
                  </a:lnTo>
                  <a:lnTo>
                    <a:pt x="201" y="219"/>
                  </a:lnTo>
                  <a:lnTo>
                    <a:pt x="197" y="190"/>
                  </a:lnTo>
                  <a:lnTo>
                    <a:pt x="192" y="162"/>
                  </a:lnTo>
                  <a:lnTo>
                    <a:pt x="184" y="134"/>
                  </a:lnTo>
                  <a:lnTo>
                    <a:pt x="175" y="106"/>
                  </a:lnTo>
                  <a:lnTo>
                    <a:pt x="169" y="91"/>
                  </a:lnTo>
                  <a:lnTo>
                    <a:pt x="161" y="78"/>
                  </a:lnTo>
                  <a:lnTo>
                    <a:pt x="154" y="66"/>
                  </a:lnTo>
                  <a:lnTo>
                    <a:pt x="147" y="54"/>
                  </a:lnTo>
                  <a:lnTo>
                    <a:pt x="138" y="44"/>
                  </a:lnTo>
                  <a:lnTo>
                    <a:pt x="130" y="34"/>
                  </a:lnTo>
                  <a:lnTo>
                    <a:pt x="120" y="25"/>
                  </a:lnTo>
                  <a:lnTo>
                    <a:pt x="111" y="19"/>
                  </a:lnTo>
                  <a:lnTo>
                    <a:pt x="103" y="13"/>
                  </a:lnTo>
                  <a:lnTo>
                    <a:pt x="93" y="7"/>
                  </a:lnTo>
                  <a:lnTo>
                    <a:pt x="84" y="3"/>
                  </a:lnTo>
                  <a:lnTo>
                    <a:pt x="74" y="1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8" y="1"/>
                  </a:lnTo>
                  <a:lnTo>
                    <a:pt x="40" y="3"/>
                  </a:lnTo>
                  <a:lnTo>
                    <a:pt x="33" y="6"/>
                  </a:lnTo>
                  <a:lnTo>
                    <a:pt x="25" y="11"/>
                  </a:lnTo>
                  <a:lnTo>
                    <a:pt x="20" y="16"/>
                  </a:lnTo>
                  <a:lnTo>
                    <a:pt x="15" y="20"/>
                  </a:lnTo>
                  <a:lnTo>
                    <a:pt x="11" y="26"/>
                  </a:lnTo>
                  <a:lnTo>
                    <a:pt x="7" y="31"/>
                  </a:lnTo>
                  <a:lnTo>
                    <a:pt x="4" y="38"/>
                  </a:lnTo>
                  <a:lnTo>
                    <a:pt x="2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3" y="85"/>
                  </a:lnTo>
                  <a:lnTo>
                    <a:pt x="6" y="98"/>
                  </a:lnTo>
                  <a:lnTo>
                    <a:pt x="16" y="123"/>
                  </a:lnTo>
                  <a:lnTo>
                    <a:pt x="33" y="168"/>
                  </a:lnTo>
                  <a:lnTo>
                    <a:pt x="41" y="199"/>
                  </a:lnTo>
                  <a:lnTo>
                    <a:pt x="50" y="234"/>
                  </a:lnTo>
                  <a:lnTo>
                    <a:pt x="60" y="274"/>
                  </a:lnTo>
                  <a:lnTo>
                    <a:pt x="67" y="319"/>
                  </a:lnTo>
                  <a:lnTo>
                    <a:pt x="70" y="343"/>
                  </a:lnTo>
                  <a:lnTo>
                    <a:pt x="73" y="368"/>
                  </a:lnTo>
                  <a:lnTo>
                    <a:pt x="75" y="394"/>
                  </a:lnTo>
                  <a:lnTo>
                    <a:pt x="76" y="420"/>
                  </a:lnTo>
                  <a:lnTo>
                    <a:pt x="78" y="448"/>
                  </a:lnTo>
                  <a:lnTo>
                    <a:pt x="78" y="477"/>
                  </a:lnTo>
                  <a:lnTo>
                    <a:pt x="76" y="508"/>
                  </a:lnTo>
                  <a:lnTo>
                    <a:pt x="74" y="539"/>
                  </a:lnTo>
                  <a:lnTo>
                    <a:pt x="72" y="570"/>
                  </a:lnTo>
                  <a:lnTo>
                    <a:pt x="68" y="604"/>
                  </a:lnTo>
                  <a:lnTo>
                    <a:pt x="63" y="637"/>
                  </a:lnTo>
                  <a:lnTo>
                    <a:pt x="57" y="672"/>
                  </a:lnTo>
                  <a:lnTo>
                    <a:pt x="49" y="708"/>
                  </a:lnTo>
                  <a:lnTo>
                    <a:pt x="41" y="744"/>
                  </a:lnTo>
                  <a:lnTo>
                    <a:pt x="30" y="781"/>
                  </a:lnTo>
                  <a:lnTo>
                    <a:pt x="19" y="8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422651" y="2414588"/>
              <a:ext cx="165100" cy="90488"/>
            </a:xfrm>
            <a:custGeom>
              <a:rect b="b" l="l" r="r" t="t"/>
              <a:pathLst>
                <a:path extrusionOk="0" h="401" w="725">
                  <a:moveTo>
                    <a:pt x="0" y="401"/>
                  </a:moveTo>
                  <a:lnTo>
                    <a:pt x="12" y="384"/>
                  </a:lnTo>
                  <a:lnTo>
                    <a:pt x="48" y="339"/>
                  </a:lnTo>
                  <a:lnTo>
                    <a:pt x="74" y="309"/>
                  </a:lnTo>
                  <a:lnTo>
                    <a:pt x="104" y="276"/>
                  </a:lnTo>
                  <a:lnTo>
                    <a:pt x="139" y="239"/>
                  </a:lnTo>
                  <a:lnTo>
                    <a:pt x="178" y="203"/>
                  </a:lnTo>
                  <a:lnTo>
                    <a:pt x="199" y="184"/>
                  </a:lnTo>
                  <a:lnTo>
                    <a:pt x="221" y="165"/>
                  </a:lnTo>
                  <a:lnTo>
                    <a:pt x="242" y="147"/>
                  </a:lnTo>
                  <a:lnTo>
                    <a:pt x="265" y="128"/>
                  </a:lnTo>
                  <a:lnTo>
                    <a:pt x="290" y="112"/>
                  </a:lnTo>
                  <a:lnTo>
                    <a:pt x="314" y="95"/>
                  </a:lnTo>
                  <a:lnTo>
                    <a:pt x="339" y="79"/>
                  </a:lnTo>
                  <a:lnTo>
                    <a:pt x="365" y="65"/>
                  </a:lnTo>
                  <a:lnTo>
                    <a:pt x="391" y="51"/>
                  </a:lnTo>
                  <a:lnTo>
                    <a:pt x="417" y="39"/>
                  </a:lnTo>
                  <a:lnTo>
                    <a:pt x="444" y="28"/>
                  </a:lnTo>
                  <a:lnTo>
                    <a:pt x="471" y="19"/>
                  </a:lnTo>
                  <a:lnTo>
                    <a:pt x="499" y="11"/>
                  </a:lnTo>
                  <a:lnTo>
                    <a:pt x="527" y="5"/>
                  </a:lnTo>
                  <a:lnTo>
                    <a:pt x="555" y="2"/>
                  </a:lnTo>
                  <a:lnTo>
                    <a:pt x="583" y="0"/>
                  </a:lnTo>
                  <a:lnTo>
                    <a:pt x="598" y="1"/>
                  </a:lnTo>
                  <a:lnTo>
                    <a:pt x="613" y="2"/>
                  </a:lnTo>
                  <a:lnTo>
                    <a:pt x="627" y="4"/>
                  </a:lnTo>
                  <a:lnTo>
                    <a:pt x="640" y="6"/>
                  </a:lnTo>
                  <a:lnTo>
                    <a:pt x="652" y="10"/>
                  </a:lnTo>
                  <a:lnTo>
                    <a:pt x="664" y="15"/>
                  </a:lnTo>
                  <a:lnTo>
                    <a:pt x="675" y="19"/>
                  </a:lnTo>
                  <a:lnTo>
                    <a:pt x="685" y="25"/>
                  </a:lnTo>
                  <a:lnTo>
                    <a:pt x="694" y="30"/>
                  </a:lnTo>
                  <a:lnTo>
                    <a:pt x="702" y="38"/>
                  </a:lnTo>
                  <a:lnTo>
                    <a:pt x="709" y="44"/>
                  </a:lnTo>
                  <a:lnTo>
                    <a:pt x="714" y="51"/>
                  </a:lnTo>
                  <a:lnTo>
                    <a:pt x="718" y="59"/>
                  </a:lnTo>
                  <a:lnTo>
                    <a:pt x="721" y="67"/>
                  </a:lnTo>
                  <a:lnTo>
                    <a:pt x="723" y="75"/>
                  </a:lnTo>
                  <a:lnTo>
                    <a:pt x="725" y="83"/>
                  </a:lnTo>
                  <a:lnTo>
                    <a:pt x="725" y="92"/>
                  </a:lnTo>
                  <a:lnTo>
                    <a:pt x="723" y="99"/>
                  </a:lnTo>
                  <a:lnTo>
                    <a:pt x="721" y="105"/>
                  </a:lnTo>
                  <a:lnTo>
                    <a:pt x="718" y="112"/>
                  </a:lnTo>
                  <a:lnTo>
                    <a:pt x="715" y="118"/>
                  </a:lnTo>
                  <a:lnTo>
                    <a:pt x="711" y="123"/>
                  </a:lnTo>
                  <a:lnTo>
                    <a:pt x="707" y="127"/>
                  </a:lnTo>
                  <a:lnTo>
                    <a:pt x="702" y="132"/>
                  </a:lnTo>
                  <a:lnTo>
                    <a:pt x="696" y="135"/>
                  </a:lnTo>
                  <a:lnTo>
                    <a:pt x="690" y="138"/>
                  </a:lnTo>
                  <a:lnTo>
                    <a:pt x="685" y="141"/>
                  </a:lnTo>
                  <a:lnTo>
                    <a:pt x="677" y="143"/>
                  </a:lnTo>
                  <a:lnTo>
                    <a:pt x="665" y="146"/>
                  </a:lnTo>
                  <a:lnTo>
                    <a:pt x="651" y="148"/>
                  </a:lnTo>
                  <a:lnTo>
                    <a:pt x="626" y="148"/>
                  </a:lnTo>
                  <a:lnTo>
                    <a:pt x="579" y="150"/>
                  </a:lnTo>
                  <a:lnTo>
                    <a:pt x="549" y="153"/>
                  </a:lnTo>
                  <a:lnTo>
                    <a:pt x="513" y="158"/>
                  </a:lnTo>
                  <a:lnTo>
                    <a:pt x="475" y="165"/>
                  </a:lnTo>
                  <a:lnTo>
                    <a:pt x="432" y="174"/>
                  </a:lnTo>
                  <a:lnTo>
                    <a:pt x="409" y="181"/>
                  </a:lnTo>
                  <a:lnTo>
                    <a:pt x="386" y="187"/>
                  </a:lnTo>
                  <a:lnTo>
                    <a:pt x="362" y="194"/>
                  </a:lnTo>
                  <a:lnTo>
                    <a:pt x="337" y="204"/>
                  </a:lnTo>
                  <a:lnTo>
                    <a:pt x="311" y="213"/>
                  </a:lnTo>
                  <a:lnTo>
                    <a:pt x="285" y="223"/>
                  </a:lnTo>
                  <a:lnTo>
                    <a:pt x="258" y="235"/>
                  </a:lnTo>
                  <a:lnTo>
                    <a:pt x="231" y="248"/>
                  </a:lnTo>
                  <a:lnTo>
                    <a:pt x="204" y="262"/>
                  </a:lnTo>
                  <a:lnTo>
                    <a:pt x="176" y="278"/>
                  </a:lnTo>
                  <a:lnTo>
                    <a:pt x="147" y="294"/>
                  </a:lnTo>
                  <a:lnTo>
                    <a:pt x="118" y="313"/>
                  </a:lnTo>
                  <a:lnTo>
                    <a:pt x="89" y="332"/>
                  </a:lnTo>
                  <a:lnTo>
                    <a:pt x="60" y="354"/>
                  </a:lnTo>
                  <a:lnTo>
                    <a:pt x="29" y="37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757613" y="2690813"/>
              <a:ext cx="139700" cy="123825"/>
            </a:xfrm>
            <a:custGeom>
              <a:rect b="b" l="l" r="r" t="t"/>
              <a:pathLst>
                <a:path extrusionOk="0" h="551" w="616">
                  <a:moveTo>
                    <a:pt x="616" y="0"/>
                  </a:moveTo>
                  <a:lnTo>
                    <a:pt x="609" y="20"/>
                  </a:lnTo>
                  <a:lnTo>
                    <a:pt x="586" y="73"/>
                  </a:lnTo>
                  <a:lnTo>
                    <a:pt x="569" y="108"/>
                  </a:lnTo>
                  <a:lnTo>
                    <a:pt x="549" y="149"/>
                  </a:lnTo>
                  <a:lnTo>
                    <a:pt x="525" y="193"/>
                  </a:lnTo>
                  <a:lnTo>
                    <a:pt x="498" y="239"/>
                  </a:lnTo>
                  <a:lnTo>
                    <a:pt x="483" y="263"/>
                  </a:lnTo>
                  <a:lnTo>
                    <a:pt x="467" y="286"/>
                  </a:lnTo>
                  <a:lnTo>
                    <a:pt x="451" y="310"/>
                  </a:lnTo>
                  <a:lnTo>
                    <a:pt x="433" y="333"/>
                  </a:lnTo>
                  <a:lnTo>
                    <a:pt x="416" y="356"/>
                  </a:lnTo>
                  <a:lnTo>
                    <a:pt x="396" y="379"/>
                  </a:lnTo>
                  <a:lnTo>
                    <a:pt x="376" y="401"/>
                  </a:lnTo>
                  <a:lnTo>
                    <a:pt x="355" y="422"/>
                  </a:lnTo>
                  <a:lnTo>
                    <a:pt x="334" y="441"/>
                  </a:lnTo>
                  <a:lnTo>
                    <a:pt x="312" y="460"/>
                  </a:lnTo>
                  <a:lnTo>
                    <a:pt x="289" y="478"/>
                  </a:lnTo>
                  <a:lnTo>
                    <a:pt x="265" y="495"/>
                  </a:lnTo>
                  <a:lnTo>
                    <a:pt x="240" y="509"/>
                  </a:lnTo>
                  <a:lnTo>
                    <a:pt x="215" y="522"/>
                  </a:lnTo>
                  <a:lnTo>
                    <a:pt x="189" y="533"/>
                  </a:lnTo>
                  <a:lnTo>
                    <a:pt x="162" y="542"/>
                  </a:lnTo>
                  <a:lnTo>
                    <a:pt x="147" y="546"/>
                  </a:lnTo>
                  <a:lnTo>
                    <a:pt x="133" y="549"/>
                  </a:lnTo>
                  <a:lnTo>
                    <a:pt x="119" y="551"/>
                  </a:lnTo>
                  <a:lnTo>
                    <a:pt x="105" y="551"/>
                  </a:lnTo>
                  <a:lnTo>
                    <a:pt x="92" y="551"/>
                  </a:lnTo>
                  <a:lnTo>
                    <a:pt x="80" y="550"/>
                  </a:lnTo>
                  <a:lnTo>
                    <a:pt x="68" y="549"/>
                  </a:lnTo>
                  <a:lnTo>
                    <a:pt x="58" y="546"/>
                  </a:lnTo>
                  <a:lnTo>
                    <a:pt x="47" y="543"/>
                  </a:lnTo>
                  <a:lnTo>
                    <a:pt x="38" y="539"/>
                  </a:lnTo>
                  <a:lnTo>
                    <a:pt x="30" y="533"/>
                  </a:lnTo>
                  <a:lnTo>
                    <a:pt x="22" y="528"/>
                  </a:lnTo>
                  <a:lnTo>
                    <a:pt x="16" y="522"/>
                  </a:lnTo>
                  <a:lnTo>
                    <a:pt x="11" y="516"/>
                  </a:lnTo>
                  <a:lnTo>
                    <a:pt x="7" y="508"/>
                  </a:lnTo>
                  <a:lnTo>
                    <a:pt x="4" y="500"/>
                  </a:lnTo>
                  <a:lnTo>
                    <a:pt x="1" y="493"/>
                  </a:lnTo>
                  <a:lnTo>
                    <a:pt x="0" y="485"/>
                  </a:lnTo>
                  <a:lnTo>
                    <a:pt x="0" y="478"/>
                  </a:lnTo>
                  <a:lnTo>
                    <a:pt x="1" y="471"/>
                  </a:lnTo>
                  <a:lnTo>
                    <a:pt x="4" y="464"/>
                  </a:lnTo>
                  <a:lnTo>
                    <a:pt x="6" y="459"/>
                  </a:lnTo>
                  <a:lnTo>
                    <a:pt x="9" y="453"/>
                  </a:lnTo>
                  <a:lnTo>
                    <a:pt x="13" y="448"/>
                  </a:lnTo>
                  <a:lnTo>
                    <a:pt x="17" y="443"/>
                  </a:lnTo>
                  <a:lnTo>
                    <a:pt x="21" y="438"/>
                  </a:lnTo>
                  <a:lnTo>
                    <a:pt x="27" y="434"/>
                  </a:lnTo>
                  <a:lnTo>
                    <a:pt x="32" y="430"/>
                  </a:lnTo>
                  <a:lnTo>
                    <a:pt x="44" y="424"/>
                  </a:lnTo>
                  <a:lnTo>
                    <a:pt x="57" y="419"/>
                  </a:lnTo>
                  <a:lnTo>
                    <a:pt x="81" y="411"/>
                  </a:lnTo>
                  <a:lnTo>
                    <a:pt x="126" y="397"/>
                  </a:lnTo>
                  <a:lnTo>
                    <a:pt x="154" y="385"/>
                  </a:lnTo>
                  <a:lnTo>
                    <a:pt x="187" y="372"/>
                  </a:lnTo>
                  <a:lnTo>
                    <a:pt x="222" y="355"/>
                  </a:lnTo>
                  <a:lnTo>
                    <a:pt x="261" y="334"/>
                  </a:lnTo>
                  <a:lnTo>
                    <a:pt x="282" y="322"/>
                  </a:lnTo>
                  <a:lnTo>
                    <a:pt x="302" y="310"/>
                  </a:lnTo>
                  <a:lnTo>
                    <a:pt x="324" y="295"/>
                  </a:lnTo>
                  <a:lnTo>
                    <a:pt x="344" y="281"/>
                  </a:lnTo>
                  <a:lnTo>
                    <a:pt x="366" y="265"/>
                  </a:lnTo>
                  <a:lnTo>
                    <a:pt x="389" y="247"/>
                  </a:lnTo>
                  <a:lnTo>
                    <a:pt x="411" y="228"/>
                  </a:lnTo>
                  <a:lnTo>
                    <a:pt x="434" y="210"/>
                  </a:lnTo>
                  <a:lnTo>
                    <a:pt x="457" y="188"/>
                  </a:lnTo>
                  <a:lnTo>
                    <a:pt x="480" y="166"/>
                  </a:lnTo>
                  <a:lnTo>
                    <a:pt x="503" y="142"/>
                  </a:lnTo>
                  <a:lnTo>
                    <a:pt x="526" y="117"/>
                  </a:lnTo>
                  <a:lnTo>
                    <a:pt x="549" y="90"/>
                  </a:lnTo>
                  <a:lnTo>
                    <a:pt x="571" y="61"/>
                  </a:lnTo>
                  <a:lnTo>
                    <a:pt x="594" y="31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3497263" y="2374901"/>
              <a:ext cx="36513" cy="36513"/>
            </a:xfrm>
            <a:custGeom>
              <a:rect b="b" l="l" r="r" t="t"/>
              <a:pathLst>
                <a:path extrusionOk="0" h="164" w="164">
                  <a:moveTo>
                    <a:pt x="0" y="81"/>
                  </a:moveTo>
                  <a:lnTo>
                    <a:pt x="0" y="89"/>
                  </a:lnTo>
                  <a:lnTo>
                    <a:pt x="1" y="98"/>
                  </a:lnTo>
                  <a:lnTo>
                    <a:pt x="3" y="106"/>
                  </a:lnTo>
                  <a:lnTo>
                    <a:pt x="6" y="113"/>
                  </a:lnTo>
                  <a:lnTo>
                    <a:pt x="10" y="121"/>
                  </a:lnTo>
                  <a:lnTo>
                    <a:pt x="14" y="127"/>
                  </a:lnTo>
                  <a:lnTo>
                    <a:pt x="19" y="134"/>
                  </a:lnTo>
                  <a:lnTo>
                    <a:pt x="24" y="140"/>
                  </a:lnTo>
                  <a:lnTo>
                    <a:pt x="29" y="145"/>
                  </a:lnTo>
                  <a:lnTo>
                    <a:pt x="36" y="150"/>
                  </a:lnTo>
                  <a:lnTo>
                    <a:pt x="43" y="154"/>
                  </a:lnTo>
                  <a:lnTo>
                    <a:pt x="50" y="157"/>
                  </a:lnTo>
                  <a:lnTo>
                    <a:pt x="58" y="160"/>
                  </a:lnTo>
                  <a:lnTo>
                    <a:pt x="65" y="163"/>
                  </a:lnTo>
                  <a:lnTo>
                    <a:pt x="73" y="164"/>
                  </a:lnTo>
                  <a:lnTo>
                    <a:pt x="82" y="164"/>
                  </a:lnTo>
                  <a:lnTo>
                    <a:pt x="90" y="164"/>
                  </a:lnTo>
                  <a:lnTo>
                    <a:pt x="98" y="163"/>
                  </a:lnTo>
                  <a:lnTo>
                    <a:pt x="107" y="160"/>
                  </a:lnTo>
                  <a:lnTo>
                    <a:pt x="114" y="157"/>
                  </a:lnTo>
                  <a:lnTo>
                    <a:pt x="121" y="154"/>
                  </a:lnTo>
                  <a:lnTo>
                    <a:pt x="128" y="150"/>
                  </a:lnTo>
                  <a:lnTo>
                    <a:pt x="134" y="145"/>
                  </a:lnTo>
                  <a:lnTo>
                    <a:pt x="140" y="140"/>
                  </a:lnTo>
                  <a:lnTo>
                    <a:pt x="145" y="134"/>
                  </a:lnTo>
                  <a:lnTo>
                    <a:pt x="151" y="127"/>
                  </a:lnTo>
                  <a:lnTo>
                    <a:pt x="155" y="121"/>
                  </a:lnTo>
                  <a:lnTo>
                    <a:pt x="158" y="113"/>
                  </a:lnTo>
                  <a:lnTo>
                    <a:pt x="161" y="106"/>
                  </a:lnTo>
                  <a:lnTo>
                    <a:pt x="162" y="98"/>
                  </a:lnTo>
                  <a:lnTo>
                    <a:pt x="164" y="89"/>
                  </a:lnTo>
                  <a:lnTo>
                    <a:pt x="164" y="81"/>
                  </a:lnTo>
                  <a:lnTo>
                    <a:pt x="164" y="73"/>
                  </a:lnTo>
                  <a:lnTo>
                    <a:pt x="162" y="65"/>
                  </a:lnTo>
                  <a:lnTo>
                    <a:pt x="161" y="57"/>
                  </a:lnTo>
                  <a:lnTo>
                    <a:pt x="158" y="50"/>
                  </a:lnTo>
                  <a:lnTo>
                    <a:pt x="155" y="42"/>
                  </a:lnTo>
                  <a:lnTo>
                    <a:pt x="151" y="35"/>
                  </a:lnTo>
                  <a:lnTo>
                    <a:pt x="145" y="29"/>
                  </a:lnTo>
                  <a:lnTo>
                    <a:pt x="140" y="24"/>
                  </a:lnTo>
                  <a:lnTo>
                    <a:pt x="134" y="18"/>
                  </a:lnTo>
                  <a:lnTo>
                    <a:pt x="128" y="13"/>
                  </a:lnTo>
                  <a:lnTo>
                    <a:pt x="121" y="9"/>
                  </a:lnTo>
                  <a:lnTo>
                    <a:pt x="114" y="6"/>
                  </a:lnTo>
                  <a:lnTo>
                    <a:pt x="107" y="3"/>
                  </a:lnTo>
                  <a:lnTo>
                    <a:pt x="98" y="1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5" y="1"/>
                  </a:lnTo>
                  <a:lnTo>
                    <a:pt x="58" y="3"/>
                  </a:lnTo>
                  <a:lnTo>
                    <a:pt x="50" y="6"/>
                  </a:lnTo>
                  <a:lnTo>
                    <a:pt x="43" y="9"/>
                  </a:lnTo>
                  <a:lnTo>
                    <a:pt x="36" y="13"/>
                  </a:lnTo>
                  <a:lnTo>
                    <a:pt x="29" y="18"/>
                  </a:lnTo>
                  <a:lnTo>
                    <a:pt x="24" y="24"/>
                  </a:lnTo>
                  <a:lnTo>
                    <a:pt x="19" y="29"/>
                  </a:lnTo>
                  <a:lnTo>
                    <a:pt x="14" y="35"/>
                  </a:lnTo>
                  <a:lnTo>
                    <a:pt x="10" y="42"/>
                  </a:lnTo>
                  <a:lnTo>
                    <a:pt x="6" y="50"/>
                  </a:lnTo>
                  <a:lnTo>
                    <a:pt x="3" y="57"/>
                  </a:lnTo>
                  <a:lnTo>
                    <a:pt x="1" y="65"/>
                  </a:lnTo>
                  <a:lnTo>
                    <a:pt x="0" y="73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3816351" y="2312988"/>
              <a:ext cx="161925" cy="96838"/>
            </a:xfrm>
            <a:custGeom>
              <a:rect b="b" l="l" r="r" t="t"/>
              <a:pathLst>
                <a:path extrusionOk="0" h="424" w="712">
                  <a:moveTo>
                    <a:pt x="712" y="424"/>
                  </a:moveTo>
                  <a:lnTo>
                    <a:pt x="699" y="407"/>
                  </a:lnTo>
                  <a:lnTo>
                    <a:pt x="666" y="360"/>
                  </a:lnTo>
                  <a:lnTo>
                    <a:pt x="641" y="329"/>
                  </a:lnTo>
                  <a:lnTo>
                    <a:pt x="612" y="295"/>
                  </a:lnTo>
                  <a:lnTo>
                    <a:pt x="579" y="257"/>
                  </a:lnTo>
                  <a:lnTo>
                    <a:pt x="541" y="218"/>
                  </a:lnTo>
                  <a:lnTo>
                    <a:pt x="521" y="199"/>
                  </a:lnTo>
                  <a:lnTo>
                    <a:pt x="500" y="180"/>
                  </a:lnTo>
                  <a:lnTo>
                    <a:pt x="479" y="161"/>
                  </a:lnTo>
                  <a:lnTo>
                    <a:pt x="456" y="142"/>
                  </a:lnTo>
                  <a:lnTo>
                    <a:pt x="433" y="123"/>
                  </a:lnTo>
                  <a:lnTo>
                    <a:pt x="410" y="105"/>
                  </a:lnTo>
                  <a:lnTo>
                    <a:pt x="385" y="89"/>
                  </a:lnTo>
                  <a:lnTo>
                    <a:pt x="360" y="73"/>
                  </a:lnTo>
                  <a:lnTo>
                    <a:pt x="335" y="58"/>
                  </a:lnTo>
                  <a:lnTo>
                    <a:pt x="309" y="46"/>
                  </a:lnTo>
                  <a:lnTo>
                    <a:pt x="283" y="33"/>
                  </a:lnTo>
                  <a:lnTo>
                    <a:pt x="256" y="23"/>
                  </a:lnTo>
                  <a:lnTo>
                    <a:pt x="229" y="15"/>
                  </a:lnTo>
                  <a:lnTo>
                    <a:pt x="201" y="7"/>
                  </a:lnTo>
                  <a:lnTo>
                    <a:pt x="173" y="3"/>
                  </a:lnTo>
                  <a:lnTo>
                    <a:pt x="145" y="0"/>
                  </a:lnTo>
                  <a:lnTo>
                    <a:pt x="129" y="0"/>
                  </a:lnTo>
                  <a:lnTo>
                    <a:pt x="115" y="1"/>
                  </a:lnTo>
                  <a:lnTo>
                    <a:pt x="101" y="2"/>
                  </a:lnTo>
                  <a:lnTo>
                    <a:pt x="87" y="4"/>
                  </a:lnTo>
                  <a:lnTo>
                    <a:pt x="75" y="7"/>
                  </a:lnTo>
                  <a:lnTo>
                    <a:pt x="63" y="11"/>
                  </a:lnTo>
                  <a:lnTo>
                    <a:pt x="52" y="16"/>
                  </a:lnTo>
                  <a:lnTo>
                    <a:pt x="42" y="21"/>
                  </a:lnTo>
                  <a:lnTo>
                    <a:pt x="33" y="26"/>
                  </a:lnTo>
                  <a:lnTo>
                    <a:pt x="25" y="32"/>
                  </a:lnTo>
                  <a:lnTo>
                    <a:pt x="18" y="39"/>
                  </a:lnTo>
                  <a:lnTo>
                    <a:pt x="12" y="46"/>
                  </a:lnTo>
                  <a:lnTo>
                    <a:pt x="7" y="53"/>
                  </a:lnTo>
                  <a:lnTo>
                    <a:pt x="4" y="62"/>
                  </a:lnTo>
                  <a:lnTo>
                    <a:pt x="2" y="69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3" y="100"/>
                  </a:lnTo>
                  <a:lnTo>
                    <a:pt x="5" y="107"/>
                  </a:lnTo>
                  <a:lnTo>
                    <a:pt x="8" y="112"/>
                  </a:lnTo>
                  <a:lnTo>
                    <a:pt x="12" y="117"/>
                  </a:lnTo>
                  <a:lnTo>
                    <a:pt x="16" y="122"/>
                  </a:lnTo>
                  <a:lnTo>
                    <a:pt x="22" y="126"/>
                  </a:lnTo>
                  <a:lnTo>
                    <a:pt x="27" y="131"/>
                  </a:lnTo>
                  <a:lnTo>
                    <a:pt x="32" y="134"/>
                  </a:lnTo>
                  <a:lnTo>
                    <a:pt x="38" y="137"/>
                  </a:lnTo>
                  <a:lnTo>
                    <a:pt x="45" y="139"/>
                  </a:lnTo>
                  <a:lnTo>
                    <a:pt x="57" y="143"/>
                  </a:lnTo>
                  <a:lnTo>
                    <a:pt x="71" y="145"/>
                  </a:lnTo>
                  <a:lnTo>
                    <a:pt x="96" y="147"/>
                  </a:lnTo>
                  <a:lnTo>
                    <a:pt x="143" y="150"/>
                  </a:lnTo>
                  <a:lnTo>
                    <a:pt x="173" y="155"/>
                  </a:lnTo>
                  <a:lnTo>
                    <a:pt x="208" y="161"/>
                  </a:lnTo>
                  <a:lnTo>
                    <a:pt x="246" y="169"/>
                  </a:lnTo>
                  <a:lnTo>
                    <a:pt x="289" y="181"/>
                  </a:lnTo>
                  <a:lnTo>
                    <a:pt x="311" y="187"/>
                  </a:lnTo>
                  <a:lnTo>
                    <a:pt x="334" y="195"/>
                  </a:lnTo>
                  <a:lnTo>
                    <a:pt x="358" y="204"/>
                  </a:lnTo>
                  <a:lnTo>
                    <a:pt x="383" y="213"/>
                  </a:lnTo>
                  <a:lnTo>
                    <a:pt x="408" y="224"/>
                  </a:lnTo>
                  <a:lnTo>
                    <a:pt x="433" y="235"/>
                  </a:lnTo>
                  <a:lnTo>
                    <a:pt x="460" y="249"/>
                  </a:lnTo>
                  <a:lnTo>
                    <a:pt x="487" y="262"/>
                  </a:lnTo>
                  <a:lnTo>
                    <a:pt x="514" y="278"/>
                  </a:lnTo>
                  <a:lnTo>
                    <a:pt x="541" y="295"/>
                  </a:lnTo>
                  <a:lnTo>
                    <a:pt x="568" y="312"/>
                  </a:lnTo>
                  <a:lnTo>
                    <a:pt x="597" y="331"/>
                  </a:lnTo>
                  <a:lnTo>
                    <a:pt x="625" y="352"/>
                  </a:lnTo>
                  <a:lnTo>
                    <a:pt x="654" y="375"/>
                  </a:lnTo>
                  <a:lnTo>
                    <a:pt x="682" y="399"/>
                  </a:lnTo>
                  <a:lnTo>
                    <a:pt x="712" y="4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3975101" y="2319338"/>
              <a:ext cx="61913" cy="147638"/>
            </a:xfrm>
            <a:custGeom>
              <a:rect b="b" l="l" r="r" t="t"/>
              <a:pathLst>
                <a:path extrusionOk="0" h="651" w="272">
                  <a:moveTo>
                    <a:pt x="272" y="651"/>
                  </a:moveTo>
                  <a:lnTo>
                    <a:pt x="260" y="637"/>
                  </a:lnTo>
                  <a:lnTo>
                    <a:pt x="225" y="602"/>
                  </a:lnTo>
                  <a:lnTo>
                    <a:pt x="203" y="577"/>
                  </a:lnTo>
                  <a:lnTo>
                    <a:pt x="178" y="547"/>
                  </a:lnTo>
                  <a:lnTo>
                    <a:pt x="152" y="513"/>
                  </a:lnTo>
                  <a:lnTo>
                    <a:pt x="126" y="476"/>
                  </a:lnTo>
                  <a:lnTo>
                    <a:pt x="112" y="457"/>
                  </a:lnTo>
                  <a:lnTo>
                    <a:pt x="99" y="436"/>
                  </a:lnTo>
                  <a:lnTo>
                    <a:pt x="86" y="415"/>
                  </a:lnTo>
                  <a:lnTo>
                    <a:pt x="73" y="394"/>
                  </a:lnTo>
                  <a:lnTo>
                    <a:pt x="62" y="371"/>
                  </a:lnTo>
                  <a:lnTo>
                    <a:pt x="52" y="349"/>
                  </a:lnTo>
                  <a:lnTo>
                    <a:pt x="41" y="326"/>
                  </a:lnTo>
                  <a:lnTo>
                    <a:pt x="32" y="302"/>
                  </a:lnTo>
                  <a:lnTo>
                    <a:pt x="23" y="279"/>
                  </a:lnTo>
                  <a:lnTo>
                    <a:pt x="16" y="255"/>
                  </a:lnTo>
                  <a:lnTo>
                    <a:pt x="10" y="231"/>
                  </a:lnTo>
                  <a:lnTo>
                    <a:pt x="6" y="207"/>
                  </a:lnTo>
                  <a:lnTo>
                    <a:pt x="2" y="183"/>
                  </a:lnTo>
                  <a:lnTo>
                    <a:pt x="0" y="158"/>
                  </a:lnTo>
                  <a:lnTo>
                    <a:pt x="1" y="134"/>
                  </a:lnTo>
                  <a:lnTo>
                    <a:pt x="3" y="110"/>
                  </a:lnTo>
                  <a:lnTo>
                    <a:pt x="6" y="97"/>
                  </a:lnTo>
                  <a:lnTo>
                    <a:pt x="8" y="85"/>
                  </a:lnTo>
                  <a:lnTo>
                    <a:pt x="12" y="73"/>
                  </a:lnTo>
                  <a:lnTo>
                    <a:pt x="15" y="63"/>
                  </a:lnTo>
                  <a:lnTo>
                    <a:pt x="20" y="52"/>
                  </a:lnTo>
                  <a:lnTo>
                    <a:pt x="24" y="43"/>
                  </a:lnTo>
                  <a:lnTo>
                    <a:pt x="31" y="35"/>
                  </a:lnTo>
                  <a:lnTo>
                    <a:pt x="36" y="27"/>
                  </a:lnTo>
                  <a:lnTo>
                    <a:pt x="42" y="21"/>
                  </a:lnTo>
                  <a:lnTo>
                    <a:pt x="48" y="15"/>
                  </a:lnTo>
                  <a:lnTo>
                    <a:pt x="56" y="10"/>
                  </a:lnTo>
                  <a:lnTo>
                    <a:pt x="62" y="5"/>
                  </a:lnTo>
                  <a:lnTo>
                    <a:pt x="69" y="3"/>
                  </a:lnTo>
                  <a:lnTo>
                    <a:pt x="77" y="1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4" y="4"/>
                  </a:lnTo>
                  <a:lnTo>
                    <a:pt x="109" y="6"/>
                  </a:lnTo>
                  <a:lnTo>
                    <a:pt x="114" y="10"/>
                  </a:lnTo>
                  <a:lnTo>
                    <a:pt x="118" y="13"/>
                  </a:lnTo>
                  <a:lnTo>
                    <a:pt x="122" y="17"/>
                  </a:lnTo>
                  <a:lnTo>
                    <a:pt x="126" y="21"/>
                  </a:lnTo>
                  <a:lnTo>
                    <a:pt x="128" y="26"/>
                  </a:lnTo>
                  <a:lnTo>
                    <a:pt x="133" y="36"/>
                  </a:lnTo>
                  <a:lnTo>
                    <a:pt x="135" y="47"/>
                  </a:lnTo>
                  <a:lnTo>
                    <a:pt x="136" y="59"/>
                  </a:lnTo>
                  <a:lnTo>
                    <a:pt x="136" y="70"/>
                  </a:lnTo>
                  <a:lnTo>
                    <a:pt x="134" y="92"/>
                  </a:lnTo>
                  <a:lnTo>
                    <a:pt x="130" y="132"/>
                  </a:lnTo>
                  <a:lnTo>
                    <a:pt x="129" y="158"/>
                  </a:lnTo>
                  <a:lnTo>
                    <a:pt x="128" y="188"/>
                  </a:lnTo>
                  <a:lnTo>
                    <a:pt x="129" y="222"/>
                  </a:lnTo>
                  <a:lnTo>
                    <a:pt x="132" y="259"/>
                  </a:lnTo>
                  <a:lnTo>
                    <a:pt x="134" y="279"/>
                  </a:lnTo>
                  <a:lnTo>
                    <a:pt x="137" y="299"/>
                  </a:lnTo>
                  <a:lnTo>
                    <a:pt x="140" y="321"/>
                  </a:lnTo>
                  <a:lnTo>
                    <a:pt x="146" y="343"/>
                  </a:lnTo>
                  <a:lnTo>
                    <a:pt x="150" y="365"/>
                  </a:lnTo>
                  <a:lnTo>
                    <a:pt x="156" y="389"/>
                  </a:lnTo>
                  <a:lnTo>
                    <a:pt x="162" y="413"/>
                  </a:lnTo>
                  <a:lnTo>
                    <a:pt x="171" y="437"/>
                  </a:lnTo>
                  <a:lnTo>
                    <a:pt x="179" y="462"/>
                  </a:lnTo>
                  <a:lnTo>
                    <a:pt x="189" y="488"/>
                  </a:lnTo>
                  <a:lnTo>
                    <a:pt x="200" y="514"/>
                  </a:lnTo>
                  <a:lnTo>
                    <a:pt x="212" y="540"/>
                  </a:lnTo>
                  <a:lnTo>
                    <a:pt x="225" y="567"/>
                  </a:lnTo>
                  <a:lnTo>
                    <a:pt x="240" y="594"/>
                  </a:lnTo>
                  <a:lnTo>
                    <a:pt x="255" y="623"/>
                  </a:lnTo>
                  <a:lnTo>
                    <a:pt x="272" y="6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3702051" y="2359026"/>
              <a:ext cx="735013" cy="349250"/>
            </a:xfrm>
            <a:custGeom>
              <a:rect b="b" l="l" r="r" t="t"/>
              <a:pathLst>
                <a:path extrusionOk="0" h="1541" w="3242">
                  <a:moveTo>
                    <a:pt x="3213" y="1512"/>
                  </a:moveTo>
                  <a:lnTo>
                    <a:pt x="3210" y="1513"/>
                  </a:lnTo>
                  <a:lnTo>
                    <a:pt x="3199" y="1514"/>
                  </a:lnTo>
                  <a:lnTo>
                    <a:pt x="3183" y="1517"/>
                  </a:lnTo>
                  <a:lnTo>
                    <a:pt x="3162" y="1521"/>
                  </a:lnTo>
                  <a:lnTo>
                    <a:pt x="3133" y="1525"/>
                  </a:lnTo>
                  <a:lnTo>
                    <a:pt x="3098" y="1530"/>
                  </a:lnTo>
                  <a:lnTo>
                    <a:pt x="3058" y="1534"/>
                  </a:lnTo>
                  <a:lnTo>
                    <a:pt x="3012" y="1538"/>
                  </a:lnTo>
                  <a:lnTo>
                    <a:pt x="2988" y="1539"/>
                  </a:lnTo>
                  <a:lnTo>
                    <a:pt x="2962" y="1540"/>
                  </a:lnTo>
                  <a:lnTo>
                    <a:pt x="2935" y="1541"/>
                  </a:lnTo>
                  <a:lnTo>
                    <a:pt x="2905" y="1541"/>
                  </a:lnTo>
                  <a:lnTo>
                    <a:pt x="2876" y="1540"/>
                  </a:lnTo>
                  <a:lnTo>
                    <a:pt x="2845" y="1538"/>
                  </a:lnTo>
                  <a:lnTo>
                    <a:pt x="2813" y="1536"/>
                  </a:lnTo>
                  <a:lnTo>
                    <a:pt x="2780" y="1533"/>
                  </a:lnTo>
                  <a:lnTo>
                    <a:pt x="2746" y="1529"/>
                  </a:lnTo>
                  <a:lnTo>
                    <a:pt x="2712" y="1522"/>
                  </a:lnTo>
                  <a:lnTo>
                    <a:pt x="2675" y="1516"/>
                  </a:lnTo>
                  <a:lnTo>
                    <a:pt x="2640" y="1508"/>
                  </a:lnTo>
                  <a:lnTo>
                    <a:pt x="2602" y="1498"/>
                  </a:lnTo>
                  <a:lnTo>
                    <a:pt x="2564" y="1488"/>
                  </a:lnTo>
                  <a:lnTo>
                    <a:pt x="2527" y="1475"/>
                  </a:lnTo>
                  <a:lnTo>
                    <a:pt x="2488" y="1462"/>
                  </a:lnTo>
                  <a:lnTo>
                    <a:pt x="2449" y="1447"/>
                  </a:lnTo>
                  <a:lnTo>
                    <a:pt x="2410" y="1430"/>
                  </a:lnTo>
                  <a:lnTo>
                    <a:pt x="2371" y="1412"/>
                  </a:lnTo>
                  <a:lnTo>
                    <a:pt x="2331" y="1392"/>
                  </a:lnTo>
                  <a:lnTo>
                    <a:pt x="2293" y="1370"/>
                  </a:lnTo>
                  <a:lnTo>
                    <a:pt x="2253" y="1348"/>
                  </a:lnTo>
                  <a:lnTo>
                    <a:pt x="2214" y="1323"/>
                  </a:lnTo>
                  <a:lnTo>
                    <a:pt x="2174" y="1298"/>
                  </a:lnTo>
                  <a:lnTo>
                    <a:pt x="2136" y="1271"/>
                  </a:lnTo>
                  <a:lnTo>
                    <a:pt x="2097" y="1242"/>
                  </a:lnTo>
                  <a:lnTo>
                    <a:pt x="2058" y="1213"/>
                  </a:lnTo>
                  <a:lnTo>
                    <a:pt x="2020" y="1183"/>
                  </a:lnTo>
                  <a:lnTo>
                    <a:pt x="1982" y="1152"/>
                  </a:lnTo>
                  <a:lnTo>
                    <a:pt x="1944" y="1119"/>
                  </a:lnTo>
                  <a:lnTo>
                    <a:pt x="1907" y="1086"/>
                  </a:lnTo>
                  <a:lnTo>
                    <a:pt x="1869" y="1051"/>
                  </a:lnTo>
                  <a:lnTo>
                    <a:pt x="1831" y="1017"/>
                  </a:lnTo>
                  <a:lnTo>
                    <a:pt x="1794" y="981"/>
                  </a:lnTo>
                  <a:lnTo>
                    <a:pt x="1757" y="945"/>
                  </a:lnTo>
                  <a:lnTo>
                    <a:pt x="1720" y="908"/>
                  </a:lnTo>
                  <a:lnTo>
                    <a:pt x="1683" y="871"/>
                  </a:lnTo>
                  <a:lnTo>
                    <a:pt x="1646" y="833"/>
                  </a:lnTo>
                  <a:lnTo>
                    <a:pt x="1609" y="795"/>
                  </a:lnTo>
                  <a:lnTo>
                    <a:pt x="1572" y="757"/>
                  </a:lnTo>
                  <a:lnTo>
                    <a:pt x="1535" y="719"/>
                  </a:lnTo>
                  <a:lnTo>
                    <a:pt x="1498" y="681"/>
                  </a:lnTo>
                  <a:lnTo>
                    <a:pt x="1460" y="643"/>
                  </a:lnTo>
                  <a:lnTo>
                    <a:pt x="1423" y="604"/>
                  </a:lnTo>
                  <a:lnTo>
                    <a:pt x="1384" y="567"/>
                  </a:lnTo>
                  <a:lnTo>
                    <a:pt x="1346" y="530"/>
                  </a:lnTo>
                  <a:lnTo>
                    <a:pt x="1308" y="493"/>
                  </a:lnTo>
                  <a:lnTo>
                    <a:pt x="1268" y="457"/>
                  </a:lnTo>
                  <a:lnTo>
                    <a:pt x="1229" y="422"/>
                  </a:lnTo>
                  <a:lnTo>
                    <a:pt x="1188" y="387"/>
                  </a:lnTo>
                  <a:lnTo>
                    <a:pt x="1148" y="354"/>
                  </a:lnTo>
                  <a:lnTo>
                    <a:pt x="1106" y="321"/>
                  </a:lnTo>
                  <a:lnTo>
                    <a:pt x="1064" y="291"/>
                  </a:lnTo>
                  <a:lnTo>
                    <a:pt x="1020" y="263"/>
                  </a:lnTo>
                  <a:lnTo>
                    <a:pt x="999" y="249"/>
                  </a:lnTo>
                  <a:lnTo>
                    <a:pt x="977" y="236"/>
                  </a:lnTo>
                  <a:lnTo>
                    <a:pt x="954" y="224"/>
                  </a:lnTo>
                  <a:lnTo>
                    <a:pt x="932" y="212"/>
                  </a:lnTo>
                  <a:lnTo>
                    <a:pt x="909" y="201"/>
                  </a:lnTo>
                  <a:lnTo>
                    <a:pt x="887" y="191"/>
                  </a:lnTo>
                  <a:lnTo>
                    <a:pt x="864" y="180"/>
                  </a:lnTo>
                  <a:lnTo>
                    <a:pt x="841" y="172"/>
                  </a:lnTo>
                  <a:lnTo>
                    <a:pt x="818" y="164"/>
                  </a:lnTo>
                  <a:lnTo>
                    <a:pt x="795" y="156"/>
                  </a:lnTo>
                  <a:lnTo>
                    <a:pt x="771" y="149"/>
                  </a:lnTo>
                  <a:lnTo>
                    <a:pt x="748" y="144"/>
                  </a:lnTo>
                  <a:lnTo>
                    <a:pt x="725" y="139"/>
                  </a:lnTo>
                  <a:lnTo>
                    <a:pt x="701" y="134"/>
                  </a:lnTo>
                  <a:lnTo>
                    <a:pt x="678" y="131"/>
                  </a:lnTo>
                  <a:lnTo>
                    <a:pt x="654" y="129"/>
                  </a:lnTo>
                  <a:lnTo>
                    <a:pt x="631" y="128"/>
                  </a:lnTo>
                  <a:lnTo>
                    <a:pt x="608" y="128"/>
                  </a:lnTo>
                  <a:lnTo>
                    <a:pt x="585" y="128"/>
                  </a:lnTo>
                  <a:lnTo>
                    <a:pt x="562" y="129"/>
                  </a:lnTo>
                  <a:lnTo>
                    <a:pt x="551" y="130"/>
                  </a:lnTo>
                  <a:lnTo>
                    <a:pt x="539" y="132"/>
                  </a:lnTo>
                  <a:lnTo>
                    <a:pt x="528" y="133"/>
                  </a:lnTo>
                  <a:lnTo>
                    <a:pt x="516" y="134"/>
                  </a:lnTo>
                  <a:lnTo>
                    <a:pt x="505" y="136"/>
                  </a:lnTo>
                  <a:lnTo>
                    <a:pt x="494" y="139"/>
                  </a:lnTo>
                  <a:lnTo>
                    <a:pt x="483" y="141"/>
                  </a:lnTo>
                  <a:lnTo>
                    <a:pt x="471" y="143"/>
                  </a:lnTo>
                  <a:lnTo>
                    <a:pt x="449" y="148"/>
                  </a:lnTo>
                  <a:lnTo>
                    <a:pt x="439" y="150"/>
                  </a:lnTo>
                  <a:lnTo>
                    <a:pt x="439" y="150"/>
                  </a:lnTo>
                  <a:lnTo>
                    <a:pt x="441" y="150"/>
                  </a:lnTo>
                  <a:lnTo>
                    <a:pt x="439" y="150"/>
                  </a:lnTo>
                  <a:lnTo>
                    <a:pt x="437" y="151"/>
                  </a:lnTo>
                  <a:lnTo>
                    <a:pt x="430" y="153"/>
                  </a:lnTo>
                  <a:lnTo>
                    <a:pt x="407" y="160"/>
                  </a:lnTo>
                  <a:lnTo>
                    <a:pt x="395" y="164"/>
                  </a:lnTo>
                  <a:lnTo>
                    <a:pt x="390" y="166"/>
                  </a:lnTo>
                  <a:lnTo>
                    <a:pt x="387" y="167"/>
                  </a:lnTo>
                  <a:lnTo>
                    <a:pt x="385" y="168"/>
                  </a:lnTo>
                  <a:lnTo>
                    <a:pt x="377" y="172"/>
                  </a:lnTo>
                  <a:lnTo>
                    <a:pt x="369" y="176"/>
                  </a:lnTo>
                  <a:lnTo>
                    <a:pt x="360" y="180"/>
                  </a:lnTo>
                  <a:lnTo>
                    <a:pt x="352" y="183"/>
                  </a:lnTo>
                  <a:lnTo>
                    <a:pt x="344" y="189"/>
                  </a:lnTo>
                  <a:lnTo>
                    <a:pt x="335" y="194"/>
                  </a:lnTo>
                  <a:lnTo>
                    <a:pt x="327" y="199"/>
                  </a:lnTo>
                  <a:lnTo>
                    <a:pt x="318" y="204"/>
                  </a:lnTo>
                  <a:lnTo>
                    <a:pt x="303" y="217"/>
                  </a:lnTo>
                  <a:lnTo>
                    <a:pt x="288" y="228"/>
                  </a:lnTo>
                  <a:lnTo>
                    <a:pt x="275" y="242"/>
                  </a:lnTo>
                  <a:lnTo>
                    <a:pt x="262" y="255"/>
                  </a:lnTo>
                  <a:lnTo>
                    <a:pt x="249" y="270"/>
                  </a:lnTo>
                  <a:lnTo>
                    <a:pt x="239" y="285"/>
                  </a:lnTo>
                  <a:lnTo>
                    <a:pt x="229" y="300"/>
                  </a:lnTo>
                  <a:lnTo>
                    <a:pt x="220" y="316"/>
                  </a:lnTo>
                  <a:lnTo>
                    <a:pt x="212" y="333"/>
                  </a:lnTo>
                  <a:lnTo>
                    <a:pt x="204" y="349"/>
                  </a:lnTo>
                  <a:lnTo>
                    <a:pt x="198" y="366"/>
                  </a:lnTo>
                  <a:lnTo>
                    <a:pt x="193" y="384"/>
                  </a:lnTo>
                  <a:lnTo>
                    <a:pt x="188" y="401"/>
                  </a:lnTo>
                  <a:lnTo>
                    <a:pt x="184" y="418"/>
                  </a:lnTo>
                  <a:lnTo>
                    <a:pt x="180" y="435"/>
                  </a:lnTo>
                  <a:lnTo>
                    <a:pt x="178" y="453"/>
                  </a:lnTo>
                  <a:lnTo>
                    <a:pt x="177" y="470"/>
                  </a:lnTo>
                  <a:lnTo>
                    <a:pt x="176" y="486"/>
                  </a:lnTo>
                  <a:lnTo>
                    <a:pt x="176" y="503"/>
                  </a:lnTo>
                  <a:lnTo>
                    <a:pt x="177" y="520"/>
                  </a:lnTo>
                  <a:lnTo>
                    <a:pt x="178" y="535"/>
                  </a:lnTo>
                  <a:lnTo>
                    <a:pt x="180" y="550"/>
                  </a:lnTo>
                  <a:lnTo>
                    <a:pt x="183" y="557"/>
                  </a:lnTo>
                  <a:lnTo>
                    <a:pt x="184" y="564"/>
                  </a:lnTo>
                  <a:lnTo>
                    <a:pt x="186" y="571"/>
                  </a:lnTo>
                  <a:lnTo>
                    <a:pt x="186" y="573"/>
                  </a:lnTo>
                  <a:lnTo>
                    <a:pt x="185" y="569"/>
                  </a:lnTo>
                  <a:lnTo>
                    <a:pt x="186" y="570"/>
                  </a:lnTo>
                  <a:lnTo>
                    <a:pt x="186" y="571"/>
                  </a:lnTo>
                  <a:lnTo>
                    <a:pt x="187" y="576"/>
                  </a:lnTo>
                  <a:lnTo>
                    <a:pt x="190" y="584"/>
                  </a:lnTo>
                  <a:lnTo>
                    <a:pt x="193" y="594"/>
                  </a:lnTo>
                  <a:lnTo>
                    <a:pt x="196" y="603"/>
                  </a:lnTo>
                  <a:lnTo>
                    <a:pt x="198" y="613"/>
                  </a:lnTo>
                  <a:lnTo>
                    <a:pt x="204" y="624"/>
                  </a:lnTo>
                  <a:lnTo>
                    <a:pt x="210" y="637"/>
                  </a:lnTo>
                  <a:lnTo>
                    <a:pt x="223" y="662"/>
                  </a:lnTo>
                  <a:lnTo>
                    <a:pt x="238" y="686"/>
                  </a:lnTo>
                  <a:lnTo>
                    <a:pt x="254" y="708"/>
                  </a:lnTo>
                  <a:lnTo>
                    <a:pt x="270" y="727"/>
                  </a:lnTo>
                  <a:lnTo>
                    <a:pt x="288" y="744"/>
                  </a:lnTo>
                  <a:lnTo>
                    <a:pt x="306" y="759"/>
                  </a:lnTo>
                  <a:lnTo>
                    <a:pt x="324" y="772"/>
                  </a:lnTo>
                  <a:lnTo>
                    <a:pt x="343" y="784"/>
                  </a:lnTo>
                  <a:lnTo>
                    <a:pt x="351" y="788"/>
                  </a:lnTo>
                  <a:lnTo>
                    <a:pt x="360" y="793"/>
                  </a:lnTo>
                  <a:lnTo>
                    <a:pt x="370" y="798"/>
                  </a:lnTo>
                  <a:lnTo>
                    <a:pt x="378" y="801"/>
                  </a:lnTo>
                  <a:lnTo>
                    <a:pt x="386" y="804"/>
                  </a:lnTo>
                  <a:lnTo>
                    <a:pt x="396" y="807"/>
                  </a:lnTo>
                  <a:lnTo>
                    <a:pt x="404" y="809"/>
                  </a:lnTo>
                  <a:lnTo>
                    <a:pt x="412" y="812"/>
                  </a:lnTo>
                  <a:lnTo>
                    <a:pt x="428" y="815"/>
                  </a:lnTo>
                  <a:lnTo>
                    <a:pt x="443" y="817"/>
                  </a:lnTo>
                  <a:lnTo>
                    <a:pt x="458" y="818"/>
                  </a:lnTo>
                  <a:lnTo>
                    <a:pt x="470" y="819"/>
                  </a:lnTo>
                  <a:lnTo>
                    <a:pt x="483" y="818"/>
                  </a:lnTo>
                  <a:lnTo>
                    <a:pt x="494" y="818"/>
                  </a:lnTo>
                  <a:lnTo>
                    <a:pt x="505" y="816"/>
                  </a:lnTo>
                  <a:lnTo>
                    <a:pt x="513" y="815"/>
                  </a:lnTo>
                  <a:lnTo>
                    <a:pt x="517" y="815"/>
                  </a:lnTo>
                  <a:lnTo>
                    <a:pt x="521" y="814"/>
                  </a:lnTo>
                  <a:lnTo>
                    <a:pt x="526" y="813"/>
                  </a:lnTo>
                  <a:lnTo>
                    <a:pt x="529" y="812"/>
                  </a:lnTo>
                  <a:lnTo>
                    <a:pt x="535" y="811"/>
                  </a:lnTo>
                  <a:lnTo>
                    <a:pt x="539" y="810"/>
                  </a:lnTo>
                  <a:lnTo>
                    <a:pt x="546" y="808"/>
                  </a:lnTo>
                  <a:lnTo>
                    <a:pt x="549" y="808"/>
                  </a:lnTo>
                  <a:lnTo>
                    <a:pt x="557" y="806"/>
                  </a:lnTo>
                  <a:lnTo>
                    <a:pt x="569" y="804"/>
                  </a:lnTo>
                  <a:lnTo>
                    <a:pt x="581" y="803"/>
                  </a:lnTo>
                  <a:lnTo>
                    <a:pt x="593" y="803"/>
                  </a:lnTo>
                  <a:lnTo>
                    <a:pt x="605" y="805"/>
                  </a:lnTo>
                  <a:lnTo>
                    <a:pt x="616" y="807"/>
                  </a:lnTo>
                  <a:lnTo>
                    <a:pt x="627" y="811"/>
                  </a:lnTo>
                  <a:lnTo>
                    <a:pt x="637" y="815"/>
                  </a:lnTo>
                  <a:lnTo>
                    <a:pt x="648" y="821"/>
                  </a:lnTo>
                  <a:lnTo>
                    <a:pt x="657" y="828"/>
                  </a:lnTo>
                  <a:lnTo>
                    <a:pt x="666" y="835"/>
                  </a:lnTo>
                  <a:lnTo>
                    <a:pt x="674" y="843"/>
                  </a:lnTo>
                  <a:lnTo>
                    <a:pt x="681" y="852"/>
                  </a:lnTo>
                  <a:lnTo>
                    <a:pt x="688" y="862"/>
                  </a:lnTo>
                  <a:lnTo>
                    <a:pt x="693" y="873"/>
                  </a:lnTo>
                  <a:lnTo>
                    <a:pt x="698" y="883"/>
                  </a:lnTo>
                  <a:lnTo>
                    <a:pt x="701" y="896"/>
                  </a:lnTo>
                  <a:lnTo>
                    <a:pt x="703" y="907"/>
                  </a:lnTo>
                  <a:lnTo>
                    <a:pt x="704" y="920"/>
                  </a:lnTo>
                  <a:lnTo>
                    <a:pt x="703" y="931"/>
                  </a:lnTo>
                  <a:lnTo>
                    <a:pt x="702" y="943"/>
                  </a:lnTo>
                  <a:lnTo>
                    <a:pt x="700" y="954"/>
                  </a:lnTo>
                  <a:lnTo>
                    <a:pt x="696" y="965"/>
                  </a:lnTo>
                  <a:lnTo>
                    <a:pt x="692" y="975"/>
                  </a:lnTo>
                  <a:lnTo>
                    <a:pt x="685" y="986"/>
                  </a:lnTo>
                  <a:lnTo>
                    <a:pt x="679" y="995"/>
                  </a:lnTo>
                  <a:lnTo>
                    <a:pt x="672" y="1003"/>
                  </a:lnTo>
                  <a:lnTo>
                    <a:pt x="664" y="1012"/>
                  </a:lnTo>
                  <a:lnTo>
                    <a:pt x="654" y="1019"/>
                  </a:lnTo>
                  <a:lnTo>
                    <a:pt x="645" y="1025"/>
                  </a:lnTo>
                  <a:lnTo>
                    <a:pt x="634" y="1030"/>
                  </a:lnTo>
                  <a:lnTo>
                    <a:pt x="623" y="1036"/>
                  </a:lnTo>
                  <a:lnTo>
                    <a:pt x="611" y="1039"/>
                  </a:lnTo>
                  <a:lnTo>
                    <a:pt x="606" y="1040"/>
                  </a:lnTo>
                  <a:lnTo>
                    <a:pt x="602" y="1041"/>
                  </a:lnTo>
                  <a:lnTo>
                    <a:pt x="597" y="1041"/>
                  </a:lnTo>
                  <a:lnTo>
                    <a:pt x="584" y="1043"/>
                  </a:lnTo>
                  <a:lnTo>
                    <a:pt x="575" y="1044"/>
                  </a:lnTo>
                  <a:lnTo>
                    <a:pt x="563" y="1046"/>
                  </a:lnTo>
                  <a:lnTo>
                    <a:pt x="557" y="1047"/>
                  </a:lnTo>
                  <a:lnTo>
                    <a:pt x="550" y="1047"/>
                  </a:lnTo>
                  <a:lnTo>
                    <a:pt x="542" y="1048"/>
                  </a:lnTo>
                  <a:lnTo>
                    <a:pt x="534" y="1048"/>
                  </a:lnTo>
                  <a:lnTo>
                    <a:pt x="526" y="1048"/>
                  </a:lnTo>
                  <a:lnTo>
                    <a:pt x="516" y="1049"/>
                  </a:lnTo>
                  <a:lnTo>
                    <a:pt x="507" y="1049"/>
                  </a:lnTo>
                  <a:lnTo>
                    <a:pt x="497" y="1049"/>
                  </a:lnTo>
                  <a:lnTo>
                    <a:pt x="487" y="1048"/>
                  </a:lnTo>
                  <a:lnTo>
                    <a:pt x="475" y="1047"/>
                  </a:lnTo>
                  <a:lnTo>
                    <a:pt x="465" y="1047"/>
                  </a:lnTo>
                  <a:lnTo>
                    <a:pt x="452" y="1046"/>
                  </a:lnTo>
                  <a:lnTo>
                    <a:pt x="441" y="1044"/>
                  </a:lnTo>
                  <a:lnTo>
                    <a:pt x="428" y="1042"/>
                  </a:lnTo>
                  <a:lnTo>
                    <a:pt x="416" y="1040"/>
                  </a:lnTo>
                  <a:lnTo>
                    <a:pt x="402" y="1038"/>
                  </a:lnTo>
                  <a:lnTo>
                    <a:pt x="389" y="1034"/>
                  </a:lnTo>
                  <a:lnTo>
                    <a:pt x="375" y="1030"/>
                  </a:lnTo>
                  <a:lnTo>
                    <a:pt x="360" y="1026"/>
                  </a:lnTo>
                  <a:lnTo>
                    <a:pt x="347" y="1021"/>
                  </a:lnTo>
                  <a:lnTo>
                    <a:pt x="332" y="1016"/>
                  </a:lnTo>
                  <a:lnTo>
                    <a:pt x="317" y="1010"/>
                  </a:lnTo>
                  <a:lnTo>
                    <a:pt x="303" y="1003"/>
                  </a:lnTo>
                  <a:lnTo>
                    <a:pt x="288" y="996"/>
                  </a:lnTo>
                  <a:lnTo>
                    <a:pt x="272" y="989"/>
                  </a:lnTo>
                  <a:lnTo>
                    <a:pt x="258" y="980"/>
                  </a:lnTo>
                  <a:lnTo>
                    <a:pt x="243" y="971"/>
                  </a:lnTo>
                  <a:lnTo>
                    <a:pt x="228" y="960"/>
                  </a:lnTo>
                  <a:lnTo>
                    <a:pt x="213" y="950"/>
                  </a:lnTo>
                  <a:lnTo>
                    <a:pt x="198" y="939"/>
                  </a:lnTo>
                  <a:lnTo>
                    <a:pt x="185" y="927"/>
                  </a:lnTo>
                  <a:lnTo>
                    <a:pt x="170" y="913"/>
                  </a:lnTo>
                  <a:lnTo>
                    <a:pt x="156" y="901"/>
                  </a:lnTo>
                  <a:lnTo>
                    <a:pt x="143" y="886"/>
                  </a:lnTo>
                  <a:lnTo>
                    <a:pt x="129" y="872"/>
                  </a:lnTo>
                  <a:lnTo>
                    <a:pt x="117" y="856"/>
                  </a:lnTo>
                  <a:lnTo>
                    <a:pt x="104" y="839"/>
                  </a:lnTo>
                  <a:lnTo>
                    <a:pt x="93" y="823"/>
                  </a:lnTo>
                  <a:lnTo>
                    <a:pt x="81" y="805"/>
                  </a:lnTo>
                  <a:lnTo>
                    <a:pt x="71" y="786"/>
                  </a:lnTo>
                  <a:lnTo>
                    <a:pt x="60" y="767"/>
                  </a:lnTo>
                  <a:lnTo>
                    <a:pt x="51" y="748"/>
                  </a:lnTo>
                  <a:lnTo>
                    <a:pt x="42" y="728"/>
                  </a:lnTo>
                  <a:lnTo>
                    <a:pt x="34" y="707"/>
                  </a:lnTo>
                  <a:lnTo>
                    <a:pt x="30" y="696"/>
                  </a:lnTo>
                  <a:lnTo>
                    <a:pt x="26" y="685"/>
                  </a:lnTo>
                  <a:lnTo>
                    <a:pt x="23" y="673"/>
                  </a:lnTo>
                  <a:lnTo>
                    <a:pt x="18" y="662"/>
                  </a:lnTo>
                  <a:lnTo>
                    <a:pt x="16" y="652"/>
                  </a:lnTo>
                  <a:lnTo>
                    <a:pt x="14" y="643"/>
                  </a:lnTo>
                  <a:lnTo>
                    <a:pt x="12" y="634"/>
                  </a:lnTo>
                  <a:lnTo>
                    <a:pt x="10" y="624"/>
                  </a:lnTo>
                  <a:lnTo>
                    <a:pt x="9" y="620"/>
                  </a:lnTo>
                  <a:lnTo>
                    <a:pt x="8" y="614"/>
                  </a:lnTo>
                  <a:lnTo>
                    <a:pt x="7" y="611"/>
                  </a:lnTo>
                  <a:lnTo>
                    <a:pt x="5" y="598"/>
                  </a:lnTo>
                  <a:lnTo>
                    <a:pt x="4" y="586"/>
                  </a:lnTo>
                  <a:lnTo>
                    <a:pt x="2" y="573"/>
                  </a:lnTo>
                  <a:lnTo>
                    <a:pt x="1" y="561"/>
                  </a:lnTo>
                  <a:lnTo>
                    <a:pt x="1" y="549"/>
                  </a:lnTo>
                  <a:lnTo>
                    <a:pt x="0" y="536"/>
                  </a:lnTo>
                  <a:lnTo>
                    <a:pt x="0" y="524"/>
                  </a:lnTo>
                  <a:lnTo>
                    <a:pt x="1" y="500"/>
                  </a:lnTo>
                  <a:lnTo>
                    <a:pt x="2" y="476"/>
                  </a:lnTo>
                  <a:lnTo>
                    <a:pt x="5" y="451"/>
                  </a:lnTo>
                  <a:lnTo>
                    <a:pt x="9" y="427"/>
                  </a:lnTo>
                  <a:lnTo>
                    <a:pt x="14" y="402"/>
                  </a:lnTo>
                  <a:lnTo>
                    <a:pt x="20" y="378"/>
                  </a:lnTo>
                  <a:lnTo>
                    <a:pt x="28" y="354"/>
                  </a:lnTo>
                  <a:lnTo>
                    <a:pt x="36" y="330"/>
                  </a:lnTo>
                  <a:lnTo>
                    <a:pt x="46" y="306"/>
                  </a:lnTo>
                  <a:lnTo>
                    <a:pt x="56" y="282"/>
                  </a:lnTo>
                  <a:lnTo>
                    <a:pt x="69" y="259"/>
                  </a:lnTo>
                  <a:lnTo>
                    <a:pt x="82" y="236"/>
                  </a:lnTo>
                  <a:lnTo>
                    <a:pt x="97" y="213"/>
                  </a:lnTo>
                  <a:lnTo>
                    <a:pt x="114" y="192"/>
                  </a:lnTo>
                  <a:lnTo>
                    <a:pt x="131" y="171"/>
                  </a:lnTo>
                  <a:lnTo>
                    <a:pt x="150" y="150"/>
                  </a:lnTo>
                  <a:lnTo>
                    <a:pt x="161" y="141"/>
                  </a:lnTo>
                  <a:lnTo>
                    <a:pt x="171" y="131"/>
                  </a:lnTo>
                  <a:lnTo>
                    <a:pt x="181" y="123"/>
                  </a:lnTo>
                  <a:lnTo>
                    <a:pt x="192" y="113"/>
                  </a:lnTo>
                  <a:lnTo>
                    <a:pt x="203" y="105"/>
                  </a:lnTo>
                  <a:lnTo>
                    <a:pt x="215" y="97"/>
                  </a:lnTo>
                  <a:lnTo>
                    <a:pt x="226" y="89"/>
                  </a:lnTo>
                  <a:lnTo>
                    <a:pt x="238" y="81"/>
                  </a:lnTo>
                  <a:lnTo>
                    <a:pt x="251" y="75"/>
                  </a:lnTo>
                  <a:lnTo>
                    <a:pt x="263" y="67"/>
                  </a:lnTo>
                  <a:lnTo>
                    <a:pt x="276" y="61"/>
                  </a:lnTo>
                  <a:lnTo>
                    <a:pt x="287" y="55"/>
                  </a:lnTo>
                  <a:lnTo>
                    <a:pt x="302" y="49"/>
                  </a:lnTo>
                  <a:lnTo>
                    <a:pt x="315" y="43"/>
                  </a:lnTo>
                  <a:lnTo>
                    <a:pt x="329" y="38"/>
                  </a:lnTo>
                  <a:lnTo>
                    <a:pt x="344" y="33"/>
                  </a:lnTo>
                  <a:lnTo>
                    <a:pt x="347" y="32"/>
                  </a:lnTo>
                  <a:lnTo>
                    <a:pt x="350" y="31"/>
                  </a:lnTo>
                  <a:lnTo>
                    <a:pt x="356" y="29"/>
                  </a:lnTo>
                  <a:lnTo>
                    <a:pt x="368" y="26"/>
                  </a:lnTo>
                  <a:lnTo>
                    <a:pt x="392" y="19"/>
                  </a:lnTo>
                  <a:lnTo>
                    <a:pt x="407" y="16"/>
                  </a:lnTo>
                  <a:lnTo>
                    <a:pt x="421" y="13"/>
                  </a:lnTo>
                  <a:lnTo>
                    <a:pt x="447" y="9"/>
                  </a:lnTo>
                  <a:lnTo>
                    <a:pt x="461" y="7"/>
                  </a:lnTo>
                  <a:lnTo>
                    <a:pt x="474" y="6"/>
                  </a:lnTo>
                  <a:lnTo>
                    <a:pt x="488" y="5"/>
                  </a:lnTo>
                  <a:lnTo>
                    <a:pt x="501" y="3"/>
                  </a:lnTo>
                  <a:lnTo>
                    <a:pt x="515" y="2"/>
                  </a:lnTo>
                  <a:lnTo>
                    <a:pt x="529" y="2"/>
                  </a:lnTo>
                  <a:lnTo>
                    <a:pt x="542" y="1"/>
                  </a:lnTo>
                  <a:lnTo>
                    <a:pt x="557" y="0"/>
                  </a:lnTo>
                  <a:lnTo>
                    <a:pt x="584" y="1"/>
                  </a:lnTo>
                  <a:lnTo>
                    <a:pt x="612" y="2"/>
                  </a:lnTo>
                  <a:lnTo>
                    <a:pt x="639" y="4"/>
                  </a:lnTo>
                  <a:lnTo>
                    <a:pt x="668" y="7"/>
                  </a:lnTo>
                  <a:lnTo>
                    <a:pt x="695" y="11"/>
                  </a:lnTo>
                  <a:lnTo>
                    <a:pt x="723" y="16"/>
                  </a:lnTo>
                  <a:lnTo>
                    <a:pt x="750" y="23"/>
                  </a:lnTo>
                  <a:lnTo>
                    <a:pt x="778" y="30"/>
                  </a:lnTo>
                  <a:lnTo>
                    <a:pt x="805" y="37"/>
                  </a:lnTo>
                  <a:lnTo>
                    <a:pt x="831" y="47"/>
                  </a:lnTo>
                  <a:lnTo>
                    <a:pt x="858" y="57"/>
                  </a:lnTo>
                  <a:lnTo>
                    <a:pt x="883" y="67"/>
                  </a:lnTo>
                  <a:lnTo>
                    <a:pt x="909" y="79"/>
                  </a:lnTo>
                  <a:lnTo>
                    <a:pt x="934" y="92"/>
                  </a:lnTo>
                  <a:lnTo>
                    <a:pt x="959" y="104"/>
                  </a:lnTo>
                  <a:lnTo>
                    <a:pt x="983" y="118"/>
                  </a:lnTo>
                  <a:lnTo>
                    <a:pt x="1008" y="132"/>
                  </a:lnTo>
                  <a:lnTo>
                    <a:pt x="1032" y="147"/>
                  </a:lnTo>
                  <a:lnTo>
                    <a:pt x="1055" y="163"/>
                  </a:lnTo>
                  <a:lnTo>
                    <a:pt x="1078" y="178"/>
                  </a:lnTo>
                  <a:lnTo>
                    <a:pt x="1122" y="212"/>
                  </a:lnTo>
                  <a:lnTo>
                    <a:pt x="1165" y="246"/>
                  </a:lnTo>
                  <a:lnTo>
                    <a:pt x="1207" y="282"/>
                  </a:lnTo>
                  <a:lnTo>
                    <a:pt x="1248" y="318"/>
                  </a:lnTo>
                  <a:lnTo>
                    <a:pt x="1289" y="356"/>
                  </a:lnTo>
                  <a:lnTo>
                    <a:pt x="1328" y="394"/>
                  </a:lnTo>
                  <a:lnTo>
                    <a:pt x="1366" y="433"/>
                  </a:lnTo>
                  <a:lnTo>
                    <a:pt x="1405" y="472"/>
                  </a:lnTo>
                  <a:lnTo>
                    <a:pt x="1441" y="511"/>
                  </a:lnTo>
                  <a:lnTo>
                    <a:pt x="1478" y="551"/>
                  </a:lnTo>
                  <a:lnTo>
                    <a:pt x="1515" y="591"/>
                  </a:lnTo>
                  <a:lnTo>
                    <a:pt x="1551" y="630"/>
                  </a:lnTo>
                  <a:lnTo>
                    <a:pt x="1587" y="670"/>
                  </a:lnTo>
                  <a:lnTo>
                    <a:pt x="1622" y="710"/>
                  </a:lnTo>
                  <a:lnTo>
                    <a:pt x="1658" y="749"/>
                  </a:lnTo>
                  <a:lnTo>
                    <a:pt x="1693" y="788"/>
                  </a:lnTo>
                  <a:lnTo>
                    <a:pt x="1729" y="827"/>
                  </a:lnTo>
                  <a:lnTo>
                    <a:pt x="1765" y="865"/>
                  </a:lnTo>
                  <a:lnTo>
                    <a:pt x="1800" y="903"/>
                  </a:lnTo>
                  <a:lnTo>
                    <a:pt x="1836" y="940"/>
                  </a:lnTo>
                  <a:lnTo>
                    <a:pt x="1871" y="975"/>
                  </a:lnTo>
                  <a:lnTo>
                    <a:pt x="1907" y="1011"/>
                  </a:lnTo>
                  <a:lnTo>
                    <a:pt x="1943" y="1046"/>
                  </a:lnTo>
                  <a:lnTo>
                    <a:pt x="1980" y="1080"/>
                  </a:lnTo>
                  <a:lnTo>
                    <a:pt x="2017" y="1112"/>
                  </a:lnTo>
                  <a:lnTo>
                    <a:pt x="2053" y="1143"/>
                  </a:lnTo>
                  <a:lnTo>
                    <a:pt x="2090" y="1174"/>
                  </a:lnTo>
                  <a:lnTo>
                    <a:pt x="2127" y="1203"/>
                  </a:lnTo>
                  <a:lnTo>
                    <a:pt x="2165" y="1231"/>
                  </a:lnTo>
                  <a:lnTo>
                    <a:pt x="2203" y="1257"/>
                  </a:lnTo>
                  <a:lnTo>
                    <a:pt x="2240" y="1283"/>
                  </a:lnTo>
                  <a:lnTo>
                    <a:pt x="2278" y="1306"/>
                  </a:lnTo>
                  <a:lnTo>
                    <a:pt x="2316" y="1328"/>
                  </a:lnTo>
                  <a:lnTo>
                    <a:pt x="2354" y="1349"/>
                  </a:lnTo>
                  <a:lnTo>
                    <a:pt x="2392" y="1368"/>
                  </a:lnTo>
                  <a:lnTo>
                    <a:pt x="2430" y="1386"/>
                  </a:lnTo>
                  <a:lnTo>
                    <a:pt x="2467" y="1402"/>
                  </a:lnTo>
                  <a:lnTo>
                    <a:pt x="2505" y="1417"/>
                  </a:lnTo>
                  <a:lnTo>
                    <a:pt x="2543" y="1429"/>
                  </a:lnTo>
                  <a:lnTo>
                    <a:pt x="2579" y="1441"/>
                  </a:lnTo>
                  <a:lnTo>
                    <a:pt x="2615" y="1450"/>
                  </a:lnTo>
                  <a:lnTo>
                    <a:pt x="2650" y="1459"/>
                  </a:lnTo>
                  <a:lnTo>
                    <a:pt x="2686" y="1466"/>
                  </a:lnTo>
                  <a:lnTo>
                    <a:pt x="2720" y="1472"/>
                  </a:lnTo>
                  <a:lnTo>
                    <a:pt x="2753" y="1476"/>
                  </a:lnTo>
                  <a:lnTo>
                    <a:pt x="2785" y="1480"/>
                  </a:lnTo>
                  <a:lnTo>
                    <a:pt x="2818" y="1483"/>
                  </a:lnTo>
                  <a:lnTo>
                    <a:pt x="2848" y="1484"/>
                  </a:lnTo>
                  <a:lnTo>
                    <a:pt x="2877" y="1485"/>
                  </a:lnTo>
                  <a:lnTo>
                    <a:pt x="2905" y="1485"/>
                  </a:lnTo>
                  <a:lnTo>
                    <a:pt x="2933" y="1484"/>
                  </a:lnTo>
                  <a:lnTo>
                    <a:pt x="2959" y="1483"/>
                  </a:lnTo>
                  <a:lnTo>
                    <a:pt x="2984" y="1481"/>
                  </a:lnTo>
                  <a:lnTo>
                    <a:pt x="3008" y="1478"/>
                  </a:lnTo>
                  <a:lnTo>
                    <a:pt x="3018" y="1476"/>
                  </a:lnTo>
                  <a:lnTo>
                    <a:pt x="3030" y="1475"/>
                  </a:lnTo>
                  <a:lnTo>
                    <a:pt x="3040" y="1474"/>
                  </a:lnTo>
                  <a:lnTo>
                    <a:pt x="3051" y="1472"/>
                  </a:lnTo>
                  <a:lnTo>
                    <a:pt x="3061" y="1471"/>
                  </a:lnTo>
                  <a:lnTo>
                    <a:pt x="3071" y="1470"/>
                  </a:lnTo>
                  <a:lnTo>
                    <a:pt x="3080" y="1468"/>
                  </a:lnTo>
                  <a:lnTo>
                    <a:pt x="3088" y="1467"/>
                  </a:lnTo>
                  <a:lnTo>
                    <a:pt x="3105" y="1464"/>
                  </a:lnTo>
                  <a:lnTo>
                    <a:pt x="3121" y="1461"/>
                  </a:lnTo>
                  <a:lnTo>
                    <a:pt x="3134" y="1458"/>
                  </a:lnTo>
                  <a:lnTo>
                    <a:pt x="3148" y="1454"/>
                  </a:lnTo>
                  <a:lnTo>
                    <a:pt x="3170" y="1449"/>
                  </a:lnTo>
                  <a:lnTo>
                    <a:pt x="3186" y="1446"/>
                  </a:lnTo>
                  <a:lnTo>
                    <a:pt x="3195" y="1444"/>
                  </a:lnTo>
                  <a:lnTo>
                    <a:pt x="3198" y="1443"/>
                  </a:lnTo>
                  <a:lnTo>
                    <a:pt x="3205" y="1442"/>
                  </a:lnTo>
                  <a:lnTo>
                    <a:pt x="3213" y="1442"/>
                  </a:lnTo>
                  <a:lnTo>
                    <a:pt x="3219" y="1444"/>
                  </a:lnTo>
                  <a:lnTo>
                    <a:pt x="3225" y="1447"/>
                  </a:lnTo>
                  <a:lnTo>
                    <a:pt x="3231" y="1451"/>
                  </a:lnTo>
                  <a:lnTo>
                    <a:pt x="3235" y="1457"/>
                  </a:lnTo>
                  <a:lnTo>
                    <a:pt x="3239" y="1463"/>
                  </a:lnTo>
                  <a:lnTo>
                    <a:pt x="3241" y="1469"/>
                  </a:lnTo>
                  <a:lnTo>
                    <a:pt x="3242" y="1476"/>
                  </a:lnTo>
                  <a:lnTo>
                    <a:pt x="3241" y="1483"/>
                  </a:lnTo>
                  <a:lnTo>
                    <a:pt x="3240" y="1490"/>
                  </a:lnTo>
                  <a:lnTo>
                    <a:pt x="3237" y="1496"/>
                  </a:lnTo>
                  <a:lnTo>
                    <a:pt x="3233" y="1501"/>
                  </a:lnTo>
                  <a:lnTo>
                    <a:pt x="3227" y="1506"/>
                  </a:lnTo>
                  <a:lnTo>
                    <a:pt x="3221" y="1510"/>
                  </a:lnTo>
                  <a:lnTo>
                    <a:pt x="3215" y="1512"/>
                  </a:lnTo>
                  <a:lnTo>
                    <a:pt x="3214" y="1512"/>
                  </a:lnTo>
                  <a:lnTo>
                    <a:pt x="3213" y="1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4783138" y="2482851"/>
              <a:ext cx="998538" cy="347663"/>
            </a:xfrm>
            <a:custGeom>
              <a:rect b="b" l="l" r="r" t="t"/>
              <a:pathLst>
                <a:path extrusionOk="0" h="1533" w="4398">
                  <a:moveTo>
                    <a:pt x="90" y="944"/>
                  </a:moveTo>
                  <a:lnTo>
                    <a:pt x="91" y="944"/>
                  </a:lnTo>
                  <a:lnTo>
                    <a:pt x="92" y="941"/>
                  </a:lnTo>
                  <a:lnTo>
                    <a:pt x="96" y="936"/>
                  </a:lnTo>
                  <a:lnTo>
                    <a:pt x="101" y="929"/>
                  </a:lnTo>
                  <a:lnTo>
                    <a:pt x="107" y="920"/>
                  </a:lnTo>
                  <a:lnTo>
                    <a:pt x="116" y="909"/>
                  </a:lnTo>
                  <a:lnTo>
                    <a:pt x="126" y="897"/>
                  </a:lnTo>
                  <a:lnTo>
                    <a:pt x="138" y="883"/>
                  </a:lnTo>
                  <a:lnTo>
                    <a:pt x="151" y="868"/>
                  </a:lnTo>
                  <a:lnTo>
                    <a:pt x="167" y="850"/>
                  </a:lnTo>
                  <a:lnTo>
                    <a:pt x="184" y="831"/>
                  </a:lnTo>
                  <a:lnTo>
                    <a:pt x="203" y="811"/>
                  </a:lnTo>
                  <a:lnTo>
                    <a:pt x="223" y="790"/>
                  </a:lnTo>
                  <a:lnTo>
                    <a:pt x="245" y="767"/>
                  </a:lnTo>
                  <a:lnTo>
                    <a:pt x="271" y="744"/>
                  </a:lnTo>
                  <a:lnTo>
                    <a:pt x="297" y="719"/>
                  </a:lnTo>
                  <a:lnTo>
                    <a:pt x="325" y="694"/>
                  </a:lnTo>
                  <a:lnTo>
                    <a:pt x="355" y="668"/>
                  </a:lnTo>
                  <a:lnTo>
                    <a:pt x="388" y="642"/>
                  </a:lnTo>
                  <a:lnTo>
                    <a:pt x="422" y="616"/>
                  </a:lnTo>
                  <a:lnTo>
                    <a:pt x="459" y="589"/>
                  </a:lnTo>
                  <a:lnTo>
                    <a:pt x="497" y="562"/>
                  </a:lnTo>
                  <a:lnTo>
                    <a:pt x="538" y="535"/>
                  </a:lnTo>
                  <a:lnTo>
                    <a:pt x="581" y="508"/>
                  </a:lnTo>
                  <a:lnTo>
                    <a:pt x="626" y="481"/>
                  </a:lnTo>
                  <a:lnTo>
                    <a:pt x="674" y="456"/>
                  </a:lnTo>
                  <a:lnTo>
                    <a:pt x="723" y="431"/>
                  </a:lnTo>
                  <a:lnTo>
                    <a:pt x="776" y="408"/>
                  </a:lnTo>
                  <a:lnTo>
                    <a:pt x="802" y="397"/>
                  </a:lnTo>
                  <a:lnTo>
                    <a:pt x="830" y="385"/>
                  </a:lnTo>
                  <a:lnTo>
                    <a:pt x="857" y="375"/>
                  </a:lnTo>
                  <a:lnTo>
                    <a:pt x="885" y="364"/>
                  </a:lnTo>
                  <a:lnTo>
                    <a:pt x="915" y="355"/>
                  </a:lnTo>
                  <a:lnTo>
                    <a:pt x="944" y="346"/>
                  </a:lnTo>
                  <a:lnTo>
                    <a:pt x="974" y="336"/>
                  </a:lnTo>
                  <a:lnTo>
                    <a:pt x="1005" y="328"/>
                  </a:lnTo>
                  <a:lnTo>
                    <a:pt x="1035" y="320"/>
                  </a:lnTo>
                  <a:lnTo>
                    <a:pt x="1066" y="312"/>
                  </a:lnTo>
                  <a:lnTo>
                    <a:pt x="1098" y="306"/>
                  </a:lnTo>
                  <a:lnTo>
                    <a:pt x="1130" y="300"/>
                  </a:lnTo>
                  <a:lnTo>
                    <a:pt x="1163" y="294"/>
                  </a:lnTo>
                  <a:lnTo>
                    <a:pt x="1196" y="289"/>
                  </a:lnTo>
                  <a:lnTo>
                    <a:pt x="1229" y="285"/>
                  </a:lnTo>
                  <a:lnTo>
                    <a:pt x="1264" y="282"/>
                  </a:lnTo>
                  <a:lnTo>
                    <a:pt x="1297" y="279"/>
                  </a:lnTo>
                  <a:lnTo>
                    <a:pt x="1333" y="277"/>
                  </a:lnTo>
                  <a:lnTo>
                    <a:pt x="1367" y="276"/>
                  </a:lnTo>
                  <a:lnTo>
                    <a:pt x="1402" y="276"/>
                  </a:lnTo>
                  <a:lnTo>
                    <a:pt x="1411" y="276"/>
                  </a:lnTo>
                  <a:lnTo>
                    <a:pt x="1420" y="276"/>
                  </a:lnTo>
                  <a:lnTo>
                    <a:pt x="1429" y="276"/>
                  </a:lnTo>
                  <a:lnTo>
                    <a:pt x="1438" y="276"/>
                  </a:lnTo>
                  <a:lnTo>
                    <a:pt x="1447" y="277"/>
                  </a:lnTo>
                  <a:lnTo>
                    <a:pt x="1455" y="277"/>
                  </a:lnTo>
                  <a:lnTo>
                    <a:pt x="1464" y="278"/>
                  </a:lnTo>
                  <a:lnTo>
                    <a:pt x="1473" y="278"/>
                  </a:lnTo>
                  <a:lnTo>
                    <a:pt x="1481" y="279"/>
                  </a:lnTo>
                  <a:lnTo>
                    <a:pt x="1490" y="280"/>
                  </a:lnTo>
                  <a:lnTo>
                    <a:pt x="1499" y="281"/>
                  </a:lnTo>
                  <a:lnTo>
                    <a:pt x="1507" y="282"/>
                  </a:lnTo>
                  <a:lnTo>
                    <a:pt x="1517" y="283"/>
                  </a:lnTo>
                  <a:lnTo>
                    <a:pt x="1525" y="284"/>
                  </a:lnTo>
                  <a:lnTo>
                    <a:pt x="1534" y="286"/>
                  </a:lnTo>
                  <a:lnTo>
                    <a:pt x="1543" y="287"/>
                  </a:lnTo>
                  <a:lnTo>
                    <a:pt x="1578" y="294"/>
                  </a:lnTo>
                  <a:lnTo>
                    <a:pt x="1613" y="303"/>
                  </a:lnTo>
                  <a:lnTo>
                    <a:pt x="1648" y="313"/>
                  </a:lnTo>
                  <a:lnTo>
                    <a:pt x="1682" y="325"/>
                  </a:lnTo>
                  <a:lnTo>
                    <a:pt x="1717" y="339"/>
                  </a:lnTo>
                  <a:lnTo>
                    <a:pt x="1750" y="354"/>
                  </a:lnTo>
                  <a:lnTo>
                    <a:pt x="1784" y="371"/>
                  </a:lnTo>
                  <a:lnTo>
                    <a:pt x="1817" y="389"/>
                  </a:lnTo>
                  <a:lnTo>
                    <a:pt x="1849" y="409"/>
                  </a:lnTo>
                  <a:lnTo>
                    <a:pt x="1882" y="430"/>
                  </a:lnTo>
                  <a:lnTo>
                    <a:pt x="1913" y="452"/>
                  </a:lnTo>
                  <a:lnTo>
                    <a:pt x="1945" y="475"/>
                  </a:lnTo>
                  <a:lnTo>
                    <a:pt x="1975" y="499"/>
                  </a:lnTo>
                  <a:lnTo>
                    <a:pt x="2005" y="524"/>
                  </a:lnTo>
                  <a:lnTo>
                    <a:pt x="2034" y="550"/>
                  </a:lnTo>
                  <a:lnTo>
                    <a:pt x="2064" y="577"/>
                  </a:lnTo>
                  <a:lnTo>
                    <a:pt x="2093" y="606"/>
                  </a:lnTo>
                  <a:lnTo>
                    <a:pt x="2122" y="634"/>
                  </a:lnTo>
                  <a:lnTo>
                    <a:pt x="2151" y="662"/>
                  </a:lnTo>
                  <a:lnTo>
                    <a:pt x="2179" y="691"/>
                  </a:lnTo>
                  <a:lnTo>
                    <a:pt x="2234" y="752"/>
                  </a:lnTo>
                  <a:lnTo>
                    <a:pt x="2291" y="812"/>
                  </a:lnTo>
                  <a:lnTo>
                    <a:pt x="2346" y="874"/>
                  </a:lnTo>
                  <a:lnTo>
                    <a:pt x="2403" y="937"/>
                  </a:lnTo>
                  <a:lnTo>
                    <a:pt x="2460" y="999"/>
                  </a:lnTo>
                  <a:lnTo>
                    <a:pt x="2519" y="1061"/>
                  </a:lnTo>
                  <a:lnTo>
                    <a:pt x="2548" y="1092"/>
                  </a:lnTo>
                  <a:lnTo>
                    <a:pt x="2578" y="1123"/>
                  </a:lnTo>
                  <a:lnTo>
                    <a:pt x="2610" y="1153"/>
                  </a:lnTo>
                  <a:lnTo>
                    <a:pt x="2641" y="1182"/>
                  </a:lnTo>
                  <a:lnTo>
                    <a:pt x="2673" y="1211"/>
                  </a:lnTo>
                  <a:lnTo>
                    <a:pt x="2706" y="1240"/>
                  </a:lnTo>
                  <a:lnTo>
                    <a:pt x="2739" y="1268"/>
                  </a:lnTo>
                  <a:lnTo>
                    <a:pt x="2774" y="1295"/>
                  </a:lnTo>
                  <a:lnTo>
                    <a:pt x="2808" y="1321"/>
                  </a:lnTo>
                  <a:lnTo>
                    <a:pt x="2845" y="1346"/>
                  </a:lnTo>
                  <a:lnTo>
                    <a:pt x="2881" y="1370"/>
                  </a:lnTo>
                  <a:lnTo>
                    <a:pt x="2919" y="1392"/>
                  </a:lnTo>
                  <a:lnTo>
                    <a:pt x="2958" y="1414"/>
                  </a:lnTo>
                  <a:lnTo>
                    <a:pt x="2998" y="1434"/>
                  </a:lnTo>
                  <a:lnTo>
                    <a:pt x="3038" y="1452"/>
                  </a:lnTo>
                  <a:lnTo>
                    <a:pt x="3079" y="1468"/>
                  </a:lnTo>
                  <a:lnTo>
                    <a:pt x="3121" y="1483"/>
                  </a:lnTo>
                  <a:lnTo>
                    <a:pt x="3164" y="1495"/>
                  </a:lnTo>
                  <a:lnTo>
                    <a:pt x="3207" y="1507"/>
                  </a:lnTo>
                  <a:lnTo>
                    <a:pt x="3251" y="1516"/>
                  </a:lnTo>
                  <a:lnTo>
                    <a:pt x="3294" y="1523"/>
                  </a:lnTo>
                  <a:lnTo>
                    <a:pt x="3338" y="1528"/>
                  </a:lnTo>
                  <a:lnTo>
                    <a:pt x="3382" y="1531"/>
                  </a:lnTo>
                  <a:lnTo>
                    <a:pt x="3426" y="1533"/>
                  </a:lnTo>
                  <a:lnTo>
                    <a:pt x="3438" y="1533"/>
                  </a:lnTo>
                  <a:lnTo>
                    <a:pt x="3449" y="1533"/>
                  </a:lnTo>
                  <a:lnTo>
                    <a:pt x="3470" y="1533"/>
                  </a:lnTo>
                  <a:lnTo>
                    <a:pt x="3481" y="1532"/>
                  </a:lnTo>
                  <a:lnTo>
                    <a:pt x="3492" y="1532"/>
                  </a:lnTo>
                  <a:lnTo>
                    <a:pt x="3503" y="1532"/>
                  </a:lnTo>
                  <a:lnTo>
                    <a:pt x="3514" y="1531"/>
                  </a:lnTo>
                  <a:lnTo>
                    <a:pt x="3558" y="1529"/>
                  </a:lnTo>
                  <a:lnTo>
                    <a:pt x="3601" y="1525"/>
                  </a:lnTo>
                  <a:lnTo>
                    <a:pt x="3623" y="1523"/>
                  </a:lnTo>
                  <a:lnTo>
                    <a:pt x="3645" y="1520"/>
                  </a:lnTo>
                  <a:lnTo>
                    <a:pt x="3667" y="1517"/>
                  </a:lnTo>
                  <a:lnTo>
                    <a:pt x="3688" y="1514"/>
                  </a:lnTo>
                  <a:lnTo>
                    <a:pt x="3710" y="1510"/>
                  </a:lnTo>
                  <a:lnTo>
                    <a:pt x="3730" y="1506"/>
                  </a:lnTo>
                  <a:lnTo>
                    <a:pt x="3752" y="1502"/>
                  </a:lnTo>
                  <a:lnTo>
                    <a:pt x="3773" y="1496"/>
                  </a:lnTo>
                  <a:lnTo>
                    <a:pt x="3816" y="1486"/>
                  </a:lnTo>
                  <a:lnTo>
                    <a:pt x="3858" y="1472"/>
                  </a:lnTo>
                  <a:lnTo>
                    <a:pt x="3899" y="1458"/>
                  </a:lnTo>
                  <a:lnTo>
                    <a:pt x="3940" y="1441"/>
                  </a:lnTo>
                  <a:lnTo>
                    <a:pt x="3959" y="1433"/>
                  </a:lnTo>
                  <a:lnTo>
                    <a:pt x="3979" y="1422"/>
                  </a:lnTo>
                  <a:lnTo>
                    <a:pt x="3998" y="1413"/>
                  </a:lnTo>
                  <a:lnTo>
                    <a:pt x="4017" y="1402"/>
                  </a:lnTo>
                  <a:lnTo>
                    <a:pt x="4036" y="1391"/>
                  </a:lnTo>
                  <a:lnTo>
                    <a:pt x="4055" y="1379"/>
                  </a:lnTo>
                  <a:lnTo>
                    <a:pt x="4072" y="1367"/>
                  </a:lnTo>
                  <a:lnTo>
                    <a:pt x="4090" y="1354"/>
                  </a:lnTo>
                  <a:lnTo>
                    <a:pt x="4108" y="1341"/>
                  </a:lnTo>
                  <a:lnTo>
                    <a:pt x="4125" y="1327"/>
                  </a:lnTo>
                  <a:lnTo>
                    <a:pt x="4141" y="1314"/>
                  </a:lnTo>
                  <a:lnTo>
                    <a:pt x="4157" y="1299"/>
                  </a:lnTo>
                  <a:lnTo>
                    <a:pt x="4173" y="1283"/>
                  </a:lnTo>
                  <a:lnTo>
                    <a:pt x="4187" y="1268"/>
                  </a:lnTo>
                  <a:lnTo>
                    <a:pt x="4202" y="1252"/>
                  </a:lnTo>
                  <a:lnTo>
                    <a:pt x="4217" y="1235"/>
                  </a:lnTo>
                  <a:lnTo>
                    <a:pt x="4230" y="1219"/>
                  </a:lnTo>
                  <a:lnTo>
                    <a:pt x="4243" y="1201"/>
                  </a:lnTo>
                  <a:lnTo>
                    <a:pt x="4255" y="1184"/>
                  </a:lnTo>
                  <a:lnTo>
                    <a:pt x="4267" y="1166"/>
                  </a:lnTo>
                  <a:lnTo>
                    <a:pt x="4278" y="1148"/>
                  </a:lnTo>
                  <a:lnTo>
                    <a:pt x="4289" y="1130"/>
                  </a:lnTo>
                  <a:lnTo>
                    <a:pt x="4299" y="1111"/>
                  </a:lnTo>
                  <a:lnTo>
                    <a:pt x="4309" y="1091"/>
                  </a:lnTo>
                  <a:lnTo>
                    <a:pt x="4318" y="1072"/>
                  </a:lnTo>
                  <a:lnTo>
                    <a:pt x="4326" y="1054"/>
                  </a:lnTo>
                  <a:lnTo>
                    <a:pt x="4335" y="1034"/>
                  </a:lnTo>
                  <a:lnTo>
                    <a:pt x="4342" y="1014"/>
                  </a:lnTo>
                  <a:lnTo>
                    <a:pt x="4356" y="974"/>
                  </a:lnTo>
                  <a:lnTo>
                    <a:pt x="4366" y="935"/>
                  </a:lnTo>
                  <a:lnTo>
                    <a:pt x="4376" y="894"/>
                  </a:lnTo>
                  <a:lnTo>
                    <a:pt x="4383" y="854"/>
                  </a:lnTo>
                  <a:lnTo>
                    <a:pt x="4389" y="813"/>
                  </a:lnTo>
                  <a:lnTo>
                    <a:pt x="4393" y="774"/>
                  </a:lnTo>
                  <a:lnTo>
                    <a:pt x="4394" y="763"/>
                  </a:lnTo>
                  <a:lnTo>
                    <a:pt x="4394" y="753"/>
                  </a:lnTo>
                  <a:lnTo>
                    <a:pt x="4396" y="743"/>
                  </a:lnTo>
                  <a:lnTo>
                    <a:pt x="4396" y="733"/>
                  </a:lnTo>
                  <a:lnTo>
                    <a:pt x="4397" y="724"/>
                  </a:lnTo>
                  <a:lnTo>
                    <a:pt x="4397" y="713"/>
                  </a:lnTo>
                  <a:lnTo>
                    <a:pt x="4397" y="704"/>
                  </a:lnTo>
                  <a:lnTo>
                    <a:pt x="4398" y="693"/>
                  </a:lnTo>
                  <a:lnTo>
                    <a:pt x="4398" y="688"/>
                  </a:lnTo>
                  <a:lnTo>
                    <a:pt x="4398" y="683"/>
                  </a:lnTo>
                  <a:lnTo>
                    <a:pt x="4397" y="672"/>
                  </a:lnTo>
                  <a:lnTo>
                    <a:pt x="4397" y="663"/>
                  </a:lnTo>
                  <a:lnTo>
                    <a:pt x="4397" y="654"/>
                  </a:lnTo>
                  <a:lnTo>
                    <a:pt x="4396" y="643"/>
                  </a:lnTo>
                  <a:lnTo>
                    <a:pt x="4394" y="632"/>
                  </a:lnTo>
                  <a:lnTo>
                    <a:pt x="4394" y="621"/>
                  </a:lnTo>
                  <a:lnTo>
                    <a:pt x="4392" y="612"/>
                  </a:lnTo>
                  <a:lnTo>
                    <a:pt x="4390" y="591"/>
                  </a:lnTo>
                  <a:lnTo>
                    <a:pt x="4386" y="571"/>
                  </a:lnTo>
                  <a:lnTo>
                    <a:pt x="4382" y="551"/>
                  </a:lnTo>
                  <a:lnTo>
                    <a:pt x="4378" y="532"/>
                  </a:lnTo>
                  <a:lnTo>
                    <a:pt x="4371" y="513"/>
                  </a:lnTo>
                  <a:lnTo>
                    <a:pt x="4366" y="494"/>
                  </a:lnTo>
                  <a:lnTo>
                    <a:pt x="4359" y="475"/>
                  </a:lnTo>
                  <a:lnTo>
                    <a:pt x="4352" y="456"/>
                  </a:lnTo>
                  <a:lnTo>
                    <a:pt x="4344" y="438"/>
                  </a:lnTo>
                  <a:lnTo>
                    <a:pt x="4336" y="421"/>
                  </a:lnTo>
                  <a:lnTo>
                    <a:pt x="4328" y="403"/>
                  </a:lnTo>
                  <a:lnTo>
                    <a:pt x="4318" y="385"/>
                  </a:lnTo>
                  <a:lnTo>
                    <a:pt x="4299" y="352"/>
                  </a:lnTo>
                  <a:lnTo>
                    <a:pt x="4277" y="319"/>
                  </a:lnTo>
                  <a:lnTo>
                    <a:pt x="4255" y="289"/>
                  </a:lnTo>
                  <a:lnTo>
                    <a:pt x="4231" y="260"/>
                  </a:lnTo>
                  <a:lnTo>
                    <a:pt x="4206" y="232"/>
                  </a:lnTo>
                  <a:lnTo>
                    <a:pt x="4180" y="206"/>
                  </a:lnTo>
                  <a:lnTo>
                    <a:pt x="4153" y="181"/>
                  </a:lnTo>
                  <a:lnTo>
                    <a:pt x="4125" y="156"/>
                  </a:lnTo>
                  <a:lnTo>
                    <a:pt x="4095" y="135"/>
                  </a:lnTo>
                  <a:lnTo>
                    <a:pt x="4066" y="114"/>
                  </a:lnTo>
                  <a:lnTo>
                    <a:pt x="4036" y="95"/>
                  </a:lnTo>
                  <a:lnTo>
                    <a:pt x="4004" y="77"/>
                  </a:lnTo>
                  <a:lnTo>
                    <a:pt x="3972" y="61"/>
                  </a:lnTo>
                  <a:lnTo>
                    <a:pt x="3940" y="47"/>
                  </a:lnTo>
                  <a:lnTo>
                    <a:pt x="3907" y="35"/>
                  </a:lnTo>
                  <a:lnTo>
                    <a:pt x="3874" y="24"/>
                  </a:lnTo>
                  <a:lnTo>
                    <a:pt x="3840" y="15"/>
                  </a:lnTo>
                  <a:lnTo>
                    <a:pt x="3807" y="8"/>
                  </a:lnTo>
                  <a:lnTo>
                    <a:pt x="3798" y="7"/>
                  </a:lnTo>
                  <a:lnTo>
                    <a:pt x="3790" y="6"/>
                  </a:lnTo>
                  <a:lnTo>
                    <a:pt x="3781" y="5"/>
                  </a:lnTo>
                  <a:lnTo>
                    <a:pt x="3772" y="4"/>
                  </a:lnTo>
                  <a:lnTo>
                    <a:pt x="3764" y="3"/>
                  </a:lnTo>
                  <a:lnTo>
                    <a:pt x="3756" y="2"/>
                  </a:lnTo>
                  <a:lnTo>
                    <a:pt x="3747" y="1"/>
                  </a:lnTo>
                  <a:lnTo>
                    <a:pt x="3739" y="1"/>
                  </a:lnTo>
                  <a:lnTo>
                    <a:pt x="3730" y="1"/>
                  </a:lnTo>
                  <a:lnTo>
                    <a:pt x="3728" y="0"/>
                  </a:lnTo>
                  <a:lnTo>
                    <a:pt x="3725" y="0"/>
                  </a:lnTo>
                  <a:lnTo>
                    <a:pt x="3721" y="0"/>
                  </a:lnTo>
                  <a:lnTo>
                    <a:pt x="3706" y="0"/>
                  </a:lnTo>
                  <a:lnTo>
                    <a:pt x="3699" y="0"/>
                  </a:lnTo>
                  <a:lnTo>
                    <a:pt x="3691" y="0"/>
                  </a:lnTo>
                  <a:lnTo>
                    <a:pt x="3682" y="0"/>
                  </a:lnTo>
                  <a:lnTo>
                    <a:pt x="3674" y="0"/>
                  </a:lnTo>
                  <a:lnTo>
                    <a:pt x="3643" y="1"/>
                  </a:lnTo>
                  <a:lnTo>
                    <a:pt x="3611" y="3"/>
                  </a:lnTo>
                  <a:lnTo>
                    <a:pt x="3581" y="6"/>
                  </a:lnTo>
                  <a:lnTo>
                    <a:pt x="3551" y="10"/>
                  </a:lnTo>
                  <a:lnTo>
                    <a:pt x="3520" y="15"/>
                  </a:lnTo>
                  <a:lnTo>
                    <a:pt x="3491" y="22"/>
                  </a:lnTo>
                  <a:lnTo>
                    <a:pt x="3463" y="29"/>
                  </a:lnTo>
                  <a:lnTo>
                    <a:pt x="3435" y="36"/>
                  </a:lnTo>
                  <a:lnTo>
                    <a:pt x="3407" y="46"/>
                  </a:lnTo>
                  <a:lnTo>
                    <a:pt x="3380" y="56"/>
                  </a:lnTo>
                  <a:lnTo>
                    <a:pt x="3354" y="67"/>
                  </a:lnTo>
                  <a:lnTo>
                    <a:pt x="3329" y="78"/>
                  </a:lnTo>
                  <a:lnTo>
                    <a:pt x="3304" y="92"/>
                  </a:lnTo>
                  <a:lnTo>
                    <a:pt x="3280" y="105"/>
                  </a:lnTo>
                  <a:lnTo>
                    <a:pt x="3257" y="120"/>
                  </a:lnTo>
                  <a:lnTo>
                    <a:pt x="3236" y="135"/>
                  </a:lnTo>
                  <a:lnTo>
                    <a:pt x="3215" y="150"/>
                  </a:lnTo>
                  <a:lnTo>
                    <a:pt x="3194" y="167"/>
                  </a:lnTo>
                  <a:lnTo>
                    <a:pt x="3175" y="184"/>
                  </a:lnTo>
                  <a:lnTo>
                    <a:pt x="3157" y="201"/>
                  </a:lnTo>
                  <a:lnTo>
                    <a:pt x="3142" y="220"/>
                  </a:lnTo>
                  <a:lnTo>
                    <a:pt x="3126" y="238"/>
                  </a:lnTo>
                  <a:lnTo>
                    <a:pt x="3111" y="257"/>
                  </a:lnTo>
                  <a:lnTo>
                    <a:pt x="3098" y="276"/>
                  </a:lnTo>
                  <a:lnTo>
                    <a:pt x="3085" y="293"/>
                  </a:lnTo>
                  <a:lnTo>
                    <a:pt x="3075" y="312"/>
                  </a:lnTo>
                  <a:lnTo>
                    <a:pt x="3064" y="331"/>
                  </a:lnTo>
                  <a:lnTo>
                    <a:pt x="3055" y="349"/>
                  </a:lnTo>
                  <a:lnTo>
                    <a:pt x="3046" y="366"/>
                  </a:lnTo>
                  <a:lnTo>
                    <a:pt x="3038" y="384"/>
                  </a:lnTo>
                  <a:lnTo>
                    <a:pt x="3031" y="401"/>
                  </a:lnTo>
                  <a:lnTo>
                    <a:pt x="3025" y="418"/>
                  </a:lnTo>
                  <a:lnTo>
                    <a:pt x="3015" y="450"/>
                  </a:lnTo>
                  <a:lnTo>
                    <a:pt x="3007" y="479"/>
                  </a:lnTo>
                  <a:lnTo>
                    <a:pt x="3001" y="506"/>
                  </a:lnTo>
                  <a:lnTo>
                    <a:pt x="2995" y="530"/>
                  </a:lnTo>
                  <a:lnTo>
                    <a:pt x="2991" y="552"/>
                  </a:lnTo>
                  <a:lnTo>
                    <a:pt x="2988" y="572"/>
                  </a:lnTo>
                  <a:lnTo>
                    <a:pt x="2986" y="588"/>
                  </a:lnTo>
                  <a:lnTo>
                    <a:pt x="2985" y="601"/>
                  </a:lnTo>
                  <a:lnTo>
                    <a:pt x="2983" y="620"/>
                  </a:lnTo>
                  <a:lnTo>
                    <a:pt x="2983" y="626"/>
                  </a:lnTo>
                  <a:lnTo>
                    <a:pt x="2982" y="638"/>
                  </a:lnTo>
                  <a:lnTo>
                    <a:pt x="2982" y="649"/>
                  </a:lnTo>
                  <a:lnTo>
                    <a:pt x="2984" y="662"/>
                  </a:lnTo>
                  <a:lnTo>
                    <a:pt x="2987" y="672"/>
                  </a:lnTo>
                  <a:lnTo>
                    <a:pt x="2991" y="684"/>
                  </a:lnTo>
                  <a:lnTo>
                    <a:pt x="2995" y="693"/>
                  </a:lnTo>
                  <a:lnTo>
                    <a:pt x="3002" y="704"/>
                  </a:lnTo>
                  <a:lnTo>
                    <a:pt x="3008" y="712"/>
                  </a:lnTo>
                  <a:lnTo>
                    <a:pt x="3015" y="722"/>
                  </a:lnTo>
                  <a:lnTo>
                    <a:pt x="3024" y="729"/>
                  </a:lnTo>
                  <a:lnTo>
                    <a:pt x="3033" y="736"/>
                  </a:lnTo>
                  <a:lnTo>
                    <a:pt x="3042" y="741"/>
                  </a:lnTo>
                  <a:lnTo>
                    <a:pt x="3053" y="747"/>
                  </a:lnTo>
                  <a:lnTo>
                    <a:pt x="3064" y="751"/>
                  </a:lnTo>
                  <a:lnTo>
                    <a:pt x="3076" y="754"/>
                  </a:lnTo>
                  <a:lnTo>
                    <a:pt x="3087" y="756"/>
                  </a:lnTo>
                  <a:lnTo>
                    <a:pt x="3100" y="756"/>
                  </a:lnTo>
                  <a:lnTo>
                    <a:pt x="3111" y="756"/>
                  </a:lnTo>
                  <a:lnTo>
                    <a:pt x="3123" y="754"/>
                  </a:lnTo>
                  <a:lnTo>
                    <a:pt x="3134" y="751"/>
                  </a:lnTo>
                  <a:lnTo>
                    <a:pt x="3145" y="748"/>
                  </a:lnTo>
                  <a:lnTo>
                    <a:pt x="3155" y="742"/>
                  </a:lnTo>
                  <a:lnTo>
                    <a:pt x="3165" y="736"/>
                  </a:lnTo>
                  <a:lnTo>
                    <a:pt x="3174" y="730"/>
                  </a:lnTo>
                  <a:lnTo>
                    <a:pt x="3183" y="723"/>
                  </a:lnTo>
                  <a:lnTo>
                    <a:pt x="3191" y="714"/>
                  </a:lnTo>
                  <a:lnTo>
                    <a:pt x="3197" y="705"/>
                  </a:lnTo>
                  <a:lnTo>
                    <a:pt x="3203" y="695"/>
                  </a:lnTo>
                  <a:lnTo>
                    <a:pt x="3209" y="685"/>
                  </a:lnTo>
                  <a:lnTo>
                    <a:pt x="3213" y="673"/>
                  </a:lnTo>
                  <a:lnTo>
                    <a:pt x="3215" y="662"/>
                  </a:lnTo>
                  <a:lnTo>
                    <a:pt x="3217" y="650"/>
                  </a:lnTo>
                  <a:lnTo>
                    <a:pt x="3218" y="640"/>
                  </a:lnTo>
                  <a:lnTo>
                    <a:pt x="3218" y="630"/>
                  </a:lnTo>
                  <a:lnTo>
                    <a:pt x="3217" y="626"/>
                  </a:lnTo>
                  <a:lnTo>
                    <a:pt x="3217" y="621"/>
                  </a:lnTo>
                  <a:lnTo>
                    <a:pt x="3216" y="609"/>
                  </a:lnTo>
                  <a:lnTo>
                    <a:pt x="3215" y="598"/>
                  </a:lnTo>
                  <a:lnTo>
                    <a:pt x="3215" y="587"/>
                  </a:lnTo>
                  <a:lnTo>
                    <a:pt x="3214" y="572"/>
                  </a:lnTo>
                  <a:lnTo>
                    <a:pt x="3214" y="556"/>
                  </a:lnTo>
                  <a:lnTo>
                    <a:pt x="3215" y="539"/>
                  </a:lnTo>
                  <a:lnTo>
                    <a:pt x="3216" y="519"/>
                  </a:lnTo>
                  <a:lnTo>
                    <a:pt x="3219" y="498"/>
                  </a:lnTo>
                  <a:lnTo>
                    <a:pt x="3222" y="475"/>
                  </a:lnTo>
                  <a:lnTo>
                    <a:pt x="3228" y="451"/>
                  </a:lnTo>
                  <a:lnTo>
                    <a:pt x="3235" y="425"/>
                  </a:lnTo>
                  <a:lnTo>
                    <a:pt x="3240" y="412"/>
                  </a:lnTo>
                  <a:lnTo>
                    <a:pt x="3245" y="399"/>
                  </a:lnTo>
                  <a:lnTo>
                    <a:pt x="3251" y="386"/>
                  </a:lnTo>
                  <a:lnTo>
                    <a:pt x="3258" y="373"/>
                  </a:lnTo>
                  <a:lnTo>
                    <a:pt x="3264" y="359"/>
                  </a:lnTo>
                  <a:lnTo>
                    <a:pt x="3273" y="346"/>
                  </a:lnTo>
                  <a:lnTo>
                    <a:pt x="3282" y="332"/>
                  </a:lnTo>
                  <a:lnTo>
                    <a:pt x="3291" y="317"/>
                  </a:lnTo>
                  <a:lnTo>
                    <a:pt x="3302" y="304"/>
                  </a:lnTo>
                  <a:lnTo>
                    <a:pt x="3313" y="291"/>
                  </a:lnTo>
                  <a:lnTo>
                    <a:pt x="3326" y="278"/>
                  </a:lnTo>
                  <a:lnTo>
                    <a:pt x="3339" y="264"/>
                  </a:lnTo>
                  <a:lnTo>
                    <a:pt x="3354" y="252"/>
                  </a:lnTo>
                  <a:lnTo>
                    <a:pt x="3370" y="239"/>
                  </a:lnTo>
                  <a:lnTo>
                    <a:pt x="3386" y="228"/>
                  </a:lnTo>
                  <a:lnTo>
                    <a:pt x="3404" y="216"/>
                  </a:lnTo>
                  <a:lnTo>
                    <a:pt x="3422" y="205"/>
                  </a:lnTo>
                  <a:lnTo>
                    <a:pt x="3442" y="194"/>
                  </a:lnTo>
                  <a:lnTo>
                    <a:pt x="3463" y="184"/>
                  </a:lnTo>
                  <a:lnTo>
                    <a:pt x="3484" y="174"/>
                  </a:lnTo>
                  <a:lnTo>
                    <a:pt x="3506" y="166"/>
                  </a:lnTo>
                  <a:lnTo>
                    <a:pt x="3529" y="158"/>
                  </a:lnTo>
                  <a:lnTo>
                    <a:pt x="3553" y="150"/>
                  </a:lnTo>
                  <a:lnTo>
                    <a:pt x="3577" y="144"/>
                  </a:lnTo>
                  <a:lnTo>
                    <a:pt x="3602" y="138"/>
                  </a:lnTo>
                  <a:lnTo>
                    <a:pt x="3628" y="132"/>
                  </a:lnTo>
                  <a:lnTo>
                    <a:pt x="3654" y="129"/>
                  </a:lnTo>
                  <a:lnTo>
                    <a:pt x="3681" y="126"/>
                  </a:lnTo>
                  <a:lnTo>
                    <a:pt x="3694" y="124"/>
                  </a:lnTo>
                  <a:lnTo>
                    <a:pt x="3709" y="123"/>
                  </a:lnTo>
                  <a:lnTo>
                    <a:pt x="3723" y="123"/>
                  </a:lnTo>
                  <a:lnTo>
                    <a:pt x="3727" y="122"/>
                  </a:lnTo>
                  <a:lnTo>
                    <a:pt x="3727" y="122"/>
                  </a:lnTo>
                  <a:lnTo>
                    <a:pt x="3727" y="122"/>
                  </a:lnTo>
                  <a:lnTo>
                    <a:pt x="3729" y="122"/>
                  </a:lnTo>
                  <a:lnTo>
                    <a:pt x="3736" y="122"/>
                  </a:lnTo>
                  <a:lnTo>
                    <a:pt x="3749" y="122"/>
                  </a:lnTo>
                  <a:lnTo>
                    <a:pt x="3763" y="123"/>
                  </a:lnTo>
                  <a:lnTo>
                    <a:pt x="3776" y="123"/>
                  </a:lnTo>
                  <a:lnTo>
                    <a:pt x="3790" y="125"/>
                  </a:lnTo>
                  <a:lnTo>
                    <a:pt x="3818" y="128"/>
                  </a:lnTo>
                  <a:lnTo>
                    <a:pt x="3846" y="134"/>
                  </a:lnTo>
                  <a:lnTo>
                    <a:pt x="3874" y="141"/>
                  </a:lnTo>
                  <a:lnTo>
                    <a:pt x="3902" y="149"/>
                  </a:lnTo>
                  <a:lnTo>
                    <a:pt x="3930" y="160"/>
                  </a:lnTo>
                  <a:lnTo>
                    <a:pt x="3957" y="171"/>
                  </a:lnTo>
                  <a:lnTo>
                    <a:pt x="3986" y="185"/>
                  </a:lnTo>
                  <a:lnTo>
                    <a:pt x="4013" y="199"/>
                  </a:lnTo>
                  <a:lnTo>
                    <a:pt x="4039" y="216"/>
                  </a:lnTo>
                  <a:lnTo>
                    <a:pt x="4065" y="234"/>
                  </a:lnTo>
                  <a:lnTo>
                    <a:pt x="4091" y="254"/>
                  </a:lnTo>
                  <a:lnTo>
                    <a:pt x="4116" y="275"/>
                  </a:lnTo>
                  <a:lnTo>
                    <a:pt x="4140" y="296"/>
                  </a:lnTo>
                  <a:lnTo>
                    <a:pt x="4163" y="319"/>
                  </a:lnTo>
                  <a:lnTo>
                    <a:pt x="4185" y="344"/>
                  </a:lnTo>
                  <a:lnTo>
                    <a:pt x="4206" y="372"/>
                  </a:lnTo>
                  <a:lnTo>
                    <a:pt x="4226" y="399"/>
                  </a:lnTo>
                  <a:lnTo>
                    <a:pt x="4244" y="428"/>
                  </a:lnTo>
                  <a:lnTo>
                    <a:pt x="4261" y="457"/>
                  </a:lnTo>
                  <a:lnTo>
                    <a:pt x="4275" y="489"/>
                  </a:lnTo>
                  <a:lnTo>
                    <a:pt x="4283" y="504"/>
                  </a:lnTo>
                  <a:lnTo>
                    <a:pt x="4289" y="521"/>
                  </a:lnTo>
                  <a:lnTo>
                    <a:pt x="4294" y="537"/>
                  </a:lnTo>
                  <a:lnTo>
                    <a:pt x="4299" y="553"/>
                  </a:lnTo>
                  <a:lnTo>
                    <a:pt x="4303" y="570"/>
                  </a:lnTo>
                  <a:lnTo>
                    <a:pt x="4308" y="588"/>
                  </a:lnTo>
                  <a:lnTo>
                    <a:pt x="4311" y="605"/>
                  </a:lnTo>
                  <a:lnTo>
                    <a:pt x="4314" y="622"/>
                  </a:lnTo>
                  <a:lnTo>
                    <a:pt x="4316" y="631"/>
                  </a:lnTo>
                  <a:lnTo>
                    <a:pt x="4316" y="639"/>
                  </a:lnTo>
                  <a:lnTo>
                    <a:pt x="4317" y="647"/>
                  </a:lnTo>
                  <a:lnTo>
                    <a:pt x="4318" y="656"/>
                  </a:lnTo>
                  <a:lnTo>
                    <a:pt x="4319" y="665"/>
                  </a:lnTo>
                  <a:lnTo>
                    <a:pt x="4319" y="676"/>
                  </a:lnTo>
                  <a:lnTo>
                    <a:pt x="4319" y="685"/>
                  </a:lnTo>
                  <a:lnTo>
                    <a:pt x="4319" y="687"/>
                  </a:lnTo>
                  <a:lnTo>
                    <a:pt x="4320" y="688"/>
                  </a:lnTo>
                  <a:lnTo>
                    <a:pt x="4320" y="688"/>
                  </a:lnTo>
                  <a:lnTo>
                    <a:pt x="4319" y="693"/>
                  </a:lnTo>
                  <a:lnTo>
                    <a:pt x="4319" y="703"/>
                  </a:lnTo>
                  <a:lnTo>
                    <a:pt x="4319" y="711"/>
                  </a:lnTo>
                  <a:lnTo>
                    <a:pt x="4319" y="720"/>
                  </a:lnTo>
                  <a:lnTo>
                    <a:pt x="4319" y="730"/>
                  </a:lnTo>
                  <a:lnTo>
                    <a:pt x="4319" y="739"/>
                  </a:lnTo>
                  <a:lnTo>
                    <a:pt x="4318" y="749"/>
                  </a:lnTo>
                  <a:lnTo>
                    <a:pt x="4318" y="758"/>
                  </a:lnTo>
                  <a:lnTo>
                    <a:pt x="4317" y="767"/>
                  </a:lnTo>
                  <a:lnTo>
                    <a:pt x="4314" y="805"/>
                  </a:lnTo>
                  <a:lnTo>
                    <a:pt x="4309" y="843"/>
                  </a:lnTo>
                  <a:lnTo>
                    <a:pt x="4302" y="879"/>
                  </a:lnTo>
                  <a:lnTo>
                    <a:pt x="4295" y="917"/>
                  </a:lnTo>
                  <a:lnTo>
                    <a:pt x="4285" y="953"/>
                  </a:lnTo>
                  <a:lnTo>
                    <a:pt x="4273" y="990"/>
                  </a:lnTo>
                  <a:lnTo>
                    <a:pt x="4260" y="1025"/>
                  </a:lnTo>
                  <a:lnTo>
                    <a:pt x="4244" y="1061"/>
                  </a:lnTo>
                  <a:lnTo>
                    <a:pt x="4236" y="1078"/>
                  </a:lnTo>
                  <a:lnTo>
                    <a:pt x="4227" y="1095"/>
                  </a:lnTo>
                  <a:lnTo>
                    <a:pt x="4218" y="1112"/>
                  </a:lnTo>
                  <a:lnTo>
                    <a:pt x="4207" y="1129"/>
                  </a:lnTo>
                  <a:lnTo>
                    <a:pt x="4197" y="1144"/>
                  </a:lnTo>
                  <a:lnTo>
                    <a:pt x="4186" y="1160"/>
                  </a:lnTo>
                  <a:lnTo>
                    <a:pt x="4175" y="1176"/>
                  </a:lnTo>
                  <a:lnTo>
                    <a:pt x="4162" y="1191"/>
                  </a:lnTo>
                  <a:lnTo>
                    <a:pt x="4150" y="1206"/>
                  </a:lnTo>
                  <a:lnTo>
                    <a:pt x="4137" y="1221"/>
                  </a:lnTo>
                  <a:lnTo>
                    <a:pt x="4124" y="1235"/>
                  </a:lnTo>
                  <a:lnTo>
                    <a:pt x="4110" y="1249"/>
                  </a:lnTo>
                  <a:lnTo>
                    <a:pt x="4095" y="1263"/>
                  </a:lnTo>
                  <a:lnTo>
                    <a:pt x="4081" y="1276"/>
                  </a:lnTo>
                  <a:lnTo>
                    <a:pt x="4066" y="1289"/>
                  </a:lnTo>
                  <a:lnTo>
                    <a:pt x="4050" y="1301"/>
                  </a:lnTo>
                  <a:lnTo>
                    <a:pt x="4034" y="1313"/>
                  </a:lnTo>
                  <a:lnTo>
                    <a:pt x="4018" y="1324"/>
                  </a:lnTo>
                  <a:lnTo>
                    <a:pt x="4001" y="1335"/>
                  </a:lnTo>
                  <a:lnTo>
                    <a:pt x="3985" y="1345"/>
                  </a:lnTo>
                  <a:lnTo>
                    <a:pt x="3967" y="1355"/>
                  </a:lnTo>
                  <a:lnTo>
                    <a:pt x="3949" y="1365"/>
                  </a:lnTo>
                  <a:lnTo>
                    <a:pt x="3931" y="1374"/>
                  </a:lnTo>
                  <a:lnTo>
                    <a:pt x="3912" y="1383"/>
                  </a:lnTo>
                  <a:lnTo>
                    <a:pt x="3876" y="1398"/>
                  </a:lnTo>
                  <a:lnTo>
                    <a:pt x="3837" y="1413"/>
                  </a:lnTo>
                  <a:lnTo>
                    <a:pt x="3798" y="1425"/>
                  </a:lnTo>
                  <a:lnTo>
                    <a:pt x="3759" y="1437"/>
                  </a:lnTo>
                  <a:lnTo>
                    <a:pt x="3739" y="1441"/>
                  </a:lnTo>
                  <a:lnTo>
                    <a:pt x="3718" y="1446"/>
                  </a:lnTo>
                  <a:lnTo>
                    <a:pt x="3698" y="1450"/>
                  </a:lnTo>
                  <a:lnTo>
                    <a:pt x="3677" y="1454"/>
                  </a:lnTo>
                  <a:lnTo>
                    <a:pt x="3657" y="1458"/>
                  </a:lnTo>
                  <a:lnTo>
                    <a:pt x="3636" y="1460"/>
                  </a:lnTo>
                  <a:lnTo>
                    <a:pt x="3615" y="1463"/>
                  </a:lnTo>
                  <a:lnTo>
                    <a:pt x="3595" y="1466"/>
                  </a:lnTo>
                  <a:lnTo>
                    <a:pt x="3554" y="1469"/>
                  </a:lnTo>
                  <a:lnTo>
                    <a:pt x="3512" y="1472"/>
                  </a:lnTo>
                  <a:lnTo>
                    <a:pt x="3501" y="1472"/>
                  </a:lnTo>
                  <a:lnTo>
                    <a:pt x="3491" y="1473"/>
                  </a:lnTo>
                  <a:lnTo>
                    <a:pt x="3480" y="1473"/>
                  </a:lnTo>
                  <a:lnTo>
                    <a:pt x="3469" y="1473"/>
                  </a:lnTo>
                  <a:lnTo>
                    <a:pt x="3448" y="1475"/>
                  </a:lnTo>
                  <a:lnTo>
                    <a:pt x="3437" y="1475"/>
                  </a:lnTo>
                  <a:lnTo>
                    <a:pt x="3427" y="1475"/>
                  </a:lnTo>
                  <a:lnTo>
                    <a:pt x="3385" y="1473"/>
                  </a:lnTo>
                  <a:lnTo>
                    <a:pt x="3344" y="1470"/>
                  </a:lnTo>
                  <a:lnTo>
                    <a:pt x="3302" y="1465"/>
                  </a:lnTo>
                  <a:lnTo>
                    <a:pt x="3261" y="1459"/>
                  </a:lnTo>
                  <a:lnTo>
                    <a:pt x="3219" y="1450"/>
                  </a:lnTo>
                  <a:lnTo>
                    <a:pt x="3179" y="1441"/>
                  </a:lnTo>
                  <a:lnTo>
                    <a:pt x="3139" y="1429"/>
                  </a:lnTo>
                  <a:lnTo>
                    <a:pt x="3099" y="1415"/>
                  </a:lnTo>
                  <a:lnTo>
                    <a:pt x="3060" y="1400"/>
                  </a:lnTo>
                  <a:lnTo>
                    <a:pt x="3022" y="1383"/>
                  </a:lnTo>
                  <a:lnTo>
                    <a:pt x="2984" y="1364"/>
                  </a:lnTo>
                  <a:lnTo>
                    <a:pt x="2947" y="1344"/>
                  </a:lnTo>
                  <a:lnTo>
                    <a:pt x="2911" y="1323"/>
                  </a:lnTo>
                  <a:lnTo>
                    <a:pt x="2875" y="1300"/>
                  </a:lnTo>
                  <a:lnTo>
                    <a:pt x="2841" y="1276"/>
                  </a:lnTo>
                  <a:lnTo>
                    <a:pt x="2807" y="1251"/>
                  </a:lnTo>
                  <a:lnTo>
                    <a:pt x="2774" y="1225"/>
                  </a:lnTo>
                  <a:lnTo>
                    <a:pt x="2740" y="1199"/>
                  </a:lnTo>
                  <a:lnTo>
                    <a:pt x="2709" y="1171"/>
                  </a:lnTo>
                  <a:lnTo>
                    <a:pt x="2678" y="1142"/>
                  </a:lnTo>
                  <a:lnTo>
                    <a:pt x="2646" y="1114"/>
                  </a:lnTo>
                  <a:lnTo>
                    <a:pt x="2616" y="1084"/>
                  </a:lnTo>
                  <a:lnTo>
                    <a:pt x="2587" y="1055"/>
                  </a:lnTo>
                  <a:lnTo>
                    <a:pt x="2557" y="1024"/>
                  </a:lnTo>
                  <a:lnTo>
                    <a:pt x="2499" y="963"/>
                  </a:lnTo>
                  <a:lnTo>
                    <a:pt x="2442" y="901"/>
                  </a:lnTo>
                  <a:lnTo>
                    <a:pt x="2387" y="838"/>
                  </a:lnTo>
                  <a:lnTo>
                    <a:pt x="2330" y="776"/>
                  </a:lnTo>
                  <a:lnTo>
                    <a:pt x="2275" y="714"/>
                  </a:lnTo>
                  <a:lnTo>
                    <a:pt x="2219" y="654"/>
                  </a:lnTo>
                  <a:lnTo>
                    <a:pt x="2189" y="624"/>
                  </a:lnTo>
                  <a:lnTo>
                    <a:pt x="2161" y="594"/>
                  </a:lnTo>
                  <a:lnTo>
                    <a:pt x="2132" y="566"/>
                  </a:lnTo>
                  <a:lnTo>
                    <a:pt x="2102" y="538"/>
                  </a:lnTo>
                  <a:lnTo>
                    <a:pt x="2072" y="509"/>
                  </a:lnTo>
                  <a:lnTo>
                    <a:pt x="2041" y="482"/>
                  </a:lnTo>
                  <a:lnTo>
                    <a:pt x="2010" y="456"/>
                  </a:lnTo>
                  <a:lnTo>
                    <a:pt x="1978" y="431"/>
                  </a:lnTo>
                  <a:lnTo>
                    <a:pt x="1947" y="406"/>
                  </a:lnTo>
                  <a:lnTo>
                    <a:pt x="1913" y="383"/>
                  </a:lnTo>
                  <a:lnTo>
                    <a:pt x="1880" y="361"/>
                  </a:lnTo>
                  <a:lnTo>
                    <a:pt x="1846" y="340"/>
                  </a:lnTo>
                  <a:lnTo>
                    <a:pt x="1811" y="320"/>
                  </a:lnTo>
                  <a:lnTo>
                    <a:pt x="1776" y="302"/>
                  </a:lnTo>
                  <a:lnTo>
                    <a:pt x="1740" y="285"/>
                  </a:lnTo>
                  <a:lnTo>
                    <a:pt x="1703" y="270"/>
                  </a:lnTo>
                  <a:lnTo>
                    <a:pt x="1666" y="257"/>
                  </a:lnTo>
                  <a:lnTo>
                    <a:pt x="1629" y="245"/>
                  </a:lnTo>
                  <a:lnTo>
                    <a:pt x="1591" y="236"/>
                  </a:lnTo>
                  <a:lnTo>
                    <a:pt x="1553" y="228"/>
                  </a:lnTo>
                  <a:lnTo>
                    <a:pt x="1544" y="226"/>
                  </a:lnTo>
                  <a:lnTo>
                    <a:pt x="1535" y="224"/>
                  </a:lnTo>
                  <a:lnTo>
                    <a:pt x="1525" y="223"/>
                  </a:lnTo>
                  <a:lnTo>
                    <a:pt x="1516" y="221"/>
                  </a:lnTo>
                  <a:lnTo>
                    <a:pt x="1506" y="220"/>
                  </a:lnTo>
                  <a:lnTo>
                    <a:pt x="1497" y="219"/>
                  </a:lnTo>
                  <a:lnTo>
                    <a:pt x="1488" y="218"/>
                  </a:lnTo>
                  <a:lnTo>
                    <a:pt x="1478" y="217"/>
                  </a:lnTo>
                  <a:lnTo>
                    <a:pt x="1468" y="216"/>
                  </a:lnTo>
                  <a:lnTo>
                    <a:pt x="1458" y="216"/>
                  </a:lnTo>
                  <a:lnTo>
                    <a:pt x="1449" y="215"/>
                  </a:lnTo>
                  <a:lnTo>
                    <a:pt x="1440" y="214"/>
                  </a:lnTo>
                  <a:lnTo>
                    <a:pt x="1430" y="214"/>
                  </a:lnTo>
                  <a:lnTo>
                    <a:pt x="1422" y="214"/>
                  </a:lnTo>
                  <a:lnTo>
                    <a:pt x="1412" y="213"/>
                  </a:lnTo>
                  <a:lnTo>
                    <a:pt x="1403" y="213"/>
                  </a:lnTo>
                  <a:lnTo>
                    <a:pt x="1366" y="213"/>
                  </a:lnTo>
                  <a:lnTo>
                    <a:pt x="1330" y="214"/>
                  </a:lnTo>
                  <a:lnTo>
                    <a:pt x="1294" y="216"/>
                  </a:lnTo>
                  <a:lnTo>
                    <a:pt x="1259" y="218"/>
                  </a:lnTo>
                  <a:lnTo>
                    <a:pt x="1223" y="221"/>
                  </a:lnTo>
                  <a:lnTo>
                    <a:pt x="1188" y="225"/>
                  </a:lnTo>
                  <a:lnTo>
                    <a:pt x="1153" y="230"/>
                  </a:lnTo>
                  <a:lnTo>
                    <a:pt x="1120" y="235"/>
                  </a:lnTo>
                  <a:lnTo>
                    <a:pt x="1085" y="241"/>
                  </a:lnTo>
                  <a:lnTo>
                    <a:pt x="1053" y="247"/>
                  </a:lnTo>
                  <a:lnTo>
                    <a:pt x="1019" y="255"/>
                  </a:lnTo>
                  <a:lnTo>
                    <a:pt x="987" y="262"/>
                  </a:lnTo>
                  <a:lnTo>
                    <a:pt x="955" y="270"/>
                  </a:lnTo>
                  <a:lnTo>
                    <a:pt x="924" y="279"/>
                  </a:lnTo>
                  <a:lnTo>
                    <a:pt x="893" y="288"/>
                  </a:lnTo>
                  <a:lnTo>
                    <a:pt x="862" y="297"/>
                  </a:lnTo>
                  <a:lnTo>
                    <a:pt x="833" y="308"/>
                  </a:lnTo>
                  <a:lnTo>
                    <a:pt x="804" y="318"/>
                  </a:lnTo>
                  <a:lnTo>
                    <a:pt x="776" y="330"/>
                  </a:lnTo>
                  <a:lnTo>
                    <a:pt x="747" y="340"/>
                  </a:lnTo>
                  <a:lnTo>
                    <a:pt x="719" y="353"/>
                  </a:lnTo>
                  <a:lnTo>
                    <a:pt x="692" y="364"/>
                  </a:lnTo>
                  <a:lnTo>
                    <a:pt x="666" y="377"/>
                  </a:lnTo>
                  <a:lnTo>
                    <a:pt x="640" y="389"/>
                  </a:lnTo>
                  <a:lnTo>
                    <a:pt x="615" y="402"/>
                  </a:lnTo>
                  <a:lnTo>
                    <a:pt x="589" y="414"/>
                  </a:lnTo>
                  <a:lnTo>
                    <a:pt x="565" y="428"/>
                  </a:lnTo>
                  <a:lnTo>
                    <a:pt x="542" y="441"/>
                  </a:lnTo>
                  <a:lnTo>
                    <a:pt x="496" y="468"/>
                  </a:lnTo>
                  <a:lnTo>
                    <a:pt x="453" y="495"/>
                  </a:lnTo>
                  <a:lnTo>
                    <a:pt x="412" y="522"/>
                  </a:lnTo>
                  <a:lnTo>
                    <a:pt x="373" y="549"/>
                  </a:lnTo>
                  <a:lnTo>
                    <a:pt x="336" y="576"/>
                  </a:lnTo>
                  <a:lnTo>
                    <a:pt x="302" y="602"/>
                  </a:lnTo>
                  <a:lnTo>
                    <a:pt x="269" y="629"/>
                  </a:lnTo>
                  <a:lnTo>
                    <a:pt x="238" y="654"/>
                  </a:lnTo>
                  <a:lnTo>
                    <a:pt x="210" y="679"/>
                  </a:lnTo>
                  <a:lnTo>
                    <a:pt x="184" y="702"/>
                  </a:lnTo>
                  <a:lnTo>
                    <a:pt x="160" y="725"/>
                  </a:lnTo>
                  <a:lnTo>
                    <a:pt x="137" y="747"/>
                  </a:lnTo>
                  <a:lnTo>
                    <a:pt x="116" y="766"/>
                  </a:lnTo>
                  <a:lnTo>
                    <a:pt x="98" y="786"/>
                  </a:lnTo>
                  <a:lnTo>
                    <a:pt x="81" y="804"/>
                  </a:lnTo>
                  <a:lnTo>
                    <a:pt x="66" y="820"/>
                  </a:lnTo>
                  <a:lnTo>
                    <a:pt x="53" y="834"/>
                  </a:lnTo>
                  <a:lnTo>
                    <a:pt x="42" y="848"/>
                  </a:lnTo>
                  <a:lnTo>
                    <a:pt x="32" y="858"/>
                  </a:lnTo>
                  <a:lnTo>
                    <a:pt x="24" y="868"/>
                  </a:lnTo>
                  <a:lnTo>
                    <a:pt x="17" y="876"/>
                  </a:lnTo>
                  <a:lnTo>
                    <a:pt x="13" y="881"/>
                  </a:lnTo>
                  <a:lnTo>
                    <a:pt x="10" y="885"/>
                  </a:lnTo>
                  <a:lnTo>
                    <a:pt x="9" y="887"/>
                  </a:lnTo>
                  <a:lnTo>
                    <a:pt x="4" y="895"/>
                  </a:lnTo>
                  <a:lnTo>
                    <a:pt x="1" y="904"/>
                  </a:lnTo>
                  <a:lnTo>
                    <a:pt x="0" y="914"/>
                  </a:lnTo>
                  <a:lnTo>
                    <a:pt x="0" y="923"/>
                  </a:lnTo>
                  <a:lnTo>
                    <a:pt x="2" y="932"/>
                  </a:lnTo>
                  <a:lnTo>
                    <a:pt x="6" y="941"/>
                  </a:lnTo>
                  <a:lnTo>
                    <a:pt x="11" y="948"/>
                  </a:lnTo>
                  <a:lnTo>
                    <a:pt x="19" y="955"/>
                  </a:lnTo>
                  <a:lnTo>
                    <a:pt x="27" y="961"/>
                  </a:lnTo>
                  <a:lnTo>
                    <a:pt x="36" y="964"/>
                  </a:lnTo>
                  <a:lnTo>
                    <a:pt x="46" y="966"/>
                  </a:lnTo>
                  <a:lnTo>
                    <a:pt x="55" y="965"/>
                  </a:lnTo>
                  <a:lnTo>
                    <a:pt x="65" y="963"/>
                  </a:lnTo>
                  <a:lnTo>
                    <a:pt x="73" y="960"/>
                  </a:lnTo>
                  <a:lnTo>
                    <a:pt x="81" y="953"/>
                  </a:lnTo>
                  <a:lnTo>
                    <a:pt x="89" y="946"/>
                  </a:lnTo>
                  <a:lnTo>
                    <a:pt x="89" y="946"/>
                  </a:lnTo>
                  <a:lnTo>
                    <a:pt x="89" y="945"/>
                  </a:lnTo>
                  <a:lnTo>
                    <a:pt x="90" y="9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5118101" y="2562226"/>
              <a:ext cx="192088" cy="168275"/>
            </a:xfrm>
            <a:custGeom>
              <a:rect b="b" l="l" r="r" t="t"/>
              <a:pathLst>
                <a:path extrusionOk="0" h="739" w="852">
                  <a:moveTo>
                    <a:pt x="0" y="0"/>
                  </a:moveTo>
                  <a:lnTo>
                    <a:pt x="10" y="2"/>
                  </a:lnTo>
                  <a:lnTo>
                    <a:pt x="42" y="10"/>
                  </a:lnTo>
                  <a:lnTo>
                    <a:pt x="65" y="18"/>
                  </a:lnTo>
                  <a:lnTo>
                    <a:pt x="93" y="28"/>
                  </a:lnTo>
                  <a:lnTo>
                    <a:pt x="124" y="42"/>
                  </a:lnTo>
                  <a:lnTo>
                    <a:pt x="161" y="59"/>
                  </a:lnTo>
                  <a:lnTo>
                    <a:pt x="181" y="70"/>
                  </a:lnTo>
                  <a:lnTo>
                    <a:pt x="202" y="81"/>
                  </a:lnTo>
                  <a:lnTo>
                    <a:pt x="224" y="94"/>
                  </a:lnTo>
                  <a:lnTo>
                    <a:pt x="247" y="108"/>
                  </a:lnTo>
                  <a:lnTo>
                    <a:pt x="271" y="123"/>
                  </a:lnTo>
                  <a:lnTo>
                    <a:pt x="295" y="140"/>
                  </a:lnTo>
                  <a:lnTo>
                    <a:pt x="321" y="159"/>
                  </a:lnTo>
                  <a:lnTo>
                    <a:pt x="347" y="178"/>
                  </a:lnTo>
                  <a:lnTo>
                    <a:pt x="374" y="199"/>
                  </a:lnTo>
                  <a:lnTo>
                    <a:pt x="403" y="222"/>
                  </a:lnTo>
                  <a:lnTo>
                    <a:pt x="432" y="247"/>
                  </a:lnTo>
                  <a:lnTo>
                    <a:pt x="462" y="273"/>
                  </a:lnTo>
                  <a:lnTo>
                    <a:pt x="492" y="302"/>
                  </a:lnTo>
                  <a:lnTo>
                    <a:pt x="524" y="331"/>
                  </a:lnTo>
                  <a:lnTo>
                    <a:pt x="556" y="363"/>
                  </a:lnTo>
                  <a:lnTo>
                    <a:pt x="589" y="397"/>
                  </a:lnTo>
                  <a:lnTo>
                    <a:pt x="604" y="413"/>
                  </a:lnTo>
                  <a:lnTo>
                    <a:pt x="618" y="429"/>
                  </a:lnTo>
                  <a:lnTo>
                    <a:pt x="631" y="446"/>
                  </a:lnTo>
                  <a:lnTo>
                    <a:pt x="645" y="463"/>
                  </a:lnTo>
                  <a:lnTo>
                    <a:pt x="669" y="496"/>
                  </a:lnTo>
                  <a:lnTo>
                    <a:pt x="690" y="528"/>
                  </a:lnTo>
                  <a:lnTo>
                    <a:pt x="710" y="561"/>
                  </a:lnTo>
                  <a:lnTo>
                    <a:pt x="727" y="591"/>
                  </a:lnTo>
                  <a:lnTo>
                    <a:pt x="742" y="620"/>
                  </a:lnTo>
                  <a:lnTo>
                    <a:pt x="757" y="646"/>
                  </a:lnTo>
                  <a:lnTo>
                    <a:pt x="770" y="671"/>
                  </a:lnTo>
                  <a:lnTo>
                    <a:pt x="781" y="692"/>
                  </a:lnTo>
                  <a:lnTo>
                    <a:pt x="793" y="710"/>
                  </a:lnTo>
                  <a:lnTo>
                    <a:pt x="802" y="724"/>
                  </a:lnTo>
                  <a:lnTo>
                    <a:pt x="807" y="730"/>
                  </a:lnTo>
                  <a:lnTo>
                    <a:pt x="811" y="734"/>
                  </a:lnTo>
                  <a:lnTo>
                    <a:pt x="817" y="737"/>
                  </a:lnTo>
                  <a:lnTo>
                    <a:pt x="821" y="738"/>
                  </a:lnTo>
                  <a:lnTo>
                    <a:pt x="825" y="739"/>
                  </a:lnTo>
                  <a:lnTo>
                    <a:pt x="830" y="738"/>
                  </a:lnTo>
                  <a:lnTo>
                    <a:pt x="834" y="736"/>
                  </a:lnTo>
                  <a:lnTo>
                    <a:pt x="840" y="732"/>
                  </a:lnTo>
                  <a:lnTo>
                    <a:pt x="843" y="728"/>
                  </a:lnTo>
                  <a:lnTo>
                    <a:pt x="846" y="723"/>
                  </a:lnTo>
                  <a:lnTo>
                    <a:pt x="849" y="716"/>
                  </a:lnTo>
                  <a:lnTo>
                    <a:pt x="851" y="710"/>
                  </a:lnTo>
                  <a:lnTo>
                    <a:pt x="852" y="703"/>
                  </a:lnTo>
                  <a:lnTo>
                    <a:pt x="852" y="694"/>
                  </a:lnTo>
                  <a:lnTo>
                    <a:pt x="852" y="686"/>
                  </a:lnTo>
                  <a:lnTo>
                    <a:pt x="851" y="677"/>
                  </a:lnTo>
                  <a:lnTo>
                    <a:pt x="847" y="657"/>
                  </a:lnTo>
                  <a:lnTo>
                    <a:pt x="840" y="635"/>
                  </a:lnTo>
                  <a:lnTo>
                    <a:pt x="830" y="611"/>
                  </a:lnTo>
                  <a:lnTo>
                    <a:pt x="818" y="585"/>
                  </a:lnTo>
                  <a:lnTo>
                    <a:pt x="803" y="556"/>
                  </a:lnTo>
                  <a:lnTo>
                    <a:pt x="786" y="527"/>
                  </a:lnTo>
                  <a:lnTo>
                    <a:pt x="766" y="497"/>
                  </a:lnTo>
                  <a:lnTo>
                    <a:pt x="744" y="466"/>
                  </a:lnTo>
                  <a:lnTo>
                    <a:pt x="720" y="433"/>
                  </a:lnTo>
                  <a:lnTo>
                    <a:pt x="694" y="400"/>
                  </a:lnTo>
                  <a:lnTo>
                    <a:pt x="665" y="366"/>
                  </a:lnTo>
                  <a:lnTo>
                    <a:pt x="634" y="333"/>
                  </a:lnTo>
                  <a:lnTo>
                    <a:pt x="607" y="305"/>
                  </a:lnTo>
                  <a:lnTo>
                    <a:pt x="579" y="278"/>
                  </a:lnTo>
                  <a:lnTo>
                    <a:pt x="549" y="252"/>
                  </a:lnTo>
                  <a:lnTo>
                    <a:pt x="518" y="225"/>
                  </a:lnTo>
                  <a:lnTo>
                    <a:pt x="484" y="199"/>
                  </a:lnTo>
                  <a:lnTo>
                    <a:pt x="449" y="175"/>
                  </a:lnTo>
                  <a:lnTo>
                    <a:pt x="412" y="151"/>
                  </a:lnTo>
                  <a:lnTo>
                    <a:pt x="373" y="128"/>
                  </a:lnTo>
                  <a:lnTo>
                    <a:pt x="333" y="107"/>
                  </a:lnTo>
                  <a:lnTo>
                    <a:pt x="291" y="87"/>
                  </a:lnTo>
                  <a:lnTo>
                    <a:pt x="270" y="77"/>
                  </a:lnTo>
                  <a:lnTo>
                    <a:pt x="247" y="68"/>
                  </a:lnTo>
                  <a:lnTo>
                    <a:pt x="225" y="59"/>
                  </a:lnTo>
                  <a:lnTo>
                    <a:pt x="202" y="51"/>
                  </a:lnTo>
                  <a:lnTo>
                    <a:pt x="178" y="43"/>
                  </a:lnTo>
                  <a:lnTo>
                    <a:pt x="154" y="35"/>
                  </a:lnTo>
                  <a:lnTo>
                    <a:pt x="130" y="28"/>
                  </a:lnTo>
                  <a:lnTo>
                    <a:pt x="105" y="22"/>
                  </a:lnTo>
                  <a:lnTo>
                    <a:pt x="79" y="16"/>
                  </a:lnTo>
                  <a:lnTo>
                    <a:pt x="53" y="10"/>
                  </a:lnTo>
                  <a:lnTo>
                    <a:pt x="2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5657851" y="2324101"/>
              <a:ext cx="103188" cy="206375"/>
            </a:xfrm>
            <a:custGeom>
              <a:rect b="b" l="l" r="r" t="t"/>
              <a:pathLst>
                <a:path extrusionOk="0" h="912" w="451">
                  <a:moveTo>
                    <a:pt x="451" y="912"/>
                  </a:moveTo>
                  <a:lnTo>
                    <a:pt x="445" y="908"/>
                  </a:lnTo>
                  <a:lnTo>
                    <a:pt x="431" y="895"/>
                  </a:lnTo>
                  <a:lnTo>
                    <a:pt x="408" y="875"/>
                  </a:lnTo>
                  <a:lnTo>
                    <a:pt x="379" y="848"/>
                  </a:lnTo>
                  <a:lnTo>
                    <a:pt x="343" y="814"/>
                  </a:lnTo>
                  <a:lnTo>
                    <a:pt x="304" y="774"/>
                  </a:lnTo>
                  <a:lnTo>
                    <a:pt x="283" y="752"/>
                  </a:lnTo>
                  <a:lnTo>
                    <a:pt x="262" y="729"/>
                  </a:lnTo>
                  <a:lnTo>
                    <a:pt x="241" y="705"/>
                  </a:lnTo>
                  <a:lnTo>
                    <a:pt x="220" y="679"/>
                  </a:lnTo>
                  <a:lnTo>
                    <a:pt x="198" y="652"/>
                  </a:lnTo>
                  <a:lnTo>
                    <a:pt x="177" y="625"/>
                  </a:lnTo>
                  <a:lnTo>
                    <a:pt x="156" y="595"/>
                  </a:lnTo>
                  <a:lnTo>
                    <a:pt x="135" y="566"/>
                  </a:lnTo>
                  <a:lnTo>
                    <a:pt x="116" y="536"/>
                  </a:lnTo>
                  <a:lnTo>
                    <a:pt x="97" y="504"/>
                  </a:lnTo>
                  <a:lnTo>
                    <a:pt x="79" y="473"/>
                  </a:lnTo>
                  <a:lnTo>
                    <a:pt x="64" y="441"/>
                  </a:lnTo>
                  <a:lnTo>
                    <a:pt x="48" y="407"/>
                  </a:lnTo>
                  <a:lnTo>
                    <a:pt x="36" y="374"/>
                  </a:lnTo>
                  <a:lnTo>
                    <a:pt x="24" y="340"/>
                  </a:lnTo>
                  <a:lnTo>
                    <a:pt x="15" y="306"/>
                  </a:lnTo>
                  <a:lnTo>
                    <a:pt x="7" y="271"/>
                  </a:lnTo>
                  <a:lnTo>
                    <a:pt x="2" y="237"/>
                  </a:lnTo>
                  <a:lnTo>
                    <a:pt x="0" y="203"/>
                  </a:lnTo>
                  <a:lnTo>
                    <a:pt x="0" y="167"/>
                  </a:lnTo>
                  <a:lnTo>
                    <a:pt x="1" y="148"/>
                  </a:lnTo>
                  <a:lnTo>
                    <a:pt x="4" y="131"/>
                  </a:lnTo>
                  <a:lnTo>
                    <a:pt x="7" y="114"/>
                  </a:lnTo>
                  <a:lnTo>
                    <a:pt x="12" y="98"/>
                  </a:lnTo>
                  <a:lnTo>
                    <a:pt x="17" y="82"/>
                  </a:lnTo>
                  <a:lnTo>
                    <a:pt x="23" y="69"/>
                  </a:lnTo>
                  <a:lnTo>
                    <a:pt x="29" y="56"/>
                  </a:lnTo>
                  <a:lnTo>
                    <a:pt x="38" y="45"/>
                  </a:lnTo>
                  <a:lnTo>
                    <a:pt x="45" y="34"/>
                  </a:lnTo>
                  <a:lnTo>
                    <a:pt x="53" y="25"/>
                  </a:lnTo>
                  <a:lnTo>
                    <a:pt x="63" y="17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2" y="2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1" y="3"/>
                  </a:lnTo>
                  <a:lnTo>
                    <a:pt x="139" y="5"/>
                  </a:lnTo>
                  <a:lnTo>
                    <a:pt x="146" y="9"/>
                  </a:lnTo>
                  <a:lnTo>
                    <a:pt x="154" y="14"/>
                  </a:lnTo>
                  <a:lnTo>
                    <a:pt x="160" y="19"/>
                  </a:lnTo>
                  <a:lnTo>
                    <a:pt x="165" y="25"/>
                  </a:lnTo>
                  <a:lnTo>
                    <a:pt x="169" y="31"/>
                  </a:lnTo>
                  <a:lnTo>
                    <a:pt x="174" y="39"/>
                  </a:lnTo>
                  <a:lnTo>
                    <a:pt x="177" y="46"/>
                  </a:lnTo>
                  <a:lnTo>
                    <a:pt x="180" y="53"/>
                  </a:lnTo>
                  <a:lnTo>
                    <a:pt x="182" y="62"/>
                  </a:lnTo>
                  <a:lnTo>
                    <a:pt x="185" y="78"/>
                  </a:lnTo>
                  <a:lnTo>
                    <a:pt x="186" y="95"/>
                  </a:lnTo>
                  <a:lnTo>
                    <a:pt x="186" y="106"/>
                  </a:lnTo>
                  <a:lnTo>
                    <a:pt x="185" y="125"/>
                  </a:lnTo>
                  <a:lnTo>
                    <a:pt x="185" y="151"/>
                  </a:lnTo>
                  <a:lnTo>
                    <a:pt x="185" y="183"/>
                  </a:lnTo>
                  <a:lnTo>
                    <a:pt x="186" y="221"/>
                  </a:lnTo>
                  <a:lnTo>
                    <a:pt x="189" y="264"/>
                  </a:lnTo>
                  <a:lnTo>
                    <a:pt x="191" y="288"/>
                  </a:lnTo>
                  <a:lnTo>
                    <a:pt x="194" y="312"/>
                  </a:lnTo>
                  <a:lnTo>
                    <a:pt x="199" y="338"/>
                  </a:lnTo>
                  <a:lnTo>
                    <a:pt x="203" y="365"/>
                  </a:lnTo>
                  <a:lnTo>
                    <a:pt x="209" y="394"/>
                  </a:lnTo>
                  <a:lnTo>
                    <a:pt x="215" y="423"/>
                  </a:lnTo>
                  <a:lnTo>
                    <a:pt x="223" y="453"/>
                  </a:lnTo>
                  <a:lnTo>
                    <a:pt x="232" y="485"/>
                  </a:lnTo>
                  <a:lnTo>
                    <a:pt x="242" y="516"/>
                  </a:lnTo>
                  <a:lnTo>
                    <a:pt x="253" y="549"/>
                  </a:lnTo>
                  <a:lnTo>
                    <a:pt x="266" y="583"/>
                  </a:lnTo>
                  <a:lnTo>
                    <a:pt x="279" y="617"/>
                  </a:lnTo>
                  <a:lnTo>
                    <a:pt x="295" y="652"/>
                  </a:lnTo>
                  <a:lnTo>
                    <a:pt x="312" y="687"/>
                  </a:lnTo>
                  <a:lnTo>
                    <a:pt x="330" y="724"/>
                  </a:lnTo>
                  <a:lnTo>
                    <a:pt x="351" y="760"/>
                  </a:lnTo>
                  <a:lnTo>
                    <a:pt x="373" y="798"/>
                  </a:lnTo>
                  <a:lnTo>
                    <a:pt x="397" y="835"/>
                  </a:lnTo>
                  <a:lnTo>
                    <a:pt x="423" y="873"/>
                  </a:lnTo>
                  <a:lnTo>
                    <a:pt x="451" y="9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5756276" y="2393951"/>
              <a:ext cx="46038" cy="185738"/>
            </a:xfrm>
            <a:custGeom>
              <a:rect b="b" l="l" r="r" t="t"/>
              <a:pathLst>
                <a:path extrusionOk="0" h="820" w="202">
                  <a:moveTo>
                    <a:pt x="184" y="820"/>
                  </a:moveTo>
                  <a:lnTo>
                    <a:pt x="173" y="801"/>
                  </a:lnTo>
                  <a:lnTo>
                    <a:pt x="143" y="749"/>
                  </a:lnTo>
                  <a:lnTo>
                    <a:pt x="124" y="712"/>
                  </a:lnTo>
                  <a:lnTo>
                    <a:pt x="105" y="671"/>
                  </a:lnTo>
                  <a:lnTo>
                    <a:pt x="84" y="623"/>
                  </a:lnTo>
                  <a:lnTo>
                    <a:pt x="63" y="571"/>
                  </a:lnTo>
                  <a:lnTo>
                    <a:pt x="53" y="544"/>
                  </a:lnTo>
                  <a:lnTo>
                    <a:pt x="44" y="517"/>
                  </a:lnTo>
                  <a:lnTo>
                    <a:pt x="36" y="488"/>
                  </a:lnTo>
                  <a:lnTo>
                    <a:pt x="27" y="460"/>
                  </a:lnTo>
                  <a:lnTo>
                    <a:pt x="20" y="429"/>
                  </a:lnTo>
                  <a:lnTo>
                    <a:pt x="14" y="400"/>
                  </a:lnTo>
                  <a:lnTo>
                    <a:pt x="8" y="370"/>
                  </a:lnTo>
                  <a:lnTo>
                    <a:pt x="4" y="340"/>
                  </a:lnTo>
                  <a:lnTo>
                    <a:pt x="1" y="309"/>
                  </a:lnTo>
                  <a:lnTo>
                    <a:pt x="0" y="280"/>
                  </a:lnTo>
                  <a:lnTo>
                    <a:pt x="0" y="250"/>
                  </a:lnTo>
                  <a:lnTo>
                    <a:pt x="2" y="219"/>
                  </a:lnTo>
                  <a:lnTo>
                    <a:pt x="5" y="190"/>
                  </a:lnTo>
                  <a:lnTo>
                    <a:pt x="10" y="162"/>
                  </a:lnTo>
                  <a:lnTo>
                    <a:pt x="19" y="134"/>
                  </a:lnTo>
                  <a:lnTo>
                    <a:pt x="28" y="106"/>
                  </a:lnTo>
                  <a:lnTo>
                    <a:pt x="34" y="91"/>
                  </a:lnTo>
                  <a:lnTo>
                    <a:pt x="41" y="78"/>
                  </a:lnTo>
                  <a:lnTo>
                    <a:pt x="48" y="66"/>
                  </a:lnTo>
                  <a:lnTo>
                    <a:pt x="56" y="54"/>
                  </a:lnTo>
                  <a:lnTo>
                    <a:pt x="65" y="44"/>
                  </a:lnTo>
                  <a:lnTo>
                    <a:pt x="73" y="34"/>
                  </a:lnTo>
                  <a:lnTo>
                    <a:pt x="82" y="25"/>
                  </a:lnTo>
                  <a:lnTo>
                    <a:pt x="91" y="19"/>
                  </a:lnTo>
                  <a:lnTo>
                    <a:pt x="100" y="13"/>
                  </a:lnTo>
                  <a:lnTo>
                    <a:pt x="110" y="7"/>
                  </a:lnTo>
                  <a:lnTo>
                    <a:pt x="119" y="3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3" y="3"/>
                  </a:lnTo>
                  <a:lnTo>
                    <a:pt x="170" y="6"/>
                  </a:lnTo>
                  <a:lnTo>
                    <a:pt x="177" y="11"/>
                  </a:lnTo>
                  <a:lnTo>
                    <a:pt x="183" y="16"/>
                  </a:lnTo>
                  <a:lnTo>
                    <a:pt x="187" y="20"/>
                  </a:lnTo>
                  <a:lnTo>
                    <a:pt x="191" y="26"/>
                  </a:lnTo>
                  <a:lnTo>
                    <a:pt x="196" y="31"/>
                  </a:lnTo>
                  <a:lnTo>
                    <a:pt x="198" y="38"/>
                  </a:lnTo>
                  <a:lnTo>
                    <a:pt x="200" y="44"/>
                  </a:lnTo>
                  <a:lnTo>
                    <a:pt x="201" y="50"/>
                  </a:lnTo>
                  <a:lnTo>
                    <a:pt x="202" y="58"/>
                  </a:lnTo>
                  <a:lnTo>
                    <a:pt x="202" y="64"/>
                  </a:lnTo>
                  <a:lnTo>
                    <a:pt x="202" y="71"/>
                  </a:lnTo>
                  <a:lnTo>
                    <a:pt x="200" y="85"/>
                  </a:lnTo>
                  <a:lnTo>
                    <a:pt x="196" y="98"/>
                  </a:lnTo>
                  <a:lnTo>
                    <a:pt x="186" y="123"/>
                  </a:lnTo>
                  <a:lnTo>
                    <a:pt x="170" y="168"/>
                  </a:lnTo>
                  <a:lnTo>
                    <a:pt x="161" y="199"/>
                  </a:lnTo>
                  <a:lnTo>
                    <a:pt x="152" y="234"/>
                  </a:lnTo>
                  <a:lnTo>
                    <a:pt x="143" y="274"/>
                  </a:lnTo>
                  <a:lnTo>
                    <a:pt x="135" y="319"/>
                  </a:lnTo>
                  <a:lnTo>
                    <a:pt x="132" y="343"/>
                  </a:lnTo>
                  <a:lnTo>
                    <a:pt x="130" y="368"/>
                  </a:lnTo>
                  <a:lnTo>
                    <a:pt x="128" y="394"/>
                  </a:lnTo>
                  <a:lnTo>
                    <a:pt x="125" y="420"/>
                  </a:lnTo>
                  <a:lnTo>
                    <a:pt x="125" y="448"/>
                  </a:lnTo>
                  <a:lnTo>
                    <a:pt x="125" y="477"/>
                  </a:lnTo>
                  <a:lnTo>
                    <a:pt x="125" y="508"/>
                  </a:lnTo>
                  <a:lnTo>
                    <a:pt x="128" y="539"/>
                  </a:lnTo>
                  <a:lnTo>
                    <a:pt x="131" y="570"/>
                  </a:lnTo>
                  <a:lnTo>
                    <a:pt x="134" y="604"/>
                  </a:lnTo>
                  <a:lnTo>
                    <a:pt x="139" y="637"/>
                  </a:lnTo>
                  <a:lnTo>
                    <a:pt x="145" y="672"/>
                  </a:lnTo>
                  <a:lnTo>
                    <a:pt x="153" y="708"/>
                  </a:lnTo>
                  <a:lnTo>
                    <a:pt x="162" y="744"/>
                  </a:lnTo>
                  <a:lnTo>
                    <a:pt x="171" y="781"/>
                  </a:lnTo>
                  <a:lnTo>
                    <a:pt x="184" y="8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5551488" y="2414588"/>
              <a:ext cx="165100" cy="90488"/>
            </a:xfrm>
            <a:custGeom>
              <a:rect b="b" l="l" r="r" t="t"/>
              <a:pathLst>
                <a:path extrusionOk="0" h="401" w="726">
                  <a:moveTo>
                    <a:pt x="726" y="401"/>
                  </a:moveTo>
                  <a:lnTo>
                    <a:pt x="714" y="384"/>
                  </a:lnTo>
                  <a:lnTo>
                    <a:pt x="677" y="339"/>
                  </a:lnTo>
                  <a:lnTo>
                    <a:pt x="652" y="309"/>
                  </a:lnTo>
                  <a:lnTo>
                    <a:pt x="620" y="276"/>
                  </a:lnTo>
                  <a:lnTo>
                    <a:pt x="586" y="239"/>
                  </a:lnTo>
                  <a:lnTo>
                    <a:pt x="547" y="203"/>
                  </a:lnTo>
                  <a:lnTo>
                    <a:pt x="526" y="184"/>
                  </a:lnTo>
                  <a:lnTo>
                    <a:pt x="505" y="165"/>
                  </a:lnTo>
                  <a:lnTo>
                    <a:pt x="482" y="147"/>
                  </a:lnTo>
                  <a:lnTo>
                    <a:pt x="459" y="128"/>
                  </a:lnTo>
                  <a:lnTo>
                    <a:pt x="436" y="112"/>
                  </a:lnTo>
                  <a:lnTo>
                    <a:pt x="411" y="95"/>
                  </a:lnTo>
                  <a:lnTo>
                    <a:pt x="386" y="79"/>
                  </a:lnTo>
                  <a:lnTo>
                    <a:pt x="361" y="65"/>
                  </a:lnTo>
                  <a:lnTo>
                    <a:pt x="335" y="51"/>
                  </a:lnTo>
                  <a:lnTo>
                    <a:pt x="309" y="39"/>
                  </a:lnTo>
                  <a:lnTo>
                    <a:pt x="282" y="28"/>
                  </a:lnTo>
                  <a:lnTo>
                    <a:pt x="255" y="19"/>
                  </a:lnTo>
                  <a:lnTo>
                    <a:pt x="226" y="11"/>
                  </a:lnTo>
                  <a:lnTo>
                    <a:pt x="199" y="5"/>
                  </a:lnTo>
                  <a:lnTo>
                    <a:pt x="171" y="2"/>
                  </a:lnTo>
                  <a:lnTo>
                    <a:pt x="143" y="0"/>
                  </a:lnTo>
                  <a:lnTo>
                    <a:pt x="127" y="1"/>
                  </a:lnTo>
                  <a:lnTo>
                    <a:pt x="112" y="2"/>
                  </a:lnTo>
                  <a:lnTo>
                    <a:pt x="99" y="4"/>
                  </a:lnTo>
                  <a:lnTo>
                    <a:pt x="85" y="6"/>
                  </a:lnTo>
                  <a:lnTo>
                    <a:pt x="73" y="10"/>
                  </a:lnTo>
                  <a:lnTo>
                    <a:pt x="61" y="15"/>
                  </a:lnTo>
                  <a:lnTo>
                    <a:pt x="51" y="19"/>
                  </a:lnTo>
                  <a:lnTo>
                    <a:pt x="40" y="25"/>
                  </a:lnTo>
                  <a:lnTo>
                    <a:pt x="32" y="30"/>
                  </a:lnTo>
                  <a:lnTo>
                    <a:pt x="23" y="38"/>
                  </a:lnTo>
                  <a:lnTo>
                    <a:pt x="17" y="44"/>
                  </a:lnTo>
                  <a:lnTo>
                    <a:pt x="12" y="51"/>
                  </a:lnTo>
                  <a:lnTo>
                    <a:pt x="7" y="59"/>
                  </a:lnTo>
                  <a:lnTo>
                    <a:pt x="4" y="67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2"/>
                  </a:lnTo>
                  <a:lnTo>
                    <a:pt x="3" y="99"/>
                  </a:lnTo>
                  <a:lnTo>
                    <a:pt x="5" y="105"/>
                  </a:lnTo>
                  <a:lnTo>
                    <a:pt x="7" y="112"/>
                  </a:lnTo>
                  <a:lnTo>
                    <a:pt x="10" y="118"/>
                  </a:lnTo>
                  <a:lnTo>
                    <a:pt x="14" y="123"/>
                  </a:lnTo>
                  <a:lnTo>
                    <a:pt x="19" y="127"/>
                  </a:lnTo>
                  <a:lnTo>
                    <a:pt x="23" y="132"/>
                  </a:lnTo>
                  <a:lnTo>
                    <a:pt x="30" y="135"/>
                  </a:lnTo>
                  <a:lnTo>
                    <a:pt x="35" y="138"/>
                  </a:lnTo>
                  <a:lnTo>
                    <a:pt x="41" y="141"/>
                  </a:lnTo>
                  <a:lnTo>
                    <a:pt x="47" y="143"/>
                  </a:lnTo>
                  <a:lnTo>
                    <a:pt x="61" y="146"/>
                  </a:lnTo>
                  <a:lnTo>
                    <a:pt x="75" y="148"/>
                  </a:lnTo>
                  <a:lnTo>
                    <a:pt x="100" y="148"/>
                  </a:lnTo>
                  <a:lnTo>
                    <a:pt x="147" y="150"/>
                  </a:lnTo>
                  <a:lnTo>
                    <a:pt x="177" y="153"/>
                  </a:lnTo>
                  <a:lnTo>
                    <a:pt x="212" y="158"/>
                  </a:lnTo>
                  <a:lnTo>
                    <a:pt x="251" y="165"/>
                  </a:lnTo>
                  <a:lnTo>
                    <a:pt x="294" y="174"/>
                  </a:lnTo>
                  <a:lnTo>
                    <a:pt x="316" y="181"/>
                  </a:lnTo>
                  <a:lnTo>
                    <a:pt x="340" y="187"/>
                  </a:lnTo>
                  <a:lnTo>
                    <a:pt x="364" y="194"/>
                  </a:lnTo>
                  <a:lnTo>
                    <a:pt x="388" y="204"/>
                  </a:lnTo>
                  <a:lnTo>
                    <a:pt x="414" y="213"/>
                  </a:lnTo>
                  <a:lnTo>
                    <a:pt x="441" y="223"/>
                  </a:lnTo>
                  <a:lnTo>
                    <a:pt x="467" y="235"/>
                  </a:lnTo>
                  <a:lnTo>
                    <a:pt x="494" y="248"/>
                  </a:lnTo>
                  <a:lnTo>
                    <a:pt x="522" y="262"/>
                  </a:lnTo>
                  <a:lnTo>
                    <a:pt x="550" y="278"/>
                  </a:lnTo>
                  <a:lnTo>
                    <a:pt x="579" y="294"/>
                  </a:lnTo>
                  <a:lnTo>
                    <a:pt x="608" y="313"/>
                  </a:lnTo>
                  <a:lnTo>
                    <a:pt x="637" y="332"/>
                  </a:lnTo>
                  <a:lnTo>
                    <a:pt x="666" y="354"/>
                  </a:lnTo>
                  <a:lnTo>
                    <a:pt x="696" y="377"/>
                  </a:lnTo>
                  <a:lnTo>
                    <a:pt x="726" y="4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5240338" y="2690813"/>
              <a:ext cx="139700" cy="123825"/>
            </a:xfrm>
            <a:custGeom>
              <a:rect b="b" l="l" r="r" t="t"/>
              <a:pathLst>
                <a:path extrusionOk="0" h="551" w="615">
                  <a:moveTo>
                    <a:pt x="0" y="0"/>
                  </a:moveTo>
                  <a:lnTo>
                    <a:pt x="7" y="20"/>
                  </a:lnTo>
                  <a:lnTo>
                    <a:pt x="29" y="73"/>
                  </a:lnTo>
                  <a:lnTo>
                    <a:pt x="46" y="108"/>
                  </a:lnTo>
                  <a:lnTo>
                    <a:pt x="67" y="149"/>
                  </a:lnTo>
                  <a:lnTo>
                    <a:pt x="91" y="193"/>
                  </a:lnTo>
                  <a:lnTo>
                    <a:pt x="118" y="239"/>
                  </a:lnTo>
                  <a:lnTo>
                    <a:pt x="133" y="263"/>
                  </a:lnTo>
                  <a:lnTo>
                    <a:pt x="148" y="286"/>
                  </a:lnTo>
                  <a:lnTo>
                    <a:pt x="165" y="310"/>
                  </a:lnTo>
                  <a:lnTo>
                    <a:pt x="183" y="333"/>
                  </a:lnTo>
                  <a:lnTo>
                    <a:pt x="200" y="356"/>
                  </a:lnTo>
                  <a:lnTo>
                    <a:pt x="219" y="379"/>
                  </a:lnTo>
                  <a:lnTo>
                    <a:pt x="239" y="401"/>
                  </a:lnTo>
                  <a:lnTo>
                    <a:pt x="260" y="422"/>
                  </a:lnTo>
                  <a:lnTo>
                    <a:pt x="282" y="441"/>
                  </a:lnTo>
                  <a:lnTo>
                    <a:pt x="304" y="460"/>
                  </a:lnTo>
                  <a:lnTo>
                    <a:pt x="327" y="478"/>
                  </a:lnTo>
                  <a:lnTo>
                    <a:pt x="351" y="495"/>
                  </a:lnTo>
                  <a:lnTo>
                    <a:pt x="375" y="509"/>
                  </a:lnTo>
                  <a:lnTo>
                    <a:pt x="400" y="522"/>
                  </a:lnTo>
                  <a:lnTo>
                    <a:pt x="426" y="533"/>
                  </a:lnTo>
                  <a:lnTo>
                    <a:pt x="454" y="542"/>
                  </a:lnTo>
                  <a:lnTo>
                    <a:pt x="468" y="546"/>
                  </a:lnTo>
                  <a:lnTo>
                    <a:pt x="483" y="549"/>
                  </a:lnTo>
                  <a:lnTo>
                    <a:pt x="496" y="551"/>
                  </a:lnTo>
                  <a:lnTo>
                    <a:pt x="510" y="551"/>
                  </a:lnTo>
                  <a:lnTo>
                    <a:pt x="523" y="551"/>
                  </a:lnTo>
                  <a:lnTo>
                    <a:pt x="535" y="550"/>
                  </a:lnTo>
                  <a:lnTo>
                    <a:pt x="547" y="549"/>
                  </a:lnTo>
                  <a:lnTo>
                    <a:pt x="558" y="546"/>
                  </a:lnTo>
                  <a:lnTo>
                    <a:pt x="569" y="543"/>
                  </a:lnTo>
                  <a:lnTo>
                    <a:pt x="577" y="539"/>
                  </a:lnTo>
                  <a:lnTo>
                    <a:pt x="585" y="533"/>
                  </a:lnTo>
                  <a:lnTo>
                    <a:pt x="594" y="528"/>
                  </a:lnTo>
                  <a:lnTo>
                    <a:pt x="600" y="522"/>
                  </a:lnTo>
                  <a:lnTo>
                    <a:pt x="605" y="516"/>
                  </a:lnTo>
                  <a:lnTo>
                    <a:pt x="609" y="508"/>
                  </a:lnTo>
                  <a:lnTo>
                    <a:pt x="612" y="500"/>
                  </a:lnTo>
                  <a:lnTo>
                    <a:pt x="613" y="493"/>
                  </a:lnTo>
                  <a:lnTo>
                    <a:pt x="615" y="485"/>
                  </a:lnTo>
                  <a:lnTo>
                    <a:pt x="615" y="478"/>
                  </a:lnTo>
                  <a:lnTo>
                    <a:pt x="613" y="471"/>
                  </a:lnTo>
                  <a:lnTo>
                    <a:pt x="612" y="464"/>
                  </a:lnTo>
                  <a:lnTo>
                    <a:pt x="609" y="459"/>
                  </a:lnTo>
                  <a:lnTo>
                    <a:pt x="606" y="453"/>
                  </a:lnTo>
                  <a:lnTo>
                    <a:pt x="603" y="448"/>
                  </a:lnTo>
                  <a:lnTo>
                    <a:pt x="599" y="443"/>
                  </a:lnTo>
                  <a:lnTo>
                    <a:pt x="594" y="438"/>
                  </a:lnTo>
                  <a:lnTo>
                    <a:pt x="588" y="434"/>
                  </a:lnTo>
                  <a:lnTo>
                    <a:pt x="583" y="430"/>
                  </a:lnTo>
                  <a:lnTo>
                    <a:pt x="572" y="424"/>
                  </a:lnTo>
                  <a:lnTo>
                    <a:pt x="559" y="419"/>
                  </a:lnTo>
                  <a:lnTo>
                    <a:pt x="534" y="411"/>
                  </a:lnTo>
                  <a:lnTo>
                    <a:pt x="490" y="397"/>
                  </a:lnTo>
                  <a:lnTo>
                    <a:pt x="461" y="385"/>
                  </a:lnTo>
                  <a:lnTo>
                    <a:pt x="428" y="372"/>
                  </a:lnTo>
                  <a:lnTo>
                    <a:pt x="393" y="355"/>
                  </a:lnTo>
                  <a:lnTo>
                    <a:pt x="354" y="334"/>
                  </a:lnTo>
                  <a:lnTo>
                    <a:pt x="334" y="322"/>
                  </a:lnTo>
                  <a:lnTo>
                    <a:pt x="313" y="310"/>
                  </a:lnTo>
                  <a:lnTo>
                    <a:pt x="292" y="295"/>
                  </a:lnTo>
                  <a:lnTo>
                    <a:pt x="271" y="281"/>
                  </a:lnTo>
                  <a:lnTo>
                    <a:pt x="249" y="265"/>
                  </a:lnTo>
                  <a:lnTo>
                    <a:pt x="227" y="247"/>
                  </a:lnTo>
                  <a:lnTo>
                    <a:pt x="204" y="228"/>
                  </a:lnTo>
                  <a:lnTo>
                    <a:pt x="181" y="210"/>
                  </a:lnTo>
                  <a:lnTo>
                    <a:pt x="159" y="188"/>
                  </a:lnTo>
                  <a:lnTo>
                    <a:pt x="136" y="166"/>
                  </a:lnTo>
                  <a:lnTo>
                    <a:pt x="113" y="142"/>
                  </a:lnTo>
                  <a:lnTo>
                    <a:pt x="90" y="117"/>
                  </a:lnTo>
                  <a:lnTo>
                    <a:pt x="67" y="90"/>
                  </a:lnTo>
                  <a:lnTo>
                    <a:pt x="44" y="61"/>
                  </a:lnTo>
                  <a:lnTo>
                    <a:pt x="22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5605463" y="2374901"/>
              <a:ext cx="36513" cy="36513"/>
            </a:xfrm>
            <a:custGeom>
              <a:rect b="b" l="l" r="r" t="t"/>
              <a:pathLst>
                <a:path extrusionOk="0" h="164" w="165">
                  <a:moveTo>
                    <a:pt x="165" y="81"/>
                  </a:moveTo>
                  <a:lnTo>
                    <a:pt x="165" y="89"/>
                  </a:lnTo>
                  <a:lnTo>
                    <a:pt x="163" y="98"/>
                  </a:lnTo>
                  <a:lnTo>
                    <a:pt x="161" y="106"/>
                  </a:lnTo>
                  <a:lnTo>
                    <a:pt x="159" y="113"/>
                  </a:lnTo>
                  <a:lnTo>
                    <a:pt x="154" y="121"/>
                  </a:lnTo>
                  <a:lnTo>
                    <a:pt x="151" y="127"/>
                  </a:lnTo>
                  <a:lnTo>
                    <a:pt x="146" y="134"/>
                  </a:lnTo>
                  <a:lnTo>
                    <a:pt x="141" y="140"/>
                  </a:lnTo>
                  <a:lnTo>
                    <a:pt x="135" y="145"/>
                  </a:lnTo>
                  <a:lnTo>
                    <a:pt x="128" y="150"/>
                  </a:lnTo>
                  <a:lnTo>
                    <a:pt x="122" y="154"/>
                  </a:lnTo>
                  <a:lnTo>
                    <a:pt x="115" y="157"/>
                  </a:lnTo>
                  <a:lnTo>
                    <a:pt x="107" y="160"/>
                  </a:lnTo>
                  <a:lnTo>
                    <a:pt x="99" y="163"/>
                  </a:lnTo>
                  <a:lnTo>
                    <a:pt x="91" y="164"/>
                  </a:lnTo>
                  <a:lnTo>
                    <a:pt x="82" y="164"/>
                  </a:lnTo>
                  <a:lnTo>
                    <a:pt x="74" y="164"/>
                  </a:lnTo>
                  <a:lnTo>
                    <a:pt x="66" y="163"/>
                  </a:lnTo>
                  <a:lnTo>
                    <a:pt x="58" y="160"/>
                  </a:lnTo>
                  <a:lnTo>
                    <a:pt x="51" y="157"/>
                  </a:lnTo>
                  <a:lnTo>
                    <a:pt x="44" y="154"/>
                  </a:lnTo>
                  <a:lnTo>
                    <a:pt x="36" y="150"/>
                  </a:lnTo>
                  <a:lnTo>
                    <a:pt x="30" y="145"/>
                  </a:lnTo>
                  <a:lnTo>
                    <a:pt x="24" y="140"/>
                  </a:lnTo>
                  <a:lnTo>
                    <a:pt x="19" y="134"/>
                  </a:lnTo>
                  <a:lnTo>
                    <a:pt x="14" y="127"/>
                  </a:lnTo>
                  <a:lnTo>
                    <a:pt x="10" y="121"/>
                  </a:lnTo>
                  <a:lnTo>
                    <a:pt x="7" y="113"/>
                  </a:lnTo>
                  <a:lnTo>
                    <a:pt x="4" y="106"/>
                  </a:lnTo>
                  <a:lnTo>
                    <a:pt x="2" y="98"/>
                  </a:lnTo>
                  <a:lnTo>
                    <a:pt x="1" y="89"/>
                  </a:lnTo>
                  <a:lnTo>
                    <a:pt x="0" y="81"/>
                  </a:lnTo>
                  <a:lnTo>
                    <a:pt x="1" y="73"/>
                  </a:lnTo>
                  <a:lnTo>
                    <a:pt x="2" y="65"/>
                  </a:lnTo>
                  <a:lnTo>
                    <a:pt x="4" y="57"/>
                  </a:lnTo>
                  <a:lnTo>
                    <a:pt x="7" y="50"/>
                  </a:lnTo>
                  <a:lnTo>
                    <a:pt x="10" y="42"/>
                  </a:lnTo>
                  <a:lnTo>
                    <a:pt x="14" y="35"/>
                  </a:lnTo>
                  <a:lnTo>
                    <a:pt x="19" y="29"/>
                  </a:lnTo>
                  <a:lnTo>
                    <a:pt x="24" y="24"/>
                  </a:lnTo>
                  <a:lnTo>
                    <a:pt x="30" y="18"/>
                  </a:lnTo>
                  <a:lnTo>
                    <a:pt x="36" y="13"/>
                  </a:lnTo>
                  <a:lnTo>
                    <a:pt x="44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7" y="3"/>
                  </a:lnTo>
                  <a:lnTo>
                    <a:pt x="115" y="6"/>
                  </a:lnTo>
                  <a:lnTo>
                    <a:pt x="122" y="9"/>
                  </a:lnTo>
                  <a:lnTo>
                    <a:pt x="128" y="13"/>
                  </a:lnTo>
                  <a:lnTo>
                    <a:pt x="135" y="18"/>
                  </a:lnTo>
                  <a:lnTo>
                    <a:pt x="141" y="24"/>
                  </a:lnTo>
                  <a:lnTo>
                    <a:pt x="146" y="29"/>
                  </a:lnTo>
                  <a:lnTo>
                    <a:pt x="151" y="35"/>
                  </a:lnTo>
                  <a:lnTo>
                    <a:pt x="154" y="42"/>
                  </a:lnTo>
                  <a:lnTo>
                    <a:pt x="159" y="50"/>
                  </a:lnTo>
                  <a:lnTo>
                    <a:pt x="161" y="57"/>
                  </a:lnTo>
                  <a:lnTo>
                    <a:pt x="163" y="65"/>
                  </a:lnTo>
                  <a:lnTo>
                    <a:pt x="165" y="73"/>
                  </a:lnTo>
                  <a:lnTo>
                    <a:pt x="165" y="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5160963" y="2312988"/>
              <a:ext cx="161925" cy="96838"/>
            </a:xfrm>
            <a:custGeom>
              <a:rect b="b" l="l" r="r" t="t"/>
              <a:pathLst>
                <a:path extrusionOk="0" h="424" w="711">
                  <a:moveTo>
                    <a:pt x="0" y="424"/>
                  </a:moveTo>
                  <a:lnTo>
                    <a:pt x="12" y="407"/>
                  </a:lnTo>
                  <a:lnTo>
                    <a:pt x="46" y="360"/>
                  </a:lnTo>
                  <a:lnTo>
                    <a:pt x="70" y="329"/>
                  </a:lnTo>
                  <a:lnTo>
                    <a:pt x="100" y="295"/>
                  </a:lnTo>
                  <a:lnTo>
                    <a:pt x="133" y="257"/>
                  </a:lnTo>
                  <a:lnTo>
                    <a:pt x="170" y="218"/>
                  </a:lnTo>
                  <a:lnTo>
                    <a:pt x="190" y="199"/>
                  </a:lnTo>
                  <a:lnTo>
                    <a:pt x="211" y="180"/>
                  </a:lnTo>
                  <a:lnTo>
                    <a:pt x="233" y="161"/>
                  </a:lnTo>
                  <a:lnTo>
                    <a:pt x="254" y="142"/>
                  </a:lnTo>
                  <a:lnTo>
                    <a:pt x="277" y="123"/>
                  </a:lnTo>
                  <a:lnTo>
                    <a:pt x="302" y="105"/>
                  </a:lnTo>
                  <a:lnTo>
                    <a:pt x="326" y="89"/>
                  </a:lnTo>
                  <a:lnTo>
                    <a:pt x="351" y="73"/>
                  </a:lnTo>
                  <a:lnTo>
                    <a:pt x="376" y="58"/>
                  </a:lnTo>
                  <a:lnTo>
                    <a:pt x="402" y="46"/>
                  </a:lnTo>
                  <a:lnTo>
                    <a:pt x="429" y="33"/>
                  </a:lnTo>
                  <a:lnTo>
                    <a:pt x="455" y="23"/>
                  </a:lnTo>
                  <a:lnTo>
                    <a:pt x="483" y="15"/>
                  </a:lnTo>
                  <a:lnTo>
                    <a:pt x="511" y="7"/>
                  </a:lnTo>
                  <a:lnTo>
                    <a:pt x="539" y="3"/>
                  </a:lnTo>
                  <a:lnTo>
                    <a:pt x="567" y="0"/>
                  </a:lnTo>
                  <a:lnTo>
                    <a:pt x="582" y="0"/>
                  </a:lnTo>
                  <a:lnTo>
                    <a:pt x="596" y="1"/>
                  </a:lnTo>
                  <a:lnTo>
                    <a:pt x="611" y="2"/>
                  </a:lnTo>
                  <a:lnTo>
                    <a:pt x="624" y="4"/>
                  </a:lnTo>
                  <a:lnTo>
                    <a:pt x="636" y="7"/>
                  </a:lnTo>
                  <a:lnTo>
                    <a:pt x="649" y="11"/>
                  </a:lnTo>
                  <a:lnTo>
                    <a:pt x="659" y="16"/>
                  </a:lnTo>
                  <a:lnTo>
                    <a:pt x="670" y="21"/>
                  </a:lnTo>
                  <a:lnTo>
                    <a:pt x="678" y="26"/>
                  </a:lnTo>
                  <a:lnTo>
                    <a:pt x="686" y="32"/>
                  </a:lnTo>
                  <a:lnTo>
                    <a:pt x="694" y="39"/>
                  </a:lnTo>
                  <a:lnTo>
                    <a:pt x="700" y="46"/>
                  </a:lnTo>
                  <a:lnTo>
                    <a:pt x="704" y="53"/>
                  </a:lnTo>
                  <a:lnTo>
                    <a:pt x="708" y="62"/>
                  </a:lnTo>
                  <a:lnTo>
                    <a:pt x="710" y="69"/>
                  </a:lnTo>
                  <a:lnTo>
                    <a:pt x="711" y="77"/>
                  </a:lnTo>
                  <a:lnTo>
                    <a:pt x="711" y="86"/>
                  </a:lnTo>
                  <a:lnTo>
                    <a:pt x="710" y="93"/>
                  </a:lnTo>
                  <a:lnTo>
                    <a:pt x="709" y="100"/>
                  </a:lnTo>
                  <a:lnTo>
                    <a:pt x="706" y="107"/>
                  </a:lnTo>
                  <a:lnTo>
                    <a:pt x="703" y="112"/>
                  </a:lnTo>
                  <a:lnTo>
                    <a:pt x="700" y="117"/>
                  </a:lnTo>
                  <a:lnTo>
                    <a:pt x="696" y="122"/>
                  </a:lnTo>
                  <a:lnTo>
                    <a:pt x="690" y="126"/>
                  </a:lnTo>
                  <a:lnTo>
                    <a:pt x="685" y="131"/>
                  </a:lnTo>
                  <a:lnTo>
                    <a:pt x="679" y="134"/>
                  </a:lnTo>
                  <a:lnTo>
                    <a:pt x="674" y="137"/>
                  </a:lnTo>
                  <a:lnTo>
                    <a:pt x="667" y="139"/>
                  </a:lnTo>
                  <a:lnTo>
                    <a:pt x="654" y="143"/>
                  </a:lnTo>
                  <a:lnTo>
                    <a:pt x="640" y="145"/>
                  </a:lnTo>
                  <a:lnTo>
                    <a:pt x="615" y="147"/>
                  </a:lnTo>
                  <a:lnTo>
                    <a:pt x="568" y="150"/>
                  </a:lnTo>
                  <a:lnTo>
                    <a:pt x="538" y="155"/>
                  </a:lnTo>
                  <a:lnTo>
                    <a:pt x="503" y="161"/>
                  </a:lnTo>
                  <a:lnTo>
                    <a:pt x="465" y="169"/>
                  </a:lnTo>
                  <a:lnTo>
                    <a:pt x="423" y="181"/>
                  </a:lnTo>
                  <a:lnTo>
                    <a:pt x="400" y="187"/>
                  </a:lnTo>
                  <a:lnTo>
                    <a:pt x="377" y="195"/>
                  </a:lnTo>
                  <a:lnTo>
                    <a:pt x="353" y="204"/>
                  </a:lnTo>
                  <a:lnTo>
                    <a:pt x="329" y="213"/>
                  </a:lnTo>
                  <a:lnTo>
                    <a:pt x="304" y="224"/>
                  </a:lnTo>
                  <a:lnTo>
                    <a:pt x="277" y="235"/>
                  </a:lnTo>
                  <a:lnTo>
                    <a:pt x="251" y="249"/>
                  </a:lnTo>
                  <a:lnTo>
                    <a:pt x="225" y="262"/>
                  </a:lnTo>
                  <a:lnTo>
                    <a:pt x="198" y="278"/>
                  </a:lnTo>
                  <a:lnTo>
                    <a:pt x="171" y="295"/>
                  </a:lnTo>
                  <a:lnTo>
                    <a:pt x="143" y="312"/>
                  </a:lnTo>
                  <a:lnTo>
                    <a:pt x="114" y="331"/>
                  </a:lnTo>
                  <a:lnTo>
                    <a:pt x="86" y="352"/>
                  </a:lnTo>
                  <a:lnTo>
                    <a:pt x="58" y="375"/>
                  </a:lnTo>
                  <a:lnTo>
                    <a:pt x="29" y="399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5100638" y="2319338"/>
              <a:ext cx="61913" cy="147638"/>
            </a:xfrm>
            <a:custGeom>
              <a:rect b="b" l="l" r="r" t="t"/>
              <a:pathLst>
                <a:path extrusionOk="0" h="651" w="272">
                  <a:moveTo>
                    <a:pt x="0" y="651"/>
                  </a:moveTo>
                  <a:lnTo>
                    <a:pt x="13" y="637"/>
                  </a:lnTo>
                  <a:lnTo>
                    <a:pt x="47" y="602"/>
                  </a:lnTo>
                  <a:lnTo>
                    <a:pt x="69" y="577"/>
                  </a:lnTo>
                  <a:lnTo>
                    <a:pt x="94" y="547"/>
                  </a:lnTo>
                  <a:lnTo>
                    <a:pt x="120" y="513"/>
                  </a:lnTo>
                  <a:lnTo>
                    <a:pt x="147" y="476"/>
                  </a:lnTo>
                  <a:lnTo>
                    <a:pt x="161" y="457"/>
                  </a:lnTo>
                  <a:lnTo>
                    <a:pt x="173" y="436"/>
                  </a:lnTo>
                  <a:lnTo>
                    <a:pt x="186" y="415"/>
                  </a:lnTo>
                  <a:lnTo>
                    <a:pt x="198" y="394"/>
                  </a:lnTo>
                  <a:lnTo>
                    <a:pt x="210" y="371"/>
                  </a:lnTo>
                  <a:lnTo>
                    <a:pt x="221" y="349"/>
                  </a:lnTo>
                  <a:lnTo>
                    <a:pt x="232" y="326"/>
                  </a:lnTo>
                  <a:lnTo>
                    <a:pt x="241" y="302"/>
                  </a:lnTo>
                  <a:lnTo>
                    <a:pt x="250" y="279"/>
                  </a:lnTo>
                  <a:lnTo>
                    <a:pt x="257" y="255"/>
                  </a:lnTo>
                  <a:lnTo>
                    <a:pt x="262" y="231"/>
                  </a:lnTo>
                  <a:lnTo>
                    <a:pt x="267" y="207"/>
                  </a:lnTo>
                  <a:lnTo>
                    <a:pt x="271" y="183"/>
                  </a:lnTo>
                  <a:lnTo>
                    <a:pt x="272" y="158"/>
                  </a:lnTo>
                  <a:lnTo>
                    <a:pt x="272" y="134"/>
                  </a:lnTo>
                  <a:lnTo>
                    <a:pt x="270" y="110"/>
                  </a:lnTo>
                  <a:lnTo>
                    <a:pt x="267" y="97"/>
                  </a:lnTo>
                  <a:lnTo>
                    <a:pt x="264" y="85"/>
                  </a:lnTo>
                  <a:lnTo>
                    <a:pt x="261" y="73"/>
                  </a:lnTo>
                  <a:lnTo>
                    <a:pt x="257" y="63"/>
                  </a:lnTo>
                  <a:lnTo>
                    <a:pt x="253" y="52"/>
                  </a:lnTo>
                  <a:lnTo>
                    <a:pt x="248" y="43"/>
                  </a:lnTo>
                  <a:lnTo>
                    <a:pt x="242" y="35"/>
                  </a:lnTo>
                  <a:lnTo>
                    <a:pt x="236" y="27"/>
                  </a:lnTo>
                  <a:lnTo>
                    <a:pt x="230" y="21"/>
                  </a:lnTo>
                  <a:lnTo>
                    <a:pt x="224" y="15"/>
                  </a:lnTo>
                  <a:lnTo>
                    <a:pt x="217" y="10"/>
                  </a:lnTo>
                  <a:lnTo>
                    <a:pt x="210" y="5"/>
                  </a:lnTo>
                  <a:lnTo>
                    <a:pt x="204" y="3"/>
                  </a:lnTo>
                  <a:lnTo>
                    <a:pt x="196" y="1"/>
                  </a:lnTo>
                  <a:lnTo>
                    <a:pt x="189" y="0"/>
                  </a:lnTo>
                  <a:lnTo>
                    <a:pt x="182" y="1"/>
                  </a:lnTo>
                  <a:lnTo>
                    <a:pt x="175" y="2"/>
                  </a:lnTo>
                  <a:lnTo>
                    <a:pt x="169" y="4"/>
                  </a:lnTo>
                  <a:lnTo>
                    <a:pt x="164" y="6"/>
                  </a:lnTo>
                  <a:lnTo>
                    <a:pt x="159" y="10"/>
                  </a:lnTo>
                  <a:lnTo>
                    <a:pt x="155" y="13"/>
                  </a:lnTo>
                  <a:lnTo>
                    <a:pt x="150" y="17"/>
                  </a:lnTo>
                  <a:lnTo>
                    <a:pt x="147" y="21"/>
                  </a:lnTo>
                  <a:lnTo>
                    <a:pt x="144" y="26"/>
                  </a:lnTo>
                  <a:lnTo>
                    <a:pt x="140" y="36"/>
                  </a:lnTo>
                  <a:lnTo>
                    <a:pt x="137" y="47"/>
                  </a:lnTo>
                  <a:lnTo>
                    <a:pt x="136" y="59"/>
                  </a:lnTo>
                  <a:lnTo>
                    <a:pt x="136" y="70"/>
                  </a:lnTo>
                  <a:lnTo>
                    <a:pt x="139" y="92"/>
                  </a:lnTo>
                  <a:lnTo>
                    <a:pt x="143" y="132"/>
                  </a:lnTo>
                  <a:lnTo>
                    <a:pt x="144" y="158"/>
                  </a:lnTo>
                  <a:lnTo>
                    <a:pt x="144" y="188"/>
                  </a:lnTo>
                  <a:lnTo>
                    <a:pt x="143" y="222"/>
                  </a:lnTo>
                  <a:lnTo>
                    <a:pt x="140" y="259"/>
                  </a:lnTo>
                  <a:lnTo>
                    <a:pt x="138" y="279"/>
                  </a:lnTo>
                  <a:lnTo>
                    <a:pt x="135" y="299"/>
                  </a:lnTo>
                  <a:lnTo>
                    <a:pt x="132" y="321"/>
                  </a:lnTo>
                  <a:lnTo>
                    <a:pt x="127" y="343"/>
                  </a:lnTo>
                  <a:lnTo>
                    <a:pt x="122" y="365"/>
                  </a:lnTo>
                  <a:lnTo>
                    <a:pt x="116" y="389"/>
                  </a:lnTo>
                  <a:lnTo>
                    <a:pt x="110" y="413"/>
                  </a:lnTo>
                  <a:lnTo>
                    <a:pt x="102" y="437"/>
                  </a:lnTo>
                  <a:lnTo>
                    <a:pt x="93" y="462"/>
                  </a:lnTo>
                  <a:lnTo>
                    <a:pt x="83" y="488"/>
                  </a:lnTo>
                  <a:lnTo>
                    <a:pt x="73" y="514"/>
                  </a:lnTo>
                  <a:lnTo>
                    <a:pt x="60" y="540"/>
                  </a:lnTo>
                  <a:lnTo>
                    <a:pt x="48" y="567"/>
                  </a:lnTo>
                  <a:lnTo>
                    <a:pt x="33" y="594"/>
                  </a:lnTo>
                  <a:lnTo>
                    <a:pt x="18" y="623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4702176" y="2359026"/>
              <a:ext cx="735013" cy="349250"/>
            </a:xfrm>
            <a:custGeom>
              <a:rect b="b" l="l" r="r" t="t"/>
              <a:pathLst>
                <a:path extrusionOk="0" h="1541" w="3241">
                  <a:moveTo>
                    <a:pt x="29" y="1512"/>
                  </a:moveTo>
                  <a:lnTo>
                    <a:pt x="32" y="1513"/>
                  </a:lnTo>
                  <a:lnTo>
                    <a:pt x="42" y="1514"/>
                  </a:lnTo>
                  <a:lnTo>
                    <a:pt x="59" y="1517"/>
                  </a:lnTo>
                  <a:lnTo>
                    <a:pt x="80" y="1521"/>
                  </a:lnTo>
                  <a:lnTo>
                    <a:pt x="109" y="1525"/>
                  </a:lnTo>
                  <a:lnTo>
                    <a:pt x="143" y="1530"/>
                  </a:lnTo>
                  <a:lnTo>
                    <a:pt x="184" y="1534"/>
                  </a:lnTo>
                  <a:lnTo>
                    <a:pt x="229" y="1538"/>
                  </a:lnTo>
                  <a:lnTo>
                    <a:pt x="254" y="1539"/>
                  </a:lnTo>
                  <a:lnTo>
                    <a:pt x="280" y="1540"/>
                  </a:lnTo>
                  <a:lnTo>
                    <a:pt x="307" y="1541"/>
                  </a:lnTo>
                  <a:lnTo>
                    <a:pt x="336" y="1541"/>
                  </a:lnTo>
                  <a:lnTo>
                    <a:pt x="366" y="1540"/>
                  </a:lnTo>
                  <a:lnTo>
                    <a:pt x="396" y="1538"/>
                  </a:lnTo>
                  <a:lnTo>
                    <a:pt x="429" y="1536"/>
                  </a:lnTo>
                  <a:lnTo>
                    <a:pt x="461" y="1533"/>
                  </a:lnTo>
                  <a:lnTo>
                    <a:pt x="496" y="1529"/>
                  </a:lnTo>
                  <a:lnTo>
                    <a:pt x="530" y="1522"/>
                  </a:lnTo>
                  <a:lnTo>
                    <a:pt x="566" y="1516"/>
                  </a:lnTo>
                  <a:lnTo>
                    <a:pt x="602" y="1508"/>
                  </a:lnTo>
                  <a:lnTo>
                    <a:pt x="639" y="1498"/>
                  </a:lnTo>
                  <a:lnTo>
                    <a:pt x="676" y="1488"/>
                  </a:lnTo>
                  <a:lnTo>
                    <a:pt x="715" y="1475"/>
                  </a:lnTo>
                  <a:lnTo>
                    <a:pt x="753" y="1462"/>
                  </a:lnTo>
                  <a:lnTo>
                    <a:pt x="793" y="1447"/>
                  </a:lnTo>
                  <a:lnTo>
                    <a:pt x="831" y="1430"/>
                  </a:lnTo>
                  <a:lnTo>
                    <a:pt x="870" y="1412"/>
                  </a:lnTo>
                  <a:lnTo>
                    <a:pt x="910" y="1392"/>
                  </a:lnTo>
                  <a:lnTo>
                    <a:pt x="949" y="1370"/>
                  </a:lnTo>
                  <a:lnTo>
                    <a:pt x="988" y="1348"/>
                  </a:lnTo>
                  <a:lnTo>
                    <a:pt x="1028" y="1323"/>
                  </a:lnTo>
                  <a:lnTo>
                    <a:pt x="1066" y="1298"/>
                  </a:lnTo>
                  <a:lnTo>
                    <a:pt x="1105" y="1271"/>
                  </a:lnTo>
                  <a:lnTo>
                    <a:pt x="1145" y="1242"/>
                  </a:lnTo>
                  <a:lnTo>
                    <a:pt x="1183" y="1213"/>
                  </a:lnTo>
                  <a:lnTo>
                    <a:pt x="1221" y="1183"/>
                  </a:lnTo>
                  <a:lnTo>
                    <a:pt x="1259" y="1152"/>
                  </a:lnTo>
                  <a:lnTo>
                    <a:pt x="1298" y="1119"/>
                  </a:lnTo>
                  <a:lnTo>
                    <a:pt x="1335" y="1086"/>
                  </a:lnTo>
                  <a:lnTo>
                    <a:pt x="1373" y="1051"/>
                  </a:lnTo>
                  <a:lnTo>
                    <a:pt x="1411" y="1017"/>
                  </a:lnTo>
                  <a:lnTo>
                    <a:pt x="1447" y="981"/>
                  </a:lnTo>
                  <a:lnTo>
                    <a:pt x="1485" y="945"/>
                  </a:lnTo>
                  <a:lnTo>
                    <a:pt x="1521" y="908"/>
                  </a:lnTo>
                  <a:lnTo>
                    <a:pt x="1559" y="871"/>
                  </a:lnTo>
                  <a:lnTo>
                    <a:pt x="1596" y="833"/>
                  </a:lnTo>
                  <a:lnTo>
                    <a:pt x="1632" y="795"/>
                  </a:lnTo>
                  <a:lnTo>
                    <a:pt x="1670" y="757"/>
                  </a:lnTo>
                  <a:lnTo>
                    <a:pt x="1706" y="719"/>
                  </a:lnTo>
                  <a:lnTo>
                    <a:pt x="1744" y="681"/>
                  </a:lnTo>
                  <a:lnTo>
                    <a:pt x="1782" y="643"/>
                  </a:lnTo>
                  <a:lnTo>
                    <a:pt x="1819" y="604"/>
                  </a:lnTo>
                  <a:lnTo>
                    <a:pt x="1857" y="567"/>
                  </a:lnTo>
                  <a:lnTo>
                    <a:pt x="1896" y="530"/>
                  </a:lnTo>
                  <a:lnTo>
                    <a:pt x="1934" y="493"/>
                  </a:lnTo>
                  <a:lnTo>
                    <a:pt x="1973" y="457"/>
                  </a:lnTo>
                  <a:lnTo>
                    <a:pt x="2013" y="422"/>
                  </a:lnTo>
                  <a:lnTo>
                    <a:pt x="2053" y="387"/>
                  </a:lnTo>
                  <a:lnTo>
                    <a:pt x="2094" y="354"/>
                  </a:lnTo>
                  <a:lnTo>
                    <a:pt x="2135" y="321"/>
                  </a:lnTo>
                  <a:lnTo>
                    <a:pt x="2178" y="291"/>
                  </a:lnTo>
                  <a:lnTo>
                    <a:pt x="2221" y="263"/>
                  </a:lnTo>
                  <a:lnTo>
                    <a:pt x="2243" y="249"/>
                  </a:lnTo>
                  <a:lnTo>
                    <a:pt x="2265" y="236"/>
                  </a:lnTo>
                  <a:lnTo>
                    <a:pt x="2287" y="224"/>
                  </a:lnTo>
                  <a:lnTo>
                    <a:pt x="2310" y="212"/>
                  </a:lnTo>
                  <a:lnTo>
                    <a:pt x="2332" y="201"/>
                  </a:lnTo>
                  <a:lnTo>
                    <a:pt x="2355" y="191"/>
                  </a:lnTo>
                  <a:lnTo>
                    <a:pt x="2378" y="180"/>
                  </a:lnTo>
                  <a:lnTo>
                    <a:pt x="2401" y="172"/>
                  </a:lnTo>
                  <a:lnTo>
                    <a:pt x="2424" y="164"/>
                  </a:lnTo>
                  <a:lnTo>
                    <a:pt x="2447" y="156"/>
                  </a:lnTo>
                  <a:lnTo>
                    <a:pt x="2470" y="149"/>
                  </a:lnTo>
                  <a:lnTo>
                    <a:pt x="2494" y="144"/>
                  </a:lnTo>
                  <a:lnTo>
                    <a:pt x="2517" y="139"/>
                  </a:lnTo>
                  <a:lnTo>
                    <a:pt x="2540" y="134"/>
                  </a:lnTo>
                  <a:lnTo>
                    <a:pt x="2564" y="131"/>
                  </a:lnTo>
                  <a:lnTo>
                    <a:pt x="2587" y="129"/>
                  </a:lnTo>
                  <a:lnTo>
                    <a:pt x="2610" y="128"/>
                  </a:lnTo>
                  <a:lnTo>
                    <a:pt x="2634" y="128"/>
                  </a:lnTo>
                  <a:lnTo>
                    <a:pt x="2657" y="128"/>
                  </a:lnTo>
                  <a:lnTo>
                    <a:pt x="2680" y="129"/>
                  </a:lnTo>
                  <a:lnTo>
                    <a:pt x="2691" y="130"/>
                  </a:lnTo>
                  <a:lnTo>
                    <a:pt x="2703" y="132"/>
                  </a:lnTo>
                  <a:lnTo>
                    <a:pt x="2714" y="133"/>
                  </a:lnTo>
                  <a:lnTo>
                    <a:pt x="2725" y="134"/>
                  </a:lnTo>
                  <a:lnTo>
                    <a:pt x="2736" y="136"/>
                  </a:lnTo>
                  <a:lnTo>
                    <a:pt x="2748" y="139"/>
                  </a:lnTo>
                  <a:lnTo>
                    <a:pt x="2759" y="141"/>
                  </a:lnTo>
                  <a:lnTo>
                    <a:pt x="2770" y="143"/>
                  </a:lnTo>
                  <a:lnTo>
                    <a:pt x="2792" y="148"/>
                  </a:lnTo>
                  <a:lnTo>
                    <a:pt x="2803" y="150"/>
                  </a:lnTo>
                  <a:lnTo>
                    <a:pt x="2803" y="150"/>
                  </a:lnTo>
                  <a:lnTo>
                    <a:pt x="2801" y="150"/>
                  </a:lnTo>
                  <a:lnTo>
                    <a:pt x="2802" y="150"/>
                  </a:lnTo>
                  <a:lnTo>
                    <a:pt x="2805" y="151"/>
                  </a:lnTo>
                  <a:lnTo>
                    <a:pt x="2811" y="153"/>
                  </a:lnTo>
                  <a:lnTo>
                    <a:pt x="2835" y="160"/>
                  </a:lnTo>
                  <a:lnTo>
                    <a:pt x="2846" y="164"/>
                  </a:lnTo>
                  <a:lnTo>
                    <a:pt x="2852" y="166"/>
                  </a:lnTo>
                  <a:lnTo>
                    <a:pt x="2855" y="167"/>
                  </a:lnTo>
                  <a:lnTo>
                    <a:pt x="2857" y="168"/>
                  </a:lnTo>
                  <a:lnTo>
                    <a:pt x="2865" y="172"/>
                  </a:lnTo>
                  <a:lnTo>
                    <a:pt x="2873" y="176"/>
                  </a:lnTo>
                  <a:lnTo>
                    <a:pt x="2882" y="180"/>
                  </a:lnTo>
                  <a:lnTo>
                    <a:pt x="2890" y="183"/>
                  </a:lnTo>
                  <a:lnTo>
                    <a:pt x="2898" y="189"/>
                  </a:lnTo>
                  <a:lnTo>
                    <a:pt x="2907" y="194"/>
                  </a:lnTo>
                  <a:lnTo>
                    <a:pt x="2915" y="199"/>
                  </a:lnTo>
                  <a:lnTo>
                    <a:pt x="2924" y="204"/>
                  </a:lnTo>
                  <a:lnTo>
                    <a:pt x="2938" y="217"/>
                  </a:lnTo>
                  <a:lnTo>
                    <a:pt x="2954" y="228"/>
                  </a:lnTo>
                  <a:lnTo>
                    <a:pt x="2966" y="242"/>
                  </a:lnTo>
                  <a:lnTo>
                    <a:pt x="2980" y="255"/>
                  </a:lnTo>
                  <a:lnTo>
                    <a:pt x="2991" y="270"/>
                  </a:lnTo>
                  <a:lnTo>
                    <a:pt x="3003" y="285"/>
                  </a:lnTo>
                  <a:lnTo>
                    <a:pt x="3012" y="300"/>
                  </a:lnTo>
                  <a:lnTo>
                    <a:pt x="3022" y="316"/>
                  </a:lnTo>
                  <a:lnTo>
                    <a:pt x="3029" y="333"/>
                  </a:lnTo>
                  <a:lnTo>
                    <a:pt x="3036" y="349"/>
                  </a:lnTo>
                  <a:lnTo>
                    <a:pt x="3044" y="366"/>
                  </a:lnTo>
                  <a:lnTo>
                    <a:pt x="3049" y="384"/>
                  </a:lnTo>
                  <a:lnTo>
                    <a:pt x="3053" y="401"/>
                  </a:lnTo>
                  <a:lnTo>
                    <a:pt x="3057" y="418"/>
                  </a:lnTo>
                  <a:lnTo>
                    <a:pt x="3061" y="435"/>
                  </a:lnTo>
                  <a:lnTo>
                    <a:pt x="3063" y="453"/>
                  </a:lnTo>
                  <a:lnTo>
                    <a:pt x="3065" y="470"/>
                  </a:lnTo>
                  <a:lnTo>
                    <a:pt x="3065" y="486"/>
                  </a:lnTo>
                  <a:lnTo>
                    <a:pt x="3065" y="503"/>
                  </a:lnTo>
                  <a:lnTo>
                    <a:pt x="3065" y="520"/>
                  </a:lnTo>
                  <a:lnTo>
                    <a:pt x="3063" y="535"/>
                  </a:lnTo>
                  <a:lnTo>
                    <a:pt x="3061" y="550"/>
                  </a:lnTo>
                  <a:lnTo>
                    <a:pt x="3059" y="557"/>
                  </a:lnTo>
                  <a:lnTo>
                    <a:pt x="3057" y="564"/>
                  </a:lnTo>
                  <a:lnTo>
                    <a:pt x="3056" y="571"/>
                  </a:lnTo>
                  <a:lnTo>
                    <a:pt x="3055" y="573"/>
                  </a:lnTo>
                  <a:lnTo>
                    <a:pt x="3056" y="569"/>
                  </a:lnTo>
                  <a:lnTo>
                    <a:pt x="3056" y="570"/>
                  </a:lnTo>
                  <a:lnTo>
                    <a:pt x="3056" y="571"/>
                  </a:lnTo>
                  <a:lnTo>
                    <a:pt x="3054" y="576"/>
                  </a:lnTo>
                  <a:lnTo>
                    <a:pt x="3051" y="584"/>
                  </a:lnTo>
                  <a:lnTo>
                    <a:pt x="3049" y="594"/>
                  </a:lnTo>
                  <a:lnTo>
                    <a:pt x="3046" y="603"/>
                  </a:lnTo>
                  <a:lnTo>
                    <a:pt x="3043" y="613"/>
                  </a:lnTo>
                  <a:lnTo>
                    <a:pt x="3037" y="624"/>
                  </a:lnTo>
                  <a:lnTo>
                    <a:pt x="3031" y="637"/>
                  </a:lnTo>
                  <a:lnTo>
                    <a:pt x="3019" y="662"/>
                  </a:lnTo>
                  <a:lnTo>
                    <a:pt x="3004" y="686"/>
                  </a:lnTo>
                  <a:lnTo>
                    <a:pt x="2988" y="708"/>
                  </a:lnTo>
                  <a:lnTo>
                    <a:pt x="2972" y="727"/>
                  </a:lnTo>
                  <a:lnTo>
                    <a:pt x="2954" y="744"/>
                  </a:lnTo>
                  <a:lnTo>
                    <a:pt x="2936" y="759"/>
                  </a:lnTo>
                  <a:lnTo>
                    <a:pt x="2917" y="772"/>
                  </a:lnTo>
                  <a:lnTo>
                    <a:pt x="2899" y="784"/>
                  </a:lnTo>
                  <a:lnTo>
                    <a:pt x="2890" y="788"/>
                  </a:lnTo>
                  <a:lnTo>
                    <a:pt x="2881" y="793"/>
                  </a:lnTo>
                  <a:lnTo>
                    <a:pt x="2872" y="798"/>
                  </a:lnTo>
                  <a:lnTo>
                    <a:pt x="2863" y="801"/>
                  </a:lnTo>
                  <a:lnTo>
                    <a:pt x="2855" y="804"/>
                  </a:lnTo>
                  <a:lnTo>
                    <a:pt x="2846" y="807"/>
                  </a:lnTo>
                  <a:lnTo>
                    <a:pt x="2838" y="809"/>
                  </a:lnTo>
                  <a:lnTo>
                    <a:pt x="2829" y="812"/>
                  </a:lnTo>
                  <a:lnTo>
                    <a:pt x="2814" y="815"/>
                  </a:lnTo>
                  <a:lnTo>
                    <a:pt x="2798" y="817"/>
                  </a:lnTo>
                  <a:lnTo>
                    <a:pt x="2784" y="818"/>
                  </a:lnTo>
                  <a:lnTo>
                    <a:pt x="2771" y="819"/>
                  </a:lnTo>
                  <a:lnTo>
                    <a:pt x="2758" y="818"/>
                  </a:lnTo>
                  <a:lnTo>
                    <a:pt x="2748" y="818"/>
                  </a:lnTo>
                  <a:lnTo>
                    <a:pt x="2737" y="816"/>
                  </a:lnTo>
                  <a:lnTo>
                    <a:pt x="2728" y="815"/>
                  </a:lnTo>
                  <a:lnTo>
                    <a:pt x="2724" y="815"/>
                  </a:lnTo>
                  <a:lnTo>
                    <a:pt x="2720" y="814"/>
                  </a:lnTo>
                  <a:lnTo>
                    <a:pt x="2716" y="813"/>
                  </a:lnTo>
                  <a:lnTo>
                    <a:pt x="2713" y="812"/>
                  </a:lnTo>
                  <a:lnTo>
                    <a:pt x="2707" y="811"/>
                  </a:lnTo>
                  <a:lnTo>
                    <a:pt x="2702" y="810"/>
                  </a:lnTo>
                  <a:lnTo>
                    <a:pt x="2696" y="808"/>
                  </a:lnTo>
                  <a:lnTo>
                    <a:pt x="2693" y="808"/>
                  </a:lnTo>
                  <a:lnTo>
                    <a:pt x="2684" y="806"/>
                  </a:lnTo>
                  <a:lnTo>
                    <a:pt x="2673" y="804"/>
                  </a:lnTo>
                  <a:lnTo>
                    <a:pt x="2660" y="803"/>
                  </a:lnTo>
                  <a:lnTo>
                    <a:pt x="2649" y="803"/>
                  </a:lnTo>
                  <a:lnTo>
                    <a:pt x="2637" y="805"/>
                  </a:lnTo>
                  <a:lnTo>
                    <a:pt x="2626" y="807"/>
                  </a:lnTo>
                  <a:lnTo>
                    <a:pt x="2614" y="811"/>
                  </a:lnTo>
                  <a:lnTo>
                    <a:pt x="2604" y="815"/>
                  </a:lnTo>
                  <a:lnTo>
                    <a:pt x="2594" y="821"/>
                  </a:lnTo>
                  <a:lnTo>
                    <a:pt x="2585" y="828"/>
                  </a:lnTo>
                  <a:lnTo>
                    <a:pt x="2575" y="835"/>
                  </a:lnTo>
                  <a:lnTo>
                    <a:pt x="2567" y="843"/>
                  </a:lnTo>
                  <a:lnTo>
                    <a:pt x="2561" y="852"/>
                  </a:lnTo>
                  <a:lnTo>
                    <a:pt x="2553" y="862"/>
                  </a:lnTo>
                  <a:lnTo>
                    <a:pt x="2548" y="873"/>
                  </a:lnTo>
                  <a:lnTo>
                    <a:pt x="2544" y="883"/>
                  </a:lnTo>
                  <a:lnTo>
                    <a:pt x="2541" y="896"/>
                  </a:lnTo>
                  <a:lnTo>
                    <a:pt x="2539" y="907"/>
                  </a:lnTo>
                  <a:lnTo>
                    <a:pt x="2538" y="920"/>
                  </a:lnTo>
                  <a:lnTo>
                    <a:pt x="2538" y="931"/>
                  </a:lnTo>
                  <a:lnTo>
                    <a:pt x="2539" y="943"/>
                  </a:lnTo>
                  <a:lnTo>
                    <a:pt x="2542" y="954"/>
                  </a:lnTo>
                  <a:lnTo>
                    <a:pt x="2545" y="965"/>
                  </a:lnTo>
                  <a:lnTo>
                    <a:pt x="2550" y="975"/>
                  </a:lnTo>
                  <a:lnTo>
                    <a:pt x="2555" y="986"/>
                  </a:lnTo>
                  <a:lnTo>
                    <a:pt x="2562" y="995"/>
                  </a:lnTo>
                  <a:lnTo>
                    <a:pt x="2570" y="1003"/>
                  </a:lnTo>
                  <a:lnTo>
                    <a:pt x="2577" y="1012"/>
                  </a:lnTo>
                  <a:lnTo>
                    <a:pt x="2587" y="1019"/>
                  </a:lnTo>
                  <a:lnTo>
                    <a:pt x="2596" y="1025"/>
                  </a:lnTo>
                  <a:lnTo>
                    <a:pt x="2608" y="1030"/>
                  </a:lnTo>
                  <a:lnTo>
                    <a:pt x="2618" y="1036"/>
                  </a:lnTo>
                  <a:lnTo>
                    <a:pt x="2630" y="1039"/>
                  </a:lnTo>
                  <a:lnTo>
                    <a:pt x="2635" y="1040"/>
                  </a:lnTo>
                  <a:lnTo>
                    <a:pt x="2640" y="1041"/>
                  </a:lnTo>
                  <a:lnTo>
                    <a:pt x="2644" y="1041"/>
                  </a:lnTo>
                  <a:lnTo>
                    <a:pt x="2657" y="1043"/>
                  </a:lnTo>
                  <a:lnTo>
                    <a:pt x="2666" y="1044"/>
                  </a:lnTo>
                  <a:lnTo>
                    <a:pt x="2678" y="1046"/>
                  </a:lnTo>
                  <a:lnTo>
                    <a:pt x="2685" y="1047"/>
                  </a:lnTo>
                  <a:lnTo>
                    <a:pt x="2691" y="1047"/>
                  </a:lnTo>
                  <a:lnTo>
                    <a:pt x="2700" y="1048"/>
                  </a:lnTo>
                  <a:lnTo>
                    <a:pt x="2707" y="1048"/>
                  </a:lnTo>
                  <a:lnTo>
                    <a:pt x="2716" y="1048"/>
                  </a:lnTo>
                  <a:lnTo>
                    <a:pt x="2725" y="1049"/>
                  </a:lnTo>
                  <a:lnTo>
                    <a:pt x="2734" y="1049"/>
                  </a:lnTo>
                  <a:lnTo>
                    <a:pt x="2745" y="1049"/>
                  </a:lnTo>
                  <a:lnTo>
                    <a:pt x="2755" y="1048"/>
                  </a:lnTo>
                  <a:lnTo>
                    <a:pt x="2766" y="1047"/>
                  </a:lnTo>
                  <a:lnTo>
                    <a:pt x="2777" y="1047"/>
                  </a:lnTo>
                  <a:lnTo>
                    <a:pt x="2789" y="1046"/>
                  </a:lnTo>
                  <a:lnTo>
                    <a:pt x="2801" y="1044"/>
                  </a:lnTo>
                  <a:lnTo>
                    <a:pt x="2814" y="1042"/>
                  </a:lnTo>
                  <a:lnTo>
                    <a:pt x="2826" y="1040"/>
                  </a:lnTo>
                  <a:lnTo>
                    <a:pt x="2840" y="1038"/>
                  </a:lnTo>
                  <a:lnTo>
                    <a:pt x="2852" y="1034"/>
                  </a:lnTo>
                  <a:lnTo>
                    <a:pt x="2867" y="1030"/>
                  </a:lnTo>
                  <a:lnTo>
                    <a:pt x="2881" y="1026"/>
                  </a:lnTo>
                  <a:lnTo>
                    <a:pt x="2895" y="1021"/>
                  </a:lnTo>
                  <a:lnTo>
                    <a:pt x="2910" y="1016"/>
                  </a:lnTo>
                  <a:lnTo>
                    <a:pt x="2925" y="1010"/>
                  </a:lnTo>
                  <a:lnTo>
                    <a:pt x="2939" y="1003"/>
                  </a:lnTo>
                  <a:lnTo>
                    <a:pt x="2954" y="996"/>
                  </a:lnTo>
                  <a:lnTo>
                    <a:pt x="2968" y="989"/>
                  </a:lnTo>
                  <a:lnTo>
                    <a:pt x="2984" y="980"/>
                  </a:lnTo>
                  <a:lnTo>
                    <a:pt x="2999" y="971"/>
                  </a:lnTo>
                  <a:lnTo>
                    <a:pt x="3013" y="960"/>
                  </a:lnTo>
                  <a:lnTo>
                    <a:pt x="3028" y="950"/>
                  </a:lnTo>
                  <a:lnTo>
                    <a:pt x="3043" y="939"/>
                  </a:lnTo>
                  <a:lnTo>
                    <a:pt x="3057" y="927"/>
                  </a:lnTo>
                  <a:lnTo>
                    <a:pt x="3071" y="913"/>
                  </a:lnTo>
                  <a:lnTo>
                    <a:pt x="3086" y="901"/>
                  </a:lnTo>
                  <a:lnTo>
                    <a:pt x="3099" y="886"/>
                  </a:lnTo>
                  <a:lnTo>
                    <a:pt x="3112" y="872"/>
                  </a:lnTo>
                  <a:lnTo>
                    <a:pt x="3125" y="856"/>
                  </a:lnTo>
                  <a:lnTo>
                    <a:pt x="3137" y="839"/>
                  </a:lnTo>
                  <a:lnTo>
                    <a:pt x="3149" y="823"/>
                  </a:lnTo>
                  <a:lnTo>
                    <a:pt x="3160" y="805"/>
                  </a:lnTo>
                  <a:lnTo>
                    <a:pt x="3170" y="786"/>
                  </a:lnTo>
                  <a:lnTo>
                    <a:pt x="3181" y="767"/>
                  </a:lnTo>
                  <a:lnTo>
                    <a:pt x="3190" y="748"/>
                  </a:lnTo>
                  <a:lnTo>
                    <a:pt x="3200" y="728"/>
                  </a:lnTo>
                  <a:lnTo>
                    <a:pt x="3208" y="707"/>
                  </a:lnTo>
                  <a:lnTo>
                    <a:pt x="3211" y="696"/>
                  </a:lnTo>
                  <a:lnTo>
                    <a:pt x="3215" y="685"/>
                  </a:lnTo>
                  <a:lnTo>
                    <a:pt x="3219" y="673"/>
                  </a:lnTo>
                  <a:lnTo>
                    <a:pt x="3223" y="662"/>
                  </a:lnTo>
                  <a:lnTo>
                    <a:pt x="3225" y="652"/>
                  </a:lnTo>
                  <a:lnTo>
                    <a:pt x="3227" y="643"/>
                  </a:lnTo>
                  <a:lnTo>
                    <a:pt x="3229" y="634"/>
                  </a:lnTo>
                  <a:lnTo>
                    <a:pt x="3231" y="624"/>
                  </a:lnTo>
                  <a:lnTo>
                    <a:pt x="3232" y="620"/>
                  </a:lnTo>
                  <a:lnTo>
                    <a:pt x="3234" y="614"/>
                  </a:lnTo>
                  <a:lnTo>
                    <a:pt x="3234" y="611"/>
                  </a:lnTo>
                  <a:lnTo>
                    <a:pt x="3236" y="598"/>
                  </a:lnTo>
                  <a:lnTo>
                    <a:pt x="3238" y="586"/>
                  </a:lnTo>
                  <a:lnTo>
                    <a:pt x="3240" y="573"/>
                  </a:lnTo>
                  <a:lnTo>
                    <a:pt x="3240" y="561"/>
                  </a:lnTo>
                  <a:lnTo>
                    <a:pt x="3241" y="549"/>
                  </a:lnTo>
                  <a:lnTo>
                    <a:pt x="3241" y="536"/>
                  </a:lnTo>
                  <a:lnTo>
                    <a:pt x="3241" y="524"/>
                  </a:lnTo>
                  <a:lnTo>
                    <a:pt x="3241" y="500"/>
                  </a:lnTo>
                  <a:lnTo>
                    <a:pt x="3239" y="476"/>
                  </a:lnTo>
                  <a:lnTo>
                    <a:pt x="3236" y="451"/>
                  </a:lnTo>
                  <a:lnTo>
                    <a:pt x="3233" y="427"/>
                  </a:lnTo>
                  <a:lnTo>
                    <a:pt x="3228" y="402"/>
                  </a:lnTo>
                  <a:lnTo>
                    <a:pt x="3222" y="378"/>
                  </a:lnTo>
                  <a:lnTo>
                    <a:pt x="3214" y="354"/>
                  </a:lnTo>
                  <a:lnTo>
                    <a:pt x="3206" y="330"/>
                  </a:lnTo>
                  <a:lnTo>
                    <a:pt x="3196" y="306"/>
                  </a:lnTo>
                  <a:lnTo>
                    <a:pt x="3185" y="282"/>
                  </a:lnTo>
                  <a:lnTo>
                    <a:pt x="3172" y="259"/>
                  </a:lnTo>
                  <a:lnTo>
                    <a:pt x="3159" y="236"/>
                  </a:lnTo>
                  <a:lnTo>
                    <a:pt x="3144" y="213"/>
                  </a:lnTo>
                  <a:lnTo>
                    <a:pt x="3127" y="192"/>
                  </a:lnTo>
                  <a:lnTo>
                    <a:pt x="3111" y="171"/>
                  </a:lnTo>
                  <a:lnTo>
                    <a:pt x="3092" y="150"/>
                  </a:lnTo>
                  <a:lnTo>
                    <a:pt x="3081" y="141"/>
                  </a:lnTo>
                  <a:lnTo>
                    <a:pt x="3071" y="131"/>
                  </a:lnTo>
                  <a:lnTo>
                    <a:pt x="3061" y="123"/>
                  </a:lnTo>
                  <a:lnTo>
                    <a:pt x="3050" y="113"/>
                  </a:lnTo>
                  <a:lnTo>
                    <a:pt x="3039" y="105"/>
                  </a:lnTo>
                  <a:lnTo>
                    <a:pt x="3027" y="97"/>
                  </a:lnTo>
                  <a:lnTo>
                    <a:pt x="3016" y="89"/>
                  </a:lnTo>
                  <a:lnTo>
                    <a:pt x="3004" y="81"/>
                  </a:lnTo>
                  <a:lnTo>
                    <a:pt x="2991" y="75"/>
                  </a:lnTo>
                  <a:lnTo>
                    <a:pt x="2979" y="67"/>
                  </a:lnTo>
                  <a:lnTo>
                    <a:pt x="2966" y="61"/>
                  </a:lnTo>
                  <a:lnTo>
                    <a:pt x="2954" y="55"/>
                  </a:lnTo>
                  <a:lnTo>
                    <a:pt x="2940" y="49"/>
                  </a:lnTo>
                  <a:lnTo>
                    <a:pt x="2927" y="43"/>
                  </a:lnTo>
                  <a:lnTo>
                    <a:pt x="2912" y="38"/>
                  </a:lnTo>
                  <a:lnTo>
                    <a:pt x="2898" y="33"/>
                  </a:lnTo>
                  <a:lnTo>
                    <a:pt x="2894" y="32"/>
                  </a:lnTo>
                  <a:lnTo>
                    <a:pt x="2891" y="31"/>
                  </a:lnTo>
                  <a:lnTo>
                    <a:pt x="2885" y="29"/>
                  </a:lnTo>
                  <a:lnTo>
                    <a:pt x="2873" y="26"/>
                  </a:lnTo>
                  <a:lnTo>
                    <a:pt x="2849" y="19"/>
                  </a:lnTo>
                  <a:lnTo>
                    <a:pt x="2834" y="16"/>
                  </a:lnTo>
                  <a:lnTo>
                    <a:pt x="2820" y="13"/>
                  </a:lnTo>
                  <a:lnTo>
                    <a:pt x="2794" y="9"/>
                  </a:lnTo>
                  <a:lnTo>
                    <a:pt x="2780" y="7"/>
                  </a:lnTo>
                  <a:lnTo>
                    <a:pt x="2767" y="6"/>
                  </a:lnTo>
                  <a:lnTo>
                    <a:pt x="2753" y="5"/>
                  </a:lnTo>
                  <a:lnTo>
                    <a:pt x="2739" y="3"/>
                  </a:lnTo>
                  <a:lnTo>
                    <a:pt x="2726" y="2"/>
                  </a:lnTo>
                  <a:lnTo>
                    <a:pt x="2712" y="2"/>
                  </a:lnTo>
                  <a:lnTo>
                    <a:pt x="2699" y="1"/>
                  </a:lnTo>
                  <a:lnTo>
                    <a:pt x="2685" y="0"/>
                  </a:lnTo>
                  <a:lnTo>
                    <a:pt x="2657" y="1"/>
                  </a:lnTo>
                  <a:lnTo>
                    <a:pt x="2630" y="2"/>
                  </a:lnTo>
                  <a:lnTo>
                    <a:pt x="2601" y="4"/>
                  </a:lnTo>
                  <a:lnTo>
                    <a:pt x="2574" y="7"/>
                  </a:lnTo>
                  <a:lnTo>
                    <a:pt x="2546" y="11"/>
                  </a:lnTo>
                  <a:lnTo>
                    <a:pt x="2519" y="16"/>
                  </a:lnTo>
                  <a:lnTo>
                    <a:pt x="2491" y="23"/>
                  </a:lnTo>
                  <a:lnTo>
                    <a:pt x="2463" y="30"/>
                  </a:lnTo>
                  <a:lnTo>
                    <a:pt x="2437" y="37"/>
                  </a:lnTo>
                  <a:lnTo>
                    <a:pt x="2410" y="47"/>
                  </a:lnTo>
                  <a:lnTo>
                    <a:pt x="2384" y="57"/>
                  </a:lnTo>
                  <a:lnTo>
                    <a:pt x="2358" y="67"/>
                  </a:lnTo>
                  <a:lnTo>
                    <a:pt x="2333" y="79"/>
                  </a:lnTo>
                  <a:lnTo>
                    <a:pt x="2308" y="92"/>
                  </a:lnTo>
                  <a:lnTo>
                    <a:pt x="2283" y="104"/>
                  </a:lnTo>
                  <a:lnTo>
                    <a:pt x="2257" y="118"/>
                  </a:lnTo>
                  <a:lnTo>
                    <a:pt x="2233" y="132"/>
                  </a:lnTo>
                  <a:lnTo>
                    <a:pt x="2210" y="147"/>
                  </a:lnTo>
                  <a:lnTo>
                    <a:pt x="2187" y="163"/>
                  </a:lnTo>
                  <a:lnTo>
                    <a:pt x="2164" y="178"/>
                  </a:lnTo>
                  <a:lnTo>
                    <a:pt x="2119" y="212"/>
                  </a:lnTo>
                  <a:lnTo>
                    <a:pt x="2077" y="246"/>
                  </a:lnTo>
                  <a:lnTo>
                    <a:pt x="2034" y="282"/>
                  </a:lnTo>
                  <a:lnTo>
                    <a:pt x="1993" y="318"/>
                  </a:lnTo>
                  <a:lnTo>
                    <a:pt x="1953" y="356"/>
                  </a:lnTo>
                  <a:lnTo>
                    <a:pt x="1913" y="394"/>
                  </a:lnTo>
                  <a:lnTo>
                    <a:pt x="1875" y="433"/>
                  </a:lnTo>
                  <a:lnTo>
                    <a:pt x="1837" y="472"/>
                  </a:lnTo>
                  <a:lnTo>
                    <a:pt x="1799" y="511"/>
                  </a:lnTo>
                  <a:lnTo>
                    <a:pt x="1763" y="551"/>
                  </a:lnTo>
                  <a:lnTo>
                    <a:pt x="1726" y="591"/>
                  </a:lnTo>
                  <a:lnTo>
                    <a:pt x="1691" y="630"/>
                  </a:lnTo>
                  <a:lnTo>
                    <a:pt x="1655" y="670"/>
                  </a:lnTo>
                  <a:lnTo>
                    <a:pt x="1620" y="710"/>
                  </a:lnTo>
                  <a:lnTo>
                    <a:pt x="1584" y="749"/>
                  </a:lnTo>
                  <a:lnTo>
                    <a:pt x="1549" y="788"/>
                  </a:lnTo>
                  <a:lnTo>
                    <a:pt x="1513" y="827"/>
                  </a:lnTo>
                  <a:lnTo>
                    <a:pt x="1477" y="865"/>
                  </a:lnTo>
                  <a:lnTo>
                    <a:pt x="1442" y="903"/>
                  </a:lnTo>
                  <a:lnTo>
                    <a:pt x="1406" y="940"/>
                  </a:lnTo>
                  <a:lnTo>
                    <a:pt x="1371" y="975"/>
                  </a:lnTo>
                  <a:lnTo>
                    <a:pt x="1334" y="1011"/>
                  </a:lnTo>
                  <a:lnTo>
                    <a:pt x="1299" y="1046"/>
                  </a:lnTo>
                  <a:lnTo>
                    <a:pt x="1262" y="1080"/>
                  </a:lnTo>
                  <a:lnTo>
                    <a:pt x="1225" y="1112"/>
                  </a:lnTo>
                  <a:lnTo>
                    <a:pt x="1189" y="1143"/>
                  </a:lnTo>
                  <a:lnTo>
                    <a:pt x="1151" y="1174"/>
                  </a:lnTo>
                  <a:lnTo>
                    <a:pt x="1115" y="1203"/>
                  </a:lnTo>
                  <a:lnTo>
                    <a:pt x="1077" y="1231"/>
                  </a:lnTo>
                  <a:lnTo>
                    <a:pt x="1039" y="1257"/>
                  </a:lnTo>
                  <a:lnTo>
                    <a:pt x="1002" y="1283"/>
                  </a:lnTo>
                  <a:lnTo>
                    <a:pt x="963" y="1306"/>
                  </a:lnTo>
                  <a:lnTo>
                    <a:pt x="925" y="1328"/>
                  </a:lnTo>
                  <a:lnTo>
                    <a:pt x="888" y="1349"/>
                  </a:lnTo>
                  <a:lnTo>
                    <a:pt x="849" y="1368"/>
                  </a:lnTo>
                  <a:lnTo>
                    <a:pt x="811" y="1386"/>
                  </a:lnTo>
                  <a:lnTo>
                    <a:pt x="774" y="1402"/>
                  </a:lnTo>
                  <a:lnTo>
                    <a:pt x="736" y="1417"/>
                  </a:lnTo>
                  <a:lnTo>
                    <a:pt x="699" y="1429"/>
                  </a:lnTo>
                  <a:lnTo>
                    <a:pt x="663" y="1441"/>
                  </a:lnTo>
                  <a:lnTo>
                    <a:pt x="626" y="1450"/>
                  </a:lnTo>
                  <a:lnTo>
                    <a:pt x="591" y="1459"/>
                  </a:lnTo>
                  <a:lnTo>
                    <a:pt x="556" y="1466"/>
                  </a:lnTo>
                  <a:lnTo>
                    <a:pt x="522" y="1472"/>
                  </a:lnTo>
                  <a:lnTo>
                    <a:pt x="488" y="1476"/>
                  </a:lnTo>
                  <a:lnTo>
                    <a:pt x="456" y="1480"/>
                  </a:lnTo>
                  <a:lnTo>
                    <a:pt x="424" y="1483"/>
                  </a:lnTo>
                  <a:lnTo>
                    <a:pt x="394" y="1484"/>
                  </a:lnTo>
                  <a:lnTo>
                    <a:pt x="364" y="1485"/>
                  </a:lnTo>
                  <a:lnTo>
                    <a:pt x="336" y="1485"/>
                  </a:lnTo>
                  <a:lnTo>
                    <a:pt x="308" y="1484"/>
                  </a:lnTo>
                  <a:lnTo>
                    <a:pt x="282" y="1483"/>
                  </a:lnTo>
                  <a:lnTo>
                    <a:pt x="258" y="1481"/>
                  </a:lnTo>
                  <a:lnTo>
                    <a:pt x="234" y="1478"/>
                  </a:lnTo>
                  <a:lnTo>
                    <a:pt x="223" y="1476"/>
                  </a:lnTo>
                  <a:lnTo>
                    <a:pt x="212" y="1475"/>
                  </a:lnTo>
                  <a:lnTo>
                    <a:pt x="201" y="1474"/>
                  </a:lnTo>
                  <a:lnTo>
                    <a:pt x="191" y="1472"/>
                  </a:lnTo>
                  <a:lnTo>
                    <a:pt x="181" y="1471"/>
                  </a:lnTo>
                  <a:lnTo>
                    <a:pt x="171" y="1470"/>
                  </a:lnTo>
                  <a:lnTo>
                    <a:pt x="162" y="1468"/>
                  </a:lnTo>
                  <a:lnTo>
                    <a:pt x="153" y="1467"/>
                  </a:lnTo>
                  <a:lnTo>
                    <a:pt x="136" y="1464"/>
                  </a:lnTo>
                  <a:lnTo>
                    <a:pt x="121" y="1461"/>
                  </a:lnTo>
                  <a:lnTo>
                    <a:pt x="107" y="1458"/>
                  </a:lnTo>
                  <a:lnTo>
                    <a:pt x="94" y="1454"/>
                  </a:lnTo>
                  <a:lnTo>
                    <a:pt x="72" y="1449"/>
                  </a:lnTo>
                  <a:lnTo>
                    <a:pt x="56" y="1446"/>
                  </a:lnTo>
                  <a:lnTo>
                    <a:pt x="46" y="1444"/>
                  </a:lnTo>
                  <a:lnTo>
                    <a:pt x="43" y="1443"/>
                  </a:lnTo>
                  <a:lnTo>
                    <a:pt x="37" y="1442"/>
                  </a:lnTo>
                  <a:lnTo>
                    <a:pt x="29" y="1442"/>
                  </a:lnTo>
                  <a:lnTo>
                    <a:pt x="23" y="1444"/>
                  </a:lnTo>
                  <a:lnTo>
                    <a:pt x="17" y="1447"/>
                  </a:lnTo>
                  <a:lnTo>
                    <a:pt x="11" y="1451"/>
                  </a:lnTo>
                  <a:lnTo>
                    <a:pt x="6" y="1457"/>
                  </a:lnTo>
                  <a:lnTo>
                    <a:pt x="3" y="1463"/>
                  </a:lnTo>
                  <a:lnTo>
                    <a:pt x="1" y="1469"/>
                  </a:lnTo>
                  <a:lnTo>
                    <a:pt x="0" y="1476"/>
                  </a:lnTo>
                  <a:lnTo>
                    <a:pt x="0" y="1483"/>
                  </a:lnTo>
                  <a:lnTo>
                    <a:pt x="2" y="1490"/>
                  </a:lnTo>
                  <a:lnTo>
                    <a:pt x="5" y="1496"/>
                  </a:lnTo>
                  <a:lnTo>
                    <a:pt x="9" y="1501"/>
                  </a:lnTo>
                  <a:lnTo>
                    <a:pt x="15" y="1506"/>
                  </a:lnTo>
                  <a:lnTo>
                    <a:pt x="20" y="1510"/>
                  </a:lnTo>
                  <a:lnTo>
                    <a:pt x="27" y="1512"/>
                  </a:lnTo>
                  <a:lnTo>
                    <a:pt x="28" y="1512"/>
                  </a:lnTo>
                  <a:lnTo>
                    <a:pt x="29" y="1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674938" y="2686051"/>
              <a:ext cx="3794125" cy="28575"/>
            </a:xfrm>
            <a:custGeom>
              <a:rect b="b" l="l" r="r" t="t"/>
              <a:pathLst>
                <a:path extrusionOk="0" h="127" w="16730">
                  <a:moveTo>
                    <a:pt x="16730" y="64"/>
                  </a:moveTo>
                  <a:lnTo>
                    <a:pt x="16689" y="65"/>
                  </a:lnTo>
                  <a:lnTo>
                    <a:pt x="16568" y="67"/>
                  </a:lnTo>
                  <a:lnTo>
                    <a:pt x="16370" y="70"/>
                  </a:lnTo>
                  <a:lnTo>
                    <a:pt x="16099" y="74"/>
                  </a:lnTo>
                  <a:lnTo>
                    <a:pt x="15759" y="79"/>
                  </a:lnTo>
                  <a:lnTo>
                    <a:pt x="15351" y="84"/>
                  </a:lnTo>
                  <a:lnTo>
                    <a:pt x="14880" y="90"/>
                  </a:lnTo>
                  <a:lnTo>
                    <a:pt x="14350" y="96"/>
                  </a:lnTo>
                  <a:lnTo>
                    <a:pt x="13764" y="102"/>
                  </a:lnTo>
                  <a:lnTo>
                    <a:pt x="13124" y="107"/>
                  </a:lnTo>
                  <a:lnTo>
                    <a:pt x="12434" y="113"/>
                  </a:lnTo>
                  <a:lnTo>
                    <a:pt x="11696" y="118"/>
                  </a:lnTo>
                  <a:lnTo>
                    <a:pt x="10917" y="122"/>
                  </a:lnTo>
                  <a:lnTo>
                    <a:pt x="10098" y="125"/>
                  </a:lnTo>
                  <a:lnTo>
                    <a:pt x="9242" y="127"/>
                  </a:lnTo>
                  <a:lnTo>
                    <a:pt x="8353" y="127"/>
                  </a:lnTo>
                  <a:lnTo>
                    <a:pt x="7465" y="127"/>
                  </a:lnTo>
                  <a:lnTo>
                    <a:pt x="6609" y="125"/>
                  </a:lnTo>
                  <a:lnTo>
                    <a:pt x="5792" y="122"/>
                  </a:lnTo>
                  <a:lnTo>
                    <a:pt x="5014" y="118"/>
                  </a:lnTo>
                  <a:lnTo>
                    <a:pt x="4279" y="113"/>
                  </a:lnTo>
                  <a:lnTo>
                    <a:pt x="3591" y="107"/>
                  </a:lnTo>
                  <a:lnTo>
                    <a:pt x="2953" y="102"/>
                  </a:lnTo>
                  <a:lnTo>
                    <a:pt x="2368" y="96"/>
                  </a:lnTo>
                  <a:lnTo>
                    <a:pt x="1840" y="90"/>
                  </a:lnTo>
                  <a:lnTo>
                    <a:pt x="1372" y="84"/>
                  </a:lnTo>
                  <a:lnTo>
                    <a:pt x="966" y="79"/>
                  </a:lnTo>
                  <a:lnTo>
                    <a:pt x="627" y="74"/>
                  </a:lnTo>
                  <a:lnTo>
                    <a:pt x="358" y="70"/>
                  </a:lnTo>
                  <a:lnTo>
                    <a:pt x="161" y="67"/>
                  </a:lnTo>
                  <a:lnTo>
                    <a:pt x="41" y="65"/>
                  </a:lnTo>
                  <a:lnTo>
                    <a:pt x="0" y="64"/>
                  </a:lnTo>
                  <a:lnTo>
                    <a:pt x="41" y="64"/>
                  </a:lnTo>
                  <a:lnTo>
                    <a:pt x="161" y="61"/>
                  </a:lnTo>
                  <a:lnTo>
                    <a:pt x="358" y="58"/>
                  </a:lnTo>
                  <a:lnTo>
                    <a:pt x="627" y="54"/>
                  </a:lnTo>
                  <a:lnTo>
                    <a:pt x="966" y="49"/>
                  </a:lnTo>
                  <a:lnTo>
                    <a:pt x="1372" y="44"/>
                  </a:lnTo>
                  <a:lnTo>
                    <a:pt x="1840" y="38"/>
                  </a:lnTo>
                  <a:lnTo>
                    <a:pt x="2368" y="32"/>
                  </a:lnTo>
                  <a:lnTo>
                    <a:pt x="2953" y="26"/>
                  </a:lnTo>
                  <a:lnTo>
                    <a:pt x="3591" y="21"/>
                  </a:lnTo>
                  <a:lnTo>
                    <a:pt x="4279" y="14"/>
                  </a:lnTo>
                  <a:lnTo>
                    <a:pt x="5014" y="10"/>
                  </a:lnTo>
                  <a:lnTo>
                    <a:pt x="5792" y="6"/>
                  </a:lnTo>
                  <a:lnTo>
                    <a:pt x="6609" y="3"/>
                  </a:lnTo>
                  <a:lnTo>
                    <a:pt x="7465" y="1"/>
                  </a:lnTo>
                  <a:lnTo>
                    <a:pt x="8353" y="0"/>
                  </a:lnTo>
                  <a:lnTo>
                    <a:pt x="9242" y="1"/>
                  </a:lnTo>
                  <a:lnTo>
                    <a:pt x="10098" y="3"/>
                  </a:lnTo>
                  <a:lnTo>
                    <a:pt x="10917" y="6"/>
                  </a:lnTo>
                  <a:lnTo>
                    <a:pt x="11696" y="10"/>
                  </a:lnTo>
                  <a:lnTo>
                    <a:pt x="12434" y="14"/>
                  </a:lnTo>
                  <a:lnTo>
                    <a:pt x="13124" y="21"/>
                  </a:lnTo>
                  <a:lnTo>
                    <a:pt x="13764" y="26"/>
                  </a:lnTo>
                  <a:lnTo>
                    <a:pt x="14350" y="32"/>
                  </a:lnTo>
                  <a:lnTo>
                    <a:pt x="14880" y="38"/>
                  </a:lnTo>
                  <a:lnTo>
                    <a:pt x="15351" y="44"/>
                  </a:lnTo>
                  <a:lnTo>
                    <a:pt x="15759" y="49"/>
                  </a:lnTo>
                  <a:lnTo>
                    <a:pt x="16099" y="54"/>
                  </a:lnTo>
                  <a:lnTo>
                    <a:pt x="16370" y="58"/>
                  </a:lnTo>
                  <a:lnTo>
                    <a:pt x="16568" y="61"/>
                  </a:lnTo>
                  <a:lnTo>
                    <a:pt x="16689" y="64"/>
                  </a:lnTo>
                  <a:lnTo>
                    <a:pt x="16730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354513" y="2392363"/>
              <a:ext cx="428625" cy="307975"/>
            </a:xfrm>
            <a:custGeom>
              <a:rect b="b" l="l" r="r" t="t"/>
              <a:pathLst>
                <a:path extrusionOk="0" h="1355" w="1889">
                  <a:moveTo>
                    <a:pt x="1223" y="963"/>
                  </a:moveTo>
                  <a:lnTo>
                    <a:pt x="1208" y="975"/>
                  </a:lnTo>
                  <a:lnTo>
                    <a:pt x="1193" y="988"/>
                  </a:lnTo>
                  <a:lnTo>
                    <a:pt x="1194" y="984"/>
                  </a:lnTo>
                  <a:lnTo>
                    <a:pt x="1195" y="972"/>
                  </a:lnTo>
                  <a:lnTo>
                    <a:pt x="1199" y="953"/>
                  </a:lnTo>
                  <a:lnTo>
                    <a:pt x="1203" y="928"/>
                  </a:lnTo>
                  <a:lnTo>
                    <a:pt x="1206" y="896"/>
                  </a:lnTo>
                  <a:lnTo>
                    <a:pt x="1209" y="859"/>
                  </a:lnTo>
                  <a:lnTo>
                    <a:pt x="1211" y="818"/>
                  </a:lnTo>
                  <a:lnTo>
                    <a:pt x="1213" y="771"/>
                  </a:lnTo>
                  <a:lnTo>
                    <a:pt x="1213" y="730"/>
                  </a:lnTo>
                  <a:lnTo>
                    <a:pt x="1212" y="686"/>
                  </a:lnTo>
                  <a:lnTo>
                    <a:pt x="1209" y="640"/>
                  </a:lnTo>
                  <a:lnTo>
                    <a:pt x="1205" y="593"/>
                  </a:lnTo>
                  <a:lnTo>
                    <a:pt x="1200" y="545"/>
                  </a:lnTo>
                  <a:lnTo>
                    <a:pt x="1191" y="495"/>
                  </a:lnTo>
                  <a:lnTo>
                    <a:pt x="1186" y="470"/>
                  </a:lnTo>
                  <a:lnTo>
                    <a:pt x="1181" y="444"/>
                  </a:lnTo>
                  <a:lnTo>
                    <a:pt x="1175" y="419"/>
                  </a:lnTo>
                  <a:lnTo>
                    <a:pt x="1167" y="393"/>
                  </a:lnTo>
                  <a:lnTo>
                    <a:pt x="1160" y="368"/>
                  </a:lnTo>
                  <a:lnTo>
                    <a:pt x="1152" y="341"/>
                  </a:lnTo>
                  <a:lnTo>
                    <a:pt x="1142" y="315"/>
                  </a:lnTo>
                  <a:lnTo>
                    <a:pt x="1133" y="290"/>
                  </a:lnTo>
                  <a:lnTo>
                    <a:pt x="1122" y="264"/>
                  </a:lnTo>
                  <a:lnTo>
                    <a:pt x="1111" y="239"/>
                  </a:lnTo>
                  <a:lnTo>
                    <a:pt x="1098" y="214"/>
                  </a:lnTo>
                  <a:lnTo>
                    <a:pt x="1085" y="189"/>
                  </a:lnTo>
                  <a:lnTo>
                    <a:pt x="1071" y="164"/>
                  </a:lnTo>
                  <a:lnTo>
                    <a:pt x="1055" y="140"/>
                  </a:lnTo>
                  <a:lnTo>
                    <a:pt x="1040" y="116"/>
                  </a:lnTo>
                  <a:lnTo>
                    <a:pt x="1023" y="92"/>
                  </a:lnTo>
                  <a:lnTo>
                    <a:pt x="1005" y="68"/>
                  </a:lnTo>
                  <a:lnTo>
                    <a:pt x="985" y="45"/>
                  </a:lnTo>
                  <a:lnTo>
                    <a:pt x="965" y="23"/>
                  </a:lnTo>
                  <a:lnTo>
                    <a:pt x="944" y="0"/>
                  </a:lnTo>
                  <a:lnTo>
                    <a:pt x="923" y="23"/>
                  </a:lnTo>
                  <a:lnTo>
                    <a:pt x="903" y="45"/>
                  </a:lnTo>
                  <a:lnTo>
                    <a:pt x="884" y="68"/>
                  </a:lnTo>
                  <a:lnTo>
                    <a:pt x="866" y="92"/>
                  </a:lnTo>
                  <a:lnTo>
                    <a:pt x="848" y="116"/>
                  </a:lnTo>
                  <a:lnTo>
                    <a:pt x="833" y="140"/>
                  </a:lnTo>
                  <a:lnTo>
                    <a:pt x="818" y="164"/>
                  </a:lnTo>
                  <a:lnTo>
                    <a:pt x="803" y="189"/>
                  </a:lnTo>
                  <a:lnTo>
                    <a:pt x="790" y="214"/>
                  </a:lnTo>
                  <a:lnTo>
                    <a:pt x="778" y="239"/>
                  </a:lnTo>
                  <a:lnTo>
                    <a:pt x="767" y="265"/>
                  </a:lnTo>
                  <a:lnTo>
                    <a:pt x="756" y="290"/>
                  </a:lnTo>
                  <a:lnTo>
                    <a:pt x="746" y="316"/>
                  </a:lnTo>
                  <a:lnTo>
                    <a:pt x="737" y="341"/>
                  </a:lnTo>
                  <a:lnTo>
                    <a:pt x="729" y="368"/>
                  </a:lnTo>
                  <a:lnTo>
                    <a:pt x="721" y="393"/>
                  </a:lnTo>
                  <a:lnTo>
                    <a:pt x="714" y="419"/>
                  </a:lnTo>
                  <a:lnTo>
                    <a:pt x="708" y="444"/>
                  </a:lnTo>
                  <a:lnTo>
                    <a:pt x="703" y="470"/>
                  </a:lnTo>
                  <a:lnTo>
                    <a:pt x="698" y="495"/>
                  </a:lnTo>
                  <a:lnTo>
                    <a:pt x="689" y="545"/>
                  </a:lnTo>
                  <a:lnTo>
                    <a:pt x="683" y="593"/>
                  </a:lnTo>
                  <a:lnTo>
                    <a:pt x="679" y="641"/>
                  </a:lnTo>
                  <a:lnTo>
                    <a:pt x="677" y="686"/>
                  </a:lnTo>
                  <a:lnTo>
                    <a:pt x="676" y="730"/>
                  </a:lnTo>
                  <a:lnTo>
                    <a:pt x="676" y="771"/>
                  </a:lnTo>
                  <a:lnTo>
                    <a:pt x="677" y="818"/>
                  </a:lnTo>
                  <a:lnTo>
                    <a:pt x="680" y="859"/>
                  </a:lnTo>
                  <a:lnTo>
                    <a:pt x="683" y="896"/>
                  </a:lnTo>
                  <a:lnTo>
                    <a:pt x="686" y="928"/>
                  </a:lnTo>
                  <a:lnTo>
                    <a:pt x="689" y="953"/>
                  </a:lnTo>
                  <a:lnTo>
                    <a:pt x="693" y="972"/>
                  </a:lnTo>
                  <a:lnTo>
                    <a:pt x="695" y="984"/>
                  </a:lnTo>
                  <a:lnTo>
                    <a:pt x="696" y="988"/>
                  </a:lnTo>
                  <a:lnTo>
                    <a:pt x="681" y="975"/>
                  </a:lnTo>
                  <a:lnTo>
                    <a:pt x="665" y="963"/>
                  </a:lnTo>
                  <a:lnTo>
                    <a:pt x="634" y="937"/>
                  </a:lnTo>
                  <a:lnTo>
                    <a:pt x="604" y="913"/>
                  </a:lnTo>
                  <a:lnTo>
                    <a:pt x="572" y="889"/>
                  </a:lnTo>
                  <a:lnTo>
                    <a:pt x="541" y="867"/>
                  </a:lnTo>
                  <a:lnTo>
                    <a:pt x="511" y="846"/>
                  </a:lnTo>
                  <a:lnTo>
                    <a:pt x="480" y="827"/>
                  </a:lnTo>
                  <a:lnTo>
                    <a:pt x="451" y="808"/>
                  </a:lnTo>
                  <a:lnTo>
                    <a:pt x="421" y="791"/>
                  </a:lnTo>
                  <a:lnTo>
                    <a:pt x="392" y="774"/>
                  </a:lnTo>
                  <a:lnTo>
                    <a:pt x="363" y="759"/>
                  </a:lnTo>
                  <a:lnTo>
                    <a:pt x="336" y="745"/>
                  </a:lnTo>
                  <a:lnTo>
                    <a:pt x="309" y="731"/>
                  </a:lnTo>
                  <a:lnTo>
                    <a:pt x="256" y="707"/>
                  </a:lnTo>
                  <a:lnTo>
                    <a:pt x="208" y="686"/>
                  </a:lnTo>
                  <a:lnTo>
                    <a:pt x="163" y="669"/>
                  </a:lnTo>
                  <a:lnTo>
                    <a:pt x="123" y="655"/>
                  </a:lnTo>
                  <a:lnTo>
                    <a:pt x="87" y="644"/>
                  </a:lnTo>
                  <a:lnTo>
                    <a:pt x="57" y="635"/>
                  </a:lnTo>
                  <a:lnTo>
                    <a:pt x="15" y="625"/>
                  </a:lnTo>
                  <a:lnTo>
                    <a:pt x="0" y="621"/>
                  </a:lnTo>
                  <a:lnTo>
                    <a:pt x="1" y="658"/>
                  </a:lnTo>
                  <a:lnTo>
                    <a:pt x="3" y="692"/>
                  </a:lnTo>
                  <a:lnTo>
                    <a:pt x="7" y="727"/>
                  </a:lnTo>
                  <a:lnTo>
                    <a:pt x="11" y="760"/>
                  </a:lnTo>
                  <a:lnTo>
                    <a:pt x="16" y="792"/>
                  </a:lnTo>
                  <a:lnTo>
                    <a:pt x="21" y="822"/>
                  </a:lnTo>
                  <a:lnTo>
                    <a:pt x="29" y="852"/>
                  </a:lnTo>
                  <a:lnTo>
                    <a:pt x="35" y="880"/>
                  </a:lnTo>
                  <a:lnTo>
                    <a:pt x="43" y="908"/>
                  </a:lnTo>
                  <a:lnTo>
                    <a:pt x="52" y="935"/>
                  </a:lnTo>
                  <a:lnTo>
                    <a:pt x="60" y="960"/>
                  </a:lnTo>
                  <a:lnTo>
                    <a:pt x="69" y="984"/>
                  </a:lnTo>
                  <a:lnTo>
                    <a:pt x="80" y="1008"/>
                  </a:lnTo>
                  <a:lnTo>
                    <a:pt x="89" y="1030"/>
                  </a:lnTo>
                  <a:lnTo>
                    <a:pt x="101" y="1052"/>
                  </a:lnTo>
                  <a:lnTo>
                    <a:pt x="111" y="1073"/>
                  </a:lnTo>
                  <a:lnTo>
                    <a:pt x="123" y="1092"/>
                  </a:lnTo>
                  <a:lnTo>
                    <a:pt x="135" y="1111"/>
                  </a:lnTo>
                  <a:lnTo>
                    <a:pt x="147" y="1129"/>
                  </a:lnTo>
                  <a:lnTo>
                    <a:pt x="159" y="1146"/>
                  </a:lnTo>
                  <a:lnTo>
                    <a:pt x="172" y="1162"/>
                  </a:lnTo>
                  <a:lnTo>
                    <a:pt x="184" y="1178"/>
                  </a:lnTo>
                  <a:lnTo>
                    <a:pt x="197" y="1193"/>
                  </a:lnTo>
                  <a:lnTo>
                    <a:pt x="209" y="1206"/>
                  </a:lnTo>
                  <a:lnTo>
                    <a:pt x="235" y="1231"/>
                  </a:lnTo>
                  <a:lnTo>
                    <a:pt x="260" y="1254"/>
                  </a:lnTo>
                  <a:lnTo>
                    <a:pt x="285" y="1274"/>
                  </a:lnTo>
                  <a:lnTo>
                    <a:pt x="308" y="1292"/>
                  </a:lnTo>
                  <a:lnTo>
                    <a:pt x="311" y="1293"/>
                  </a:lnTo>
                  <a:lnTo>
                    <a:pt x="313" y="1295"/>
                  </a:lnTo>
                  <a:lnTo>
                    <a:pt x="325" y="1303"/>
                  </a:lnTo>
                  <a:lnTo>
                    <a:pt x="338" y="1311"/>
                  </a:lnTo>
                  <a:lnTo>
                    <a:pt x="350" y="1318"/>
                  </a:lnTo>
                  <a:lnTo>
                    <a:pt x="361" y="1323"/>
                  </a:lnTo>
                  <a:lnTo>
                    <a:pt x="389" y="1339"/>
                  </a:lnTo>
                  <a:lnTo>
                    <a:pt x="412" y="1348"/>
                  </a:lnTo>
                  <a:lnTo>
                    <a:pt x="427" y="1353"/>
                  </a:lnTo>
                  <a:lnTo>
                    <a:pt x="432" y="1355"/>
                  </a:lnTo>
                  <a:lnTo>
                    <a:pt x="1457" y="1355"/>
                  </a:lnTo>
                  <a:lnTo>
                    <a:pt x="1462" y="1353"/>
                  </a:lnTo>
                  <a:lnTo>
                    <a:pt x="1477" y="1348"/>
                  </a:lnTo>
                  <a:lnTo>
                    <a:pt x="1499" y="1339"/>
                  </a:lnTo>
                  <a:lnTo>
                    <a:pt x="1528" y="1324"/>
                  </a:lnTo>
                  <a:lnTo>
                    <a:pt x="1539" y="1318"/>
                  </a:lnTo>
                  <a:lnTo>
                    <a:pt x="1551" y="1311"/>
                  </a:lnTo>
                  <a:lnTo>
                    <a:pt x="1564" y="1303"/>
                  </a:lnTo>
                  <a:lnTo>
                    <a:pt x="1576" y="1295"/>
                  </a:lnTo>
                  <a:lnTo>
                    <a:pt x="1578" y="1293"/>
                  </a:lnTo>
                  <a:lnTo>
                    <a:pt x="1580" y="1292"/>
                  </a:lnTo>
                  <a:lnTo>
                    <a:pt x="1581" y="1292"/>
                  </a:lnTo>
                  <a:lnTo>
                    <a:pt x="1604" y="1274"/>
                  </a:lnTo>
                  <a:lnTo>
                    <a:pt x="1629" y="1254"/>
                  </a:lnTo>
                  <a:lnTo>
                    <a:pt x="1654" y="1231"/>
                  </a:lnTo>
                  <a:lnTo>
                    <a:pt x="1680" y="1206"/>
                  </a:lnTo>
                  <a:lnTo>
                    <a:pt x="1692" y="1192"/>
                  </a:lnTo>
                  <a:lnTo>
                    <a:pt x="1705" y="1177"/>
                  </a:lnTo>
                  <a:lnTo>
                    <a:pt x="1717" y="1162"/>
                  </a:lnTo>
                  <a:lnTo>
                    <a:pt x="1730" y="1146"/>
                  </a:lnTo>
                  <a:lnTo>
                    <a:pt x="1742" y="1129"/>
                  </a:lnTo>
                  <a:lnTo>
                    <a:pt x="1754" y="1110"/>
                  </a:lnTo>
                  <a:lnTo>
                    <a:pt x="1765" y="1091"/>
                  </a:lnTo>
                  <a:lnTo>
                    <a:pt x="1777" y="1073"/>
                  </a:lnTo>
                  <a:lnTo>
                    <a:pt x="1788" y="1052"/>
                  </a:lnTo>
                  <a:lnTo>
                    <a:pt x="1799" y="1030"/>
                  </a:lnTo>
                  <a:lnTo>
                    <a:pt x="1809" y="1008"/>
                  </a:lnTo>
                  <a:lnTo>
                    <a:pt x="1819" y="984"/>
                  </a:lnTo>
                  <a:lnTo>
                    <a:pt x="1828" y="960"/>
                  </a:lnTo>
                  <a:lnTo>
                    <a:pt x="1837" y="935"/>
                  </a:lnTo>
                  <a:lnTo>
                    <a:pt x="1846" y="908"/>
                  </a:lnTo>
                  <a:lnTo>
                    <a:pt x="1853" y="880"/>
                  </a:lnTo>
                  <a:lnTo>
                    <a:pt x="1860" y="852"/>
                  </a:lnTo>
                  <a:lnTo>
                    <a:pt x="1867" y="822"/>
                  </a:lnTo>
                  <a:lnTo>
                    <a:pt x="1872" y="792"/>
                  </a:lnTo>
                  <a:lnTo>
                    <a:pt x="1877" y="760"/>
                  </a:lnTo>
                  <a:lnTo>
                    <a:pt x="1881" y="727"/>
                  </a:lnTo>
                  <a:lnTo>
                    <a:pt x="1885" y="692"/>
                  </a:lnTo>
                  <a:lnTo>
                    <a:pt x="1887" y="658"/>
                  </a:lnTo>
                  <a:lnTo>
                    <a:pt x="1889" y="621"/>
                  </a:lnTo>
                  <a:lnTo>
                    <a:pt x="1873" y="625"/>
                  </a:lnTo>
                  <a:lnTo>
                    <a:pt x="1831" y="635"/>
                  </a:lnTo>
                  <a:lnTo>
                    <a:pt x="1801" y="644"/>
                  </a:lnTo>
                  <a:lnTo>
                    <a:pt x="1765" y="655"/>
                  </a:lnTo>
                  <a:lnTo>
                    <a:pt x="1726" y="669"/>
                  </a:lnTo>
                  <a:lnTo>
                    <a:pt x="1681" y="686"/>
                  </a:lnTo>
                  <a:lnTo>
                    <a:pt x="1631" y="707"/>
                  </a:lnTo>
                  <a:lnTo>
                    <a:pt x="1579" y="731"/>
                  </a:lnTo>
                  <a:lnTo>
                    <a:pt x="1552" y="745"/>
                  </a:lnTo>
                  <a:lnTo>
                    <a:pt x="1525" y="759"/>
                  </a:lnTo>
                  <a:lnTo>
                    <a:pt x="1497" y="774"/>
                  </a:lnTo>
                  <a:lnTo>
                    <a:pt x="1467" y="791"/>
                  </a:lnTo>
                  <a:lnTo>
                    <a:pt x="1438" y="808"/>
                  </a:lnTo>
                  <a:lnTo>
                    <a:pt x="1408" y="827"/>
                  </a:lnTo>
                  <a:lnTo>
                    <a:pt x="1377" y="846"/>
                  </a:lnTo>
                  <a:lnTo>
                    <a:pt x="1347" y="867"/>
                  </a:lnTo>
                  <a:lnTo>
                    <a:pt x="1316" y="889"/>
                  </a:lnTo>
                  <a:lnTo>
                    <a:pt x="1285" y="913"/>
                  </a:lnTo>
                  <a:lnTo>
                    <a:pt x="1254" y="937"/>
                  </a:lnTo>
                  <a:lnTo>
                    <a:pt x="1223" y="963"/>
                  </a:lnTo>
                  <a:close/>
                  <a:moveTo>
                    <a:pt x="57" y="750"/>
                  </a:moveTo>
                  <a:lnTo>
                    <a:pt x="57" y="750"/>
                  </a:lnTo>
                  <a:lnTo>
                    <a:pt x="498" y="1271"/>
                  </a:lnTo>
                  <a:lnTo>
                    <a:pt x="484" y="1267"/>
                  </a:lnTo>
                  <a:lnTo>
                    <a:pt x="445" y="1250"/>
                  </a:lnTo>
                  <a:lnTo>
                    <a:pt x="419" y="1237"/>
                  </a:lnTo>
                  <a:lnTo>
                    <a:pt x="387" y="1220"/>
                  </a:lnTo>
                  <a:lnTo>
                    <a:pt x="371" y="1209"/>
                  </a:lnTo>
                  <a:lnTo>
                    <a:pt x="355" y="1198"/>
                  </a:lnTo>
                  <a:lnTo>
                    <a:pt x="337" y="1185"/>
                  </a:lnTo>
                  <a:lnTo>
                    <a:pt x="319" y="1172"/>
                  </a:lnTo>
                  <a:lnTo>
                    <a:pt x="300" y="1156"/>
                  </a:lnTo>
                  <a:lnTo>
                    <a:pt x="283" y="1140"/>
                  </a:lnTo>
                  <a:lnTo>
                    <a:pt x="264" y="1123"/>
                  </a:lnTo>
                  <a:lnTo>
                    <a:pt x="245" y="1104"/>
                  </a:lnTo>
                  <a:lnTo>
                    <a:pt x="226" y="1083"/>
                  </a:lnTo>
                  <a:lnTo>
                    <a:pt x="208" y="1061"/>
                  </a:lnTo>
                  <a:lnTo>
                    <a:pt x="190" y="1037"/>
                  </a:lnTo>
                  <a:lnTo>
                    <a:pt x="172" y="1012"/>
                  </a:lnTo>
                  <a:lnTo>
                    <a:pt x="155" y="986"/>
                  </a:lnTo>
                  <a:lnTo>
                    <a:pt x="138" y="958"/>
                  </a:lnTo>
                  <a:lnTo>
                    <a:pt x="123" y="927"/>
                  </a:lnTo>
                  <a:lnTo>
                    <a:pt x="107" y="896"/>
                  </a:lnTo>
                  <a:lnTo>
                    <a:pt x="93" y="863"/>
                  </a:lnTo>
                  <a:lnTo>
                    <a:pt x="80" y="827"/>
                  </a:lnTo>
                  <a:lnTo>
                    <a:pt x="67" y="790"/>
                  </a:lnTo>
                  <a:lnTo>
                    <a:pt x="57" y="750"/>
                  </a:lnTo>
                  <a:close/>
                  <a:moveTo>
                    <a:pt x="1362" y="1271"/>
                  </a:moveTo>
                  <a:lnTo>
                    <a:pt x="1362" y="1271"/>
                  </a:lnTo>
                  <a:lnTo>
                    <a:pt x="1804" y="750"/>
                  </a:lnTo>
                  <a:lnTo>
                    <a:pt x="1793" y="790"/>
                  </a:lnTo>
                  <a:lnTo>
                    <a:pt x="1781" y="827"/>
                  </a:lnTo>
                  <a:lnTo>
                    <a:pt x="1767" y="863"/>
                  </a:lnTo>
                  <a:lnTo>
                    <a:pt x="1753" y="896"/>
                  </a:lnTo>
                  <a:lnTo>
                    <a:pt x="1738" y="927"/>
                  </a:lnTo>
                  <a:lnTo>
                    <a:pt x="1722" y="958"/>
                  </a:lnTo>
                  <a:lnTo>
                    <a:pt x="1706" y="986"/>
                  </a:lnTo>
                  <a:lnTo>
                    <a:pt x="1688" y="1012"/>
                  </a:lnTo>
                  <a:lnTo>
                    <a:pt x="1670" y="1037"/>
                  </a:lnTo>
                  <a:lnTo>
                    <a:pt x="1652" y="1061"/>
                  </a:lnTo>
                  <a:lnTo>
                    <a:pt x="1634" y="1083"/>
                  </a:lnTo>
                  <a:lnTo>
                    <a:pt x="1616" y="1104"/>
                  </a:lnTo>
                  <a:lnTo>
                    <a:pt x="1597" y="1123"/>
                  </a:lnTo>
                  <a:lnTo>
                    <a:pt x="1578" y="1140"/>
                  </a:lnTo>
                  <a:lnTo>
                    <a:pt x="1559" y="1156"/>
                  </a:lnTo>
                  <a:lnTo>
                    <a:pt x="1542" y="1172"/>
                  </a:lnTo>
                  <a:lnTo>
                    <a:pt x="1524" y="1185"/>
                  </a:lnTo>
                  <a:lnTo>
                    <a:pt x="1506" y="1198"/>
                  </a:lnTo>
                  <a:lnTo>
                    <a:pt x="1489" y="1209"/>
                  </a:lnTo>
                  <a:lnTo>
                    <a:pt x="1473" y="1220"/>
                  </a:lnTo>
                  <a:lnTo>
                    <a:pt x="1442" y="1237"/>
                  </a:lnTo>
                  <a:lnTo>
                    <a:pt x="1415" y="1250"/>
                  </a:lnTo>
                  <a:lnTo>
                    <a:pt x="1376" y="1267"/>
                  </a:lnTo>
                  <a:lnTo>
                    <a:pt x="1362" y="12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619626" y="2373313"/>
              <a:ext cx="330200" cy="266700"/>
            </a:xfrm>
            <a:custGeom>
              <a:rect b="b" l="l" r="r" t="t"/>
              <a:pathLst>
                <a:path extrusionOk="0" h="1172" w="1460">
                  <a:moveTo>
                    <a:pt x="0" y="1146"/>
                  </a:moveTo>
                  <a:lnTo>
                    <a:pt x="0" y="1144"/>
                  </a:lnTo>
                  <a:lnTo>
                    <a:pt x="1" y="1137"/>
                  </a:lnTo>
                  <a:lnTo>
                    <a:pt x="2" y="1125"/>
                  </a:lnTo>
                  <a:lnTo>
                    <a:pt x="4" y="1110"/>
                  </a:lnTo>
                  <a:lnTo>
                    <a:pt x="6" y="1090"/>
                  </a:lnTo>
                  <a:lnTo>
                    <a:pt x="9" y="1066"/>
                  </a:lnTo>
                  <a:lnTo>
                    <a:pt x="13" y="1039"/>
                  </a:lnTo>
                  <a:lnTo>
                    <a:pt x="17" y="1007"/>
                  </a:lnTo>
                  <a:lnTo>
                    <a:pt x="20" y="989"/>
                  </a:lnTo>
                  <a:lnTo>
                    <a:pt x="23" y="972"/>
                  </a:lnTo>
                  <a:lnTo>
                    <a:pt x="27" y="953"/>
                  </a:lnTo>
                  <a:lnTo>
                    <a:pt x="30" y="933"/>
                  </a:lnTo>
                  <a:lnTo>
                    <a:pt x="32" y="923"/>
                  </a:lnTo>
                  <a:lnTo>
                    <a:pt x="35" y="912"/>
                  </a:lnTo>
                  <a:lnTo>
                    <a:pt x="37" y="902"/>
                  </a:lnTo>
                  <a:lnTo>
                    <a:pt x="39" y="891"/>
                  </a:lnTo>
                  <a:lnTo>
                    <a:pt x="42" y="880"/>
                  </a:lnTo>
                  <a:lnTo>
                    <a:pt x="45" y="869"/>
                  </a:lnTo>
                  <a:lnTo>
                    <a:pt x="48" y="858"/>
                  </a:lnTo>
                  <a:lnTo>
                    <a:pt x="51" y="847"/>
                  </a:lnTo>
                  <a:lnTo>
                    <a:pt x="58" y="823"/>
                  </a:lnTo>
                  <a:lnTo>
                    <a:pt x="64" y="800"/>
                  </a:lnTo>
                  <a:lnTo>
                    <a:pt x="71" y="775"/>
                  </a:lnTo>
                  <a:lnTo>
                    <a:pt x="80" y="751"/>
                  </a:lnTo>
                  <a:lnTo>
                    <a:pt x="89" y="725"/>
                  </a:lnTo>
                  <a:lnTo>
                    <a:pt x="98" y="700"/>
                  </a:lnTo>
                  <a:lnTo>
                    <a:pt x="108" y="673"/>
                  </a:lnTo>
                  <a:lnTo>
                    <a:pt x="119" y="647"/>
                  </a:lnTo>
                  <a:lnTo>
                    <a:pt x="132" y="620"/>
                  </a:lnTo>
                  <a:lnTo>
                    <a:pt x="144" y="593"/>
                  </a:lnTo>
                  <a:lnTo>
                    <a:pt x="157" y="565"/>
                  </a:lnTo>
                  <a:lnTo>
                    <a:pt x="172" y="537"/>
                  </a:lnTo>
                  <a:lnTo>
                    <a:pt x="180" y="524"/>
                  </a:lnTo>
                  <a:lnTo>
                    <a:pt x="188" y="510"/>
                  </a:lnTo>
                  <a:lnTo>
                    <a:pt x="196" y="497"/>
                  </a:lnTo>
                  <a:lnTo>
                    <a:pt x="204" y="482"/>
                  </a:lnTo>
                  <a:lnTo>
                    <a:pt x="212" y="468"/>
                  </a:lnTo>
                  <a:lnTo>
                    <a:pt x="221" y="454"/>
                  </a:lnTo>
                  <a:lnTo>
                    <a:pt x="231" y="440"/>
                  </a:lnTo>
                  <a:lnTo>
                    <a:pt x="241" y="427"/>
                  </a:lnTo>
                  <a:lnTo>
                    <a:pt x="250" y="413"/>
                  </a:lnTo>
                  <a:lnTo>
                    <a:pt x="260" y="399"/>
                  </a:lnTo>
                  <a:lnTo>
                    <a:pt x="271" y="386"/>
                  </a:lnTo>
                  <a:lnTo>
                    <a:pt x="280" y="371"/>
                  </a:lnTo>
                  <a:lnTo>
                    <a:pt x="292" y="359"/>
                  </a:lnTo>
                  <a:lnTo>
                    <a:pt x="303" y="345"/>
                  </a:lnTo>
                  <a:lnTo>
                    <a:pt x="315" y="333"/>
                  </a:lnTo>
                  <a:lnTo>
                    <a:pt x="326" y="319"/>
                  </a:lnTo>
                  <a:lnTo>
                    <a:pt x="338" y="305"/>
                  </a:lnTo>
                  <a:lnTo>
                    <a:pt x="350" y="292"/>
                  </a:lnTo>
                  <a:lnTo>
                    <a:pt x="363" y="279"/>
                  </a:lnTo>
                  <a:lnTo>
                    <a:pt x="375" y="268"/>
                  </a:lnTo>
                  <a:lnTo>
                    <a:pt x="389" y="255"/>
                  </a:lnTo>
                  <a:lnTo>
                    <a:pt x="403" y="243"/>
                  </a:lnTo>
                  <a:lnTo>
                    <a:pt x="416" y="230"/>
                  </a:lnTo>
                  <a:lnTo>
                    <a:pt x="430" y="218"/>
                  </a:lnTo>
                  <a:lnTo>
                    <a:pt x="458" y="195"/>
                  </a:lnTo>
                  <a:lnTo>
                    <a:pt x="488" y="173"/>
                  </a:lnTo>
                  <a:lnTo>
                    <a:pt x="520" y="152"/>
                  </a:lnTo>
                  <a:lnTo>
                    <a:pt x="552" y="131"/>
                  </a:lnTo>
                  <a:lnTo>
                    <a:pt x="585" y="112"/>
                  </a:lnTo>
                  <a:lnTo>
                    <a:pt x="619" y="94"/>
                  </a:lnTo>
                  <a:lnTo>
                    <a:pt x="654" y="77"/>
                  </a:lnTo>
                  <a:lnTo>
                    <a:pt x="689" y="62"/>
                  </a:lnTo>
                  <a:lnTo>
                    <a:pt x="727" y="48"/>
                  </a:lnTo>
                  <a:lnTo>
                    <a:pt x="763" y="37"/>
                  </a:lnTo>
                  <a:lnTo>
                    <a:pt x="802" y="27"/>
                  </a:lnTo>
                  <a:lnTo>
                    <a:pt x="841" y="18"/>
                  </a:lnTo>
                  <a:lnTo>
                    <a:pt x="879" y="11"/>
                  </a:lnTo>
                  <a:lnTo>
                    <a:pt x="919" y="6"/>
                  </a:lnTo>
                  <a:lnTo>
                    <a:pt x="958" y="3"/>
                  </a:lnTo>
                  <a:lnTo>
                    <a:pt x="998" y="0"/>
                  </a:lnTo>
                  <a:lnTo>
                    <a:pt x="1077" y="1"/>
                  </a:lnTo>
                  <a:lnTo>
                    <a:pt x="1082" y="1"/>
                  </a:lnTo>
                  <a:lnTo>
                    <a:pt x="1089" y="1"/>
                  </a:lnTo>
                  <a:lnTo>
                    <a:pt x="1098" y="3"/>
                  </a:lnTo>
                  <a:lnTo>
                    <a:pt x="1118" y="5"/>
                  </a:lnTo>
                  <a:lnTo>
                    <a:pt x="1127" y="6"/>
                  </a:lnTo>
                  <a:lnTo>
                    <a:pt x="1138" y="8"/>
                  </a:lnTo>
                  <a:lnTo>
                    <a:pt x="1148" y="10"/>
                  </a:lnTo>
                  <a:lnTo>
                    <a:pt x="1159" y="12"/>
                  </a:lnTo>
                  <a:lnTo>
                    <a:pt x="1180" y="17"/>
                  </a:lnTo>
                  <a:lnTo>
                    <a:pt x="1199" y="23"/>
                  </a:lnTo>
                  <a:lnTo>
                    <a:pt x="1219" y="30"/>
                  </a:lnTo>
                  <a:lnTo>
                    <a:pt x="1239" y="38"/>
                  </a:lnTo>
                  <a:lnTo>
                    <a:pt x="1258" y="46"/>
                  </a:lnTo>
                  <a:lnTo>
                    <a:pt x="1276" y="57"/>
                  </a:lnTo>
                  <a:lnTo>
                    <a:pt x="1295" y="68"/>
                  </a:lnTo>
                  <a:lnTo>
                    <a:pt x="1311" y="80"/>
                  </a:lnTo>
                  <a:lnTo>
                    <a:pt x="1328" y="93"/>
                  </a:lnTo>
                  <a:lnTo>
                    <a:pt x="1344" y="107"/>
                  </a:lnTo>
                  <a:lnTo>
                    <a:pt x="1359" y="122"/>
                  </a:lnTo>
                  <a:lnTo>
                    <a:pt x="1373" y="137"/>
                  </a:lnTo>
                  <a:lnTo>
                    <a:pt x="1387" y="154"/>
                  </a:lnTo>
                  <a:lnTo>
                    <a:pt x="1399" y="171"/>
                  </a:lnTo>
                  <a:lnTo>
                    <a:pt x="1411" y="189"/>
                  </a:lnTo>
                  <a:lnTo>
                    <a:pt x="1420" y="207"/>
                  </a:lnTo>
                  <a:lnTo>
                    <a:pt x="1429" y="226"/>
                  </a:lnTo>
                  <a:lnTo>
                    <a:pt x="1437" y="246"/>
                  </a:lnTo>
                  <a:lnTo>
                    <a:pt x="1444" y="266"/>
                  </a:lnTo>
                  <a:lnTo>
                    <a:pt x="1449" y="286"/>
                  </a:lnTo>
                  <a:lnTo>
                    <a:pt x="1453" y="305"/>
                  </a:lnTo>
                  <a:lnTo>
                    <a:pt x="1457" y="326"/>
                  </a:lnTo>
                  <a:lnTo>
                    <a:pt x="1459" y="346"/>
                  </a:lnTo>
                  <a:lnTo>
                    <a:pt x="1460" y="367"/>
                  </a:lnTo>
                  <a:lnTo>
                    <a:pt x="1460" y="387"/>
                  </a:lnTo>
                  <a:lnTo>
                    <a:pt x="1460" y="397"/>
                  </a:lnTo>
                  <a:lnTo>
                    <a:pt x="1460" y="399"/>
                  </a:lnTo>
                  <a:lnTo>
                    <a:pt x="1460" y="400"/>
                  </a:lnTo>
                  <a:lnTo>
                    <a:pt x="1459" y="405"/>
                  </a:lnTo>
                  <a:lnTo>
                    <a:pt x="1459" y="409"/>
                  </a:lnTo>
                  <a:lnTo>
                    <a:pt x="1457" y="427"/>
                  </a:lnTo>
                  <a:lnTo>
                    <a:pt x="1456" y="436"/>
                  </a:lnTo>
                  <a:lnTo>
                    <a:pt x="1453" y="445"/>
                  </a:lnTo>
                  <a:lnTo>
                    <a:pt x="1448" y="467"/>
                  </a:lnTo>
                  <a:lnTo>
                    <a:pt x="1443" y="487"/>
                  </a:lnTo>
                  <a:lnTo>
                    <a:pt x="1436" y="506"/>
                  </a:lnTo>
                  <a:lnTo>
                    <a:pt x="1428" y="524"/>
                  </a:lnTo>
                  <a:lnTo>
                    <a:pt x="1420" y="541"/>
                  </a:lnTo>
                  <a:lnTo>
                    <a:pt x="1411" y="559"/>
                  </a:lnTo>
                  <a:lnTo>
                    <a:pt x="1401" y="576"/>
                  </a:lnTo>
                  <a:lnTo>
                    <a:pt x="1391" y="592"/>
                  </a:lnTo>
                  <a:lnTo>
                    <a:pt x="1379" y="607"/>
                  </a:lnTo>
                  <a:lnTo>
                    <a:pt x="1368" y="622"/>
                  </a:lnTo>
                  <a:lnTo>
                    <a:pt x="1355" y="636"/>
                  </a:lnTo>
                  <a:lnTo>
                    <a:pt x="1342" y="650"/>
                  </a:lnTo>
                  <a:lnTo>
                    <a:pt x="1328" y="663"/>
                  </a:lnTo>
                  <a:lnTo>
                    <a:pt x="1314" y="675"/>
                  </a:lnTo>
                  <a:lnTo>
                    <a:pt x="1300" y="687"/>
                  </a:lnTo>
                  <a:lnTo>
                    <a:pt x="1285" y="697"/>
                  </a:lnTo>
                  <a:lnTo>
                    <a:pt x="1269" y="706"/>
                  </a:lnTo>
                  <a:lnTo>
                    <a:pt x="1254" y="716"/>
                  </a:lnTo>
                  <a:lnTo>
                    <a:pt x="1238" y="725"/>
                  </a:lnTo>
                  <a:lnTo>
                    <a:pt x="1222" y="733"/>
                  </a:lnTo>
                  <a:lnTo>
                    <a:pt x="1206" y="740"/>
                  </a:lnTo>
                  <a:lnTo>
                    <a:pt x="1189" y="746"/>
                  </a:lnTo>
                  <a:lnTo>
                    <a:pt x="1172" y="751"/>
                  </a:lnTo>
                  <a:lnTo>
                    <a:pt x="1154" y="756"/>
                  </a:lnTo>
                  <a:lnTo>
                    <a:pt x="1138" y="760"/>
                  </a:lnTo>
                  <a:lnTo>
                    <a:pt x="1120" y="762"/>
                  </a:lnTo>
                  <a:lnTo>
                    <a:pt x="1102" y="764"/>
                  </a:lnTo>
                  <a:lnTo>
                    <a:pt x="1085" y="765"/>
                  </a:lnTo>
                  <a:lnTo>
                    <a:pt x="1076" y="765"/>
                  </a:lnTo>
                  <a:lnTo>
                    <a:pt x="1068" y="765"/>
                  </a:lnTo>
                  <a:lnTo>
                    <a:pt x="1059" y="765"/>
                  </a:lnTo>
                  <a:lnTo>
                    <a:pt x="1049" y="764"/>
                  </a:lnTo>
                  <a:lnTo>
                    <a:pt x="1035" y="763"/>
                  </a:lnTo>
                  <a:lnTo>
                    <a:pt x="1022" y="761"/>
                  </a:lnTo>
                  <a:lnTo>
                    <a:pt x="1007" y="760"/>
                  </a:lnTo>
                  <a:lnTo>
                    <a:pt x="991" y="757"/>
                  </a:lnTo>
                  <a:lnTo>
                    <a:pt x="976" y="753"/>
                  </a:lnTo>
                  <a:lnTo>
                    <a:pt x="961" y="750"/>
                  </a:lnTo>
                  <a:lnTo>
                    <a:pt x="932" y="742"/>
                  </a:lnTo>
                  <a:lnTo>
                    <a:pt x="903" y="732"/>
                  </a:lnTo>
                  <a:lnTo>
                    <a:pt x="890" y="725"/>
                  </a:lnTo>
                  <a:lnTo>
                    <a:pt x="877" y="719"/>
                  </a:lnTo>
                  <a:lnTo>
                    <a:pt x="865" y="712"/>
                  </a:lnTo>
                  <a:lnTo>
                    <a:pt x="852" y="704"/>
                  </a:lnTo>
                  <a:lnTo>
                    <a:pt x="840" y="697"/>
                  </a:lnTo>
                  <a:lnTo>
                    <a:pt x="828" y="689"/>
                  </a:lnTo>
                  <a:lnTo>
                    <a:pt x="818" y="680"/>
                  </a:lnTo>
                  <a:lnTo>
                    <a:pt x="807" y="671"/>
                  </a:lnTo>
                  <a:lnTo>
                    <a:pt x="798" y="662"/>
                  </a:lnTo>
                  <a:lnTo>
                    <a:pt x="788" y="652"/>
                  </a:lnTo>
                  <a:lnTo>
                    <a:pt x="779" y="643"/>
                  </a:lnTo>
                  <a:lnTo>
                    <a:pt x="771" y="632"/>
                  </a:lnTo>
                  <a:lnTo>
                    <a:pt x="757" y="612"/>
                  </a:lnTo>
                  <a:lnTo>
                    <a:pt x="745" y="593"/>
                  </a:lnTo>
                  <a:lnTo>
                    <a:pt x="734" y="572"/>
                  </a:lnTo>
                  <a:lnTo>
                    <a:pt x="726" y="553"/>
                  </a:lnTo>
                  <a:lnTo>
                    <a:pt x="718" y="533"/>
                  </a:lnTo>
                  <a:lnTo>
                    <a:pt x="713" y="515"/>
                  </a:lnTo>
                  <a:lnTo>
                    <a:pt x="708" y="499"/>
                  </a:lnTo>
                  <a:lnTo>
                    <a:pt x="705" y="482"/>
                  </a:lnTo>
                  <a:lnTo>
                    <a:pt x="701" y="454"/>
                  </a:lnTo>
                  <a:lnTo>
                    <a:pt x="700" y="430"/>
                  </a:lnTo>
                  <a:lnTo>
                    <a:pt x="699" y="419"/>
                  </a:lnTo>
                  <a:lnTo>
                    <a:pt x="699" y="411"/>
                  </a:lnTo>
                  <a:lnTo>
                    <a:pt x="699" y="404"/>
                  </a:lnTo>
                  <a:lnTo>
                    <a:pt x="699" y="397"/>
                  </a:lnTo>
                  <a:lnTo>
                    <a:pt x="700" y="389"/>
                  </a:lnTo>
                  <a:lnTo>
                    <a:pt x="700" y="386"/>
                  </a:lnTo>
                  <a:lnTo>
                    <a:pt x="700" y="379"/>
                  </a:lnTo>
                  <a:lnTo>
                    <a:pt x="701" y="371"/>
                  </a:lnTo>
                  <a:lnTo>
                    <a:pt x="703" y="365"/>
                  </a:lnTo>
                  <a:lnTo>
                    <a:pt x="706" y="359"/>
                  </a:lnTo>
                  <a:lnTo>
                    <a:pt x="709" y="352"/>
                  </a:lnTo>
                  <a:lnTo>
                    <a:pt x="712" y="346"/>
                  </a:lnTo>
                  <a:lnTo>
                    <a:pt x="716" y="341"/>
                  </a:lnTo>
                  <a:lnTo>
                    <a:pt x="722" y="336"/>
                  </a:lnTo>
                  <a:lnTo>
                    <a:pt x="727" y="332"/>
                  </a:lnTo>
                  <a:lnTo>
                    <a:pt x="732" y="327"/>
                  </a:lnTo>
                  <a:lnTo>
                    <a:pt x="738" y="324"/>
                  </a:lnTo>
                  <a:lnTo>
                    <a:pt x="745" y="321"/>
                  </a:lnTo>
                  <a:lnTo>
                    <a:pt x="751" y="319"/>
                  </a:lnTo>
                  <a:lnTo>
                    <a:pt x="758" y="318"/>
                  </a:lnTo>
                  <a:lnTo>
                    <a:pt x="764" y="317"/>
                  </a:lnTo>
                  <a:lnTo>
                    <a:pt x="772" y="317"/>
                  </a:lnTo>
                  <a:lnTo>
                    <a:pt x="779" y="317"/>
                  </a:lnTo>
                  <a:lnTo>
                    <a:pt x="786" y="318"/>
                  </a:lnTo>
                  <a:lnTo>
                    <a:pt x="793" y="320"/>
                  </a:lnTo>
                  <a:lnTo>
                    <a:pt x="800" y="323"/>
                  </a:lnTo>
                  <a:lnTo>
                    <a:pt x="805" y="326"/>
                  </a:lnTo>
                  <a:lnTo>
                    <a:pt x="811" y="329"/>
                  </a:lnTo>
                  <a:lnTo>
                    <a:pt x="817" y="334"/>
                  </a:lnTo>
                  <a:lnTo>
                    <a:pt x="822" y="339"/>
                  </a:lnTo>
                  <a:lnTo>
                    <a:pt x="826" y="344"/>
                  </a:lnTo>
                  <a:lnTo>
                    <a:pt x="830" y="349"/>
                  </a:lnTo>
                  <a:lnTo>
                    <a:pt x="833" y="356"/>
                  </a:lnTo>
                  <a:lnTo>
                    <a:pt x="837" y="362"/>
                  </a:lnTo>
                  <a:lnTo>
                    <a:pt x="839" y="368"/>
                  </a:lnTo>
                  <a:lnTo>
                    <a:pt x="841" y="375"/>
                  </a:lnTo>
                  <a:lnTo>
                    <a:pt x="841" y="382"/>
                  </a:lnTo>
                  <a:lnTo>
                    <a:pt x="842" y="389"/>
                  </a:lnTo>
                  <a:lnTo>
                    <a:pt x="842" y="391"/>
                  </a:lnTo>
                  <a:lnTo>
                    <a:pt x="841" y="392"/>
                  </a:lnTo>
                  <a:lnTo>
                    <a:pt x="841" y="397"/>
                  </a:lnTo>
                  <a:lnTo>
                    <a:pt x="841" y="399"/>
                  </a:lnTo>
                  <a:lnTo>
                    <a:pt x="841" y="405"/>
                  </a:lnTo>
                  <a:lnTo>
                    <a:pt x="840" y="414"/>
                  </a:lnTo>
                  <a:lnTo>
                    <a:pt x="840" y="427"/>
                  </a:lnTo>
                  <a:lnTo>
                    <a:pt x="840" y="442"/>
                  </a:lnTo>
                  <a:lnTo>
                    <a:pt x="841" y="461"/>
                  </a:lnTo>
                  <a:lnTo>
                    <a:pt x="843" y="471"/>
                  </a:lnTo>
                  <a:lnTo>
                    <a:pt x="845" y="482"/>
                  </a:lnTo>
                  <a:lnTo>
                    <a:pt x="848" y="493"/>
                  </a:lnTo>
                  <a:lnTo>
                    <a:pt x="851" y="506"/>
                  </a:lnTo>
                  <a:lnTo>
                    <a:pt x="855" y="517"/>
                  </a:lnTo>
                  <a:lnTo>
                    <a:pt x="861" y="530"/>
                  </a:lnTo>
                  <a:lnTo>
                    <a:pt x="868" y="542"/>
                  </a:lnTo>
                  <a:lnTo>
                    <a:pt x="875" y="554"/>
                  </a:lnTo>
                  <a:lnTo>
                    <a:pt x="885" y="567"/>
                  </a:lnTo>
                  <a:lnTo>
                    <a:pt x="895" y="578"/>
                  </a:lnTo>
                  <a:lnTo>
                    <a:pt x="908" y="589"/>
                  </a:lnTo>
                  <a:lnTo>
                    <a:pt x="921" y="600"/>
                  </a:lnTo>
                  <a:lnTo>
                    <a:pt x="936" y="610"/>
                  </a:lnTo>
                  <a:lnTo>
                    <a:pt x="954" y="619"/>
                  </a:lnTo>
                  <a:lnTo>
                    <a:pt x="973" y="627"/>
                  </a:lnTo>
                  <a:lnTo>
                    <a:pt x="992" y="634"/>
                  </a:lnTo>
                  <a:lnTo>
                    <a:pt x="1003" y="638"/>
                  </a:lnTo>
                  <a:lnTo>
                    <a:pt x="1013" y="640"/>
                  </a:lnTo>
                  <a:lnTo>
                    <a:pt x="1024" y="643"/>
                  </a:lnTo>
                  <a:lnTo>
                    <a:pt x="1036" y="645"/>
                  </a:lnTo>
                  <a:lnTo>
                    <a:pt x="1050" y="646"/>
                  </a:lnTo>
                  <a:lnTo>
                    <a:pt x="1063" y="648"/>
                  </a:lnTo>
                  <a:lnTo>
                    <a:pt x="1073" y="649"/>
                  </a:lnTo>
                  <a:lnTo>
                    <a:pt x="1084" y="650"/>
                  </a:lnTo>
                  <a:lnTo>
                    <a:pt x="1096" y="650"/>
                  </a:lnTo>
                  <a:lnTo>
                    <a:pt x="1107" y="649"/>
                  </a:lnTo>
                  <a:lnTo>
                    <a:pt x="1119" y="648"/>
                  </a:lnTo>
                  <a:lnTo>
                    <a:pt x="1130" y="646"/>
                  </a:lnTo>
                  <a:lnTo>
                    <a:pt x="1143" y="643"/>
                  </a:lnTo>
                  <a:lnTo>
                    <a:pt x="1154" y="640"/>
                  </a:lnTo>
                  <a:lnTo>
                    <a:pt x="1167" y="636"/>
                  </a:lnTo>
                  <a:lnTo>
                    <a:pt x="1178" y="631"/>
                  </a:lnTo>
                  <a:lnTo>
                    <a:pt x="1190" y="626"/>
                  </a:lnTo>
                  <a:lnTo>
                    <a:pt x="1203" y="621"/>
                  </a:lnTo>
                  <a:lnTo>
                    <a:pt x="1214" y="615"/>
                  </a:lnTo>
                  <a:lnTo>
                    <a:pt x="1226" y="607"/>
                  </a:lnTo>
                  <a:lnTo>
                    <a:pt x="1237" y="600"/>
                  </a:lnTo>
                  <a:lnTo>
                    <a:pt x="1248" y="592"/>
                  </a:lnTo>
                  <a:lnTo>
                    <a:pt x="1259" y="583"/>
                  </a:lnTo>
                  <a:lnTo>
                    <a:pt x="1269" y="574"/>
                  </a:lnTo>
                  <a:lnTo>
                    <a:pt x="1280" y="564"/>
                  </a:lnTo>
                  <a:lnTo>
                    <a:pt x="1289" y="554"/>
                  </a:lnTo>
                  <a:lnTo>
                    <a:pt x="1299" y="544"/>
                  </a:lnTo>
                  <a:lnTo>
                    <a:pt x="1308" y="532"/>
                  </a:lnTo>
                  <a:lnTo>
                    <a:pt x="1317" y="521"/>
                  </a:lnTo>
                  <a:lnTo>
                    <a:pt x="1325" y="508"/>
                  </a:lnTo>
                  <a:lnTo>
                    <a:pt x="1332" y="495"/>
                  </a:lnTo>
                  <a:lnTo>
                    <a:pt x="1338" y="483"/>
                  </a:lnTo>
                  <a:lnTo>
                    <a:pt x="1345" y="469"/>
                  </a:lnTo>
                  <a:lnTo>
                    <a:pt x="1350" y="456"/>
                  </a:lnTo>
                  <a:lnTo>
                    <a:pt x="1354" y="442"/>
                  </a:lnTo>
                  <a:lnTo>
                    <a:pt x="1358" y="430"/>
                  </a:lnTo>
                  <a:lnTo>
                    <a:pt x="1359" y="427"/>
                  </a:lnTo>
                  <a:lnTo>
                    <a:pt x="1360" y="422"/>
                  </a:lnTo>
                  <a:lnTo>
                    <a:pt x="1361" y="414"/>
                  </a:lnTo>
                  <a:lnTo>
                    <a:pt x="1365" y="396"/>
                  </a:lnTo>
                  <a:lnTo>
                    <a:pt x="1365" y="392"/>
                  </a:lnTo>
                  <a:lnTo>
                    <a:pt x="1365" y="391"/>
                  </a:lnTo>
                  <a:lnTo>
                    <a:pt x="1365" y="393"/>
                  </a:lnTo>
                  <a:lnTo>
                    <a:pt x="1365" y="392"/>
                  </a:lnTo>
                  <a:lnTo>
                    <a:pt x="1365" y="391"/>
                  </a:lnTo>
                  <a:lnTo>
                    <a:pt x="1366" y="383"/>
                  </a:lnTo>
                  <a:lnTo>
                    <a:pt x="1366" y="367"/>
                  </a:lnTo>
                  <a:lnTo>
                    <a:pt x="1366" y="352"/>
                  </a:lnTo>
                  <a:lnTo>
                    <a:pt x="1365" y="337"/>
                  </a:lnTo>
                  <a:lnTo>
                    <a:pt x="1364" y="321"/>
                  </a:lnTo>
                  <a:lnTo>
                    <a:pt x="1360" y="305"/>
                  </a:lnTo>
                  <a:lnTo>
                    <a:pt x="1356" y="291"/>
                  </a:lnTo>
                  <a:lnTo>
                    <a:pt x="1352" y="276"/>
                  </a:lnTo>
                  <a:lnTo>
                    <a:pt x="1347" y="261"/>
                  </a:lnTo>
                  <a:lnTo>
                    <a:pt x="1341" y="247"/>
                  </a:lnTo>
                  <a:lnTo>
                    <a:pt x="1333" y="232"/>
                  </a:lnTo>
                  <a:lnTo>
                    <a:pt x="1325" y="219"/>
                  </a:lnTo>
                  <a:lnTo>
                    <a:pt x="1317" y="205"/>
                  </a:lnTo>
                  <a:lnTo>
                    <a:pt x="1307" y="193"/>
                  </a:lnTo>
                  <a:lnTo>
                    <a:pt x="1297" y="180"/>
                  </a:lnTo>
                  <a:lnTo>
                    <a:pt x="1285" y="169"/>
                  </a:lnTo>
                  <a:lnTo>
                    <a:pt x="1274" y="157"/>
                  </a:lnTo>
                  <a:lnTo>
                    <a:pt x="1261" y="147"/>
                  </a:lnTo>
                  <a:lnTo>
                    <a:pt x="1248" y="137"/>
                  </a:lnTo>
                  <a:lnTo>
                    <a:pt x="1234" y="128"/>
                  </a:lnTo>
                  <a:lnTo>
                    <a:pt x="1219" y="120"/>
                  </a:lnTo>
                  <a:lnTo>
                    <a:pt x="1205" y="111"/>
                  </a:lnTo>
                  <a:lnTo>
                    <a:pt x="1189" y="105"/>
                  </a:lnTo>
                  <a:lnTo>
                    <a:pt x="1173" y="99"/>
                  </a:lnTo>
                  <a:lnTo>
                    <a:pt x="1158" y="93"/>
                  </a:lnTo>
                  <a:lnTo>
                    <a:pt x="1141" y="88"/>
                  </a:lnTo>
                  <a:lnTo>
                    <a:pt x="1132" y="86"/>
                  </a:lnTo>
                  <a:lnTo>
                    <a:pt x="1125" y="85"/>
                  </a:lnTo>
                  <a:lnTo>
                    <a:pt x="1117" y="83"/>
                  </a:lnTo>
                  <a:lnTo>
                    <a:pt x="1108" y="81"/>
                  </a:lnTo>
                  <a:lnTo>
                    <a:pt x="1090" y="79"/>
                  </a:lnTo>
                  <a:lnTo>
                    <a:pt x="1079" y="78"/>
                  </a:lnTo>
                  <a:lnTo>
                    <a:pt x="1077" y="77"/>
                  </a:lnTo>
                  <a:lnTo>
                    <a:pt x="1076" y="77"/>
                  </a:lnTo>
                  <a:lnTo>
                    <a:pt x="1077" y="77"/>
                  </a:lnTo>
                  <a:lnTo>
                    <a:pt x="1077" y="77"/>
                  </a:lnTo>
                  <a:lnTo>
                    <a:pt x="1072" y="77"/>
                  </a:lnTo>
                  <a:lnTo>
                    <a:pt x="999" y="74"/>
                  </a:lnTo>
                  <a:lnTo>
                    <a:pt x="962" y="76"/>
                  </a:lnTo>
                  <a:lnTo>
                    <a:pt x="925" y="78"/>
                  </a:lnTo>
                  <a:lnTo>
                    <a:pt x="890" y="82"/>
                  </a:lnTo>
                  <a:lnTo>
                    <a:pt x="853" y="87"/>
                  </a:lnTo>
                  <a:lnTo>
                    <a:pt x="818" y="94"/>
                  </a:lnTo>
                  <a:lnTo>
                    <a:pt x="782" y="103"/>
                  </a:lnTo>
                  <a:lnTo>
                    <a:pt x="748" y="112"/>
                  </a:lnTo>
                  <a:lnTo>
                    <a:pt x="713" y="124"/>
                  </a:lnTo>
                  <a:lnTo>
                    <a:pt x="680" y="137"/>
                  </a:lnTo>
                  <a:lnTo>
                    <a:pt x="647" y="152"/>
                  </a:lnTo>
                  <a:lnTo>
                    <a:pt x="615" y="169"/>
                  </a:lnTo>
                  <a:lnTo>
                    <a:pt x="584" y="185"/>
                  </a:lnTo>
                  <a:lnTo>
                    <a:pt x="553" y="203"/>
                  </a:lnTo>
                  <a:lnTo>
                    <a:pt x="524" y="223"/>
                  </a:lnTo>
                  <a:lnTo>
                    <a:pt x="495" y="243"/>
                  </a:lnTo>
                  <a:lnTo>
                    <a:pt x="466" y="264"/>
                  </a:lnTo>
                  <a:lnTo>
                    <a:pt x="441" y="287"/>
                  </a:lnTo>
                  <a:lnTo>
                    <a:pt x="415" y="309"/>
                  </a:lnTo>
                  <a:lnTo>
                    <a:pt x="403" y="320"/>
                  </a:lnTo>
                  <a:lnTo>
                    <a:pt x="390" y="333"/>
                  </a:lnTo>
                  <a:lnTo>
                    <a:pt x="379" y="344"/>
                  </a:lnTo>
                  <a:lnTo>
                    <a:pt x="368" y="357"/>
                  </a:lnTo>
                  <a:lnTo>
                    <a:pt x="357" y="369"/>
                  </a:lnTo>
                  <a:lnTo>
                    <a:pt x="345" y="382"/>
                  </a:lnTo>
                  <a:lnTo>
                    <a:pt x="335" y="394"/>
                  </a:lnTo>
                  <a:lnTo>
                    <a:pt x="323" y="407"/>
                  </a:lnTo>
                  <a:lnTo>
                    <a:pt x="314" y="419"/>
                  </a:lnTo>
                  <a:lnTo>
                    <a:pt x="304" y="433"/>
                  </a:lnTo>
                  <a:lnTo>
                    <a:pt x="294" y="445"/>
                  </a:lnTo>
                  <a:lnTo>
                    <a:pt x="284" y="458"/>
                  </a:lnTo>
                  <a:lnTo>
                    <a:pt x="275" y="470"/>
                  </a:lnTo>
                  <a:lnTo>
                    <a:pt x="266" y="483"/>
                  </a:lnTo>
                  <a:lnTo>
                    <a:pt x="257" y="497"/>
                  </a:lnTo>
                  <a:lnTo>
                    <a:pt x="249" y="510"/>
                  </a:lnTo>
                  <a:lnTo>
                    <a:pt x="242" y="524"/>
                  </a:lnTo>
                  <a:lnTo>
                    <a:pt x="233" y="536"/>
                  </a:lnTo>
                  <a:lnTo>
                    <a:pt x="225" y="550"/>
                  </a:lnTo>
                  <a:lnTo>
                    <a:pt x="218" y="562"/>
                  </a:lnTo>
                  <a:lnTo>
                    <a:pt x="203" y="588"/>
                  </a:lnTo>
                  <a:lnTo>
                    <a:pt x="190" y="616"/>
                  </a:lnTo>
                  <a:lnTo>
                    <a:pt x="178" y="642"/>
                  </a:lnTo>
                  <a:lnTo>
                    <a:pt x="164" y="667"/>
                  </a:lnTo>
                  <a:lnTo>
                    <a:pt x="154" y="692"/>
                  </a:lnTo>
                  <a:lnTo>
                    <a:pt x="144" y="718"/>
                  </a:lnTo>
                  <a:lnTo>
                    <a:pt x="135" y="742"/>
                  </a:lnTo>
                  <a:lnTo>
                    <a:pt x="126" y="767"/>
                  </a:lnTo>
                  <a:lnTo>
                    <a:pt x="117" y="791"/>
                  </a:lnTo>
                  <a:lnTo>
                    <a:pt x="110" y="814"/>
                  </a:lnTo>
                  <a:lnTo>
                    <a:pt x="104" y="837"/>
                  </a:lnTo>
                  <a:lnTo>
                    <a:pt x="97" y="860"/>
                  </a:lnTo>
                  <a:lnTo>
                    <a:pt x="94" y="870"/>
                  </a:lnTo>
                  <a:lnTo>
                    <a:pt x="91" y="881"/>
                  </a:lnTo>
                  <a:lnTo>
                    <a:pt x="88" y="891"/>
                  </a:lnTo>
                  <a:lnTo>
                    <a:pt x="86" y="902"/>
                  </a:lnTo>
                  <a:lnTo>
                    <a:pt x="84" y="912"/>
                  </a:lnTo>
                  <a:lnTo>
                    <a:pt x="82" y="923"/>
                  </a:lnTo>
                  <a:lnTo>
                    <a:pt x="80" y="932"/>
                  </a:lnTo>
                  <a:lnTo>
                    <a:pt x="77" y="942"/>
                  </a:lnTo>
                  <a:lnTo>
                    <a:pt x="73" y="961"/>
                  </a:lnTo>
                  <a:lnTo>
                    <a:pt x="70" y="979"/>
                  </a:lnTo>
                  <a:lnTo>
                    <a:pt x="67" y="997"/>
                  </a:lnTo>
                  <a:lnTo>
                    <a:pt x="63" y="1012"/>
                  </a:lnTo>
                  <a:lnTo>
                    <a:pt x="59" y="1044"/>
                  </a:lnTo>
                  <a:lnTo>
                    <a:pt x="55" y="1072"/>
                  </a:lnTo>
                  <a:lnTo>
                    <a:pt x="52" y="1095"/>
                  </a:lnTo>
                  <a:lnTo>
                    <a:pt x="50" y="1115"/>
                  </a:lnTo>
                  <a:lnTo>
                    <a:pt x="48" y="1130"/>
                  </a:lnTo>
                  <a:lnTo>
                    <a:pt x="47" y="1142"/>
                  </a:lnTo>
                  <a:lnTo>
                    <a:pt x="46" y="1149"/>
                  </a:lnTo>
                  <a:lnTo>
                    <a:pt x="46" y="1151"/>
                  </a:lnTo>
                  <a:lnTo>
                    <a:pt x="45" y="1156"/>
                  </a:lnTo>
                  <a:lnTo>
                    <a:pt x="43" y="1160"/>
                  </a:lnTo>
                  <a:lnTo>
                    <a:pt x="41" y="1164"/>
                  </a:lnTo>
                  <a:lnTo>
                    <a:pt x="38" y="1167"/>
                  </a:lnTo>
                  <a:lnTo>
                    <a:pt x="34" y="1169"/>
                  </a:lnTo>
                  <a:lnTo>
                    <a:pt x="29" y="1171"/>
                  </a:lnTo>
                  <a:lnTo>
                    <a:pt x="25" y="1172"/>
                  </a:lnTo>
                  <a:lnTo>
                    <a:pt x="20" y="1171"/>
                  </a:lnTo>
                  <a:lnTo>
                    <a:pt x="16" y="1170"/>
                  </a:lnTo>
                  <a:lnTo>
                    <a:pt x="12" y="1169"/>
                  </a:lnTo>
                  <a:lnTo>
                    <a:pt x="8" y="1166"/>
                  </a:lnTo>
                  <a:lnTo>
                    <a:pt x="5" y="1163"/>
                  </a:lnTo>
                  <a:lnTo>
                    <a:pt x="2" y="1160"/>
                  </a:lnTo>
                  <a:lnTo>
                    <a:pt x="1" y="1156"/>
                  </a:lnTo>
                  <a:lnTo>
                    <a:pt x="0" y="1150"/>
                  </a:lnTo>
                  <a:lnTo>
                    <a:pt x="0" y="1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713288" y="2482851"/>
              <a:ext cx="31750" cy="31750"/>
            </a:xfrm>
            <a:custGeom>
              <a:rect b="b" l="l" r="r" t="t"/>
              <a:pathLst>
                <a:path extrusionOk="0" h="138" w="138">
                  <a:moveTo>
                    <a:pt x="138" y="69"/>
                  </a:moveTo>
                  <a:lnTo>
                    <a:pt x="138" y="76"/>
                  </a:lnTo>
                  <a:lnTo>
                    <a:pt x="137" y="82"/>
                  </a:lnTo>
                  <a:lnTo>
                    <a:pt x="135" y="89"/>
                  </a:lnTo>
                  <a:lnTo>
                    <a:pt x="133" y="95"/>
                  </a:lnTo>
                  <a:lnTo>
                    <a:pt x="130" y="101"/>
                  </a:lnTo>
                  <a:lnTo>
                    <a:pt x="127" y="107"/>
                  </a:lnTo>
                  <a:lnTo>
                    <a:pt x="123" y="113"/>
                  </a:lnTo>
                  <a:lnTo>
                    <a:pt x="118" y="117"/>
                  </a:lnTo>
                  <a:lnTo>
                    <a:pt x="113" y="122"/>
                  </a:lnTo>
                  <a:lnTo>
                    <a:pt x="108" y="126"/>
                  </a:lnTo>
                  <a:lnTo>
                    <a:pt x="103" y="129"/>
                  </a:lnTo>
                  <a:lnTo>
                    <a:pt x="97" y="132"/>
                  </a:lnTo>
                  <a:lnTo>
                    <a:pt x="90" y="135"/>
                  </a:lnTo>
                  <a:lnTo>
                    <a:pt x="84" y="136"/>
                  </a:lnTo>
                  <a:lnTo>
                    <a:pt x="77" y="137"/>
                  </a:lnTo>
                  <a:lnTo>
                    <a:pt x="69" y="138"/>
                  </a:lnTo>
                  <a:lnTo>
                    <a:pt x="63" y="137"/>
                  </a:lnTo>
                  <a:lnTo>
                    <a:pt x="56" y="136"/>
                  </a:lnTo>
                  <a:lnTo>
                    <a:pt x="49" y="135"/>
                  </a:lnTo>
                  <a:lnTo>
                    <a:pt x="43" y="132"/>
                  </a:lnTo>
                  <a:lnTo>
                    <a:pt x="37" y="129"/>
                  </a:lnTo>
                  <a:lnTo>
                    <a:pt x="32" y="126"/>
                  </a:lnTo>
                  <a:lnTo>
                    <a:pt x="25" y="122"/>
                  </a:lnTo>
                  <a:lnTo>
                    <a:pt x="21" y="117"/>
                  </a:lnTo>
                  <a:lnTo>
                    <a:pt x="16" y="113"/>
                  </a:lnTo>
                  <a:lnTo>
                    <a:pt x="13" y="107"/>
                  </a:lnTo>
                  <a:lnTo>
                    <a:pt x="9" y="101"/>
                  </a:lnTo>
                  <a:lnTo>
                    <a:pt x="7" y="95"/>
                  </a:lnTo>
                  <a:lnTo>
                    <a:pt x="3" y="89"/>
                  </a:lnTo>
                  <a:lnTo>
                    <a:pt x="2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7" y="42"/>
                  </a:lnTo>
                  <a:lnTo>
                    <a:pt x="9" y="35"/>
                  </a:lnTo>
                  <a:lnTo>
                    <a:pt x="13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5" y="15"/>
                  </a:lnTo>
                  <a:lnTo>
                    <a:pt x="32" y="11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6" y="1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0" y="3"/>
                  </a:lnTo>
                  <a:lnTo>
                    <a:pt x="97" y="5"/>
                  </a:lnTo>
                  <a:lnTo>
                    <a:pt x="103" y="8"/>
                  </a:lnTo>
                  <a:lnTo>
                    <a:pt x="108" y="11"/>
                  </a:lnTo>
                  <a:lnTo>
                    <a:pt x="113" y="15"/>
                  </a:lnTo>
                  <a:lnTo>
                    <a:pt x="118" y="20"/>
                  </a:lnTo>
                  <a:lnTo>
                    <a:pt x="123" y="25"/>
                  </a:lnTo>
                  <a:lnTo>
                    <a:pt x="127" y="30"/>
                  </a:lnTo>
                  <a:lnTo>
                    <a:pt x="130" y="35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7" y="54"/>
                  </a:lnTo>
                  <a:lnTo>
                    <a:pt x="138" y="61"/>
                  </a:lnTo>
                  <a:lnTo>
                    <a:pt x="138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624388" y="2349501"/>
              <a:ext cx="63500" cy="61913"/>
            </a:xfrm>
            <a:custGeom>
              <a:rect b="b" l="l" r="r" t="t"/>
              <a:pathLst>
                <a:path extrusionOk="0" h="278" w="278">
                  <a:moveTo>
                    <a:pt x="278" y="139"/>
                  </a:moveTo>
                  <a:lnTo>
                    <a:pt x="277" y="153"/>
                  </a:lnTo>
                  <a:lnTo>
                    <a:pt x="275" y="167"/>
                  </a:lnTo>
                  <a:lnTo>
                    <a:pt x="272" y="180"/>
                  </a:lnTo>
                  <a:lnTo>
                    <a:pt x="267" y="193"/>
                  </a:lnTo>
                  <a:lnTo>
                    <a:pt x="261" y="205"/>
                  </a:lnTo>
                  <a:lnTo>
                    <a:pt x="254" y="217"/>
                  </a:lnTo>
                  <a:lnTo>
                    <a:pt x="246" y="227"/>
                  </a:lnTo>
                  <a:lnTo>
                    <a:pt x="237" y="237"/>
                  </a:lnTo>
                  <a:lnTo>
                    <a:pt x="227" y="246"/>
                  </a:lnTo>
                  <a:lnTo>
                    <a:pt x="217" y="255"/>
                  </a:lnTo>
                  <a:lnTo>
                    <a:pt x="205" y="261"/>
                  </a:lnTo>
                  <a:lnTo>
                    <a:pt x="194" y="267"/>
                  </a:lnTo>
                  <a:lnTo>
                    <a:pt x="180" y="271"/>
                  </a:lnTo>
                  <a:lnTo>
                    <a:pt x="167" y="275"/>
                  </a:lnTo>
                  <a:lnTo>
                    <a:pt x="153" y="278"/>
                  </a:lnTo>
                  <a:lnTo>
                    <a:pt x="139" y="278"/>
                  </a:lnTo>
                  <a:lnTo>
                    <a:pt x="125" y="278"/>
                  </a:lnTo>
                  <a:lnTo>
                    <a:pt x="111" y="275"/>
                  </a:lnTo>
                  <a:lnTo>
                    <a:pt x="97" y="271"/>
                  </a:lnTo>
                  <a:lnTo>
                    <a:pt x="85" y="267"/>
                  </a:lnTo>
                  <a:lnTo>
                    <a:pt x="73" y="261"/>
                  </a:lnTo>
                  <a:lnTo>
                    <a:pt x="62" y="255"/>
                  </a:lnTo>
                  <a:lnTo>
                    <a:pt x="50" y="246"/>
                  </a:lnTo>
                  <a:lnTo>
                    <a:pt x="41" y="237"/>
                  </a:lnTo>
                  <a:lnTo>
                    <a:pt x="31" y="227"/>
                  </a:lnTo>
                  <a:lnTo>
                    <a:pt x="24" y="217"/>
                  </a:lnTo>
                  <a:lnTo>
                    <a:pt x="17" y="205"/>
                  </a:lnTo>
                  <a:lnTo>
                    <a:pt x="11" y="193"/>
                  </a:lnTo>
                  <a:lnTo>
                    <a:pt x="6" y="180"/>
                  </a:lnTo>
                  <a:lnTo>
                    <a:pt x="3" y="167"/>
                  </a:lnTo>
                  <a:lnTo>
                    <a:pt x="1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3" y="111"/>
                  </a:lnTo>
                  <a:lnTo>
                    <a:pt x="6" y="98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1" y="51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2" y="24"/>
                  </a:lnTo>
                  <a:lnTo>
                    <a:pt x="73" y="16"/>
                  </a:lnTo>
                  <a:lnTo>
                    <a:pt x="85" y="11"/>
                  </a:lnTo>
                  <a:lnTo>
                    <a:pt x="97" y="6"/>
                  </a:lnTo>
                  <a:lnTo>
                    <a:pt x="111" y="3"/>
                  </a:lnTo>
                  <a:lnTo>
                    <a:pt x="125" y="1"/>
                  </a:lnTo>
                  <a:lnTo>
                    <a:pt x="139" y="0"/>
                  </a:lnTo>
                  <a:lnTo>
                    <a:pt x="153" y="1"/>
                  </a:lnTo>
                  <a:lnTo>
                    <a:pt x="167" y="3"/>
                  </a:lnTo>
                  <a:lnTo>
                    <a:pt x="180" y="6"/>
                  </a:lnTo>
                  <a:lnTo>
                    <a:pt x="194" y="11"/>
                  </a:lnTo>
                  <a:lnTo>
                    <a:pt x="205" y="16"/>
                  </a:lnTo>
                  <a:lnTo>
                    <a:pt x="217" y="24"/>
                  </a:lnTo>
                  <a:lnTo>
                    <a:pt x="227" y="32"/>
                  </a:lnTo>
                  <a:lnTo>
                    <a:pt x="237" y="40"/>
                  </a:lnTo>
                  <a:lnTo>
                    <a:pt x="246" y="51"/>
                  </a:lnTo>
                  <a:lnTo>
                    <a:pt x="254" y="61"/>
                  </a:lnTo>
                  <a:lnTo>
                    <a:pt x="261" y="73"/>
                  </a:lnTo>
                  <a:lnTo>
                    <a:pt x="267" y="85"/>
                  </a:lnTo>
                  <a:lnTo>
                    <a:pt x="272" y="98"/>
                  </a:lnTo>
                  <a:lnTo>
                    <a:pt x="275" y="111"/>
                  </a:lnTo>
                  <a:lnTo>
                    <a:pt x="277" y="125"/>
                  </a:lnTo>
                  <a:lnTo>
                    <a:pt x="278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187826" y="2373313"/>
              <a:ext cx="331788" cy="266700"/>
            </a:xfrm>
            <a:custGeom>
              <a:rect b="b" l="l" r="r" t="t"/>
              <a:pathLst>
                <a:path extrusionOk="0" h="1172" w="1461">
                  <a:moveTo>
                    <a:pt x="1415" y="1151"/>
                  </a:moveTo>
                  <a:lnTo>
                    <a:pt x="1414" y="1149"/>
                  </a:lnTo>
                  <a:lnTo>
                    <a:pt x="1413" y="1142"/>
                  </a:lnTo>
                  <a:lnTo>
                    <a:pt x="1412" y="1130"/>
                  </a:lnTo>
                  <a:lnTo>
                    <a:pt x="1410" y="1115"/>
                  </a:lnTo>
                  <a:lnTo>
                    <a:pt x="1408" y="1095"/>
                  </a:lnTo>
                  <a:lnTo>
                    <a:pt x="1404" y="1072"/>
                  </a:lnTo>
                  <a:lnTo>
                    <a:pt x="1401" y="1044"/>
                  </a:lnTo>
                  <a:lnTo>
                    <a:pt x="1397" y="1012"/>
                  </a:lnTo>
                  <a:lnTo>
                    <a:pt x="1394" y="997"/>
                  </a:lnTo>
                  <a:lnTo>
                    <a:pt x="1391" y="979"/>
                  </a:lnTo>
                  <a:lnTo>
                    <a:pt x="1387" y="961"/>
                  </a:lnTo>
                  <a:lnTo>
                    <a:pt x="1382" y="942"/>
                  </a:lnTo>
                  <a:lnTo>
                    <a:pt x="1381" y="932"/>
                  </a:lnTo>
                  <a:lnTo>
                    <a:pt x="1379" y="923"/>
                  </a:lnTo>
                  <a:lnTo>
                    <a:pt x="1377" y="912"/>
                  </a:lnTo>
                  <a:lnTo>
                    <a:pt x="1375" y="902"/>
                  </a:lnTo>
                  <a:lnTo>
                    <a:pt x="1372" y="891"/>
                  </a:lnTo>
                  <a:lnTo>
                    <a:pt x="1369" y="881"/>
                  </a:lnTo>
                  <a:lnTo>
                    <a:pt x="1366" y="870"/>
                  </a:lnTo>
                  <a:lnTo>
                    <a:pt x="1363" y="860"/>
                  </a:lnTo>
                  <a:lnTo>
                    <a:pt x="1356" y="837"/>
                  </a:lnTo>
                  <a:lnTo>
                    <a:pt x="1350" y="814"/>
                  </a:lnTo>
                  <a:lnTo>
                    <a:pt x="1343" y="791"/>
                  </a:lnTo>
                  <a:lnTo>
                    <a:pt x="1335" y="767"/>
                  </a:lnTo>
                  <a:lnTo>
                    <a:pt x="1326" y="742"/>
                  </a:lnTo>
                  <a:lnTo>
                    <a:pt x="1317" y="718"/>
                  </a:lnTo>
                  <a:lnTo>
                    <a:pt x="1306" y="692"/>
                  </a:lnTo>
                  <a:lnTo>
                    <a:pt x="1296" y="667"/>
                  </a:lnTo>
                  <a:lnTo>
                    <a:pt x="1283" y="642"/>
                  </a:lnTo>
                  <a:lnTo>
                    <a:pt x="1271" y="616"/>
                  </a:lnTo>
                  <a:lnTo>
                    <a:pt x="1257" y="588"/>
                  </a:lnTo>
                  <a:lnTo>
                    <a:pt x="1243" y="562"/>
                  </a:lnTo>
                  <a:lnTo>
                    <a:pt x="1235" y="550"/>
                  </a:lnTo>
                  <a:lnTo>
                    <a:pt x="1227" y="536"/>
                  </a:lnTo>
                  <a:lnTo>
                    <a:pt x="1219" y="524"/>
                  </a:lnTo>
                  <a:lnTo>
                    <a:pt x="1211" y="510"/>
                  </a:lnTo>
                  <a:lnTo>
                    <a:pt x="1203" y="497"/>
                  </a:lnTo>
                  <a:lnTo>
                    <a:pt x="1194" y="483"/>
                  </a:lnTo>
                  <a:lnTo>
                    <a:pt x="1185" y="470"/>
                  </a:lnTo>
                  <a:lnTo>
                    <a:pt x="1175" y="458"/>
                  </a:lnTo>
                  <a:lnTo>
                    <a:pt x="1166" y="445"/>
                  </a:lnTo>
                  <a:lnTo>
                    <a:pt x="1157" y="433"/>
                  </a:lnTo>
                  <a:lnTo>
                    <a:pt x="1146" y="419"/>
                  </a:lnTo>
                  <a:lnTo>
                    <a:pt x="1137" y="407"/>
                  </a:lnTo>
                  <a:lnTo>
                    <a:pt x="1126" y="394"/>
                  </a:lnTo>
                  <a:lnTo>
                    <a:pt x="1115" y="382"/>
                  </a:lnTo>
                  <a:lnTo>
                    <a:pt x="1103" y="369"/>
                  </a:lnTo>
                  <a:lnTo>
                    <a:pt x="1093" y="357"/>
                  </a:lnTo>
                  <a:lnTo>
                    <a:pt x="1081" y="344"/>
                  </a:lnTo>
                  <a:lnTo>
                    <a:pt x="1070" y="333"/>
                  </a:lnTo>
                  <a:lnTo>
                    <a:pt x="1057" y="320"/>
                  </a:lnTo>
                  <a:lnTo>
                    <a:pt x="1045" y="309"/>
                  </a:lnTo>
                  <a:lnTo>
                    <a:pt x="1020" y="287"/>
                  </a:lnTo>
                  <a:lnTo>
                    <a:pt x="994" y="264"/>
                  </a:lnTo>
                  <a:lnTo>
                    <a:pt x="965" y="243"/>
                  </a:lnTo>
                  <a:lnTo>
                    <a:pt x="937" y="223"/>
                  </a:lnTo>
                  <a:lnTo>
                    <a:pt x="907" y="203"/>
                  </a:lnTo>
                  <a:lnTo>
                    <a:pt x="876" y="185"/>
                  </a:lnTo>
                  <a:lnTo>
                    <a:pt x="846" y="169"/>
                  </a:lnTo>
                  <a:lnTo>
                    <a:pt x="814" y="152"/>
                  </a:lnTo>
                  <a:lnTo>
                    <a:pt x="781" y="137"/>
                  </a:lnTo>
                  <a:lnTo>
                    <a:pt x="748" y="124"/>
                  </a:lnTo>
                  <a:lnTo>
                    <a:pt x="713" y="112"/>
                  </a:lnTo>
                  <a:lnTo>
                    <a:pt x="678" y="103"/>
                  </a:lnTo>
                  <a:lnTo>
                    <a:pt x="642" y="94"/>
                  </a:lnTo>
                  <a:lnTo>
                    <a:pt x="607" y="87"/>
                  </a:lnTo>
                  <a:lnTo>
                    <a:pt x="571" y="82"/>
                  </a:lnTo>
                  <a:lnTo>
                    <a:pt x="534" y="78"/>
                  </a:lnTo>
                  <a:lnTo>
                    <a:pt x="498" y="76"/>
                  </a:lnTo>
                  <a:lnTo>
                    <a:pt x="461" y="74"/>
                  </a:lnTo>
                  <a:lnTo>
                    <a:pt x="388" y="77"/>
                  </a:lnTo>
                  <a:lnTo>
                    <a:pt x="384" y="77"/>
                  </a:lnTo>
                  <a:lnTo>
                    <a:pt x="383" y="77"/>
                  </a:lnTo>
                  <a:lnTo>
                    <a:pt x="384" y="77"/>
                  </a:lnTo>
                  <a:lnTo>
                    <a:pt x="383" y="77"/>
                  </a:lnTo>
                  <a:lnTo>
                    <a:pt x="381" y="78"/>
                  </a:lnTo>
                  <a:lnTo>
                    <a:pt x="371" y="79"/>
                  </a:lnTo>
                  <a:lnTo>
                    <a:pt x="353" y="81"/>
                  </a:lnTo>
                  <a:lnTo>
                    <a:pt x="343" y="83"/>
                  </a:lnTo>
                  <a:lnTo>
                    <a:pt x="336" y="85"/>
                  </a:lnTo>
                  <a:lnTo>
                    <a:pt x="327" y="86"/>
                  </a:lnTo>
                  <a:lnTo>
                    <a:pt x="319" y="88"/>
                  </a:lnTo>
                  <a:lnTo>
                    <a:pt x="303" y="93"/>
                  </a:lnTo>
                  <a:lnTo>
                    <a:pt x="287" y="99"/>
                  </a:lnTo>
                  <a:lnTo>
                    <a:pt x="271" y="105"/>
                  </a:lnTo>
                  <a:lnTo>
                    <a:pt x="255" y="111"/>
                  </a:lnTo>
                  <a:lnTo>
                    <a:pt x="241" y="120"/>
                  </a:lnTo>
                  <a:lnTo>
                    <a:pt x="226" y="128"/>
                  </a:lnTo>
                  <a:lnTo>
                    <a:pt x="212" y="137"/>
                  </a:lnTo>
                  <a:lnTo>
                    <a:pt x="200" y="147"/>
                  </a:lnTo>
                  <a:lnTo>
                    <a:pt x="187" y="157"/>
                  </a:lnTo>
                  <a:lnTo>
                    <a:pt x="175" y="169"/>
                  </a:lnTo>
                  <a:lnTo>
                    <a:pt x="164" y="180"/>
                  </a:lnTo>
                  <a:lnTo>
                    <a:pt x="154" y="193"/>
                  </a:lnTo>
                  <a:lnTo>
                    <a:pt x="144" y="205"/>
                  </a:lnTo>
                  <a:lnTo>
                    <a:pt x="135" y="219"/>
                  </a:lnTo>
                  <a:lnTo>
                    <a:pt x="128" y="232"/>
                  </a:lnTo>
                  <a:lnTo>
                    <a:pt x="120" y="247"/>
                  </a:lnTo>
                  <a:lnTo>
                    <a:pt x="114" y="261"/>
                  </a:lnTo>
                  <a:lnTo>
                    <a:pt x="109" y="276"/>
                  </a:lnTo>
                  <a:lnTo>
                    <a:pt x="104" y="291"/>
                  </a:lnTo>
                  <a:lnTo>
                    <a:pt x="101" y="305"/>
                  </a:lnTo>
                  <a:lnTo>
                    <a:pt x="97" y="321"/>
                  </a:lnTo>
                  <a:lnTo>
                    <a:pt x="95" y="337"/>
                  </a:lnTo>
                  <a:lnTo>
                    <a:pt x="94" y="352"/>
                  </a:lnTo>
                  <a:lnTo>
                    <a:pt x="94" y="367"/>
                  </a:lnTo>
                  <a:lnTo>
                    <a:pt x="95" y="383"/>
                  </a:lnTo>
                  <a:lnTo>
                    <a:pt x="95" y="391"/>
                  </a:lnTo>
                  <a:lnTo>
                    <a:pt x="95" y="392"/>
                  </a:lnTo>
                  <a:lnTo>
                    <a:pt x="95" y="393"/>
                  </a:lnTo>
                  <a:lnTo>
                    <a:pt x="95" y="391"/>
                  </a:lnTo>
                  <a:lnTo>
                    <a:pt x="95" y="392"/>
                  </a:lnTo>
                  <a:lnTo>
                    <a:pt x="96" y="396"/>
                  </a:lnTo>
                  <a:lnTo>
                    <a:pt x="98" y="414"/>
                  </a:lnTo>
                  <a:lnTo>
                    <a:pt x="101" y="422"/>
                  </a:lnTo>
                  <a:lnTo>
                    <a:pt x="102" y="427"/>
                  </a:lnTo>
                  <a:lnTo>
                    <a:pt x="103" y="430"/>
                  </a:lnTo>
                  <a:lnTo>
                    <a:pt x="106" y="442"/>
                  </a:lnTo>
                  <a:lnTo>
                    <a:pt x="110" y="456"/>
                  </a:lnTo>
                  <a:lnTo>
                    <a:pt x="115" y="469"/>
                  </a:lnTo>
                  <a:lnTo>
                    <a:pt x="121" y="483"/>
                  </a:lnTo>
                  <a:lnTo>
                    <a:pt x="129" y="495"/>
                  </a:lnTo>
                  <a:lnTo>
                    <a:pt x="136" y="508"/>
                  </a:lnTo>
                  <a:lnTo>
                    <a:pt x="143" y="521"/>
                  </a:lnTo>
                  <a:lnTo>
                    <a:pt x="153" y="532"/>
                  </a:lnTo>
                  <a:lnTo>
                    <a:pt x="161" y="544"/>
                  </a:lnTo>
                  <a:lnTo>
                    <a:pt x="171" y="554"/>
                  </a:lnTo>
                  <a:lnTo>
                    <a:pt x="181" y="564"/>
                  </a:lnTo>
                  <a:lnTo>
                    <a:pt x="190" y="574"/>
                  </a:lnTo>
                  <a:lnTo>
                    <a:pt x="202" y="583"/>
                  </a:lnTo>
                  <a:lnTo>
                    <a:pt x="212" y="592"/>
                  </a:lnTo>
                  <a:lnTo>
                    <a:pt x="224" y="600"/>
                  </a:lnTo>
                  <a:lnTo>
                    <a:pt x="235" y="607"/>
                  </a:lnTo>
                  <a:lnTo>
                    <a:pt x="247" y="615"/>
                  </a:lnTo>
                  <a:lnTo>
                    <a:pt x="258" y="621"/>
                  </a:lnTo>
                  <a:lnTo>
                    <a:pt x="270" y="626"/>
                  </a:lnTo>
                  <a:lnTo>
                    <a:pt x="281" y="631"/>
                  </a:lnTo>
                  <a:lnTo>
                    <a:pt x="294" y="636"/>
                  </a:lnTo>
                  <a:lnTo>
                    <a:pt x="306" y="640"/>
                  </a:lnTo>
                  <a:lnTo>
                    <a:pt x="318" y="643"/>
                  </a:lnTo>
                  <a:lnTo>
                    <a:pt x="330" y="646"/>
                  </a:lnTo>
                  <a:lnTo>
                    <a:pt x="342" y="648"/>
                  </a:lnTo>
                  <a:lnTo>
                    <a:pt x="354" y="649"/>
                  </a:lnTo>
                  <a:lnTo>
                    <a:pt x="365" y="650"/>
                  </a:lnTo>
                  <a:lnTo>
                    <a:pt x="377" y="650"/>
                  </a:lnTo>
                  <a:lnTo>
                    <a:pt x="387" y="649"/>
                  </a:lnTo>
                  <a:lnTo>
                    <a:pt x="396" y="648"/>
                  </a:lnTo>
                  <a:lnTo>
                    <a:pt x="411" y="646"/>
                  </a:lnTo>
                  <a:lnTo>
                    <a:pt x="425" y="645"/>
                  </a:lnTo>
                  <a:lnTo>
                    <a:pt x="437" y="643"/>
                  </a:lnTo>
                  <a:lnTo>
                    <a:pt x="448" y="640"/>
                  </a:lnTo>
                  <a:lnTo>
                    <a:pt x="458" y="638"/>
                  </a:lnTo>
                  <a:lnTo>
                    <a:pt x="468" y="634"/>
                  </a:lnTo>
                  <a:lnTo>
                    <a:pt x="488" y="627"/>
                  </a:lnTo>
                  <a:lnTo>
                    <a:pt x="507" y="619"/>
                  </a:lnTo>
                  <a:lnTo>
                    <a:pt x="524" y="610"/>
                  </a:lnTo>
                  <a:lnTo>
                    <a:pt x="540" y="600"/>
                  </a:lnTo>
                  <a:lnTo>
                    <a:pt x="553" y="589"/>
                  </a:lnTo>
                  <a:lnTo>
                    <a:pt x="565" y="578"/>
                  </a:lnTo>
                  <a:lnTo>
                    <a:pt x="576" y="567"/>
                  </a:lnTo>
                  <a:lnTo>
                    <a:pt x="585" y="554"/>
                  </a:lnTo>
                  <a:lnTo>
                    <a:pt x="593" y="542"/>
                  </a:lnTo>
                  <a:lnTo>
                    <a:pt x="599" y="530"/>
                  </a:lnTo>
                  <a:lnTo>
                    <a:pt x="605" y="517"/>
                  </a:lnTo>
                  <a:lnTo>
                    <a:pt x="609" y="506"/>
                  </a:lnTo>
                  <a:lnTo>
                    <a:pt x="613" y="493"/>
                  </a:lnTo>
                  <a:lnTo>
                    <a:pt x="616" y="482"/>
                  </a:lnTo>
                  <a:lnTo>
                    <a:pt x="618" y="471"/>
                  </a:lnTo>
                  <a:lnTo>
                    <a:pt x="619" y="461"/>
                  </a:lnTo>
                  <a:lnTo>
                    <a:pt x="621" y="442"/>
                  </a:lnTo>
                  <a:lnTo>
                    <a:pt x="621" y="427"/>
                  </a:lnTo>
                  <a:lnTo>
                    <a:pt x="621" y="414"/>
                  </a:lnTo>
                  <a:lnTo>
                    <a:pt x="620" y="405"/>
                  </a:lnTo>
                  <a:lnTo>
                    <a:pt x="619" y="399"/>
                  </a:lnTo>
                  <a:lnTo>
                    <a:pt x="619" y="397"/>
                  </a:lnTo>
                  <a:lnTo>
                    <a:pt x="619" y="393"/>
                  </a:lnTo>
                  <a:lnTo>
                    <a:pt x="619" y="386"/>
                  </a:lnTo>
                  <a:lnTo>
                    <a:pt x="619" y="379"/>
                  </a:lnTo>
                  <a:lnTo>
                    <a:pt x="621" y="371"/>
                  </a:lnTo>
                  <a:lnTo>
                    <a:pt x="622" y="365"/>
                  </a:lnTo>
                  <a:lnTo>
                    <a:pt x="625" y="359"/>
                  </a:lnTo>
                  <a:lnTo>
                    <a:pt x="629" y="352"/>
                  </a:lnTo>
                  <a:lnTo>
                    <a:pt x="632" y="346"/>
                  </a:lnTo>
                  <a:lnTo>
                    <a:pt x="636" y="341"/>
                  </a:lnTo>
                  <a:lnTo>
                    <a:pt x="641" y="337"/>
                  </a:lnTo>
                  <a:lnTo>
                    <a:pt x="646" y="332"/>
                  </a:lnTo>
                  <a:lnTo>
                    <a:pt x="652" y="327"/>
                  </a:lnTo>
                  <a:lnTo>
                    <a:pt x="658" y="324"/>
                  </a:lnTo>
                  <a:lnTo>
                    <a:pt x="664" y="321"/>
                  </a:lnTo>
                  <a:lnTo>
                    <a:pt x="670" y="319"/>
                  </a:lnTo>
                  <a:lnTo>
                    <a:pt x="678" y="318"/>
                  </a:lnTo>
                  <a:lnTo>
                    <a:pt x="685" y="317"/>
                  </a:lnTo>
                  <a:lnTo>
                    <a:pt x="692" y="317"/>
                  </a:lnTo>
                  <a:lnTo>
                    <a:pt x="700" y="317"/>
                  </a:lnTo>
                  <a:lnTo>
                    <a:pt x="706" y="318"/>
                  </a:lnTo>
                  <a:lnTo>
                    <a:pt x="713" y="320"/>
                  </a:lnTo>
                  <a:lnTo>
                    <a:pt x="720" y="323"/>
                  </a:lnTo>
                  <a:lnTo>
                    <a:pt x="726" y="326"/>
                  </a:lnTo>
                  <a:lnTo>
                    <a:pt x="731" y="329"/>
                  </a:lnTo>
                  <a:lnTo>
                    <a:pt x="736" y="334"/>
                  </a:lnTo>
                  <a:lnTo>
                    <a:pt x="742" y="339"/>
                  </a:lnTo>
                  <a:lnTo>
                    <a:pt x="746" y="344"/>
                  </a:lnTo>
                  <a:lnTo>
                    <a:pt x="750" y="349"/>
                  </a:lnTo>
                  <a:lnTo>
                    <a:pt x="753" y="356"/>
                  </a:lnTo>
                  <a:lnTo>
                    <a:pt x="756" y="362"/>
                  </a:lnTo>
                  <a:lnTo>
                    <a:pt x="758" y="368"/>
                  </a:lnTo>
                  <a:lnTo>
                    <a:pt x="760" y="375"/>
                  </a:lnTo>
                  <a:lnTo>
                    <a:pt x="761" y="383"/>
                  </a:lnTo>
                  <a:lnTo>
                    <a:pt x="761" y="384"/>
                  </a:lnTo>
                  <a:lnTo>
                    <a:pt x="761" y="386"/>
                  </a:lnTo>
                  <a:lnTo>
                    <a:pt x="761" y="389"/>
                  </a:lnTo>
                  <a:lnTo>
                    <a:pt x="761" y="397"/>
                  </a:lnTo>
                  <a:lnTo>
                    <a:pt x="761" y="404"/>
                  </a:lnTo>
                  <a:lnTo>
                    <a:pt x="761" y="411"/>
                  </a:lnTo>
                  <a:lnTo>
                    <a:pt x="761" y="419"/>
                  </a:lnTo>
                  <a:lnTo>
                    <a:pt x="761" y="430"/>
                  </a:lnTo>
                  <a:lnTo>
                    <a:pt x="759" y="454"/>
                  </a:lnTo>
                  <a:lnTo>
                    <a:pt x="755" y="482"/>
                  </a:lnTo>
                  <a:lnTo>
                    <a:pt x="752" y="499"/>
                  </a:lnTo>
                  <a:lnTo>
                    <a:pt x="748" y="515"/>
                  </a:lnTo>
                  <a:lnTo>
                    <a:pt x="743" y="533"/>
                  </a:lnTo>
                  <a:lnTo>
                    <a:pt x="735" y="553"/>
                  </a:lnTo>
                  <a:lnTo>
                    <a:pt x="727" y="572"/>
                  </a:lnTo>
                  <a:lnTo>
                    <a:pt x="716" y="593"/>
                  </a:lnTo>
                  <a:lnTo>
                    <a:pt x="704" y="612"/>
                  </a:lnTo>
                  <a:lnTo>
                    <a:pt x="689" y="632"/>
                  </a:lnTo>
                  <a:lnTo>
                    <a:pt x="681" y="643"/>
                  </a:lnTo>
                  <a:lnTo>
                    <a:pt x="673" y="652"/>
                  </a:lnTo>
                  <a:lnTo>
                    <a:pt x="663" y="662"/>
                  </a:lnTo>
                  <a:lnTo>
                    <a:pt x="653" y="671"/>
                  </a:lnTo>
                  <a:lnTo>
                    <a:pt x="643" y="680"/>
                  </a:lnTo>
                  <a:lnTo>
                    <a:pt x="632" y="689"/>
                  </a:lnTo>
                  <a:lnTo>
                    <a:pt x="620" y="697"/>
                  </a:lnTo>
                  <a:lnTo>
                    <a:pt x="609" y="704"/>
                  </a:lnTo>
                  <a:lnTo>
                    <a:pt x="596" y="712"/>
                  </a:lnTo>
                  <a:lnTo>
                    <a:pt x="584" y="719"/>
                  </a:lnTo>
                  <a:lnTo>
                    <a:pt x="570" y="725"/>
                  </a:lnTo>
                  <a:lnTo>
                    <a:pt x="556" y="732"/>
                  </a:lnTo>
                  <a:lnTo>
                    <a:pt x="529" y="742"/>
                  </a:lnTo>
                  <a:lnTo>
                    <a:pt x="500" y="750"/>
                  </a:lnTo>
                  <a:lnTo>
                    <a:pt x="484" y="753"/>
                  </a:lnTo>
                  <a:lnTo>
                    <a:pt x="469" y="757"/>
                  </a:lnTo>
                  <a:lnTo>
                    <a:pt x="453" y="760"/>
                  </a:lnTo>
                  <a:lnTo>
                    <a:pt x="438" y="761"/>
                  </a:lnTo>
                  <a:lnTo>
                    <a:pt x="425" y="763"/>
                  </a:lnTo>
                  <a:lnTo>
                    <a:pt x="411" y="764"/>
                  </a:lnTo>
                  <a:lnTo>
                    <a:pt x="402" y="765"/>
                  </a:lnTo>
                  <a:lnTo>
                    <a:pt x="392" y="765"/>
                  </a:lnTo>
                  <a:lnTo>
                    <a:pt x="384" y="765"/>
                  </a:lnTo>
                  <a:lnTo>
                    <a:pt x="376" y="765"/>
                  </a:lnTo>
                  <a:lnTo>
                    <a:pt x="358" y="764"/>
                  </a:lnTo>
                  <a:lnTo>
                    <a:pt x="340" y="762"/>
                  </a:lnTo>
                  <a:lnTo>
                    <a:pt x="323" y="760"/>
                  </a:lnTo>
                  <a:lnTo>
                    <a:pt x="306" y="756"/>
                  </a:lnTo>
                  <a:lnTo>
                    <a:pt x="289" y="751"/>
                  </a:lnTo>
                  <a:lnTo>
                    <a:pt x="272" y="746"/>
                  </a:lnTo>
                  <a:lnTo>
                    <a:pt x="255" y="740"/>
                  </a:lnTo>
                  <a:lnTo>
                    <a:pt x="239" y="733"/>
                  </a:lnTo>
                  <a:lnTo>
                    <a:pt x="222" y="725"/>
                  </a:lnTo>
                  <a:lnTo>
                    <a:pt x="206" y="716"/>
                  </a:lnTo>
                  <a:lnTo>
                    <a:pt x="190" y="706"/>
                  </a:lnTo>
                  <a:lnTo>
                    <a:pt x="176" y="697"/>
                  </a:lnTo>
                  <a:lnTo>
                    <a:pt x="160" y="687"/>
                  </a:lnTo>
                  <a:lnTo>
                    <a:pt x="147" y="675"/>
                  </a:lnTo>
                  <a:lnTo>
                    <a:pt x="132" y="663"/>
                  </a:lnTo>
                  <a:lnTo>
                    <a:pt x="118" y="650"/>
                  </a:lnTo>
                  <a:lnTo>
                    <a:pt x="106" y="636"/>
                  </a:lnTo>
                  <a:lnTo>
                    <a:pt x="93" y="622"/>
                  </a:lnTo>
                  <a:lnTo>
                    <a:pt x="82" y="607"/>
                  </a:lnTo>
                  <a:lnTo>
                    <a:pt x="70" y="592"/>
                  </a:lnTo>
                  <a:lnTo>
                    <a:pt x="60" y="576"/>
                  </a:lnTo>
                  <a:lnTo>
                    <a:pt x="49" y="559"/>
                  </a:lnTo>
                  <a:lnTo>
                    <a:pt x="40" y="541"/>
                  </a:lnTo>
                  <a:lnTo>
                    <a:pt x="32" y="524"/>
                  </a:lnTo>
                  <a:lnTo>
                    <a:pt x="24" y="506"/>
                  </a:lnTo>
                  <a:lnTo>
                    <a:pt x="18" y="487"/>
                  </a:lnTo>
                  <a:lnTo>
                    <a:pt x="12" y="467"/>
                  </a:lnTo>
                  <a:lnTo>
                    <a:pt x="7" y="445"/>
                  </a:lnTo>
                  <a:lnTo>
                    <a:pt x="5" y="436"/>
                  </a:lnTo>
                  <a:lnTo>
                    <a:pt x="4" y="427"/>
                  </a:lnTo>
                  <a:lnTo>
                    <a:pt x="2" y="409"/>
                  </a:lnTo>
                  <a:lnTo>
                    <a:pt x="1" y="405"/>
                  </a:lnTo>
                  <a:lnTo>
                    <a:pt x="1" y="400"/>
                  </a:lnTo>
                  <a:lnTo>
                    <a:pt x="1" y="399"/>
                  </a:lnTo>
                  <a:lnTo>
                    <a:pt x="1" y="397"/>
                  </a:lnTo>
                  <a:lnTo>
                    <a:pt x="1" y="387"/>
                  </a:lnTo>
                  <a:lnTo>
                    <a:pt x="0" y="367"/>
                  </a:lnTo>
                  <a:lnTo>
                    <a:pt x="1" y="346"/>
                  </a:lnTo>
                  <a:lnTo>
                    <a:pt x="3" y="326"/>
                  </a:lnTo>
                  <a:lnTo>
                    <a:pt x="6" y="305"/>
                  </a:lnTo>
                  <a:lnTo>
                    <a:pt x="11" y="286"/>
                  </a:lnTo>
                  <a:lnTo>
                    <a:pt x="17" y="266"/>
                  </a:lnTo>
                  <a:lnTo>
                    <a:pt x="23" y="246"/>
                  </a:lnTo>
                  <a:lnTo>
                    <a:pt x="32" y="226"/>
                  </a:lnTo>
                  <a:lnTo>
                    <a:pt x="40" y="207"/>
                  </a:lnTo>
                  <a:lnTo>
                    <a:pt x="50" y="189"/>
                  </a:lnTo>
                  <a:lnTo>
                    <a:pt x="62" y="171"/>
                  </a:lnTo>
                  <a:lnTo>
                    <a:pt x="73" y="154"/>
                  </a:lnTo>
                  <a:lnTo>
                    <a:pt x="87" y="137"/>
                  </a:lnTo>
                  <a:lnTo>
                    <a:pt x="102" y="122"/>
                  </a:lnTo>
                  <a:lnTo>
                    <a:pt x="116" y="107"/>
                  </a:lnTo>
                  <a:lnTo>
                    <a:pt x="132" y="93"/>
                  </a:lnTo>
                  <a:lnTo>
                    <a:pt x="149" y="80"/>
                  </a:lnTo>
                  <a:lnTo>
                    <a:pt x="166" y="68"/>
                  </a:lnTo>
                  <a:lnTo>
                    <a:pt x="184" y="57"/>
                  </a:lnTo>
                  <a:lnTo>
                    <a:pt x="203" y="46"/>
                  </a:lnTo>
                  <a:lnTo>
                    <a:pt x="222" y="38"/>
                  </a:lnTo>
                  <a:lnTo>
                    <a:pt x="241" y="30"/>
                  </a:lnTo>
                  <a:lnTo>
                    <a:pt x="261" y="23"/>
                  </a:lnTo>
                  <a:lnTo>
                    <a:pt x="281" y="17"/>
                  </a:lnTo>
                  <a:lnTo>
                    <a:pt x="301" y="12"/>
                  </a:lnTo>
                  <a:lnTo>
                    <a:pt x="312" y="10"/>
                  </a:lnTo>
                  <a:lnTo>
                    <a:pt x="322" y="8"/>
                  </a:lnTo>
                  <a:lnTo>
                    <a:pt x="334" y="6"/>
                  </a:lnTo>
                  <a:lnTo>
                    <a:pt x="343" y="5"/>
                  </a:lnTo>
                  <a:lnTo>
                    <a:pt x="362" y="3"/>
                  </a:lnTo>
                  <a:lnTo>
                    <a:pt x="371" y="1"/>
                  </a:lnTo>
                  <a:lnTo>
                    <a:pt x="378" y="1"/>
                  </a:lnTo>
                  <a:lnTo>
                    <a:pt x="383" y="1"/>
                  </a:lnTo>
                  <a:lnTo>
                    <a:pt x="462" y="0"/>
                  </a:lnTo>
                  <a:lnTo>
                    <a:pt x="502" y="3"/>
                  </a:lnTo>
                  <a:lnTo>
                    <a:pt x="542" y="6"/>
                  </a:lnTo>
                  <a:lnTo>
                    <a:pt x="582" y="11"/>
                  </a:lnTo>
                  <a:lnTo>
                    <a:pt x="620" y="18"/>
                  </a:lnTo>
                  <a:lnTo>
                    <a:pt x="659" y="27"/>
                  </a:lnTo>
                  <a:lnTo>
                    <a:pt x="697" y="37"/>
                  </a:lnTo>
                  <a:lnTo>
                    <a:pt x="734" y="48"/>
                  </a:lnTo>
                  <a:lnTo>
                    <a:pt x="771" y="62"/>
                  </a:lnTo>
                  <a:lnTo>
                    <a:pt x="806" y="77"/>
                  </a:lnTo>
                  <a:lnTo>
                    <a:pt x="842" y="94"/>
                  </a:lnTo>
                  <a:lnTo>
                    <a:pt x="875" y="112"/>
                  </a:lnTo>
                  <a:lnTo>
                    <a:pt x="909" y="131"/>
                  </a:lnTo>
                  <a:lnTo>
                    <a:pt x="940" y="152"/>
                  </a:lnTo>
                  <a:lnTo>
                    <a:pt x="972" y="173"/>
                  </a:lnTo>
                  <a:lnTo>
                    <a:pt x="1002" y="195"/>
                  </a:lnTo>
                  <a:lnTo>
                    <a:pt x="1031" y="218"/>
                  </a:lnTo>
                  <a:lnTo>
                    <a:pt x="1045" y="230"/>
                  </a:lnTo>
                  <a:lnTo>
                    <a:pt x="1058" y="243"/>
                  </a:lnTo>
                  <a:lnTo>
                    <a:pt x="1071" y="255"/>
                  </a:lnTo>
                  <a:lnTo>
                    <a:pt x="1084" y="268"/>
                  </a:lnTo>
                  <a:lnTo>
                    <a:pt x="1098" y="279"/>
                  </a:lnTo>
                  <a:lnTo>
                    <a:pt x="1111" y="292"/>
                  </a:lnTo>
                  <a:lnTo>
                    <a:pt x="1122" y="305"/>
                  </a:lnTo>
                  <a:lnTo>
                    <a:pt x="1134" y="319"/>
                  </a:lnTo>
                  <a:lnTo>
                    <a:pt x="1146" y="333"/>
                  </a:lnTo>
                  <a:lnTo>
                    <a:pt x="1158" y="345"/>
                  </a:lnTo>
                  <a:lnTo>
                    <a:pt x="1169" y="359"/>
                  </a:lnTo>
                  <a:lnTo>
                    <a:pt x="1180" y="371"/>
                  </a:lnTo>
                  <a:lnTo>
                    <a:pt x="1190" y="386"/>
                  </a:lnTo>
                  <a:lnTo>
                    <a:pt x="1201" y="399"/>
                  </a:lnTo>
                  <a:lnTo>
                    <a:pt x="1210" y="413"/>
                  </a:lnTo>
                  <a:lnTo>
                    <a:pt x="1220" y="427"/>
                  </a:lnTo>
                  <a:lnTo>
                    <a:pt x="1230" y="440"/>
                  </a:lnTo>
                  <a:lnTo>
                    <a:pt x="1239" y="454"/>
                  </a:lnTo>
                  <a:lnTo>
                    <a:pt x="1248" y="468"/>
                  </a:lnTo>
                  <a:lnTo>
                    <a:pt x="1256" y="482"/>
                  </a:lnTo>
                  <a:lnTo>
                    <a:pt x="1264" y="497"/>
                  </a:lnTo>
                  <a:lnTo>
                    <a:pt x="1273" y="510"/>
                  </a:lnTo>
                  <a:lnTo>
                    <a:pt x="1281" y="524"/>
                  </a:lnTo>
                  <a:lnTo>
                    <a:pt x="1288" y="537"/>
                  </a:lnTo>
                  <a:lnTo>
                    <a:pt x="1303" y="565"/>
                  </a:lnTo>
                  <a:lnTo>
                    <a:pt x="1317" y="593"/>
                  </a:lnTo>
                  <a:lnTo>
                    <a:pt x="1329" y="620"/>
                  </a:lnTo>
                  <a:lnTo>
                    <a:pt x="1342" y="647"/>
                  </a:lnTo>
                  <a:lnTo>
                    <a:pt x="1352" y="673"/>
                  </a:lnTo>
                  <a:lnTo>
                    <a:pt x="1363" y="700"/>
                  </a:lnTo>
                  <a:lnTo>
                    <a:pt x="1372" y="725"/>
                  </a:lnTo>
                  <a:lnTo>
                    <a:pt x="1381" y="751"/>
                  </a:lnTo>
                  <a:lnTo>
                    <a:pt x="1390" y="775"/>
                  </a:lnTo>
                  <a:lnTo>
                    <a:pt x="1396" y="800"/>
                  </a:lnTo>
                  <a:lnTo>
                    <a:pt x="1403" y="823"/>
                  </a:lnTo>
                  <a:lnTo>
                    <a:pt x="1410" y="847"/>
                  </a:lnTo>
                  <a:lnTo>
                    <a:pt x="1413" y="858"/>
                  </a:lnTo>
                  <a:lnTo>
                    <a:pt x="1416" y="869"/>
                  </a:lnTo>
                  <a:lnTo>
                    <a:pt x="1419" y="880"/>
                  </a:lnTo>
                  <a:lnTo>
                    <a:pt x="1421" y="891"/>
                  </a:lnTo>
                  <a:lnTo>
                    <a:pt x="1423" y="902"/>
                  </a:lnTo>
                  <a:lnTo>
                    <a:pt x="1425" y="912"/>
                  </a:lnTo>
                  <a:lnTo>
                    <a:pt x="1427" y="923"/>
                  </a:lnTo>
                  <a:lnTo>
                    <a:pt x="1430" y="933"/>
                  </a:lnTo>
                  <a:lnTo>
                    <a:pt x="1434" y="953"/>
                  </a:lnTo>
                  <a:lnTo>
                    <a:pt x="1437" y="972"/>
                  </a:lnTo>
                  <a:lnTo>
                    <a:pt x="1441" y="989"/>
                  </a:lnTo>
                  <a:lnTo>
                    <a:pt x="1444" y="1007"/>
                  </a:lnTo>
                  <a:lnTo>
                    <a:pt x="1448" y="1039"/>
                  </a:lnTo>
                  <a:lnTo>
                    <a:pt x="1452" y="1066"/>
                  </a:lnTo>
                  <a:lnTo>
                    <a:pt x="1454" y="1090"/>
                  </a:lnTo>
                  <a:lnTo>
                    <a:pt x="1457" y="1110"/>
                  </a:lnTo>
                  <a:lnTo>
                    <a:pt x="1458" y="1125"/>
                  </a:lnTo>
                  <a:lnTo>
                    <a:pt x="1460" y="1137"/>
                  </a:lnTo>
                  <a:lnTo>
                    <a:pt x="1460" y="1144"/>
                  </a:lnTo>
                  <a:lnTo>
                    <a:pt x="1461" y="1146"/>
                  </a:lnTo>
                  <a:lnTo>
                    <a:pt x="1461" y="1150"/>
                  </a:lnTo>
                  <a:lnTo>
                    <a:pt x="1460" y="1156"/>
                  </a:lnTo>
                  <a:lnTo>
                    <a:pt x="1458" y="1160"/>
                  </a:lnTo>
                  <a:lnTo>
                    <a:pt x="1456" y="1163"/>
                  </a:lnTo>
                  <a:lnTo>
                    <a:pt x="1453" y="1166"/>
                  </a:lnTo>
                  <a:lnTo>
                    <a:pt x="1448" y="1169"/>
                  </a:lnTo>
                  <a:lnTo>
                    <a:pt x="1444" y="1171"/>
                  </a:lnTo>
                  <a:lnTo>
                    <a:pt x="1440" y="1171"/>
                  </a:lnTo>
                  <a:lnTo>
                    <a:pt x="1436" y="1172"/>
                  </a:lnTo>
                  <a:lnTo>
                    <a:pt x="1431" y="1171"/>
                  </a:lnTo>
                  <a:lnTo>
                    <a:pt x="1426" y="1169"/>
                  </a:lnTo>
                  <a:lnTo>
                    <a:pt x="1423" y="1167"/>
                  </a:lnTo>
                  <a:lnTo>
                    <a:pt x="1420" y="1164"/>
                  </a:lnTo>
                  <a:lnTo>
                    <a:pt x="1417" y="1160"/>
                  </a:lnTo>
                  <a:lnTo>
                    <a:pt x="1415" y="1156"/>
                  </a:lnTo>
                  <a:lnTo>
                    <a:pt x="1415" y="1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4392613" y="2482851"/>
              <a:ext cx="31750" cy="31750"/>
            </a:xfrm>
            <a:custGeom>
              <a:rect b="b" l="l" r="r" t="t"/>
              <a:pathLst>
                <a:path extrusionOk="0" h="138" w="138">
                  <a:moveTo>
                    <a:pt x="0" y="69"/>
                  </a:moveTo>
                  <a:lnTo>
                    <a:pt x="0" y="76"/>
                  </a:lnTo>
                  <a:lnTo>
                    <a:pt x="1" y="82"/>
                  </a:lnTo>
                  <a:lnTo>
                    <a:pt x="3" y="89"/>
                  </a:lnTo>
                  <a:lnTo>
                    <a:pt x="5" y="95"/>
                  </a:lnTo>
                  <a:lnTo>
                    <a:pt x="8" y="101"/>
                  </a:lnTo>
                  <a:lnTo>
                    <a:pt x="11" y="107"/>
                  </a:lnTo>
                  <a:lnTo>
                    <a:pt x="15" y="113"/>
                  </a:lnTo>
                  <a:lnTo>
                    <a:pt x="19" y="117"/>
                  </a:lnTo>
                  <a:lnTo>
                    <a:pt x="25" y="122"/>
                  </a:lnTo>
                  <a:lnTo>
                    <a:pt x="30" y="126"/>
                  </a:lnTo>
                  <a:lnTo>
                    <a:pt x="36" y="129"/>
                  </a:lnTo>
                  <a:lnTo>
                    <a:pt x="41" y="132"/>
                  </a:lnTo>
                  <a:lnTo>
                    <a:pt x="48" y="135"/>
                  </a:lnTo>
                  <a:lnTo>
                    <a:pt x="55" y="136"/>
                  </a:lnTo>
                  <a:lnTo>
                    <a:pt x="61" y="137"/>
                  </a:lnTo>
                  <a:lnTo>
                    <a:pt x="69" y="138"/>
                  </a:lnTo>
                  <a:lnTo>
                    <a:pt x="76" y="137"/>
                  </a:lnTo>
                  <a:lnTo>
                    <a:pt x="82" y="136"/>
                  </a:lnTo>
                  <a:lnTo>
                    <a:pt x="90" y="135"/>
                  </a:lnTo>
                  <a:lnTo>
                    <a:pt x="96" y="132"/>
                  </a:lnTo>
                  <a:lnTo>
                    <a:pt x="102" y="129"/>
                  </a:lnTo>
                  <a:lnTo>
                    <a:pt x="107" y="126"/>
                  </a:lnTo>
                  <a:lnTo>
                    <a:pt x="113" y="122"/>
                  </a:lnTo>
                  <a:lnTo>
                    <a:pt x="118" y="117"/>
                  </a:lnTo>
                  <a:lnTo>
                    <a:pt x="122" y="113"/>
                  </a:lnTo>
                  <a:lnTo>
                    <a:pt x="126" y="107"/>
                  </a:lnTo>
                  <a:lnTo>
                    <a:pt x="129" y="101"/>
                  </a:lnTo>
                  <a:lnTo>
                    <a:pt x="132" y="95"/>
                  </a:lnTo>
                  <a:lnTo>
                    <a:pt x="134" y="89"/>
                  </a:lnTo>
                  <a:lnTo>
                    <a:pt x="137" y="82"/>
                  </a:lnTo>
                  <a:lnTo>
                    <a:pt x="138" y="76"/>
                  </a:lnTo>
                  <a:lnTo>
                    <a:pt x="138" y="69"/>
                  </a:lnTo>
                  <a:lnTo>
                    <a:pt x="138" y="61"/>
                  </a:lnTo>
                  <a:lnTo>
                    <a:pt x="137" y="54"/>
                  </a:lnTo>
                  <a:lnTo>
                    <a:pt x="134" y="48"/>
                  </a:lnTo>
                  <a:lnTo>
                    <a:pt x="132" y="42"/>
                  </a:lnTo>
                  <a:lnTo>
                    <a:pt x="129" y="35"/>
                  </a:lnTo>
                  <a:lnTo>
                    <a:pt x="126" y="30"/>
                  </a:lnTo>
                  <a:lnTo>
                    <a:pt x="122" y="25"/>
                  </a:lnTo>
                  <a:lnTo>
                    <a:pt x="118" y="20"/>
                  </a:lnTo>
                  <a:lnTo>
                    <a:pt x="113" y="15"/>
                  </a:lnTo>
                  <a:lnTo>
                    <a:pt x="107" y="11"/>
                  </a:lnTo>
                  <a:lnTo>
                    <a:pt x="102" y="8"/>
                  </a:lnTo>
                  <a:lnTo>
                    <a:pt x="96" y="5"/>
                  </a:lnTo>
                  <a:lnTo>
                    <a:pt x="90" y="3"/>
                  </a:lnTo>
                  <a:lnTo>
                    <a:pt x="82" y="1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5"/>
                  </a:lnTo>
                  <a:lnTo>
                    <a:pt x="36" y="8"/>
                  </a:lnTo>
                  <a:lnTo>
                    <a:pt x="30" y="11"/>
                  </a:lnTo>
                  <a:lnTo>
                    <a:pt x="25" y="15"/>
                  </a:lnTo>
                  <a:lnTo>
                    <a:pt x="19" y="20"/>
                  </a:lnTo>
                  <a:lnTo>
                    <a:pt x="15" y="25"/>
                  </a:lnTo>
                  <a:lnTo>
                    <a:pt x="11" y="30"/>
                  </a:lnTo>
                  <a:lnTo>
                    <a:pt x="8" y="35"/>
                  </a:lnTo>
                  <a:lnTo>
                    <a:pt x="5" y="42"/>
                  </a:lnTo>
                  <a:lnTo>
                    <a:pt x="3" y="48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451351" y="2349501"/>
              <a:ext cx="63500" cy="61913"/>
            </a:xfrm>
            <a:custGeom>
              <a:rect b="b" l="l" r="r" t="t"/>
              <a:pathLst>
                <a:path extrusionOk="0" h="278" w="278">
                  <a:moveTo>
                    <a:pt x="0" y="139"/>
                  </a:moveTo>
                  <a:lnTo>
                    <a:pt x="0" y="153"/>
                  </a:lnTo>
                  <a:lnTo>
                    <a:pt x="2" y="167"/>
                  </a:lnTo>
                  <a:lnTo>
                    <a:pt x="6" y="180"/>
                  </a:lnTo>
                  <a:lnTo>
                    <a:pt x="10" y="193"/>
                  </a:lnTo>
                  <a:lnTo>
                    <a:pt x="17" y="205"/>
                  </a:lnTo>
                  <a:lnTo>
                    <a:pt x="23" y="217"/>
                  </a:lnTo>
                  <a:lnTo>
                    <a:pt x="31" y="227"/>
                  </a:lnTo>
                  <a:lnTo>
                    <a:pt x="41" y="237"/>
                  </a:lnTo>
                  <a:lnTo>
                    <a:pt x="50" y="246"/>
                  </a:lnTo>
                  <a:lnTo>
                    <a:pt x="60" y="255"/>
                  </a:lnTo>
                  <a:lnTo>
                    <a:pt x="72" y="261"/>
                  </a:lnTo>
                  <a:lnTo>
                    <a:pt x="84" y="267"/>
                  </a:lnTo>
                  <a:lnTo>
                    <a:pt x="97" y="271"/>
                  </a:lnTo>
                  <a:lnTo>
                    <a:pt x="111" y="275"/>
                  </a:lnTo>
                  <a:lnTo>
                    <a:pt x="124" y="278"/>
                  </a:lnTo>
                  <a:lnTo>
                    <a:pt x="139" y="278"/>
                  </a:lnTo>
                  <a:lnTo>
                    <a:pt x="152" y="278"/>
                  </a:lnTo>
                  <a:lnTo>
                    <a:pt x="166" y="275"/>
                  </a:lnTo>
                  <a:lnTo>
                    <a:pt x="180" y="271"/>
                  </a:lnTo>
                  <a:lnTo>
                    <a:pt x="192" y="267"/>
                  </a:lnTo>
                  <a:lnTo>
                    <a:pt x="205" y="261"/>
                  </a:lnTo>
                  <a:lnTo>
                    <a:pt x="216" y="255"/>
                  </a:lnTo>
                  <a:lnTo>
                    <a:pt x="227" y="246"/>
                  </a:lnTo>
                  <a:lnTo>
                    <a:pt x="237" y="237"/>
                  </a:lnTo>
                  <a:lnTo>
                    <a:pt x="245" y="227"/>
                  </a:lnTo>
                  <a:lnTo>
                    <a:pt x="254" y="217"/>
                  </a:lnTo>
                  <a:lnTo>
                    <a:pt x="260" y="205"/>
                  </a:lnTo>
                  <a:lnTo>
                    <a:pt x="266" y="193"/>
                  </a:lnTo>
                  <a:lnTo>
                    <a:pt x="272" y="180"/>
                  </a:lnTo>
                  <a:lnTo>
                    <a:pt x="275" y="167"/>
                  </a:lnTo>
                  <a:lnTo>
                    <a:pt x="277" y="153"/>
                  </a:lnTo>
                  <a:lnTo>
                    <a:pt x="278" y="139"/>
                  </a:lnTo>
                  <a:lnTo>
                    <a:pt x="277" y="125"/>
                  </a:lnTo>
                  <a:lnTo>
                    <a:pt x="275" y="111"/>
                  </a:lnTo>
                  <a:lnTo>
                    <a:pt x="272" y="98"/>
                  </a:lnTo>
                  <a:lnTo>
                    <a:pt x="266" y="85"/>
                  </a:lnTo>
                  <a:lnTo>
                    <a:pt x="260" y="73"/>
                  </a:lnTo>
                  <a:lnTo>
                    <a:pt x="254" y="61"/>
                  </a:lnTo>
                  <a:lnTo>
                    <a:pt x="245" y="51"/>
                  </a:lnTo>
                  <a:lnTo>
                    <a:pt x="237" y="40"/>
                  </a:lnTo>
                  <a:lnTo>
                    <a:pt x="227" y="32"/>
                  </a:lnTo>
                  <a:lnTo>
                    <a:pt x="216" y="24"/>
                  </a:lnTo>
                  <a:lnTo>
                    <a:pt x="205" y="16"/>
                  </a:lnTo>
                  <a:lnTo>
                    <a:pt x="192" y="11"/>
                  </a:lnTo>
                  <a:lnTo>
                    <a:pt x="180" y="6"/>
                  </a:lnTo>
                  <a:lnTo>
                    <a:pt x="166" y="3"/>
                  </a:lnTo>
                  <a:lnTo>
                    <a:pt x="152" y="1"/>
                  </a:lnTo>
                  <a:lnTo>
                    <a:pt x="139" y="0"/>
                  </a:lnTo>
                  <a:lnTo>
                    <a:pt x="124" y="1"/>
                  </a:lnTo>
                  <a:lnTo>
                    <a:pt x="111" y="3"/>
                  </a:lnTo>
                  <a:lnTo>
                    <a:pt x="97" y="6"/>
                  </a:lnTo>
                  <a:lnTo>
                    <a:pt x="84" y="11"/>
                  </a:lnTo>
                  <a:lnTo>
                    <a:pt x="72" y="16"/>
                  </a:lnTo>
                  <a:lnTo>
                    <a:pt x="60" y="24"/>
                  </a:lnTo>
                  <a:lnTo>
                    <a:pt x="50" y="32"/>
                  </a:lnTo>
                  <a:lnTo>
                    <a:pt x="41" y="40"/>
                  </a:lnTo>
                  <a:lnTo>
                    <a:pt x="31" y="51"/>
                  </a:lnTo>
                  <a:lnTo>
                    <a:pt x="23" y="61"/>
                  </a:lnTo>
                  <a:lnTo>
                    <a:pt x="17" y="73"/>
                  </a:lnTo>
                  <a:lnTo>
                    <a:pt x="10" y="85"/>
                  </a:lnTo>
                  <a:lnTo>
                    <a:pt x="6" y="98"/>
                  </a:lnTo>
                  <a:lnTo>
                    <a:pt x="2" y="111"/>
                  </a:lnTo>
                  <a:lnTo>
                    <a:pt x="0" y="12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38" name="Google Shape;138;p15"/>
          <p:cNvSpPr txBox="1"/>
          <p:nvPr/>
        </p:nvSpPr>
        <p:spPr>
          <a:xfrm>
            <a:off x="3044338" y="362674"/>
            <a:ext cx="31341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CONTENTS</a:t>
            </a:r>
            <a:endParaRPr b="1" sz="40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39" name="Google Shape;139;p15"/>
          <p:cNvGrpSpPr/>
          <p:nvPr/>
        </p:nvGrpSpPr>
        <p:grpSpPr>
          <a:xfrm>
            <a:off x="1864881" y="2281796"/>
            <a:ext cx="619521" cy="707886"/>
            <a:chOff x="1228725" y="1874459"/>
            <a:chExt cx="684213" cy="781805"/>
          </a:xfrm>
        </p:grpSpPr>
        <p:sp>
          <p:nvSpPr>
            <p:cNvPr id="140" name="Google Shape;140;p15"/>
            <p:cNvSpPr/>
            <p:nvPr/>
          </p:nvSpPr>
          <p:spPr>
            <a:xfrm>
              <a:off x="1228725" y="1924050"/>
              <a:ext cx="684213" cy="682625"/>
            </a:xfrm>
            <a:custGeom>
              <a:rect b="b" l="l" r="r" t="t"/>
              <a:pathLst>
                <a:path extrusionOk="0" h="9462" w="9473">
                  <a:moveTo>
                    <a:pt x="4736" y="0"/>
                  </a:moveTo>
                  <a:lnTo>
                    <a:pt x="4980" y="6"/>
                  </a:lnTo>
                  <a:lnTo>
                    <a:pt x="5221" y="24"/>
                  </a:lnTo>
                  <a:lnTo>
                    <a:pt x="5457" y="54"/>
                  </a:lnTo>
                  <a:lnTo>
                    <a:pt x="5691" y="97"/>
                  </a:lnTo>
                  <a:lnTo>
                    <a:pt x="5920" y="149"/>
                  </a:lnTo>
                  <a:lnTo>
                    <a:pt x="6145" y="213"/>
                  </a:lnTo>
                  <a:lnTo>
                    <a:pt x="6365" y="287"/>
                  </a:lnTo>
                  <a:lnTo>
                    <a:pt x="6580" y="372"/>
                  </a:lnTo>
                  <a:lnTo>
                    <a:pt x="6790" y="467"/>
                  </a:lnTo>
                  <a:lnTo>
                    <a:pt x="6994" y="571"/>
                  </a:lnTo>
                  <a:lnTo>
                    <a:pt x="7193" y="685"/>
                  </a:lnTo>
                  <a:lnTo>
                    <a:pt x="7385" y="808"/>
                  </a:lnTo>
                  <a:lnTo>
                    <a:pt x="7570" y="940"/>
                  </a:lnTo>
                  <a:lnTo>
                    <a:pt x="7749" y="1081"/>
                  </a:lnTo>
                  <a:lnTo>
                    <a:pt x="7921" y="1229"/>
                  </a:lnTo>
                  <a:lnTo>
                    <a:pt x="8086" y="1386"/>
                  </a:lnTo>
                  <a:lnTo>
                    <a:pt x="8242" y="1550"/>
                  </a:lnTo>
                  <a:lnTo>
                    <a:pt x="8391" y="1721"/>
                  </a:lnTo>
                  <a:lnTo>
                    <a:pt x="8532" y="1901"/>
                  </a:lnTo>
                  <a:lnTo>
                    <a:pt x="8664" y="2086"/>
                  </a:lnTo>
                  <a:lnTo>
                    <a:pt x="8787" y="2278"/>
                  </a:lnTo>
                  <a:lnTo>
                    <a:pt x="8902" y="2476"/>
                  </a:lnTo>
                  <a:lnTo>
                    <a:pt x="9006" y="2681"/>
                  </a:lnTo>
                  <a:lnTo>
                    <a:pt x="9101" y="2890"/>
                  </a:lnTo>
                  <a:lnTo>
                    <a:pt x="9185" y="3105"/>
                  </a:lnTo>
                  <a:lnTo>
                    <a:pt x="9260" y="3324"/>
                  </a:lnTo>
                  <a:lnTo>
                    <a:pt x="9324" y="3549"/>
                  </a:lnTo>
                  <a:lnTo>
                    <a:pt x="9377" y="3778"/>
                  </a:lnTo>
                  <a:lnTo>
                    <a:pt x="9419" y="4011"/>
                  </a:lnTo>
                  <a:lnTo>
                    <a:pt x="9449" y="4247"/>
                  </a:lnTo>
                  <a:lnTo>
                    <a:pt x="9467" y="4488"/>
                  </a:lnTo>
                  <a:lnTo>
                    <a:pt x="9473" y="4731"/>
                  </a:lnTo>
                  <a:lnTo>
                    <a:pt x="9467" y="4975"/>
                  </a:lnTo>
                  <a:lnTo>
                    <a:pt x="9449" y="5215"/>
                  </a:lnTo>
                  <a:lnTo>
                    <a:pt x="9419" y="5452"/>
                  </a:lnTo>
                  <a:lnTo>
                    <a:pt x="9377" y="5685"/>
                  </a:lnTo>
                  <a:lnTo>
                    <a:pt x="9324" y="5913"/>
                  </a:lnTo>
                  <a:lnTo>
                    <a:pt x="9260" y="6138"/>
                  </a:lnTo>
                  <a:lnTo>
                    <a:pt x="9185" y="6358"/>
                  </a:lnTo>
                  <a:lnTo>
                    <a:pt x="9101" y="6573"/>
                  </a:lnTo>
                  <a:lnTo>
                    <a:pt x="9006" y="6782"/>
                  </a:lnTo>
                  <a:lnTo>
                    <a:pt x="8902" y="6986"/>
                  </a:lnTo>
                  <a:lnTo>
                    <a:pt x="8787" y="7185"/>
                  </a:lnTo>
                  <a:lnTo>
                    <a:pt x="8664" y="7377"/>
                  </a:lnTo>
                  <a:lnTo>
                    <a:pt x="8532" y="7562"/>
                  </a:lnTo>
                  <a:lnTo>
                    <a:pt x="8391" y="7740"/>
                  </a:lnTo>
                  <a:lnTo>
                    <a:pt x="8242" y="7913"/>
                  </a:lnTo>
                  <a:lnTo>
                    <a:pt x="8086" y="8077"/>
                  </a:lnTo>
                  <a:lnTo>
                    <a:pt x="7921" y="8233"/>
                  </a:lnTo>
                  <a:lnTo>
                    <a:pt x="7749" y="8382"/>
                  </a:lnTo>
                  <a:lnTo>
                    <a:pt x="7570" y="8522"/>
                  </a:lnTo>
                  <a:lnTo>
                    <a:pt x="7385" y="8654"/>
                  </a:lnTo>
                  <a:lnTo>
                    <a:pt x="7193" y="8778"/>
                  </a:lnTo>
                  <a:lnTo>
                    <a:pt x="6994" y="8892"/>
                  </a:lnTo>
                  <a:lnTo>
                    <a:pt x="6790" y="8996"/>
                  </a:lnTo>
                  <a:lnTo>
                    <a:pt x="6580" y="9091"/>
                  </a:lnTo>
                  <a:lnTo>
                    <a:pt x="6365" y="9175"/>
                  </a:lnTo>
                  <a:lnTo>
                    <a:pt x="6145" y="9250"/>
                  </a:lnTo>
                  <a:lnTo>
                    <a:pt x="5920" y="9313"/>
                  </a:lnTo>
                  <a:lnTo>
                    <a:pt x="5691" y="9366"/>
                  </a:lnTo>
                  <a:lnTo>
                    <a:pt x="5457" y="9408"/>
                  </a:lnTo>
                  <a:lnTo>
                    <a:pt x="5221" y="9438"/>
                  </a:lnTo>
                  <a:lnTo>
                    <a:pt x="4980" y="9456"/>
                  </a:lnTo>
                  <a:lnTo>
                    <a:pt x="4736" y="9462"/>
                  </a:lnTo>
                  <a:lnTo>
                    <a:pt x="4492" y="9456"/>
                  </a:lnTo>
                  <a:lnTo>
                    <a:pt x="4252" y="9438"/>
                  </a:lnTo>
                  <a:lnTo>
                    <a:pt x="4015" y="9408"/>
                  </a:lnTo>
                  <a:lnTo>
                    <a:pt x="3782" y="9366"/>
                  </a:lnTo>
                  <a:lnTo>
                    <a:pt x="3552" y="9313"/>
                  </a:lnTo>
                  <a:lnTo>
                    <a:pt x="3327" y="9250"/>
                  </a:lnTo>
                  <a:lnTo>
                    <a:pt x="3108" y="9175"/>
                  </a:lnTo>
                  <a:lnTo>
                    <a:pt x="2892" y="9091"/>
                  </a:lnTo>
                  <a:lnTo>
                    <a:pt x="2683" y="8996"/>
                  </a:lnTo>
                  <a:lnTo>
                    <a:pt x="2478" y="8892"/>
                  </a:lnTo>
                  <a:lnTo>
                    <a:pt x="2280" y="8778"/>
                  </a:lnTo>
                  <a:lnTo>
                    <a:pt x="2088" y="8654"/>
                  </a:lnTo>
                  <a:lnTo>
                    <a:pt x="1902" y="8522"/>
                  </a:lnTo>
                  <a:lnTo>
                    <a:pt x="1724" y="8382"/>
                  </a:lnTo>
                  <a:lnTo>
                    <a:pt x="1551" y="8233"/>
                  </a:lnTo>
                  <a:lnTo>
                    <a:pt x="1387" y="8077"/>
                  </a:lnTo>
                  <a:lnTo>
                    <a:pt x="1230" y="7913"/>
                  </a:lnTo>
                  <a:lnTo>
                    <a:pt x="1081" y="7740"/>
                  </a:lnTo>
                  <a:lnTo>
                    <a:pt x="941" y="7562"/>
                  </a:lnTo>
                  <a:lnTo>
                    <a:pt x="808" y="7377"/>
                  </a:lnTo>
                  <a:lnTo>
                    <a:pt x="685" y="7185"/>
                  </a:lnTo>
                  <a:lnTo>
                    <a:pt x="571" y="6986"/>
                  </a:lnTo>
                  <a:lnTo>
                    <a:pt x="467" y="6782"/>
                  </a:lnTo>
                  <a:lnTo>
                    <a:pt x="371" y="6573"/>
                  </a:lnTo>
                  <a:lnTo>
                    <a:pt x="287" y="6358"/>
                  </a:lnTo>
                  <a:lnTo>
                    <a:pt x="212" y="6138"/>
                  </a:lnTo>
                  <a:lnTo>
                    <a:pt x="149" y="5913"/>
                  </a:lnTo>
                  <a:lnTo>
                    <a:pt x="96" y="5685"/>
                  </a:lnTo>
                  <a:lnTo>
                    <a:pt x="54" y="5452"/>
                  </a:lnTo>
                  <a:lnTo>
                    <a:pt x="24" y="5215"/>
                  </a:lnTo>
                  <a:lnTo>
                    <a:pt x="6" y="4975"/>
                  </a:lnTo>
                  <a:lnTo>
                    <a:pt x="0" y="4731"/>
                  </a:lnTo>
                  <a:lnTo>
                    <a:pt x="6" y="4488"/>
                  </a:lnTo>
                  <a:lnTo>
                    <a:pt x="24" y="4247"/>
                  </a:lnTo>
                  <a:lnTo>
                    <a:pt x="54" y="4011"/>
                  </a:lnTo>
                  <a:lnTo>
                    <a:pt x="96" y="3778"/>
                  </a:lnTo>
                  <a:lnTo>
                    <a:pt x="149" y="3549"/>
                  </a:lnTo>
                  <a:lnTo>
                    <a:pt x="212" y="3324"/>
                  </a:lnTo>
                  <a:lnTo>
                    <a:pt x="287" y="3105"/>
                  </a:lnTo>
                  <a:lnTo>
                    <a:pt x="371" y="2890"/>
                  </a:lnTo>
                  <a:lnTo>
                    <a:pt x="467" y="2681"/>
                  </a:lnTo>
                  <a:lnTo>
                    <a:pt x="571" y="2476"/>
                  </a:lnTo>
                  <a:lnTo>
                    <a:pt x="685" y="2278"/>
                  </a:lnTo>
                  <a:lnTo>
                    <a:pt x="808" y="2086"/>
                  </a:lnTo>
                  <a:lnTo>
                    <a:pt x="941" y="1901"/>
                  </a:lnTo>
                  <a:lnTo>
                    <a:pt x="1081" y="1721"/>
                  </a:lnTo>
                  <a:lnTo>
                    <a:pt x="1230" y="1550"/>
                  </a:lnTo>
                  <a:lnTo>
                    <a:pt x="1387" y="1386"/>
                  </a:lnTo>
                  <a:lnTo>
                    <a:pt x="1551" y="1229"/>
                  </a:lnTo>
                  <a:lnTo>
                    <a:pt x="1724" y="1081"/>
                  </a:lnTo>
                  <a:lnTo>
                    <a:pt x="1902" y="940"/>
                  </a:lnTo>
                  <a:lnTo>
                    <a:pt x="2088" y="808"/>
                  </a:lnTo>
                  <a:lnTo>
                    <a:pt x="2280" y="685"/>
                  </a:lnTo>
                  <a:lnTo>
                    <a:pt x="2478" y="571"/>
                  </a:lnTo>
                  <a:lnTo>
                    <a:pt x="2683" y="467"/>
                  </a:lnTo>
                  <a:lnTo>
                    <a:pt x="2892" y="372"/>
                  </a:lnTo>
                  <a:lnTo>
                    <a:pt x="3108" y="287"/>
                  </a:lnTo>
                  <a:lnTo>
                    <a:pt x="3327" y="213"/>
                  </a:lnTo>
                  <a:lnTo>
                    <a:pt x="3552" y="149"/>
                  </a:lnTo>
                  <a:lnTo>
                    <a:pt x="3782" y="97"/>
                  </a:lnTo>
                  <a:lnTo>
                    <a:pt x="4015" y="54"/>
                  </a:lnTo>
                  <a:lnTo>
                    <a:pt x="4252" y="24"/>
                  </a:lnTo>
                  <a:lnTo>
                    <a:pt x="4492" y="6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1321827" y="1874459"/>
              <a:ext cx="428790" cy="78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</a:t>
              </a:r>
              <a:endParaRPr b="1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42" name="Google Shape;142;p15"/>
          <p:cNvSpPr txBox="1"/>
          <p:nvPr/>
        </p:nvSpPr>
        <p:spPr>
          <a:xfrm>
            <a:off x="2540877" y="2343352"/>
            <a:ext cx="17411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SPRING</a:t>
            </a:r>
            <a:endParaRPr b="1" sz="32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43" name="Google Shape;143;p15"/>
          <p:cNvGrpSpPr/>
          <p:nvPr/>
        </p:nvGrpSpPr>
        <p:grpSpPr>
          <a:xfrm>
            <a:off x="5631533" y="2266334"/>
            <a:ext cx="619521" cy="707886"/>
            <a:chOff x="1228725" y="1857382"/>
            <a:chExt cx="684213" cy="781805"/>
          </a:xfrm>
        </p:grpSpPr>
        <p:sp>
          <p:nvSpPr>
            <p:cNvPr id="144" name="Google Shape;144;p15"/>
            <p:cNvSpPr/>
            <p:nvPr/>
          </p:nvSpPr>
          <p:spPr>
            <a:xfrm>
              <a:off x="1228725" y="1924050"/>
              <a:ext cx="684213" cy="682625"/>
            </a:xfrm>
            <a:custGeom>
              <a:rect b="b" l="l" r="r" t="t"/>
              <a:pathLst>
                <a:path extrusionOk="0" h="9462" w="9473">
                  <a:moveTo>
                    <a:pt x="4736" y="0"/>
                  </a:moveTo>
                  <a:lnTo>
                    <a:pt x="4980" y="6"/>
                  </a:lnTo>
                  <a:lnTo>
                    <a:pt x="5221" y="24"/>
                  </a:lnTo>
                  <a:lnTo>
                    <a:pt x="5457" y="54"/>
                  </a:lnTo>
                  <a:lnTo>
                    <a:pt x="5691" y="97"/>
                  </a:lnTo>
                  <a:lnTo>
                    <a:pt x="5920" y="149"/>
                  </a:lnTo>
                  <a:lnTo>
                    <a:pt x="6145" y="213"/>
                  </a:lnTo>
                  <a:lnTo>
                    <a:pt x="6365" y="287"/>
                  </a:lnTo>
                  <a:lnTo>
                    <a:pt x="6580" y="372"/>
                  </a:lnTo>
                  <a:lnTo>
                    <a:pt x="6790" y="467"/>
                  </a:lnTo>
                  <a:lnTo>
                    <a:pt x="6994" y="571"/>
                  </a:lnTo>
                  <a:lnTo>
                    <a:pt x="7193" y="685"/>
                  </a:lnTo>
                  <a:lnTo>
                    <a:pt x="7385" y="808"/>
                  </a:lnTo>
                  <a:lnTo>
                    <a:pt x="7570" y="940"/>
                  </a:lnTo>
                  <a:lnTo>
                    <a:pt x="7749" y="1081"/>
                  </a:lnTo>
                  <a:lnTo>
                    <a:pt x="7921" y="1229"/>
                  </a:lnTo>
                  <a:lnTo>
                    <a:pt x="8086" y="1386"/>
                  </a:lnTo>
                  <a:lnTo>
                    <a:pt x="8242" y="1550"/>
                  </a:lnTo>
                  <a:lnTo>
                    <a:pt x="8391" y="1721"/>
                  </a:lnTo>
                  <a:lnTo>
                    <a:pt x="8532" y="1901"/>
                  </a:lnTo>
                  <a:lnTo>
                    <a:pt x="8664" y="2086"/>
                  </a:lnTo>
                  <a:lnTo>
                    <a:pt x="8787" y="2278"/>
                  </a:lnTo>
                  <a:lnTo>
                    <a:pt x="8902" y="2476"/>
                  </a:lnTo>
                  <a:lnTo>
                    <a:pt x="9006" y="2681"/>
                  </a:lnTo>
                  <a:lnTo>
                    <a:pt x="9101" y="2890"/>
                  </a:lnTo>
                  <a:lnTo>
                    <a:pt x="9185" y="3105"/>
                  </a:lnTo>
                  <a:lnTo>
                    <a:pt x="9260" y="3324"/>
                  </a:lnTo>
                  <a:lnTo>
                    <a:pt x="9324" y="3549"/>
                  </a:lnTo>
                  <a:lnTo>
                    <a:pt x="9377" y="3778"/>
                  </a:lnTo>
                  <a:lnTo>
                    <a:pt x="9419" y="4011"/>
                  </a:lnTo>
                  <a:lnTo>
                    <a:pt x="9449" y="4247"/>
                  </a:lnTo>
                  <a:lnTo>
                    <a:pt x="9467" y="4488"/>
                  </a:lnTo>
                  <a:lnTo>
                    <a:pt x="9473" y="4731"/>
                  </a:lnTo>
                  <a:lnTo>
                    <a:pt x="9467" y="4975"/>
                  </a:lnTo>
                  <a:lnTo>
                    <a:pt x="9449" y="5215"/>
                  </a:lnTo>
                  <a:lnTo>
                    <a:pt x="9419" y="5452"/>
                  </a:lnTo>
                  <a:lnTo>
                    <a:pt x="9377" y="5685"/>
                  </a:lnTo>
                  <a:lnTo>
                    <a:pt x="9324" y="5913"/>
                  </a:lnTo>
                  <a:lnTo>
                    <a:pt x="9260" y="6138"/>
                  </a:lnTo>
                  <a:lnTo>
                    <a:pt x="9185" y="6358"/>
                  </a:lnTo>
                  <a:lnTo>
                    <a:pt x="9101" y="6573"/>
                  </a:lnTo>
                  <a:lnTo>
                    <a:pt x="9006" y="6782"/>
                  </a:lnTo>
                  <a:lnTo>
                    <a:pt x="8902" y="6986"/>
                  </a:lnTo>
                  <a:lnTo>
                    <a:pt x="8787" y="7185"/>
                  </a:lnTo>
                  <a:lnTo>
                    <a:pt x="8664" y="7377"/>
                  </a:lnTo>
                  <a:lnTo>
                    <a:pt x="8532" y="7562"/>
                  </a:lnTo>
                  <a:lnTo>
                    <a:pt x="8391" y="7740"/>
                  </a:lnTo>
                  <a:lnTo>
                    <a:pt x="8242" y="7913"/>
                  </a:lnTo>
                  <a:lnTo>
                    <a:pt x="8086" y="8077"/>
                  </a:lnTo>
                  <a:lnTo>
                    <a:pt x="7921" y="8233"/>
                  </a:lnTo>
                  <a:lnTo>
                    <a:pt x="7749" y="8382"/>
                  </a:lnTo>
                  <a:lnTo>
                    <a:pt x="7570" y="8522"/>
                  </a:lnTo>
                  <a:lnTo>
                    <a:pt x="7385" y="8654"/>
                  </a:lnTo>
                  <a:lnTo>
                    <a:pt x="7193" y="8778"/>
                  </a:lnTo>
                  <a:lnTo>
                    <a:pt x="6994" y="8892"/>
                  </a:lnTo>
                  <a:lnTo>
                    <a:pt x="6790" y="8996"/>
                  </a:lnTo>
                  <a:lnTo>
                    <a:pt x="6580" y="9091"/>
                  </a:lnTo>
                  <a:lnTo>
                    <a:pt x="6365" y="9175"/>
                  </a:lnTo>
                  <a:lnTo>
                    <a:pt x="6145" y="9250"/>
                  </a:lnTo>
                  <a:lnTo>
                    <a:pt x="5920" y="9313"/>
                  </a:lnTo>
                  <a:lnTo>
                    <a:pt x="5691" y="9366"/>
                  </a:lnTo>
                  <a:lnTo>
                    <a:pt x="5457" y="9408"/>
                  </a:lnTo>
                  <a:lnTo>
                    <a:pt x="5221" y="9438"/>
                  </a:lnTo>
                  <a:lnTo>
                    <a:pt x="4980" y="9456"/>
                  </a:lnTo>
                  <a:lnTo>
                    <a:pt x="4736" y="9462"/>
                  </a:lnTo>
                  <a:lnTo>
                    <a:pt x="4492" y="9456"/>
                  </a:lnTo>
                  <a:lnTo>
                    <a:pt x="4252" y="9438"/>
                  </a:lnTo>
                  <a:lnTo>
                    <a:pt x="4015" y="9408"/>
                  </a:lnTo>
                  <a:lnTo>
                    <a:pt x="3782" y="9366"/>
                  </a:lnTo>
                  <a:lnTo>
                    <a:pt x="3552" y="9313"/>
                  </a:lnTo>
                  <a:lnTo>
                    <a:pt x="3327" y="9250"/>
                  </a:lnTo>
                  <a:lnTo>
                    <a:pt x="3108" y="9175"/>
                  </a:lnTo>
                  <a:lnTo>
                    <a:pt x="2892" y="9091"/>
                  </a:lnTo>
                  <a:lnTo>
                    <a:pt x="2683" y="8996"/>
                  </a:lnTo>
                  <a:lnTo>
                    <a:pt x="2478" y="8892"/>
                  </a:lnTo>
                  <a:lnTo>
                    <a:pt x="2280" y="8778"/>
                  </a:lnTo>
                  <a:lnTo>
                    <a:pt x="2088" y="8654"/>
                  </a:lnTo>
                  <a:lnTo>
                    <a:pt x="1902" y="8522"/>
                  </a:lnTo>
                  <a:lnTo>
                    <a:pt x="1724" y="8382"/>
                  </a:lnTo>
                  <a:lnTo>
                    <a:pt x="1551" y="8233"/>
                  </a:lnTo>
                  <a:lnTo>
                    <a:pt x="1387" y="8077"/>
                  </a:lnTo>
                  <a:lnTo>
                    <a:pt x="1230" y="7913"/>
                  </a:lnTo>
                  <a:lnTo>
                    <a:pt x="1081" y="7740"/>
                  </a:lnTo>
                  <a:lnTo>
                    <a:pt x="941" y="7562"/>
                  </a:lnTo>
                  <a:lnTo>
                    <a:pt x="808" y="7377"/>
                  </a:lnTo>
                  <a:lnTo>
                    <a:pt x="685" y="7185"/>
                  </a:lnTo>
                  <a:lnTo>
                    <a:pt x="571" y="6986"/>
                  </a:lnTo>
                  <a:lnTo>
                    <a:pt x="467" y="6782"/>
                  </a:lnTo>
                  <a:lnTo>
                    <a:pt x="371" y="6573"/>
                  </a:lnTo>
                  <a:lnTo>
                    <a:pt x="287" y="6358"/>
                  </a:lnTo>
                  <a:lnTo>
                    <a:pt x="212" y="6138"/>
                  </a:lnTo>
                  <a:lnTo>
                    <a:pt x="149" y="5913"/>
                  </a:lnTo>
                  <a:lnTo>
                    <a:pt x="96" y="5685"/>
                  </a:lnTo>
                  <a:lnTo>
                    <a:pt x="54" y="5452"/>
                  </a:lnTo>
                  <a:lnTo>
                    <a:pt x="24" y="5215"/>
                  </a:lnTo>
                  <a:lnTo>
                    <a:pt x="6" y="4975"/>
                  </a:lnTo>
                  <a:lnTo>
                    <a:pt x="0" y="4731"/>
                  </a:lnTo>
                  <a:lnTo>
                    <a:pt x="6" y="4488"/>
                  </a:lnTo>
                  <a:lnTo>
                    <a:pt x="24" y="4247"/>
                  </a:lnTo>
                  <a:lnTo>
                    <a:pt x="54" y="4011"/>
                  </a:lnTo>
                  <a:lnTo>
                    <a:pt x="96" y="3778"/>
                  </a:lnTo>
                  <a:lnTo>
                    <a:pt x="149" y="3549"/>
                  </a:lnTo>
                  <a:lnTo>
                    <a:pt x="212" y="3324"/>
                  </a:lnTo>
                  <a:lnTo>
                    <a:pt x="287" y="3105"/>
                  </a:lnTo>
                  <a:lnTo>
                    <a:pt x="371" y="2890"/>
                  </a:lnTo>
                  <a:lnTo>
                    <a:pt x="467" y="2681"/>
                  </a:lnTo>
                  <a:lnTo>
                    <a:pt x="571" y="2476"/>
                  </a:lnTo>
                  <a:lnTo>
                    <a:pt x="685" y="2278"/>
                  </a:lnTo>
                  <a:lnTo>
                    <a:pt x="808" y="2086"/>
                  </a:lnTo>
                  <a:lnTo>
                    <a:pt x="941" y="1901"/>
                  </a:lnTo>
                  <a:lnTo>
                    <a:pt x="1081" y="1721"/>
                  </a:lnTo>
                  <a:lnTo>
                    <a:pt x="1230" y="1550"/>
                  </a:lnTo>
                  <a:lnTo>
                    <a:pt x="1387" y="1386"/>
                  </a:lnTo>
                  <a:lnTo>
                    <a:pt x="1551" y="1229"/>
                  </a:lnTo>
                  <a:lnTo>
                    <a:pt x="1724" y="1081"/>
                  </a:lnTo>
                  <a:lnTo>
                    <a:pt x="1902" y="940"/>
                  </a:lnTo>
                  <a:lnTo>
                    <a:pt x="2088" y="808"/>
                  </a:lnTo>
                  <a:lnTo>
                    <a:pt x="2280" y="685"/>
                  </a:lnTo>
                  <a:lnTo>
                    <a:pt x="2478" y="571"/>
                  </a:lnTo>
                  <a:lnTo>
                    <a:pt x="2683" y="467"/>
                  </a:lnTo>
                  <a:lnTo>
                    <a:pt x="2892" y="372"/>
                  </a:lnTo>
                  <a:lnTo>
                    <a:pt x="3108" y="287"/>
                  </a:lnTo>
                  <a:lnTo>
                    <a:pt x="3327" y="213"/>
                  </a:lnTo>
                  <a:lnTo>
                    <a:pt x="3552" y="149"/>
                  </a:lnTo>
                  <a:lnTo>
                    <a:pt x="3782" y="97"/>
                  </a:lnTo>
                  <a:lnTo>
                    <a:pt x="4015" y="54"/>
                  </a:lnTo>
                  <a:lnTo>
                    <a:pt x="4252" y="24"/>
                  </a:lnTo>
                  <a:lnTo>
                    <a:pt x="4492" y="6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1348420" y="1857382"/>
              <a:ext cx="487212" cy="78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2</a:t>
              </a:r>
              <a:endParaRPr b="1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46" name="Google Shape;146;p15"/>
          <p:cNvSpPr txBox="1"/>
          <p:nvPr/>
        </p:nvSpPr>
        <p:spPr>
          <a:xfrm>
            <a:off x="6307529" y="2343352"/>
            <a:ext cx="20377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SUMMER</a:t>
            </a:r>
            <a:endParaRPr b="1" sz="32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47" name="Google Shape;147;p15"/>
          <p:cNvGrpSpPr/>
          <p:nvPr/>
        </p:nvGrpSpPr>
        <p:grpSpPr>
          <a:xfrm>
            <a:off x="1864881" y="3590314"/>
            <a:ext cx="619521" cy="707886"/>
            <a:chOff x="1228725" y="1874459"/>
            <a:chExt cx="684213" cy="781805"/>
          </a:xfrm>
        </p:grpSpPr>
        <p:sp>
          <p:nvSpPr>
            <p:cNvPr id="148" name="Google Shape;148;p15"/>
            <p:cNvSpPr/>
            <p:nvPr/>
          </p:nvSpPr>
          <p:spPr>
            <a:xfrm>
              <a:off x="1228725" y="1924050"/>
              <a:ext cx="684213" cy="682625"/>
            </a:xfrm>
            <a:custGeom>
              <a:rect b="b" l="l" r="r" t="t"/>
              <a:pathLst>
                <a:path extrusionOk="0" h="9462" w="9473">
                  <a:moveTo>
                    <a:pt x="4736" y="0"/>
                  </a:moveTo>
                  <a:lnTo>
                    <a:pt x="4980" y="6"/>
                  </a:lnTo>
                  <a:lnTo>
                    <a:pt x="5221" y="24"/>
                  </a:lnTo>
                  <a:lnTo>
                    <a:pt x="5457" y="54"/>
                  </a:lnTo>
                  <a:lnTo>
                    <a:pt x="5691" y="97"/>
                  </a:lnTo>
                  <a:lnTo>
                    <a:pt x="5920" y="149"/>
                  </a:lnTo>
                  <a:lnTo>
                    <a:pt x="6145" y="213"/>
                  </a:lnTo>
                  <a:lnTo>
                    <a:pt x="6365" y="287"/>
                  </a:lnTo>
                  <a:lnTo>
                    <a:pt x="6580" y="372"/>
                  </a:lnTo>
                  <a:lnTo>
                    <a:pt x="6790" y="467"/>
                  </a:lnTo>
                  <a:lnTo>
                    <a:pt x="6994" y="571"/>
                  </a:lnTo>
                  <a:lnTo>
                    <a:pt x="7193" y="685"/>
                  </a:lnTo>
                  <a:lnTo>
                    <a:pt x="7385" y="808"/>
                  </a:lnTo>
                  <a:lnTo>
                    <a:pt x="7570" y="940"/>
                  </a:lnTo>
                  <a:lnTo>
                    <a:pt x="7749" y="1081"/>
                  </a:lnTo>
                  <a:lnTo>
                    <a:pt x="7921" y="1229"/>
                  </a:lnTo>
                  <a:lnTo>
                    <a:pt x="8086" y="1386"/>
                  </a:lnTo>
                  <a:lnTo>
                    <a:pt x="8242" y="1550"/>
                  </a:lnTo>
                  <a:lnTo>
                    <a:pt x="8391" y="1721"/>
                  </a:lnTo>
                  <a:lnTo>
                    <a:pt x="8532" y="1901"/>
                  </a:lnTo>
                  <a:lnTo>
                    <a:pt x="8664" y="2086"/>
                  </a:lnTo>
                  <a:lnTo>
                    <a:pt x="8787" y="2278"/>
                  </a:lnTo>
                  <a:lnTo>
                    <a:pt x="8902" y="2476"/>
                  </a:lnTo>
                  <a:lnTo>
                    <a:pt x="9006" y="2681"/>
                  </a:lnTo>
                  <a:lnTo>
                    <a:pt x="9101" y="2890"/>
                  </a:lnTo>
                  <a:lnTo>
                    <a:pt x="9185" y="3105"/>
                  </a:lnTo>
                  <a:lnTo>
                    <a:pt x="9260" y="3324"/>
                  </a:lnTo>
                  <a:lnTo>
                    <a:pt x="9324" y="3549"/>
                  </a:lnTo>
                  <a:lnTo>
                    <a:pt x="9377" y="3778"/>
                  </a:lnTo>
                  <a:lnTo>
                    <a:pt x="9419" y="4011"/>
                  </a:lnTo>
                  <a:lnTo>
                    <a:pt x="9449" y="4247"/>
                  </a:lnTo>
                  <a:lnTo>
                    <a:pt x="9467" y="4488"/>
                  </a:lnTo>
                  <a:lnTo>
                    <a:pt x="9473" y="4731"/>
                  </a:lnTo>
                  <a:lnTo>
                    <a:pt x="9467" y="4975"/>
                  </a:lnTo>
                  <a:lnTo>
                    <a:pt x="9449" y="5215"/>
                  </a:lnTo>
                  <a:lnTo>
                    <a:pt x="9419" y="5452"/>
                  </a:lnTo>
                  <a:lnTo>
                    <a:pt x="9377" y="5685"/>
                  </a:lnTo>
                  <a:lnTo>
                    <a:pt x="9324" y="5913"/>
                  </a:lnTo>
                  <a:lnTo>
                    <a:pt x="9260" y="6138"/>
                  </a:lnTo>
                  <a:lnTo>
                    <a:pt x="9185" y="6358"/>
                  </a:lnTo>
                  <a:lnTo>
                    <a:pt x="9101" y="6573"/>
                  </a:lnTo>
                  <a:lnTo>
                    <a:pt x="9006" y="6782"/>
                  </a:lnTo>
                  <a:lnTo>
                    <a:pt x="8902" y="6986"/>
                  </a:lnTo>
                  <a:lnTo>
                    <a:pt x="8787" y="7185"/>
                  </a:lnTo>
                  <a:lnTo>
                    <a:pt x="8664" y="7377"/>
                  </a:lnTo>
                  <a:lnTo>
                    <a:pt x="8532" y="7562"/>
                  </a:lnTo>
                  <a:lnTo>
                    <a:pt x="8391" y="7740"/>
                  </a:lnTo>
                  <a:lnTo>
                    <a:pt x="8242" y="7913"/>
                  </a:lnTo>
                  <a:lnTo>
                    <a:pt x="8086" y="8077"/>
                  </a:lnTo>
                  <a:lnTo>
                    <a:pt x="7921" y="8233"/>
                  </a:lnTo>
                  <a:lnTo>
                    <a:pt x="7749" y="8382"/>
                  </a:lnTo>
                  <a:lnTo>
                    <a:pt x="7570" y="8522"/>
                  </a:lnTo>
                  <a:lnTo>
                    <a:pt x="7385" y="8654"/>
                  </a:lnTo>
                  <a:lnTo>
                    <a:pt x="7193" y="8778"/>
                  </a:lnTo>
                  <a:lnTo>
                    <a:pt x="6994" y="8892"/>
                  </a:lnTo>
                  <a:lnTo>
                    <a:pt x="6790" y="8996"/>
                  </a:lnTo>
                  <a:lnTo>
                    <a:pt x="6580" y="9091"/>
                  </a:lnTo>
                  <a:lnTo>
                    <a:pt x="6365" y="9175"/>
                  </a:lnTo>
                  <a:lnTo>
                    <a:pt x="6145" y="9250"/>
                  </a:lnTo>
                  <a:lnTo>
                    <a:pt x="5920" y="9313"/>
                  </a:lnTo>
                  <a:lnTo>
                    <a:pt x="5691" y="9366"/>
                  </a:lnTo>
                  <a:lnTo>
                    <a:pt x="5457" y="9408"/>
                  </a:lnTo>
                  <a:lnTo>
                    <a:pt x="5221" y="9438"/>
                  </a:lnTo>
                  <a:lnTo>
                    <a:pt x="4980" y="9456"/>
                  </a:lnTo>
                  <a:lnTo>
                    <a:pt x="4736" y="9462"/>
                  </a:lnTo>
                  <a:lnTo>
                    <a:pt x="4492" y="9456"/>
                  </a:lnTo>
                  <a:lnTo>
                    <a:pt x="4252" y="9438"/>
                  </a:lnTo>
                  <a:lnTo>
                    <a:pt x="4015" y="9408"/>
                  </a:lnTo>
                  <a:lnTo>
                    <a:pt x="3782" y="9366"/>
                  </a:lnTo>
                  <a:lnTo>
                    <a:pt x="3552" y="9313"/>
                  </a:lnTo>
                  <a:lnTo>
                    <a:pt x="3327" y="9250"/>
                  </a:lnTo>
                  <a:lnTo>
                    <a:pt x="3108" y="9175"/>
                  </a:lnTo>
                  <a:lnTo>
                    <a:pt x="2892" y="9091"/>
                  </a:lnTo>
                  <a:lnTo>
                    <a:pt x="2683" y="8996"/>
                  </a:lnTo>
                  <a:lnTo>
                    <a:pt x="2478" y="8892"/>
                  </a:lnTo>
                  <a:lnTo>
                    <a:pt x="2280" y="8778"/>
                  </a:lnTo>
                  <a:lnTo>
                    <a:pt x="2088" y="8654"/>
                  </a:lnTo>
                  <a:lnTo>
                    <a:pt x="1902" y="8522"/>
                  </a:lnTo>
                  <a:lnTo>
                    <a:pt x="1724" y="8382"/>
                  </a:lnTo>
                  <a:lnTo>
                    <a:pt x="1551" y="8233"/>
                  </a:lnTo>
                  <a:lnTo>
                    <a:pt x="1387" y="8077"/>
                  </a:lnTo>
                  <a:lnTo>
                    <a:pt x="1230" y="7913"/>
                  </a:lnTo>
                  <a:lnTo>
                    <a:pt x="1081" y="7740"/>
                  </a:lnTo>
                  <a:lnTo>
                    <a:pt x="941" y="7562"/>
                  </a:lnTo>
                  <a:lnTo>
                    <a:pt x="808" y="7377"/>
                  </a:lnTo>
                  <a:lnTo>
                    <a:pt x="685" y="7185"/>
                  </a:lnTo>
                  <a:lnTo>
                    <a:pt x="571" y="6986"/>
                  </a:lnTo>
                  <a:lnTo>
                    <a:pt x="467" y="6782"/>
                  </a:lnTo>
                  <a:lnTo>
                    <a:pt x="371" y="6573"/>
                  </a:lnTo>
                  <a:lnTo>
                    <a:pt x="287" y="6358"/>
                  </a:lnTo>
                  <a:lnTo>
                    <a:pt x="212" y="6138"/>
                  </a:lnTo>
                  <a:lnTo>
                    <a:pt x="149" y="5913"/>
                  </a:lnTo>
                  <a:lnTo>
                    <a:pt x="96" y="5685"/>
                  </a:lnTo>
                  <a:lnTo>
                    <a:pt x="54" y="5452"/>
                  </a:lnTo>
                  <a:lnTo>
                    <a:pt x="24" y="5215"/>
                  </a:lnTo>
                  <a:lnTo>
                    <a:pt x="6" y="4975"/>
                  </a:lnTo>
                  <a:lnTo>
                    <a:pt x="0" y="4731"/>
                  </a:lnTo>
                  <a:lnTo>
                    <a:pt x="6" y="4488"/>
                  </a:lnTo>
                  <a:lnTo>
                    <a:pt x="24" y="4247"/>
                  </a:lnTo>
                  <a:lnTo>
                    <a:pt x="54" y="4011"/>
                  </a:lnTo>
                  <a:lnTo>
                    <a:pt x="96" y="3778"/>
                  </a:lnTo>
                  <a:lnTo>
                    <a:pt x="149" y="3549"/>
                  </a:lnTo>
                  <a:lnTo>
                    <a:pt x="212" y="3324"/>
                  </a:lnTo>
                  <a:lnTo>
                    <a:pt x="287" y="3105"/>
                  </a:lnTo>
                  <a:lnTo>
                    <a:pt x="371" y="2890"/>
                  </a:lnTo>
                  <a:lnTo>
                    <a:pt x="467" y="2681"/>
                  </a:lnTo>
                  <a:lnTo>
                    <a:pt x="571" y="2476"/>
                  </a:lnTo>
                  <a:lnTo>
                    <a:pt x="685" y="2278"/>
                  </a:lnTo>
                  <a:lnTo>
                    <a:pt x="808" y="2086"/>
                  </a:lnTo>
                  <a:lnTo>
                    <a:pt x="941" y="1901"/>
                  </a:lnTo>
                  <a:lnTo>
                    <a:pt x="1081" y="1721"/>
                  </a:lnTo>
                  <a:lnTo>
                    <a:pt x="1230" y="1550"/>
                  </a:lnTo>
                  <a:lnTo>
                    <a:pt x="1387" y="1386"/>
                  </a:lnTo>
                  <a:lnTo>
                    <a:pt x="1551" y="1229"/>
                  </a:lnTo>
                  <a:lnTo>
                    <a:pt x="1724" y="1081"/>
                  </a:lnTo>
                  <a:lnTo>
                    <a:pt x="1902" y="940"/>
                  </a:lnTo>
                  <a:lnTo>
                    <a:pt x="2088" y="808"/>
                  </a:lnTo>
                  <a:lnTo>
                    <a:pt x="2280" y="685"/>
                  </a:lnTo>
                  <a:lnTo>
                    <a:pt x="2478" y="571"/>
                  </a:lnTo>
                  <a:lnTo>
                    <a:pt x="2683" y="467"/>
                  </a:lnTo>
                  <a:lnTo>
                    <a:pt x="2892" y="372"/>
                  </a:lnTo>
                  <a:lnTo>
                    <a:pt x="3108" y="287"/>
                  </a:lnTo>
                  <a:lnTo>
                    <a:pt x="3327" y="213"/>
                  </a:lnTo>
                  <a:lnTo>
                    <a:pt x="3552" y="149"/>
                  </a:lnTo>
                  <a:lnTo>
                    <a:pt x="3782" y="97"/>
                  </a:lnTo>
                  <a:lnTo>
                    <a:pt x="4015" y="54"/>
                  </a:lnTo>
                  <a:lnTo>
                    <a:pt x="4252" y="24"/>
                  </a:lnTo>
                  <a:lnTo>
                    <a:pt x="4492" y="6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1319383" y="1874459"/>
              <a:ext cx="469508" cy="78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3</a:t>
              </a:r>
              <a:endParaRPr b="1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50" name="Google Shape;150;p15"/>
          <p:cNvSpPr txBox="1"/>
          <p:nvPr/>
        </p:nvSpPr>
        <p:spPr>
          <a:xfrm>
            <a:off x="2540877" y="3651870"/>
            <a:ext cx="207640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AUTUMN</a:t>
            </a:r>
            <a:endParaRPr b="1" sz="32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51" name="Google Shape;151;p15"/>
          <p:cNvGrpSpPr/>
          <p:nvPr/>
        </p:nvGrpSpPr>
        <p:grpSpPr>
          <a:xfrm>
            <a:off x="5631533" y="3577372"/>
            <a:ext cx="619521" cy="707886"/>
            <a:chOff x="1228725" y="1860165"/>
            <a:chExt cx="684213" cy="781805"/>
          </a:xfrm>
        </p:grpSpPr>
        <p:sp>
          <p:nvSpPr>
            <p:cNvPr id="152" name="Google Shape;152;p15"/>
            <p:cNvSpPr/>
            <p:nvPr/>
          </p:nvSpPr>
          <p:spPr>
            <a:xfrm>
              <a:off x="1228725" y="1924050"/>
              <a:ext cx="684213" cy="682625"/>
            </a:xfrm>
            <a:custGeom>
              <a:rect b="b" l="l" r="r" t="t"/>
              <a:pathLst>
                <a:path extrusionOk="0" h="9462" w="9473">
                  <a:moveTo>
                    <a:pt x="4736" y="0"/>
                  </a:moveTo>
                  <a:lnTo>
                    <a:pt x="4980" y="6"/>
                  </a:lnTo>
                  <a:lnTo>
                    <a:pt x="5221" y="24"/>
                  </a:lnTo>
                  <a:lnTo>
                    <a:pt x="5457" y="54"/>
                  </a:lnTo>
                  <a:lnTo>
                    <a:pt x="5691" y="97"/>
                  </a:lnTo>
                  <a:lnTo>
                    <a:pt x="5920" y="149"/>
                  </a:lnTo>
                  <a:lnTo>
                    <a:pt x="6145" y="213"/>
                  </a:lnTo>
                  <a:lnTo>
                    <a:pt x="6365" y="287"/>
                  </a:lnTo>
                  <a:lnTo>
                    <a:pt x="6580" y="372"/>
                  </a:lnTo>
                  <a:lnTo>
                    <a:pt x="6790" y="467"/>
                  </a:lnTo>
                  <a:lnTo>
                    <a:pt x="6994" y="571"/>
                  </a:lnTo>
                  <a:lnTo>
                    <a:pt x="7193" y="685"/>
                  </a:lnTo>
                  <a:lnTo>
                    <a:pt x="7385" y="808"/>
                  </a:lnTo>
                  <a:lnTo>
                    <a:pt x="7570" y="940"/>
                  </a:lnTo>
                  <a:lnTo>
                    <a:pt x="7749" y="1081"/>
                  </a:lnTo>
                  <a:lnTo>
                    <a:pt x="7921" y="1229"/>
                  </a:lnTo>
                  <a:lnTo>
                    <a:pt x="8086" y="1386"/>
                  </a:lnTo>
                  <a:lnTo>
                    <a:pt x="8242" y="1550"/>
                  </a:lnTo>
                  <a:lnTo>
                    <a:pt x="8391" y="1721"/>
                  </a:lnTo>
                  <a:lnTo>
                    <a:pt x="8532" y="1901"/>
                  </a:lnTo>
                  <a:lnTo>
                    <a:pt x="8664" y="2086"/>
                  </a:lnTo>
                  <a:lnTo>
                    <a:pt x="8787" y="2278"/>
                  </a:lnTo>
                  <a:lnTo>
                    <a:pt x="8902" y="2476"/>
                  </a:lnTo>
                  <a:lnTo>
                    <a:pt x="9006" y="2681"/>
                  </a:lnTo>
                  <a:lnTo>
                    <a:pt x="9101" y="2890"/>
                  </a:lnTo>
                  <a:lnTo>
                    <a:pt x="9185" y="3105"/>
                  </a:lnTo>
                  <a:lnTo>
                    <a:pt x="9260" y="3324"/>
                  </a:lnTo>
                  <a:lnTo>
                    <a:pt x="9324" y="3549"/>
                  </a:lnTo>
                  <a:lnTo>
                    <a:pt x="9377" y="3778"/>
                  </a:lnTo>
                  <a:lnTo>
                    <a:pt x="9419" y="4011"/>
                  </a:lnTo>
                  <a:lnTo>
                    <a:pt x="9449" y="4247"/>
                  </a:lnTo>
                  <a:lnTo>
                    <a:pt x="9467" y="4488"/>
                  </a:lnTo>
                  <a:lnTo>
                    <a:pt x="9473" y="4731"/>
                  </a:lnTo>
                  <a:lnTo>
                    <a:pt x="9467" y="4975"/>
                  </a:lnTo>
                  <a:lnTo>
                    <a:pt x="9449" y="5215"/>
                  </a:lnTo>
                  <a:lnTo>
                    <a:pt x="9419" y="5452"/>
                  </a:lnTo>
                  <a:lnTo>
                    <a:pt x="9377" y="5685"/>
                  </a:lnTo>
                  <a:lnTo>
                    <a:pt x="9324" y="5913"/>
                  </a:lnTo>
                  <a:lnTo>
                    <a:pt x="9260" y="6138"/>
                  </a:lnTo>
                  <a:lnTo>
                    <a:pt x="9185" y="6358"/>
                  </a:lnTo>
                  <a:lnTo>
                    <a:pt x="9101" y="6573"/>
                  </a:lnTo>
                  <a:lnTo>
                    <a:pt x="9006" y="6782"/>
                  </a:lnTo>
                  <a:lnTo>
                    <a:pt x="8902" y="6986"/>
                  </a:lnTo>
                  <a:lnTo>
                    <a:pt x="8787" y="7185"/>
                  </a:lnTo>
                  <a:lnTo>
                    <a:pt x="8664" y="7377"/>
                  </a:lnTo>
                  <a:lnTo>
                    <a:pt x="8532" y="7562"/>
                  </a:lnTo>
                  <a:lnTo>
                    <a:pt x="8391" y="7740"/>
                  </a:lnTo>
                  <a:lnTo>
                    <a:pt x="8242" y="7913"/>
                  </a:lnTo>
                  <a:lnTo>
                    <a:pt x="8086" y="8077"/>
                  </a:lnTo>
                  <a:lnTo>
                    <a:pt x="7921" y="8233"/>
                  </a:lnTo>
                  <a:lnTo>
                    <a:pt x="7749" y="8382"/>
                  </a:lnTo>
                  <a:lnTo>
                    <a:pt x="7570" y="8522"/>
                  </a:lnTo>
                  <a:lnTo>
                    <a:pt x="7385" y="8654"/>
                  </a:lnTo>
                  <a:lnTo>
                    <a:pt x="7193" y="8778"/>
                  </a:lnTo>
                  <a:lnTo>
                    <a:pt x="6994" y="8892"/>
                  </a:lnTo>
                  <a:lnTo>
                    <a:pt x="6790" y="8996"/>
                  </a:lnTo>
                  <a:lnTo>
                    <a:pt x="6580" y="9091"/>
                  </a:lnTo>
                  <a:lnTo>
                    <a:pt x="6365" y="9175"/>
                  </a:lnTo>
                  <a:lnTo>
                    <a:pt x="6145" y="9250"/>
                  </a:lnTo>
                  <a:lnTo>
                    <a:pt x="5920" y="9313"/>
                  </a:lnTo>
                  <a:lnTo>
                    <a:pt x="5691" y="9366"/>
                  </a:lnTo>
                  <a:lnTo>
                    <a:pt x="5457" y="9408"/>
                  </a:lnTo>
                  <a:lnTo>
                    <a:pt x="5221" y="9438"/>
                  </a:lnTo>
                  <a:lnTo>
                    <a:pt x="4980" y="9456"/>
                  </a:lnTo>
                  <a:lnTo>
                    <a:pt x="4736" y="9462"/>
                  </a:lnTo>
                  <a:lnTo>
                    <a:pt x="4492" y="9456"/>
                  </a:lnTo>
                  <a:lnTo>
                    <a:pt x="4252" y="9438"/>
                  </a:lnTo>
                  <a:lnTo>
                    <a:pt x="4015" y="9408"/>
                  </a:lnTo>
                  <a:lnTo>
                    <a:pt x="3782" y="9366"/>
                  </a:lnTo>
                  <a:lnTo>
                    <a:pt x="3552" y="9313"/>
                  </a:lnTo>
                  <a:lnTo>
                    <a:pt x="3327" y="9250"/>
                  </a:lnTo>
                  <a:lnTo>
                    <a:pt x="3108" y="9175"/>
                  </a:lnTo>
                  <a:lnTo>
                    <a:pt x="2892" y="9091"/>
                  </a:lnTo>
                  <a:lnTo>
                    <a:pt x="2683" y="8996"/>
                  </a:lnTo>
                  <a:lnTo>
                    <a:pt x="2478" y="8892"/>
                  </a:lnTo>
                  <a:lnTo>
                    <a:pt x="2280" y="8778"/>
                  </a:lnTo>
                  <a:lnTo>
                    <a:pt x="2088" y="8654"/>
                  </a:lnTo>
                  <a:lnTo>
                    <a:pt x="1902" y="8522"/>
                  </a:lnTo>
                  <a:lnTo>
                    <a:pt x="1724" y="8382"/>
                  </a:lnTo>
                  <a:lnTo>
                    <a:pt x="1551" y="8233"/>
                  </a:lnTo>
                  <a:lnTo>
                    <a:pt x="1387" y="8077"/>
                  </a:lnTo>
                  <a:lnTo>
                    <a:pt x="1230" y="7913"/>
                  </a:lnTo>
                  <a:lnTo>
                    <a:pt x="1081" y="7740"/>
                  </a:lnTo>
                  <a:lnTo>
                    <a:pt x="941" y="7562"/>
                  </a:lnTo>
                  <a:lnTo>
                    <a:pt x="808" y="7377"/>
                  </a:lnTo>
                  <a:lnTo>
                    <a:pt x="685" y="7185"/>
                  </a:lnTo>
                  <a:lnTo>
                    <a:pt x="571" y="6986"/>
                  </a:lnTo>
                  <a:lnTo>
                    <a:pt x="467" y="6782"/>
                  </a:lnTo>
                  <a:lnTo>
                    <a:pt x="371" y="6573"/>
                  </a:lnTo>
                  <a:lnTo>
                    <a:pt x="287" y="6358"/>
                  </a:lnTo>
                  <a:lnTo>
                    <a:pt x="212" y="6138"/>
                  </a:lnTo>
                  <a:lnTo>
                    <a:pt x="149" y="5913"/>
                  </a:lnTo>
                  <a:lnTo>
                    <a:pt x="96" y="5685"/>
                  </a:lnTo>
                  <a:lnTo>
                    <a:pt x="54" y="5452"/>
                  </a:lnTo>
                  <a:lnTo>
                    <a:pt x="24" y="5215"/>
                  </a:lnTo>
                  <a:lnTo>
                    <a:pt x="6" y="4975"/>
                  </a:lnTo>
                  <a:lnTo>
                    <a:pt x="0" y="4731"/>
                  </a:lnTo>
                  <a:lnTo>
                    <a:pt x="6" y="4488"/>
                  </a:lnTo>
                  <a:lnTo>
                    <a:pt x="24" y="4247"/>
                  </a:lnTo>
                  <a:lnTo>
                    <a:pt x="54" y="4011"/>
                  </a:lnTo>
                  <a:lnTo>
                    <a:pt x="96" y="3778"/>
                  </a:lnTo>
                  <a:lnTo>
                    <a:pt x="149" y="3549"/>
                  </a:lnTo>
                  <a:lnTo>
                    <a:pt x="212" y="3324"/>
                  </a:lnTo>
                  <a:lnTo>
                    <a:pt x="287" y="3105"/>
                  </a:lnTo>
                  <a:lnTo>
                    <a:pt x="371" y="2890"/>
                  </a:lnTo>
                  <a:lnTo>
                    <a:pt x="467" y="2681"/>
                  </a:lnTo>
                  <a:lnTo>
                    <a:pt x="571" y="2476"/>
                  </a:lnTo>
                  <a:lnTo>
                    <a:pt x="685" y="2278"/>
                  </a:lnTo>
                  <a:lnTo>
                    <a:pt x="808" y="2086"/>
                  </a:lnTo>
                  <a:lnTo>
                    <a:pt x="941" y="1901"/>
                  </a:lnTo>
                  <a:lnTo>
                    <a:pt x="1081" y="1721"/>
                  </a:lnTo>
                  <a:lnTo>
                    <a:pt x="1230" y="1550"/>
                  </a:lnTo>
                  <a:lnTo>
                    <a:pt x="1387" y="1386"/>
                  </a:lnTo>
                  <a:lnTo>
                    <a:pt x="1551" y="1229"/>
                  </a:lnTo>
                  <a:lnTo>
                    <a:pt x="1724" y="1081"/>
                  </a:lnTo>
                  <a:lnTo>
                    <a:pt x="1902" y="940"/>
                  </a:lnTo>
                  <a:lnTo>
                    <a:pt x="2088" y="808"/>
                  </a:lnTo>
                  <a:lnTo>
                    <a:pt x="2280" y="685"/>
                  </a:lnTo>
                  <a:lnTo>
                    <a:pt x="2478" y="571"/>
                  </a:lnTo>
                  <a:lnTo>
                    <a:pt x="2683" y="467"/>
                  </a:lnTo>
                  <a:lnTo>
                    <a:pt x="2892" y="372"/>
                  </a:lnTo>
                  <a:lnTo>
                    <a:pt x="3108" y="287"/>
                  </a:lnTo>
                  <a:lnTo>
                    <a:pt x="3327" y="213"/>
                  </a:lnTo>
                  <a:lnTo>
                    <a:pt x="3552" y="149"/>
                  </a:lnTo>
                  <a:lnTo>
                    <a:pt x="3782" y="97"/>
                  </a:lnTo>
                  <a:lnTo>
                    <a:pt x="4015" y="54"/>
                  </a:lnTo>
                  <a:lnTo>
                    <a:pt x="4252" y="24"/>
                  </a:lnTo>
                  <a:lnTo>
                    <a:pt x="4492" y="6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1314773" y="1860165"/>
              <a:ext cx="487212" cy="781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4</a:t>
              </a:r>
              <a:endParaRPr b="1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54" name="Google Shape;154;p15"/>
          <p:cNvSpPr txBox="1"/>
          <p:nvPr/>
        </p:nvSpPr>
        <p:spPr>
          <a:xfrm>
            <a:off x="6307529" y="3651870"/>
            <a:ext cx="19191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WINTER</a:t>
            </a:r>
            <a:endParaRPr b="1" sz="32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498" y="1994929"/>
            <a:ext cx="762135" cy="102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0638" y="2016194"/>
            <a:ext cx="762135" cy="102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6372" y="3320454"/>
            <a:ext cx="762135" cy="102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7386" y="3320454"/>
            <a:ext cx="762135" cy="102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33"/>
          <p:cNvGrpSpPr/>
          <p:nvPr/>
        </p:nvGrpSpPr>
        <p:grpSpPr>
          <a:xfrm>
            <a:off x="217488" y="257175"/>
            <a:ext cx="966787" cy="968375"/>
            <a:chOff x="217488" y="257175"/>
            <a:chExt cx="966787" cy="968375"/>
          </a:xfrm>
        </p:grpSpPr>
        <p:sp>
          <p:nvSpPr>
            <p:cNvPr id="780" name="Google Shape;780;p33"/>
            <p:cNvSpPr/>
            <p:nvPr/>
          </p:nvSpPr>
          <p:spPr>
            <a:xfrm>
              <a:off x="290513" y="428625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37" y="18"/>
                  </a:moveTo>
                  <a:lnTo>
                    <a:pt x="37" y="1488"/>
                  </a:lnTo>
                  <a:lnTo>
                    <a:pt x="36" y="1491"/>
                  </a:lnTo>
                  <a:lnTo>
                    <a:pt x="35" y="1495"/>
                  </a:lnTo>
                  <a:lnTo>
                    <a:pt x="34" y="1497"/>
                  </a:lnTo>
                  <a:lnTo>
                    <a:pt x="32" y="1501"/>
                  </a:lnTo>
                  <a:lnTo>
                    <a:pt x="29" y="1503"/>
                  </a:lnTo>
                  <a:lnTo>
                    <a:pt x="25" y="1505"/>
                  </a:lnTo>
                  <a:lnTo>
                    <a:pt x="22" y="1506"/>
                  </a:lnTo>
                  <a:lnTo>
                    <a:pt x="19" y="1506"/>
                  </a:lnTo>
                  <a:lnTo>
                    <a:pt x="15" y="1506"/>
                  </a:lnTo>
                  <a:lnTo>
                    <a:pt x="11" y="1505"/>
                  </a:lnTo>
                  <a:lnTo>
                    <a:pt x="8" y="1503"/>
                  </a:lnTo>
                  <a:lnTo>
                    <a:pt x="5" y="1501"/>
                  </a:lnTo>
                  <a:lnTo>
                    <a:pt x="3" y="1497"/>
                  </a:lnTo>
                  <a:lnTo>
                    <a:pt x="2" y="1495"/>
                  </a:lnTo>
                  <a:lnTo>
                    <a:pt x="1" y="1491"/>
                  </a:lnTo>
                  <a:lnTo>
                    <a:pt x="0" y="1488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217488" y="439738"/>
              <a:ext cx="84138" cy="303213"/>
            </a:xfrm>
            <a:custGeom>
              <a:rect b="b" l="l" r="r" t="t"/>
              <a:pathLst>
                <a:path extrusionOk="0" h="574" w="160">
                  <a:moveTo>
                    <a:pt x="63" y="69"/>
                  </a:moveTo>
                  <a:lnTo>
                    <a:pt x="63" y="79"/>
                  </a:lnTo>
                  <a:lnTo>
                    <a:pt x="65" y="88"/>
                  </a:lnTo>
                  <a:lnTo>
                    <a:pt x="67" y="96"/>
                  </a:lnTo>
                  <a:lnTo>
                    <a:pt x="70" y="104"/>
                  </a:lnTo>
                  <a:lnTo>
                    <a:pt x="74" y="112"/>
                  </a:lnTo>
                  <a:lnTo>
                    <a:pt x="78" y="118"/>
                  </a:lnTo>
                  <a:lnTo>
                    <a:pt x="84" y="125"/>
                  </a:lnTo>
                  <a:lnTo>
                    <a:pt x="89" y="130"/>
                  </a:lnTo>
                  <a:lnTo>
                    <a:pt x="77" y="136"/>
                  </a:lnTo>
                  <a:lnTo>
                    <a:pt x="66" y="143"/>
                  </a:lnTo>
                  <a:lnTo>
                    <a:pt x="56" y="152"/>
                  </a:lnTo>
                  <a:lnTo>
                    <a:pt x="46" y="159"/>
                  </a:lnTo>
                  <a:lnTo>
                    <a:pt x="37" y="169"/>
                  </a:lnTo>
                  <a:lnTo>
                    <a:pt x="30" y="178"/>
                  </a:lnTo>
                  <a:lnTo>
                    <a:pt x="22" y="189"/>
                  </a:lnTo>
                  <a:lnTo>
                    <a:pt x="17" y="201"/>
                  </a:lnTo>
                  <a:lnTo>
                    <a:pt x="11" y="213"/>
                  </a:lnTo>
                  <a:lnTo>
                    <a:pt x="7" y="225"/>
                  </a:lnTo>
                  <a:lnTo>
                    <a:pt x="4" y="238"/>
                  </a:lnTo>
                  <a:lnTo>
                    <a:pt x="2" y="251"/>
                  </a:lnTo>
                  <a:lnTo>
                    <a:pt x="0" y="265"/>
                  </a:lnTo>
                  <a:lnTo>
                    <a:pt x="2" y="279"/>
                  </a:lnTo>
                  <a:lnTo>
                    <a:pt x="3" y="293"/>
                  </a:lnTo>
                  <a:lnTo>
                    <a:pt x="6" y="307"/>
                  </a:lnTo>
                  <a:lnTo>
                    <a:pt x="9" y="317"/>
                  </a:lnTo>
                  <a:lnTo>
                    <a:pt x="12" y="325"/>
                  </a:lnTo>
                  <a:lnTo>
                    <a:pt x="17" y="335"/>
                  </a:lnTo>
                  <a:lnTo>
                    <a:pt x="22" y="344"/>
                  </a:lnTo>
                  <a:lnTo>
                    <a:pt x="33" y="360"/>
                  </a:lnTo>
                  <a:lnTo>
                    <a:pt x="46" y="376"/>
                  </a:lnTo>
                  <a:lnTo>
                    <a:pt x="73" y="406"/>
                  </a:lnTo>
                  <a:lnTo>
                    <a:pt x="98" y="438"/>
                  </a:lnTo>
                  <a:lnTo>
                    <a:pt x="104" y="448"/>
                  </a:lnTo>
                  <a:lnTo>
                    <a:pt x="110" y="458"/>
                  </a:lnTo>
                  <a:lnTo>
                    <a:pt x="113" y="469"/>
                  </a:lnTo>
                  <a:lnTo>
                    <a:pt x="115" y="481"/>
                  </a:lnTo>
                  <a:lnTo>
                    <a:pt x="116" y="492"/>
                  </a:lnTo>
                  <a:lnTo>
                    <a:pt x="116" y="504"/>
                  </a:lnTo>
                  <a:lnTo>
                    <a:pt x="113" y="514"/>
                  </a:lnTo>
                  <a:lnTo>
                    <a:pt x="108" y="525"/>
                  </a:lnTo>
                  <a:lnTo>
                    <a:pt x="104" y="530"/>
                  </a:lnTo>
                  <a:lnTo>
                    <a:pt x="100" y="535"/>
                  </a:lnTo>
                  <a:lnTo>
                    <a:pt x="94" y="538"/>
                  </a:lnTo>
                  <a:lnTo>
                    <a:pt x="89" y="540"/>
                  </a:lnTo>
                  <a:lnTo>
                    <a:pt x="84" y="542"/>
                  </a:lnTo>
                  <a:lnTo>
                    <a:pt x="77" y="542"/>
                  </a:lnTo>
                  <a:lnTo>
                    <a:pt x="71" y="542"/>
                  </a:lnTo>
                  <a:lnTo>
                    <a:pt x="64" y="542"/>
                  </a:lnTo>
                  <a:lnTo>
                    <a:pt x="61" y="540"/>
                  </a:lnTo>
                  <a:lnTo>
                    <a:pt x="57" y="539"/>
                  </a:lnTo>
                  <a:lnTo>
                    <a:pt x="54" y="536"/>
                  </a:lnTo>
                  <a:lnTo>
                    <a:pt x="52" y="534"/>
                  </a:lnTo>
                  <a:lnTo>
                    <a:pt x="50" y="529"/>
                  </a:lnTo>
                  <a:lnTo>
                    <a:pt x="50" y="526"/>
                  </a:lnTo>
                  <a:lnTo>
                    <a:pt x="49" y="523"/>
                  </a:lnTo>
                  <a:lnTo>
                    <a:pt x="49" y="519"/>
                  </a:lnTo>
                  <a:lnTo>
                    <a:pt x="50" y="515"/>
                  </a:lnTo>
                  <a:lnTo>
                    <a:pt x="51" y="512"/>
                  </a:lnTo>
                  <a:lnTo>
                    <a:pt x="53" y="509"/>
                  </a:lnTo>
                  <a:lnTo>
                    <a:pt x="56" y="506"/>
                  </a:lnTo>
                  <a:lnTo>
                    <a:pt x="59" y="504"/>
                  </a:lnTo>
                  <a:lnTo>
                    <a:pt x="62" y="501"/>
                  </a:lnTo>
                  <a:lnTo>
                    <a:pt x="65" y="500"/>
                  </a:lnTo>
                  <a:lnTo>
                    <a:pt x="69" y="500"/>
                  </a:lnTo>
                  <a:lnTo>
                    <a:pt x="73" y="500"/>
                  </a:lnTo>
                  <a:lnTo>
                    <a:pt x="76" y="499"/>
                  </a:lnTo>
                  <a:lnTo>
                    <a:pt x="78" y="497"/>
                  </a:lnTo>
                  <a:lnTo>
                    <a:pt x="80" y="495"/>
                  </a:lnTo>
                  <a:lnTo>
                    <a:pt x="83" y="491"/>
                  </a:lnTo>
                  <a:lnTo>
                    <a:pt x="84" y="485"/>
                  </a:lnTo>
                  <a:lnTo>
                    <a:pt x="83" y="479"/>
                  </a:lnTo>
                  <a:lnTo>
                    <a:pt x="80" y="474"/>
                  </a:lnTo>
                  <a:lnTo>
                    <a:pt x="78" y="472"/>
                  </a:lnTo>
                  <a:lnTo>
                    <a:pt x="76" y="470"/>
                  </a:lnTo>
                  <a:lnTo>
                    <a:pt x="73" y="469"/>
                  </a:lnTo>
                  <a:lnTo>
                    <a:pt x="69" y="469"/>
                  </a:lnTo>
                  <a:lnTo>
                    <a:pt x="62" y="470"/>
                  </a:lnTo>
                  <a:lnTo>
                    <a:pt x="54" y="471"/>
                  </a:lnTo>
                  <a:lnTo>
                    <a:pt x="48" y="474"/>
                  </a:lnTo>
                  <a:lnTo>
                    <a:pt x="42" y="479"/>
                  </a:lnTo>
                  <a:lnTo>
                    <a:pt x="36" y="483"/>
                  </a:lnTo>
                  <a:lnTo>
                    <a:pt x="31" y="488"/>
                  </a:lnTo>
                  <a:lnTo>
                    <a:pt x="26" y="495"/>
                  </a:lnTo>
                  <a:lnTo>
                    <a:pt x="23" y="501"/>
                  </a:lnTo>
                  <a:lnTo>
                    <a:pt x="20" y="508"/>
                  </a:lnTo>
                  <a:lnTo>
                    <a:pt x="18" y="515"/>
                  </a:lnTo>
                  <a:lnTo>
                    <a:pt x="18" y="522"/>
                  </a:lnTo>
                  <a:lnTo>
                    <a:pt x="18" y="529"/>
                  </a:lnTo>
                  <a:lnTo>
                    <a:pt x="19" y="537"/>
                  </a:lnTo>
                  <a:lnTo>
                    <a:pt x="21" y="543"/>
                  </a:lnTo>
                  <a:lnTo>
                    <a:pt x="25" y="550"/>
                  </a:lnTo>
                  <a:lnTo>
                    <a:pt x="31" y="555"/>
                  </a:lnTo>
                  <a:lnTo>
                    <a:pt x="39" y="563"/>
                  </a:lnTo>
                  <a:lnTo>
                    <a:pt x="47" y="567"/>
                  </a:lnTo>
                  <a:lnTo>
                    <a:pt x="56" y="572"/>
                  </a:lnTo>
                  <a:lnTo>
                    <a:pt x="65" y="574"/>
                  </a:lnTo>
                  <a:lnTo>
                    <a:pt x="74" y="574"/>
                  </a:lnTo>
                  <a:lnTo>
                    <a:pt x="83" y="574"/>
                  </a:lnTo>
                  <a:lnTo>
                    <a:pt x="91" y="572"/>
                  </a:lnTo>
                  <a:lnTo>
                    <a:pt x="100" y="569"/>
                  </a:lnTo>
                  <a:lnTo>
                    <a:pt x="107" y="565"/>
                  </a:lnTo>
                  <a:lnTo>
                    <a:pt x="115" y="560"/>
                  </a:lnTo>
                  <a:lnTo>
                    <a:pt x="121" y="554"/>
                  </a:lnTo>
                  <a:lnTo>
                    <a:pt x="128" y="548"/>
                  </a:lnTo>
                  <a:lnTo>
                    <a:pt x="133" y="540"/>
                  </a:lnTo>
                  <a:lnTo>
                    <a:pt x="139" y="532"/>
                  </a:lnTo>
                  <a:lnTo>
                    <a:pt x="143" y="523"/>
                  </a:lnTo>
                  <a:lnTo>
                    <a:pt x="145" y="513"/>
                  </a:lnTo>
                  <a:lnTo>
                    <a:pt x="147" y="500"/>
                  </a:lnTo>
                  <a:lnTo>
                    <a:pt x="148" y="487"/>
                  </a:lnTo>
                  <a:lnTo>
                    <a:pt x="147" y="475"/>
                  </a:lnTo>
                  <a:lnTo>
                    <a:pt x="144" y="464"/>
                  </a:lnTo>
                  <a:lnTo>
                    <a:pt x="140" y="452"/>
                  </a:lnTo>
                  <a:lnTo>
                    <a:pt x="135" y="441"/>
                  </a:lnTo>
                  <a:lnTo>
                    <a:pt x="129" y="429"/>
                  </a:lnTo>
                  <a:lnTo>
                    <a:pt x="121" y="418"/>
                  </a:lnTo>
                  <a:lnTo>
                    <a:pt x="106" y="398"/>
                  </a:lnTo>
                  <a:lnTo>
                    <a:pt x="89" y="378"/>
                  </a:lnTo>
                  <a:lnTo>
                    <a:pt x="72" y="359"/>
                  </a:lnTo>
                  <a:lnTo>
                    <a:pt x="57" y="339"/>
                  </a:lnTo>
                  <a:lnTo>
                    <a:pt x="51" y="333"/>
                  </a:lnTo>
                  <a:lnTo>
                    <a:pt x="47" y="325"/>
                  </a:lnTo>
                  <a:lnTo>
                    <a:pt x="44" y="318"/>
                  </a:lnTo>
                  <a:lnTo>
                    <a:pt x="40" y="310"/>
                  </a:lnTo>
                  <a:lnTo>
                    <a:pt x="35" y="295"/>
                  </a:lnTo>
                  <a:lnTo>
                    <a:pt x="33" y="280"/>
                  </a:lnTo>
                  <a:lnTo>
                    <a:pt x="32" y="265"/>
                  </a:lnTo>
                  <a:lnTo>
                    <a:pt x="33" y="250"/>
                  </a:lnTo>
                  <a:lnTo>
                    <a:pt x="36" y="235"/>
                  </a:lnTo>
                  <a:lnTo>
                    <a:pt x="42" y="221"/>
                  </a:lnTo>
                  <a:lnTo>
                    <a:pt x="48" y="207"/>
                  </a:lnTo>
                  <a:lnTo>
                    <a:pt x="57" y="195"/>
                  </a:lnTo>
                  <a:lnTo>
                    <a:pt x="66" y="183"/>
                  </a:lnTo>
                  <a:lnTo>
                    <a:pt x="78" y="173"/>
                  </a:lnTo>
                  <a:lnTo>
                    <a:pt x="90" y="164"/>
                  </a:lnTo>
                  <a:lnTo>
                    <a:pt x="104" y="157"/>
                  </a:lnTo>
                  <a:lnTo>
                    <a:pt x="112" y="155"/>
                  </a:lnTo>
                  <a:lnTo>
                    <a:pt x="119" y="152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38" y="149"/>
                  </a:lnTo>
                  <a:lnTo>
                    <a:pt x="140" y="149"/>
                  </a:lnTo>
                  <a:lnTo>
                    <a:pt x="144" y="148"/>
                  </a:lnTo>
                  <a:lnTo>
                    <a:pt x="146" y="147"/>
                  </a:lnTo>
                  <a:lnTo>
                    <a:pt x="150" y="147"/>
                  </a:lnTo>
                  <a:lnTo>
                    <a:pt x="153" y="145"/>
                  </a:lnTo>
                  <a:lnTo>
                    <a:pt x="155" y="144"/>
                  </a:lnTo>
                  <a:lnTo>
                    <a:pt x="157" y="142"/>
                  </a:lnTo>
                  <a:lnTo>
                    <a:pt x="159" y="136"/>
                  </a:lnTo>
                  <a:lnTo>
                    <a:pt x="160" y="131"/>
                  </a:lnTo>
                  <a:lnTo>
                    <a:pt x="159" y="126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2" y="118"/>
                  </a:lnTo>
                  <a:lnTo>
                    <a:pt x="148" y="117"/>
                  </a:lnTo>
                  <a:lnTo>
                    <a:pt x="145" y="117"/>
                  </a:lnTo>
                  <a:lnTo>
                    <a:pt x="141" y="117"/>
                  </a:lnTo>
                  <a:lnTo>
                    <a:pt x="135" y="118"/>
                  </a:lnTo>
                  <a:lnTo>
                    <a:pt x="126" y="116"/>
                  </a:lnTo>
                  <a:lnTo>
                    <a:pt x="117" y="113"/>
                  </a:lnTo>
                  <a:lnTo>
                    <a:pt x="111" y="108"/>
                  </a:lnTo>
                  <a:lnTo>
                    <a:pt x="105" y="102"/>
                  </a:lnTo>
                  <a:lnTo>
                    <a:pt x="101" y="95"/>
                  </a:lnTo>
                  <a:lnTo>
                    <a:pt x="98" y="88"/>
                  </a:lnTo>
                  <a:lnTo>
                    <a:pt x="97" y="80"/>
                  </a:lnTo>
                  <a:lnTo>
                    <a:pt x="96" y="72"/>
                  </a:lnTo>
                  <a:lnTo>
                    <a:pt x="98" y="64"/>
                  </a:lnTo>
                  <a:lnTo>
                    <a:pt x="100" y="56"/>
                  </a:lnTo>
                  <a:lnTo>
                    <a:pt x="104" y="49"/>
                  </a:lnTo>
                  <a:lnTo>
                    <a:pt x="108" y="44"/>
                  </a:lnTo>
                  <a:lnTo>
                    <a:pt x="115" y="38"/>
                  </a:lnTo>
                  <a:lnTo>
                    <a:pt x="124" y="34"/>
                  </a:lnTo>
                  <a:lnTo>
                    <a:pt x="132" y="32"/>
                  </a:lnTo>
                  <a:lnTo>
                    <a:pt x="143" y="32"/>
                  </a:lnTo>
                  <a:lnTo>
                    <a:pt x="146" y="31"/>
                  </a:lnTo>
                  <a:lnTo>
                    <a:pt x="150" y="31"/>
                  </a:lnTo>
                  <a:lnTo>
                    <a:pt x="152" y="28"/>
                  </a:lnTo>
                  <a:lnTo>
                    <a:pt x="154" y="27"/>
                  </a:lnTo>
                  <a:lnTo>
                    <a:pt x="157" y="22"/>
                  </a:lnTo>
                  <a:lnTo>
                    <a:pt x="158" y="17"/>
                  </a:lnTo>
                  <a:lnTo>
                    <a:pt x="157" y="11"/>
                  </a:lnTo>
                  <a:lnTo>
                    <a:pt x="154" y="6"/>
                  </a:lnTo>
                  <a:lnTo>
                    <a:pt x="152" y="4"/>
                  </a:lnTo>
                  <a:lnTo>
                    <a:pt x="150" y="1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8" y="1"/>
                  </a:lnTo>
                  <a:lnTo>
                    <a:pt x="121" y="2"/>
                  </a:lnTo>
                  <a:lnTo>
                    <a:pt x="114" y="5"/>
                  </a:lnTo>
                  <a:lnTo>
                    <a:pt x="107" y="8"/>
                  </a:lnTo>
                  <a:lnTo>
                    <a:pt x="101" y="11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4" y="24"/>
                  </a:lnTo>
                  <a:lnTo>
                    <a:pt x="78" y="28"/>
                  </a:lnTo>
                  <a:lnTo>
                    <a:pt x="74" y="35"/>
                  </a:lnTo>
                  <a:lnTo>
                    <a:pt x="71" y="41"/>
                  </a:lnTo>
                  <a:lnTo>
                    <a:pt x="67" y="48"/>
                  </a:lnTo>
                  <a:lnTo>
                    <a:pt x="65" y="54"/>
                  </a:lnTo>
                  <a:lnTo>
                    <a:pt x="64" y="62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301625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8" y="69"/>
                  </a:moveTo>
                  <a:lnTo>
                    <a:pt x="96" y="79"/>
                  </a:lnTo>
                  <a:lnTo>
                    <a:pt x="95" y="88"/>
                  </a:lnTo>
                  <a:lnTo>
                    <a:pt x="93" y="96"/>
                  </a:lnTo>
                  <a:lnTo>
                    <a:pt x="90" y="104"/>
                  </a:lnTo>
                  <a:lnTo>
                    <a:pt x="87" y="112"/>
                  </a:lnTo>
                  <a:lnTo>
                    <a:pt x="82" y="118"/>
                  </a:lnTo>
                  <a:lnTo>
                    <a:pt x="77" y="125"/>
                  </a:lnTo>
                  <a:lnTo>
                    <a:pt x="71" y="130"/>
                  </a:lnTo>
                  <a:lnTo>
                    <a:pt x="82" y="136"/>
                  </a:lnTo>
                  <a:lnTo>
                    <a:pt x="94" y="143"/>
                  </a:lnTo>
                  <a:lnTo>
                    <a:pt x="104" y="152"/>
                  </a:lnTo>
                  <a:lnTo>
                    <a:pt x="114" y="159"/>
                  </a:lnTo>
                  <a:lnTo>
                    <a:pt x="123" y="169"/>
                  </a:lnTo>
                  <a:lnTo>
                    <a:pt x="131" y="178"/>
                  </a:lnTo>
                  <a:lnTo>
                    <a:pt x="139" y="189"/>
                  </a:lnTo>
                  <a:lnTo>
                    <a:pt x="144" y="201"/>
                  </a:lnTo>
                  <a:lnTo>
                    <a:pt x="149" y="213"/>
                  </a:lnTo>
                  <a:lnTo>
                    <a:pt x="154" y="225"/>
                  </a:lnTo>
                  <a:lnTo>
                    <a:pt x="157" y="238"/>
                  </a:lnTo>
                  <a:lnTo>
                    <a:pt x="158" y="251"/>
                  </a:lnTo>
                  <a:lnTo>
                    <a:pt x="159" y="265"/>
                  </a:lnTo>
                  <a:lnTo>
                    <a:pt x="159" y="279"/>
                  </a:lnTo>
                  <a:lnTo>
                    <a:pt x="157" y="293"/>
                  </a:lnTo>
                  <a:lnTo>
                    <a:pt x="155" y="307"/>
                  </a:lnTo>
                  <a:lnTo>
                    <a:pt x="152" y="317"/>
                  </a:lnTo>
                  <a:lnTo>
                    <a:pt x="148" y="325"/>
                  </a:lnTo>
                  <a:lnTo>
                    <a:pt x="144" y="335"/>
                  </a:lnTo>
                  <a:lnTo>
                    <a:pt x="139" y="344"/>
                  </a:lnTo>
                  <a:lnTo>
                    <a:pt x="128" y="360"/>
                  </a:lnTo>
                  <a:lnTo>
                    <a:pt x="115" y="376"/>
                  </a:lnTo>
                  <a:lnTo>
                    <a:pt x="88" y="406"/>
                  </a:lnTo>
                  <a:lnTo>
                    <a:pt x="63" y="438"/>
                  </a:lnTo>
                  <a:lnTo>
                    <a:pt x="56" y="448"/>
                  </a:lnTo>
                  <a:lnTo>
                    <a:pt x="51" y="458"/>
                  </a:lnTo>
                  <a:lnTo>
                    <a:pt x="48" y="469"/>
                  </a:lnTo>
                  <a:lnTo>
                    <a:pt x="45" y="481"/>
                  </a:lnTo>
                  <a:lnTo>
                    <a:pt x="44" y="492"/>
                  </a:lnTo>
                  <a:lnTo>
                    <a:pt x="45" y="504"/>
                  </a:lnTo>
                  <a:lnTo>
                    <a:pt x="48" y="514"/>
                  </a:lnTo>
                  <a:lnTo>
                    <a:pt x="52" y="525"/>
                  </a:lnTo>
                  <a:lnTo>
                    <a:pt x="55" y="530"/>
                  </a:lnTo>
                  <a:lnTo>
                    <a:pt x="60" y="535"/>
                  </a:lnTo>
                  <a:lnTo>
                    <a:pt x="65" y="538"/>
                  </a:lnTo>
                  <a:lnTo>
                    <a:pt x="72" y="540"/>
                  </a:lnTo>
                  <a:lnTo>
                    <a:pt x="77" y="542"/>
                  </a:lnTo>
                  <a:lnTo>
                    <a:pt x="83" y="542"/>
                  </a:lnTo>
                  <a:lnTo>
                    <a:pt x="90" y="542"/>
                  </a:lnTo>
                  <a:lnTo>
                    <a:pt x="95" y="542"/>
                  </a:lnTo>
                  <a:lnTo>
                    <a:pt x="100" y="540"/>
                  </a:lnTo>
                  <a:lnTo>
                    <a:pt x="103" y="539"/>
                  </a:lnTo>
                  <a:lnTo>
                    <a:pt x="106" y="536"/>
                  </a:lnTo>
                  <a:lnTo>
                    <a:pt x="108" y="534"/>
                  </a:lnTo>
                  <a:lnTo>
                    <a:pt x="109" y="529"/>
                  </a:lnTo>
                  <a:lnTo>
                    <a:pt x="110" y="526"/>
                  </a:lnTo>
                  <a:lnTo>
                    <a:pt x="110" y="523"/>
                  </a:lnTo>
                  <a:lnTo>
                    <a:pt x="110" y="519"/>
                  </a:lnTo>
                  <a:lnTo>
                    <a:pt x="110" y="515"/>
                  </a:lnTo>
                  <a:lnTo>
                    <a:pt x="108" y="512"/>
                  </a:lnTo>
                  <a:lnTo>
                    <a:pt x="107" y="509"/>
                  </a:lnTo>
                  <a:lnTo>
                    <a:pt x="105" y="506"/>
                  </a:lnTo>
                  <a:lnTo>
                    <a:pt x="102" y="504"/>
                  </a:lnTo>
                  <a:lnTo>
                    <a:pt x="99" y="501"/>
                  </a:lnTo>
                  <a:lnTo>
                    <a:pt x="95" y="500"/>
                  </a:lnTo>
                  <a:lnTo>
                    <a:pt x="91" y="500"/>
                  </a:lnTo>
                  <a:lnTo>
                    <a:pt x="88" y="500"/>
                  </a:lnTo>
                  <a:lnTo>
                    <a:pt x="85" y="499"/>
                  </a:lnTo>
                  <a:lnTo>
                    <a:pt x="82" y="497"/>
                  </a:lnTo>
                  <a:lnTo>
                    <a:pt x="80" y="495"/>
                  </a:lnTo>
                  <a:lnTo>
                    <a:pt x="77" y="491"/>
                  </a:lnTo>
                  <a:lnTo>
                    <a:pt x="76" y="485"/>
                  </a:lnTo>
                  <a:lnTo>
                    <a:pt x="77" y="479"/>
                  </a:lnTo>
                  <a:lnTo>
                    <a:pt x="80" y="474"/>
                  </a:lnTo>
                  <a:lnTo>
                    <a:pt x="82" y="472"/>
                  </a:lnTo>
                  <a:lnTo>
                    <a:pt x="85" y="470"/>
                  </a:lnTo>
                  <a:lnTo>
                    <a:pt x="88" y="469"/>
                  </a:lnTo>
                  <a:lnTo>
                    <a:pt x="91" y="469"/>
                  </a:lnTo>
                  <a:lnTo>
                    <a:pt x="99" y="470"/>
                  </a:lnTo>
                  <a:lnTo>
                    <a:pt x="106" y="471"/>
                  </a:lnTo>
                  <a:lnTo>
                    <a:pt x="113" y="474"/>
                  </a:lnTo>
                  <a:lnTo>
                    <a:pt x="118" y="479"/>
                  </a:lnTo>
                  <a:lnTo>
                    <a:pt x="125" y="483"/>
                  </a:lnTo>
                  <a:lnTo>
                    <a:pt x="129" y="488"/>
                  </a:lnTo>
                  <a:lnTo>
                    <a:pt x="134" y="495"/>
                  </a:lnTo>
                  <a:lnTo>
                    <a:pt x="137" y="501"/>
                  </a:lnTo>
                  <a:lnTo>
                    <a:pt x="141" y="508"/>
                  </a:lnTo>
                  <a:lnTo>
                    <a:pt x="142" y="515"/>
                  </a:lnTo>
                  <a:lnTo>
                    <a:pt x="143" y="522"/>
                  </a:lnTo>
                  <a:lnTo>
                    <a:pt x="143" y="529"/>
                  </a:lnTo>
                  <a:lnTo>
                    <a:pt x="142" y="537"/>
                  </a:lnTo>
                  <a:lnTo>
                    <a:pt x="139" y="543"/>
                  </a:lnTo>
                  <a:lnTo>
                    <a:pt x="135" y="550"/>
                  </a:lnTo>
                  <a:lnTo>
                    <a:pt x="130" y="555"/>
                  </a:lnTo>
                  <a:lnTo>
                    <a:pt x="121" y="563"/>
                  </a:lnTo>
                  <a:lnTo>
                    <a:pt x="113" y="567"/>
                  </a:lnTo>
                  <a:lnTo>
                    <a:pt x="104" y="572"/>
                  </a:lnTo>
                  <a:lnTo>
                    <a:pt x="95" y="574"/>
                  </a:lnTo>
                  <a:lnTo>
                    <a:pt x="87" y="574"/>
                  </a:lnTo>
                  <a:lnTo>
                    <a:pt x="78" y="574"/>
                  </a:lnTo>
                  <a:lnTo>
                    <a:pt x="69" y="572"/>
                  </a:lnTo>
                  <a:lnTo>
                    <a:pt x="61" y="569"/>
                  </a:lnTo>
                  <a:lnTo>
                    <a:pt x="53" y="565"/>
                  </a:lnTo>
                  <a:lnTo>
                    <a:pt x="46" y="560"/>
                  </a:lnTo>
                  <a:lnTo>
                    <a:pt x="38" y="554"/>
                  </a:lnTo>
                  <a:lnTo>
                    <a:pt x="32" y="548"/>
                  </a:lnTo>
                  <a:lnTo>
                    <a:pt x="26" y="540"/>
                  </a:lnTo>
                  <a:lnTo>
                    <a:pt x="22" y="532"/>
                  </a:lnTo>
                  <a:lnTo>
                    <a:pt x="18" y="523"/>
                  </a:lnTo>
                  <a:lnTo>
                    <a:pt x="14" y="513"/>
                  </a:lnTo>
                  <a:lnTo>
                    <a:pt x="12" y="500"/>
                  </a:lnTo>
                  <a:lnTo>
                    <a:pt x="12" y="487"/>
                  </a:lnTo>
                  <a:lnTo>
                    <a:pt x="13" y="475"/>
                  </a:lnTo>
                  <a:lnTo>
                    <a:pt x="15" y="464"/>
                  </a:lnTo>
                  <a:lnTo>
                    <a:pt x="20" y="452"/>
                  </a:lnTo>
                  <a:lnTo>
                    <a:pt x="25" y="441"/>
                  </a:lnTo>
                  <a:lnTo>
                    <a:pt x="32" y="429"/>
                  </a:lnTo>
                  <a:lnTo>
                    <a:pt x="38" y="418"/>
                  </a:lnTo>
                  <a:lnTo>
                    <a:pt x="54" y="398"/>
                  </a:lnTo>
                  <a:lnTo>
                    <a:pt x="72" y="378"/>
                  </a:lnTo>
                  <a:lnTo>
                    <a:pt x="89" y="359"/>
                  </a:lnTo>
                  <a:lnTo>
                    <a:pt x="104" y="339"/>
                  </a:lnTo>
                  <a:lnTo>
                    <a:pt x="108" y="333"/>
                  </a:lnTo>
                  <a:lnTo>
                    <a:pt x="113" y="325"/>
                  </a:lnTo>
                  <a:lnTo>
                    <a:pt x="117" y="318"/>
                  </a:lnTo>
                  <a:lnTo>
                    <a:pt x="120" y="310"/>
                  </a:lnTo>
                  <a:lnTo>
                    <a:pt x="125" y="295"/>
                  </a:lnTo>
                  <a:lnTo>
                    <a:pt x="128" y="280"/>
                  </a:lnTo>
                  <a:lnTo>
                    <a:pt x="128" y="265"/>
                  </a:lnTo>
                  <a:lnTo>
                    <a:pt x="127" y="250"/>
                  </a:lnTo>
                  <a:lnTo>
                    <a:pt x="123" y="235"/>
                  </a:lnTo>
                  <a:lnTo>
                    <a:pt x="119" y="221"/>
                  </a:lnTo>
                  <a:lnTo>
                    <a:pt x="113" y="207"/>
                  </a:lnTo>
                  <a:lnTo>
                    <a:pt x="104" y="195"/>
                  </a:lnTo>
                  <a:lnTo>
                    <a:pt x="94" y="183"/>
                  </a:lnTo>
                  <a:lnTo>
                    <a:pt x="82" y="173"/>
                  </a:lnTo>
                  <a:lnTo>
                    <a:pt x="69" y="164"/>
                  </a:lnTo>
                  <a:lnTo>
                    <a:pt x="55" y="157"/>
                  </a:lnTo>
                  <a:lnTo>
                    <a:pt x="48" y="155"/>
                  </a:lnTo>
                  <a:lnTo>
                    <a:pt x="40" y="152"/>
                  </a:lnTo>
                  <a:lnTo>
                    <a:pt x="33" y="150"/>
                  </a:lnTo>
                  <a:lnTo>
                    <a:pt x="24" y="148"/>
                  </a:lnTo>
                  <a:lnTo>
                    <a:pt x="22" y="149"/>
                  </a:lnTo>
                  <a:lnTo>
                    <a:pt x="20" y="149"/>
                  </a:lnTo>
                  <a:lnTo>
                    <a:pt x="17" y="148"/>
                  </a:lnTo>
                  <a:lnTo>
                    <a:pt x="13" y="147"/>
                  </a:lnTo>
                  <a:lnTo>
                    <a:pt x="10" y="147"/>
                  </a:lnTo>
                  <a:lnTo>
                    <a:pt x="8" y="145"/>
                  </a:lnTo>
                  <a:lnTo>
                    <a:pt x="6" y="144"/>
                  </a:lnTo>
                  <a:lnTo>
                    <a:pt x="4" y="142"/>
                  </a:lnTo>
                  <a:lnTo>
                    <a:pt x="1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4" y="121"/>
                  </a:lnTo>
                  <a:lnTo>
                    <a:pt x="6" y="119"/>
                  </a:lnTo>
                  <a:lnTo>
                    <a:pt x="9" y="118"/>
                  </a:lnTo>
                  <a:lnTo>
                    <a:pt x="11" y="117"/>
                  </a:lnTo>
                  <a:lnTo>
                    <a:pt x="15" y="117"/>
                  </a:lnTo>
                  <a:lnTo>
                    <a:pt x="20" y="117"/>
                  </a:lnTo>
                  <a:lnTo>
                    <a:pt x="24" y="118"/>
                  </a:lnTo>
                  <a:lnTo>
                    <a:pt x="35" y="116"/>
                  </a:lnTo>
                  <a:lnTo>
                    <a:pt x="42" y="113"/>
                  </a:lnTo>
                  <a:lnTo>
                    <a:pt x="50" y="108"/>
                  </a:lnTo>
                  <a:lnTo>
                    <a:pt x="55" y="102"/>
                  </a:lnTo>
                  <a:lnTo>
                    <a:pt x="60" y="95"/>
                  </a:lnTo>
                  <a:lnTo>
                    <a:pt x="63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3" y="64"/>
                  </a:lnTo>
                  <a:lnTo>
                    <a:pt x="61" y="56"/>
                  </a:lnTo>
                  <a:lnTo>
                    <a:pt x="56" y="49"/>
                  </a:lnTo>
                  <a:lnTo>
                    <a:pt x="51" y="44"/>
                  </a:lnTo>
                  <a:lnTo>
                    <a:pt x="45" y="38"/>
                  </a:lnTo>
                  <a:lnTo>
                    <a:pt x="37" y="34"/>
                  </a:lnTo>
                  <a:lnTo>
                    <a:pt x="28" y="32"/>
                  </a:lnTo>
                  <a:lnTo>
                    <a:pt x="18" y="32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4" y="22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9" y="2"/>
                  </a:lnTo>
                  <a:lnTo>
                    <a:pt x="47" y="5"/>
                  </a:lnTo>
                  <a:lnTo>
                    <a:pt x="53" y="8"/>
                  </a:lnTo>
                  <a:lnTo>
                    <a:pt x="60" y="11"/>
                  </a:lnTo>
                  <a:lnTo>
                    <a:pt x="66" y="14"/>
                  </a:lnTo>
                  <a:lnTo>
                    <a:pt x="72" y="19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6" y="35"/>
                  </a:lnTo>
                  <a:lnTo>
                    <a:pt x="90" y="41"/>
                  </a:lnTo>
                  <a:lnTo>
                    <a:pt x="92" y="48"/>
                  </a:lnTo>
                  <a:lnTo>
                    <a:pt x="95" y="54"/>
                  </a:lnTo>
                  <a:lnTo>
                    <a:pt x="96" y="62"/>
                  </a:lnTo>
                  <a:lnTo>
                    <a:pt x="9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263525" y="54292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138" y="69"/>
                  </a:moveTo>
                  <a:lnTo>
                    <a:pt x="137" y="75"/>
                  </a:lnTo>
                  <a:lnTo>
                    <a:pt x="136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29" y="101"/>
                  </a:lnTo>
                  <a:lnTo>
                    <a:pt x="126" y="107"/>
                  </a:lnTo>
                  <a:lnTo>
                    <a:pt x="122" y="112"/>
                  </a:lnTo>
                  <a:lnTo>
                    <a:pt x="118" y="118"/>
                  </a:lnTo>
                  <a:lnTo>
                    <a:pt x="112" y="122"/>
                  </a:lnTo>
                  <a:lnTo>
                    <a:pt x="107" y="126"/>
                  </a:lnTo>
                  <a:lnTo>
                    <a:pt x="101" y="129"/>
                  </a:lnTo>
                  <a:lnTo>
                    <a:pt x="95" y="133"/>
                  </a:lnTo>
                  <a:lnTo>
                    <a:pt x="90" y="135"/>
                  </a:lnTo>
                  <a:lnTo>
                    <a:pt x="82" y="136"/>
                  </a:lnTo>
                  <a:lnTo>
                    <a:pt x="75" y="137"/>
                  </a:lnTo>
                  <a:lnTo>
                    <a:pt x="69" y="138"/>
                  </a:lnTo>
                  <a:lnTo>
                    <a:pt x="61" y="137"/>
                  </a:lnTo>
                  <a:lnTo>
                    <a:pt x="55" y="136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0" y="126"/>
                  </a:lnTo>
                  <a:lnTo>
                    <a:pt x="25" y="122"/>
                  </a:lnTo>
                  <a:lnTo>
                    <a:pt x="19" y="118"/>
                  </a:lnTo>
                  <a:lnTo>
                    <a:pt x="15" y="112"/>
                  </a:lnTo>
                  <a:lnTo>
                    <a:pt x="11" y="107"/>
                  </a:lnTo>
                  <a:lnTo>
                    <a:pt x="7" y="101"/>
                  </a:lnTo>
                  <a:lnTo>
                    <a:pt x="5" y="96"/>
                  </a:lnTo>
                  <a:lnTo>
                    <a:pt x="2" y="89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48"/>
                  </a:lnTo>
                  <a:lnTo>
                    <a:pt x="5" y="42"/>
                  </a:lnTo>
                  <a:lnTo>
                    <a:pt x="7" y="35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19" y="19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90" y="3"/>
                  </a:lnTo>
                  <a:lnTo>
                    <a:pt x="95" y="5"/>
                  </a:lnTo>
                  <a:lnTo>
                    <a:pt x="101" y="7"/>
                  </a:lnTo>
                  <a:lnTo>
                    <a:pt x="107" y="12"/>
                  </a:lnTo>
                  <a:lnTo>
                    <a:pt x="112" y="15"/>
                  </a:lnTo>
                  <a:lnTo>
                    <a:pt x="118" y="19"/>
                  </a:lnTo>
                  <a:lnTo>
                    <a:pt x="122" y="25"/>
                  </a:lnTo>
                  <a:lnTo>
                    <a:pt x="126" y="30"/>
                  </a:lnTo>
                  <a:lnTo>
                    <a:pt x="129" y="35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6" y="55"/>
                  </a:lnTo>
                  <a:lnTo>
                    <a:pt x="137" y="61"/>
                  </a:lnTo>
                  <a:lnTo>
                    <a:pt x="138" y="69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31" y="77"/>
                  </a:lnTo>
                  <a:lnTo>
                    <a:pt x="33" y="83"/>
                  </a:lnTo>
                  <a:lnTo>
                    <a:pt x="37" y="89"/>
                  </a:lnTo>
                  <a:lnTo>
                    <a:pt x="42" y="96"/>
                  </a:lnTo>
                  <a:lnTo>
                    <a:pt x="47" y="100"/>
                  </a:lnTo>
                  <a:lnTo>
                    <a:pt x="54" y="104"/>
                  </a:lnTo>
                  <a:lnTo>
                    <a:pt x="60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3" y="104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4" y="83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0" y="47"/>
                  </a:lnTo>
                  <a:lnTo>
                    <a:pt x="96" y="42"/>
                  </a:lnTo>
                  <a:lnTo>
                    <a:pt x="90" y="37"/>
                  </a:lnTo>
                  <a:lnTo>
                    <a:pt x="83" y="33"/>
                  </a:lnTo>
                  <a:lnTo>
                    <a:pt x="77" y="31"/>
                  </a:lnTo>
                  <a:lnTo>
                    <a:pt x="69" y="30"/>
                  </a:lnTo>
                  <a:lnTo>
                    <a:pt x="60" y="31"/>
                  </a:lnTo>
                  <a:lnTo>
                    <a:pt x="54" y="33"/>
                  </a:lnTo>
                  <a:lnTo>
                    <a:pt x="47" y="37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1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387350" y="334963"/>
              <a:ext cx="796925" cy="19050"/>
            </a:xfrm>
            <a:custGeom>
              <a:rect b="b" l="l" r="r" t="t"/>
              <a:pathLst>
                <a:path extrusionOk="0" h="36" w="1507">
                  <a:moveTo>
                    <a:pt x="19" y="0"/>
                  </a:moveTo>
                  <a:lnTo>
                    <a:pt x="1488" y="0"/>
                  </a:lnTo>
                  <a:lnTo>
                    <a:pt x="1492" y="0"/>
                  </a:lnTo>
                  <a:lnTo>
                    <a:pt x="1495" y="1"/>
                  </a:lnTo>
                  <a:lnTo>
                    <a:pt x="1498" y="3"/>
                  </a:lnTo>
                  <a:lnTo>
                    <a:pt x="1501" y="5"/>
                  </a:lnTo>
                  <a:lnTo>
                    <a:pt x="1504" y="7"/>
                  </a:lnTo>
                  <a:lnTo>
                    <a:pt x="1506" y="10"/>
                  </a:lnTo>
                  <a:lnTo>
                    <a:pt x="1507" y="14"/>
                  </a:lnTo>
                  <a:lnTo>
                    <a:pt x="1507" y="18"/>
                  </a:lnTo>
                  <a:lnTo>
                    <a:pt x="1507" y="21"/>
                  </a:lnTo>
                  <a:lnTo>
                    <a:pt x="1506" y="26"/>
                  </a:lnTo>
                  <a:lnTo>
                    <a:pt x="1504" y="29"/>
                  </a:lnTo>
                  <a:lnTo>
                    <a:pt x="1501" y="31"/>
                  </a:lnTo>
                  <a:lnTo>
                    <a:pt x="1498" y="33"/>
                  </a:lnTo>
                  <a:lnTo>
                    <a:pt x="1495" y="35"/>
                  </a:lnTo>
                  <a:lnTo>
                    <a:pt x="1492" y="36"/>
                  </a:lnTo>
                  <a:lnTo>
                    <a:pt x="1488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1" y="35"/>
                  </a:lnTo>
                  <a:lnTo>
                    <a:pt x="8" y="33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398463" y="341313"/>
              <a:ext cx="303213" cy="84138"/>
            </a:xfrm>
            <a:custGeom>
              <a:rect b="b" l="l" r="r" t="t"/>
              <a:pathLst>
                <a:path extrusionOk="0" h="158" w="573">
                  <a:moveTo>
                    <a:pt x="69" y="96"/>
                  </a:moveTo>
                  <a:lnTo>
                    <a:pt x="79" y="96"/>
                  </a:lnTo>
                  <a:lnTo>
                    <a:pt x="87" y="95"/>
                  </a:lnTo>
                  <a:lnTo>
                    <a:pt x="96" y="93"/>
                  </a:lnTo>
                  <a:lnTo>
                    <a:pt x="103" y="89"/>
                  </a:lnTo>
                  <a:lnTo>
                    <a:pt x="111" y="86"/>
                  </a:lnTo>
                  <a:lnTo>
                    <a:pt x="117" y="81"/>
                  </a:lnTo>
                  <a:lnTo>
                    <a:pt x="124" y="76"/>
                  </a:lnTo>
                  <a:lnTo>
                    <a:pt x="129" y="70"/>
                  </a:lnTo>
                  <a:lnTo>
                    <a:pt x="136" y="82"/>
                  </a:lnTo>
                  <a:lnTo>
                    <a:pt x="142" y="93"/>
                  </a:lnTo>
                  <a:lnTo>
                    <a:pt x="150" y="103"/>
                  </a:lnTo>
                  <a:lnTo>
                    <a:pt x="158" y="113"/>
                  </a:lnTo>
                  <a:lnTo>
                    <a:pt x="168" y="122"/>
                  </a:lnTo>
                  <a:lnTo>
                    <a:pt x="178" y="130"/>
                  </a:lnTo>
                  <a:lnTo>
                    <a:pt x="189" y="137"/>
                  </a:lnTo>
                  <a:lnTo>
                    <a:pt x="201" y="143"/>
                  </a:lnTo>
                  <a:lnTo>
                    <a:pt x="212" y="149"/>
                  </a:lnTo>
                  <a:lnTo>
                    <a:pt x="224" y="153"/>
                  </a:lnTo>
                  <a:lnTo>
                    <a:pt x="237" y="155"/>
                  </a:lnTo>
                  <a:lnTo>
                    <a:pt x="250" y="157"/>
                  </a:lnTo>
                  <a:lnTo>
                    <a:pt x="264" y="158"/>
                  </a:lnTo>
                  <a:lnTo>
                    <a:pt x="278" y="158"/>
                  </a:lnTo>
                  <a:lnTo>
                    <a:pt x="291" y="156"/>
                  </a:lnTo>
                  <a:lnTo>
                    <a:pt x="306" y="153"/>
                  </a:lnTo>
                  <a:lnTo>
                    <a:pt x="316" y="151"/>
                  </a:lnTo>
                  <a:lnTo>
                    <a:pt x="325" y="147"/>
                  </a:lnTo>
                  <a:lnTo>
                    <a:pt x="334" y="142"/>
                  </a:lnTo>
                  <a:lnTo>
                    <a:pt x="343" y="138"/>
                  </a:lnTo>
                  <a:lnTo>
                    <a:pt x="359" y="126"/>
                  </a:lnTo>
                  <a:lnTo>
                    <a:pt x="376" y="114"/>
                  </a:lnTo>
                  <a:lnTo>
                    <a:pt x="406" y="86"/>
                  </a:lnTo>
                  <a:lnTo>
                    <a:pt x="437" y="61"/>
                  </a:lnTo>
                  <a:lnTo>
                    <a:pt x="448" y="56"/>
                  </a:lnTo>
                  <a:lnTo>
                    <a:pt x="458" y="50"/>
                  </a:lnTo>
                  <a:lnTo>
                    <a:pt x="468" y="46"/>
                  </a:lnTo>
                  <a:lnTo>
                    <a:pt x="480" y="44"/>
                  </a:lnTo>
                  <a:lnTo>
                    <a:pt x="491" y="43"/>
                  </a:lnTo>
                  <a:lnTo>
                    <a:pt x="502" y="44"/>
                  </a:lnTo>
                  <a:lnTo>
                    <a:pt x="514" y="46"/>
                  </a:lnTo>
                  <a:lnTo>
                    <a:pt x="525" y="52"/>
                  </a:lnTo>
                  <a:lnTo>
                    <a:pt x="530" y="55"/>
                  </a:lnTo>
                  <a:lnTo>
                    <a:pt x="534" y="59"/>
                  </a:lnTo>
                  <a:lnTo>
                    <a:pt x="538" y="64"/>
                  </a:lnTo>
                  <a:lnTo>
                    <a:pt x="540" y="70"/>
                  </a:lnTo>
                  <a:lnTo>
                    <a:pt x="542" y="76"/>
                  </a:lnTo>
                  <a:lnTo>
                    <a:pt x="542" y="83"/>
                  </a:lnTo>
                  <a:lnTo>
                    <a:pt x="542" y="88"/>
                  </a:lnTo>
                  <a:lnTo>
                    <a:pt x="541" y="95"/>
                  </a:lnTo>
                  <a:lnTo>
                    <a:pt x="540" y="99"/>
                  </a:lnTo>
                  <a:lnTo>
                    <a:pt x="538" y="102"/>
                  </a:lnTo>
                  <a:lnTo>
                    <a:pt x="535" y="106"/>
                  </a:lnTo>
                  <a:lnTo>
                    <a:pt x="532" y="108"/>
                  </a:lnTo>
                  <a:lnTo>
                    <a:pt x="529" y="109"/>
                  </a:lnTo>
                  <a:lnTo>
                    <a:pt x="526" y="110"/>
                  </a:lnTo>
                  <a:lnTo>
                    <a:pt x="522" y="110"/>
                  </a:lnTo>
                  <a:lnTo>
                    <a:pt x="518" y="110"/>
                  </a:lnTo>
                  <a:lnTo>
                    <a:pt x="515" y="109"/>
                  </a:lnTo>
                  <a:lnTo>
                    <a:pt x="512" y="108"/>
                  </a:lnTo>
                  <a:lnTo>
                    <a:pt x="508" y="106"/>
                  </a:lnTo>
                  <a:lnTo>
                    <a:pt x="505" y="103"/>
                  </a:lnTo>
                  <a:lnTo>
                    <a:pt x="503" y="101"/>
                  </a:lnTo>
                  <a:lnTo>
                    <a:pt x="501" y="98"/>
                  </a:lnTo>
                  <a:lnTo>
                    <a:pt x="500" y="95"/>
                  </a:lnTo>
                  <a:lnTo>
                    <a:pt x="500" y="90"/>
                  </a:lnTo>
                  <a:lnTo>
                    <a:pt x="499" y="87"/>
                  </a:lnTo>
                  <a:lnTo>
                    <a:pt x="499" y="84"/>
                  </a:lnTo>
                  <a:lnTo>
                    <a:pt x="496" y="81"/>
                  </a:lnTo>
                  <a:lnTo>
                    <a:pt x="494" y="80"/>
                  </a:lnTo>
                  <a:lnTo>
                    <a:pt x="490" y="76"/>
                  </a:lnTo>
                  <a:lnTo>
                    <a:pt x="484" y="75"/>
                  </a:lnTo>
                  <a:lnTo>
                    <a:pt x="478" y="76"/>
                  </a:lnTo>
                  <a:lnTo>
                    <a:pt x="474" y="80"/>
                  </a:lnTo>
                  <a:lnTo>
                    <a:pt x="472" y="81"/>
                  </a:lnTo>
                  <a:lnTo>
                    <a:pt x="469" y="84"/>
                  </a:lnTo>
                  <a:lnTo>
                    <a:pt x="468" y="87"/>
                  </a:lnTo>
                  <a:lnTo>
                    <a:pt x="468" y="90"/>
                  </a:lnTo>
                  <a:lnTo>
                    <a:pt x="469" y="98"/>
                  </a:lnTo>
                  <a:lnTo>
                    <a:pt x="471" y="104"/>
                  </a:lnTo>
                  <a:lnTo>
                    <a:pt x="474" y="111"/>
                  </a:lnTo>
                  <a:lnTo>
                    <a:pt x="478" y="117"/>
                  </a:lnTo>
                  <a:lnTo>
                    <a:pt x="482" y="123"/>
                  </a:lnTo>
                  <a:lnTo>
                    <a:pt x="488" y="128"/>
                  </a:lnTo>
                  <a:lnTo>
                    <a:pt x="494" y="133"/>
                  </a:lnTo>
                  <a:lnTo>
                    <a:pt x="501" y="137"/>
                  </a:lnTo>
                  <a:lnTo>
                    <a:pt x="507" y="139"/>
                  </a:lnTo>
                  <a:lnTo>
                    <a:pt x="515" y="141"/>
                  </a:lnTo>
                  <a:lnTo>
                    <a:pt x="521" y="142"/>
                  </a:lnTo>
                  <a:lnTo>
                    <a:pt x="529" y="142"/>
                  </a:lnTo>
                  <a:lnTo>
                    <a:pt x="536" y="140"/>
                  </a:lnTo>
                  <a:lnTo>
                    <a:pt x="543" y="138"/>
                  </a:lnTo>
                  <a:lnTo>
                    <a:pt x="549" y="134"/>
                  </a:lnTo>
                  <a:lnTo>
                    <a:pt x="555" y="128"/>
                  </a:lnTo>
                  <a:lnTo>
                    <a:pt x="562" y="121"/>
                  </a:lnTo>
                  <a:lnTo>
                    <a:pt x="567" y="112"/>
                  </a:lnTo>
                  <a:lnTo>
                    <a:pt x="571" y="103"/>
                  </a:lnTo>
                  <a:lnTo>
                    <a:pt x="573" y="95"/>
                  </a:lnTo>
                  <a:lnTo>
                    <a:pt x="573" y="86"/>
                  </a:lnTo>
                  <a:lnTo>
                    <a:pt x="573" y="77"/>
                  </a:lnTo>
                  <a:lnTo>
                    <a:pt x="571" y="69"/>
                  </a:lnTo>
                  <a:lnTo>
                    <a:pt x="568" y="60"/>
                  </a:lnTo>
                  <a:lnTo>
                    <a:pt x="565" y="52"/>
                  </a:lnTo>
                  <a:lnTo>
                    <a:pt x="559" y="45"/>
                  </a:lnTo>
                  <a:lnTo>
                    <a:pt x="554" y="37"/>
                  </a:lnTo>
                  <a:lnTo>
                    <a:pt x="546" y="31"/>
                  </a:lnTo>
                  <a:lnTo>
                    <a:pt x="540" y="26"/>
                  </a:lnTo>
                  <a:lnTo>
                    <a:pt x="531" y="20"/>
                  </a:lnTo>
                  <a:lnTo>
                    <a:pt x="522" y="17"/>
                  </a:lnTo>
                  <a:lnTo>
                    <a:pt x="513" y="14"/>
                  </a:lnTo>
                  <a:lnTo>
                    <a:pt x="500" y="12"/>
                  </a:lnTo>
                  <a:lnTo>
                    <a:pt x="487" y="10"/>
                  </a:lnTo>
                  <a:lnTo>
                    <a:pt x="475" y="13"/>
                  </a:lnTo>
                  <a:lnTo>
                    <a:pt x="463" y="15"/>
                  </a:lnTo>
                  <a:lnTo>
                    <a:pt x="451" y="19"/>
                  </a:lnTo>
                  <a:lnTo>
                    <a:pt x="439" y="25"/>
                  </a:lnTo>
                  <a:lnTo>
                    <a:pt x="428" y="31"/>
                  </a:lnTo>
                  <a:lnTo>
                    <a:pt x="418" y="37"/>
                  </a:lnTo>
                  <a:lnTo>
                    <a:pt x="397" y="54"/>
                  </a:lnTo>
                  <a:lnTo>
                    <a:pt x="377" y="71"/>
                  </a:lnTo>
                  <a:lnTo>
                    <a:pt x="358" y="87"/>
                  </a:lnTo>
                  <a:lnTo>
                    <a:pt x="339" y="102"/>
                  </a:lnTo>
                  <a:lnTo>
                    <a:pt x="332" y="108"/>
                  </a:lnTo>
                  <a:lnTo>
                    <a:pt x="325" y="112"/>
                  </a:lnTo>
                  <a:lnTo>
                    <a:pt x="317" y="116"/>
                  </a:lnTo>
                  <a:lnTo>
                    <a:pt x="310" y="120"/>
                  </a:lnTo>
                  <a:lnTo>
                    <a:pt x="295" y="124"/>
                  </a:lnTo>
                  <a:lnTo>
                    <a:pt x="279" y="127"/>
                  </a:lnTo>
                  <a:lnTo>
                    <a:pt x="264" y="127"/>
                  </a:lnTo>
                  <a:lnTo>
                    <a:pt x="249" y="126"/>
                  </a:lnTo>
                  <a:lnTo>
                    <a:pt x="234" y="123"/>
                  </a:lnTo>
                  <a:lnTo>
                    <a:pt x="220" y="117"/>
                  </a:lnTo>
                  <a:lnTo>
                    <a:pt x="206" y="111"/>
                  </a:lnTo>
                  <a:lnTo>
                    <a:pt x="194" y="103"/>
                  </a:lnTo>
                  <a:lnTo>
                    <a:pt x="182" y="93"/>
                  </a:lnTo>
                  <a:lnTo>
                    <a:pt x="172" y="82"/>
                  </a:lnTo>
                  <a:lnTo>
                    <a:pt x="164" y="69"/>
                  </a:lnTo>
                  <a:lnTo>
                    <a:pt x="156" y="55"/>
                  </a:lnTo>
                  <a:lnTo>
                    <a:pt x="154" y="47"/>
                  </a:lnTo>
                  <a:lnTo>
                    <a:pt x="151" y="40"/>
                  </a:lnTo>
                  <a:lnTo>
                    <a:pt x="150" y="31"/>
                  </a:lnTo>
                  <a:lnTo>
                    <a:pt x="148" y="23"/>
                  </a:lnTo>
                  <a:lnTo>
                    <a:pt x="149" y="21"/>
                  </a:lnTo>
                  <a:lnTo>
                    <a:pt x="149" y="19"/>
                  </a:lnTo>
                  <a:lnTo>
                    <a:pt x="148" y="16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4" y="6"/>
                  </a:lnTo>
                  <a:lnTo>
                    <a:pt x="143" y="4"/>
                  </a:lnTo>
                  <a:lnTo>
                    <a:pt x="141" y="3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5" y="1"/>
                  </a:lnTo>
                  <a:lnTo>
                    <a:pt x="121" y="3"/>
                  </a:lnTo>
                  <a:lnTo>
                    <a:pt x="118" y="5"/>
                  </a:lnTo>
                  <a:lnTo>
                    <a:pt x="117" y="7"/>
                  </a:lnTo>
                  <a:lnTo>
                    <a:pt x="116" y="10"/>
                  </a:lnTo>
                  <a:lnTo>
                    <a:pt x="116" y="14"/>
                  </a:lnTo>
                  <a:lnTo>
                    <a:pt x="116" y="19"/>
                  </a:lnTo>
                  <a:lnTo>
                    <a:pt x="117" y="23"/>
                  </a:lnTo>
                  <a:lnTo>
                    <a:pt x="115" y="33"/>
                  </a:lnTo>
                  <a:lnTo>
                    <a:pt x="112" y="42"/>
                  </a:lnTo>
                  <a:lnTo>
                    <a:pt x="108" y="49"/>
                  </a:lnTo>
                  <a:lnTo>
                    <a:pt x="101" y="55"/>
                  </a:lnTo>
                  <a:lnTo>
                    <a:pt x="95" y="59"/>
                  </a:lnTo>
                  <a:lnTo>
                    <a:pt x="87" y="61"/>
                  </a:lnTo>
                  <a:lnTo>
                    <a:pt x="80" y="63"/>
                  </a:lnTo>
                  <a:lnTo>
                    <a:pt x="71" y="63"/>
                  </a:lnTo>
                  <a:lnTo>
                    <a:pt x="63" y="62"/>
                  </a:lnTo>
                  <a:lnTo>
                    <a:pt x="56" y="60"/>
                  </a:lnTo>
                  <a:lnTo>
                    <a:pt x="48" y="56"/>
                  </a:lnTo>
                  <a:lnTo>
                    <a:pt x="43" y="50"/>
                  </a:lnTo>
                  <a:lnTo>
                    <a:pt x="37" y="44"/>
                  </a:lnTo>
                  <a:lnTo>
                    <a:pt x="33" y="36"/>
                  </a:lnTo>
                  <a:lnTo>
                    <a:pt x="31" y="27"/>
                  </a:lnTo>
                  <a:lnTo>
                    <a:pt x="31" y="17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6" y="53"/>
                  </a:lnTo>
                  <a:lnTo>
                    <a:pt x="9" y="59"/>
                  </a:lnTo>
                  <a:lnTo>
                    <a:pt x="14" y="64"/>
                  </a:lnTo>
                  <a:lnTo>
                    <a:pt x="18" y="71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5"/>
                  </a:lnTo>
                  <a:lnTo>
                    <a:pt x="41" y="88"/>
                  </a:lnTo>
                  <a:lnTo>
                    <a:pt x="47" y="91"/>
                  </a:lnTo>
                  <a:lnTo>
                    <a:pt x="54" y="94"/>
                  </a:lnTo>
                  <a:lnTo>
                    <a:pt x="61" y="96"/>
                  </a:lnTo>
                  <a:lnTo>
                    <a:pt x="69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398463" y="257175"/>
              <a:ext cx="303213" cy="84138"/>
            </a:xfrm>
            <a:custGeom>
              <a:rect b="b" l="l" r="r" t="t"/>
              <a:pathLst>
                <a:path extrusionOk="0" h="160" w="573">
                  <a:moveTo>
                    <a:pt x="69" y="63"/>
                  </a:moveTo>
                  <a:lnTo>
                    <a:pt x="79" y="63"/>
                  </a:lnTo>
                  <a:lnTo>
                    <a:pt x="87" y="64"/>
                  </a:lnTo>
                  <a:lnTo>
                    <a:pt x="96" y="66"/>
                  </a:lnTo>
                  <a:lnTo>
                    <a:pt x="103" y="69"/>
                  </a:lnTo>
                  <a:lnTo>
                    <a:pt x="111" y="72"/>
                  </a:lnTo>
                  <a:lnTo>
                    <a:pt x="117" y="78"/>
                  </a:lnTo>
                  <a:lnTo>
                    <a:pt x="124" y="83"/>
                  </a:lnTo>
                  <a:lnTo>
                    <a:pt x="129" y="88"/>
                  </a:lnTo>
                  <a:lnTo>
                    <a:pt x="136" y="77"/>
                  </a:lnTo>
                  <a:lnTo>
                    <a:pt x="142" y="66"/>
                  </a:lnTo>
                  <a:lnTo>
                    <a:pt x="150" y="55"/>
                  </a:lnTo>
                  <a:lnTo>
                    <a:pt x="158" y="45"/>
                  </a:lnTo>
                  <a:lnTo>
                    <a:pt x="168" y="37"/>
                  </a:lnTo>
                  <a:lnTo>
                    <a:pt x="178" y="28"/>
                  </a:lnTo>
                  <a:lnTo>
                    <a:pt x="189" y="21"/>
                  </a:lnTo>
                  <a:lnTo>
                    <a:pt x="201" y="15"/>
                  </a:lnTo>
                  <a:lnTo>
                    <a:pt x="212" y="10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0" y="1"/>
                  </a:lnTo>
                  <a:lnTo>
                    <a:pt x="264" y="0"/>
                  </a:lnTo>
                  <a:lnTo>
                    <a:pt x="278" y="1"/>
                  </a:lnTo>
                  <a:lnTo>
                    <a:pt x="291" y="2"/>
                  </a:lnTo>
                  <a:lnTo>
                    <a:pt x="306" y="5"/>
                  </a:lnTo>
                  <a:lnTo>
                    <a:pt x="316" y="7"/>
                  </a:lnTo>
                  <a:lnTo>
                    <a:pt x="325" y="12"/>
                  </a:lnTo>
                  <a:lnTo>
                    <a:pt x="334" y="16"/>
                  </a:lnTo>
                  <a:lnTo>
                    <a:pt x="343" y="20"/>
                  </a:lnTo>
                  <a:lnTo>
                    <a:pt x="359" y="32"/>
                  </a:lnTo>
                  <a:lnTo>
                    <a:pt x="376" y="44"/>
                  </a:lnTo>
                  <a:lnTo>
                    <a:pt x="406" y="72"/>
                  </a:lnTo>
                  <a:lnTo>
                    <a:pt x="437" y="97"/>
                  </a:lnTo>
                  <a:lnTo>
                    <a:pt x="448" y="104"/>
                  </a:lnTo>
                  <a:lnTo>
                    <a:pt x="458" y="108"/>
                  </a:lnTo>
                  <a:lnTo>
                    <a:pt x="468" y="112"/>
                  </a:lnTo>
                  <a:lnTo>
                    <a:pt x="480" y="114"/>
                  </a:lnTo>
                  <a:lnTo>
                    <a:pt x="491" y="115"/>
                  </a:lnTo>
                  <a:lnTo>
                    <a:pt x="502" y="114"/>
                  </a:lnTo>
                  <a:lnTo>
                    <a:pt x="514" y="112"/>
                  </a:lnTo>
                  <a:lnTo>
                    <a:pt x="525" y="107"/>
                  </a:lnTo>
                  <a:lnTo>
                    <a:pt x="530" y="104"/>
                  </a:lnTo>
                  <a:lnTo>
                    <a:pt x="534" y="99"/>
                  </a:lnTo>
                  <a:lnTo>
                    <a:pt x="538" y="94"/>
                  </a:lnTo>
                  <a:lnTo>
                    <a:pt x="540" y="88"/>
                  </a:lnTo>
                  <a:lnTo>
                    <a:pt x="542" y="82"/>
                  </a:lnTo>
                  <a:lnTo>
                    <a:pt x="542" y="75"/>
                  </a:lnTo>
                  <a:lnTo>
                    <a:pt x="542" y="70"/>
                  </a:lnTo>
                  <a:lnTo>
                    <a:pt x="541" y="64"/>
                  </a:lnTo>
                  <a:lnTo>
                    <a:pt x="540" y="59"/>
                  </a:lnTo>
                  <a:lnTo>
                    <a:pt x="538" y="56"/>
                  </a:lnTo>
                  <a:lnTo>
                    <a:pt x="535" y="53"/>
                  </a:lnTo>
                  <a:lnTo>
                    <a:pt x="532" y="51"/>
                  </a:lnTo>
                  <a:lnTo>
                    <a:pt x="529" y="50"/>
                  </a:lnTo>
                  <a:lnTo>
                    <a:pt x="526" y="48"/>
                  </a:lnTo>
                  <a:lnTo>
                    <a:pt x="522" y="48"/>
                  </a:lnTo>
                  <a:lnTo>
                    <a:pt x="518" y="48"/>
                  </a:lnTo>
                  <a:lnTo>
                    <a:pt x="515" y="50"/>
                  </a:lnTo>
                  <a:lnTo>
                    <a:pt x="512" y="51"/>
                  </a:lnTo>
                  <a:lnTo>
                    <a:pt x="508" y="53"/>
                  </a:lnTo>
                  <a:lnTo>
                    <a:pt x="505" y="55"/>
                  </a:lnTo>
                  <a:lnTo>
                    <a:pt x="503" y="57"/>
                  </a:lnTo>
                  <a:lnTo>
                    <a:pt x="501" y="60"/>
                  </a:lnTo>
                  <a:lnTo>
                    <a:pt x="500" y="65"/>
                  </a:lnTo>
                  <a:lnTo>
                    <a:pt x="500" y="68"/>
                  </a:lnTo>
                  <a:lnTo>
                    <a:pt x="499" y="71"/>
                  </a:lnTo>
                  <a:lnTo>
                    <a:pt x="499" y="74"/>
                  </a:lnTo>
                  <a:lnTo>
                    <a:pt x="496" y="78"/>
                  </a:lnTo>
                  <a:lnTo>
                    <a:pt x="494" y="80"/>
                  </a:lnTo>
                  <a:lnTo>
                    <a:pt x="490" y="82"/>
                  </a:lnTo>
                  <a:lnTo>
                    <a:pt x="484" y="83"/>
                  </a:lnTo>
                  <a:lnTo>
                    <a:pt x="478" y="82"/>
                  </a:lnTo>
                  <a:lnTo>
                    <a:pt x="474" y="80"/>
                  </a:lnTo>
                  <a:lnTo>
                    <a:pt x="472" y="78"/>
                  </a:lnTo>
                  <a:lnTo>
                    <a:pt x="469" y="74"/>
                  </a:lnTo>
                  <a:lnTo>
                    <a:pt x="468" y="71"/>
                  </a:lnTo>
                  <a:lnTo>
                    <a:pt x="468" y="68"/>
                  </a:lnTo>
                  <a:lnTo>
                    <a:pt x="469" y="60"/>
                  </a:lnTo>
                  <a:lnTo>
                    <a:pt x="471" y="54"/>
                  </a:lnTo>
                  <a:lnTo>
                    <a:pt x="474" y="47"/>
                  </a:lnTo>
                  <a:lnTo>
                    <a:pt x="478" y="41"/>
                  </a:lnTo>
                  <a:lnTo>
                    <a:pt x="482" y="36"/>
                  </a:lnTo>
                  <a:lnTo>
                    <a:pt x="488" y="30"/>
                  </a:lnTo>
                  <a:lnTo>
                    <a:pt x="494" y="26"/>
                  </a:lnTo>
                  <a:lnTo>
                    <a:pt x="501" y="21"/>
                  </a:lnTo>
                  <a:lnTo>
                    <a:pt x="507" y="19"/>
                  </a:lnTo>
                  <a:lnTo>
                    <a:pt x="515" y="17"/>
                  </a:lnTo>
                  <a:lnTo>
                    <a:pt x="521" y="16"/>
                  </a:lnTo>
                  <a:lnTo>
                    <a:pt x="529" y="16"/>
                  </a:lnTo>
                  <a:lnTo>
                    <a:pt x="536" y="18"/>
                  </a:lnTo>
                  <a:lnTo>
                    <a:pt x="543" y="20"/>
                  </a:lnTo>
                  <a:lnTo>
                    <a:pt x="549" y="25"/>
                  </a:lnTo>
                  <a:lnTo>
                    <a:pt x="555" y="30"/>
                  </a:lnTo>
                  <a:lnTo>
                    <a:pt x="562" y="38"/>
                  </a:lnTo>
                  <a:lnTo>
                    <a:pt x="567" y="46"/>
                  </a:lnTo>
                  <a:lnTo>
                    <a:pt x="571" y="55"/>
                  </a:lnTo>
                  <a:lnTo>
                    <a:pt x="573" y="64"/>
                  </a:lnTo>
                  <a:lnTo>
                    <a:pt x="573" y="72"/>
                  </a:lnTo>
                  <a:lnTo>
                    <a:pt x="573" y="82"/>
                  </a:lnTo>
                  <a:lnTo>
                    <a:pt x="571" y="91"/>
                  </a:lnTo>
                  <a:lnTo>
                    <a:pt x="568" y="98"/>
                  </a:lnTo>
                  <a:lnTo>
                    <a:pt x="565" y="107"/>
                  </a:lnTo>
                  <a:lnTo>
                    <a:pt x="559" y="114"/>
                  </a:lnTo>
                  <a:lnTo>
                    <a:pt x="554" y="121"/>
                  </a:lnTo>
                  <a:lnTo>
                    <a:pt x="546" y="127"/>
                  </a:lnTo>
                  <a:lnTo>
                    <a:pt x="540" y="133"/>
                  </a:lnTo>
                  <a:lnTo>
                    <a:pt x="531" y="138"/>
                  </a:lnTo>
                  <a:lnTo>
                    <a:pt x="522" y="141"/>
                  </a:lnTo>
                  <a:lnTo>
                    <a:pt x="513" y="145"/>
                  </a:lnTo>
                  <a:lnTo>
                    <a:pt x="500" y="147"/>
                  </a:lnTo>
                  <a:lnTo>
                    <a:pt x="487" y="148"/>
                  </a:lnTo>
                  <a:lnTo>
                    <a:pt x="475" y="147"/>
                  </a:lnTo>
                  <a:lnTo>
                    <a:pt x="463" y="144"/>
                  </a:lnTo>
                  <a:lnTo>
                    <a:pt x="451" y="139"/>
                  </a:lnTo>
                  <a:lnTo>
                    <a:pt x="439" y="134"/>
                  </a:lnTo>
                  <a:lnTo>
                    <a:pt x="428" y="128"/>
                  </a:lnTo>
                  <a:lnTo>
                    <a:pt x="418" y="121"/>
                  </a:lnTo>
                  <a:lnTo>
                    <a:pt x="397" y="105"/>
                  </a:lnTo>
                  <a:lnTo>
                    <a:pt x="377" y="87"/>
                  </a:lnTo>
                  <a:lnTo>
                    <a:pt x="358" y="71"/>
                  </a:lnTo>
                  <a:lnTo>
                    <a:pt x="339" y="56"/>
                  </a:lnTo>
                  <a:lnTo>
                    <a:pt x="332" y="51"/>
                  </a:lnTo>
                  <a:lnTo>
                    <a:pt x="325" y="46"/>
                  </a:lnTo>
                  <a:lnTo>
                    <a:pt x="317" y="43"/>
                  </a:lnTo>
                  <a:lnTo>
                    <a:pt x="310" y="40"/>
                  </a:lnTo>
                  <a:lnTo>
                    <a:pt x="295" y="34"/>
                  </a:lnTo>
                  <a:lnTo>
                    <a:pt x="279" y="32"/>
                  </a:lnTo>
                  <a:lnTo>
                    <a:pt x="264" y="31"/>
                  </a:lnTo>
                  <a:lnTo>
                    <a:pt x="249" y="32"/>
                  </a:lnTo>
                  <a:lnTo>
                    <a:pt x="234" y="36"/>
                  </a:lnTo>
                  <a:lnTo>
                    <a:pt x="220" y="41"/>
                  </a:lnTo>
                  <a:lnTo>
                    <a:pt x="206" y="47"/>
                  </a:lnTo>
                  <a:lnTo>
                    <a:pt x="194" y="56"/>
                  </a:lnTo>
                  <a:lnTo>
                    <a:pt x="182" y="66"/>
                  </a:lnTo>
                  <a:lnTo>
                    <a:pt x="172" y="77"/>
                  </a:lnTo>
                  <a:lnTo>
                    <a:pt x="164" y="90"/>
                  </a:lnTo>
                  <a:lnTo>
                    <a:pt x="156" y="104"/>
                  </a:lnTo>
                  <a:lnTo>
                    <a:pt x="154" y="111"/>
                  </a:lnTo>
                  <a:lnTo>
                    <a:pt x="151" y="119"/>
                  </a:lnTo>
                  <a:lnTo>
                    <a:pt x="150" y="127"/>
                  </a:lnTo>
                  <a:lnTo>
                    <a:pt x="148" y="135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8" y="142"/>
                  </a:lnTo>
                  <a:lnTo>
                    <a:pt x="147" y="146"/>
                  </a:lnTo>
                  <a:lnTo>
                    <a:pt x="147" y="149"/>
                  </a:lnTo>
                  <a:lnTo>
                    <a:pt x="144" y="152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6" y="159"/>
                  </a:lnTo>
                  <a:lnTo>
                    <a:pt x="130" y="160"/>
                  </a:lnTo>
                  <a:lnTo>
                    <a:pt x="125" y="159"/>
                  </a:lnTo>
                  <a:lnTo>
                    <a:pt x="121" y="155"/>
                  </a:lnTo>
                  <a:lnTo>
                    <a:pt x="118" y="153"/>
                  </a:lnTo>
                  <a:lnTo>
                    <a:pt x="117" y="151"/>
                  </a:lnTo>
                  <a:lnTo>
                    <a:pt x="116" y="148"/>
                  </a:lnTo>
                  <a:lnTo>
                    <a:pt x="116" y="145"/>
                  </a:lnTo>
                  <a:lnTo>
                    <a:pt x="116" y="139"/>
                  </a:lnTo>
                  <a:lnTo>
                    <a:pt x="117" y="135"/>
                  </a:lnTo>
                  <a:lnTo>
                    <a:pt x="115" y="125"/>
                  </a:lnTo>
                  <a:lnTo>
                    <a:pt x="112" y="117"/>
                  </a:lnTo>
                  <a:lnTo>
                    <a:pt x="108" y="110"/>
                  </a:lnTo>
                  <a:lnTo>
                    <a:pt x="101" y="104"/>
                  </a:lnTo>
                  <a:lnTo>
                    <a:pt x="95" y="99"/>
                  </a:lnTo>
                  <a:lnTo>
                    <a:pt x="87" y="97"/>
                  </a:lnTo>
                  <a:lnTo>
                    <a:pt x="80" y="95"/>
                  </a:lnTo>
                  <a:lnTo>
                    <a:pt x="71" y="95"/>
                  </a:lnTo>
                  <a:lnTo>
                    <a:pt x="63" y="96"/>
                  </a:lnTo>
                  <a:lnTo>
                    <a:pt x="56" y="99"/>
                  </a:lnTo>
                  <a:lnTo>
                    <a:pt x="48" y="102"/>
                  </a:lnTo>
                  <a:lnTo>
                    <a:pt x="43" y="108"/>
                  </a:lnTo>
                  <a:lnTo>
                    <a:pt x="37" y="114"/>
                  </a:lnTo>
                  <a:lnTo>
                    <a:pt x="33" y="122"/>
                  </a:lnTo>
                  <a:lnTo>
                    <a:pt x="31" y="132"/>
                  </a:lnTo>
                  <a:lnTo>
                    <a:pt x="31" y="142"/>
                  </a:lnTo>
                  <a:lnTo>
                    <a:pt x="30" y="146"/>
                  </a:lnTo>
                  <a:lnTo>
                    <a:pt x="30" y="149"/>
                  </a:lnTo>
                  <a:lnTo>
                    <a:pt x="28" y="151"/>
                  </a:lnTo>
                  <a:lnTo>
                    <a:pt x="27" y="153"/>
                  </a:lnTo>
                  <a:lnTo>
                    <a:pt x="21" y="156"/>
                  </a:lnTo>
                  <a:lnTo>
                    <a:pt x="16" y="156"/>
                  </a:lnTo>
                  <a:lnTo>
                    <a:pt x="10" y="156"/>
                  </a:lnTo>
                  <a:lnTo>
                    <a:pt x="5" y="153"/>
                  </a:lnTo>
                  <a:lnTo>
                    <a:pt x="3" y="151"/>
                  </a:lnTo>
                  <a:lnTo>
                    <a:pt x="1" y="149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1" y="127"/>
                  </a:lnTo>
                  <a:lnTo>
                    <a:pt x="2" y="120"/>
                  </a:lnTo>
                  <a:lnTo>
                    <a:pt x="4" y="113"/>
                  </a:lnTo>
                  <a:lnTo>
                    <a:pt x="6" y="107"/>
                  </a:lnTo>
                  <a:lnTo>
                    <a:pt x="9" y="100"/>
                  </a:lnTo>
                  <a:lnTo>
                    <a:pt x="14" y="94"/>
                  </a:lnTo>
                  <a:lnTo>
                    <a:pt x="18" y="87"/>
                  </a:lnTo>
                  <a:lnTo>
                    <a:pt x="23" y="83"/>
                  </a:lnTo>
                  <a:lnTo>
                    <a:pt x="28" y="78"/>
                  </a:lnTo>
                  <a:lnTo>
                    <a:pt x="34" y="73"/>
                  </a:lnTo>
                  <a:lnTo>
                    <a:pt x="41" y="70"/>
                  </a:lnTo>
                  <a:lnTo>
                    <a:pt x="47" y="67"/>
                  </a:lnTo>
                  <a:lnTo>
                    <a:pt x="54" y="65"/>
                  </a:lnTo>
                  <a:lnTo>
                    <a:pt x="61" y="64"/>
                  </a:lnTo>
                  <a:lnTo>
                    <a:pt x="69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501650" y="30797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69" y="0"/>
                  </a:moveTo>
                  <a:lnTo>
                    <a:pt x="76" y="0"/>
                  </a:lnTo>
                  <a:lnTo>
                    <a:pt x="83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8" y="20"/>
                  </a:lnTo>
                  <a:lnTo>
                    <a:pt x="122" y="25"/>
                  </a:lnTo>
                  <a:lnTo>
                    <a:pt x="127" y="30"/>
                  </a:lnTo>
                  <a:lnTo>
                    <a:pt x="130" y="36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6" y="55"/>
                  </a:lnTo>
                  <a:lnTo>
                    <a:pt x="137" y="61"/>
                  </a:lnTo>
                  <a:lnTo>
                    <a:pt x="138" y="69"/>
                  </a:lnTo>
                  <a:lnTo>
                    <a:pt x="137" y="75"/>
                  </a:lnTo>
                  <a:lnTo>
                    <a:pt x="136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1"/>
                  </a:lnTo>
                  <a:lnTo>
                    <a:pt x="127" y="108"/>
                  </a:lnTo>
                  <a:lnTo>
                    <a:pt x="122" y="113"/>
                  </a:lnTo>
                  <a:lnTo>
                    <a:pt x="118" y="118"/>
                  </a:lnTo>
                  <a:lnTo>
                    <a:pt x="113" y="122"/>
                  </a:lnTo>
                  <a:lnTo>
                    <a:pt x="107" y="126"/>
                  </a:lnTo>
                  <a:lnTo>
                    <a:pt x="102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6" y="138"/>
                  </a:lnTo>
                  <a:lnTo>
                    <a:pt x="69" y="138"/>
                  </a:lnTo>
                  <a:lnTo>
                    <a:pt x="62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0" y="126"/>
                  </a:lnTo>
                  <a:lnTo>
                    <a:pt x="25" y="122"/>
                  </a:lnTo>
                  <a:lnTo>
                    <a:pt x="20" y="118"/>
                  </a:lnTo>
                  <a:lnTo>
                    <a:pt x="15" y="113"/>
                  </a:lnTo>
                  <a:lnTo>
                    <a:pt x="12" y="108"/>
                  </a:lnTo>
                  <a:lnTo>
                    <a:pt x="8" y="101"/>
                  </a:lnTo>
                  <a:lnTo>
                    <a:pt x="6" y="96"/>
                  </a:lnTo>
                  <a:lnTo>
                    <a:pt x="2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  <a:moveTo>
                    <a:pt x="69" y="107"/>
                  </a:moveTo>
                  <a:lnTo>
                    <a:pt x="69" y="107"/>
                  </a:lnTo>
                  <a:lnTo>
                    <a:pt x="77" y="107"/>
                  </a:lnTo>
                  <a:lnTo>
                    <a:pt x="83" y="104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1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3" y="33"/>
                  </a:lnTo>
                  <a:lnTo>
                    <a:pt x="77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4" y="54"/>
                  </a:lnTo>
                  <a:lnTo>
                    <a:pt x="32" y="61"/>
                  </a:lnTo>
                  <a:lnTo>
                    <a:pt x="30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4" y="104"/>
                  </a:lnTo>
                  <a:lnTo>
                    <a:pt x="62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279400" y="320675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9" y="0"/>
                  </a:moveTo>
                  <a:lnTo>
                    <a:pt x="47" y="0"/>
                  </a:lnTo>
                  <a:lnTo>
                    <a:pt x="54" y="3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7" y="30"/>
                  </a:lnTo>
                  <a:lnTo>
                    <a:pt x="77" y="39"/>
                  </a:lnTo>
                  <a:lnTo>
                    <a:pt x="77" y="46"/>
                  </a:lnTo>
                  <a:lnTo>
                    <a:pt x="75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6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4" y="3"/>
                  </a:lnTo>
                  <a:lnTo>
                    <a:pt x="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89" name="Google Shape;789;p33"/>
          <p:cNvGrpSpPr/>
          <p:nvPr/>
        </p:nvGrpSpPr>
        <p:grpSpPr>
          <a:xfrm>
            <a:off x="228600" y="3917950"/>
            <a:ext cx="966788" cy="968376"/>
            <a:chOff x="228600" y="3917950"/>
            <a:chExt cx="966788" cy="968376"/>
          </a:xfrm>
        </p:grpSpPr>
        <p:sp>
          <p:nvSpPr>
            <p:cNvPr id="790" name="Google Shape;790;p33"/>
            <p:cNvSpPr/>
            <p:nvPr/>
          </p:nvSpPr>
          <p:spPr>
            <a:xfrm>
              <a:off x="301625" y="3917950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37" y="1488"/>
                  </a:moveTo>
                  <a:lnTo>
                    <a:pt x="37" y="18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488"/>
                  </a:lnTo>
                  <a:lnTo>
                    <a:pt x="0" y="1491"/>
                  </a:lnTo>
                  <a:lnTo>
                    <a:pt x="1" y="1495"/>
                  </a:lnTo>
                  <a:lnTo>
                    <a:pt x="2" y="1499"/>
                  </a:lnTo>
                  <a:lnTo>
                    <a:pt x="6" y="1501"/>
                  </a:lnTo>
                  <a:lnTo>
                    <a:pt x="8" y="1503"/>
                  </a:lnTo>
                  <a:lnTo>
                    <a:pt x="11" y="1505"/>
                  </a:lnTo>
                  <a:lnTo>
                    <a:pt x="14" y="1506"/>
                  </a:lnTo>
                  <a:lnTo>
                    <a:pt x="19" y="1506"/>
                  </a:lnTo>
                  <a:lnTo>
                    <a:pt x="22" y="1506"/>
                  </a:lnTo>
                  <a:lnTo>
                    <a:pt x="25" y="1505"/>
                  </a:lnTo>
                  <a:lnTo>
                    <a:pt x="28" y="1503"/>
                  </a:lnTo>
                  <a:lnTo>
                    <a:pt x="31" y="1501"/>
                  </a:lnTo>
                  <a:lnTo>
                    <a:pt x="34" y="1499"/>
                  </a:lnTo>
                  <a:lnTo>
                    <a:pt x="36" y="1495"/>
                  </a:lnTo>
                  <a:lnTo>
                    <a:pt x="37" y="1491"/>
                  </a:lnTo>
                  <a:lnTo>
                    <a:pt x="37" y="1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228600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2" y="505"/>
                  </a:moveTo>
                  <a:lnTo>
                    <a:pt x="63" y="495"/>
                  </a:lnTo>
                  <a:lnTo>
                    <a:pt x="64" y="486"/>
                  </a:lnTo>
                  <a:lnTo>
                    <a:pt x="66" y="478"/>
                  </a:lnTo>
                  <a:lnTo>
                    <a:pt x="68" y="470"/>
                  </a:lnTo>
                  <a:lnTo>
                    <a:pt x="72" y="462"/>
                  </a:lnTo>
                  <a:lnTo>
                    <a:pt x="77" y="456"/>
                  </a:lnTo>
                  <a:lnTo>
                    <a:pt x="82" y="449"/>
                  </a:lnTo>
                  <a:lnTo>
                    <a:pt x="89" y="444"/>
                  </a:lnTo>
                  <a:lnTo>
                    <a:pt x="77" y="438"/>
                  </a:lnTo>
                  <a:lnTo>
                    <a:pt x="65" y="431"/>
                  </a:lnTo>
                  <a:lnTo>
                    <a:pt x="54" y="422"/>
                  </a:lnTo>
                  <a:lnTo>
                    <a:pt x="45" y="415"/>
                  </a:lnTo>
                  <a:lnTo>
                    <a:pt x="36" y="405"/>
                  </a:lnTo>
                  <a:lnTo>
                    <a:pt x="28" y="396"/>
                  </a:lnTo>
                  <a:lnTo>
                    <a:pt x="21" y="385"/>
                  </a:lnTo>
                  <a:lnTo>
                    <a:pt x="15" y="373"/>
                  </a:lnTo>
                  <a:lnTo>
                    <a:pt x="10" y="361"/>
                  </a:lnTo>
                  <a:lnTo>
                    <a:pt x="5" y="349"/>
                  </a:lnTo>
                  <a:lnTo>
                    <a:pt x="2" y="336"/>
                  </a:lnTo>
                  <a:lnTo>
                    <a:pt x="0" y="323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4" y="267"/>
                  </a:lnTo>
                  <a:lnTo>
                    <a:pt x="8" y="257"/>
                  </a:lnTo>
                  <a:lnTo>
                    <a:pt x="11" y="249"/>
                  </a:lnTo>
                  <a:lnTo>
                    <a:pt x="15" y="239"/>
                  </a:lnTo>
                  <a:lnTo>
                    <a:pt x="21" y="230"/>
                  </a:lnTo>
                  <a:lnTo>
                    <a:pt x="31" y="214"/>
                  </a:lnTo>
                  <a:lnTo>
                    <a:pt x="44" y="198"/>
                  </a:lnTo>
                  <a:lnTo>
                    <a:pt x="71" y="168"/>
                  </a:lnTo>
                  <a:lnTo>
                    <a:pt x="96" y="136"/>
                  </a:lnTo>
                  <a:lnTo>
                    <a:pt x="103" y="126"/>
                  </a:lnTo>
                  <a:lnTo>
                    <a:pt x="108" y="116"/>
                  </a:lnTo>
                  <a:lnTo>
                    <a:pt x="111" y="105"/>
                  </a:lnTo>
                  <a:lnTo>
                    <a:pt x="115" y="93"/>
                  </a:lnTo>
                  <a:lnTo>
                    <a:pt x="115" y="82"/>
                  </a:lnTo>
                  <a:lnTo>
                    <a:pt x="115" y="70"/>
                  </a:lnTo>
                  <a:lnTo>
                    <a:pt x="111" y="60"/>
                  </a:lnTo>
                  <a:lnTo>
                    <a:pt x="107" y="49"/>
                  </a:lnTo>
                  <a:lnTo>
                    <a:pt x="104" y="44"/>
                  </a:lnTo>
                  <a:lnTo>
                    <a:pt x="98" y="39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2" y="32"/>
                  </a:lnTo>
                  <a:lnTo>
                    <a:pt x="76" y="32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4"/>
                  </a:lnTo>
                  <a:lnTo>
                    <a:pt x="55" y="35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50" y="45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2" y="65"/>
                  </a:lnTo>
                  <a:lnTo>
                    <a:pt x="54" y="68"/>
                  </a:lnTo>
                  <a:lnTo>
                    <a:pt x="57" y="70"/>
                  </a:lnTo>
                  <a:lnTo>
                    <a:pt x="61" y="73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9" y="79"/>
                  </a:lnTo>
                  <a:lnTo>
                    <a:pt x="82" y="83"/>
                  </a:lnTo>
                  <a:lnTo>
                    <a:pt x="82" y="89"/>
                  </a:lnTo>
                  <a:lnTo>
                    <a:pt x="82" y="95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5" y="104"/>
                  </a:lnTo>
                  <a:lnTo>
                    <a:pt x="71" y="105"/>
                  </a:lnTo>
                  <a:lnTo>
                    <a:pt x="68" y="105"/>
                  </a:lnTo>
                  <a:lnTo>
                    <a:pt x="61" y="104"/>
                  </a:lnTo>
                  <a:lnTo>
                    <a:pt x="53" y="103"/>
                  </a:lnTo>
                  <a:lnTo>
                    <a:pt x="47" y="100"/>
                  </a:lnTo>
                  <a:lnTo>
                    <a:pt x="40" y="95"/>
                  </a:lnTo>
                  <a:lnTo>
                    <a:pt x="35" y="91"/>
                  </a:lnTo>
                  <a:lnTo>
                    <a:pt x="29" y="86"/>
                  </a:lnTo>
                  <a:lnTo>
                    <a:pt x="25" y="79"/>
                  </a:lnTo>
                  <a:lnTo>
                    <a:pt x="22" y="73"/>
                  </a:lnTo>
                  <a:lnTo>
                    <a:pt x="18" y="66"/>
                  </a:lnTo>
                  <a:lnTo>
                    <a:pt x="17" y="59"/>
                  </a:lnTo>
                  <a:lnTo>
                    <a:pt x="16" y="52"/>
                  </a:lnTo>
                  <a:lnTo>
                    <a:pt x="16" y="45"/>
                  </a:lnTo>
                  <a:lnTo>
                    <a:pt x="17" y="37"/>
                  </a:lnTo>
                  <a:lnTo>
                    <a:pt x="21" y="31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8" y="11"/>
                  </a:lnTo>
                  <a:lnTo>
                    <a:pt x="47" y="7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98" y="5"/>
                  </a:lnTo>
                  <a:lnTo>
                    <a:pt x="106" y="9"/>
                  </a:lnTo>
                  <a:lnTo>
                    <a:pt x="113" y="14"/>
                  </a:lnTo>
                  <a:lnTo>
                    <a:pt x="121" y="20"/>
                  </a:lnTo>
                  <a:lnTo>
                    <a:pt x="126" y="26"/>
                  </a:lnTo>
                  <a:lnTo>
                    <a:pt x="133" y="34"/>
                  </a:lnTo>
                  <a:lnTo>
                    <a:pt x="137" y="42"/>
                  </a:lnTo>
                  <a:lnTo>
                    <a:pt x="142" y="51"/>
                  </a:lnTo>
                  <a:lnTo>
                    <a:pt x="144" y="61"/>
                  </a:lnTo>
                  <a:lnTo>
                    <a:pt x="147" y="74"/>
                  </a:lnTo>
                  <a:lnTo>
                    <a:pt x="147" y="87"/>
                  </a:lnTo>
                  <a:lnTo>
                    <a:pt x="146" y="99"/>
                  </a:lnTo>
                  <a:lnTo>
                    <a:pt x="143" y="110"/>
                  </a:lnTo>
                  <a:lnTo>
                    <a:pt x="139" y="122"/>
                  </a:lnTo>
                  <a:lnTo>
                    <a:pt x="134" y="134"/>
                  </a:lnTo>
                  <a:lnTo>
                    <a:pt x="128" y="145"/>
                  </a:lnTo>
                  <a:lnTo>
                    <a:pt x="120" y="156"/>
                  </a:lnTo>
                  <a:lnTo>
                    <a:pt x="105" y="176"/>
                  </a:lnTo>
                  <a:lnTo>
                    <a:pt x="88" y="196"/>
                  </a:lnTo>
                  <a:lnTo>
                    <a:pt x="70" y="215"/>
                  </a:lnTo>
                  <a:lnTo>
                    <a:pt x="55" y="235"/>
                  </a:lnTo>
                  <a:lnTo>
                    <a:pt x="51" y="241"/>
                  </a:lnTo>
                  <a:lnTo>
                    <a:pt x="47" y="249"/>
                  </a:lnTo>
                  <a:lnTo>
                    <a:pt x="42" y="256"/>
                  </a:lnTo>
                  <a:lnTo>
                    <a:pt x="39" y="264"/>
                  </a:lnTo>
                  <a:lnTo>
                    <a:pt x="35" y="279"/>
                  </a:lnTo>
                  <a:lnTo>
                    <a:pt x="31" y="294"/>
                  </a:lnTo>
                  <a:lnTo>
                    <a:pt x="30" y="309"/>
                  </a:lnTo>
                  <a:lnTo>
                    <a:pt x="32" y="324"/>
                  </a:lnTo>
                  <a:lnTo>
                    <a:pt x="36" y="339"/>
                  </a:lnTo>
                  <a:lnTo>
                    <a:pt x="40" y="353"/>
                  </a:lnTo>
                  <a:lnTo>
                    <a:pt x="47" y="367"/>
                  </a:lnTo>
                  <a:lnTo>
                    <a:pt x="55" y="379"/>
                  </a:lnTo>
                  <a:lnTo>
                    <a:pt x="65" y="391"/>
                  </a:lnTo>
                  <a:lnTo>
                    <a:pt x="77" y="401"/>
                  </a:lnTo>
                  <a:lnTo>
                    <a:pt x="89" y="410"/>
                  </a:lnTo>
                  <a:lnTo>
                    <a:pt x="103" y="417"/>
                  </a:lnTo>
                  <a:lnTo>
                    <a:pt x="110" y="419"/>
                  </a:lnTo>
                  <a:lnTo>
                    <a:pt x="119" y="422"/>
                  </a:lnTo>
                  <a:lnTo>
                    <a:pt x="126" y="424"/>
                  </a:lnTo>
                  <a:lnTo>
                    <a:pt x="135" y="426"/>
                  </a:lnTo>
                  <a:lnTo>
                    <a:pt x="137" y="425"/>
                  </a:lnTo>
                  <a:lnTo>
                    <a:pt x="138" y="425"/>
                  </a:lnTo>
                  <a:lnTo>
                    <a:pt x="143" y="426"/>
                  </a:lnTo>
                  <a:lnTo>
                    <a:pt x="146" y="427"/>
                  </a:lnTo>
                  <a:lnTo>
                    <a:pt x="149" y="427"/>
                  </a:lnTo>
                  <a:lnTo>
                    <a:pt x="151" y="429"/>
                  </a:lnTo>
                  <a:lnTo>
                    <a:pt x="153" y="430"/>
                  </a:lnTo>
                  <a:lnTo>
                    <a:pt x="156" y="432"/>
                  </a:lnTo>
                  <a:lnTo>
                    <a:pt x="158" y="438"/>
                  </a:lnTo>
                  <a:lnTo>
                    <a:pt x="159" y="443"/>
                  </a:lnTo>
                  <a:lnTo>
                    <a:pt x="158" y="448"/>
                  </a:lnTo>
                  <a:lnTo>
                    <a:pt x="155" y="453"/>
                  </a:lnTo>
                  <a:lnTo>
                    <a:pt x="152" y="455"/>
                  </a:lnTo>
                  <a:lnTo>
                    <a:pt x="150" y="456"/>
                  </a:lnTo>
                  <a:lnTo>
                    <a:pt x="147" y="457"/>
                  </a:lnTo>
                  <a:lnTo>
                    <a:pt x="144" y="457"/>
                  </a:lnTo>
                  <a:lnTo>
                    <a:pt x="139" y="457"/>
                  </a:lnTo>
                  <a:lnTo>
                    <a:pt x="135" y="456"/>
                  </a:lnTo>
                  <a:lnTo>
                    <a:pt x="124" y="458"/>
                  </a:lnTo>
                  <a:lnTo>
                    <a:pt x="117" y="461"/>
                  </a:lnTo>
                  <a:lnTo>
                    <a:pt x="109" y="466"/>
                  </a:lnTo>
                  <a:lnTo>
                    <a:pt x="104" y="472"/>
                  </a:lnTo>
                  <a:lnTo>
                    <a:pt x="99" y="479"/>
                  </a:lnTo>
                  <a:lnTo>
                    <a:pt x="96" y="486"/>
                  </a:lnTo>
                  <a:lnTo>
                    <a:pt x="95" y="494"/>
                  </a:lnTo>
                  <a:lnTo>
                    <a:pt x="95" y="502"/>
                  </a:lnTo>
                  <a:lnTo>
                    <a:pt x="96" y="510"/>
                  </a:lnTo>
                  <a:lnTo>
                    <a:pt x="98" y="518"/>
                  </a:lnTo>
                  <a:lnTo>
                    <a:pt x="103" y="525"/>
                  </a:lnTo>
                  <a:lnTo>
                    <a:pt x="108" y="530"/>
                  </a:lnTo>
                  <a:lnTo>
                    <a:pt x="115" y="536"/>
                  </a:lnTo>
                  <a:lnTo>
                    <a:pt x="122" y="540"/>
                  </a:lnTo>
                  <a:lnTo>
                    <a:pt x="131" y="542"/>
                  </a:lnTo>
                  <a:lnTo>
                    <a:pt x="142" y="542"/>
                  </a:lnTo>
                  <a:lnTo>
                    <a:pt x="145" y="543"/>
                  </a:lnTo>
                  <a:lnTo>
                    <a:pt x="148" y="543"/>
                  </a:lnTo>
                  <a:lnTo>
                    <a:pt x="151" y="546"/>
                  </a:lnTo>
                  <a:lnTo>
                    <a:pt x="152" y="547"/>
                  </a:lnTo>
                  <a:lnTo>
                    <a:pt x="156" y="552"/>
                  </a:lnTo>
                  <a:lnTo>
                    <a:pt x="157" y="557"/>
                  </a:lnTo>
                  <a:lnTo>
                    <a:pt x="156" y="563"/>
                  </a:lnTo>
                  <a:lnTo>
                    <a:pt x="152" y="568"/>
                  </a:lnTo>
                  <a:lnTo>
                    <a:pt x="150" y="570"/>
                  </a:lnTo>
                  <a:lnTo>
                    <a:pt x="148" y="573"/>
                  </a:lnTo>
                  <a:lnTo>
                    <a:pt x="145" y="574"/>
                  </a:lnTo>
                  <a:lnTo>
                    <a:pt x="142" y="574"/>
                  </a:lnTo>
                  <a:lnTo>
                    <a:pt x="134" y="574"/>
                  </a:lnTo>
                  <a:lnTo>
                    <a:pt x="126" y="573"/>
                  </a:lnTo>
                  <a:lnTo>
                    <a:pt x="120" y="572"/>
                  </a:lnTo>
                  <a:lnTo>
                    <a:pt x="112" y="569"/>
                  </a:lnTo>
                  <a:lnTo>
                    <a:pt x="106" y="566"/>
                  </a:lnTo>
                  <a:lnTo>
                    <a:pt x="99" y="563"/>
                  </a:lnTo>
                  <a:lnTo>
                    <a:pt x="93" y="560"/>
                  </a:lnTo>
                  <a:lnTo>
                    <a:pt x="88" y="555"/>
                  </a:lnTo>
                  <a:lnTo>
                    <a:pt x="82" y="550"/>
                  </a:lnTo>
                  <a:lnTo>
                    <a:pt x="77" y="546"/>
                  </a:lnTo>
                  <a:lnTo>
                    <a:pt x="74" y="539"/>
                  </a:lnTo>
                  <a:lnTo>
                    <a:pt x="69" y="533"/>
                  </a:lnTo>
                  <a:lnTo>
                    <a:pt x="66" y="526"/>
                  </a:lnTo>
                  <a:lnTo>
                    <a:pt x="64" y="520"/>
                  </a:lnTo>
                  <a:lnTo>
                    <a:pt x="63" y="512"/>
                  </a:lnTo>
                  <a:lnTo>
                    <a:pt x="62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312738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7" y="505"/>
                  </a:moveTo>
                  <a:lnTo>
                    <a:pt x="96" y="495"/>
                  </a:lnTo>
                  <a:lnTo>
                    <a:pt x="95" y="486"/>
                  </a:lnTo>
                  <a:lnTo>
                    <a:pt x="93" y="478"/>
                  </a:lnTo>
                  <a:lnTo>
                    <a:pt x="91" y="470"/>
                  </a:lnTo>
                  <a:lnTo>
                    <a:pt x="86" y="462"/>
                  </a:lnTo>
                  <a:lnTo>
                    <a:pt x="82" y="456"/>
                  </a:lnTo>
                  <a:lnTo>
                    <a:pt x="77" y="449"/>
                  </a:lnTo>
                  <a:lnTo>
                    <a:pt x="71" y="444"/>
                  </a:lnTo>
                  <a:lnTo>
                    <a:pt x="83" y="438"/>
                  </a:lnTo>
                  <a:lnTo>
                    <a:pt x="94" y="431"/>
                  </a:lnTo>
                  <a:lnTo>
                    <a:pt x="105" y="422"/>
                  </a:lnTo>
                  <a:lnTo>
                    <a:pt x="114" y="415"/>
                  </a:lnTo>
                  <a:lnTo>
                    <a:pt x="123" y="405"/>
                  </a:lnTo>
                  <a:lnTo>
                    <a:pt x="131" y="396"/>
                  </a:lnTo>
                  <a:lnTo>
                    <a:pt x="138" y="385"/>
                  </a:lnTo>
                  <a:lnTo>
                    <a:pt x="143" y="373"/>
                  </a:lnTo>
                  <a:lnTo>
                    <a:pt x="149" y="361"/>
                  </a:lnTo>
                  <a:lnTo>
                    <a:pt x="153" y="349"/>
                  </a:lnTo>
                  <a:lnTo>
                    <a:pt x="156" y="336"/>
                  </a:lnTo>
                  <a:lnTo>
                    <a:pt x="159" y="323"/>
                  </a:lnTo>
                  <a:lnTo>
                    <a:pt x="159" y="309"/>
                  </a:lnTo>
                  <a:lnTo>
                    <a:pt x="159" y="295"/>
                  </a:lnTo>
                  <a:lnTo>
                    <a:pt x="158" y="281"/>
                  </a:lnTo>
                  <a:lnTo>
                    <a:pt x="154" y="267"/>
                  </a:lnTo>
                  <a:lnTo>
                    <a:pt x="151" y="257"/>
                  </a:lnTo>
                  <a:lnTo>
                    <a:pt x="148" y="249"/>
                  </a:lnTo>
                  <a:lnTo>
                    <a:pt x="143" y="239"/>
                  </a:lnTo>
                  <a:lnTo>
                    <a:pt x="138" y="230"/>
                  </a:lnTo>
                  <a:lnTo>
                    <a:pt x="127" y="214"/>
                  </a:lnTo>
                  <a:lnTo>
                    <a:pt x="114" y="198"/>
                  </a:lnTo>
                  <a:lnTo>
                    <a:pt x="87" y="168"/>
                  </a:lnTo>
                  <a:lnTo>
                    <a:pt x="62" y="136"/>
                  </a:lnTo>
                  <a:lnTo>
                    <a:pt x="56" y="126"/>
                  </a:lnTo>
                  <a:lnTo>
                    <a:pt x="51" y="116"/>
                  </a:lnTo>
                  <a:lnTo>
                    <a:pt x="47" y="105"/>
                  </a:lnTo>
                  <a:lnTo>
                    <a:pt x="44" y="93"/>
                  </a:lnTo>
                  <a:lnTo>
                    <a:pt x="44" y="82"/>
                  </a:lnTo>
                  <a:lnTo>
                    <a:pt x="44" y="70"/>
                  </a:lnTo>
                  <a:lnTo>
                    <a:pt x="47" y="60"/>
                  </a:lnTo>
                  <a:lnTo>
                    <a:pt x="52" y="49"/>
                  </a:lnTo>
                  <a:lnTo>
                    <a:pt x="55" y="44"/>
                  </a:lnTo>
                  <a:lnTo>
                    <a:pt x="60" y="39"/>
                  </a:lnTo>
                  <a:lnTo>
                    <a:pt x="65" y="36"/>
                  </a:lnTo>
                  <a:lnTo>
                    <a:pt x="71" y="34"/>
                  </a:lnTo>
                  <a:lnTo>
                    <a:pt x="77" y="32"/>
                  </a:lnTo>
                  <a:lnTo>
                    <a:pt x="83" y="32"/>
                  </a:lnTo>
                  <a:lnTo>
                    <a:pt x="89" y="32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104" y="35"/>
                  </a:lnTo>
                  <a:lnTo>
                    <a:pt x="106" y="38"/>
                  </a:lnTo>
                  <a:lnTo>
                    <a:pt x="108" y="40"/>
                  </a:lnTo>
                  <a:lnTo>
                    <a:pt x="110" y="45"/>
                  </a:lnTo>
                  <a:lnTo>
                    <a:pt x="110" y="48"/>
                  </a:lnTo>
                  <a:lnTo>
                    <a:pt x="111" y="51"/>
                  </a:lnTo>
                  <a:lnTo>
                    <a:pt x="110" y="55"/>
                  </a:lnTo>
                  <a:lnTo>
                    <a:pt x="110" y="59"/>
                  </a:lnTo>
                  <a:lnTo>
                    <a:pt x="108" y="62"/>
                  </a:lnTo>
                  <a:lnTo>
                    <a:pt x="107" y="65"/>
                  </a:lnTo>
                  <a:lnTo>
                    <a:pt x="105" y="68"/>
                  </a:lnTo>
                  <a:lnTo>
                    <a:pt x="101" y="70"/>
                  </a:lnTo>
                  <a:lnTo>
                    <a:pt x="98" y="73"/>
                  </a:lnTo>
                  <a:lnTo>
                    <a:pt x="95" y="74"/>
                  </a:lnTo>
                  <a:lnTo>
                    <a:pt x="91" y="74"/>
                  </a:lnTo>
                  <a:lnTo>
                    <a:pt x="87" y="74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80" y="79"/>
                  </a:lnTo>
                  <a:lnTo>
                    <a:pt x="77" y="83"/>
                  </a:lnTo>
                  <a:lnTo>
                    <a:pt x="77" y="89"/>
                  </a:lnTo>
                  <a:lnTo>
                    <a:pt x="77" y="95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4" y="104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8" y="104"/>
                  </a:lnTo>
                  <a:lnTo>
                    <a:pt x="106" y="103"/>
                  </a:lnTo>
                  <a:lnTo>
                    <a:pt x="112" y="100"/>
                  </a:lnTo>
                  <a:lnTo>
                    <a:pt x="119" y="95"/>
                  </a:lnTo>
                  <a:lnTo>
                    <a:pt x="124" y="91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7" y="73"/>
                  </a:lnTo>
                  <a:lnTo>
                    <a:pt x="140" y="66"/>
                  </a:lnTo>
                  <a:lnTo>
                    <a:pt x="141" y="59"/>
                  </a:lnTo>
                  <a:lnTo>
                    <a:pt x="142" y="52"/>
                  </a:lnTo>
                  <a:lnTo>
                    <a:pt x="142" y="45"/>
                  </a:lnTo>
                  <a:lnTo>
                    <a:pt x="141" y="37"/>
                  </a:lnTo>
                  <a:lnTo>
                    <a:pt x="138" y="31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1" y="11"/>
                  </a:lnTo>
                  <a:lnTo>
                    <a:pt x="112" y="7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5" y="14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6" y="34"/>
                  </a:lnTo>
                  <a:lnTo>
                    <a:pt x="21" y="42"/>
                  </a:lnTo>
                  <a:lnTo>
                    <a:pt x="17" y="51"/>
                  </a:lnTo>
                  <a:lnTo>
                    <a:pt x="15" y="61"/>
                  </a:lnTo>
                  <a:lnTo>
                    <a:pt x="12" y="74"/>
                  </a:lnTo>
                  <a:lnTo>
                    <a:pt x="12" y="87"/>
                  </a:lnTo>
                  <a:lnTo>
                    <a:pt x="13" y="99"/>
                  </a:lnTo>
                  <a:lnTo>
                    <a:pt x="16" y="110"/>
                  </a:lnTo>
                  <a:lnTo>
                    <a:pt x="19" y="122"/>
                  </a:lnTo>
                  <a:lnTo>
                    <a:pt x="25" y="134"/>
                  </a:lnTo>
                  <a:lnTo>
                    <a:pt x="31" y="145"/>
                  </a:lnTo>
                  <a:lnTo>
                    <a:pt x="39" y="156"/>
                  </a:lnTo>
                  <a:lnTo>
                    <a:pt x="54" y="176"/>
                  </a:lnTo>
                  <a:lnTo>
                    <a:pt x="71" y="196"/>
                  </a:lnTo>
                  <a:lnTo>
                    <a:pt x="88" y="215"/>
                  </a:lnTo>
                  <a:lnTo>
                    <a:pt x="104" y="235"/>
                  </a:lnTo>
                  <a:lnTo>
                    <a:pt x="108" y="241"/>
                  </a:lnTo>
                  <a:lnTo>
                    <a:pt x="112" y="249"/>
                  </a:lnTo>
                  <a:lnTo>
                    <a:pt x="116" y="256"/>
                  </a:lnTo>
                  <a:lnTo>
                    <a:pt x="120" y="264"/>
                  </a:lnTo>
                  <a:lnTo>
                    <a:pt x="124" y="279"/>
                  </a:lnTo>
                  <a:lnTo>
                    <a:pt x="127" y="294"/>
                  </a:lnTo>
                  <a:lnTo>
                    <a:pt x="128" y="309"/>
                  </a:lnTo>
                  <a:lnTo>
                    <a:pt x="126" y="324"/>
                  </a:lnTo>
                  <a:lnTo>
                    <a:pt x="124" y="339"/>
                  </a:lnTo>
                  <a:lnTo>
                    <a:pt x="119" y="353"/>
                  </a:lnTo>
                  <a:lnTo>
                    <a:pt x="112" y="367"/>
                  </a:lnTo>
                  <a:lnTo>
                    <a:pt x="104" y="379"/>
                  </a:lnTo>
                  <a:lnTo>
                    <a:pt x="94" y="391"/>
                  </a:lnTo>
                  <a:lnTo>
                    <a:pt x="82" y="401"/>
                  </a:lnTo>
                  <a:lnTo>
                    <a:pt x="70" y="410"/>
                  </a:lnTo>
                  <a:lnTo>
                    <a:pt x="56" y="417"/>
                  </a:lnTo>
                  <a:lnTo>
                    <a:pt x="48" y="419"/>
                  </a:lnTo>
                  <a:lnTo>
                    <a:pt x="40" y="422"/>
                  </a:lnTo>
                  <a:lnTo>
                    <a:pt x="32" y="424"/>
                  </a:lnTo>
                  <a:lnTo>
                    <a:pt x="24" y="426"/>
                  </a:lnTo>
                  <a:lnTo>
                    <a:pt x="21" y="425"/>
                  </a:lnTo>
                  <a:lnTo>
                    <a:pt x="20" y="425"/>
                  </a:lnTo>
                  <a:lnTo>
                    <a:pt x="16" y="426"/>
                  </a:lnTo>
                  <a:lnTo>
                    <a:pt x="13" y="427"/>
                  </a:lnTo>
                  <a:lnTo>
                    <a:pt x="10" y="427"/>
                  </a:lnTo>
                  <a:lnTo>
                    <a:pt x="7" y="429"/>
                  </a:lnTo>
                  <a:lnTo>
                    <a:pt x="5" y="430"/>
                  </a:lnTo>
                  <a:lnTo>
                    <a:pt x="3" y="432"/>
                  </a:lnTo>
                  <a:lnTo>
                    <a:pt x="1" y="438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4" y="453"/>
                  </a:lnTo>
                  <a:lnTo>
                    <a:pt x="6" y="455"/>
                  </a:lnTo>
                  <a:lnTo>
                    <a:pt x="8" y="456"/>
                  </a:lnTo>
                  <a:lnTo>
                    <a:pt x="12" y="457"/>
                  </a:lnTo>
                  <a:lnTo>
                    <a:pt x="15" y="457"/>
                  </a:lnTo>
                  <a:lnTo>
                    <a:pt x="19" y="457"/>
                  </a:lnTo>
                  <a:lnTo>
                    <a:pt x="25" y="456"/>
                  </a:lnTo>
                  <a:lnTo>
                    <a:pt x="34" y="458"/>
                  </a:lnTo>
                  <a:lnTo>
                    <a:pt x="43" y="461"/>
                  </a:lnTo>
                  <a:lnTo>
                    <a:pt x="50" y="466"/>
                  </a:lnTo>
                  <a:lnTo>
                    <a:pt x="55" y="472"/>
                  </a:lnTo>
                  <a:lnTo>
                    <a:pt x="59" y="479"/>
                  </a:lnTo>
                  <a:lnTo>
                    <a:pt x="62" y="486"/>
                  </a:lnTo>
                  <a:lnTo>
                    <a:pt x="64" y="494"/>
                  </a:lnTo>
                  <a:lnTo>
                    <a:pt x="64" y="502"/>
                  </a:lnTo>
                  <a:lnTo>
                    <a:pt x="62" y="510"/>
                  </a:lnTo>
                  <a:lnTo>
                    <a:pt x="60" y="518"/>
                  </a:lnTo>
                  <a:lnTo>
                    <a:pt x="56" y="525"/>
                  </a:lnTo>
                  <a:lnTo>
                    <a:pt x="52" y="530"/>
                  </a:lnTo>
                  <a:lnTo>
                    <a:pt x="44" y="536"/>
                  </a:lnTo>
                  <a:lnTo>
                    <a:pt x="37" y="540"/>
                  </a:lnTo>
                  <a:lnTo>
                    <a:pt x="28" y="542"/>
                  </a:lnTo>
                  <a:lnTo>
                    <a:pt x="17" y="542"/>
                  </a:lnTo>
                  <a:lnTo>
                    <a:pt x="14" y="543"/>
                  </a:lnTo>
                  <a:lnTo>
                    <a:pt x="11" y="543"/>
                  </a:lnTo>
                  <a:lnTo>
                    <a:pt x="8" y="546"/>
                  </a:lnTo>
                  <a:lnTo>
                    <a:pt x="6" y="547"/>
                  </a:lnTo>
                  <a:lnTo>
                    <a:pt x="3" y="552"/>
                  </a:lnTo>
                  <a:lnTo>
                    <a:pt x="2" y="557"/>
                  </a:lnTo>
                  <a:lnTo>
                    <a:pt x="3" y="563"/>
                  </a:lnTo>
                  <a:lnTo>
                    <a:pt x="6" y="568"/>
                  </a:lnTo>
                  <a:lnTo>
                    <a:pt x="8" y="570"/>
                  </a:lnTo>
                  <a:lnTo>
                    <a:pt x="11" y="573"/>
                  </a:lnTo>
                  <a:lnTo>
                    <a:pt x="14" y="574"/>
                  </a:lnTo>
                  <a:lnTo>
                    <a:pt x="17" y="574"/>
                  </a:lnTo>
                  <a:lnTo>
                    <a:pt x="25" y="574"/>
                  </a:lnTo>
                  <a:lnTo>
                    <a:pt x="32" y="573"/>
                  </a:lnTo>
                  <a:lnTo>
                    <a:pt x="39" y="572"/>
                  </a:lnTo>
                  <a:lnTo>
                    <a:pt x="46" y="569"/>
                  </a:lnTo>
                  <a:lnTo>
                    <a:pt x="53" y="566"/>
                  </a:lnTo>
                  <a:lnTo>
                    <a:pt x="59" y="563"/>
                  </a:lnTo>
                  <a:lnTo>
                    <a:pt x="66" y="560"/>
                  </a:lnTo>
                  <a:lnTo>
                    <a:pt x="71" y="555"/>
                  </a:lnTo>
                  <a:lnTo>
                    <a:pt x="77" y="550"/>
                  </a:lnTo>
                  <a:lnTo>
                    <a:pt x="82" y="546"/>
                  </a:lnTo>
                  <a:lnTo>
                    <a:pt x="85" y="539"/>
                  </a:lnTo>
                  <a:lnTo>
                    <a:pt x="89" y="533"/>
                  </a:lnTo>
                  <a:lnTo>
                    <a:pt x="93" y="526"/>
                  </a:lnTo>
                  <a:lnTo>
                    <a:pt x="95" y="520"/>
                  </a:lnTo>
                  <a:lnTo>
                    <a:pt x="96" y="512"/>
                  </a:lnTo>
                  <a:lnTo>
                    <a:pt x="97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274638" y="4527550"/>
              <a:ext cx="73025" cy="73025"/>
            </a:xfrm>
            <a:custGeom>
              <a:rect b="b" l="l" r="r" t="t"/>
              <a:pathLst>
                <a:path extrusionOk="0" h="138" w="139">
                  <a:moveTo>
                    <a:pt x="70" y="138"/>
                  </a:moveTo>
                  <a:lnTo>
                    <a:pt x="62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3" y="133"/>
                  </a:lnTo>
                  <a:lnTo>
                    <a:pt x="36" y="131"/>
                  </a:lnTo>
                  <a:lnTo>
                    <a:pt x="31" y="126"/>
                  </a:lnTo>
                  <a:lnTo>
                    <a:pt x="25" y="123"/>
                  </a:lnTo>
                  <a:lnTo>
                    <a:pt x="20" y="119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8" y="103"/>
                  </a:lnTo>
                  <a:lnTo>
                    <a:pt x="6" y="96"/>
                  </a:lnTo>
                  <a:lnTo>
                    <a:pt x="4" y="90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4" y="2"/>
                  </a:lnTo>
                  <a:lnTo>
                    <a:pt x="90" y="3"/>
                  </a:lnTo>
                  <a:lnTo>
                    <a:pt x="97" y="5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3" y="16"/>
                  </a:lnTo>
                  <a:lnTo>
                    <a:pt x="118" y="20"/>
                  </a:lnTo>
                  <a:lnTo>
                    <a:pt x="122" y="26"/>
                  </a:lnTo>
                  <a:lnTo>
                    <a:pt x="127" y="31"/>
                  </a:lnTo>
                  <a:lnTo>
                    <a:pt x="130" y="37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6" y="55"/>
                  </a:lnTo>
                  <a:lnTo>
                    <a:pt x="138" y="63"/>
                  </a:lnTo>
                  <a:lnTo>
                    <a:pt x="139" y="69"/>
                  </a:lnTo>
                  <a:lnTo>
                    <a:pt x="138" y="77"/>
                  </a:lnTo>
                  <a:lnTo>
                    <a:pt x="136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3"/>
                  </a:lnTo>
                  <a:lnTo>
                    <a:pt x="127" y="108"/>
                  </a:lnTo>
                  <a:lnTo>
                    <a:pt x="122" y="113"/>
                  </a:lnTo>
                  <a:lnTo>
                    <a:pt x="118" y="119"/>
                  </a:lnTo>
                  <a:lnTo>
                    <a:pt x="113" y="123"/>
                  </a:lnTo>
                  <a:lnTo>
                    <a:pt x="107" y="126"/>
                  </a:lnTo>
                  <a:lnTo>
                    <a:pt x="102" y="131"/>
                  </a:lnTo>
                  <a:lnTo>
                    <a:pt x="97" y="133"/>
                  </a:lnTo>
                  <a:lnTo>
                    <a:pt x="90" y="135"/>
                  </a:lnTo>
                  <a:lnTo>
                    <a:pt x="84" y="137"/>
                  </a:lnTo>
                  <a:lnTo>
                    <a:pt x="76" y="138"/>
                  </a:lnTo>
                  <a:lnTo>
                    <a:pt x="70" y="138"/>
                  </a:lnTo>
                  <a:close/>
                  <a:moveTo>
                    <a:pt x="70" y="108"/>
                  </a:moveTo>
                  <a:lnTo>
                    <a:pt x="70" y="108"/>
                  </a:lnTo>
                  <a:lnTo>
                    <a:pt x="77" y="107"/>
                  </a:lnTo>
                  <a:lnTo>
                    <a:pt x="84" y="105"/>
                  </a:lnTo>
                  <a:lnTo>
                    <a:pt x="90" y="101"/>
                  </a:lnTo>
                  <a:lnTo>
                    <a:pt x="97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5"/>
                  </a:lnTo>
                  <a:lnTo>
                    <a:pt x="101" y="49"/>
                  </a:lnTo>
                  <a:lnTo>
                    <a:pt x="97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7" y="32"/>
                  </a:lnTo>
                  <a:lnTo>
                    <a:pt x="70" y="31"/>
                  </a:lnTo>
                  <a:lnTo>
                    <a:pt x="62" y="32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3" y="42"/>
                  </a:lnTo>
                  <a:lnTo>
                    <a:pt x="37" y="49"/>
                  </a:lnTo>
                  <a:lnTo>
                    <a:pt x="34" y="55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3" y="96"/>
                  </a:lnTo>
                  <a:lnTo>
                    <a:pt x="48" y="101"/>
                  </a:lnTo>
                  <a:lnTo>
                    <a:pt x="54" y="105"/>
                  </a:lnTo>
                  <a:lnTo>
                    <a:pt x="62" y="107"/>
                  </a:lnTo>
                  <a:lnTo>
                    <a:pt x="70" y="1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398463" y="4789488"/>
              <a:ext cx="796925" cy="19050"/>
            </a:xfrm>
            <a:custGeom>
              <a:rect b="b" l="l" r="r" t="t"/>
              <a:pathLst>
                <a:path extrusionOk="0" h="36" w="1506">
                  <a:moveTo>
                    <a:pt x="18" y="36"/>
                  </a:moveTo>
                  <a:lnTo>
                    <a:pt x="1488" y="36"/>
                  </a:lnTo>
                  <a:lnTo>
                    <a:pt x="1491" y="36"/>
                  </a:lnTo>
                  <a:lnTo>
                    <a:pt x="1495" y="35"/>
                  </a:lnTo>
                  <a:lnTo>
                    <a:pt x="1499" y="33"/>
                  </a:lnTo>
                  <a:lnTo>
                    <a:pt x="1501" y="31"/>
                  </a:lnTo>
                  <a:lnTo>
                    <a:pt x="1503" y="29"/>
                  </a:lnTo>
                  <a:lnTo>
                    <a:pt x="1505" y="26"/>
                  </a:lnTo>
                  <a:lnTo>
                    <a:pt x="1506" y="22"/>
                  </a:lnTo>
                  <a:lnTo>
                    <a:pt x="1506" y="18"/>
                  </a:lnTo>
                  <a:lnTo>
                    <a:pt x="1506" y="15"/>
                  </a:lnTo>
                  <a:lnTo>
                    <a:pt x="1505" y="10"/>
                  </a:lnTo>
                  <a:lnTo>
                    <a:pt x="1503" y="7"/>
                  </a:lnTo>
                  <a:lnTo>
                    <a:pt x="1501" y="5"/>
                  </a:lnTo>
                  <a:lnTo>
                    <a:pt x="1499" y="3"/>
                  </a:lnTo>
                  <a:lnTo>
                    <a:pt x="1495" y="1"/>
                  </a:lnTo>
                  <a:lnTo>
                    <a:pt x="1491" y="0"/>
                  </a:lnTo>
                  <a:lnTo>
                    <a:pt x="148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5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07988" y="4718050"/>
              <a:ext cx="304800" cy="84138"/>
            </a:xfrm>
            <a:custGeom>
              <a:rect b="b" l="l" r="r" t="t"/>
              <a:pathLst>
                <a:path extrusionOk="0" h="158" w="574">
                  <a:moveTo>
                    <a:pt x="69" y="62"/>
                  </a:moveTo>
                  <a:lnTo>
                    <a:pt x="79" y="62"/>
                  </a:lnTo>
                  <a:lnTo>
                    <a:pt x="88" y="63"/>
                  </a:lnTo>
                  <a:lnTo>
                    <a:pt x="96" y="65"/>
                  </a:lnTo>
                  <a:lnTo>
                    <a:pt x="104" y="69"/>
                  </a:lnTo>
                  <a:lnTo>
                    <a:pt x="111" y="72"/>
                  </a:lnTo>
                  <a:lnTo>
                    <a:pt x="118" y="77"/>
                  </a:lnTo>
                  <a:lnTo>
                    <a:pt x="124" y="82"/>
                  </a:lnTo>
                  <a:lnTo>
                    <a:pt x="131" y="88"/>
                  </a:lnTo>
                  <a:lnTo>
                    <a:pt x="136" y="76"/>
                  </a:lnTo>
                  <a:lnTo>
                    <a:pt x="143" y="65"/>
                  </a:lnTo>
                  <a:lnTo>
                    <a:pt x="151" y="55"/>
                  </a:lnTo>
                  <a:lnTo>
                    <a:pt x="160" y="45"/>
                  </a:lnTo>
                  <a:lnTo>
                    <a:pt x="169" y="36"/>
                  </a:lnTo>
                  <a:lnTo>
                    <a:pt x="179" y="28"/>
                  </a:lnTo>
                  <a:lnTo>
                    <a:pt x="190" y="21"/>
                  </a:lnTo>
                  <a:lnTo>
                    <a:pt x="201" y="15"/>
                  </a:lnTo>
                  <a:lnTo>
                    <a:pt x="213" y="9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1" y="1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2"/>
                  </a:lnTo>
                  <a:lnTo>
                    <a:pt x="307" y="5"/>
                  </a:lnTo>
                  <a:lnTo>
                    <a:pt x="317" y="7"/>
                  </a:lnTo>
                  <a:lnTo>
                    <a:pt x="325" y="11"/>
                  </a:lnTo>
                  <a:lnTo>
                    <a:pt x="335" y="16"/>
                  </a:lnTo>
                  <a:lnTo>
                    <a:pt x="344" y="20"/>
                  </a:lnTo>
                  <a:lnTo>
                    <a:pt x="360" y="32"/>
                  </a:lnTo>
                  <a:lnTo>
                    <a:pt x="376" y="44"/>
                  </a:lnTo>
                  <a:lnTo>
                    <a:pt x="407" y="72"/>
                  </a:lnTo>
                  <a:lnTo>
                    <a:pt x="439" y="97"/>
                  </a:lnTo>
                  <a:lnTo>
                    <a:pt x="448" y="102"/>
                  </a:lnTo>
                  <a:lnTo>
                    <a:pt x="458" y="108"/>
                  </a:lnTo>
                  <a:lnTo>
                    <a:pt x="469" y="112"/>
                  </a:lnTo>
                  <a:lnTo>
                    <a:pt x="481" y="114"/>
                  </a:lnTo>
                  <a:lnTo>
                    <a:pt x="492" y="115"/>
                  </a:lnTo>
                  <a:lnTo>
                    <a:pt x="503" y="114"/>
                  </a:lnTo>
                  <a:lnTo>
                    <a:pt x="514" y="112"/>
                  </a:lnTo>
                  <a:lnTo>
                    <a:pt x="525" y="106"/>
                  </a:lnTo>
                  <a:lnTo>
                    <a:pt x="530" y="103"/>
                  </a:lnTo>
                  <a:lnTo>
                    <a:pt x="535" y="99"/>
                  </a:lnTo>
                  <a:lnTo>
                    <a:pt x="538" y="94"/>
                  </a:lnTo>
                  <a:lnTo>
                    <a:pt x="540" y="88"/>
                  </a:lnTo>
                  <a:lnTo>
                    <a:pt x="542" y="82"/>
                  </a:lnTo>
                  <a:lnTo>
                    <a:pt x="543" y="75"/>
                  </a:lnTo>
                  <a:lnTo>
                    <a:pt x="542" y="70"/>
                  </a:lnTo>
                  <a:lnTo>
                    <a:pt x="542" y="63"/>
                  </a:lnTo>
                  <a:lnTo>
                    <a:pt x="540" y="59"/>
                  </a:lnTo>
                  <a:lnTo>
                    <a:pt x="539" y="56"/>
                  </a:lnTo>
                  <a:lnTo>
                    <a:pt x="536" y="52"/>
                  </a:lnTo>
                  <a:lnTo>
                    <a:pt x="534" y="50"/>
                  </a:lnTo>
                  <a:lnTo>
                    <a:pt x="530" y="49"/>
                  </a:lnTo>
                  <a:lnTo>
                    <a:pt x="526" y="48"/>
                  </a:lnTo>
                  <a:lnTo>
                    <a:pt x="523" y="48"/>
                  </a:lnTo>
                  <a:lnTo>
                    <a:pt x="519" y="48"/>
                  </a:lnTo>
                  <a:lnTo>
                    <a:pt x="515" y="49"/>
                  </a:lnTo>
                  <a:lnTo>
                    <a:pt x="512" y="50"/>
                  </a:lnTo>
                  <a:lnTo>
                    <a:pt x="509" y="52"/>
                  </a:lnTo>
                  <a:lnTo>
                    <a:pt x="506" y="55"/>
                  </a:lnTo>
                  <a:lnTo>
                    <a:pt x="503" y="57"/>
                  </a:lnTo>
                  <a:lnTo>
                    <a:pt x="501" y="60"/>
                  </a:lnTo>
                  <a:lnTo>
                    <a:pt x="500" y="63"/>
                  </a:lnTo>
                  <a:lnTo>
                    <a:pt x="500" y="68"/>
                  </a:lnTo>
                  <a:lnTo>
                    <a:pt x="500" y="71"/>
                  </a:lnTo>
                  <a:lnTo>
                    <a:pt x="499" y="74"/>
                  </a:lnTo>
                  <a:lnTo>
                    <a:pt x="497" y="77"/>
                  </a:lnTo>
                  <a:lnTo>
                    <a:pt x="495" y="78"/>
                  </a:lnTo>
                  <a:lnTo>
                    <a:pt x="491" y="82"/>
                  </a:lnTo>
                  <a:lnTo>
                    <a:pt x="485" y="83"/>
                  </a:lnTo>
                  <a:lnTo>
                    <a:pt x="479" y="82"/>
                  </a:lnTo>
                  <a:lnTo>
                    <a:pt x="474" y="78"/>
                  </a:lnTo>
                  <a:lnTo>
                    <a:pt x="472" y="77"/>
                  </a:lnTo>
                  <a:lnTo>
                    <a:pt x="471" y="74"/>
                  </a:lnTo>
                  <a:lnTo>
                    <a:pt x="470" y="71"/>
                  </a:lnTo>
                  <a:lnTo>
                    <a:pt x="469" y="68"/>
                  </a:lnTo>
                  <a:lnTo>
                    <a:pt x="470" y="60"/>
                  </a:lnTo>
                  <a:lnTo>
                    <a:pt x="472" y="54"/>
                  </a:lnTo>
                  <a:lnTo>
                    <a:pt x="474" y="47"/>
                  </a:lnTo>
                  <a:lnTo>
                    <a:pt x="479" y="41"/>
                  </a:lnTo>
                  <a:lnTo>
                    <a:pt x="483" y="35"/>
                  </a:lnTo>
                  <a:lnTo>
                    <a:pt x="488" y="30"/>
                  </a:lnTo>
                  <a:lnTo>
                    <a:pt x="495" y="25"/>
                  </a:lnTo>
                  <a:lnTo>
                    <a:pt x="501" y="21"/>
                  </a:lnTo>
                  <a:lnTo>
                    <a:pt x="508" y="19"/>
                  </a:lnTo>
                  <a:lnTo>
                    <a:pt x="515" y="17"/>
                  </a:lnTo>
                  <a:lnTo>
                    <a:pt x="523" y="16"/>
                  </a:lnTo>
                  <a:lnTo>
                    <a:pt x="529" y="16"/>
                  </a:lnTo>
                  <a:lnTo>
                    <a:pt x="537" y="18"/>
                  </a:lnTo>
                  <a:lnTo>
                    <a:pt x="543" y="20"/>
                  </a:lnTo>
                  <a:lnTo>
                    <a:pt x="550" y="24"/>
                  </a:lnTo>
                  <a:lnTo>
                    <a:pt x="556" y="30"/>
                  </a:lnTo>
                  <a:lnTo>
                    <a:pt x="563" y="37"/>
                  </a:lnTo>
                  <a:lnTo>
                    <a:pt x="568" y="46"/>
                  </a:lnTo>
                  <a:lnTo>
                    <a:pt x="572" y="55"/>
                  </a:lnTo>
                  <a:lnTo>
                    <a:pt x="574" y="63"/>
                  </a:lnTo>
                  <a:lnTo>
                    <a:pt x="574" y="72"/>
                  </a:lnTo>
                  <a:lnTo>
                    <a:pt x="574" y="81"/>
                  </a:lnTo>
                  <a:lnTo>
                    <a:pt x="572" y="89"/>
                  </a:lnTo>
                  <a:lnTo>
                    <a:pt x="569" y="98"/>
                  </a:lnTo>
                  <a:lnTo>
                    <a:pt x="565" y="106"/>
                  </a:lnTo>
                  <a:lnTo>
                    <a:pt x="560" y="113"/>
                  </a:lnTo>
                  <a:lnTo>
                    <a:pt x="554" y="121"/>
                  </a:lnTo>
                  <a:lnTo>
                    <a:pt x="548" y="127"/>
                  </a:lnTo>
                  <a:lnTo>
                    <a:pt x="540" y="132"/>
                  </a:lnTo>
                  <a:lnTo>
                    <a:pt x="532" y="138"/>
                  </a:lnTo>
                  <a:lnTo>
                    <a:pt x="523" y="141"/>
                  </a:lnTo>
                  <a:lnTo>
                    <a:pt x="513" y="144"/>
                  </a:lnTo>
                  <a:lnTo>
                    <a:pt x="500" y="146"/>
                  </a:lnTo>
                  <a:lnTo>
                    <a:pt x="487" y="148"/>
                  </a:lnTo>
                  <a:lnTo>
                    <a:pt x="475" y="145"/>
                  </a:lnTo>
                  <a:lnTo>
                    <a:pt x="464" y="143"/>
                  </a:lnTo>
                  <a:lnTo>
                    <a:pt x="452" y="139"/>
                  </a:lnTo>
                  <a:lnTo>
                    <a:pt x="441" y="133"/>
                  </a:lnTo>
                  <a:lnTo>
                    <a:pt x="429" y="127"/>
                  </a:lnTo>
                  <a:lnTo>
                    <a:pt x="418" y="121"/>
                  </a:lnTo>
                  <a:lnTo>
                    <a:pt x="398" y="104"/>
                  </a:lnTo>
                  <a:lnTo>
                    <a:pt x="378" y="87"/>
                  </a:lnTo>
                  <a:lnTo>
                    <a:pt x="359" y="71"/>
                  </a:lnTo>
                  <a:lnTo>
                    <a:pt x="339" y="56"/>
                  </a:lnTo>
                  <a:lnTo>
                    <a:pt x="333" y="50"/>
                  </a:lnTo>
                  <a:lnTo>
                    <a:pt x="325" y="46"/>
                  </a:lnTo>
                  <a:lnTo>
                    <a:pt x="318" y="42"/>
                  </a:lnTo>
                  <a:lnTo>
                    <a:pt x="310" y="38"/>
                  </a:lnTo>
                  <a:lnTo>
                    <a:pt x="295" y="34"/>
                  </a:lnTo>
                  <a:lnTo>
                    <a:pt x="280" y="31"/>
                  </a:lnTo>
                  <a:lnTo>
                    <a:pt x="265" y="31"/>
                  </a:lnTo>
                  <a:lnTo>
                    <a:pt x="250" y="32"/>
                  </a:lnTo>
                  <a:lnTo>
                    <a:pt x="235" y="35"/>
                  </a:lnTo>
                  <a:lnTo>
                    <a:pt x="221" y="41"/>
                  </a:lnTo>
                  <a:lnTo>
                    <a:pt x="208" y="47"/>
                  </a:lnTo>
                  <a:lnTo>
                    <a:pt x="195" y="55"/>
                  </a:lnTo>
                  <a:lnTo>
                    <a:pt x="183" y="65"/>
                  </a:lnTo>
                  <a:lnTo>
                    <a:pt x="173" y="76"/>
                  </a:lnTo>
                  <a:lnTo>
                    <a:pt x="164" y="89"/>
                  </a:lnTo>
                  <a:lnTo>
                    <a:pt x="157" y="103"/>
                  </a:lnTo>
                  <a:lnTo>
                    <a:pt x="155" y="111"/>
                  </a:lnTo>
                  <a:lnTo>
                    <a:pt x="152" y="118"/>
                  </a:lnTo>
                  <a:lnTo>
                    <a:pt x="150" y="127"/>
                  </a:lnTo>
                  <a:lnTo>
                    <a:pt x="149" y="135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8" y="142"/>
                  </a:lnTo>
                  <a:lnTo>
                    <a:pt x="148" y="145"/>
                  </a:lnTo>
                  <a:lnTo>
                    <a:pt x="147" y="149"/>
                  </a:lnTo>
                  <a:lnTo>
                    <a:pt x="146" y="152"/>
                  </a:lnTo>
                  <a:lnTo>
                    <a:pt x="144" y="154"/>
                  </a:lnTo>
                  <a:lnTo>
                    <a:pt x="142" y="155"/>
                  </a:lnTo>
                  <a:lnTo>
                    <a:pt x="136" y="158"/>
                  </a:lnTo>
                  <a:lnTo>
                    <a:pt x="131" y="158"/>
                  </a:lnTo>
                  <a:lnTo>
                    <a:pt x="125" y="157"/>
                  </a:lnTo>
                  <a:lnTo>
                    <a:pt x="121" y="155"/>
                  </a:lnTo>
                  <a:lnTo>
                    <a:pt x="119" y="153"/>
                  </a:lnTo>
                  <a:lnTo>
                    <a:pt x="118" y="151"/>
                  </a:lnTo>
                  <a:lnTo>
                    <a:pt x="117" y="148"/>
                  </a:lnTo>
                  <a:lnTo>
                    <a:pt x="117" y="144"/>
                  </a:lnTo>
                  <a:lnTo>
                    <a:pt x="117" y="139"/>
                  </a:lnTo>
                  <a:lnTo>
                    <a:pt x="118" y="135"/>
                  </a:lnTo>
                  <a:lnTo>
                    <a:pt x="116" y="125"/>
                  </a:lnTo>
                  <a:lnTo>
                    <a:pt x="113" y="116"/>
                  </a:lnTo>
                  <a:lnTo>
                    <a:pt x="108" y="109"/>
                  </a:lnTo>
                  <a:lnTo>
                    <a:pt x="102" y="103"/>
                  </a:lnTo>
                  <a:lnTo>
                    <a:pt x="95" y="99"/>
                  </a:lnTo>
                  <a:lnTo>
                    <a:pt x="88" y="97"/>
                  </a:lnTo>
                  <a:lnTo>
                    <a:pt x="80" y="95"/>
                  </a:lnTo>
                  <a:lnTo>
                    <a:pt x="71" y="95"/>
                  </a:lnTo>
                  <a:lnTo>
                    <a:pt x="64" y="96"/>
                  </a:lnTo>
                  <a:lnTo>
                    <a:pt x="56" y="98"/>
                  </a:lnTo>
                  <a:lnTo>
                    <a:pt x="50" y="102"/>
                  </a:lnTo>
                  <a:lnTo>
                    <a:pt x="43" y="108"/>
                  </a:lnTo>
                  <a:lnTo>
                    <a:pt x="38" y="114"/>
                  </a:lnTo>
                  <a:lnTo>
                    <a:pt x="35" y="122"/>
                  </a:lnTo>
                  <a:lnTo>
                    <a:pt x="32" y="131"/>
                  </a:lnTo>
                  <a:lnTo>
                    <a:pt x="32" y="141"/>
                  </a:lnTo>
                  <a:lnTo>
                    <a:pt x="32" y="145"/>
                  </a:lnTo>
                  <a:lnTo>
                    <a:pt x="30" y="149"/>
                  </a:lnTo>
                  <a:lnTo>
                    <a:pt x="28" y="151"/>
                  </a:lnTo>
                  <a:lnTo>
                    <a:pt x="27" y="153"/>
                  </a:lnTo>
                  <a:lnTo>
                    <a:pt x="22" y="155"/>
                  </a:lnTo>
                  <a:lnTo>
                    <a:pt x="16" y="156"/>
                  </a:lnTo>
                  <a:lnTo>
                    <a:pt x="11" y="155"/>
                  </a:lnTo>
                  <a:lnTo>
                    <a:pt x="6" y="153"/>
                  </a:lnTo>
                  <a:lnTo>
                    <a:pt x="3" y="151"/>
                  </a:lnTo>
                  <a:lnTo>
                    <a:pt x="2" y="149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27"/>
                  </a:lnTo>
                  <a:lnTo>
                    <a:pt x="2" y="119"/>
                  </a:lnTo>
                  <a:lnTo>
                    <a:pt x="5" y="113"/>
                  </a:lnTo>
                  <a:lnTo>
                    <a:pt x="8" y="105"/>
                  </a:lnTo>
                  <a:lnTo>
                    <a:pt x="11" y="99"/>
                  </a:lnTo>
                  <a:lnTo>
                    <a:pt x="14" y="94"/>
                  </a:lnTo>
                  <a:lnTo>
                    <a:pt x="19" y="87"/>
                  </a:lnTo>
                  <a:lnTo>
                    <a:pt x="24" y="82"/>
                  </a:lnTo>
                  <a:lnTo>
                    <a:pt x="29" y="77"/>
                  </a:lnTo>
                  <a:lnTo>
                    <a:pt x="35" y="73"/>
                  </a:lnTo>
                  <a:lnTo>
                    <a:pt x="41" y="70"/>
                  </a:lnTo>
                  <a:lnTo>
                    <a:pt x="48" y="67"/>
                  </a:lnTo>
                  <a:lnTo>
                    <a:pt x="54" y="64"/>
                  </a:lnTo>
                  <a:lnTo>
                    <a:pt x="62" y="62"/>
                  </a:lnTo>
                  <a:lnTo>
                    <a:pt x="69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07988" y="4802188"/>
              <a:ext cx="304800" cy="84138"/>
            </a:xfrm>
            <a:custGeom>
              <a:rect b="b" l="l" r="r" t="t"/>
              <a:pathLst>
                <a:path extrusionOk="0" h="160" w="574">
                  <a:moveTo>
                    <a:pt x="69" y="97"/>
                  </a:moveTo>
                  <a:lnTo>
                    <a:pt x="79" y="97"/>
                  </a:lnTo>
                  <a:lnTo>
                    <a:pt x="88" y="96"/>
                  </a:lnTo>
                  <a:lnTo>
                    <a:pt x="96" y="94"/>
                  </a:lnTo>
                  <a:lnTo>
                    <a:pt x="104" y="91"/>
                  </a:lnTo>
                  <a:lnTo>
                    <a:pt x="111" y="88"/>
                  </a:lnTo>
                  <a:lnTo>
                    <a:pt x="118" y="82"/>
                  </a:lnTo>
                  <a:lnTo>
                    <a:pt x="124" y="77"/>
                  </a:lnTo>
                  <a:lnTo>
                    <a:pt x="131" y="72"/>
                  </a:lnTo>
                  <a:lnTo>
                    <a:pt x="136" y="83"/>
                  </a:lnTo>
                  <a:lnTo>
                    <a:pt x="143" y="94"/>
                  </a:lnTo>
                  <a:lnTo>
                    <a:pt x="151" y="105"/>
                  </a:lnTo>
                  <a:lnTo>
                    <a:pt x="160" y="115"/>
                  </a:lnTo>
                  <a:lnTo>
                    <a:pt x="169" y="123"/>
                  </a:lnTo>
                  <a:lnTo>
                    <a:pt x="179" y="132"/>
                  </a:lnTo>
                  <a:lnTo>
                    <a:pt x="190" y="139"/>
                  </a:lnTo>
                  <a:lnTo>
                    <a:pt x="201" y="145"/>
                  </a:lnTo>
                  <a:lnTo>
                    <a:pt x="213" y="150"/>
                  </a:lnTo>
                  <a:lnTo>
                    <a:pt x="225" y="154"/>
                  </a:lnTo>
                  <a:lnTo>
                    <a:pt x="238" y="157"/>
                  </a:lnTo>
                  <a:lnTo>
                    <a:pt x="251" y="159"/>
                  </a:lnTo>
                  <a:lnTo>
                    <a:pt x="265" y="160"/>
                  </a:lnTo>
                  <a:lnTo>
                    <a:pt x="279" y="159"/>
                  </a:lnTo>
                  <a:lnTo>
                    <a:pt x="293" y="158"/>
                  </a:lnTo>
                  <a:lnTo>
                    <a:pt x="307" y="155"/>
                  </a:lnTo>
                  <a:lnTo>
                    <a:pt x="317" y="153"/>
                  </a:lnTo>
                  <a:lnTo>
                    <a:pt x="325" y="148"/>
                  </a:lnTo>
                  <a:lnTo>
                    <a:pt x="335" y="144"/>
                  </a:lnTo>
                  <a:lnTo>
                    <a:pt x="344" y="140"/>
                  </a:lnTo>
                  <a:lnTo>
                    <a:pt x="360" y="128"/>
                  </a:lnTo>
                  <a:lnTo>
                    <a:pt x="376" y="116"/>
                  </a:lnTo>
                  <a:lnTo>
                    <a:pt x="407" y="88"/>
                  </a:lnTo>
                  <a:lnTo>
                    <a:pt x="439" y="63"/>
                  </a:lnTo>
                  <a:lnTo>
                    <a:pt x="448" y="56"/>
                  </a:lnTo>
                  <a:lnTo>
                    <a:pt x="458" y="52"/>
                  </a:lnTo>
                  <a:lnTo>
                    <a:pt x="469" y="48"/>
                  </a:lnTo>
                  <a:lnTo>
                    <a:pt x="481" y="46"/>
                  </a:lnTo>
                  <a:lnTo>
                    <a:pt x="492" y="45"/>
                  </a:lnTo>
                  <a:lnTo>
                    <a:pt x="503" y="46"/>
                  </a:lnTo>
                  <a:lnTo>
                    <a:pt x="514" y="48"/>
                  </a:lnTo>
                  <a:lnTo>
                    <a:pt x="525" y="53"/>
                  </a:lnTo>
                  <a:lnTo>
                    <a:pt x="530" y="56"/>
                  </a:lnTo>
                  <a:lnTo>
                    <a:pt x="535" y="61"/>
                  </a:lnTo>
                  <a:lnTo>
                    <a:pt x="538" y="66"/>
                  </a:lnTo>
                  <a:lnTo>
                    <a:pt x="540" y="72"/>
                  </a:lnTo>
                  <a:lnTo>
                    <a:pt x="542" y="78"/>
                  </a:lnTo>
                  <a:lnTo>
                    <a:pt x="543" y="85"/>
                  </a:lnTo>
                  <a:lnTo>
                    <a:pt x="542" y="90"/>
                  </a:lnTo>
                  <a:lnTo>
                    <a:pt x="542" y="96"/>
                  </a:lnTo>
                  <a:lnTo>
                    <a:pt x="540" y="101"/>
                  </a:lnTo>
                  <a:lnTo>
                    <a:pt x="539" y="104"/>
                  </a:lnTo>
                  <a:lnTo>
                    <a:pt x="536" y="107"/>
                  </a:lnTo>
                  <a:lnTo>
                    <a:pt x="534" y="109"/>
                  </a:lnTo>
                  <a:lnTo>
                    <a:pt x="530" y="110"/>
                  </a:lnTo>
                  <a:lnTo>
                    <a:pt x="526" y="112"/>
                  </a:lnTo>
                  <a:lnTo>
                    <a:pt x="523" y="112"/>
                  </a:lnTo>
                  <a:lnTo>
                    <a:pt x="519" y="112"/>
                  </a:lnTo>
                  <a:lnTo>
                    <a:pt x="515" y="110"/>
                  </a:lnTo>
                  <a:lnTo>
                    <a:pt x="512" y="109"/>
                  </a:lnTo>
                  <a:lnTo>
                    <a:pt x="509" y="107"/>
                  </a:lnTo>
                  <a:lnTo>
                    <a:pt x="506" y="105"/>
                  </a:lnTo>
                  <a:lnTo>
                    <a:pt x="503" y="103"/>
                  </a:lnTo>
                  <a:lnTo>
                    <a:pt x="501" y="100"/>
                  </a:lnTo>
                  <a:lnTo>
                    <a:pt x="500" y="95"/>
                  </a:lnTo>
                  <a:lnTo>
                    <a:pt x="500" y="92"/>
                  </a:lnTo>
                  <a:lnTo>
                    <a:pt x="500" y="89"/>
                  </a:lnTo>
                  <a:lnTo>
                    <a:pt x="499" y="86"/>
                  </a:lnTo>
                  <a:lnTo>
                    <a:pt x="497" y="82"/>
                  </a:lnTo>
                  <a:lnTo>
                    <a:pt x="495" y="80"/>
                  </a:lnTo>
                  <a:lnTo>
                    <a:pt x="491" y="78"/>
                  </a:lnTo>
                  <a:lnTo>
                    <a:pt x="485" y="77"/>
                  </a:lnTo>
                  <a:lnTo>
                    <a:pt x="479" y="78"/>
                  </a:lnTo>
                  <a:lnTo>
                    <a:pt x="474" y="80"/>
                  </a:lnTo>
                  <a:lnTo>
                    <a:pt x="472" y="82"/>
                  </a:lnTo>
                  <a:lnTo>
                    <a:pt x="471" y="86"/>
                  </a:lnTo>
                  <a:lnTo>
                    <a:pt x="470" y="89"/>
                  </a:lnTo>
                  <a:lnTo>
                    <a:pt x="469" y="92"/>
                  </a:lnTo>
                  <a:lnTo>
                    <a:pt x="470" y="100"/>
                  </a:lnTo>
                  <a:lnTo>
                    <a:pt x="472" y="106"/>
                  </a:lnTo>
                  <a:lnTo>
                    <a:pt x="474" y="113"/>
                  </a:lnTo>
                  <a:lnTo>
                    <a:pt x="479" y="119"/>
                  </a:lnTo>
                  <a:lnTo>
                    <a:pt x="483" y="124"/>
                  </a:lnTo>
                  <a:lnTo>
                    <a:pt x="488" y="130"/>
                  </a:lnTo>
                  <a:lnTo>
                    <a:pt x="495" y="134"/>
                  </a:lnTo>
                  <a:lnTo>
                    <a:pt x="501" y="139"/>
                  </a:lnTo>
                  <a:lnTo>
                    <a:pt x="508" y="141"/>
                  </a:lnTo>
                  <a:lnTo>
                    <a:pt x="515" y="143"/>
                  </a:lnTo>
                  <a:lnTo>
                    <a:pt x="523" y="144"/>
                  </a:lnTo>
                  <a:lnTo>
                    <a:pt x="529" y="144"/>
                  </a:lnTo>
                  <a:lnTo>
                    <a:pt x="537" y="142"/>
                  </a:lnTo>
                  <a:lnTo>
                    <a:pt x="543" y="140"/>
                  </a:lnTo>
                  <a:lnTo>
                    <a:pt x="550" y="135"/>
                  </a:lnTo>
                  <a:lnTo>
                    <a:pt x="556" y="130"/>
                  </a:lnTo>
                  <a:lnTo>
                    <a:pt x="563" y="122"/>
                  </a:lnTo>
                  <a:lnTo>
                    <a:pt x="568" y="114"/>
                  </a:lnTo>
                  <a:lnTo>
                    <a:pt x="572" y="105"/>
                  </a:lnTo>
                  <a:lnTo>
                    <a:pt x="574" y="96"/>
                  </a:lnTo>
                  <a:lnTo>
                    <a:pt x="574" y="88"/>
                  </a:lnTo>
                  <a:lnTo>
                    <a:pt x="574" y="78"/>
                  </a:lnTo>
                  <a:lnTo>
                    <a:pt x="572" y="69"/>
                  </a:lnTo>
                  <a:lnTo>
                    <a:pt x="569" y="62"/>
                  </a:lnTo>
                  <a:lnTo>
                    <a:pt x="565" y="53"/>
                  </a:lnTo>
                  <a:lnTo>
                    <a:pt x="560" y="46"/>
                  </a:lnTo>
                  <a:lnTo>
                    <a:pt x="554" y="39"/>
                  </a:lnTo>
                  <a:lnTo>
                    <a:pt x="548" y="33"/>
                  </a:lnTo>
                  <a:lnTo>
                    <a:pt x="540" y="27"/>
                  </a:lnTo>
                  <a:lnTo>
                    <a:pt x="532" y="22"/>
                  </a:lnTo>
                  <a:lnTo>
                    <a:pt x="523" y="19"/>
                  </a:lnTo>
                  <a:lnTo>
                    <a:pt x="513" y="15"/>
                  </a:lnTo>
                  <a:lnTo>
                    <a:pt x="500" y="13"/>
                  </a:lnTo>
                  <a:lnTo>
                    <a:pt x="487" y="12"/>
                  </a:lnTo>
                  <a:lnTo>
                    <a:pt x="475" y="13"/>
                  </a:lnTo>
                  <a:lnTo>
                    <a:pt x="464" y="16"/>
                  </a:lnTo>
                  <a:lnTo>
                    <a:pt x="452" y="21"/>
                  </a:lnTo>
                  <a:lnTo>
                    <a:pt x="441" y="26"/>
                  </a:lnTo>
                  <a:lnTo>
                    <a:pt x="429" y="32"/>
                  </a:lnTo>
                  <a:lnTo>
                    <a:pt x="418" y="39"/>
                  </a:lnTo>
                  <a:lnTo>
                    <a:pt x="398" y="55"/>
                  </a:lnTo>
                  <a:lnTo>
                    <a:pt x="378" y="73"/>
                  </a:lnTo>
                  <a:lnTo>
                    <a:pt x="359" y="89"/>
                  </a:lnTo>
                  <a:lnTo>
                    <a:pt x="339" y="104"/>
                  </a:lnTo>
                  <a:lnTo>
                    <a:pt x="333" y="109"/>
                  </a:lnTo>
                  <a:lnTo>
                    <a:pt x="325" y="114"/>
                  </a:lnTo>
                  <a:lnTo>
                    <a:pt x="318" y="117"/>
                  </a:lnTo>
                  <a:lnTo>
                    <a:pt x="310" y="120"/>
                  </a:lnTo>
                  <a:lnTo>
                    <a:pt x="295" y="126"/>
                  </a:lnTo>
                  <a:lnTo>
                    <a:pt x="280" y="128"/>
                  </a:lnTo>
                  <a:lnTo>
                    <a:pt x="265" y="129"/>
                  </a:lnTo>
                  <a:lnTo>
                    <a:pt x="250" y="128"/>
                  </a:lnTo>
                  <a:lnTo>
                    <a:pt x="235" y="124"/>
                  </a:lnTo>
                  <a:lnTo>
                    <a:pt x="221" y="119"/>
                  </a:lnTo>
                  <a:lnTo>
                    <a:pt x="208" y="113"/>
                  </a:lnTo>
                  <a:lnTo>
                    <a:pt x="195" y="104"/>
                  </a:lnTo>
                  <a:lnTo>
                    <a:pt x="183" y="94"/>
                  </a:lnTo>
                  <a:lnTo>
                    <a:pt x="173" y="83"/>
                  </a:lnTo>
                  <a:lnTo>
                    <a:pt x="164" y="70"/>
                  </a:lnTo>
                  <a:lnTo>
                    <a:pt x="157" y="56"/>
                  </a:lnTo>
                  <a:lnTo>
                    <a:pt x="155" y="49"/>
                  </a:lnTo>
                  <a:lnTo>
                    <a:pt x="152" y="41"/>
                  </a:lnTo>
                  <a:lnTo>
                    <a:pt x="150" y="33"/>
                  </a:lnTo>
                  <a:lnTo>
                    <a:pt x="149" y="25"/>
                  </a:lnTo>
                  <a:lnTo>
                    <a:pt x="149" y="23"/>
                  </a:lnTo>
                  <a:lnTo>
                    <a:pt x="149" y="21"/>
                  </a:lnTo>
                  <a:lnTo>
                    <a:pt x="148" y="18"/>
                  </a:lnTo>
                  <a:lnTo>
                    <a:pt x="148" y="14"/>
                  </a:lnTo>
                  <a:lnTo>
                    <a:pt x="147" y="11"/>
                  </a:lnTo>
                  <a:lnTo>
                    <a:pt x="146" y="8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36" y="1"/>
                  </a:lnTo>
                  <a:lnTo>
                    <a:pt x="131" y="0"/>
                  </a:lnTo>
                  <a:lnTo>
                    <a:pt x="125" y="1"/>
                  </a:lnTo>
                  <a:lnTo>
                    <a:pt x="121" y="5"/>
                  </a:lnTo>
                  <a:lnTo>
                    <a:pt x="119" y="7"/>
                  </a:lnTo>
                  <a:lnTo>
                    <a:pt x="118" y="9"/>
                  </a:lnTo>
                  <a:lnTo>
                    <a:pt x="117" y="12"/>
                  </a:lnTo>
                  <a:lnTo>
                    <a:pt x="117" y="15"/>
                  </a:lnTo>
                  <a:lnTo>
                    <a:pt x="117" y="21"/>
                  </a:lnTo>
                  <a:lnTo>
                    <a:pt x="118" y="25"/>
                  </a:lnTo>
                  <a:lnTo>
                    <a:pt x="116" y="35"/>
                  </a:lnTo>
                  <a:lnTo>
                    <a:pt x="113" y="43"/>
                  </a:lnTo>
                  <a:lnTo>
                    <a:pt x="108" y="50"/>
                  </a:lnTo>
                  <a:lnTo>
                    <a:pt x="102" y="56"/>
                  </a:lnTo>
                  <a:lnTo>
                    <a:pt x="95" y="61"/>
                  </a:lnTo>
                  <a:lnTo>
                    <a:pt x="88" y="63"/>
                  </a:lnTo>
                  <a:lnTo>
                    <a:pt x="80" y="65"/>
                  </a:lnTo>
                  <a:lnTo>
                    <a:pt x="71" y="65"/>
                  </a:lnTo>
                  <a:lnTo>
                    <a:pt x="64" y="64"/>
                  </a:lnTo>
                  <a:lnTo>
                    <a:pt x="56" y="61"/>
                  </a:lnTo>
                  <a:lnTo>
                    <a:pt x="50" y="58"/>
                  </a:lnTo>
                  <a:lnTo>
                    <a:pt x="43" y="52"/>
                  </a:lnTo>
                  <a:lnTo>
                    <a:pt x="38" y="46"/>
                  </a:lnTo>
                  <a:lnTo>
                    <a:pt x="35" y="3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1" y="4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2" y="40"/>
                  </a:lnTo>
                  <a:lnTo>
                    <a:pt x="5" y="47"/>
                  </a:lnTo>
                  <a:lnTo>
                    <a:pt x="8" y="53"/>
                  </a:lnTo>
                  <a:lnTo>
                    <a:pt x="11" y="60"/>
                  </a:lnTo>
                  <a:lnTo>
                    <a:pt x="14" y="66"/>
                  </a:lnTo>
                  <a:lnTo>
                    <a:pt x="19" y="73"/>
                  </a:lnTo>
                  <a:lnTo>
                    <a:pt x="24" y="77"/>
                  </a:lnTo>
                  <a:lnTo>
                    <a:pt x="29" y="82"/>
                  </a:lnTo>
                  <a:lnTo>
                    <a:pt x="35" y="87"/>
                  </a:lnTo>
                  <a:lnTo>
                    <a:pt x="41" y="90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2" y="97"/>
                  </a:lnTo>
                  <a:lnTo>
                    <a:pt x="69" y="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512763" y="476250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0" y="69"/>
                  </a:moveTo>
                  <a:lnTo>
                    <a:pt x="0" y="63"/>
                  </a:lnTo>
                  <a:lnTo>
                    <a:pt x="1" y="55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7" y="37"/>
                  </a:lnTo>
                  <a:lnTo>
                    <a:pt x="12" y="30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3" y="1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1" y="9"/>
                  </a:lnTo>
                  <a:lnTo>
                    <a:pt x="108" y="12"/>
                  </a:lnTo>
                  <a:lnTo>
                    <a:pt x="112" y="16"/>
                  </a:lnTo>
                  <a:lnTo>
                    <a:pt x="117" y="20"/>
                  </a:lnTo>
                  <a:lnTo>
                    <a:pt x="122" y="25"/>
                  </a:lnTo>
                  <a:lnTo>
                    <a:pt x="126" y="30"/>
                  </a:lnTo>
                  <a:lnTo>
                    <a:pt x="129" y="37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7" y="55"/>
                  </a:lnTo>
                  <a:lnTo>
                    <a:pt x="137" y="63"/>
                  </a:lnTo>
                  <a:lnTo>
                    <a:pt x="138" y="69"/>
                  </a:lnTo>
                  <a:lnTo>
                    <a:pt x="137" y="77"/>
                  </a:lnTo>
                  <a:lnTo>
                    <a:pt x="137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29" y="102"/>
                  </a:lnTo>
                  <a:lnTo>
                    <a:pt x="126" y="108"/>
                  </a:lnTo>
                  <a:lnTo>
                    <a:pt x="122" y="113"/>
                  </a:lnTo>
                  <a:lnTo>
                    <a:pt x="117" y="118"/>
                  </a:lnTo>
                  <a:lnTo>
                    <a:pt x="112" y="123"/>
                  </a:lnTo>
                  <a:lnTo>
                    <a:pt x="108" y="126"/>
                  </a:lnTo>
                  <a:lnTo>
                    <a:pt x="101" y="129"/>
                  </a:lnTo>
                  <a:lnTo>
                    <a:pt x="96" y="133"/>
                  </a:lnTo>
                  <a:lnTo>
                    <a:pt x="89" y="135"/>
                  </a:lnTo>
                  <a:lnTo>
                    <a:pt x="83" y="137"/>
                  </a:lnTo>
                  <a:lnTo>
                    <a:pt x="75" y="138"/>
                  </a:lnTo>
                  <a:lnTo>
                    <a:pt x="69" y="138"/>
                  </a:lnTo>
                  <a:lnTo>
                    <a:pt x="61" y="138"/>
                  </a:lnTo>
                  <a:lnTo>
                    <a:pt x="55" y="137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5" y="129"/>
                  </a:lnTo>
                  <a:lnTo>
                    <a:pt x="30" y="126"/>
                  </a:lnTo>
                  <a:lnTo>
                    <a:pt x="25" y="123"/>
                  </a:lnTo>
                  <a:lnTo>
                    <a:pt x="20" y="118"/>
                  </a:lnTo>
                  <a:lnTo>
                    <a:pt x="15" y="113"/>
                  </a:lnTo>
                  <a:lnTo>
                    <a:pt x="12" y="108"/>
                  </a:lnTo>
                  <a:lnTo>
                    <a:pt x="7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69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31" y="77"/>
                  </a:lnTo>
                  <a:lnTo>
                    <a:pt x="33" y="84"/>
                  </a:lnTo>
                  <a:lnTo>
                    <a:pt x="36" y="91"/>
                  </a:lnTo>
                  <a:lnTo>
                    <a:pt x="42" y="96"/>
                  </a:lnTo>
                  <a:lnTo>
                    <a:pt x="47" y="100"/>
                  </a:lnTo>
                  <a:lnTo>
                    <a:pt x="54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6" y="107"/>
                  </a:lnTo>
                  <a:lnTo>
                    <a:pt x="84" y="105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0" y="91"/>
                  </a:lnTo>
                  <a:lnTo>
                    <a:pt x="103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3" y="54"/>
                  </a:lnTo>
                  <a:lnTo>
                    <a:pt x="100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6" y="31"/>
                  </a:lnTo>
                  <a:lnTo>
                    <a:pt x="69" y="31"/>
                  </a:lnTo>
                  <a:lnTo>
                    <a:pt x="61" y="31"/>
                  </a:lnTo>
                  <a:lnTo>
                    <a:pt x="54" y="34"/>
                  </a:lnTo>
                  <a:lnTo>
                    <a:pt x="47" y="38"/>
                  </a:lnTo>
                  <a:lnTo>
                    <a:pt x="42" y="42"/>
                  </a:lnTo>
                  <a:lnTo>
                    <a:pt x="36" y="47"/>
                  </a:lnTo>
                  <a:lnTo>
                    <a:pt x="33" y="54"/>
                  </a:lnTo>
                  <a:lnTo>
                    <a:pt x="31" y="61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290513" y="4781550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9" y="76"/>
                  </a:moveTo>
                  <a:lnTo>
                    <a:pt x="46" y="76"/>
                  </a:lnTo>
                  <a:lnTo>
                    <a:pt x="54" y="73"/>
                  </a:lnTo>
                  <a:lnTo>
                    <a:pt x="60" y="70"/>
                  </a:lnTo>
                  <a:lnTo>
                    <a:pt x="66" y="65"/>
                  </a:lnTo>
                  <a:lnTo>
                    <a:pt x="70" y="59"/>
                  </a:lnTo>
                  <a:lnTo>
                    <a:pt x="74" y="52"/>
                  </a:lnTo>
                  <a:lnTo>
                    <a:pt x="76" y="46"/>
                  </a:lnTo>
                  <a:lnTo>
                    <a:pt x="77" y="37"/>
                  </a:lnTo>
                  <a:lnTo>
                    <a:pt x="76" y="30"/>
                  </a:lnTo>
                  <a:lnTo>
                    <a:pt x="74" y="22"/>
                  </a:lnTo>
                  <a:lnTo>
                    <a:pt x="70" y="16"/>
                  </a:lnTo>
                  <a:lnTo>
                    <a:pt x="66" y="10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30"/>
                  </a:lnTo>
                  <a:lnTo>
                    <a:pt x="0" y="37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6" y="59"/>
                  </a:lnTo>
                  <a:lnTo>
                    <a:pt x="10" y="65"/>
                  </a:lnTo>
                  <a:lnTo>
                    <a:pt x="17" y="70"/>
                  </a:lnTo>
                  <a:lnTo>
                    <a:pt x="23" y="73"/>
                  </a:lnTo>
                  <a:lnTo>
                    <a:pt x="30" y="76"/>
                  </a:lnTo>
                  <a:lnTo>
                    <a:pt x="39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7959725" y="3917950"/>
            <a:ext cx="966788" cy="968376"/>
            <a:chOff x="7959725" y="3917950"/>
            <a:chExt cx="966788" cy="968376"/>
          </a:xfrm>
        </p:grpSpPr>
        <p:sp>
          <p:nvSpPr>
            <p:cNvPr id="800" name="Google Shape;800;p33"/>
            <p:cNvSpPr/>
            <p:nvPr/>
          </p:nvSpPr>
          <p:spPr>
            <a:xfrm>
              <a:off x="8834438" y="3917950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0" y="1488"/>
                  </a:moveTo>
                  <a:lnTo>
                    <a:pt x="0" y="18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7" y="18"/>
                  </a:lnTo>
                  <a:lnTo>
                    <a:pt x="37" y="1488"/>
                  </a:lnTo>
                  <a:lnTo>
                    <a:pt x="36" y="1491"/>
                  </a:lnTo>
                  <a:lnTo>
                    <a:pt x="35" y="1495"/>
                  </a:lnTo>
                  <a:lnTo>
                    <a:pt x="34" y="1499"/>
                  </a:lnTo>
                  <a:lnTo>
                    <a:pt x="32" y="1501"/>
                  </a:lnTo>
                  <a:lnTo>
                    <a:pt x="29" y="1503"/>
                  </a:lnTo>
                  <a:lnTo>
                    <a:pt x="26" y="1505"/>
                  </a:lnTo>
                  <a:lnTo>
                    <a:pt x="22" y="1506"/>
                  </a:lnTo>
                  <a:lnTo>
                    <a:pt x="18" y="1506"/>
                  </a:lnTo>
                  <a:lnTo>
                    <a:pt x="15" y="1506"/>
                  </a:lnTo>
                  <a:lnTo>
                    <a:pt x="12" y="1505"/>
                  </a:lnTo>
                  <a:lnTo>
                    <a:pt x="8" y="1503"/>
                  </a:lnTo>
                  <a:lnTo>
                    <a:pt x="5" y="1501"/>
                  </a:lnTo>
                  <a:lnTo>
                    <a:pt x="3" y="1499"/>
                  </a:lnTo>
                  <a:lnTo>
                    <a:pt x="2" y="1495"/>
                  </a:lnTo>
                  <a:lnTo>
                    <a:pt x="1" y="1491"/>
                  </a:lnTo>
                  <a:lnTo>
                    <a:pt x="0" y="1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8842375" y="4400550"/>
              <a:ext cx="84138" cy="303213"/>
            </a:xfrm>
            <a:custGeom>
              <a:rect b="b" l="l" r="r" t="t"/>
              <a:pathLst>
                <a:path extrusionOk="0" h="574" w="160">
                  <a:moveTo>
                    <a:pt x="97" y="505"/>
                  </a:moveTo>
                  <a:lnTo>
                    <a:pt x="97" y="495"/>
                  </a:lnTo>
                  <a:lnTo>
                    <a:pt x="95" y="486"/>
                  </a:lnTo>
                  <a:lnTo>
                    <a:pt x="93" y="478"/>
                  </a:lnTo>
                  <a:lnTo>
                    <a:pt x="90" y="470"/>
                  </a:lnTo>
                  <a:lnTo>
                    <a:pt x="86" y="462"/>
                  </a:lnTo>
                  <a:lnTo>
                    <a:pt x="82" y="456"/>
                  </a:lnTo>
                  <a:lnTo>
                    <a:pt x="76" y="449"/>
                  </a:lnTo>
                  <a:lnTo>
                    <a:pt x="71" y="444"/>
                  </a:lnTo>
                  <a:lnTo>
                    <a:pt x="83" y="438"/>
                  </a:lnTo>
                  <a:lnTo>
                    <a:pt x="94" y="431"/>
                  </a:lnTo>
                  <a:lnTo>
                    <a:pt x="104" y="422"/>
                  </a:lnTo>
                  <a:lnTo>
                    <a:pt x="114" y="415"/>
                  </a:lnTo>
                  <a:lnTo>
                    <a:pt x="123" y="405"/>
                  </a:lnTo>
                  <a:lnTo>
                    <a:pt x="130" y="396"/>
                  </a:lnTo>
                  <a:lnTo>
                    <a:pt x="138" y="385"/>
                  </a:lnTo>
                  <a:lnTo>
                    <a:pt x="143" y="373"/>
                  </a:lnTo>
                  <a:lnTo>
                    <a:pt x="149" y="361"/>
                  </a:lnTo>
                  <a:lnTo>
                    <a:pt x="153" y="349"/>
                  </a:lnTo>
                  <a:lnTo>
                    <a:pt x="156" y="336"/>
                  </a:lnTo>
                  <a:lnTo>
                    <a:pt x="158" y="323"/>
                  </a:lnTo>
                  <a:lnTo>
                    <a:pt x="160" y="309"/>
                  </a:lnTo>
                  <a:lnTo>
                    <a:pt x="158" y="295"/>
                  </a:lnTo>
                  <a:lnTo>
                    <a:pt x="157" y="281"/>
                  </a:lnTo>
                  <a:lnTo>
                    <a:pt x="154" y="267"/>
                  </a:lnTo>
                  <a:lnTo>
                    <a:pt x="151" y="257"/>
                  </a:lnTo>
                  <a:lnTo>
                    <a:pt x="148" y="249"/>
                  </a:lnTo>
                  <a:lnTo>
                    <a:pt x="143" y="239"/>
                  </a:lnTo>
                  <a:lnTo>
                    <a:pt x="138" y="230"/>
                  </a:lnTo>
                  <a:lnTo>
                    <a:pt x="127" y="214"/>
                  </a:lnTo>
                  <a:lnTo>
                    <a:pt x="114" y="198"/>
                  </a:lnTo>
                  <a:lnTo>
                    <a:pt x="87" y="168"/>
                  </a:lnTo>
                  <a:lnTo>
                    <a:pt x="62" y="136"/>
                  </a:lnTo>
                  <a:lnTo>
                    <a:pt x="56" y="126"/>
                  </a:lnTo>
                  <a:lnTo>
                    <a:pt x="50" y="116"/>
                  </a:lnTo>
                  <a:lnTo>
                    <a:pt x="47" y="105"/>
                  </a:lnTo>
                  <a:lnTo>
                    <a:pt x="45" y="93"/>
                  </a:lnTo>
                  <a:lnTo>
                    <a:pt x="44" y="82"/>
                  </a:lnTo>
                  <a:lnTo>
                    <a:pt x="44" y="70"/>
                  </a:lnTo>
                  <a:lnTo>
                    <a:pt x="47" y="60"/>
                  </a:lnTo>
                  <a:lnTo>
                    <a:pt x="52" y="49"/>
                  </a:lnTo>
                  <a:lnTo>
                    <a:pt x="56" y="44"/>
                  </a:lnTo>
                  <a:lnTo>
                    <a:pt x="60" y="39"/>
                  </a:lnTo>
                  <a:lnTo>
                    <a:pt x="66" y="36"/>
                  </a:lnTo>
                  <a:lnTo>
                    <a:pt x="71" y="34"/>
                  </a:lnTo>
                  <a:lnTo>
                    <a:pt x="76" y="32"/>
                  </a:lnTo>
                  <a:lnTo>
                    <a:pt x="83" y="32"/>
                  </a:lnTo>
                  <a:lnTo>
                    <a:pt x="89" y="32"/>
                  </a:lnTo>
                  <a:lnTo>
                    <a:pt x="96" y="32"/>
                  </a:lnTo>
                  <a:lnTo>
                    <a:pt x="100" y="34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08" y="40"/>
                  </a:lnTo>
                  <a:lnTo>
                    <a:pt x="110" y="45"/>
                  </a:lnTo>
                  <a:lnTo>
                    <a:pt x="110" y="48"/>
                  </a:lnTo>
                  <a:lnTo>
                    <a:pt x="111" y="51"/>
                  </a:lnTo>
                  <a:lnTo>
                    <a:pt x="111" y="55"/>
                  </a:lnTo>
                  <a:lnTo>
                    <a:pt x="110" y="59"/>
                  </a:lnTo>
                  <a:lnTo>
                    <a:pt x="109" y="62"/>
                  </a:lnTo>
                  <a:lnTo>
                    <a:pt x="107" y="65"/>
                  </a:lnTo>
                  <a:lnTo>
                    <a:pt x="104" y="68"/>
                  </a:lnTo>
                  <a:lnTo>
                    <a:pt x="101" y="70"/>
                  </a:lnTo>
                  <a:lnTo>
                    <a:pt x="98" y="73"/>
                  </a:lnTo>
                  <a:lnTo>
                    <a:pt x="95" y="74"/>
                  </a:lnTo>
                  <a:lnTo>
                    <a:pt x="91" y="74"/>
                  </a:lnTo>
                  <a:lnTo>
                    <a:pt x="87" y="74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80" y="79"/>
                  </a:lnTo>
                  <a:lnTo>
                    <a:pt x="77" y="83"/>
                  </a:lnTo>
                  <a:lnTo>
                    <a:pt x="76" y="89"/>
                  </a:lnTo>
                  <a:lnTo>
                    <a:pt x="77" y="95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4" y="104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8" y="104"/>
                  </a:lnTo>
                  <a:lnTo>
                    <a:pt x="106" y="103"/>
                  </a:lnTo>
                  <a:lnTo>
                    <a:pt x="112" y="100"/>
                  </a:lnTo>
                  <a:lnTo>
                    <a:pt x="118" y="95"/>
                  </a:lnTo>
                  <a:lnTo>
                    <a:pt x="124" y="91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7" y="73"/>
                  </a:lnTo>
                  <a:lnTo>
                    <a:pt x="140" y="66"/>
                  </a:lnTo>
                  <a:lnTo>
                    <a:pt x="142" y="59"/>
                  </a:lnTo>
                  <a:lnTo>
                    <a:pt x="142" y="52"/>
                  </a:lnTo>
                  <a:lnTo>
                    <a:pt x="142" y="45"/>
                  </a:lnTo>
                  <a:lnTo>
                    <a:pt x="141" y="37"/>
                  </a:lnTo>
                  <a:lnTo>
                    <a:pt x="139" y="31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1" y="11"/>
                  </a:lnTo>
                  <a:lnTo>
                    <a:pt x="113" y="7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5" y="14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7" y="34"/>
                  </a:lnTo>
                  <a:lnTo>
                    <a:pt x="21" y="42"/>
                  </a:lnTo>
                  <a:lnTo>
                    <a:pt x="17" y="51"/>
                  </a:lnTo>
                  <a:lnTo>
                    <a:pt x="15" y="61"/>
                  </a:lnTo>
                  <a:lnTo>
                    <a:pt x="13" y="74"/>
                  </a:lnTo>
                  <a:lnTo>
                    <a:pt x="12" y="87"/>
                  </a:lnTo>
                  <a:lnTo>
                    <a:pt x="13" y="99"/>
                  </a:lnTo>
                  <a:lnTo>
                    <a:pt x="16" y="110"/>
                  </a:lnTo>
                  <a:lnTo>
                    <a:pt x="20" y="122"/>
                  </a:lnTo>
                  <a:lnTo>
                    <a:pt x="25" y="133"/>
                  </a:lnTo>
                  <a:lnTo>
                    <a:pt x="31" y="145"/>
                  </a:lnTo>
                  <a:lnTo>
                    <a:pt x="39" y="156"/>
                  </a:lnTo>
                  <a:lnTo>
                    <a:pt x="54" y="176"/>
                  </a:lnTo>
                  <a:lnTo>
                    <a:pt x="71" y="196"/>
                  </a:lnTo>
                  <a:lnTo>
                    <a:pt x="88" y="215"/>
                  </a:lnTo>
                  <a:lnTo>
                    <a:pt x="103" y="235"/>
                  </a:lnTo>
                  <a:lnTo>
                    <a:pt x="109" y="241"/>
                  </a:lnTo>
                  <a:lnTo>
                    <a:pt x="113" y="249"/>
                  </a:lnTo>
                  <a:lnTo>
                    <a:pt x="116" y="256"/>
                  </a:lnTo>
                  <a:lnTo>
                    <a:pt x="120" y="264"/>
                  </a:lnTo>
                  <a:lnTo>
                    <a:pt x="125" y="279"/>
                  </a:lnTo>
                  <a:lnTo>
                    <a:pt x="127" y="294"/>
                  </a:lnTo>
                  <a:lnTo>
                    <a:pt x="128" y="309"/>
                  </a:lnTo>
                  <a:lnTo>
                    <a:pt x="127" y="324"/>
                  </a:lnTo>
                  <a:lnTo>
                    <a:pt x="124" y="339"/>
                  </a:lnTo>
                  <a:lnTo>
                    <a:pt x="118" y="353"/>
                  </a:lnTo>
                  <a:lnTo>
                    <a:pt x="112" y="367"/>
                  </a:lnTo>
                  <a:lnTo>
                    <a:pt x="103" y="379"/>
                  </a:lnTo>
                  <a:lnTo>
                    <a:pt x="94" y="391"/>
                  </a:lnTo>
                  <a:lnTo>
                    <a:pt x="83" y="401"/>
                  </a:lnTo>
                  <a:lnTo>
                    <a:pt x="70" y="410"/>
                  </a:lnTo>
                  <a:lnTo>
                    <a:pt x="56" y="417"/>
                  </a:lnTo>
                  <a:lnTo>
                    <a:pt x="48" y="419"/>
                  </a:lnTo>
                  <a:lnTo>
                    <a:pt x="41" y="422"/>
                  </a:lnTo>
                  <a:lnTo>
                    <a:pt x="32" y="424"/>
                  </a:lnTo>
                  <a:lnTo>
                    <a:pt x="23" y="426"/>
                  </a:lnTo>
                  <a:lnTo>
                    <a:pt x="22" y="425"/>
                  </a:lnTo>
                  <a:lnTo>
                    <a:pt x="20" y="425"/>
                  </a:lnTo>
                  <a:lnTo>
                    <a:pt x="16" y="426"/>
                  </a:lnTo>
                  <a:lnTo>
                    <a:pt x="14" y="427"/>
                  </a:lnTo>
                  <a:lnTo>
                    <a:pt x="10" y="427"/>
                  </a:lnTo>
                  <a:lnTo>
                    <a:pt x="7" y="429"/>
                  </a:lnTo>
                  <a:lnTo>
                    <a:pt x="5" y="430"/>
                  </a:lnTo>
                  <a:lnTo>
                    <a:pt x="3" y="432"/>
                  </a:lnTo>
                  <a:lnTo>
                    <a:pt x="1" y="438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4" y="453"/>
                  </a:lnTo>
                  <a:lnTo>
                    <a:pt x="6" y="455"/>
                  </a:lnTo>
                  <a:lnTo>
                    <a:pt x="8" y="456"/>
                  </a:lnTo>
                  <a:lnTo>
                    <a:pt x="12" y="457"/>
                  </a:lnTo>
                  <a:lnTo>
                    <a:pt x="15" y="457"/>
                  </a:lnTo>
                  <a:lnTo>
                    <a:pt x="19" y="457"/>
                  </a:lnTo>
                  <a:lnTo>
                    <a:pt x="25" y="456"/>
                  </a:lnTo>
                  <a:lnTo>
                    <a:pt x="34" y="458"/>
                  </a:lnTo>
                  <a:lnTo>
                    <a:pt x="43" y="461"/>
                  </a:lnTo>
                  <a:lnTo>
                    <a:pt x="49" y="466"/>
                  </a:lnTo>
                  <a:lnTo>
                    <a:pt x="55" y="472"/>
                  </a:lnTo>
                  <a:lnTo>
                    <a:pt x="59" y="479"/>
                  </a:lnTo>
                  <a:lnTo>
                    <a:pt x="62" y="486"/>
                  </a:lnTo>
                  <a:lnTo>
                    <a:pt x="63" y="494"/>
                  </a:lnTo>
                  <a:lnTo>
                    <a:pt x="64" y="502"/>
                  </a:lnTo>
                  <a:lnTo>
                    <a:pt x="62" y="510"/>
                  </a:lnTo>
                  <a:lnTo>
                    <a:pt x="60" y="518"/>
                  </a:lnTo>
                  <a:lnTo>
                    <a:pt x="57" y="525"/>
                  </a:lnTo>
                  <a:lnTo>
                    <a:pt x="52" y="530"/>
                  </a:lnTo>
                  <a:lnTo>
                    <a:pt x="45" y="536"/>
                  </a:lnTo>
                  <a:lnTo>
                    <a:pt x="36" y="540"/>
                  </a:lnTo>
                  <a:lnTo>
                    <a:pt x="28" y="542"/>
                  </a:lnTo>
                  <a:lnTo>
                    <a:pt x="17" y="542"/>
                  </a:lnTo>
                  <a:lnTo>
                    <a:pt x="14" y="543"/>
                  </a:lnTo>
                  <a:lnTo>
                    <a:pt x="10" y="543"/>
                  </a:lnTo>
                  <a:lnTo>
                    <a:pt x="8" y="546"/>
                  </a:lnTo>
                  <a:lnTo>
                    <a:pt x="6" y="547"/>
                  </a:lnTo>
                  <a:lnTo>
                    <a:pt x="3" y="552"/>
                  </a:lnTo>
                  <a:lnTo>
                    <a:pt x="2" y="557"/>
                  </a:lnTo>
                  <a:lnTo>
                    <a:pt x="3" y="563"/>
                  </a:lnTo>
                  <a:lnTo>
                    <a:pt x="6" y="568"/>
                  </a:lnTo>
                  <a:lnTo>
                    <a:pt x="8" y="570"/>
                  </a:lnTo>
                  <a:lnTo>
                    <a:pt x="10" y="573"/>
                  </a:lnTo>
                  <a:lnTo>
                    <a:pt x="14" y="574"/>
                  </a:lnTo>
                  <a:lnTo>
                    <a:pt x="17" y="574"/>
                  </a:lnTo>
                  <a:lnTo>
                    <a:pt x="25" y="574"/>
                  </a:lnTo>
                  <a:lnTo>
                    <a:pt x="32" y="573"/>
                  </a:lnTo>
                  <a:lnTo>
                    <a:pt x="39" y="572"/>
                  </a:lnTo>
                  <a:lnTo>
                    <a:pt x="46" y="569"/>
                  </a:lnTo>
                  <a:lnTo>
                    <a:pt x="53" y="566"/>
                  </a:lnTo>
                  <a:lnTo>
                    <a:pt x="59" y="563"/>
                  </a:lnTo>
                  <a:lnTo>
                    <a:pt x="66" y="560"/>
                  </a:lnTo>
                  <a:lnTo>
                    <a:pt x="71" y="555"/>
                  </a:lnTo>
                  <a:lnTo>
                    <a:pt x="76" y="550"/>
                  </a:lnTo>
                  <a:lnTo>
                    <a:pt x="82" y="546"/>
                  </a:lnTo>
                  <a:lnTo>
                    <a:pt x="86" y="539"/>
                  </a:lnTo>
                  <a:lnTo>
                    <a:pt x="89" y="533"/>
                  </a:lnTo>
                  <a:lnTo>
                    <a:pt x="93" y="526"/>
                  </a:lnTo>
                  <a:lnTo>
                    <a:pt x="95" y="520"/>
                  </a:lnTo>
                  <a:lnTo>
                    <a:pt x="96" y="512"/>
                  </a:lnTo>
                  <a:lnTo>
                    <a:pt x="97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8758238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3" y="505"/>
                  </a:moveTo>
                  <a:lnTo>
                    <a:pt x="63" y="495"/>
                  </a:lnTo>
                  <a:lnTo>
                    <a:pt x="64" y="486"/>
                  </a:lnTo>
                  <a:lnTo>
                    <a:pt x="66" y="478"/>
                  </a:lnTo>
                  <a:lnTo>
                    <a:pt x="69" y="470"/>
                  </a:lnTo>
                  <a:lnTo>
                    <a:pt x="72" y="462"/>
                  </a:lnTo>
                  <a:lnTo>
                    <a:pt x="77" y="456"/>
                  </a:lnTo>
                  <a:lnTo>
                    <a:pt x="82" y="449"/>
                  </a:lnTo>
                  <a:lnTo>
                    <a:pt x="88" y="444"/>
                  </a:lnTo>
                  <a:lnTo>
                    <a:pt x="77" y="438"/>
                  </a:lnTo>
                  <a:lnTo>
                    <a:pt x="65" y="431"/>
                  </a:lnTo>
                  <a:lnTo>
                    <a:pt x="55" y="422"/>
                  </a:lnTo>
                  <a:lnTo>
                    <a:pt x="45" y="415"/>
                  </a:lnTo>
                  <a:lnTo>
                    <a:pt x="36" y="405"/>
                  </a:lnTo>
                  <a:lnTo>
                    <a:pt x="28" y="396"/>
                  </a:lnTo>
                  <a:lnTo>
                    <a:pt x="22" y="385"/>
                  </a:lnTo>
                  <a:lnTo>
                    <a:pt x="15" y="373"/>
                  </a:lnTo>
                  <a:lnTo>
                    <a:pt x="10" y="361"/>
                  </a:lnTo>
                  <a:lnTo>
                    <a:pt x="5" y="349"/>
                  </a:lnTo>
                  <a:lnTo>
                    <a:pt x="2" y="336"/>
                  </a:lnTo>
                  <a:lnTo>
                    <a:pt x="1" y="323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2" y="281"/>
                  </a:lnTo>
                  <a:lnTo>
                    <a:pt x="4" y="267"/>
                  </a:lnTo>
                  <a:lnTo>
                    <a:pt x="7" y="257"/>
                  </a:lnTo>
                  <a:lnTo>
                    <a:pt x="11" y="249"/>
                  </a:lnTo>
                  <a:lnTo>
                    <a:pt x="15" y="239"/>
                  </a:lnTo>
                  <a:lnTo>
                    <a:pt x="20" y="230"/>
                  </a:lnTo>
                  <a:lnTo>
                    <a:pt x="31" y="214"/>
                  </a:lnTo>
                  <a:lnTo>
                    <a:pt x="44" y="198"/>
                  </a:lnTo>
                  <a:lnTo>
                    <a:pt x="71" y="168"/>
                  </a:lnTo>
                  <a:lnTo>
                    <a:pt x="96" y="136"/>
                  </a:lnTo>
                  <a:lnTo>
                    <a:pt x="103" y="126"/>
                  </a:lnTo>
                  <a:lnTo>
                    <a:pt x="108" y="116"/>
                  </a:lnTo>
                  <a:lnTo>
                    <a:pt x="111" y="105"/>
                  </a:lnTo>
                  <a:lnTo>
                    <a:pt x="114" y="93"/>
                  </a:lnTo>
                  <a:lnTo>
                    <a:pt x="115" y="82"/>
                  </a:lnTo>
                  <a:lnTo>
                    <a:pt x="114" y="70"/>
                  </a:lnTo>
                  <a:lnTo>
                    <a:pt x="111" y="60"/>
                  </a:lnTo>
                  <a:lnTo>
                    <a:pt x="107" y="49"/>
                  </a:lnTo>
                  <a:lnTo>
                    <a:pt x="104" y="44"/>
                  </a:lnTo>
                  <a:lnTo>
                    <a:pt x="99" y="39"/>
                  </a:lnTo>
                  <a:lnTo>
                    <a:pt x="94" y="36"/>
                  </a:lnTo>
                  <a:lnTo>
                    <a:pt x="87" y="34"/>
                  </a:lnTo>
                  <a:lnTo>
                    <a:pt x="82" y="32"/>
                  </a:lnTo>
                  <a:lnTo>
                    <a:pt x="76" y="32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4"/>
                  </a:lnTo>
                  <a:lnTo>
                    <a:pt x="56" y="35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50" y="45"/>
                  </a:lnTo>
                  <a:lnTo>
                    <a:pt x="49" y="48"/>
                  </a:lnTo>
                  <a:lnTo>
                    <a:pt x="49" y="51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2" y="65"/>
                  </a:lnTo>
                  <a:lnTo>
                    <a:pt x="54" y="68"/>
                  </a:lnTo>
                  <a:lnTo>
                    <a:pt x="57" y="70"/>
                  </a:lnTo>
                  <a:lnTo>
                    <a:pt x="60" y="73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4" y="75"/>
                  </a:lnTo>
                  <a:lnTo>
                    <a:pt x="77" y="77"/>
                  </a:lnTo>
                  <a:lnTo>
                    <a:pt x="79" y="79"/>
                  </a:lnTo>
                  <a:lnTo>
                    <a:pt x="82" y="83"/>
                  </a:lnTo>
                  <a:lnTo>
                    <a:pt x="83" y="89"/>
                  </a:lnTo>
                  <a:lnTo>
                    <a:pt x="82" y="95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4" y="104"/>
                  </a:lnTo>
                  <a:lnTo>
                    <a:pt x="71" y="105"/>
                  </a:lnTo>
                  <a:lnTo>
                    <a:pt x="68" y="105"/>
                  </a:lnTo>
                  <a:lnTo>
                    <a:pt x="60" y="104"/>
                  </a:lnTo>
                  <a:lnTo>
                    <a:pt x="53" y="103"/>
                  </a:lnTo>
                  <a:lnTo>
                    <a:pt x="46" y="100"/>
                  </a:lnTo>
                  <a:lnTo>
                    <a:pt x="41" y="95"/>
                  </a:lnTo>
                  <a:lnTo>
                    <a:pt x="34" y="91"/>
                  </a:lnTo>
                  <a:lnTo>
                    <a:pt x="30" y="86"/>
                  </a:lnTo>
                  <a:lnTo>
                    <a:pt x="25" y="79"/>
                  </a:lnTo>
                  <a:lnTo>
                    <a:pt x="22" y="73"/>
                  </a:lnTo>
                  <a:lnTo>
                    <a:pt x="18" y="66"/>
                  </a:lnTo>
                  <a:lnTo>
                    <a:pt x="17" y="59"/>
                  </a:lnTo>
                  <a:lnTo>
                    <a:pt x="16" y="52"/>
                  </a:lnTo>
                  <a:lnTo>
                    <a:pt x="16" y="45"/>
                  </a:lnTo>
                  <a:lnTo>
                    <a:pt x="17" y="37"/>
                  </a:lnTo>
                  <a:lnTo>
                    <a:pt x="20" y="31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8" y="11"/>
                  </a:lnTo>
                  <a:lnTo>
                    <a:pt x="46" y="7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98" y="5"/>
                  </a:lnTo>
                  <a:lnTo>
                    <a:pt x="106" y="9"/>
                  </a:lnTo>
                  <a:lnTo>
                    <a:pt x="113" y="14"/>
                  </a:lnTo>
                  <a:lnTo>
                    <a:pt x="121" y="20"/>
                  </a:lnTo>
                  <a:lnTo>
                    <a:pt x="127" y="26"/>
                  </a:lnTo>
                  <a:lnTo>
                    <a:pt x="133" y="34"/>
                  </a:lnTo>
                  <a:lnTo>
                    <a:pt x="137" y="42"/>
                  </a:lnTo>
                  <a:lnTo>
                    <a:pt x="141" y="51"/>
                  </a:lnTo>
                  <a:lnTo>
                    <a:pt x="145" y="61"/>
                  </a:lnTo>
                  <a:lnTo>
                    <a:pt x="147" y="74"/>
                  </a:lnTo>
                  <a:lnTo>
                    <a:pt x="147" y="87"/>
                  </a:lnTo>
                  <a:lnTo>
                    <a:pt x="146" y="99"/>
                  </a:lnTo>
                  <a:lnTo>
                    <a:pt x="144" y="110"/>
                  </a:lnTo>
                  <a:lnTo>
                    <a:pt x="139" y="122"/>
                  </a:lnTo>
                  <a:lnTo>
                    <a:pt x="134" y="133"/>
                  </a:lnTo>
                  <a:lnTo>
                    <a:pt x="127" y="145"/>
                  </a:lnTo>
                  <a:lnTo>
                    <a:pt x="121" y="156"/>
                  </a:lnTo>
                  <a:lnTo>
                    <a:pt x="105" y="176"/>
                  </a:lnTo>
                  <a:lnTo>
                    <a:pt x="87" y="196"/>
                  </a:lnTo>
                  <a:lnTo>
                    <a:pt x="70" y="215"/>
                  </a:lnTo>
                  <a:lnTo>
                    <a:pt x="55" y="235"/>
                  </a:lnTo>
                  <a:lnTo>
                    <a:pt x="51" y="241"/>
                  </a:lnTo>
                  <a:lnTo>
                    <a:pt x="46" y="249"/>
                  </a:lnTo>
                  <a:lnTo>
                    <a:pt x="42" y="256"/>
                  </a:lnTo>
                  <a:lnTo>
                    <a:pt x="39" y="264"/>
                  </a:lnTo>
                  <a:lnTo>
                    <a:pt x="34" y="279"/>
                  </a:lnTo>
                  <a:lnTo>
                    <a:pt x="31" y="294"/>
                  </a:lnTo>
                  <a:lnTo>
                    <a:pt x="31" y="309"/>
                  </a:lnTo>
                  <a:lnTo>
                    <a:pt x="32" y="324"/>
                  </a:lnTo>
                  <a:lnTo>
                    <a:pt x="36" y="339"/>
                  </a:lnTo>
                  <a:lnTo>
                    <a:pt x="40" y="353"/>
                  </a:lnTo>
                  <a:lnTo>
                    <a:pt x="46" y="367"/>
                  </a:lnTo>
                  <a:lnTo>
                    <a:pt x="55" y="379"/>
                  </a:lnTo>
                  <a:lnTo>
                    <a:pt x="65" y="391"/>
                  </a:lnTo>
                  <a:lnTo>
                    <a:pt x="77" y="401"/>
                  </a:lnTo>
                  <a:lnTo>
                    <a:pt x="90" y="410"/>
                  </a:lnTo>
                  <a:lnTo>
                    <a:pt x="104" y="417"/>
                  </a:lnTo>
                  <a:lnTo>
                    <a:pt x="111" y="419"/>
                  </a:lnTo>
                  <a:lnTo>
                    <a:pt x="119" y="422"/>
                  </a:lnTo>
                  <a:lnTo>
                    <a:pt x="126" y="424"/>
                  </a:lnTo>
                  <a:lnTo>
                    <a:pt x="135" y="426"/>
                  </a:lnTo>
                  <a:lnTo>
                    <a:pt x="137" y="425"/>
                  </a:lnTo>
                  <a:lnTo>
                    <a:pt x="139" y="425"/>
                  </a:lnTo>
                  <a:lnTo>
                    <a:pt x="142" y="426"/>
                  </a:lnTo>
                  <a:lnTo>
                    <a:pt x="146" y="427"/>
                  </a:lnTo>
                  <a:lnTo>
                    <a:pt x="149" y="427"/>
                  </a:lnTo>
                  <a:lnTo>
                    <a:pt x="151" y="429"/>
                  </a:lnTo>
                  <a:lnTo>
                    <a:pt x="153" y="430"/>
                  </a:lnTo>
                  <a:lnTo>
                    <a:pt x="155" y="432"/>
                  </a:lnTo>
                  <a:lnTo>
                    <a:pt x="158" y="438"/>
                  </a:lnTo>
                  <a:lnTo>
                    <a:pt x="159" y="443"/>
                  </a:lnTo>
                  <a:lnTo>
                    <a:pt x="158" y="448"/>
                  </a:lnTo>
                  <a:lnTo>
                    <a:pt x="155" y="453"/>
                  </a:lnTo>
                  <a:lnTo>
                    <a:pt x="153" y="455"/>
                  </a:lnTo>
                  <a:lnTo>
                    <a:pt x="150" y="456"/>
                  </a:lnTo>
                  <a:lnTo>
                    <a:pt x="148" y="457"/>
                  </a:lnTo>
                  <a:lnTo>
                    <a:pt x="144" y="457"/>
                  </a:lnTo>
                  <a:lnTo>
                    <a:pt x="139" y="457"/>
                  </a:lnTo>
                  <a:lnTo>
                    <a:pt x="135" y="456"/>
                  </a:lnTo>
                  <a:lnTo>
                    <a:pt x="125" y="458"/>
                  </a:lnTo>
                  <a:lnTo>
                    <a:pt x="117" y="461"/>
                  </a:lnTo>
                  <a:lnTo>
                    <a:pt x="109" y="466"/>
                  </a:lnTo>
                  <a:lnTo>
                    <a:pt x="104" y="472"/>
                  </a:lnTo>
                  <a:lnTo>
                    <a:pt x="99" y="479"/>
                  </a:lnTo>
                  <a:lnTo>
                    <a:pt x="96" y="486"/>
                  </a:lnTo>
                  <a:lnTo>
                    <a:pt x="95" y="494"/>
                  </a:lnTo>
                  <a:lnTo>
                    <a:pt x="95" y="502"/>
                  </a:lnTo>
                  <a:lnTo>
                    <a:pt x="96" y="510"/>
                  </a:lnTo>
                  <a:lnTo>
                    <a:pt x="98" y="518"/>
                  </a:lnTo>
                  <a:lnTo>
                    <a:pt x="103" y="525"/>
                  </a:lnTo>
                  <a:lnTo>
                    <a:pt x="108" y="530"/>
                  </a:lnTo>
                  <a:lnTo>
                    <a:pt x="114" y="536"/>
                  </a:lnTo>
                  <a:lnTo>
                    <a:pt x="122" y="540"/>
                  </a:lnTo>
                  <a:lnTo>
                    <a:pt x="132" y="542"/>
                  </a:lnTo>
                  <a:lnTo>
                    <a:pt x="141" y="542"/>
                  </a:lnTo>
                  <a:lnTo>
                    <a:pt x="145" y="543"/>
                  </a:lnTo>
                  <a:lnTo>
                    <a:pt x="148" y="543"/>
                  </a:lnTo>
                  <a:lnTo>
                    <a:pt x="151" y="546"/>
                  </a:lnTo>
                  <a:lnTo>
                    <a:pt x="153" y="547"/>
                  </a:lnTo>
                  <a:lnTo>
                    <a:pt x="155" y="552"/>
                  </a:lnTo>
                  <a:lnTo>
                    <a:pt x="157" y="557"/>
                  </a:lnTo>
                  <a:lnTo>
                    <a:pt x="155" y="563"/>
                  </a:lnTo>
                  <a:lnTo>
                    <a:pt x="153" y="568"/>
                  </a:lnTo>
                  <a:lnTo>
                    <a:pt x="151" y="570"/>
                  </a:lnTo>
                  <a:lnTo>
                    <a:pt x="148" y="573"/>
                  </a:lnTo>
                  <a:lnTo>
                    <a:pt x="145" y="574"/>
                  </a:lnTo>
                  <a:lnTo>
                    <a:pt x="141" y="574"/>
                  </a:lnTo>
                  <a:lnTo>
                    <a:pt x="134" y="574"/>
                  </a:lnTo>
                  <a:lnTo>
                    <a:pt x="127" y="573"/>
                  </a:lnTo>
                  <a:lnTo>
                    <a:pt x="120" y="572"/>
                  </a:lnTo>
                  <a:lnTo>
                    <a:pt x="112" y="569"/>
                  </a:lnTo>
                  <a:lnTo>
                    <a:pt x="106" y="566"/>
                  </a:lnTo>
                  <a:lnTo>
                    <a:pt x="99" y="563"/>
                  </a:lnTo>
                  <a:lnTo>
                    <a:pt x="93" y="560"/>
                  </a:lnTo>
                  <a:lnTo>
                    <a:pt x="87" y="555"/>
                  </a:lnTo>
                  <a:lnTo>
                    <a:pt x="82" y="550"/>
                  </a:lnTo>
                  <a:lnTo>
                    <a:pt x="78" y="546"/>
                  </a:lnTo>
                  <a:lnTo>
                    <a:pt x="73" y="539"/>
                  </a:lnTo>
                  <a:lnTo>
                    <a:pt x="69" y="533"/>
                  </a:lnTo>
                  <a:lnTo>
                    <a:pt x="67" y="526"/>
                  </a:lnTo>
                  <a:lnTo>
                    <a:pt x="64" y="520"/>
                  </a:lnTo>
                  <a:lnTo>
                    <a:pt x="63" y="512"/>
                  </a:lnTo>
                  <a:lnTo>
                    <a:pt x="63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8807450" y="452755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0" y="69"/>
                  </a:move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5" y="42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9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7" y="1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8" y="12"/>
                  </a:lnTo>
                  <a:lnTo>
                    <a:pt x="113" y="16"/>
                  </a:lnTo>
                  <a:lnTo>
                    <a:pt x="119" y="20"/>
                  </a:lnTo>
                  <a:lnTo>
                    <a:pt x="123" y="26"/>
                  </a:lnTo>
                  <a:lnTo>
                    <a:pt x="127" y="31"/>
                  </a:lnTo>
                  <a:lnTo>
                    <a:pt x="131" y="37"/>
                  </a:lnTo>
                  <a:lnTo>
                    <a:pt x="133" y="42"/>
                  </a:lnTo>
                  <a:lnTo>
                    <a:pt x="136" y="49"/>
                  </a:lnTo>
                  <a:lnTo>
                    <a:pt x="137" y="55"/>
                  </a:lnTo>
                  <a:lnTo>
                    <a:pt x="138" y="63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3"/>
                  </a:lnTo>
                  <a:lnTo>
                    <a:pt x="136" y="90"/>
                  </a:lnTo>
                  <a:lnTo>
                    <a:pt x="133" y="96"/>
                  </a:lnTo>
                  <a:lnTo>
                    <a:pt x="131" y="103"/>
                  </a:lnTo>
                  <a:lnTo>
                    <a:pt x="127" y="108"/>
                  </a:lnTo>
                  <a:lnTo>
                    <a:pt x="123" y="113"/>
                  </a:lnTo>
                  <a:lnTo>
                    <a:pt x="119" y="119"/>
                  </a:lnTo>
                  <a:lnTo>
                    <a:pt x="113" y="123"/>
                  </a:lnTo>
                  <a:lnTo>
                    <a:pt x="108" y="126"/>
                  </a:lnTo>
                  <a:lnTo>
                    <a:pt x="102" y="131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7" y="138"/>
                  </a:lnTo>
                  <a:lnTo>
                    <a:pt x="69" y="138"/>
                  </a:lnTo>
                  <a:lnTo>
                    <a:pt x="63" y="138"/>
                  </a:lnTo>
                  <a:lnTo>
                    <a:pt x="56" y="137"/>
                  </a:lnTo>
                  <a:lnTo>
                    <a:pt x="48" y="135"/>
                  </a:lnTo>
                  <a:lnTo>
                    <a:pt x="43" y="133"/>
                  </a:lnTo>
                  <a:lnTo>
                    <a:pt x="37" y="131"/>
                  </a:lnTo>
                  <a:lnTo>
                    <a:pt x="31" y="126"/>
                  </a:lnTo>
                  <a:lnTo>
                    <a:pt x="26" y="123"/>
                  </a:lnTo>
                  <a:lnTo>
                    <a:pt x="20" y="119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9" y="103"/>
                  </a:lnTo>
                  <a:lnTo>
                    <a:pt x="5" y="96"/>
                  </a:lnTo>
                  <a:lnTo>
                    <a:pt x="3" y="90"/>
                  </a:lnTo>
                  <a:lnTo>
                    <a:pt x="2" y="83"/>
                  </a:lnTo>
                  <a:lnTo>
                    <a:pt x="1" y="77"/>
                  </a:lnTo>
                  <a:lnTo>
                    <a:pt x="0" y="69"/>
                  </a:lnTo>
                  <a:close/>
                  <a:moveTo>
                    <a:pt x="108" y="69"/>
                  </a:moveTo>
                  <a:lnTo>
                    <a:pt x="108" y="69"/>
                  </a:lnTo>
                  <a:lnTo>
                    <a:pt x="107" y="61"/>
                  </a:lnTo>
                  <a:lnTo>
                    <a:pt x="105" y="55"/>
                  </a:lnTo>
                  <a:lnTo>
                    <a:pt x="101" y="49"/>
                  </a:lnTo>
                  <a:lnTo>
                    <a:pt x="96" y="42"/>
                  </a:lnTo>
                  <a:lnTo>
                    <a:pt x="91" y="38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69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8" y="49"/>
                  </a:lnTo>
                  <a:lnTo>
                    <a:pt x="34" y="55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8" y="91"/>
                  </a:lnTo>
                  <a:lnTo>
                    <a:pt x="42" y="96"/>
                  </a:lnTo>
                  <a:lnTo>
                    <a:pt x="48" y="101"/>
                  </a:lnTo>
                  <a:lnTo>
                    <a:pt x="55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8" y="107"/>
                  </a:lnTo>
                  <a:lnTo>
                    <a:pt x="84" y="105"/>
                  </a:lnTo>
                  <a:lnTo>
                    <a:pt x="91" y="101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5" y="84"/>
                  </a:lnTo>
                  <a:lnTo>
                    <a:pt x="107" y="77"/>
                  </a:lnTo>
                  <a:lnTo>
                    <a:pt x="10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7959725" y="4789488"/>
              <a:ext cx="796925" cy="19050"/>
            </a:xfrm>
            <a:custGeom>
              <a:rect b="b" l="l" r="r" t="t"/>
              <a:pathLst>
                <a:path extrusionOk="0" h="36" w="1507">
                  <a:moveTo>
                    <a:pt x="1488" y="36"/>
                  </a:moveTo>
                  <a:lnTo>
                    <a:pt x="19" y="36"/>
                  </a:lnTo>
                  <a:lnTo>
                    <a:pt x="15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488" y="0"/>
                  </a:lnTo>
                  <a:lnTo>
                    <a:pt x="1492" y="0"/>
                  </a:lnTo>
                  <a:lnTo>
                    <a:pt x="1496" y="1"/>
                  </a:lnTo>
                  <a:lnTo>
                    <a:pt x="1499" y="3"/>
                  </a:lnTo>
                  <a:lnTo>
                    <a:pt x="1501" y="5"/>
                  </a:lnTo>
                  <a:lnTo>
                    <a:pt x="1504" y="7"/>
                  </a:lnTo>
                  <a:lnTo>
                    <a:pt x="1506" y="10"/>
                  </a:lnTo>
                  <a:lnTo>
                    <a:pt x="1507" y="15"/>
                  </a:lnTo>
                  <a:lnTo>
                    <a:pt x="1507" y="18"/>
                  </a:lnTo>
                  <a:lnTo>
                    <a:pt x="1507" y="22"/>
                  </a:lnTo>
                  <a:lnTo>
                    <a:pt x="1506" y="26"/>
                  </a:lnTo>
                  <a:lnTo>
                    <a:pt x="1504" y="29"/>
                  </a:lnTo>
                  <a:lnTo>
                    <a:pt x="1501" y="31"/>
                  </a:lnTo>
                  <a:lnTo>
                    <a:pt x="1499" y="33"/>
                  </a:lnTo>
                  <a:lnTo>
                    <a:pt x="1496" y="35"/>
                  </a:lnTo>
                  <a:lnTo>
                    <a:pt x="1492" y="36"/>
                  </a:lnTo>
                  <a:lnTo>
                    <a:pt x="1488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8442325" y="4718050"/>
              <a:ext cx="303213" cy="84138"/>
            </a:xfrm>
            <a:custGeom>
              <a:rect b="b" l="l" r="r" t="t"/>
              <a:pathLst>
                <a:path extrusionOk="0" h="158" w="573">
                  <a:moveTo>
                    <a:pt x="504" y="62"/>
                  </a:moveTo>
                  <a:lnTo>
                    <a:pt x="494" y="62"/>
                  </a:lnTo>
                  <a:lnTo>
                    <a:pt x="486" y="63"/>
                  </a:lnTo>
                  <a:lnTo>
                    <a:pt x="477" y="65"/>
                  </a:lnTo>
                  <a:lnTo>
                    <a:pt x="470" y="69"/>
                  </a:lnTo>
                  <a:lnTo>
                    <a:pt x="462" y="72"/>
                  </a:lnTo>
                  <a:lnTo>
                    <a:pt x="456" y="77"/>
                  </a:lnTo>
                  <a:lnTo>
                    <a:pt x="449" y="82"/>
                  </a:lnTo>
                  <a:lnTo>
                    <a:pt x="444" y="88"/>
                  </a:lnTo>
                  <a:lnTo>
                    <a:pt x="437" y="76"/>
                  </a:lnTo>
                  <a:lnTo>
                    <a:pt x="431" y="65"/>
                  </a:lnTo>
                  <a:lnTo>
                    <a:pt x="423" y="55"/>
                  </a:lnTo>
                  <a:lnTo>
                    <a:pt x="415" y="45"/>
                  </a:lnTo>
                  <a:lnTo>
                    <a:pt x="405" y="36"/>
                  </a:lnTo>
                  <a:lnTo>
                    <a:pt x="395" y="28"/>
                  </a:lnTo>
                  <a:lnTo>
                    <a:pt x="384" y="21"/>
                  </a:lnTo>
                  <a:lnTo>
                    <a:pt x="372" y="15"/>
                  </a:lnTo>
                  <a:lnTo>
                    <a:pt x="361" y="9"/>
                  </a:lnTo>
                  <a:lnTo>
                    <a:pt x="349" y="5"/>
                  </a:lnTo>
                  <a:lnTo>
                    <a:pt x="336" y="3"/>
                  </a:lnTo>
                  <a:lnTo>
                    <a:pt x="323" y="1"/>
                  </a:lnTo>
                  <a:lnTo>
                    <a:pt x="309" y="0"/>
                  </a:lnTo>
                  <a:lnTo>
                    <a:pt x="295" y="0"/>
                  </a:lnTo>
                  <a:lnTo>
                    <a:pt x="282" y="2"/>
                  </a:lnTo>
                  <a:lnTo>
                    <a:pt x="267" y="5"/>
                  </a:lnTo>
                  <a:lnTo>
                    <a:pt x="257" y="7"/>
                  </a:lnTo>
                  <a:lnTo>
                    <a:pt x="248" y="11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4" y="32"/>
                  </a:lnTo>
                  <a:lnTo>
                    <a:pt x="197" y="44"/>
                  </a:lnTo>
                  <a:lnTo>
                    <a:pt x="167" y="72"/>
                  </a:lnTo>
                  <a:lnTo>
                    <a:pt x="136" y="97"/>
                  </a:lnTo>
                  <a:lnTo>
                    <a:pt x="125" y="102"/>
                  </a:lnTo>
                  <a:lnTo>
                    <a:pt x="115" y="108"/>
                  </a:lnTo>
                  <a:lnTo>
                    <a:pt x="105" y="112"/>
                  </a:lnTo>
                  <a:lnTo>
                    <a:pt x="93" y="114"/>
                  </a:lnTo>
                  <a:lnTo>
                    <a:pt x="82" y="115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8" y="106"/>
                  </a:lnTo>
                  <a:lnTo>
                    <a:pt x="43" y="103"/>
                  </a:lnTo>
                  <a:lnTo>
                    <a:pt x="39" y="99"/>
                  </a:lnTo>
                  <a:lnTo>
                    <a:pt x="35" y="94"/>
                  </a:lnTo>
                  <a:lnTo>
                    <a:pt x="33" y="88"/>
                  </a:lnTo>
                  <a:lnTo>
                    <a:pt x="31" y="82"/>
                  </a:lnTo>
                  <a:lnTo>
                    <a:pt x="31" y="75"/>
                  </a:lnTo>
                  <a:lnTo>
                    <a:pt x="31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5" y="56"/>
                  </a:lnTo>
                  <a:lnTo>
                    <a:pt x="38" y="52"/>
                  </a:lnTo>
                  <a:lnTo>
                    <a:pt x="41" y="50"/>
                  </a:lnTo>
                  <a:lnTo>
                    <a:pt x="44" y="49"/>
                  </a:lnTo>
                  <a:lnTo>
                    <a:pt x="47" y="48"/>
                  </a:lnTo>
                  <a:lnTo>
                    <a:pt x="51" y="48"/>
                  </a:lnTo>
                  <a:lnTo>
                    <a:pt x="55" y="48"/>
                  </a:lnTo>
                  <a:lnTo>
                    <a:pt x="58" y="49"/>
                  </a:lnTo>
                  <a:lnTo>
                    <a:pt x="61" y="50"/>
                  </a:lnTo>
                  <a:lnTo>
                    <a:pt x="65" y="52"/>
                  </a:lnTo>
                  <a:lnTo>
                    <a:pt x="68" y="55"/>
                  </a:lnTo>
                  <a:lnTo>
                    <a:pt x="70" y="57"/>
                  </a:lnTo>
                  <a:lnTo>
                    <a:pt x="72" y="60"/>
                  </a:lnTo>
                  <a:lnTo>
                    <a:pt x="73" y="63"/>
                  </a:lnTo>
                  <a:lnTo>
                    <a:pt x="73" y="68"/>
                  </a:lnTo>
                  <a:lnTo>
                    <a:pt x="74" y="71"/>
                  </a:lnTo>
                  <a:lnTo>
                    <a:pt x="74" y="74"/>
                  </a:lnTo>
                  <a:lnTo>
                    <a:pt x="77" y="77"/>
                  </a:lnTo>
                  <a:lnTo>
                    <a:pt x="79" y="78"/>
                  </a:lnTo>
                  <a:lnTo>
                    <a:pt x="83" y="82"/>
                  </a:lnTo>
                  <a:lnTo>
                    <a:pt x="89" y="83"/>
                  </a:lnTo>
                  <a:lnTo>
                    <a:pt x="95" y="82"/>
                  </a:lnTo>
                  <a:lnTo>
                    <a:pt x="99" y="78"/>
                  </a:lnTo>
                  <a:lnTo>
                    <a:pt x="101" y="77"/>
                  </a:lnTo>
                  <a:lnTo>
                    <a:pt x="104" y="74"/>
                  </a:lnTo>
                  <a:lnTo>
                    <a:pt x="105" y="71"/>
                  </a:lnTo>
                  <a:lnTo>
                    <a:pt x="105" y="68"/>
                  </a:lnTo>
                  <a:lnTo>
                    <a:pt x="104" y="60"/>
                  </a:lnTo>
                  <a:lnTo>
                    <a:pt x="102" y="54"/>
                  </a:lnTo>
                  <a:lnTo>
                    <a:pt x="99" y="47"/>
                  </a:lnTo>
                  <a:lnTo>
                    <a:pt x="95" y="41"/>
                  </a:lnTo>
                  <a:lnTo>
                    <a:pt x="91" y="35"/>
                  </a:lnTo>
                  <a:lnTo>
                    <a:pt x="85" y="30"/>
                  </a:lnTo>
                  <a:lnTo>
                    <a:pt x="79" y="25"/>
                  </a:lnTo>
                  <a:lnTo>
                    <a:pt x="72" y="21"/>
                  </a:lnTo>
                  <a:lnTo>
                    <a:pt x="66" y="19"/>
                  </a:lnTo>
                  <a:lnTo>
                    <a:pt x="58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1" y="37"/>
                  </a:lnTo>
                  <a:lnTo>
                    <a:pt x="6" y="46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2" y="89"/>
                  </a:lnTo>
                  <a:lnTo>
                    <a:pt x="5" y="98"/>
                  </a:lnTo>
                  <a:lnTo>
                    <a:pt x="8" y="106"/>
                  </a:lnTo>
                  <a:lnTo>
                    <a:pt x="14" y="113"/>
                  </a:lnTo>
                  <a:lnTo>
                    <a:pt x="19" y="121"/>
                  </a:lnTo>
                  <a:lnTo>
                    <a:pt x="27" y="127"/>
                  </a:lnTo>
                  <a:lnTo>
                    <a:pt x="33" y="132"/>
                  </a:lnTo>
                  <a:lnTo>
                    <a:pt x="42" y="138"/>
                  </a:lnTo>
                  <a:lnTo>
                    <a:pt x="51" y="141"/>
                  </a:lnTo>
                  <a:lnTo>
                    <a:pt x="60" y="144"/>
                  </a:lnTo>
                  <a:lnTo>
                    <a:pt x="73" y="146"/>
                  </a:lnTo>
                  <a:lnTo>
                    <a:pt x="86" y="148"/>
                  </a:lnTo>
                  <a:lnTo>
                    <a:pt x="98" y="145"/>
                  </a:lnTo>
                  <a:lnTo>
                    <a:pt x="110" y="143"/>
                  </a:lnTo>
                  <a:lnTo>
                    <a:pt x="122" y="139"/>
                  </a:lnTo>
                  <a:lnTo>
                    <a:pt x="134" y="133"/>
                  </a:lnTo>
                  <a:lnTo>
                    <a:pt x="145" y="127"/>
                  </a:lnTo>
                  <a:lnTo>
                    <a:pt x="155" y="121"/>
                  </a:lnTo>
                  <a:lnTo>
                    <a:pt x="176" y="104"/>
                  </a:lnTo>
                  <a:lnTo>
                    <a:pt x="196" y="87"/>
                  </a:lnTo>
                  <a:lnTo>
                    <a:pt x="215" y="71"/>
                  </a:lnTo>
                  <a:lnTo>
                    <a:pt x="234" y="56"/>
                  </a:lnTo>
                  <a:lnTo>
                    <a:pt x="241" y="50"/>
                  </a:lnTo>
                  <a:lnTo>
                    <a:pt x="248" y="46"/>
                  </a:lnTo>
                  <a:lnTo>
                    <a:pt x="256" y="42"/>
                  </a:lnTo>
                  <a:lnTo>
                    <a:pt x="263" y="38"/>
                  </a:lnTo>
                  <a:lnTo>
                    <a:pt x="278" y="34"/>
                  </a:lnTo>
                  <a:lnTo>
                    <a:pt x="294" y="31"/>
                  </a:lnTo>
                  <a:lnTo>
                    <a:pt x="309" y="31"/>
                  </a:lnTo>
                  <a:lnTo>
                    <a:pt x="324" y="32"/>
                  </a:lnTo>
                  <a:lnTo>
                    <a:pt x="339" y="35"/>
                  </a:lnTo>
                  <a:lnTo>
                    <a:pt x="353" y="41"/>
                  </a:lnTo>
                  <a:lnTo>
                    <a:pt x="367" y="47"/>
                  </a:lnTo>
                  <a:lnTo>
                    <a:pt x="379" y="55"/>
                  </a:lnTo>
                  <a:lnTo>
                    <a:pt x="391" y="65"/>
                  </a:lnTo>
                  <a:lnTo>
                    <a:pt x="401" y="76"/>
                  </a:lnTo>
                  <a:lnTo>
                    <a:pt x="409" y="89"/>
                  </a:lnTo>
                  <a:lnTo>
                    <a:pt x="417" y="103"/>
                  </a:lnTo>
                  <a:lnTo>
                    <a:pt x="419" y="111"/>
                  </a:lnTo>
                  <a:lnTo>
                    <a:pt x="422" y="118"/>
                  </a:lnTo>
                  <a:lnTo>
                    <a:pt x="423" y="127"/>
                  </a:lnTo>
                  <a:lnTo>
                    <a:pt x="425" y="135"/>
                  </a:lnTo>
                  <a:lnTo>
                    <a:pt x="424" y="137"/>
                  </a:lnTo>
                  <a:lnTo>
                    <a:pt x="424" y="139"/>
                  </a:lnTo>
                  <a:lnTo>
                    <a:pt x="425" y="142"/>
                  </a:lnTo>
                  <a:lnTo>
                    <a:pt x="426" y="145"/>
                  </a:lnTo>
                  <a:lnTo>
                    <a:pt x="426" y="149"/>
                  </a:lnTo>
                  <a:lnTo>
                    <a:pt x="429" y="152"/>
                  </a:lnTo>
                  <a:lnTo>
                    <a:pt x="430" y="154"/>
                  </a:lnTo>
                  <a:lnTo>
                    <a:pt x="432" y="155"/>
                  </a:lnTo>
                  <a:lnTo>
                    <a:pt x="437" y="158"/>
                  </a:lnTo>
                  <a:lnTo>
                    <a:pt x="443" y="158"/>
                  </a:lnTo>
                  <a:lnTo>
                    <a:pt x="448" y="157"/>
                  </a:lnTo>
                  <a:lnTo>
                    <a:pt x="452" y="155"/>
                  </a:lnTo>
                  <a:lnTo>
                    <a:pt x="455" y="153"/>
                  </a:lnTo>
                  <a:lnTo>
                    <a:pt x="456" y="151"/>
                  </a:lnTo>
                  <a:lnTo>
                    <a:pt x="457" y="148"/>
                  </a:lnTo>
                  <a:lnTo>
                    <a:pt x="457" y="144"/>
                  </a:lnTo>
                  <a:lnTo>
                    <a:pt x="457" y="139"/>
                  </a:lnTo>
                  <a:lnTo>
                    <a:pt x="456" y="135"/>
                  </a:lnTo>
                  <a:lnTo>
                    <a:pt x="458" y="125"/>
                  </a:lnTo>
                  <a:lnTo>
                    <a:pt x="461" y="116"/>
                  </a:lnTo>
                  <a:lnTo>
                    <a:pt x="466" y="109"/>
                  </a:lnTo>
                  <a:lnTo>
                    <a:pt x="472" y="103"/>
                  </a:lnTo>
                  <a:lnTo>
                    <a:pt x="478" y="99"/>
                  </a:lnTo>
                  <a:lnTo>
                    <a:pt x="486" y="97"/>
                  </a:lnTo>
                  <a:lnTo>
                    <a:pt x="493" y="95"/>
                  </a:lnTo>
                  <a:lnTo>
                    <a:pt x="502" y="95"/>
                  </a:lnTo>
                  <a:lnTo>
                    <a:pt x="510" y="96"/>
                  </a:lnTo>
                  <a:lnTo>
                    <a:pt x="517" y="98"/>
                  </a:lnTo>
                  <a:lnTo>
                    <a:pt x="525" y="102"/>
                  </a:lnTo>
                  <a:lnTo>
                    <a:pt x="530" y="108"/>
                  </a:lnTo>
                  <a:lnTo>
                    <a:pt x="536" y="114"/>
                  </a:lnTo>
                  <a:lnTo>
                    <a:pt x="540" y="122"/>
                  </a:lnTo>
                  <a:lnTo>
                    <a:pt x="542" y="131"/>
                  </a:lnTo>
                  <a:lnTo>
                    <a:pt x="542" y="141"/>
                  </a:lnTo>
                  <a:lnTo>
                    <a:pt x="543" y="145"/>
                  </a:lnTo>
                  <a:lnTo>
                    <a:pt x="543" y="149"/>
                  </a:lnTo>
                  <a:lnTo>
                    <a:pt x="545" y="151"/>
                  </a:lnTo>
                  <a:lnTo>
                    <a:pt x="546" y="153"/>
                  </a:lnTo>
                  <a:lnTo>
                    <a:pt x="552" y="155"/>
                  </a:lnTo>
                  <a:lnTo>
                    <a:pt x="557" y="156"/>
                  </a:lnTo>
                  <a:lnTo>
                    <a:pt x="563" y="155"/>
                  </a:lnTo>
                  <a:lnTo>
                    <a:pt x="568" y="153"/>
                  </a:lnTo>
                  <a:lnTo>
                    <a:pt x="570" y="151"/>
                  </a:lnTo>
                  <a:lnTo>
                    <a:pt x="572" y="149"/>
                  </a:lnTo>
                  <a:lnTo>
                    <a:pt x="573" y="145"/>
                  </a:lnTo>
                  <a:lnTo>
                    <a:pt x="573" y="141"/>
                  </a:lnTo>
                  <a:lnTo>
                    <a:pt x="573" y="135"/>
                  </a:lnTo>
                  <a:lnTo>
                    <a:pt x="572" y="127"/>
                  </a:lnTo>
                  <a:lnTo>
                    <a:pt x="571" y="119"/>
                  </a:lnTo>
                  <a:lnTo>
                    <a:pt x="569" y="113"/>
                  </a:lnTo>
                  <a:lnTo>
                    <a:pt x="567" y="105"/>
                  </a:lnTo>
                  <a:lnTo>
                    <a:pt x="564" y="99"/>
                  </a:lnTo>
                  <a:lnTo>
                    <a:pt x="559" y="94"/>
                  </a:lnTo>
                  <a:lnTo>
                    <a:pt x="555" y="87"/>
                  </a:lnTo>
                  <a:lnTo>
                    <a:pt x="550" y="82"/>
                  </a:lnTo>
                  <a:lnTo>
                    <a:pt x="545" y="77"/>
                  </a:lnTo>
                  <a:lnTo>
                    <a:pt x="539" y="73"/>
                  </a:lnTo>
                  <a:lnTo>
                    <a:pt x="532" y="70"/>
                  </a:lnTo>
                  <a:lnTo>
                    <a:pt x="526" y="67"/>
                  </a:lnTo>
                  <a:lnTo>
                    <a:pt x="519" y="64"/>
                  </a:lnTo>
                  <a:lnTo>
                    <a:pt x="512" y="62"/>
                  </a:lnTo>
                  <a:lnTo>
                    <a:pt x="504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8442325" y="4802188"/>
              <a:ext cx="303213" cy="84138"/>
            </a:xfrm>
            <a:custGeom>
              <a:rect b="b" l="l" r="r" t="t"/>
              <a:pathLst>
                <a:path extrusionOk="0" h="160" w="573">
                  <a:moveTo>
                    <a:pt x="504" y="97"/>
                  </a:moveTo>
                  <a:lnTo>
                    <a:pt x="494" y="97"/>
                  </a:lnTo>
                  <a:lnTo>
                    <a:pt x="486" y="96"/>
                  </a:lnTo>
                  <a:lnTo>
                    <a:pt x="477" y="94"/>
                  </a:lnTo>
                  <a:lnTo>
                    <a:pt x="470" y="91"/>
                  </a:lnTo>
                  <a:lnTo>
                    <a:pt x="462" y="88"/>
                  </a:lnTo>
                  <a:lnTo>
                    <a:pt x="456" y="82"/>
                  </a:lnTo>
                  <a:lnTo>
                    <a:pt x="449" y="77"/>
                  </a:lnTo>
                  <a:lnTo>
                    <a:pt x="444" y="72"/>
                  </a:lnTo>
                  <a:lnTo>
                    <a:pt x="437" y="83"/>
                  </a:lnTo>
                  <a:lnTo>
                    <a:pt x="431" y="94"/>
                  </a:lnTo>
                  <a:lnTo>
                    <a:pt x="423" y="105"/>
                  </a:lnTo>
                  <a:lnTo>
                    <a:pt x="415" y="115"/>
                  </a:lnTo>
                  <a:lnTo>
                    <a:pt x="405" y="123"/>
                  </a:lnTo>
                  <a:lnTo>
                    <a:pt x="395" y="132"/>
                  </a:lnTo>
                  <a:lnTo>
                    <a:pt x="384" y="139"/>
                  </a:lnTo>
                  <a:lnTo>
                    <a:pt x="372" y="145"/>
                  </a:lnTo>
                  <a:lnTo>
                    <a:pt x="361" y="150"/>
                  </a:lnTo>
                  <a:lnTo>
                    <a:pt x="349" y="154"/>
                  </a:lnTo>
                  <a:lnTo>
                    <a:pt x="336" y="157"/>
                  </a:lnTo>
                  <a:lnTo>
                    <a:pt x="323" y="159"/>
                  </a:lnTo>
                  <a:lnTo>
                    <a:pt x="309" y="160"/>
                  </a:lnTo>
                  <a:lnTo>
                    <a:pt x="295" y="159"/>
                  </a:lnTo>
                  <a:lnTo>
                    <a:pt x="282" y="158"/>
                  </a:lnTo>
                  <a:lnTo>
                    <a:pt x="267" y="155"/>
                  </a:lnTo>
                  <a:lnTo>
                    <a:pt x="257" y="153"/>
                  </a:lnTo>
                  <a:lnTo>
                    <a:pt x="248" y="148"/>
                  </a:lnTo>
                  <a:lnTo>
                    <a:pt x="239" y="144"/>
                  </a:lnTo>
                  <a:lnTo>
                    <a:pt x="230" y="140"/>
                  </a:lnTo>
                  <a:lnTo>
                    <a:pt x="214" y="128"/>
                  </a:lnTo>
                  <a:lnTo>
                    <a:pt x="197" y="116"/>
                  </a:lnTo>
                  <a:lnTo>
                    <a:pt x="167" y="88"/>
                  </a:lnTo>
                  <a:lnTo>
                    <a:pt x="136" y="63"/>
                  </a:lnTo>
                  <a:lnTo>
                    <a:pt x="125" y="56"/>
                  </a:lnTo>
                  <a:lnTo>
                    <a:pt x="115" y="52"/>
                  </a:lnTo>
                  <a:lnTo>
                    <a:pt x="105" y="48"/>
                  </a:lnTo>
                  <a:lnTo>
                    <a:pt x="93" y="46"/>
                  </a:lnTo>
                  <a:lnTo>
                    <a:pt x="82" y="45"/>
                  </a:lnTo>
                  <a:lnTo>
                    <a:pt x="71" y="46"/>
                  </a:lnTo>
                  <a:lnTo>
                    <a:pt x="59" y="48"/>
                  </a:lnTo>
                  <a:lnTo>
                    <a:pt x="48" y="53"/>
                  </a:lnTo>
                  <a:lnTo>
                    <a:pt x="43" y="56"/>
                  </a:lnTo>
                  <a:lnTo>
                    <a:pt x="39" y="61"/>
                  </a:lnTo>
                  <a:lnTo>
                    <a:pt x="35" y="66"/>
                  </a:lnTo>
                  <a:lnTo>
                    <a:pt x="33" y="72"/>
                  </a:lnTo>
                  <a:lnTo>
                    <a:pt x="31" y="78"/>
                  </a:lnTo>
                  <a:lnTo>
                    <a:pt x="31" y="85"/>
                  </a:lnTo>
                  <a:lnTo>
                    <a:pt x="31" y="90"/>
                  </a:lnTo>
                  <a:lnTo>
                    <a:pt x="32" y="96"/>
                  </a:lnTo>
                  <a:lnTo>
                    <a:pt x="33" y="101"/>
                  </a:lnTo>
                  <a:lnTo>
                    <a:pt x="35" y="104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4" y="110"/>
                  </a:lnTo>
                  <a:lnTo>
                    <a:pt x="47" y="112"/>
                  </a:lnTo>
                  <a:lnTo>
                    <a:pt x="51" y="112"/>
                  </a:lnTo>
                  <a:lnTo>
                    <a:pt x="55" y="112"/>
                  </a:lnTo>
                  <a:lnTo>
                    <a:pt x="58" y="110"/>
                  </a:lnTo>
                  <a:lnTo>
                    <a:pt x="61" y="109"/>
                  </a:lnTo>
                  <a:lnTo>
                    <a:pt x="65" y="107"/>
                  </a:lnTo>
                  <a:lnTo>
                    <a:pt x="68" y="105"/>
                  </a:lnTo>
                  <a:lnTo>
                    <a:pt x="70" y="103"/>
                  </a:lnTo>
                  <a:lnTo>
                    <a:pt x="72" y="100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74" y="89"/>
                  </a:lnTo>
                  <a:lnTo>
                    <a:pt x="74" y="86"/>
                  </a:lnTo>
                  <a:lnTo>
                    <a:pt x="77" y="82"/>
                  </a:lnTo>
                  <a:lnTo>
                    <a:pt x="79" y="80"/>
                  </a:lnTo>
                  <a:lnTo>
                    <a:pt x="83" y="78"/>
                  </a:lnTo>
                  <a:lnTo>
                    <a:pt x="89" y="77"/>
                  </a:lnTo>
                  <a:lnTo>
                    <a:pt x="95" y="78"/>
                  </a:lnTo>
                  <a:lnTo>
                    <a:pt x="99" y="80"/>
                  </a:lnTo>
                  <a:lnTo>
                    <a:pt x="101" y="82"/>
                  </a:lnTo>
                  <a:lnTo>
                    <a:pt x="104" y="86"/>
                  </a:lnTo>
                  <a:lnTo>
                    <a:pt x="105" y="89"/>
                  </a:lnTo>
                  <a:lnTo>
                    <a:pt x="105" y="92"/>
                  </a:lnTo>
                  <a:lnTo>
                    <a:pt x="104" y="100"/>
                  </a:lnTo>
                  <a:lnTo>
                    <a:pt x="102" y="106"/>
                  </a:lnTo>
                  <a:lnTo>
                    <a:pt x="99" y="113"/>
                  </a:lnTo>
                  <a:lnTo>
                    <a:pt x="95" y="119"/>
                  </a:lnTo>
                  <a:lnTo>
                    <a:pt x="91" y="124"/>
                  </a:lnTo>
                  <a:lnTo>
                    <a:pt x="85" y="130"/>
                  </a:lnTo>
                  <a:lnTo>
                    <a:pt x="79" y="134"/>
                  </a:lnTo>
                  <a:lnTo>
                    <a:pt x="72" y="139"/>
                  </a:lnTo>
                  <a:lnTo>
                    <a:pt x="66" y="141"/>
                  </a:lnTo>
                  <a:lnTo>
                    <a:pt x="58" y="143"/>
                  </a:lnTo>
                  <a:lnTo>
                    <a:pt x="52" y="144"/>
                  </a:lnTo>
                  <a:lnTo>
                    <a:pt x="44" y="144"/>
                  </a:lnTo>
                  <a:lnTo>
                    <a:pt x="37" y="142"/>
                  </a:lnTo>
                  <a:lnTo>
                    <a:pt x="30" y="140"/>
                  </a:lnTo>
                  <a:lnTo>
                    <a:pt x="24" y="135"/>
                  </a:lnTo>
                  <a:lnTo>
                    <a:pt x="18" y="130"/>
                  </a:lnTo>
                  <a:lnTo>
                    <a:pt x="11" y="122"/>
                  </a:lnTo>
                  <a:lnTo>
                    <a:pt x="6" y="114"/>
                  </a:lnTo>
                  <a:lnTo>
                    <a:pt x="2" y="105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5" y="62"/>
                  </a:lnTo>
                  <a:lnTo>
                    <a:pt x="8" y="53"/>
                  </a:lnTo>
                  <a:lnTo>
                    <a:pt x="14" y="46"/>
                  </a:lnTo>
                  <a:lnTo>
                    <a:pt x="19" y="39"/>
                  </a:lnTo>
                  <a:lnTo>
                    <a:pt x="27" y="33"/>
                  </a:lnTo>
                  <a:lnTo>
                    <a:pt x="33" y="27"/>
                  </a:lnTo>
                  <a:lnTo>
                    <a:pt x="42" y="22"/>
                  </a:lnTo>
                  <a:lnTo>
                    <a:pt x="51" y="19"/>
                  </a:lnTo>
                  <a:lnTo>
                    <a:pt x="60" y="15"/>
                  </a:lnTo>
                  <a:lnTo>
                    <a:pt x="73" y="13"/>
                  </a:lnTo>
                  <a:lnTo>
                    <a:pt x="86" y="12"/>
                  </a:lnTo>
                  <a:lnTo>
                    <a:pt x="98" y="13"/>
                  </a:lnTo>
                  <a:lnTo>
                    <a:pt x="110" y="16"/>
                  </a:lnTo>
                  <a:lnTo>
                    <a:pt x="122" y="21"/>
                  </a:lnTo>
                  <a:lnTo>
                    <a:pt x="134" y="26"/>
                  </a:lnTo>
                  <a:lnTo>
                    <a:pt x="145" y="32"/>
                  </a:lnTo>
                  <a:lnTo>
                    <a:pt x="155" y="39"/>
                  </a:lnTo>
                  <a:lnTo>
                    <a:pt x="176" y="55"/>
                  </a:lnTo>
                  <a:lnTo>
                    <a:pt x="196" y="73"/>
                  </a:lnTo>
                  <a:lnTo>
                    <a:pt x="215" y="89"/>
                  </a:lnTo>
                  <a:lnTo>
                    <a:pt x="234" y="104"/>
                  </a:lnTo>
                  <a:lnTo>
                    <a:pt x="241" y="109"/>
                  </a:lnTo>
                  <a:lnTo>
                    <a:pt x="248" y="114"/>
                  </a:lnTo>
                  <a:lnTo>
                    <a:pt x="256" y="117"/>
                  </a:lnTo>
                  <a:lnTo>
                    <a:pt x="263" y="120"/>
                  </a:lnTo>
                  <a:lnTo>
                    <a:pt x="278" y="126"/>
                  </a:lnTo>
                  <a:lnTo>
                    <a:pt x="294" y="128"/>
                  </a:lnTo>
                  <a:lnTo>
                    <a:pt x="309" y="129"/>
                  </a:lnTo>
                  <a:lnTo>
                    <a:pt x="324" y="128"/>
                  </a:lnTo>
                  <a:lnTo>
                    <a:pt x="339" y="124"/>
                  </a:lnTo>
                  <a:lnTo>
                    <a:pt x="353" y="119"/>
                  </a:lnTo>
                  <a:lnTo>
                    <a:pt x="367" y="113"/>
                  </a:lnTo>
                  <a:lnTo>
                    <a:pt x="379" y="104"/>
                  </a:lnTo>
                  <a:lnTo>
                    <a:pt x="391" y="94"/>
                  </a:lnTo>
                  <a:lnTo>
                    <a:pt x="401" y="83"/>
                  </a:lnTo>
                  <a:lnTo>
                    <a:pt x="409" y="70"/>
                  </a:lnTo>
                  <a:lnTo>
                    <a:pt x="417" y="56"/>
                  </a:lnTo>
                  <a:lnTo>
                    <a:pt x="419" y="49"/>
                  </a:lnTo>
                  <a:lnTo>
                    <a:pt x="422" y="41"/>
                  </a:lnTo>
                  <a:lnTo>
                    <a:pt x="423" y="33"/>
                  </a:lnTo>
                  <a:lnTo>
                    <a:pt x="425" y="25"/>
                  </a:lnTo>
                  <a:lnTo>
                    <a:pt x="424" y="23"/>
                  </a:lnTo>
                  <a:lnTo>
                    <a:pt x="424" y="21"/>
                  </a:lnTo>
                  <a:lnTo>
                    <a:pt x="425" y="18"/>
                  </a:lnTo>
                  <a:lnTo>
                    <a:pt x="426" y="14"/>
                  </a:lnTo>
                  <a:lnTo>
                    <a:pt x="426" y="11"/>
                  </a:lnTo>
                  <a:lnTo>
                    <a:pt x="429" y="8"/>
                  </a:lnTo>
                  <a:lnTo>
                    <a:pt x="430" y="6"/>
                  </a:lnTo>
                  <a:lnTo>
                    <a:pt x="432" y="4"/>
                  </a:lnTo>
                  <a:lnTo>
                    <a:pt x="437" y="1"/>
                  </a:lnTo>
                  <a:lnTo>
                    <a:pt x="443" y="0"/>
                  </a:lnTo>
                  <a:lnTo>
                    <a:pt x="448" y="1"/>
                  </a:lnTo>
                  <a:lnTo>
                    <a:pt x="452" y="5"/>
                  </a:lnTo>
                  <a:lnTo>
                    <a:pt x="455" y="7"/>
                  </a:lnTo>
                  <a:lnTo>
                    <a:pt x="456" y="9"/>
                  </a:lnTo>
                  <a:lnTo>
                    <a:pt x="457" y="12"/>
                  </a:lnTo>
                  <a:lnTo>
                    <a:pt x="457" y="15"/>
                  </a:lnTo>
                  <a:lnTo>
                    <a:pt x="457" y="21"/>
                  </a:lnTo>
                  <a:lnTo>
                    <a:pt x="456" y="25"/>
                  </a:lnTo>
                  <a:lnTo>
                    <a:pt x="458" y="35"/>
                  </a:lnTo>
                  <a:lnTo>
                    <a:pt x="461" y="43"/>
                  </a:lnTo>
                  <a:lnTo>
                    <a:pt x="466" y="50"/>
                  </a:lnTo>
                  <a:lnTo>
                    <a:pt x="472" y="56"/>
                  </a:lnTo>
                  <a:lnTo>
                    <a:pt x="478" y="61"/>
                  </a:lnTo>
                  <a:lnTo>
                    <a:pt x="486" y="63"/>
                  </a:lnTo>
                  <a:lnTo>
                    <a:pt x="493" y="65"/>
                  </a:lnTo>
                  <a:lnTo>
                    <a:pt x="502" y="65"/>
                  </a:lnTo>
                  <a:lnTo>
                    <a:pt x="510" y="64"/>
                  </a:lnTo>
                  <a:lnTo>
                    <a:pt x="517" y="61"/>
                  </a:lnTo>
                  <a:lnTo>
                    <a:pt x="525" y="58"/>
                  </a:lnTo>
                  <a:lnTo>
                    <a:pt x="530" y="52"/>
                  </a:lnTo>
                  <a:lnTo>
                    <a:pt x="536" y="46"/>
                  </a:lnTo>
                  <a:lnTo>
                    <a:pt x="540" y="38"/>
                  </a:lnTo>
                  <a:lnTo>
                    <a:pt x="542" y="28"/>
                  </a:lnTo>
                  <a:lnTo>
                    <a:pt x="542" y="18"/>
                  </a:lnTo>
                  <a:lnTo>
                    <a:pt x="543" y="14"/>
                  </a:lnTo>
                  <a:lnTo>
                    <a:pt x="543" y="11"/>
                  </a:lnTo>
                  <a:lnTo>
                    <a:pt x="545" y="9"/>
                  </a:lnTo>
                  <a:lnTo>
                    <a:pt x="546" y="7"/>
                  </a:lnTo>
                  <a:lnTo>
                    <a:pt x="552" y="4"/>
                  </a:lnTo>
                  <a:lnTo>
                    <a:pt x="557" y="4"/>
                  </a:lnTo>
                  <a:lnTo>
                    <a:pt x="563" y="4"/>
                  </a:lnTo>
                  <a:lnTo>
                    <a:pt x="568" y="7"/>
                  </a:lnTo>
                  <a:lnTo>
                    <a:pt x="570" y="9"/>
                  </a:lnTo>
                  <a:lnTo>
                    <a:pt x="572" y="11"/>
                  </a:lnTo>
                  <a:lnTo>
                    <a:pt x="573" y="14"/>
                  </a:lnTo>
                  <a:lnTo>
                    <a:pt x="573" y="18"/>
                  </a:lnTo>
                  <a:lnTo>
                    <a:pt x="573" y="25"/>
                  </a:lnTo>
                  <a:lnTo>
                    <a:pt x="572" y="33"/>
                  </a:lnTo>
                  <a:lnTo>
                    <a:pt x="571" y="40"/>
                  </a:lnTo>
                  <a:lnTo>
                    <a:pt x="569" y="47"/>
                  </a:lnTo>
                  <a:lnTo>
                    <a:pt x="567" y="53"/>
                  </a:lnTo>
                  <a:lnTo>
                    <a:pt x="564" y="60"/>
                  </a:lnTo>
                  <a:lnTo>
                    <a:pt x="559" y="66"/>
                  </a:lnTo>
                  <a:lnTo>
                    <a:pt x="555" y="73"/>
                  </a:lnTo>
                  <a:lnTo>
                    <a:pt x="550" y="77"/>
                  </a:lnTo>
                  <a:lnTo>
                    <a:pt x="545" y="82"/>
                  </a:lnTo>
                  <a:lnTo>
                    <a:pt x="539" y="87"/>
                  </a:lnTo>
                  <a:lnTo>
                    <a:pt x="532" y="90"/>
                  </a:lnTo>
                  <a:lnTo>
                    <a:pt x="526" y="93"/>
                  </a:lnTo>
                  <a:lnTo>
                    <a:pt x="519" y="95"/>
                  </a:lnTo>
                  <a:lnTo>
                    <a:pt x="512" y="97"/>
                  </a:lnTo>
                  <a:lnTo>
                    <a:pt x="504" y="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8569325" y="476250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69" y="138"/>
                  </a:moveTo>
                  <a:lnTo>
                    <a:pt x="62" y="138"/>
                  </a:lnTo>
                  <a:lnTo>
                    <a:pt x="55" y="137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1" y="126"/>
                  </a:lnTo>
                  <a:lnTo>
                    <a:pt x="25" y="123"/>
                  </a:lnTo>
                  <a:lnTo>
                    <a:pt x="20" y="118"/>
                  </a:lnTo>
                  <a:lnTo>
                    <a:pt x="16" y="113"/>
                  </a:lnTo>
                  <a:lnTo>
                    <a:pt x="11" y="108"/>
                  </a:lnTo>
                  <a:lnTo>
                    <a:pt x="8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2" y="83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8" y="12"/>
                  </a:lnTo>
                  <a:lnTo>
                    <a:pt x="113" y="16"/>
                  </a:lnTo>
                  <a:lnTo>
                    <a:pt x="118" y="20"/>
                  </a:lnTo>
                  <a:lnTo>
                    <a:pt x="123" y="25"/>
                  </a:lnTo>
                  <a:lnTo>
                    <a:pt x="126" y="3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6" y="48"/>
                  </a:lnTo>
                  <a:lnTo>
                    <a:pt x="137" y="55"/>
                  </a:lnTo>
                  <a:lnTo>
                    <a:pt x="138" y="63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3"/>
                  </a:lnTo>
                  <a:lnTo>
                    <a:pt x="136" y="89"/>
                  </a:lnTo>
                  <a:lnTo>
                    <a:pt x="132" y="96"/>
                  </a:lnTo>
                  <a:lnTo>
                    <a:pt x="130" y="102"/>
                  </a:lnTo>
                  <a:lnTo>
                    <a:pt x="126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3" y="123"/>
                  </a:lnTo>
                  <a:lnTo>
                    <a:pt x="108" y="126"/>
                  </a:lnTo>
                  <a:lnTo>
                    <a:pt x="102" y="129"/>
                  </a:lnTo>
                  <a:lnTo>
                    <a:pt x="96" y="133"/>
                  </a:lnTo>
                  <a:lnTo>
                    <a:pt x="89" y="135"/>
                  </a:lnTo>
                  <a:lnTo>
                    <a:pt x="83" y="137"/>
                  </a:lnTo>
                  <a:lnTo>
                    <a:pt x="76" y="138"/>
                  </a:lnTo>
                  <a:lnTo>
                    <a:pt x="69" y="138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61" y="31"/>
                  </a:lnTo>
                  <a:lnTo>
                    <a:pt x="55" y="34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4" y="54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5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6" y="107"/>
                  </a:lnTo>
                  <a:lnTo>
                    <a:pt x="84" y="105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8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1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6" y="31"/>
                  </a:lnTo>
                  <a:lnTo>
                    <a:pt x="69" y="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8823325" y="4781550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8" y="76"/>
                  </a:moveTo>
                  <a:lnTo>
                    <a:pt x="30" y="76"/>
                  </a:lnTo>
                  <a:lnTo>
                    <a:pt x="23" y="73"/>
                  </a:lnTo>
                  <a:lnTo>
                    <a:pt x="16" y="70"/>
                  </a:lnTo>
                  <a:lnTo>
                    <a:pt x="11" y="65"/>
                  </a:lnTo>
                  <a:lnTo>
                    <a:pt x="7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5" y="22"/>
                  </a:lnTo>
                  <a:lnTo>
                    <a:pt x="77" y="30"/>
                  </a:lnTo>
                  <a:lnTo>
                    <a:pt x="77" y="37"/>
                  </a:lnTo>
                  <a:lnTo>
                    <a:pt x="77" y="46"/>
                  </a:lnTo>
                  <a:lnTo>
                    <a:pt x="75" y="52"/>
                  </a:lnTo>
                  <a:lnTo>
                    <a:pt x="70" y="59"/>
                  </a:lnTo>
                  <a:lnTo>
                    <a:pt x="66" y="65"/>
                  </a:lnTo>
                  <a:lnTo>
                    <a:pt x="61" y="70"/>
                  </a:lnTo>
                  <a:lnTo>
                    <a:pt x="53" y="73"/>
                  </a:lnTo>
                  <a:lnTo>
                    <a:pt x="47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09" name="Google Shape;809;p33"/>
          <p:cNvGrpSpPr/>
          <p:nvPr/>
        </p:nvGrpSpPr>
        <p:grpSpPr>
          <a:xfrm>
            <a:off x="7948613" y="257175"/>
            <a:ext cx="966788" cy="968375"/>
            <a:chOff x="7948613" y="257175"/>
            <a:chExt cx="966788" cy="968375"/>
          </a:xfrm>
        </p:grpSpPr>
        <p:sp>
          <p:nvSpPr>
            <p:cNvPr id="810" name="Google Shape;810;p33"/>
            <p:cNvSpPr/>
            <p:nvPr/>
          </p:nvSpPr>
          <p:spPr>
            <a:xfrm>
              <a:off x="8823325" y="428625"/>
              <a:ext cx="20638" cy="796925"/>
            </a:xfrm>
            <a:custGeom>
              <a:rect b="b" l="l" r="r" t="t"/>
              <a:pathLst>
                <a:path extrusionOk="0" h="1506" w="38">
                  <a:moveTo>
                    <a:pt x="0" y="18"/>
                  </a:moveTo>
                  <a:lnTo>
                    <a:pt x="0" y="1488"/>
                  </a:lnTo>
                  <a:lnTo>
                    <a:pt x="0" y="1491"/>
                  </a:lnTo>
                  <a:lnTo>
                    <a:pt x="1" y="1495"/>
                  </a:lnTo>
                  <a:lnTo>
                    <a:pt x="3" y="1497"/>
                  </a:lnTo>
                  <a:lnTo>
                    <a:pt x="6" y="1501"/>
                  </a:lnTo>
                  <a:lnTo>
                    <a:pt x="9" y="1503"/>
                  </a:lnTo>
                  <a:lnTo>
                    <a:pt x="12" y="1505"/>
                  </a:lnTo>
                  <a:lnTo>
                    <a:pt x="15" y="1506"/>
                  </a:lnTo>
                  <a:lnTo>
                    <a:pt x="18" y="1506"/>
                  </a:lnTo>
                  <a:lnTo>
                    <a:pt x="23" y="1506"/>
                  </a:lnTo>
                  <a:lnTo>
                    <a:pt x="26" y="1505"/>
                  </a:lnTo>
                  <a:lnTo>
                    <a:pt x="29" y="1503"/>
                  </a:lnTo>
                  <a:lnTo>
                    <a:pt x="31" y="1501"/>
                  </a:lnTo>
                  <a:lnTo>
                    <a:pt x="35" y="1497"/>
                  </a:lnTo>
                  <a:lnTo>
                    <a:pt x="36" y="1495"/>
                  </a:lnTo>
                  <a:lnTo>
                    <a:pt x="37" y="1491"/>
                  </a:lnTo>
                  <a:lnTo>
                    <a:pt x="38" y="1488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8831263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7" y="69"/>
                  </a:moveTo>
                  <a:lnTo>
                    <a:pt x="96" y="79"/>
                  </a:lnTo>
                  <a:lnTo>
                    <a:pt x="95" y="88"/>
                  </a:lnTo>
                  <a:lnTo>
                    <a:pt x="93" y="96"/>
                  </a:lnTo>
                  <a:lnTo>
                    <a:pt x="91" y="104"/>
                  </a:lnTo>
                  <a:lnTo>
                    <a:pt x="87" y="112"/>
                  </a:lnTo>
                  <a:lnTo>
                    <a:pt x="82" y="118"/>
                  </a:lnTo>
                  <a:lnTo>
                    <a:pt x="77" y="125"/>
                  </a:lnTo>
                  <a:lnTo>
                    <a:pt x="71" y="130"/>
                  </a:lnTo>
                  <a:lnTo>
                    <a:pt x="83" y="136"/>
                  </a:lnTo>
                  <a:lnTo>
                    <a:pt x="94" y="143"/>
                  </a:lnTo>
                  <a:lnTo>
                    <a:pt x="105" y="152"/>
                  </a:lnTo>
                  <a:lnTo>
                    <a:pt x="114" y="159"/>
                  </a:lnTo>
                  <a:lnTo>
                    <a:pt x="123" y="169"/>
                  </a:lnTo>
                  <a:lnTo>
                    <a:pt x="131" y="178"/>
                  </a:lnTo>
                  <a:lnTo>
                    <a:pt x="138" y="189"/>
                  </a:lnTo>
                  <a:lnTo>
                    <a:pt x="144" y="201"/>
                  </a:lnTo>
                  <a:lnTo>
                    <a:pt x="149" y="213"/>
                  </a:lnTo>
                  <a:lnTo>
                    <a:pt x="154" y="225"/>
                  </a:lnTo>
                  <a:lnTo>
                    <a:pt x="157" y="238"/>
                  </a:lnTo>
                  <a:lnTo>
                    <a:pt x="159" y="251"/>
                  </a:lnTo>
                  <a:lnTo>
                    <a:pt x="159" y="265"/>
                  </a:lnTo>
                  <a:lnTo>
                    <a:pt x="159" y="279"/>
                  </a:lnTo>
                  <a:lnTo>
                    <a:pt x="158" y="293"/>
                  </a:lnTo>
                  <a:lnTo>
                    <a:pt x="155" y="307"/>
                  </a:lnTo>
                  <a:lnTo>
                    <a:pt x="151" y="317"/>
                  </a:lnTo>
                  <a:lnTo>
                    <a:pt x="148" y="325"/>
                  </a:lnTo>
                  <a:lnTo>
                    <a:pt x="144" y="335"/>
                  </a:lnTo>
                  <a:lnTo>
                    <a:pt x="138" y="344"/>
                  </a:lnTo>
                  <a:lnTo>
                    <a:pt x="128" y="360"/>
                  </a:lnTo>
                  <a:lnTo>
                    <a:pt x="115" y="376"/>
                  </a:lnTo>
                  <a:lnTo>
                    <a:pt x="88" y="406"/>
                  </a:lnTo>
                  <a:lnTo>
                    <a:pt x="63" y="438"/>
                  </a:lnTo>
                  <a:lnTo>
                    <a:pt x="56" y="448"/>
                  </a:lnTo>
                  <a:lnTo>
                    <a:pt x="51" y="458"/>
                  </a:lnTo>
                  <a:lnTo>
                    <a:pt x="48" y="469"/>
                  </a:lnTo>
                  <a:lnTo>
                    <a:pt x="44" y="481"/>
                  </a:lnTo>
                  <a:lnTo>
                    <a:pt x="44" y="492"/>
                  </a:lnTo>
                  <a:lnTo>
                    <a:pt x="44" y="504"/>
                  </a:lnTo>
                  <a:lnTo>
                    <a:pt x="48" y="514"/>
                  </a:lnTo>
                  <a:lnTo>
                    <a:pt x="52" y="525"/>
                  </a:lnTo>
                  <a:lnTo>
                    <a:pt x="55" y="530"/>
                  </a:lnTo>
                  <a:lnTo>
                    <a:pt x="61" y="535"/>
                  </a:lnTo>
                  <a:lnTo>
                    <a:pt x="65" y="538"/>
                  </a:lnTo>
                  <a:lnTo>
                    <a:pt x="71" y="540"/>
                  </a:lnTo>
                  <a:lnTo>
                    <a:pt x="77" y="542"/>
                  </a:lnTo>
                  <a:lnTo>
                    <a:pt x="83" y="542"/>
                  </a:lnTo>
                  <a:lnTo>
                    <a:pt x="90" y="542"/>
                  </a:lnTo>
                  <a:lnTo>
                    <a:pt x="95" y="542"/>
                  </a:lnTo>
                  <a:lnTo>
                    <a:pt x="100" y="540"/>
                  </a:lnTo>
                  <a:lnTo>
                    <a:pt x="104" y="539"/>
                  </a:lnTo>
                  <a:lnTo>
                    <a:pt x="106" y="536"/>
                  </a:lnTo>
                  <a:lnTo>
                    <a:pt x="108" y="534"/>
                  </a:lnTo>
                  <a:lnTo>
                    <a:pt x="109" y="529"/>
                  </a:lnTo>
                  <a:lnTo>
                    <a:pt x="110" y="526"/>
                  </a:lnTo>
                  <a:lnTo>
                    <a:pt x="111" y="523"/>
                  </a:lnTo>
                  <a:lnTo>
                    <a:pt x="110" y="519"/>
                  </a:lnTo>
                  <a:lnTo>
                    <a:pt x="110" y="515"/>
                  </a:lnTo>
                  <a:lnTo>
                    <a:pt x="108" y="512"/>
                  </a:lnTo>
                  <a:lnTo>
                    <a:pt x="107" y="509"/>
                  </a:lnTo>
                  <a:lnTo>
                    <a:pt x="105" y="506"/>
                  </a:lnTo>
                  <a:lnTo>
                    <a:pt x="102" y="504"/>
                  </a:lnTo>
                  <a:lnTo>
                    <a:pt x="98" y="501"/>
                  </a:lnTo>
                  <a:lnTo>
                    <a:pt x="95" y="500"/>
                  </a:lnTo>
                  <a:lnTo>
                    <a:pt x="91" y="500"/>
                  </a:lnTo>
                  <a:lnTo>
                    <a:pt x="88" y="500"/>
                  </a:lnTo>
                  <a:lnTo>
                    <a:pt x="84" y="499"/>
                  </a:lnTo>
                  <a:lnTo>
                    <a:pt x="82" y="497"/>
                  </a:lnTo>
                  <a:lnTo>
                    <a:pt x="80" y="495"/>
                  </a:lnTo>
                  <a:lnTo>
                    <a:pt x="77" y="491"/>
                  </a:lnTo>
                  <a:lnTo>
                    <a:pt x="77" y="485"/>
                  </a:lnTo>
                  <a:lnTo>
                    <a:pt x="77" y="479"/>
                  </a:lnTo>
                  <a:lnTo>
                    <a:pt x="80" y="474"/>
                  </a:lnTo>
                  <a:lnTo>
                    <a:pt x="82" y="472"/>
                  </a:lnTo>
                  <a:lnTo>
                    <a:pt x="84" y="470"/>
                  </a:lnTo>
                  <a:lnTo>
                    <a:pt x="88" y="469"/>
                  </a:lnTo>
                  <a:lnTo>
                    <a:pt x="91" y="469"/>
                  </a:lnTo>
                  <a:lnTo>
                    <a:pt x="98" y="470"/>
                  </a:lnTo>
                  <a:lnTo>
                    <a:pt x="106" y="471"/>
                  </a:lnTo>
                  <a:lnTo>
                    <a:pt x="112" y="474"/>
                  </a:lnTo>
                  <a:lnTo>
                    <a:pt x="119" y="479"/>
                  </a:lnTo>
                  <a:lnTo>
                    <a:pt x="124" y="483"/>
                  </a:lnTo>
                  <a:lnTo>
                    <a:pt x="130" y="488"/>
                  </a:lnTo>
                  <a:lnTo>
                    <a:pt x="134" y="495"/>
                  </a:lnTo>
                  <a:lnTo>
                    <a:pt x="137" y="501"/>
                  </a:lnTo>
                  <a:lnTo>
                    <a:pt x="141" y="508"/>
                  </a:lnTo>
                  <a:lnTo>
                    <a:pt x="142" y="515"/>
                  </a:lnTo>
                  <a:lnTo>
                    <a:pt x="143" y="522"/>
                  </a:lnTo>
                  <a:lnTo>
                    <a:pt x="143" y="529"/>
                  </a:lnTo>
                  <a:lnTo>
                    <a:pt x="142" y="537"/>
                  </a:lnTo>
                  <a:lnTo>
                    <a:pt x="138" y="543"/>
                  </a:lnTo>
                  <a:lnTo>
                    <a:pt x="135" y="550"/>
                  </a:lnTo>
                  <a:lnTo>
                    <a:pt x="130" y="555"/>
                  </a:lnTo>
                  <a:lnTo>
                    <a:pt x="121" y="563"/>
                  </a:lnTo>
                  <a:lnTo>
                    <a:pt x="112" y="567"/>
                  </a:lnTo>
                  <a:lnTo>
                    <a:pt x="104" y="572"/>
                  </a:lnTo>
                  <a:lnTo>
                    <a:pt x="95" y="574"/>
                  </a:lnTo>
                  <a:lnTo>
                    <a:pt x="87" y="574"/>
                  </a:lnTo>
                  <a:lnTo>
                    <a:pt x="78" y="574"/>
                  </a:lnTo>
                  <a:lnTo>
                    <a:pt x="69" y="572"/>
                  </a:lnTo>
                  <a:lnTo>
                    <a:pt x="61" y="569"/>
                  </a:lnTo>
                  <a:lnTo>
                    <a:pt x="53" y="565"/>
                  </a:lnTo>
                  <a:lnTo>
                    <a:pt x="46" y="560"/>
                  </a:lnTo>
                  <a:lnTo>
                    <a:pt x="38" y="554"/>
                  </a:lnTo>
                  <a:lnTo>
                    <a:pt x="33" y="548"/>
                  </a:lnTo>
                  <a:lnTo>
                    <a:pt x="26" y="540"/>
                  </a:lnTo>
                  <a:lnTo>
                    <a:pt x="22" y="532"/>
                  </a:lnTo>
                  <a:lnTo>
                    <a:pt x="17" y="523"/>
                  </a:lnTo>
                  <a:lnTo>
                    <a:pt x="15" y="513"/>
                  </a:lnTo>
                  <a:lnTo>
                    <a:pt x="12" y="500"/>
                  </a:lnTo>
                  <a:lnTo>
                    <a:pt x="12" y="487"/>
                  </a:lnTo>
                  <a:lnTo>
                    <a:pt x="13" y="475"/>
                  </a:lnTo>
                  <a:lnTo>
                    <a:pt x="16" y="464"/>
                  </a:lnTo>
                  <a:lnTo>
                    <a:pt x="20" y="452"/>
                  </a:lnTo>
                  <a:lnTo>
                    <a:pt x="25" y="440"/>
                  </a:lnTo>
                  <a:lnTo>
                    <a:pt x="31" y="429"/>
                  </a:lnTo>
                  <a:lnTo>
                    <a:pt x="39" y="418"/>
                  </a:lnTo>
                  <a:lnTo>
                    <a:pt x="54" y="398"/>
                  </a:lnTo>
                  <a:lnTo>
                    <a:pt x="71" y="378"/>
                  </a:lnTo>
                  <a:lnTo>
                    <a:pt x="89" y="359"/>
                  </a:lnTo>
                  <a:lnTo>
                    <a:pt x="104" y="339"/>
                  </a:lnTo>
                  <a:lnTo>
                    <a:pt x="108" y="333"/>
                  </a:lnTo>
                  <a:lnTo>
                    <a:pt x="112" y="325"/>
                  </a:lnTo>
                  <a:lnTo>
                    <a:pt x="117" y="318"/>
                  </a:lnTo>
                  <a:lnTo>
                    <a:pt x="120" y="310"/>
                  </a:lnTo>
                  <a:lnTo>
                    <a:pt x="124" y="295"/>
                  </a:lnTo>
                  <a:lnTo>
                    <a:pt x="128" y="280"/>
                  </a:lnTo>
                  <a:lnTo>
                    <a:pt x="129" y="265"/>
                  </a:lnTo>
                  <a:lnTo>
                    <a:pt x="127" y="250"/>
                  </a:lnTo>
                  <a:lnTo>
                    <a:pt x="124" y="235"/>
                  </a:lnTo>
                  <a:lnTo>
                    <a:pt x="119" y="221"/>
                  </a:lnTo>
                  <a:lnTo>
                    <a:pt x="112" y="207"/>
                  </a:lnTo>
                  <a:lnTo>
                    <a:pt x="104" y="195"/>
                  </a:lnTo>
                  <a:lnTo>
                    <a:pt x="94" y="183"/>
                  </a:lnTo>
                  <a:lnTo>
                    <a:pt x="82" y="173"/>
                  </a:lnTo>
                  <a:lnTo>
                    <a:pt x="70" y="164"/>
                  </a:lnTo>
                  <a:lnTo>
                    <a:pt x="56" y="157"/>
                  </a:lnTo>
                  <a:lnTo>
                    <a:pt x="49" y="155"/>
                  </a:lnTo>
                  <a:lnTo>
                    <a:pt x="40" y="152"/>
                  </a:lnTo>
                  <a:lnTo>
                    <a:pt x="33" y="150"/>
                  </a:lnTo>
                  <a:lnTo>
                    <a:pt x="24" y="148"/>
                  </a:lnTo>
                  <a:lnTo>
                    <a:pt x="22" y="149"/>
                  </a:lnTo>
                  <a:lnTo>
                    <a:pt x="21" y="149"/>
                  </a:lnTo>
                  <a:lnTo>
                    <a:pt x="16" y="148"/>
                  </a:lnTo>
                  <a:lnTo>
                    <a:pt x="13" y="147"/>
                  </a:lnTo>
                  <a:lnTo>
                    <a:pt x="10" y="147"/>
                  </a:lnTo>
                  <a:lnTo>
                    <a:pt x="8" y="145"/>
                  </a:lnTo>
                  <a:lnTo>
                    <a:pt x="6" y="144"/>
                  </a:lnTo>
                  <a:lnTo>
                    <a:pt x="3" y="142"/>
                  </a:lnTo>
                  <a:lnTo>
                    <a:pt x="1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4" y="121"/>
                  </a:lnTo>
                  <a:lnTo>
                    <a:pt x="7" y="119"/>
                  </a:lnTo>
                  <a:lnTo>
                    <a:pt x="9" y="118"/>
                  </a:lnTo>
                  <a:lnTo>
                    <a:pt x="12" y="117"/>
                  </a:lnTo>
                  <a:lnTo>
                    <a:pt x="15" y="117"/>
                  </a:lnTo>
                  <a:lnTo>
                    <a:pt x="20" y="117"/>
                  </a:lnTo>
                  <a:lnTo>
                    <a:pt x="25" y="118"/>
                  </a:lnTo>
                  <a:lnTo>
                    <a:pt x="35" y="116"/>
                  </a:lnTo>
                  <a:lnTo>
                    <a:pt x="42" y="113"/>
                  </a:lnTo>
                  <a:lnTo>
                    <a:pt x="50" y="108"/>
                  </a:lnTo>
                  <a:lnTo>
                    <a:pt x="55" y="102"/>
                  </a:lnTo>
                  <a:lnTo>
                    <a:pt x="60" y="95"/>
                  </a:lnTo>
                  <a:lnTo>
                    <a:pt x="63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3" y="64"/>
                  </a:lnTo>
                  <a:lnTo>
                    <a:pt x="61" y="56"/>
                  </a:lnTo>
                  <a:lnTo>
                    <a:pt x="56" y="49"/>
                  </a:lnTo>
                  <a:lnTo>
                    <a:pt x="52" y="44"/>
                  </a:lnTo>
                  <a:lnTo>
                    <a:pt x="44" y="38"/>
                  </a:lnTo>
                  <a:lnTo>
                    <a:pt x="37" y="34"/>
                  </a:lnTo>
                  <a:lnTo>
                    <a:pt x="28" y="32"/>
                  </a:lnTo>
                  <a:lnTo>
                    <a:pt x="17" y="32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3" y="22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1"/>
                  </a:lnTo>
                  <a:lnTo>
                    <a:pt x="39" y="2"/>
                  </a:lnTo>
                  <a:lnTo>
                    <a:pt x="47" y="5"/>
                  </a:lnTo>
                  <a:lnTo>
                    <a:pt x="53" y="8"/>
                  </a:lnTo>
                  <a:lnTo>
                    <a:pt x="60" y="11"/>
                  </a:lnTo>
                  <a:lnTo>
                    <a:pt x="66" y="14"/>
                  </a:lnTo>
                  <a:lnTo>
                    <a:pt x="71" y="19"/>
                  </a:lnTo>
                  <a:lnTo>
                    <a:pt x="77" y="24"/>
                  </a:lnTo>
                  <a:lnTo>
                    <a:pt x="82" y="28"/>
                  </a:lnTo>
                  <a:lnTo>
                    <a:pt x="85" y="35"/>
                  </a:lnTo>
                  <a:lnTo>
                    <a:pt x="90" y="41"/>
                  </a:lnTo>
                  <a:lnTo>
                    <a:pt x="93" y="48"/>
                  </a:lnTo>
                  <a:lnTo>
                    <a:pt x="95" y="54"/>
                  </a:lnTo>
                  <a:lnTo>
                    <a:pt x="96" y="62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8747125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2" y="69"/>
                  </a:moveTo>
                  <a:lnTo>
                    <a:pt x="63" y="79"/>
                  </a:lnTo>
                  <a:lnTo>
                    <a:pt x="64" y="88"/>
                  </a:lnTo>
                  <a:lnTo>
                    <a:pt x="66" y="96"/>
                  </a:lnTo>
                  <a:lnTo>
                    <a:pt x="68" y="104"/>
                  </a:lnTo>
                  <a:lnTo>
                    <a:pt x="73" y="112"/>
                  </a:lnTo>
                  <a:lnTo>
                    <a:pt x="77" y="118"/>
                  </a:lnTo>
                  <a:lnTo>
                    <a:pt x="82" y="125"/>
                  </a:lnTo>
                  <a:lnTo>
                    <a:pt x="88" y="130"/>
                  </a:lnTo>
                  <a:lnTo>
                    <a:pt x="76" y="136"/>
                  </a:lnTo>
                  <a:lnTo>
                    <a:pt x="65" y="143"/>
                  </a:lnTo>
                  <a:lnTo>
                    <a:pt x="54" y="152"/>
                  </a:lnTo>
                  <a:lnTo>
                    <a:pt x="45" y="159"/>
                  </a:lnTo>
                  <a:lnTo>
                    <a:pt x="36" y="169"/>
                  </a:lnTo>
                  <a:lnTo>
                    <a:pt x="28" y="178"/>
                  </a:lnTo>
                  <a:lnTo>
                    <a:pt x="21" y="189"/>
                  </a:lnTo>
                  <a:lnTo>
                    <a:pt x="16" y="201"/>
                  </a:lnTo>
                  <a:lnTo>
                    <a:pt x="10" y="213"/>
                  </a:lnTo>
                  <a:lnTo>
                    <a:pt x="6" y="225"/>
                  </a:lnTo>
                  <a:lnTo>
                    <a:pt x="3" y="238"/>
                  </a:lnTo>
                  <a:lnTo>
                    <a:pt x="0" y="251"/>
                  </a:lnTo>
                  <a:lnTo>
                    <a:pt x="0" y="265"/>
                  </a:lnTo>
                  <a:lnTo>
                    <a:pt x="0" y="279"/>
                  </a:lnTo>
                  <a:lnTo>
                    <a:pt x="1" y="293"/>
                  </a:lnTo>
                  <a:lnTo>
                    <a:pt x="5" y="307"/>
                  </a:lnTo>
                  <a:lnTo>
                    <a:pt x="8" y="317"/>
                  </a:lnTo>
                  <a:lnTo>
                    <a:pt x="11" y="325"/>
                  </a:lnTo>
                  <a:lnTo>
                    <a:pt x="16" y="335"/>
                  </a:lnTo>
                  <a:lnTo>
                    <a:pt x="21" y="344"/>
                  </a:lnTo>
                  <a:lnTo>
                    <a:pt x="32" y="360"/>
                  </a:lnTo>
                  <a:lnTo>
                    <a:pt x="45" y="376"/>
                  </a:lnTo>
                  <a:lnTo>
                    <a:pt x="72" y="406"/>
                  </a:lnTo>
                  <a:lnTo>
                    <a:pt x="97" y="438"/>
                  </a:lnTo>
                  <a:lnTo>
                    <a:pt x="103" y="448"/>
                  </a:lnTo>
                  <a:lnTo>
                    <a:pt x="108" y="458"/>
                  </a:lnTo>
                  <a:lnTo>
                    <a:pt x="112" y="469"/>
                  </a:lnTo>
                  <a:lnTo>
                    <a:pt x="115" y="481"/>
                  </a:lnTo>
                  <a:lnTo>
                    <a:pt x="115" y="492"/>
                  </a:lnTo>
                  <a:lnTo>
                    <a:pt x="115" y="504"/>
                  </a:lnTo>
                  <a:lnTo>
                    <a:pt x="112" y="514"/>
                  </a:lnTo>
                  <a:lnTo>
                    <a:pt x="107" y="525"/>
                  </a:lnTo>
                  <a:lnTo>
                    <a:pt x="104" y="530"/>
                  </a:lnTo>
                  <a:lnTo>
                    <a:pt x="99" y="535"/>
                  </a:lnTo>
                  <a:lnTo>
                    <a:pt x="94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2"/>
                  </a:lnTo>
                  <a:lnTo>
                    <a:pt x="70" y="542"/>
                  </a:lnTo>
                  <a:lnTo>
                    <a:pt x="64" y="542"/>
                  </a:lnTo>
                  <a:lnTo>
                    <a:pt x="60" y="540"/>
                  </a:lnTo>
                  <a:lnTo>
                    <a:pt x="55" y="539"/>
                  </a:lnTo>
                  <a:lnTo>
                    <a:pt x="53" y="536"/>
                  </a:lnTo>
                  <a:lnTo>
                    <a:pt x="51" y="534"/>
                  </a:lnTo>
                  <a:lnTo>
                    <a:pt x="50" y="529"/>
                  </a:lnTo>
                  <a:lnTo>
                    <a:pt x="49" y="526"/>
                  </a:lnTo>
                  <a:lnTo>
                    <a:pt x="48" y="523"/>
                  </a:lnTo>
                  <a:lnTo>
                    <a:pt x="49" y="519"/>
                  </a:lnTo>
                  <a:lnTo>
                    <a:pt x="49" y="515"/>
                  </a:lnTo>
                  <a:lnTo>
                    <a:pt x="51" y="512"/>
                  </a:lnTo>
                  <a:lnTo>
                    <a:pt x="52" y="509"/>
                  </a:lnTo>
                  <a:lnTo>
                    <a:pt x="54" y="506"/>
                  </a:lnTo>
                  <a:lnTo>
                    <a:pt x="58" y="504"/>
                  </a:lnTo>
                  <a:lnTo>
                    <a:pt x="61" y="501"/>
                  </a:lnTo>
                  <a:lnTo>
                    <a:pt x="64" y="500"/>
                  </a:lnTo>
                  <a:lnTo>
                    <a:pt x="68" y="500"/>
                  </a:lnTo>
                  <a:lnTo>
                    <a:pt x="72" y="500"/>
                  </a:lnTo>
                  <a:lnTo>
                    <a:pt x="75" y="499"/>
                  </a:lnTo>
                  <a:lnTo>
                    <a:pt x="77" y="497"/>
                  </a:lnTo>
                  <a:lnTo>
                    <a:pt x="79" y="495"/>
                  </a:lnTo>
                  <a:lnTo>
                    <a:pt x="82" y="491"/>
                  </a:lnTo>
                  <a:lnTo>
                    <a:pt x="82" y="485"/>
                  </a:lnTo>
                  <a:lnTo>
                    <a:pt x="82" y="479"/>
                  </a:lnTo>
                  <a:lnTo>
                    <a:pt x="79" y="474"/>
                  </a:lnTo>
                  <a:lnTo>
                    <a:pt x="77" y="472"/>
                  </a:lnTo>
                  <a:lnTo>
                    <a:pt x="75" y="470"/>
                  </a:lnTo>
                  <a:lnTo>
                    <a:pt x="72" y="469"/>
                  </a:lnTo>
                  <a:lnTo>
                    <a:pt x="68" y="469"/>
                  </a:lnTo>
                  <a:lnTo>
                    <a:pt x="61" y="470"/>
                  </a:lnTo>
                  <a:lnTo>
                    <a:pt x="53" y="471"/>
                  </a:lnTo>
                  <a:lnTo>
                    <a:pt x="47" y="474"/>
                  </a:lnTo>
                  <a:lnTo>
                    <a:pt x="40" y="479"/>
                  </a:lnTo>
                  <a:lnTo>
                    <a:pt x="35" y="483"/>
                  </a:lnTo>
                  <a:lnTo>
                    <a:pt x="30" y="488"/>
                  </a:lnTo>
                  <a:lnTo>
                    <a:pt x="25" y="495"/>
                  </a:lnTo>
                  <a:lnTo>
                    <a:pt x="22" y="501"/>
                  </a:lnTo>
                  <a:lnTo>
                    <a:pt x="19" y="508"/>
                  </a:lnTo>
                  <a:lnTo>
                    <a:pt x="18" y="515"/>
                  </a:lnTo>
                  <a:lnTo>
                    <a:pt x="17" y="522"/>
                  </a:lnTo>
                  <a:lnTo>
                    <a:pt x="17" y="529"/>
                  </a:lnTo>
                  <a:lnTo>
                    <a:pt x="18" y="537"/>
                  </a:lnTo>
                  <a:lnTo>
                    <a:pt x="21" y="543"/>
                  </a:lnTo>
                  <a:lnTo>
                    <a:pt x="24" y="550"/>
                  </a:lnTo>
                  <a:lnTo>
                    <a:pt x="30" y="555"/>
                  </a:lnTo>
                  <a:lnTo>
                    <a:pt x="38" y="563"/>
                  </a:lnTo>
                  <a:lnTo>
                    <a:pt x="47" y="567"/>
                  </a:lnTo>
                  <a:lnTo>
                    <a:pt x="55" y="572"/>
                  </a:lnTo>
                  <a:lnTo>
                    <a:pt x="64" y="574"/>
                  </a:lnTo>
                  <a:lnTo>
                    <a:pt x="73" y="574"/>
                  </a:lnTo>
                  <a:lnTo>
                    <a:pt x="81" y="574"/>
                  </a:lnTo>
                  <a:lnTo>
                    <a:pt x="90" y="572"/>
                  </a:lnTo>
                  <a:lnTo>
                    <a:pt x="99" y="569"/>
                  </a:lnTo>
                  <a:lnTo>
                    <a:pt x="106" y="565"/>
                  </a:lnTo>
                  <a:lnTo>
                    <a:pt x="114" y="560"/>
                  </a:lnTo>
                  <a:lnTo>
                    <a:pt x="121" y="554"/>
                  </a:lnTo>
                  <a:lnTo>
                    <a:pt x="127" y="548"/>
                  </a:lnTo>
                  <a:lnTo>
                    <a:pt x="133" y="540"/>
                  </a:lnTo>
                  <a:lnTo>
                    <a:pt x="138" y="532"/>
                  </a:lnTo>
                  <a:lnTo>
                    <a:pt x="142" y="523"/>
                  </a:lnTo>
                  <a:lnTo>
                    <a:pt x="144" y="513"/>
                  </a:lnTo>
                  <a:lnTo>
                    <a:pt x="147" y="500"/>
                  </a:lnTo>
                  <a:lnTo>
                    <a:pt x="147" y="487"/>
                  </a:lnTo>
                  <a:lnTo>
                    <a:pt x="146" y="475"/>
                  </a:lnTo>
                  <a:lnTo>
                    <a:pt x="143" y="464"/>
                  </a:lnTo>
                  <a:lnTo>
                    <a:pt x="140" y="452"/>
                  </a:lnTo>
                  <a:lnTo>
                    <a:pt x="134" y="440"/>
                  </a:lnTo>
                  <a:lnTo>
                    <a:pt x="128" y="429"/>
                  </a:lnTo>
                  <a:lnTo>
                    <a:pt x="120" y="418"/>
                  </a:lnTo>
                  <a:lnTo>
                    <a:pt x="105" y="398"/>
                  </a:lnTo>
                  <a:lnTo>
                    <a:pt x="88" y="378"/>
                  </a:lnTo>
                  <a:lnTo>
                    <a:pt x="71" y="359"/>
                  </a:lnTo>
                  <a:lnTo>
                    <a:pt x="55" y="339"/>
                  </a:lnTo>
                  <a:lnTo>
                    <a:pt x="51" y="333"/>
                  </a:lnTo>
                  <a:lnTo>
                    <a:pt x="47" y="325"/>
                  </a:lnTo>
                  <a:lnTo>
                    <a:pt x="43" y="318"/>
                  </a:lnTo>
                  <a:lnTo>
                    <a:pt x="39" y="310"/>
                  </a:lnTo>
                  <a:lnTo>
                    <a:pt x="35" y="295"/>
                  </a:lnTo>
                  <a:lnTo>
                    <a:pt x="32" y="280"/>
                  </a:lnTo>
                  <a:lnTo>
                    <a:pt x="31" y="265"/>
                  </a:lnTo>
                  <a:lnTo>
                    <a:pt x="33" y="250"/>
                  </a:lnTo>
                  <a:lnTo>
                    <a:pt x="35" y="235"/>
                  </a:lnTo>
                  <a:lnTo>
                    <a:pt x="40" y="221"/>
                  </a:lnTo>
                  <a:lnTo>
                    <a:pt x="47" y="207"/>
                  </a:lnTo>
                  <a:lnTo>
                    <a:pt x="55" y="195"/>
                  </a:lnTo>
                  <a:lnTo>
                    <a:pt x="65" y="183"/>
                  </a:lnTo>
                  <a:lnTo>
                    <a:pt x="77" y="173"/>
                  </a:lnTo>
                  <a:lnTo>
                    <a:pt x="89" y="164"/>
                  </a:lnTo>
                  <a:lnTo>
                    <a:pt x="103" y="157"/>
                  </a:lnTo>
                  <a:lnTo>
                    <a:pt x="111" y="155"/>
                  </a:lnTo>
                  <a:lnTo>
                    <a:pt x="119" y="152"/>
                  </a:lnTo>
                  <a:lnTo>
                    <a:pt x="127" y="150"/>
                  </a:lnTo>
                  <a:lnTo>
                    <a:pt x="135" y="148"/>
                  </a:lnTo>
                  <a:lnTo>
                    <a:pt x="138" y="149"/>
                  </a:lnTo>
                  <a:lnTo>
                    <a:pt x="139" y="149"/>
                  </a:lnTo>
                  <a:lnTo>
                    <a:pt x="143" y="148"/>
                  </a:lnTo>
                  <a:lnTo>
                    <a:pt x="146" y="147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4" y="144"/>
                  </a:lnTo>
                  <a:lnTo>
                    <a:pt x="156" y="142"/>
                  </a:lnTo>
                  <a:lnTo>
                    <a:pt x="158" y="136"/>
                  </a:lnTo>
                  <a:lnTo>
                    <a:pt x="159" y="131"/>
                  </a:lnTo>
                  <a:lnTo>
                    <a:pt x="158" y="126"/>
                  </a:lnTo>
                  <a:lnTo>
                    <a:pt x="155" y="121"/>
                  </a:lnTo>
                  <a:lnTo>
                    <a:pt x="153" y="119"/>
                  </a:lnTo>
                  <a:lnTo>
                    <a:pt x="151" y="118"/>
                  </a:lnTo>
                  <a:lnTo>
                    <a:pt x="147" y="117"/>
                  </a:lnTo>
                  <a:lnTo>
                    <a:pt x="144" y="117"/>
                  </a:lnTo>
                  <a:lnTo>
                    <a:pt x="140" y="117"/>
                  </a:lnTo>
                  <a:lnTo>
                    <a:pt x="134" y="118"/>
                  </a:lnTo>
                  <a:lnTo>
                    <a:pt x="125" y="116"/>
                  </a:lnTo>
                  <a:lnTo>
                    <a:pt x="116" y="113"/>
                  </a:lnTo>
                  <a:lnTo>
                    <a:pt x="109" y="108"/>
                  </a:lnTo>
                  <a:lnTo>
                    <a:pt x="104" y="102"/>
                  </a:lnTo>
                  <a:lnTo>
                    <a:pt x="100" y="95"/>
                  </a:lnTo>
                  <a:lnTo>
                    <a:pt x="97" y="88"/>
                  </a:lnTo>
                  <a:lnTo>
                    <a:pt x="95" y="80"/>
                  </a:lnTo>
                  <a:lnTo>
                    <a:pt x="95" y="72"/>
                  </a:lnTo>
                  <a:lnTo>
                    <a:pt x="97" y="64"/>
                  </a:lnTo>
                  <a:lnTo>
                    <a:pt x="99" y="56"/>
                  </a:lnTo>
                  <a:lnTo>
                    <a:pt x="103" y="49"/>
                  </a:lnTo>
                  <a:lnTo>
                    <a:pt x="107" y="44"/>
                  </a:lnTo>
                  <a:lnTo>
                    <a:pt x="115" y="38"/>
                  </a:lnTo>
                  <a:lnTo>
                    <a:pt x="122" y="34"/>
                  </a:lnTo>
                  <a:lnTo>
                    <a:pt x="131" y="32"/>
                  </a:lnTo>
                  <a:lnTo>
                    <a:pt x="142" y="32"/>
                  </a:lnTo>
                  <a:lnTo>
                    <a:pt x="145" y="31"/>
                  </a:lnTo>
                  <a:lnTo>
                    <a:pt x="148" y="31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6" y="22"/>
                  </a:lnTo>
                  <a:lnTo>
                    <a:pt x="157" y="17"/>
                  </a:lnTo>
                  <a:lnTo>
                    <a:pt x="156" y="11"/>
                  </a:lnTo>
                  <a:lnTo>
                    <a:pt x="153" y="6"/>
                  </a:lnTo>
                  <a:lnTo>
                    <a:pt x="151" y="4"/>
                  </a:lnTo>
                  <a:lnTo>
                    <a:pt x="148" y="1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7" y="1"/>
                  </a:lnTo>
                  <a:lnTo>
                    <a:pt x="120" y="2"/>
                  </a:lnTo>
                  <a:lnTo>
                    <a:pt x="113" y="5"/>
                  </a:lnTo>
                  <a:lnTo>
                    <a:pt x="106" y="8"/>
                  </a:lnTo>
                  <a:lnTo>
                    <a:pt x="100" y="11"/>
                  </a:lnTo>
                  <a:lnTo>
                    <a:pt x="93" y="14"/>
                  </a:lnTo>
                  <a:lnTo>
                    <a:pt x="88" y="19"/>
                  </a:lnTo>
                  <a:lnTo>
                    <a:pt x="82" y="24"/>
                  </a:lnTo>
                  <a:lnTo>
                    <a:pt x="77" y="28"/>
                  </a:lnTo>
                  <a:lnTo>
                    <a:pt x="74" y="35"/>
                  </a:lnTo>
                  <a:lnTo>
                    <a:pt x="70" y="41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3" y="62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8796338" y="542925"/>
              <a:ext cx="73025" cy="73025"/>
            </a:xfrm>
            <a:custGeom>
              <a:rect b="b" l="l" r="r" t="t"/>
              <a:pathLst>
                <a:path extrusionOk="0" h="138" w="139">
                  <a:moveTo>
                    <a:pt x="69" y="0"/>
                  </a:moveTo>
                  <a:lnTo>
                    <a:pt x="77" y="0"/>
                  </a:lnTo>
                  <a:lnTo>
                    <a:pt x="84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3" y="7"/>
                  </a:lnTo>
                  <a:lnTo>
                    <a:pt x="108" y="12"/>
                  </a:lnTo>
                  <a:lnTo>
                    <a:pt x="114" y="15"/>
                  </a:lnTo>
                  <a:lnTo>
                    <a:pt x="119" y="19"/>
                  </a:lnTo>
                  <a:lnTo>
                    <a:pt x="123" y="25"/>
                  </a:lnTo>
                  <a:lnTo>
                    <a:pt x="127" y="30"/>
                  </a:lnTo>
                  <a:lnTo>
                    <a:pt x="131" y="35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8" y="55"/>
                  </a:lnTo>
                  <a:lnTo>
                    <a:pt x="139" y="61"/>
                  </a:lnTo>
                  <a:lnTo>
                    <a:pt x="139" y="69"/>
                  </a:lnTo>
                  <a:lnTo>
                    <a:pt x="139" y="75"/>
                  </a:lnTo>
                  <a:lnTo>
                    <a:pt x="138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31" y="101"/>
                  </a:lnTo>
                  <a:lnTo>
                    <a:pt x="127" y="107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2"/>
                  </a:lnTo>
                  <a:lnTo>
                    <a:pt x="108" y="126"/>
                  </a:lnTo>
                  <a:lnTo>
                    <a:pt x="103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4" y="136"/>
                  </a:lnTo>
                  <a:lnTo>
                    <a:pt x="77" y="137"/>
                  </a:lnTo>
                  <a:lnTo>
                    <a:pt x="69" y="138"/>
                  </a:lnTo>
                  <a:lnTo>
                    <a:pt x="63" y="137"/>
                  </a:lnTo>
                  <a:lnTo>
                    <a:pt x="55" y="136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7" y="129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21" y="118"/>
                  </a:lnTo>
                  <a:lnTo>
                    <a:pt x="17" y="112"/>
                  </a:lnTo>
                  <a:lnTo>
                    <a:pt x="12" y="107"/>
                  </a:lnTo>
                  <a:lnTo>
                    <a:pt x="9" y="101"/>
                  </a:lnTo>
                  <a:lnTo>
                    <a:pt x="6" y="96"/>
                  </a:lnTo>
                  <a:lnTo>
                    <a:pt x="4" y="89"/>
                  </a:lnTo>
                  <a:lnTo>
                    <a:pt x="3" y="83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5"/>
                  </a:lnTo>
                  <a:lnTo>
                    <a:pt x="12" y="30"/>
                  </a:lnTo>
                  <a:lnTo>
                    <a:pt x="17" y="25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32" y="12"/>
                  </a:lnTo>
                  <a:lnTo>
                    <a:pt x="37" y="7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9" y="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2" y="31"/>
                  </a:lnTo>
                  <a:lnTo>
                    <a:pt x="55" y="33"/>
                  </a:lnTo>
                  <a:lnTo>
                    <a:pt x="49" y="37"/>
                  </a:lnTo>
                  <a:lnTo>
                    <a:pt x="42" y="42"/>
                  </a:lnTo>
                  <a:lnTo>
                    <a:pt x="38" y="47"/>
                  </a:lnTo>
                  <a:lnTo>
                    <a:pt x="35" y="54"/>
                  </a:lnTo>
                  <a:lnTo>
                    <a:pt x="33" y="61"/>
                  </a:lnTo>
                  <a:lnTo>
                    <a:pt x="32" y="69"/>
                  </a:lnTo>
                  <a:lnTo>
                    <a:pt x="33" y="77"/>
                  </a:lnTo>
                  <a:lnTo>
                    <a:pt x="35" y="83"/>
                  </a:lnTo>
                  <a:lnTo>
                    <a:pt x="38" y="89"/>
                  </a:lnTo>
                  <a:lnTo>
                    <a:pt x="42" y="96"/>
                  </a:lnTo>
                  <a:lnTo>
                    <a:pt x="49" y="100"/>
                  </a:lnTo>
                  <a:lnTo>
                    <a:pt x="55" y="104"/>
                  </a:lnTo>
                  <a:lnTo>
                    <a:pt x="62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5" y="104"/>
                  </a:lnTo>
                  <a:lnTo>
                    <a:pt x="91" y="100"/>
                  </a:lnTo>
                  <a:lnTo>
                    <a:pt x="96" y="96"/>
                  </a:lnTo>
                  <a:lnTo>
                    <a:pt x="102" y="89"/>
                  </a:lnTo>
                  <a:lnTo>
                    <a:pt x="105" y="83"/>
                  </a:lnTo>
                  <a:lnTo>
                    <a:pt x="107" y="77"/>
                  </a:lnTo>
                  <a:lnTo>
                    <a:pt x="108" y="69"/>
                  </a:lnTo>
                  <a:lnTo>
                    <a:pt x="107" y="61"/>
                  </a:lnTo>
                  <a:lnTo>
                    <a:pt x="105" y="54"/>
                  </a:lnTo>
                  <a:lnTo>
                    <a:pt x="102" y="47"/>
                  </a:lnTo>
                  <a:lnTo>
                    <a:pt x="96" y="42"/>
                  </a:lnTo>
                  <a:lnTo>
                    <a:pt x="91" y="37"/>
                  </a:lnTo>
                  <a:lnTo>
                    <a:pt x="85" y="33"/>
                  </a:lnTo>
                  <a:lnTo>
                    <a:pt x="77" y="3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7948613" y="334963"/>
              <a:ext cx="796925" cy="19050"/>
            </a:xfrm>
            <a:custGeom>
              <a:rect b="b" l="l" r="r" t="t"/>
              <a:pathLst>
                <a:path extrusionOk="0" h="36" w="1506">
                  <a:moveTo>
                    <a:pt x="1488" y="0"/>
                  </a:move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5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488" y="36"/>
                  </a:lnTo>
                  <a:lnTo>
                    <a:pt x="1491" y="36"/>
                  </a:lnTo>
                  <a:lnTo>
                    <a:pt x="1494" y="35"/>
                  </a:lnTo>
                  <a:lnTo>
                    <a:pt x="1498" y="33"/>
                  </a:lnTo>
                  <a:lnTo>
                    <a:pt x="1501" y="31"/>
                  </a:lnTo>
                  <a:lnTo>
                    <a:pt x="1503" y="29"/>
                  </a:lnTo>
                  <a:lnTo>
                    <a:pt x="1505" y="26"/>
                  </a:lnTo>
                  <a:lnTo>
                    <a:pt x="1506" y="21"/>
                  </a:lnTo>
                  <a:lnTo>
                    <a:pt x="1506" y="18"/>
                  </a:lnTo>
                  <a:lnTo>
                    <a:pt x="1506" y="14"/>
                  </a:lnTo>
                  <a:lnTo>
                    <a:pt x="1505" y="10"/>
                  </a:lnTo>
                  <a:lnTo>
                    <a:pt x="1503" y="7"/>
                  </a:lnTo>
                  <a:lnTo>
                    <a:pt x="1501" y="5"/>
                  </a:lnTo>
                  <a:lnTo>
                    <a:pt x="1498" y="3"/>
                  </a:lnTo>
                  <a:lnTo>
                    <a:pt x="1494" y="1"/>
                  </a:lnTo>
                  <a:lnTo>
                    <a:pt x="1491" y="0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8431213" y="341313"/>
              <a:ext cx="304800" cy="84138"/>
            </a:xfrm>
            <a:custGeom>
              <a:rect b="b" l="l" r="r" t="t"/>
              <a:pathLst>
                <a:path extrusionOk="0" h="158" w="574">
                  <a:moveTo>
                    <a:pt x="505" y="96"/>
                  </a:moveTo>
                  <a:lnTo>
                    <a:pt x="495" y="96"/>
                  </a:lnTo>
                  <a:lnTo>
                    <a:pt x="486" y="95"/>
                  </a:lnTo>
                  <a:lnTo>
                    <a:pt x="478" y="93"/>
                  </a:lnTo>
                  <a:lnTo>
                    <a:pt x="470" y="89"/>
                  </a:lnTo>
                  <a:lnTo>
                    <a:pt x="463" y="86"/>
                  </a:lnTo>
                  <a:lnTo>
                    <a:pt x="456" y="81"/>
                  </a:lnTo>
                  <a:lnTo>
                    <a:pt x="450" y="76"/>
                  </a:lnTo>
                  <a:lnTo>
                    <a:pt x="443" y="70"/>
                  </a:lnTo>
                  <a:lnTo>
                    <a:pt x="438" y="82"/>
                  </a:lnTo>
                  <a:lnTo>
                    <a:pt x="431" y="93"/>
                  </a:lnTo>
                  <a:lnTo>
                    <a:pt x="423" y="103"/>
                  </a:lnTo>
                  <a:lnTo>
                    <a:pt x="414" y="113"/>
                  </a:lnTo>
                  <a:lnTo>
                    <a:pt x="405" y="122"/>
                  </a:lnTo>
                  <a:lnTo>
                    <a:pt x="395" y="130"/>
                  </a:lnTo>
                  <a:lnTo>
                    <a:pt x="384" y="137"/>
                  </a:lnTo>
                  <a:lnTo>
                    <a:pt x="373" y="143"/>
                  </a:lnTo>
                  <a:lnTo>
                    <a:pt x="361" y="149"/>
                  </a:lnTo>
                  <a:lnTo>
                    <a:pt x="349" y="153"/>
                  </a:lnTo>
                  <a:lnTo>
                    <a:pt x="336" y="155"/>
                  </a:lnTo>
                  <a:lnTo>
                    <a:pt x="323" y="157"/>
                  </a:lnTo>
                  <a:lnTo>
                    <a:pt x="309" y="158"/>
                  </a:lnTo>
                  <a:lnTo>
                    <a:pt x="295" y="158"/>
                  </a:lnTo>
                  <a:lnTo>
                    <a:pt x="281" y="156"/>
                  </a:lnTo>
                  <a:lnTo>
                    <a:pt x="267" y="153"/>
                  </a:lnTo>
                  <a:lnTo>
                    <a:pt x="257" y="151"/>
                  </a:lnTo>
                  <a:lnTo>
                    <a:pt x="249" y="147"/>
                  </a:lnTo>
                  <a:lnTo>
                    <a:pt x="239" y="142"/>
                  </a:lnTo>
                  <a:lnTo>
                    <a:pt x="230" y="138"/>
                  </a:lnTo>
                  <a:lnTo>
                    <a:pt x="214" y="126"/>
                  </a:lnTo>
                  <a:lnTo>
                    <a:pt x="198" y="114"/>
                  </a:lnTo>
                  <a:lnTo>
                    <a:pt x="167" y="86"/>
                  </a:lnTo>
                  <a:lnTo>
                    <a:pt x="135" y="61"/>
                  </a:lnTo>
                  <a:lnTo>
                    <a:pt x="126" y="56"/>
                  </a:lnTo>
                  <a:lnTo>
                    <a:pt x="116" y="50"/>
                  </a:lnTo>
                  <a:lnTo>
                    <a:pt x="105" y="46"/>
                  </a:lnTo>
                  <a:lnTo>
                    <a:pt x="93" y="44"/>
                  </a:lnTo>
                  <a:lnTo>
                    <a:pt x="82" y="43"/>
                  </a:lnTo>
                  <a:lnTo>
                    <a:pt x="71" y="44"/>
                  </a:lnTo>
                  <a:lnTo>
                    <a:pt x="60" y="46"/>
                  </a:lnTo>
                  <a:lnTo>
                    <a:pt x="49" y="52"/>
                  </a:lnTo>
                  <a:lnTo>
                    <a:pt x="44" y="55"/>
                  </a:lnTo>
                  <a:lnTo>
                    <a:pt x="39" y="59"/>
                  </a:lnTo>
                  <a:lnTo>
                    <a:pt x="36" y="64"/>
                  </a:lnTo>
                  <a:lnTo>
                    <a:pt x="34" y="70"/>
                  </a:lnTo>
                  <a:lnTo>
                    <a:pt x="32" y="76"/>
                  </a:lnTo>
                  <a:lnTo>
                    <a:pt x="31" y="83"/>
                  </a:lnTo>
                  <a:lnTo>
                    <a:pt x="32" y="88"/>
                  </a:lnTo>
                  <a:lnTo>
                    <a:pt x="32" y="95"/>
                  </a:lnTo>
                  <a:lnTo>
                    <a:pt x="34" y="99"/>
                  </a:lnTo>
                  <a:lnTo>
                    <a:pt x="35" y="102"/>
                  </a:lnTo>
                  <a:lnTo>
                    <a:pt x="38" y="106"/>
                  </a:lnTo>
                  <a:lnTo>
                    <a:pt x="40" y="108"/>
                  </a:lnTo>
                  <a:lnTo>
                    <a:pt x="44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5" y="110"/>
                  </a:lnTo>
                  <a:lnTo>
                    <a:pt x="59" y="109"/>
                  </a:lnTo>
                  <a:lnTo>
                    <a:pt x="62" y="108"/>
                  </a:lnTo>
                  <a:lnTo>
                    <a:pt x="65" y="106"/>
                  </a:lnTo>
                  <a:lnTo>
                    <a:pt x="68" y="103"/>
                  </a:lnTo>
                  <a:lnTo>
                    <a:pt x="71" y="101"/>
                  </a:lnTo>
                  <a:lnTo>
                    <a:pt x="73" y="98"/>
                  </a:lnTo>
                  <a:lnTo>
                    <a:pt x="74" y="95"/>
                  </a:lnTo>
                  <a:lnTo>
                    <a:pt x="74" y="90"/>
                  </a:lnTo>
                  <a:lnTo>
                    <a:pt x="74" y="87"/>
                  </a:lnTo>
                  <a:lnTo>
                    <a:pt x="75" y="84"/>
                  </a:lnTo>
                  <a:lnTo>
                    <a:pt x="77" y="81"/>
                  </a:lnTo>
                  <a:lnTo>
                    <a:pt x="79" y="80"/>
                  </a:lnTo>
                  <a:lnTo>
                    <a:pt x="83" y="76"/>
                  </a:lnTo>
                  <a:lnTo>
                    <a:pt x="89" y="75"/>
                  </a:lnTo>
                  <a:lnTo>
                    <a:pt x="95" y="76"/>
                  </a:lnTo>
                  <a:lnTo>
                    <a:pt x="100" y="80"/>
                  </a:lnTo>
                  <a:lnTo>
                    <a:pt x="102" y="81"/>
                  </a:lnTo>
                  <a:lnTo>
                    <a:pt x="104" y="84"/>
                  </a:lnTo>
                  <a:lnTo>
                    <a:pt x="104" y="87"/>
                  </a:lnTo>
                  <a:lnTo>
                    <a:pt x="105" y="90"/>
                  </a:lnTo>
                  <a:lnTo>
                    <a:pt x="104" y="98"/>
                  </a:lnTo>
                  <a:lnTo>
                    <a:pt x="102" y="104"/>
                  </a:lnTo>
                  <a:lnTo>
                    <a:pt x="100" y="111"/>
                  </a:lnTo>
                  <a:lnTo>
                    <a:pt x="95" y="117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79" y="133"/>
                  </a:lnTo>
                  <a:lnTo>
                    <a:pt x="73" y="137"/>
                  </a:lnTo>
                  <a:lnTo>
                    <a:pt x="66" y="139"/>
                  </a:lnTo>
                  <a:lnTo>
                    <a:pt x="59" y="141"/>
                  </a:lnTo>
                  <a:lnTo>
                    <a:pt x="51" y="142"/>
                  </a:lnTo>
                  <a:lnTo>
                    <a:pt x="45" y="142"/>
                  </a:lnTo>
                  <a:lnTo>
                    <a:pt x="37" y="140"/>
                  </a:lnTo>
                  <a:lnTo>
                    <a:pt x="31" y="138"/>
                  </a:lnTo>
                  <a:lnTo>
                    <a:pt x="24" y="134"/>
                  </a:lnTo>
                  <a:lnTo>
                    <a:pt x="18" y="128"/>
                  </a:lnTo>
                  <a:lnTo>
                    <a:pt x="11" y="121"/>
                  </a:lnTo>
                  <a:lnTo>
                    <a:pt x="6" y="112"/>
                  </a:lnTo>
                  <a:lnTo>
                    <a:pt x="2" y="103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2" y="69"/>
                  </a:lnTo>
                  <a:lnTo>
                    <a:pt x="5" y="60"/>
                  </a:lnTo>
                  <a:lnTo>
                    <a:pt x="9" y="52"/>
                  </a:lnTo>
                  <a:lnTo>
                    <a:pt x="14" y="45"/>
                  </a:lnTo>
                  <a:lnTo>
                    <a:pt x="20" y="37"/>
                  </a:lnTo>
                  <a:lnTo>
                    <a:pt x="26" y="31"/>
                  </a:lnTo>
                  <a:lnTo>
                    <a:pt x="34" y="26"/>
                  </a:lnTo>
                  <a:lnTo>
                    <a:pt x="42" y="20"/>
                  </a:lnTo>
                  <a:lnTo>
                    <a:pt x="51" y="17"/>
                  </a:lnTo>
                  <a:lnTo>
                    <a:pt x="61" y="14"/>
                  </a:lnTo>
                  <a:lnTo>
                    <a:pt x="74" y="12"/>
                  </a:lnTo>
                  <a:lnTo>
                    <a:pt x="87" y="10"/>
                  </a:lnTo>
                  <a:lnTo>
                    <a:pt x="99" y="13"/>
                  </a:lnTo>
                  <a:lnTo>
                    <a:pt x="110" y="15"/>
                  </a:lnTo>
                  <a:lnTo>
                    <a:pt x="122" y="19"/>
                  </a:lnTo>
                  <a:lnTo>
                    <a:pt x="133" y="25"/>
                  </a:lnTo>
                  <a:lnTo>
                    <a:pt x="145" y="31"/>
                  </a:lnTo>
                  <a:lnTo>
                    <a:pt x="156" y="37"/>
                  </a:lnTo>
                  <a:lnTo>
                    <a:pt x="176" y="54"/>
                  </a:lnTo>
                  <a:lnTo>
                    <a:pt x="196" y="71"/>
                  </a:lnTo>
                  <a:lnTo>
                    <a:pt x="215" y="87"/>
                  </a:lnTo>
                  <a:lnTo>
                    <a:pt x="235" y="102"/>
                  </a:lnTo>
                  <a:lnTo>
                    <a:pt x="241" y="108"/>
                  </a:lnTo>
                  <a:lnTo>
                    <a:pt x="249" y="112"/>
                  </a:lnTo>
                  <a:lnTo>
                    <a:pt x="256" y="116"/>
                  </a:lnTo>
                  <a:lnTo>
                    <a:pt x="264" y="120"/>
                  </a:lnTo>
                  <a:lnTo>
                    <a:pt x="279" y="124"/>
                  </a:lnTo>
                  <a:lnTo>
                    <a:pt x="294" y="127"/>
                  </a:lnTo>
                  <a:lnTo>
                    <a:pt x="309" y="127"/>
                  </a:lnTo>
                  <a:lnTo>
                    <a:pt x="324" y="126"/>
                  </a:lnTo>
                  <a:lnTo>
                    <a:pt x="339" y="123"/>
                  </a:lnTo>
                  <a:lnTo>
                    <a:pt x="353" y="117"/>
                  </a:lnTo>
                  <a:lnTo>
                    <a:pt x="366" y="111"/>
                  </a:lnTo>
                  <a:lnTo>
                    <a:pt x="379" y="103"/>
                  </a:lnTo>
                  <a:lnTo>
                    <a:pt x="391" y="93"/>
                  </a:lnTo>
                  <a:lnTo>
                    <a:pt x="401" y="82"/>
                  </a:lnTo>
                  <a:lnTo>
                    <a:pt x="410" y="69"/>
                  </a:lnTo>
                  <a:lnTo>
                    <a:pt x="417" y="55"/>
                  </a:lnTo>
                  <a:lnTo>
                    <a:pt x="419" y="47"/>
                  </a:lnTo>
                  <a:lnTo>
                    <a:pt x="422" y="40"/>
                  </a:lnTo>
                  <a:lnTo>
                    <a:pt x="424" y="31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5" y="19"/>
                  </a:lnTo>
                  <a:lnTo>
                    <a:pt x="426" y="16"/>
                  </a:lnTo>
                  <a:lnTo>
                    <a:pt x="426" y="13"/>
                  </a:lnTo>
                  <a:lnTo>
                    <a:pt x="427" y="9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2" y="3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9" y="1"/>
                  </a:lnTo>
                  <a:lnTo>
                    <a:pt x="453" y="3"/>
                  </a:lnTo>
                  <a:lnTo>
                    <a:pt x="455" y="5"/>
                  </a:lnTo>
                  <a:lnTo>
                    <a:pt x="456" y="7"/>
                  </a:lnTo>
                  <a:lnTo>
                    <a:pt x="457" y="10"/>
                  </a:lnTo>
                  <a:lnTo>
                    <a:pt x="457" y="14"/>
                  </a:lnTo>
                  <a:lnTo>
                    <a:pt x="457" y="19"/>
                  </a:lnTo>
                  <a:lnTo>
                    <a:pt x="456" y="23"/>
                  </a:lnTo>
                  <a:lnTo>
                    <a:pt x="458" y="33"/>
                  </a:lnTo>
                  <a:lnTo>
                    <a:pt x="461" y="42"/>
                  </a:lnTo>
                  <a:lnTo>
                    <a:pt x="466" y="49"/>
                  </a:lnTo>
                  <a:lnTo>
                    <a:pt x="472" y="55"/>
                  </a:lnTo>
                  <a:lnTo>
                    <a:pt x="479" y="59"/>
                  </a:lnTo>
                  <a:lnTo>
                    <a:pt x="486" y="61"/>
                  </a:lnTo>
                  <a:lnTo>
                    <a:pt x="494" y="63"/>
                  </a:lnTo>
                  <a:lnTo>
                    <a:pt x="503" y="63"/>
                  </a:lnTo>
                  <a:lnTo>
                    <a:pt x="510" y="62"/>
                  </a:lnTo>
                  <a:lnTo>
                    <a:pt x="518" y="60"/>
                  </a:lnTo>
                  <a:lnTo>
                    <a:pt x="524" y="56"/>
                  </a:lnTo>
                  <a:lnTo>
                    <a:pt x="531" y="50"/>
                  </a:lnTo>
                  <a:lnTo>
                    <a:pt x="536" y="44"/>
                  </a:lnTo>
                  <a:lnTo>
                    <a:pt x="539" y="36"/>
                  </a:lnTo>
                  <a:lnTo>
                    <a:pt x="542" y="27"/>
                  </a:lnTo>
                  <a:lnTo>
                    <a:pt x="542" y="17"/>
                  </a:lnTo>
                  <a:lnTo>
                    <a:pt x="542" y="13"/>
                  </a:lnTo>
                  <a:lnTo>
                    <a:pt x="544" y="9"/>
                  </a:lnTo>
                  <a:lnTo>
                    <a:pt x="546" y="7"/>
                  </a:lnTo>
                  <a:lnTo>
                    <a:pt x="547" y="5"/>
                  </a:lnTo>
                  <a:lnTo>
                    <a:pt x="552" y="3"/>
                  </a:lnTo>
                  <a:lnTo>
                    <a:pt x="558" y="2"/>
                  </a:lnTo>
                  <a:lnTo>
                    <a:pt x="563" y="3"/>
                  </a:lnTo>
                  <a:lnTo>
                    <a:pt x="568" y="5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73" y="13"/>
                  </a:lnTo>
                  <a:lnTo>
                    <a:pt x="574" y="17"/>
                  </a:lnTo>
                  <a:lnTo>
                    <a:pt x="574" y="23"/>
                  </a:lnTo>
                  <a:lnTo>
                    <a:pt x="573" y="31"/>
                  </a:lnTo>
                  <a:lnTo>
                    <a:pt x="572" y="39"/>
                  </a:lnTo>
                  <a:lnTo>
                    <a:pt x="569" y="45"/>
                  </a:lnTo>
                  <a:lnTo>
                    <a:pt x="566" y="53"/>
                  </a:lnTo>
                  <a:lnTo>
                    <a:pt x="563" y="59"/>
                  </a:lnTo>
                  <a:lnTo>
                    <a:pt x="560" y="64"/>
                  </a:lnTo>
                  <a:lnTo>
                    <a:pt x="555" y="71"/>
                  </a:lnTo>
                  <a:lnTo>
                    <a:pt x="550" y="76"/>
                  </a:lnTo>
                  <a:lnTo>
                    <a:pt x="545" y="81"/>
                  </a:lnTo>
                  <a:lnTo>
                    <a:pt x="539" y="85"/>
                  </a:lnTo>
                  <a:lnTo>
                    <a:pt x="533" y="88"/>
                  </a:lnTo>
                  <a:lnTo>
                    <a:pt x="526" y="91"/>
                  </a:lnTo>
                  <a:lnTo>
                    <a:pt x="520" y="94"/>
                  </a:lnTo>
                  <a:lnTo>
                    <a:pt x="512" y="96"/>
                  </a:lnTo>
                  <a:lnTo>
                    <a:pt x="505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8431213" y="257175"/>
              <a:ext cx="304800" cy="84138"/>
            </a:xfrm>
            <a:custGeom>
              <a:rect b="b" l="l" r="r" t="t"/>
              <a:pathLst>
                <a:path extrusionOk="0" h="160" w="574">
                  <a:moveTo>
                    <a:pt x="505" y="63"/>
                  </a:moveTo>
                  <a:lnTo>
                    <a:pt x="495" y="63"/>
                  </a:lnTo>
                  <a:lnTo>
                    <a:pt x="486" y="64"/>
                  </a:lnTo>
                  <a:lnTo>
                    <a:pt x="478" y="66"/>
                  </a:lnTo>
                  <a:lnTo>
                    <a:pt x="470" y="69"/>
                  </a:lnTo>
                  <a:lnTo>
                    <a:pt x="463" y="72"/>
                  </a:lnTo>
                  <a:lnTo>
                    <a:pt x="456" y="78"/>
                  </a:lnTo>
                  <a:lnTo>
                    <a:pt x="450" y="83"/>
                  </a:lnTo>
                  <a:lnTo>
                    <a:pt x="443" y="88"/>
                  </a:lnTo>
                  <a:lnTo>
                    <a:pt x="438" y="77"/>
                  </a:lnTo>
                  <a:lnTo>
                    <a:pt x="431" y="66"/>
                  </a:lnTo>
                  <a:lnTo>
                    <a:pt x="423" y="55"/>
                  </a:lnTo>
                  <a:lnTo>
                    <a:pt x="414" y="45"/>
                  </a:lnTo>
                  <a:lnTo>
                    <a:pt x="405" y="37"/>
                  </a:lnTo>
                  <a:lnTo>
                    <a:pt x="395" y="28"/>
                  </a:lnTo>
                  <a:lnTo>
                    <a:pt x="384" y="21"/>
                  </a:lnTo>
                  <a:lnTo>
                    <a:pt x="373" y="15"/>
                  </a:lnTo>
                  <a:lnTo>
                    <a:pt x="361" y="10"/>
                  </a:lnTo>
                  <a:lnTo>
                    <a:pt x="349" y="6"/>
                  </a:lnTo>
                  <a:lnTo>
                    <a:pt x="336" y="3"/>
                  </a:lnTo>
                  <a:lnTo>
                    <a:pt x="323" y="1"/>
                  </a:lnTo>
                  <a:lnTo>
                    <a:pt x="309" y="0"/>
                  </a:lnTo>
                  <a:lnTo>
                    <a:pt x="295" y="1"/>
                  </a:lnTo>
                  <a:lnTo>
                    <a:pt x="281" y="2"/>
                  </a:lnTo>
                  <a:lnTo>
                    <a:pt x="267" y="5"/>
                  </a:lnTo>
                  <a:lnTo>
                    <a:pt x="257" y="7"/>
                  </a:lnTo>
                  <a:lnTo>
                    <a:pt x="249" y="12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4" y="32"/>
                  </a:lnTo>
                  <a:lnTo>
                    <a:pt x="198" y="44"/>
                  </a:lnTo>
                  <a:lnTo>
                    <a:pt x="167" y="72"/>
                  </a:lnTo>
                  <a:lnTo>
                    <a:pt x="135" y="97"/>
                  </a:lnTo>
                  <a:lnTo>
                    <a:pt x="126" y="104"/>
                  </a:lnTo>
                  <a:lnTo>
                    <a:pt x="116" y="108"/>
                  </a:lnTo>
                  <a:lnTo>
                    <a:pt x="105" y="112"/>
                  </a:lnTo>
                  <a:lnTo>
                    <a:pt x="93" y="114"/>
                  </a:lnTo>
                  <a:lnTo>
                    <a:pt x="82" y="115"/>
                  </a:lnTo>
                  <a:lnTo>
                    <a:pt x="71" y="114"/>
                  </a:lnTo>
                  <a:lnTo>
                    <a:pt x="60" y="112"/>
                  </a:lnTo>
                  <a:lnTo>
                    <a:pt x="49" y="107"/>
                  </a:lnTo>
                  <a:lnTo>
                    <a:pt x="44" y="104"/>
                  </a:lnTo>
                  <a:lnTo>
                    <a:pt x="39" y="99"/>
                  </a:lnTo>
                  <a:lnTo>
                    <a:pt x="36" y="94"/>
                  </a:lnTo>
                  <a:lnTo>
                    <a:pt x="34" y="88"/>
                  </a:lnTo>
                  <a:lnTo>
                    <a:pt x="32" y="82"/>
                  </a:lnTo>
                  <a:lnTo>
                    <a:pt x="31" y="75"/>
                  </a:lnTo>
                  <a:lnTo>
                    <a:pt x="32" y="70"/>
                  </a:lnTo>
                  <a:lnTo>
                    <a:pt x="32" y="64"/>
                  </a:lnTo>
                  <a:lnTo>
                    <a:pt x="34" y="59"/>
                  </a:lnTo>
                  <a:lnTo>
                    <a:pt x="35" y="56"/>
                  </a:lnTo>
                  <a:lnTo>
                    <a:pt x="38" y="53"/>
                  </a:lnTo>
                  <a:lnTo>
                    <a:pt x="40" y="51"/>
                  </a:lnTo>
                  <a:lnTo>
                    <a:pt x="44" y="50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48"/>
                  </a:lnTo>
                  <a:lnTo>
                    <a:pt x="59" y="50"/>
                  </a:lnTo>
                  <a:lnTo>
                    <a:pt x="62" y="51"/>
                  </a:lnTo>
                  <a:lnTo>
                    <a:pt x="65" y="53"/>
                  </a:lnTo>
                  <a:lnTo>
                    <a:pt x="68" y="55"/>
                  </a:lnTo>
                  <a:lnTo>
                    <a:pt x="71" y="57"/>
                  </a:lnTo>
                  <a:lnTo>
                    <a:pt x="73" y="60"/>
                  </a:lnTo>
                  <a:lnTo>
                    <a:pt x="74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5" y="74"/>
                  </a:lnTo>
                  <a:lnTo>
                    <a:pt x="77" y="78"/>
                  </a:lnTo>
                  <a:lnTo>
                    <a:pt x="79" y="80"/>
                  </a:lnTo>
                  <a:lnTo>
                    <a:pt x="83" y="82"/>
                  </a:lnTo>
                  <a:lnTo>
                    <a:pt x="89" y="83"/>
                  </a:lnTo>
                  <a:lnTo>
                    <a:pt x="95" y="82"/>
                  </a:lnTo>
                  <a:lnTo>
                    <a:pt x="100" y="80"/>
                  </a:lnTo>
                  <a:lnTo>
                    <a:pt x="102" y="78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5" y="68"/>
                  </a:lnTo>
                  <a:lnTo>
                    <a:pt x="104" y="60"/>
                  </a:lnTo>
                  <a:lnTo>
                    <a:pt x="102" y="54"/>
                  </a:lnTo>
                  <a:lnTo>
                    <a:pt x="100" y="47"/>
                  </a:lnTo>
                  <a:lnTo>
                    <a:pt x="95" y="41"/>
                  </a:lnTo>
                  <a:lnTo>
                    <a:pt x="91" y="36"/>
                  </a:lnTo>
                  <a:lnTo>
                    <a:pt x="86" y="30"/>
                  </a:lnTo>
                  <a:lnTo>
                    <a:pt x="79" y="26"/>
                  </a:lnTo>
                  <a:lnTo>
                    <a:pt x="73" y="21"/>
                  </a:lnTo>
                  <a:lnTo>
                    <a:pt x="66" y="19"/>
                  </a:lnTo>
                  <a:lnTo>
                    <a:pt x="59" y="17"/>
                  </a:lnTo>
                  <a:lnTo>
                    <a:pt x="51" y="16"/>
                  </a:lnTo>
                  <a:lnTo>
                    <a:pt x="45" y="16"/>
                  </a:lnTo>
                  <a:lnTo>
                    <a:pt x="37" y="18"/>
                  </a:lnTo>
                  <a:lnTo>
                    <a:pt x="31" y="20"/>
                  </a:lnTo>
                  <a:lnTo>
                    <a:pt x="24" y="25"/>
                  </a:lnTo>
                  <a:lnTo>
                    <a:pt x="18" y="30"/>
                  </a:lnTo>
                  <a:lnTo>
                    <a:pt x="11" y="38"/>
                  </a:lnTo>
                  <a:lnTo>
                    <a:pt x="6" y="46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5" y="98"/>
                  </a:lnTo>
                  <a:lnTo>
                    <a:pt x="9" y="107"/>
                  </a:lnTo>
                  <a:lnTo>
                    <a:pt x="14" y="114"/>
                  </a:lnTo>
                  <a:lnTo>
                    <a:pt x="20" y="121"/>
                  </a:lnTo>
                  <a:lnTo>
                    <a:pt x="26" y="127"/>
                  </a:lnTo>
                  <a:lnTo>
                    <a:pt x="34" y="133"/>
                  </a:lnTo>
                  <a:lnTo>
                    <a:pt x="42" y="138"/>
                  </a:lnTo>
                  <a:lnTo>
                    <a:pt x="51" y="141"/>
                  </a:lnTo>
                  <a:lnTo>
                    <a:pt x="61" y="145"/>
                  </a:lnTo>
                  <a:lnTo>
                    <a:pt x="74" y="147"/>
                  </a:lnTo>
                  <a:lnTo>
                    <a:pt x="87" y="148"/>
                  </a:lnTo>
                  <a:lnTo>
                    <a:pt x="99" y="147"/>
                  </a:lnTo>
                  <a:lnTo>
                    <a:pt x="110" y="144"/>
                  </a:lnTo>
                  <a:lnTo>
                    <a:pt x="122" y="139"/>
                  </a:lnTo>
                  <a:lnTo>
                    <a:pt x="133" y="134"/>
                  </a:lnTo>
                  <a:lnTo>
                    <a:pt x="145" y="128"/>
                  </a:lnTo>
                  <a:lnTo>
                    <a:pt x="156" y="121"/>
                  </a:lnTo>
                  <a:lnTo>
                    <a:pt x="176" y="105"/>
                  </a:lnTo>
                  <a:lnTo>
                    <a:pt x="196" y="87"/>
                  </a:lnTo>
                  <a:lnTo>
                    <a:pt x="215" y="71"/>
                  </a:lnTo>
                  <a:lnTo>
                    <a:pt x="235" y="56"/>
                  </a:lnTo>
                  <a:lnTo>
                    <a:pt x="241" y="51"/>
                  </a:lnTo>
                  <a:lnTo>
                    <a:pt x="249" y="46"/>
                  </a:lnTo>
                  <a:lnTo>
                    <a:pt x="256" y="43"/>
                  </a:lnTo>
                  <a:lnTo>
                    <a:pt x="264" y="40"/>
                  </a:lnTo>
                  <a:lnTo>
                    <a:pt x="279" y="34"/>
                  </a:lnTo>
                  <a:lnTo>
                    <a:pt x="294" y="32"/>
                  </a:lnTo>
                  <a:lnTo>
                    <a:pt x="309" y="31"/>
                  </a:lnTo>
                  <a:lnTo>
                    <a:pt x="324" y="32"/>
                  </a:lnTo>
                  <a:lnTo>
                    <a:pt x="339" y="36"/>
                  </a:lnTo>
                  <a:lnTo>
                    <a:pt x="353" y="41"/>
                  </a:lnTo>
                  <a:lnTo>
                    <a:pt x="366" y="47"/>
                  </a:lnTo>
                  <a:lnTo>
                    <a:pt x="379" y="56"/>
                  </a:lnTo>
                  <a:lnTo>
                    <a:pt x="391" y="66"/>
                  </a:lnTo>
                  <a:lnTo>
                    <a:pt x="401" y="77"/>
                  </a:lnTo>
                  <a:lnTo>
                    <a:pt x="410" y="90"/>
                  </a:lnTo>
                  <a:lnTo>
                    <a:pt x="417" y="104"/>
                  </a:lnTo>
                  <a:lnTo>
                    <a:pt x="419" y="111"/>
                  </a:lnTo>
                  <a:lnTo>
                    <a:pt x="422" y="119"/>
                  </a:lnTo>
                  <a:lnTo>
                    <a:pt x="424" y="127"/>
                  </a:lnTo>
                  <a:lnTo>
                    <a:pt x="425" y="135"/>
                  </a:lnTo>
                  <a:lnTo>
                    <a:pt x="425" y="137"/>
                  </a:lnTo>
                  <a:lnTo>
                    <a:pt x="425" y="139"/>
                  </a:lnTo>
                  <a:lnTo>
                    <a:pt x="426" y="142"/>
                  </a:lnTo>
                  <a:lnTo>
                    <a:pt x="426" y="146"/>
                  </a:lnTo>
                  <a:lnTo>
                    <a:pt x="427" y="149"/>
                  </a:lnTo>
                  <a:lnTo>
                    <a:pt x="428" y="152"/>
                  </a:lnTo>
                  <a:lnTo>
                    <a:pt x="430" y="154"/>
                  </a:lnTo>
                  <a:lnTo>
                    <a:pt x="432" y="156"/>
                  </a:lnTo>
                  <a:lnTo>
                    <a:pt x="438" y="159"/>
                  </a:lnTo>
                  <a:lnTo>
                    <a:pt x="443" y="160"/>
                  </a:lnTo>
                  <a:lnTo>
                    <a:pt x="449" y="159"/>
                  </a:lnTo>
                  <a:lnTo>
                    <a:pt x="453" y="155"/>
                  </a:lnTo>
                  <a:lnTo>
                    <a:pt x="455" y="153"/>
                  </a:lnTo>
                  <a:lnTo>
                    <a:pt x="456" y="151"/>
                  </a:lnTo>
                  <a:lnTo>
                    <a:pt x="457" y="148"/>
                  </a:lnTo>
                  <a:lnTo>
                    <a:pt x="457" y="145"/>
                  </a:lnTo>
                  <a:lnTo>
                    <a:pt x="457" y="139"/>
                  </a:lnTo>
                  <a:lnTo>
                    <a:pt x="456" y="135"/>
                  </a:lnTo>
                  <a:lnTo>
                    <a:pt x="458" y="125"/>
                  </a:lnTo>
                  <a:lnTo>
                    <a:pt x="461" y="117"/>
                  </a:lnTo>
                  <a:lnTo>
                    <a:pt x="466" y="110"/>
                  </a:lnTo>
                  <a:lnTo>
                    <a:pt x="472" y="104"/>
                  </a:lnTo>
                  <a:lnTo>
                    <a:pt x="479" y="99"/>
                  </a:lnTo>
                  <a:lnTo>
                    <a:pt x="486" y="97"/>
                  </a:lnTo>
                  <a:lnTo>
                    <a:pt x="494" y="95"/>
                  </a:lnTo>
                  <a:lnTo>
                    <a:pt x="503" y="95"/>
                  </a:lnTo>
                  <a:lnTo>
                    <a:pt x="510" y="96"/>
                  </a:lnTo>
                  <a:lnTo>
                    <a:pt x="518" y="99"/>
                  </a:lnTo>
                  <a:lnTo>
                    <a:pt x="524" y="102"/>
                  </a:lnTo>
                  <a:lnTo>
                    <a:pt x="531" y="108"/>
                  </a:lnTo>
                  <a:lnTo>
                    <a:pt x="536" y="114"/>
                  </a:lnTo>
                  <a:lnTo>
                    <a:pt x="539" y="122"/>
                  </a:lnTo>
                  <a:lnTo>
                    <a:pt x="542" y="132"/>
                  </a:lnTo>
                  <a:lnTo>
                    <a:pt x="542" y="142"/>
                  </a:lnTo>
                  <a:lnTo>
                    <a:pt x="542" y="146"/>
                  </a:lnTo>
                  <a:lnTo>
                    <a:pt x="544" y="149"/>
                  </a:lnTo>
                  <a:lnTo>
                    <a:pt x="546" y="151"/>
                  </a:lnTo>
                  <a:lnTo>
                    <a:pt x="547" y="153"/>
                  </a:lnTo>
                  <a:lnTo>
                    <a:pt x="552" y="156"/>
                  </a:lnTo>
                  <a:lnTo>
                    <a:pt x="558" y="156"/>
                  </a:lnTo>
                  <a:lnTo>
                    <a:pt x="563" y="156"/>
                  </a:lnTo>
                  <a:lnTo>
                    <a:pt x="568" y="153"/>
                  </a:lnTo>
                  <a:lnTo>
                    <a:pt x="571" y="151"/>
                  </a:lnTo>
                  <a:lnTo>
                    <a:pt x="572" y="149"/>
                  </a:lnTo>
                  <a:lnTo>
                    <a:pt x="573" y="146"/>
                  </a:lnTo>
                  <a:lnTo>
                    <a:pt x="574" y="142"/>
                  </a:lnTo>
                  <a:lnTo>
                    <a:pt x="574" y="135"/>
                  </a:lnTo>
                  <a:lnTo>
                    <a:pt x="573" y="127"/>
                  </a:lnTo>
                  <a:lnTo>
                    <a:pt x="572" y="120"/>
                  </a:lnTo>
                  <a:lnTo>
                    <a:pt x="569" y="113"/>
                  </a:lnTo>
                  <a:lnTo>
                    <a:pt x="566" y="107"/>
                  </a:lnTo>
                  <a:lnTo>
                    <a:pt x="563" y="100"/>
                  </a:lnTo>
                  <a:lnTo>
                    <a:pt x="560" y="94"/>
                  </a:lnTo>
                  <a:lnTo>
                    <a:pt x="555" y="87"/>
                  </a:lnTo>
                  <a:lnTo>
                    <a:pt x="550" y="83"/>
                  </a:lnTo>
                  <a:lnTo>
                    <a:pt x="545" y="78"/>
                  </a:lnTo>
                  <a:lnTo>
                    <a:pt x="539" y="73"/>
                  </a:lnTo>
                  <a:lnTo>
                    <a:pt x="533" y="70"/>
                  </a:lnTo>
                  <a:lnTo>
                    <a:pt x="526" y="67"/>
                  </a:lnTo>
                  <a:lnTo>
                    <a:pt x="520" y="65"/>
                  </a:lnTo>
                  <a:lnTo>
                    <a:pt x="512" y="64"/>
                  </a:lnTo>
                  <a:lnTo>
                    <a:pt x="505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8558213" y="30797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138" y="69"/>
                  </a:moveTo>
                  <a:lnTo>
                    <a:pt x="138" y="75"/>
                  </a:lnTo>
                  <a:lnTo>
                    <a:pt x="137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1"/>
                  </a:lnTo>
                  <a:lnTo>
                    <a:pt x="126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3" y="122"/>
                  </a:lnTo>
                  <a:lnTo>
                    <a:pt x="108" y="126"/>
                  </a:lnTo>
                  <a:lnTo>
                    <a:pt x="103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7" y="138"/>
                  </a:lnTo>
                  <a:lnTo>
                    <a:pt x="69" y="138"/>
                  </a:lnTo>
                  <a:lnTo>
                    <a:pt x="63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7" y="129"/>
                  </a:lnTo>
                  <a:lnTo>
                    <a:pt x="30" y="126"/>
                  </a:lnTo>
                  <a:lnTo>
                    <a:pt x="26" y="122"/>
                  </a:lnTo>
                  <a:lnTo>
                    <a:pt x="21" y="118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3" y="90"/>
                  </a:lnTo>
                  <a:lnTo>
                    <a:pt x="2" y="83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5" y="42"/>
                  </a:lnTo>
                  <a:lnTo>
                    <a:pt x="9" y="36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5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3" y="9"/>
                  </a:lnTo>
                  <a:lnTo>
                    <a:pt x="108" y="12"/>
                  </a:lnTo>
                  <a:lnTo>
                    <a:pt x="113" y="15"/>
                  </a:lnTo>
                  <a:lnTo>
                    <a:pt x="118" y="20"/>
                  </a:lnTo>
                  <a:lnTo>
                    <a:pt x="123" y="25"/>
                  </a:lnTo>
                  <a:lnTo>
                    <a:pt x="126" y="30"/>
                  </a:lnTo>
                  <a:lnTo>
                    <a:pt x="130" y="36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7" y="55"/>
                  </a:lnTo>
                  <a:lnTo>
                    <a:pt x="138" y="61"/>
                  </a:lnTo>
                  <a:lnTo>
                    <a:pt x="138" y="69"/>
                  </a:lnTo>
                  <a:close/>
                  <a:moveTo>
                    <a:pt x="108" y="69"/>
                  </a:moveTo>
                  <a:lnTo>
                    <a:pt x="108" y="69"/>
                  </a:lnTo>
                  <a:lnTo>
                    <a:pt x="107" y="61"/>
                  </a:lnTo>
                  <a:lnTo>
                    <a:pt x="105" y="54"/>
                  </a:lnTo>
                  <a:lnTo>
                    <a:pt x="102" y="47"/>
                  </a:lnTo>
                  <a:lnTo>
                    <a:pt x="96" y="42"/>
                  </a:lnTo>
                  <a:lnTo>
                    <a:pt x="91" y="38"/>
                  </a:lnTo>
                  <a:lnTo>
                    <a:pt x="84" y="33"/>
                  </a:lnTo>
                  <a:lnTo>
                    <a:pt x="77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8" y="47"/>
                  </a:lnTo>
                  <a:lnTo>
                    <a:pt x="35" y="54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5" y="84"/>
                  </a:lnTo>
                  <a:lnTo>
                    <a:pt x="38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4" y="104"/>
                  </a:lnTo>
                  <a:lnTo>
                    <a:pt x="62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4" y="104"/>
                  </a:lnTo>
                  <a:lnTo>
                    <a:pt x="91" y="100"/>
                  </a:lnTo>
                  <a:lnTo>
                    <a:pt x="96" y="96"/>
                  </a:lnTo>
                  <a:lnTo>
                    <a:pt x="102" y="91"/>
                  </a:lnTo>
                  <a:lnTo>
                    <a:pt x="105" y="84"/>
                  </a:lnTo>
                  <a:lnTo>
                    <a:pt x="107" y="77"/>
                  </a:lnTo>
                  <a:lnTo>
                    <a:pt x="10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8812213" y="320675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8" y="0"/>
                  </a:moveTo>
                  <a:lnTo>
                    <a:pt x="31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4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38" y="76"/>
                  </a:lnTo>
                  <a:lnTo>
                    <a:pt x="47" y="76"/>
                  </a:lnTo>
                  <a:lnTo>
                    <a:pt x="54" y="74"/>
                  </a:lnTo>
                  <a:lnTo>
                    <a:pt x="60" y="70"/>
                  </a:lnTo>
                  <a:lnTo>
                    <a:pt x="67" y="66"/>
                  </a:lnTo>
                  <a:lnTo>
                    <a:pt x="71" y="60"/>
                  </a:lnTo>
                  <a:lnTo>
                    <a:pt x="74" y="54"/>
                  </a:lnTo>
                  <a:lnTo>
                    <a:pt x="76" y="46"/>
                  </a:lnTo>
                  <a:lnTo>
                    <a:pt x="77" y="39"/>
                  </a:lnTo>
                  <a:lnTo>
                    <a:pt x="76" y="30"/>
                  </a:lnTo>
                  <a:lnTo>
                    <a:pt x="74" y="24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4" y="3"/>
                  </a:lnTo>
                  <a:lnTo>
                    <a:pt x="4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819" name="Google Shape;819;p33"/>
          <p:cNvSpPr txBox="1"/>
          <p:nvPr/>
        </p:nvSpPr>
        <p:spPr>
          <a:xfrm>
            <a:off x="4139951" y="1923678"/>
            <a:ext cx="380866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WINTER</a:t>
            </a:r>
            <a:endParaRPr b="1" sz="6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820" name="Google Shape;820;p33"/>
          <p:cNvGrpSpPr/>
          <p:nvPr/>
        </p:nvGrpSpPr>
        <p:grpSpPr>
          <a:xfrm>
            <a:off x="3661036" y="1621455"/>
            <a:ext cx="206376" cy="1960562"/>
            <a:chOff x="3563938" y="1585913"/>
            <a:chExt cx="206376" cy="1960562"/>
          </a:xfrm>
        </p:grpSpPr>
        <p:sp>
          <p:nvSpPr>
            <p:cNvPr id="821" name="Google Shape;821;p33"/>
            <p:cNvSpPr/>
            <p:nvPr/>
          </p:nvSpPr>
          <p:spPr>
            <a:xfrm>
              <a:off x="3652838" y="2566988"/>
              <a:ext cx="23813" cy="979487"/>
            </a:xfrm>
            <a:custGeom>
              <a:rect b="b" l="l" r="r" t="t"/>
              <a:pathLst>
                <a:path extrusionOk="0" h="8027" w="212">
                  <a:moveTo>
                    <a:pt x="212" y="99"/>
                  </a:moveTo>
                  <a:lnTo>
                    <a:pt x="212" y="7928"/>
                  </a:lnTo>
                  <a:lnTo>
                    <a:pt x="211" y="7938"/>
                  </a:lnTo>
                  <a:lnTo>
                    <a:pt x="210" y="7948"/>
                  </a:lnTo>
                  <a:lnTo>
                    <a:pt x="206" y="7958"/>
                  </a:lnTo>
                  <a:lnTo>
                    <a:pt x="203" y="7967"/>
                  </a:lnTo>
                  <a:lnTo>
                    <a:pt x="199" y="7975"/>
                  </a:lnTo>
                  <a:lnTo>
                    <a:pt x="193" y="7983"/>
                  </a:lnTo>
                  <a:lnTo>
                    <a:pt x="187" y="7991"/>
                  </a:lnTo>
                  <a:lnTo>
                    <a:pt x="180" y="7998"/>
                  </a:lnTo>
                  <a:lnTo>
                    <a:pt x="173" y="8004"/>
                  </a:lnTo>
                  <a:lnTo>
                    <a:pt x="164" y="8010"/>
                  </a:lnTo>
                  <a:lnTo>
                    <a:pt x="156" y="8015"/>
                  </a:lnTo>
                  <a:lnTo>
                    <a:pt x="147" y="8019"/>
                  </a:lnTo>
                  <a:lnTo>
                    <a:pt x="137" y="8023"/>
                  </a:lnTo>
                  <a:lnTo>
                    <a:pt x="127" y="8025"/>
                  </a:lnTo>
                  <a:lnTo>
                    <a:pt x="116" y="8027"/>
                  </a:lnTo>
                  <a:lnTo>
                    <a:pt x="105" y="8027"/>
                  </a:lnTo>
                  <a:lnTo>
                    <a:pt x="94" y="8027"/>
                  </a:lnTo>
                  <a:lnTo>
                    <a:pt x="84" y="8025"/>
                  </a:lnTo>
                  <a:lnTo>
                    <a:pt x="74" y="8023"/>
                  </a:lnTo>
                  <a:lnTo>
                    <a:pt x="64" y="8019"/>
                  </a:lnTo>
                  <a:lnTo>
                    <a:pt x="54" y="8015"/>
                  </a:lnTo>
                  <a:lnTo>
                    <a:pt x="46" y="8010"/>
                  </a:lnTo>
                  <a:lnTo>
                    <a:pt x="37" y="8004"/>
                  </a:lnTo>
                  <a:lnTo>
                    <a:pt x="30" y="7998"/>
                  </a:lnTo>
                  <a:lnTo>
                    <a:pt x="23" y="7991"/>
                  </a:lnTo>
                  <a:lnTo>
                    <a:pt x="17" y="7983"/>
                  </a:lnTo>
                  <a:lnTo>
                    <a:pt x="11" y="7975"/>
                  </a:lnTo>
                  <a:lnTo>
                    <a:pt x="7" y="7967"/>
                  </a:lnTo>
                  <a:lnTo>
                    <a:pt x="4" y="7958"/>
                  </a:lnTo>
                  <a:lnTo>
                    <a:pt x="2" y="7948"/>
                  </a:lnTo>
                  <a:lnTo>
                    <a:pt x="0" y="7938"/>
                  </a:lnTo>
                  <a:lnTo>
                    <a:pt x="0" y="7928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2" y="79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2"/>
                  </a:lnTo>
                  <a:lnTo>
                    <a:pt x="17" y="44"/>
                  </a:lnTo>
                  <a:lnTo>
                    <a:pt x="23" y="36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4" y="8"/>
                  </a:lnTo>
                  <a:lnTo>
                    <a:pt x="74" y="4"/>
                  </a:lnTo>
                  <a:lnTo>
                    <a:pt x="84" y="2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2"/>
                  </a:lnTo>
                  <a:lnTo>
                    <a:pt x="137" y="4"/>
                  </a:lnTo>
                  <a:lnTo>
                    <a:pt x="147" y="8"/>
                  </a:lnTo>
                  <a:lnTo>
                    <a:pt x="156" y="12"/>
                  </a:lnTo>
                  <a:lnTo>
                    <a:pt x="164" y="17"/>
                  </a:lnTo>
                  <a:lnTo>
                    <a:pt x="173" y="23"/>
                  </a:lnTo>
                  <a:lnTo>
                    <a:pt x="180" y="29"/>
                  </a:lnTo>
                  <a:lnTo>
                    <a:pt x="187" y="36"/>
                  </a:lnTo>
                  <a:lnTo>
                    <a:pt x="193" y="44"/>
                  </a:lnTo>
                  <a:lnTo>
                    <a:pt x="199" y="52"/>
                  </a:lnTo>
                  <a:lnTo>
                    <a:pt x="203" y="60"/>
                  </a:lnTo>
                  <a:lnTo>
                    <a:pt x="206" y="69"/>
                  </a:lnTo>
                  <a:lnTo>
                    <a:pt x="210" y="79"/>
                  </a:lnTo>
                  <a:lnTo>
                    <a:pt x="211" y="89"/>
                  </a:lnTo>
                  <a:lnTo>
                    <a:pt x="212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3563938" y="257968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356" y="369"/>
                  </a:moveTo>
                  <a:lnTo>
                    <a:pt x="356" y="394"/>
                  </a:lnTo>
                  <a:lnTo>
                    <a:pt x="358" y="418"/>
                  </a:lnTo>
                  <a:lnTo>
                    <a:pt x="361" y="441"/>
                  </a:lnTo>
                  <a:lnTo>
                    <a:pt x="365" y="465"/>
                  </a:lnTo>
                  <a:lnTo>
                    <a:pt x="370" y="488"/>
                  </a:lnTo>
                  <a:lnTo>
                    <a:pt x="377" y="510"/>
                  </a:lnTo>
                  <a:lnTo>
                    <a:pt x="384" y="532"/>
                  </a:lnTo>
                  <a:lnTo>
                    <a:pt x="394" y="553"/>
                  </a:lnTo>
                  <a:lnTo>
                    <a:pt x="404" y="573"/>
                  </a:lnTo>
                  <a:lnTo>
                    <a:pt x="416" y="592"/>
                  </a:lnTo>
                  <a:lnTo>
                    <a:pt x="428" y="611"/>
                  </a:lnTo>
                  <a:lnTo>
                    <a:pt x="442" y="629"/>
                  </a:lnTo>
                  <a:lnTo>
                    <a:pt x="456" y="646"/>
                  </a:lnTo>
                  <a:lnTo>
                    <a:pt x="472" y="663"/>
                  </a:lnTo>
                  <a:lnTo>
                    <a:pt x="488" y="678"/>
                  </a:lnTo>
                  <a:lnTo>
                    <a:pt x="505" y="693"/>
                  </a:lnTo>
                  <a:lnTo>
                    <a:pt x="471" y="708"/>
                  </a:lnTo>
                  <a:lnTo>
                    <a:pt x="437" y="725"/>
                  </a:lnTo>
                  <a:lnTo>
                    <a:pt x="405" y="742"/>
                  </a:lnTo>
                  <a:lnTo>
                    <a:pt x="374" y="761"/>
                  </a:lnTo>
                  <a:lnTo>
                    <a:pt x="344" y="782"/>
                  </a:lnTo>
                  <a:lnTo>
                    <a:pt x="313" y="804"/>
                  </a:lnTo>
                  <a:lnTo>
                    <a:pt x="285" y="826"/>
                  </a:lnTo>
                  <a:lnTo>
                    <a:pt x="258" y="849"/>
                  </a:lnTo>
                  <a:lnTo>
                    <a:pt x="233" y="873"/>
                  </a:lnTo>
                  <a:lnTo>
                    <a:pt x="208" y="899"/>
                  </a:lnTo>
                  <a:lnTo>
                    <a:pt x="184" y="925"/>
                  </a:lnTo>
                  <a:lnTo>
                    <a:pt x="163" y="952"/>
                  </a:lnTo>
                  <a:lnTo>
                    <a:pt x="141" y="980"/>
                  </a:lnTo>
                  <a:lnTo>
                    <a:pt x="122" y="1009"/>
                  </a:lnTo>
                  <a:lnTo>
                    <a:pt x="103" y="1039"/>
                  </a:lnTo>
                  <a:lnTo>
                    <a:pt x="87" y="1070"/>
                  </a:lnTo>
                  <a:lnTo>
                    <a:pt x="71" y="1102"/>
                  </a:lnTo>
                  <a:lnTo>
                    <a:pt x="57" y="1133"/>
                  </a:lnTo>
                  <a:lnTo>
                    <a:pt x="45" y="1166"/>
                  </a:lnTo>
                  <a:lnTo>
                    <a:pt x="33" y="1199"/>
                  </a:lnTo>
                  <a:lnTo>
                    <a:pt x="24" y="1233"/>
                  </a:lnTo>
                  <a:lnTo>
                    <a:pt x="16" y="1267"/>
                  </a:lnTo>
                  <a:lnTo>
                    <a:pt x="10" y="1302"/>
                  </a:lnTo>
                  <a:lnTo>
                    <a:pt x="4" y="1337"/>
                  </a:lnTo>
                  <a:lnTo>
                    <a:pt x="2" y="1373"/>
                  </a:lnTo>
                  <a:lnTo>
                    <a:pt x="0" y="1409"/>
                  </a:lnTo>
                  <a:lnTo>
                    <a:pt x="0" y="1446"/>
                  </a:lnTo>
                  <a:lnTo>
                    <a:pt x="2" y="1482"/>
                  </a:lnTo>
                  <a:lnTo>
                    <a:pt x="5" y="1519"/>
                  </a:lnTo>
                  <a:lnTo>
                    <a:pt x="12" y="1557"/>
                  </a:lnTo>
                  <a:lnTo>
                    <a:pt x="18" y="1594"/>
                  </a:lnTo>
                  <a:lnTo>
                    <a:pt x="28" y="1632"/>
                  </a:lnTo>
                  <a:lnTo>
                    <a:pt x="36" y="1659"/>
                  </a:lnTo>
                  <a:lnTo>
                    <a:pt x="44" y="1684"/>
                  </a:lnTo>
                  <a:lnTo>
                    <a:pt x="54" y="1710"/>
                  </a:lnTo>
                  <a:lnTo>
                    <a:pt x="65" y="1734"/>
                  </a:lnTo>
                  <a:lnTo>
                    <a:pt x="76" y="1758"/>
                  </a:lnTo>
                  <a:lnTo>
                    <a:pt x="89" y="1782"/>
                  </a:lnTo>
                  <a:lnTo>
                    <a:pt x="103" y="1806"/>
                  </a:lnTo>
                  <a:lnTo>
                    <a:pt x="117" y="1829"/>
                  </a:lnTo>
                  <a:lnTo>
                    <a:pt x="132" y="1851"/>
                  </a:lnTo>
                  <a:lnTo>
                    <a:pt x="149" y="1874"/>
                  </a:lnTo>
                  <a:lnTo>
                    <a:pt x="165" y="1896"/>
                  </a:lnTo>
                  <a:lnTo>
                    <a:pt x="182" y="1917"/>
                  </a:lnTo>
                  <a:lnTo>
                    <a:pt x="218" y="1961"/>
                  </a:lnTo>
                  <a:lnTo>
                    <a:pt x="255" y="2003"/>
                  </a:lnTo>
                  <a:lnTo>
                    <a:pt x="333" y="2085"/>
                  </a:lnTo>
                  <a:lnTo>
                    <a:pt x="410" y="2166"/>
                  </a:lnTo>
                  <a:lnTo>
                    <a:pt x="448" y="2207"/>
                  </a:lnTo>
                  <a:lnTo>
                    <a:pt x="486" y="2249"/>
                  </a:lnTo>
                  <a:lnTo>
                    <a:pt x="503" y="2270"/>
                  </a:lnTo>
                  <a:lnTo>
                    <a:pt x="520" y="2291"/>
                  </a:lnTo>
                  <a:lnTo>
                    <a:pt x="537" y="2312"/>
                  </a:lnTo>
                  <a:lnTo>
                    <a:pt x="554" y="2333"/>
                  </a:lnTo>
                  <a:lnTo>
                    <a:pt x="572" y="2359"/>
                  </a:lnTo>
                  <a:lnTo>
                    <a:pt x="589" y="2386"/>
                  </a:lnTo>
                  <a:lnTo>
                    <a:pt x="604" y="2414"/>
                  </a:lnTo>
                  <a:lnTo>
                    <a:pt x="618" y="2442"/>
                  </a:lnTo>
                  <a:lnTo>
                    <a:pt x="630" y="2470"/>
                  </a:lnTo>
                  <a:lnTo>
                    <a:pt x="640" y="2499"/>
                  </a:lnTo>
                  <a:lnTo>
                    <a:pt x="648" y="2530"/>
                  </a:lnTo>
                  <a:lnTo>
                    <a:pt x="654" y="2559"/>
                  </a:lnTo>
                  <a:lnTo>
                    <a:pt x="656" y="2574"/>
                  </a:lnTo>
                  <a:lnTo>
                    <a:pt x="658" y="2589"/>
                  </a:lnTo>
                  <a:lnTo>
                    <a:pt x="659" y="2604"/>
                  </a:lnTo>
                  <a:lnTo>
                    <a:pt x="659" y="2619"/>
                  </a:lnTo>
                  <a:lnTo>
                    <a:pt x="659" y="2634"/>
                  </a:lnTo>
                  <a:lnTo>
                    <a:pt x="658" y="2649"/>
                  </a:lnTo>
                  <a:lnTo>
                    <a:pt x="657" y="2664"/>
                  </a:lnTo>
                  <a:lnTo>
                    <a:pt x="655" y="2679"/>
                  </a:lnTo>
                  <a:lnTo>
                    <a:pt x="653" y="2694"/>
                  </a:lnTo>
                  <a:lnTo>
                    <a:pt x="648" y="2708"/>
                  </a:lnTo>
                  <a:lnTo>
                    <a:pt x="645" y="2723"/>
                  </a:lnTo>
                  <a:lnTo>
                    <a:pt x="640" y="2738"/>
                  </a:lnTo>
                  <a:lnTo>
                    <a:pt x="634" y="2753"/>
                  </a:lnTo>
                  <a:lnTo>
                    <a:pt x="628" y="2767"/>
                  </a:lnTo>
                  <a:lnTo>
                    <a:pt x="621" y="2781"/>
                  </a:lnTo>
                  <a:lnTo>
                    <a:pt x="613" y="2796"/>
                  </a:lnTo>
                  <a:lnTo>
                    <a:pt x="603" y="2812"/>
                  </a:lnTo>
                  <a:lnTo>
                    <a:pt x="592" y="2825"/>
                  </a:lnTo>
                  <a:lnTo>
                    <a:pt x="580" y="2837"/>
                  </a:lnTo>
                  <a:lnTo>
                    <a:pt x="566" y="2848"/>
                  </a:lnTo>
                  <a:lnTo>
                    <a:pt x="552" y="2858"/>
                  </a:lnTo>
                  <a:lnTo>
                    <a:pt x="537" y="2866"/>
                  </a:lnTo>
                  <a:lnTo>
                    <a:pt x="521" y="2873"/>
                  </a:lnTo>
                  <a:lnTo>
                    <a:pt x="504" y="2879"/>
                  </a:lnTo>
                  <a:lnTo>
                    <a:pt x="488" y="2884"/>
                  </a:lnTo>
                  <a:lnTo>
                    <a:pt x="470" y="2888"/>
                  </a:lnTo>
                  <a:lnTo>
                    <a:pt x="452" y="2890"/>
                  </a:lnTo>
                  <a:lnTo>
                    <a:pt x="434" y="2892"/>
                  </a:lnTo>
                  <a:lnTo>
                    <a:pt x="417" y="2892"/>
                  </a:lnTo>
                  <a:lnTo>
                    <a:pt x="398" y="2891"/>
                  </a:lnTo>
                  <a:lnTo>
                    <a:pt x="381" y="2889"/>
                  </a:lnTo>
                  <a:lnTo>
                    <a:pt x="364" y="2886"/>
                  </a:lnTo>
                  <a:lnTo>
                    <a:pt x="351" y="2883"/>
                  </a:lnTo>
                  <a:lnTo>
                    <a:pt x="340" y="2879"/>
                  </a:lnTo>
                  <a:lnTo>
                    <a:pt x="330" y="2875"/>
                  </a:lnTo>
                  <a:lnTo>
                    <a:pt x="320" y="2869"/>
                  </a:lnTo>
                  <a:lnTo>
                    <a:pt x="311" y="2863"/>
                  </a:lnTo>
                  <a:lnTo>
                    <a:pt x="304" y="2856"/>
                  </a:lnTo>
                  <a:lnTo>
                    <a:pt x="297" y="2848"/>
                  </a:lnTo>
                  <a:lnTo>
                    <a:pt x="292" y="2840"/>
                  </a:lnTo>
                  <a:lnTo>
                    <a:pt x="288" y="2832"/>
                  </a:lnTo>
                  <a:lnTo>
                    <a:pt x="283" y="2823"/>
                  </a:lnTo>
                  <a:lnTo>
                    <a:pt x="280" y="2814"/>
                  </a:lnTo>
                  <a:lnTo>
                    <a:pt x="278" y="2803"/>
                  </a:lnTo>
                  <a:lnTo>
                    <a:pt x="277" y="2794"/>
                  </a:lnTo>
                  <a:lnTo>
                    <a:pt x="277" y="2784"/>
                  </a:lnTo>
                  <a:lnTo>
                    <a:pt x="277" y="2774"/>
                  </a:lnTo>
                  <a:lnTo>
                    <a:pt x="278" y="2764"/>
                  </a:lnTo>
                  <a:lnTo>
                    <a:pt x="280" y="2754"/>
                  </a:lnTo>
                  <a:lnTo>
                    <a:pt x="282" y="2745"/>
                  </a:lnTo>
                  <a:lnTo>
                    <a:pt x="285" y="2735"/>
                  </a:lnTo>
                  <a:lnTo>
                    <a:pt x="290" y="2726"/>
                  </a:lnTo>
                  <a:lnTo>
                    <a:pt x="295" y="2718"/>
                  </a:lnTo>
                  <a:lnTo>
                    <a:pt x="300" y="2709"/>
                  </a:lnTo>
                  <a:lnTo>
                    <a:pt x="306" y="2701"/>
                  </a:lnTo>
                  <a:lnTo>
                    <a:pt x="313" y="2694"/>
                  </a:lnTo>
                  <a:lnTo>
                    <a:pt x="321" y="2687"/>
                  </a:lnTo>
                  <a:lnTo>
                    <a:pt x="328" y="2681"/>
                  </a:lnTo>
                  <a:lnTo>
                    <a:pt x="337" y="2676"/>
                  </a:lnTo>
                  <a:lnTo>
                    <a:pt x="347" y="2672"/>
                  </a:lnTo>
                  <a:lnTo>
                    <a:pt x="356" y="2668"/>
                  </a:lnTo>
                  <a:lnTo>
                    <a:pt x="366" y="2665"/>
                  </a:lnTo>
                  <a:lnTo>
                    <a:pt x="378" y="2664"/>
                  </a:lnTo>
                  <a:lnTo>
                    <a:pt x="389" y="2663"/>
                  </a:lnTo>
                  <a:lnTo>
                    <a:pt x="400" y="2663"/>
                  </a:lnTo>
                  <a:lnTo>
                    <a:pt x="409" y="2662"/>
                  </a:lnTo>
                  <a:lnTo>
                    <a:pt x="418" y="2659"/>
                  </a:lnTo>
                  <a:lnTo>
                    <a:pt x="426" y="2656"/>
                  </a:lnTo>
                  <a:lnTo>
                    <a:pt x="434" y="2653"/>
                  </a:lnTo>
                  <a:lnTo>
                    <a:pt x="442" y="2648"/>
                  </a:lnTo>
                  <a:lnTo>
                    <a:pt x="448" y="2643"/>
                  </a:lnTo>
                  <a:lnTo>
                    <a:pt x="453" y="2638"/>
                  </a:lnTo>
                  <a:lnTo>
                    <a:pt x="459" y="2632"/>
                  </a:lnTo>
                  <a:lnTo>
                    <a:pt x="463" y="2626"/>
                  </a:lnTo>
                  <a:lnTo>
                    <a:pt x="466" y="2619"/>
                  </a:lnTo>
                  <a:lnTo>
                    <a:pt x="470" y="2612"/>
                  </a:lnTo>
                  <a:lnTo>
                    <a:pt x="472" y="2604"/>
                  </a:lnTo>
                  <a:lnTo>
                    <a:pt x="474" y="2597"/>
                  </a:lnTo>
                  <a:lnTo>
                    <a:pt x="474" y="2589"/>
                  </a:lnTo>
                  <a:lnTo>
                    <a:pt x="475" y="2581"/>
                  </a:lnTo>
                  <a:lnTo>
                    <a:pt x="474" y="2574"/>
                  </a:lnTo>
                  <a:lnTo>
                    <a:pt x="474" y="2566"/>
                  </a:lnTo>
                  <a:lnTo>
                    <a:pt x="472" y="2559"/>
                  </a:lnTo>
                  <a:lnTo>
                    <a:pt x="470" y="2551"/>
                  </a:lnTo>
                  <a:lnTo>
                    <a:pt x="466" y="2544"/>
                  </a:lnTo>
                  <a:lnTo>
                    <a:pt x="463" y="2537"/>
                  </a:lnTo>
                  <a:lnTo>
                    <a:pt x="459" y="2531"/>
                  </a:lnTo>
                  <a:lnTo>
                    <a:pt x="453" y="2525"/>
                  </a:lnTo>
                  <a:lnTo>
                    <a:pt x="448" y="2519"/>
                  </a:lnTo>
                  <a:lnTo>
                    <a:pt x="442" y="2513"/>
                  </a:lnTo>
                  <a:lnTo>
                    <a:pt x="434" y="2509"/>
                  </a:lnTo>
                  <a:lnTo>
                    <a:pt x="426" y="2505"/>
                  </a:lnTo>
                  <a:lnTo>
                    <a:pt x="418" y="2502"/>
                  </a:lnTo>
                  <a:lnTo>
                    <a:pt x="409" y="2500"/>
                  </a:lnTo>
                  <a:lnTo>
                    <a:pt x="400" y="2498"/>
                  </a:lnTo>
                  <a:lnTo>
                    <a:pt x="389" y="2498"/>
                  </a:lnTo>
                  <a:lnTo>
                    <a:pt x="368" y="2499"/>
                  </a:lnTo>
                  <a:lnTo>
                    <a:pt x="347" y="2501"/>
                  </a:lnTo>
                  <a:lnTo>
                    <a:pt x="327" y="2505"/>
                  </a:lnTo>
                  <a:lnTo>
                    <a:pt x="307" y="2511"/>
                  </a:lnTo>
                  <a:lnTo>
                    <a:pt x="288" y="2519"/>
                  </a:lnTo>
                  <a:lnTo>
                    <a:pt x="269" y="2527"/>
                  </a:lnTo>
                  <a:lnTo>
                    <a:pt x="251" y="2537"/>
                  </a:lnTo>
                  <a:lnTo>
                    <a:pt x="234" y="2548"/>
                  </a:lnTo>
                  <a:lnTo>
                    <a:pt x="216" y="2560"/>
                  </a:lnTo>
                  <a:lnTo>
                    <a:pt x="200" y="2573"/>
                  </a:lnTo>
                  <a:lnTo>
                    <a:pt x="185" y="2587"/>
                  </a:lnTo>
                  <a:lnTo>
                    <a:pt x="171" y="2602"/>
                  </a:lnTo>
                  <a:lnTo>
                    <a:pt x="158" y="2618"/>
                  </a:lnTo>
                  <a:lnTo>
                    <a:pt x="146" y="2634"/>
                  </a:lnTo>
                  <a:lnTo>
                    <a:pt x="136" y="2651"/>
                  </a:lnTo>
                  <a:lnTo>
                    <a:pt x="126" y="2669"/>
                  </a:lnTo>
                  <a:lnTo>
                    <a:pt x="117" y="2687"/>
                  </a:lnTo>
                  <a:lnTo>
                    <a:pt x="110" y="2705"/>
                  </a:lnTo>
                  <a:lnTo>
                    <a:pt x="103" y="2724"/>
                  </a:lnTo>
                  <a:lnTo>
                    <a:pt x="99" y="2743"/>
                  </a:lnTo>
                  <a:lnTo>
                    <a:pt x="96" y="2762"/>
                  </a:lnTo>
                  <a:lnTo>
                    <a:pt x="94" y="2781"/>
                  </a:lnTo>
                  <a:lnTo>
                    <a:pt x="94" y="2801"/>
                  </a:lnTo>
                  <a:lnTo>
                    <a:pt x="95" y="2821"/>
                  </a:lnTo>
                  <a:lnTo>
                    <a:pt x="98" y="2840"/>
                  </a:lnTo>
                  <a:lnTo>
                    <a:pt x="102" y="2858"/>
                  </a:lnTo>
                  <a:lnTo>
                    <a:pt x="109" y="2877"/>
                  </a:lnTo>
                  <a:lnTo>
                    <a:pt x="117" y="2895"/>
                  </a:lnTo>
                  <a:lnTo>
                    <a:pt x="127" y="2912"/>
                  </a:lnTo>
                  <a:lnTo>
                    <a:pt x="140" y="2929"/>
                  </a:lnTo>
                  <a:lnTo>
                    <a:pt x="154" y="2945"/>
                  </a:lnTo>
                  <a:lnTo>
                    <a:pt x="170" y="2961"/>
                  </a:lnTo>
                  <a:lnTo>
                    <a:pt x="193" y="2979"/>
                  </a:lnTo>
                  <a:lnTo>
                    <a:pt x="216" y="2996"/>
                  </a:lnTo>
                  <a:lnTo>
                    <a:pt x="241" y="3011"/>
                  </a:lnTo>
                  <a:lnTo>
                    <a:pt x="265" y="3023"/>
                  </a:lnTo>
                  <a:lnTo>
                    <a:pt x="290" y="3034"/>
                  </a:lnTo>
                  <a:lnTo>
                    <a:pt x="314" y="3042"/>
                  </a:lnTo>
                  <a:lnTo>
                    <a:pt x="340" y="3049"/>
                  </a:lnTo>
                  <a:lnTo>
                    <a:pt x="365" y="3053"/>
                  </a:lnTo>
                  <a:lnTo>
                    <a:pt x="391" y="3056"/>
                  </a:lnTo>
                  <a:lnTo>
                    <a:pt x="416" y="3057"/>
                  </a:lnTo>
                  <a:lnTo>
                    <a:pt x="440" y="3057"/>
                  </a:lnTo>
                  <a:lnTo>
                    <a:pt x="465" y="3054"/>
                  </a:lnTo>
                  <a:lnTo>
                    <a:pt x="490" y="3051"/>
                  </a:lnTo>
                  <a:lnTo>
                    <a:pt x="515" y="3045"/>
                  </a:lnTo>
                  <a:lnTo>
                    <a:pt x="538" y="3038"/>
                  </a:lnTo>
                  <a:lnTo>
                    <a:pt x="562" y="3030"/>
                  </a:lnTo>
                  <a:lnTo>
                    <a:pt x="586" y="3020"/>
                  </a:lnTo>
                  <a:lnTo>
                    <a:pt x="607" y="3008"/>
                  </a:lnTo>
                  <a:lnTo>
                    <a:pt x="630" y="2996"/>
                  </a:lnTo>
                  <a:lnTo>
                    <a:pt x="650" y="2982"/>
                  </a:lnTo>
                  <a:lnTo>
                    <a:pt x="671" y="2967"/>
                  </a:lnTo>
                  <a:lnTo>
                    <a:pt x="691" y="2951"/>
                  </a:lnTo>
                  <a:lnTo>
                    <a:pt x="710" y="2933"/>
                  </a:lnTo>
                  <a:lnTo>
                    <a:pt x="727" y="2915"/>
                  </a:lnTo>
                  <a:lnTo>
                    <a:pt x="744" y="2896"/>
                  </a:lnTo>
                  <a:lnTo>
                    <a:pt x="759" y="2875"/>
                  </a:lnTo>
                  <a:lnTo>
                    <a:pt x="774" y="2854"/>
                  </a:lnTo>
                  <a:lnTo>
                    <a:pt x="787" y="2832"/>
                  </a:lnTo>
                  <a:lnTo>
                    <a:pt x="799" y="2808"/>
                  </a:lnTo>
                  <a:lnTo>
                    <a:pt x="810" y="2784"/>
                  </a:lnTo>
                  <a:lnTo>
                    <a:pt x="818" y="2760"/>
                  </a:lnTo>
                  <a:lnTo>
                    <a:pt x="826" y="2735"/>
                  </a:lnTo>
                  <a:lnTo>
                    <a:pt x="835" y="2700"/>
                  </a:lnTo>
                  <a:lnTo>
                    <a:pt x="840" y="2665"/>
                  </a:lnTo>
                  <a:lnTo>
                    <a:pt x="842" y="2631"/>
                  </a:lnTo>
                  <a:lnTo>
                    <a:pt x="842" y="2598"/>
                  </a:lnTo>
                  <a:lnTo>
                    <a:pt x="840" y="2565"/>
                  </a:lnTo>
                  <a:lnTo>
                    <a:pt x="836" y="2532"/>
                  </a:lnTo>
                  <a:lnTo>
                    <a:pt x="829" y="2499"/>
                  </a:lnTo>
                  <a:lnTo>
                    <a:pt x="820" y="2467"/>
                  </a:lnTo>
                  <a:lnTo>
                    <a:pt x="809" y="2436"/>
                  </a:lnTo>
                  <a:lnTo>
                    <a:pt x="797" y="2405"/>
                  </a:lnTo>
                  <a:lnTo>
                    <a:pt x="782" y="2375"/>
                  </a:lnTo>
                  <a:lnTo>
                    <a:pt x="767" y="2345"/>
                  </a:lnTo>
                  <a:lnTo>
                    <a:pt x="750" y="2316"/>
                  </a:lnTo>
                  <a:lnTo>
                    <a:pt x="730" y="2287"/>
                  </a:lnTo>
                  <a:lnTo>
                    <a:pt x="711" y="2258"/>
                  </a:lnTo>
                  <a:lnTo>
                    <a:pt x="690" y="2229"/>
                  </a:lnTo>
                  <a:lnTo>
                    <a:pt x="669" y="2200"/>
                  </a:lnTo>
                  <a:lnTo>
                    <a:pt x="646" y="2172"/>
                  </a:lnTo>
                  <a:lnTo>
                    <a:pt x="622" y="2145"/>
                  </a:lnTo>
                  <a:lnTo>
                    <a:pt x="600" y="2118"/>
                  </a:lnTo>
                  <a:lnTo>
                    <a:pt x="550" y="2064"/>
                  </a:lnTo>
                  <a:lnTo>
                    <a:pt x="502" y="2012"/>
                  </a:lnTo>
                  <a:lnTo>
                    <a:pt x="453" y="1960"/>
                  </a:lnTo>
                  <a:lnTo>
                    <a:pt x="406" y="1908"/>
                  </a:lnTo>
                  <a:lnTo>
                    <a:pt x="382" y="1883"/>
                  </a:lnTo>
                  <a:lnTo>
                    <a:pt x="361" y="1858"/>
                  </a:lnTo>
                  <a:lnTo>
                    <a:pt x="339" y="1833"/>
                  </a:lnTo>
                  <a:lnTo>
                    <a:pt x="319" y="1809"/>
                  </a:lnTo>
                  <a:lnTo>
                    <a:pt x="291" y="1771"/>
                  </a:lnTo>
                  <a:lnTo>
                    <a:pt x="265" y="1732"/>
                  </a:lnTo>
                  <a:lnTo>
                    <a:pt x="243" y="1693"/>
                  </a:lnTo>
                  <a:lnTo>
                    <a:pt x="225" y="1653"/>
                  </a:lnTo>
                  <a:lnTo>
                    <a:pt x="209" y="1612"/>
                  </a:lnTo>
                  <a:lnTo>
                    <a:pt x="197" y="1571"/>
                  </a:lnTo>
                  <a:lnTo>
                    <a:pt x="187" y="1531"/>
                  </a:lnTo>
                  <a:lnTo>
                    <a:pt x="181" y="1490"/>
                  </a:lnTo>
                  <a:lnTo>
                    <a:pt x="178" y="1449"/>
                  </a:lnTo>
                  <a:lnTo>
                    <a:pt x="178" y="1408"/>
                  </a:lnTo>
                  <a:lnTo>
                    <a:pt x="180" y="1368"/>
                  </a:lnTo>
                  <a:lnTo>
                    <a:pt x="185" y="1327"/>
                  </a:lnTo>
                  <a:lnTo>
                    <a:pt x="193" y="1288"/>
                  </a:lnTo>
                  <a:lnTo>
                    <a:pt x="202" y="1249"/>
                  </a:lnTo>
                  <a:lnTo>
                    <a:pt x="215" y="1211"/>
                  </a:lnTo>
                  <a:lnTo>
                    <a:pt x="232" y="1173"/>
                  </a:lnTo>
                  <a:lnTo>
                    <a:pt x="249" y="1137"/>
                  </a:lnTo>
                  <a:lnTo>
                    <a:pt x="269" y="1102"/>
                  </a:lnTo>
                  <a:lnTo>
                    <a:pt x="292" y="1068"/>
                  </a:lnTo>
                  <a:lnTo>
                    <a:pt x="318" y="1035"/>
                  </a:lnTo>
                  <a:lnTo>
                    <a:pt x="345" y="1003"/>
                  </a:lnTo>
                  <a:lnTo>
                    <a:pt x="374" y="974"/>
                  </a:lnTo>
                  <a:lnTo>
                    <a:pt x="405" y="946"/>
                  </a:lnTo>
                  <a:lnTo>
                    <a:pt x="438" y="920"/>
                  </a:lnTo>
                  <a:lnTo>
                    <a:pt x="474" y="896"/>
                  </a:lnTo>
                  <a:lnTo>
                    <a:pt x="512" y="874"/>
                  </a:lnTo>
                  <a:lnTo>
                    <a:pt x="550" y="854"/>
                  </a:lnTo>
                  <a:lnTo>
                    <a:pt x="592" y="837"/>
                  </a:lnTo>
                  <a:lnTo>
                    <a:pt x="634" y="821"/>
                  </a:lnTo>
                  <a:lnTo>
                    <a:pt x="680" y="809"/>
                  </a:lnTo>
                  <a:lnTo>
                    <a:pt x="726" y="799"/>
                  </a:lnTo>
                  <a:lnTo>
                    <a:pt x="773" y="791"/>
                  </a:lnTo>
                  <a:lnTo>
                    <a:pt x="784" y="792"/>
                  </a:lnTo>
                  <a:lnTo>
                    <a:pt x="795" y="793"/>
                  </a:lnTo>
                  <a:lnTo>
                    <a:pt x="806" y="792"/>
                  </a:lnTo>
                  <a:lnTo>
                    <a:pt x="815" y="791"/>
                  </a:lnTo>
                  <a:lnTo>
                    <a:pt x="825" y="789"/>
                  </a:lnTo>
                  <a:lnTo>
                    <a:pt x="834" y="786"/>
                  </a:lnTo>
                  <a:lnTo>
                    <a:pt x="842" y="784"/>
                  </a:lnTo>
                  <a:lnTo>
                    <a:pt x="852" y="782"/>
                  </a:lnTo>
                  <a:lnTo>
                    <a:pt x="859" y="779"/>
                  </a:lnTo>
                  <a:lnTo>
                    <a:pt x="867" y="775"/>
                  </a:lnTo>
                  <a:lnTo>
                    <a:pt x="874" y="770"/>
                  </a:lnTo>
                  <a:lnTo>
                    <a:pt x="881" y="764"/>
                  </a:lnTo>
                  <a:lnTo>
                    <a:pt x="886" y="759"/>
                  </a:lnTo>
                  <a:lnTo>
                    <a:pt x="892" y="753"/>
                  </a:lnTo>
                  <a:lnTo>
                    <a:pt x="896" y="746"/>
                  </a:lnTo>
                  <a:lnTo>
                    <a:pt x="900" y="740"/>
                  </a:lnTo>
                  <a:lnTo>
                    <a:pt x="904" y="733"/>
                  </a:lnTo>
                  <a:lnTo>
                    <a:pt x="906" y="726"/>
                  </a:lnTo>
                  <a:lnTo>
                    <a:pt x="908" y="718"/>
                  </a:lnTo>
                  <a:lnTo>
                    <a:pt x="909" y="711"/>
                  </a:lnTo>
                  <a:lnTo>
                    <a:pt x="910" y="703"/>
                  </a:lnTo>
                  <a:lnTo>
                    <a:pt x="910" y="696"/>
                  </a:lnTo>
                  <a:lnTo>
                    <a:pt x="909" y="688"/>
                  </a:lnTo>
                  <a:lnTo>
                    <a:pt x="908" y="681"/>
                  </a:lnTo>
                  <a:lnTo>
                    <a:pt x="907" y="674"/>
                  </a:lnTo>
                  <a:lnTo>
                    <a:pt x="904" y="667"/>
                  </a:lnTo>
                  <a:lnTo>
                    <a:pt x="900" y="660"/>
                  </a:lnTo>
                  <a:lnTo>
                    <a:pt x="897" y="654"/>
                  </a:lnTo>
                  <a:lnTo>
                    <a:pt x="893" y="648"/>
                  </a:lnTo>
                  <a:lnTo>
                    <a:pt x="887" y="643"/>
                  </a:lnTo>
                  <a:lnTo>
                    <a:pt x="882" y="638"/>
                  </a:lnTo>
                  <a:lnTo>
                    <a:pt x="876" y="633"/>
                  </a:lnTo>
                  <a:lnTo>
                    <a:pt x="869" y="630"/>
                  </a:lnTo>
                  <a:lnTo>
                    <a:pt x="862" y="626"/>
                  </a:lnTo>
                  <a:lnTo>
                    <a:pt x="853" y="624"/>
                  </a:lnTo>
                  <a:lnTo>
                    <a:pt x="844" y="622"/>
                  </a:lnTo>
                  <a:lnTo>
                    <a:pt x="835" y="622"/>
                  </a:lnTo>
                  <a:lnTo>
                    <a:pt x="825" y="622"/>
                  </a:lnTo>
                  <a:lnTo>
                    <a:pt x="811" y="622"/>
                  </a:lnTo>
                  <a:lnTo>
                    <a:pt x="798" y="623"/>
                  </a:lnTo>
                  <a:lnTo>
                    <a:pt x="784" y="625"/>
                  </a:lnTo>
                  <a:lnTo>
                    <a:pt x="771" y="626"/>
                  </a:lnTo>
                  <a:lnTo>
                    <a:pt x="742" y="622"/>
                  </a:lnTo>
                  <a:lnTo>
                    <a:pt x="714" y="617"/>
                  </a:lnTo>
                  <a:lnTo>
                    <a:pt x="689" y="609"/>
                  </a:lnTo>
                  <a:lnTo>
                    <a:pt x="667" y="599"/>
                  </a:lnTo>
                  <a:lnTo>
                    <a:pt x="645" y="587"/>
                  </a:lnTo>
                  <a:lnTo>
                    <a:pt x="626" y="573"/>
                  </a:lnTo>
                  <a:lnTo>
                    <a:pt x="608" y="558"/>
                  </a:lnTo>
                  <a:lnTo>
                    <a:pt x="593" y="542"/>
                  </a:lnTo>
                  <a:lnTo>
                    <a:pt x="580" y="525"/>
                  </a:lnTo>
                  <a:lnTo>
                    <a:pt x="569" y="506"/>
                  </a:lnTo>
                  <a:lnTo>
                    <a:pt x="560" y="487"/>
                  </a:lnTo>
                  <a:lnTo>
                    <a:pt x="552" y="466"/>
                  </a:lnTo>
                  <a:lnTo>
                    <a:pt x="547" y="445"/>
                  </a:lnTo>
                  <a:lnTo>
                    <a:pt x="544" y="424"/>
                  </a:lnTo>
                  <a:lnTo>
                    <a:pt x="543" y="403"/>
                  </a:lnTo>
                  <a:lnTo>
                    <a:pt x="543" y="382"/>
                  </a:lnTo>
                  <a:lnTo>
                    <a:pt x="545" y="361"/>
                  </a:lnTo>
                  <a:lnTo>
                    <a:pt x="550" y="340"/>
                  </a:lnTo>
                  <a:lnTo>
                    <a:pt x="556" y="319"/>
                  </a:lnTo>
                  <a:lnTo>
                    <a:pt x="564" y="300"/>
                  </a:lnTo>
                  <a:lnTo>
                    <a:pt x="575" y="281"/>
                  </a:lnTo>
                  <a:lnTo>
                    <a:pt x="587" y="262"/>
                  </a:lnTo>
                  <a:lnTo>
                    <a:pt x="601" y="245"/>
                  </a:lnTo>
                  <a:lnTo>
                    <a:pt x="617" y="229"/>
                  </a:lnTo>
                  <a:lnTo>
                    <a:pt x="634" y="215"/>
                  </a:lnTo>
                  <a:lnTo>
                    <a:pt x="654" y="202"/>
                  </a:lnTo>
                  <a:lnTo>
                    <a:pt x="675" y="191"/>
                  </a:lnTo>
                  <a:lnTo>
                    <a:pt x="699" y="180"/>
                  </a:lnTo>
                  <a:lnTo>
                    <a:pt x="725" y="173"/>
                  </a:lnTo>
                  <a:lnTo>
                    <a:pt x="752" y="168"/>
                  </a:lnTo>
                  <a:lnTo>
                    <a:pt x="781" y="165"/>
                  </a:lnTo>
                  <a:lnTo>
                    <a:pt x="811" y="165"/>
                  </a:lnTo>
                  <a:lnTo>
                    <a:pt x="822" y="165"/>
                  </a:lnTo>
                  <a:lnTo>
                    <a:pt x="831" y="164"/>
                  </a:lnTo>
                  <a:lnTo>
                    <a:pt x="841" y="162"/>
                  </a:lnTo>
                  <a:lnTo>
                    <a:pt x="849" y="159"/>
                  </a:lnTo>
                  <a:lnTo>
                    <a:pt x="856" y="156"/>
                  </a:lnTo>
                  <a:lnTo>
                    <a:pt x="864" y="152"/>
                  </a:lnTo>
                  <a:lnTo>
                    <a:pt x="870" y="147"/>
                  </a:lnTo>
                  <a:lnTo>
                    <a:pt x="876" y="141"/>
                  </a:lnTo>
                  <a:lnTo>
                    <a:pt x="881" y="136"/>
                  </a:lnTo>
                  <a:lnTo>
                    <a:pt x="885" y="129"/>
                  </a:lnTo>
                  <a:lnTo>
                    <a:pt x="888" y="123"/>
                  </a:lnTo>
                  <a:lnTo>
                    <a:pt x="892" y="116"/>
                  </a:lnTo>
                  <a:lnTo>
                    <a:pt x="894" y="108"/>
                  </a:lnTo>
                  <a:lnTo>
                    <a:pt x="896" y="101"/>
                  </a:lnTo>
                  <a:lnTo>
                    <a:pt x="897" y="93"/>
                  </a:lnTo>
                  <a:lnTo>
                    <a:pt x="897" y="86"/>
                  </a:lnTo>
                  <a:lnTo>
                    <a:pt x="897" y="78"/>
                  </a:lnTo>
                  <a:lnTo>
                    <a:pt x="896" y="70"/>
                  </a:lnTo>
                  <a:lnTo>
                    <a:pt x="894" y="63"/>
                  </a:lnTo>
                  <a:lnTo>
                    <a:pt x="892" y="55"/>
                  </a:lnTo>
                  <a:lnTo>
                    <a:pt x="888" y="48"/>
                  </a:lnTo>
                  <a:lnTo>
                    <a:pt x="885" y="41"/>
                  </a:lnTo>
                  <a:lnTo>
                    <a:pt x="881" y="35"/>
                  </a:lnTo>
                  <a:lnTo>
                    <a:pt x="876" y="28"/>
                  </a:lnTo>
                  <a:lnTo>
                    <a:pt x="870" y="23"/>
                  </a:lnTo>
                  <a:lnTo>
                    <a:pt x="864" y="17"/>
                  </a:lnTo>
                  <a:lnTo>
                    <a:pt x="856" y="13"/>
                  </a:lnTo>
                  <a:lnTo>
                    <a:pt x="849" y="9"/>
                  </a:lnTo>
                  <a:lnTo>
                    <a:pt x="840" y="6"/>
                  </a:lnTo>
                  <a:lnTo>
                    <a:pt x="831" y="3"/>
                  </a:lnTo>
                  <a:lnTo>
                    <a:pt x="822" y="1"/>
                  </a:lnTo>
                  <a:lnTo>
                    <a:pt x="811" y="1"/>
                  </a:lnTo>
                  <a:lnTo>
                    <a:pt x="790" y="0"/>
                  </a:lnTo>
                  <a:lnTo>
                    <a:pt x="769" y="1"/>
                  </a:lnTo>
                  <a:lnTo>
                    <a:pt x="748" y="3"/>
                  </a:lnTo>
                  <a:lnTo>
                    <a:pt x="728" y="5"/>
                  </a:lnTo>
                  <a:lnTo>
                    <a:pt x="706" y="9"/>
                  </a:lnTo>
                  <a:lnTo>
                    <a:pt x="686" y="13"/>
                  </a:lnTo>
                  <a:lnTo>
                    <a:pt x="667" y="18"/>
                  </a:lnTo>
                  <a:lnTo>
                    <a:pt x="646" y="24"/>
                  </a:lnTo>
                  <a:lnTo>
                    <a:pt x="627" y="30"/>
                  </a:lnTo>
                  <a:lnTo>
                    <a:pt x="607" y="38"/>
                  </a:lnTo>
                  <a:lnTo>
                    <a:pt x="589" y="46"/>
                  </a:lnTo>
                  <a:lnTo>
                    <a:pt x="571" y="55"/>
                  </a:lnTo>
                  <a:lnTo>
                    <a:pt x="552" y="65"/>
                  </a:lnTo>
                  <a:lnTo>
                    <a:pt x="535" y="75"/>
                  </a:lnTo>
                  <a:lnTo>
                    <a:pt x="518" y="86"/>
                  </a:lnTo>
                  <a:lnTo>
                    <a:pt x="502" y="98"/>
                  </a:lnTo>
                  <a:lnTo>
                    <a:pt x="487" y="111"/>
                  </a:lnTo>
                  <a:lnTo>
                    <a:pt x="472" y="124"/>
                  </a:lnTo>
                  <a:lnTo>
                    <a:pt x="458" y="138"/>
                  </a:lnTo>
                  <a:lnTo>
                    <a:pt x="444" y="152"/>
                  </a:lnTo>
                  <a:lnTo>
                    <a:pt x="431" y="167"/>
                  </a:lnTo>
                  <a:lnTo>
                    <a:pt x="419" y="184"/>
                  </a:lnTo>
                  <a:lnTo>
                    <a:pt x="408" y="200"/>
                  </a:lnTo>
                  <a:lnTo>
                    <a:pt x="398" y="217"/>
                  </a:lnTo>
                  <a:lnTo>
                    <a:pt x="390" y="234"/>
                  </a:lnTo>
                  <a:lnTo>
                    <a:pt x="381" y="252"/>
                  </a:lnTo>
                  <a:lnTo>
                    <a:pt x="375" y="270"/>
                  </a:lnTo>
                  <a:lnTo>
                    <a:pt x="368" y="289"/>
                  </a:lnTo>
                  <a:lnTo>
                    <a:pt x="364" y="308"/>
                  </a:lnTo>
                  <a:lnTo>
                    <a:pt x="360" y="328"/>
                  </a:lnTo>
                  <a:lnTo>
                    <a:pt x="358" y="348"/>
                  </a:lnTo>
                  <a:lnTo>
                    <a:pt x="356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3667126" y="257968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554" y="369"/>
                  </a:moveTo>
                  <a:lnTo>
                    <a:pt x="554" y="394"/>
                  </a:lnTo>
                  <a:lnTo>
                    <a:pt x="552" y="418"/>
                  </a:lnTo>
                  <a:lnTo>
                    <a:pt x="549" y="441"/>
                  </a:lnTo>
                  <a:lnTo>
                    <a:pt x="545" y="465"/>
                  </a:lnTo>
                  <a:lnTo>
                    <a:pt x="540" y="488"/>
                  </a:lnTo>
                  <a:lnTo>
                    <a:pt x="533" y="510"/>
                  </a:lnTo>
                  <a:lnTo>
                    <a:pt x="526" y="532"/>
                  </a:lnTo>
                  <a:lnTo>
                    <a:pt x="516" y="553"/>
                  </a:lnTo>
                  <a:lnTo>
                    <a:pt x="506" y="573"/>
                  </a:lnTo>
                  <a:lnTo>
                    <a:pt x="494" y="592"/>
                  </a:lnTo>
                  <a:lnTo>
                    <a:pt x="482" y="611"/>
                  </a:lnTo>
                  <a:lnTo>
                    <a:pt x="468" y="629"/>
                  </a:lnTo>
                  <a:lnTo>
                    <a:pt x="453" y="646"/>
                  </a:lnTo>
                  <a:lnTo>
                    <a:pt x="438" y="663"/>
                  </a:lnTo>
                  <a:lnTo>
                    <a:pt x="422" y="678"/>
                  </a:lnTo>
                  <a:lnTo>
                    <a:pt x="405" y="693"/>
                  </a:lnTo>
                  <a:lnTo>
                    <a:pt x="439" y="708"/>
                  </a:lnTo>
                  <a:lnTo>
                    <a:pt x="473" y="725"/>
                  </a:lnTo>
                  <a:lnTo>
                    <a:pt x="505" y="742"/>
                  </a:lnTo>
                  <a:lnTo>
                    <a:pt x="536" y="761"/>
                  </a:lnTo>
                  <a:lnTo>
                    <a:pt x="566" y="782"/>
                  </a:lnTo>
                  <a:lnTo>
                    <a:pt x="597" y="804"/>
                  </a:lnTo>
                  <a:lnTo>
                    <a:pt x="625" y="826"/>
                  </a:lnTo>
                  <a:lnTo>
                    <a:pt x="652" y="849"/>
                  </a:lnTo>
                  <a:lnTo>
                    <a:pt x="677" y="873"/>
                  </a:lnTo>
                  <a:lnTo>
                    <a:pt x="702" y="899"/>
                  </a:lnTo>
                  <a:lnTo>
                    <a:pt x="726" y="925"/>
                  </a:lnTo>
                  <a:lnTo>
                    <a:pt x="747" y="952"/>
                  </a:lnTo>
                  <a:lnTo>
                    <a:pt x="769" y="980"/>
                  </a:lnTo>
                  <a:lnTo>
                    <a:pt x="788" y="1009"/>
                  </a:lnTo>
                  <a:lnTo>
                    <a:pt x="807" y="1039"/>
                  </a:lnTo>
                  <a:lnTo>
                    <a:pt x="823" y="1070"/>
                  </a:lnTo>
                  <a:lnTo>
                    <a:pt x="839" y="1102"/>
                  </a:lnTo>
                  <a:lnTo>
                    <a:pt x="853" y="1133"/>
                  </a:lnTo>
                  <a:lnTo>
                    <a:pt x="866" y="1166"/>
                  </a:lnTo>
                  <a:lnTo>
                    <a:pt x="877" y="1199"/>
                  </a:lnTo>
                  <a:lnTo>
                    <a:pt x="886" y="1233"/>
                  </a:lnTo>
                  <a:lnTo>
                    <a:pt x="894" y="1267"/>
                  </a:lnTo>
                  <a:lnTo>
                    <a:pt x="900" y="1302"/>
                  </a:lnTo>
                  <a:lnTo>
                    <a:pt x="906" y="1337"/>
                  </a:lnTo>
                  <a:lnTo>
                    <a:pt x="908" y="1373"/>
                  </a:lnTo>
                  <a:lnTo>
                    <a:pt x="910" y="1409"/>
                  </a:lnTo>
                  <a:lnTo>
                    <a:pt x="910" y="1446"/>
                  </a:lnTo>
                  <a:lnTo>
                    <a:pt x="908" y="1482"/>
                  </a:lnTo>
                  <a:lnTo>
                    <a:pt x="905" y="1519"/>
                  </a:lnTo>
                  <a:lnTo>
                    <a:pt x="898" y="1557"/>
                  </a:lnTo>
                  <a:lnTo>
                    <a:pt x="892" y="1594"/>
                  </a:lnTo>
                  <a:lnTo>
                    <a:pt x="882" y="1632"/>
                  </a:lnTo>
                  <a:lnTo>
                    <a:pt x="874" y="1659"/>
                  </a:lnTo>
                  <a:lnTo>
                    <a:pt x="866" y="1684"/>
                  </a:lnTo>
                  <a:lnTo>
                    <a:pt x="856" y="1710"/>
                  </a:lnTo>
                  <a:lnTo>
                    <a:pt x="845" y="1734"/>
                  </a:lnTo>
                  <a:lnTo>
                    <a:pt x="834" y="1758"/>
                  </a:lnTo>
                  <a:lnTo>
                    <a:pt x="821" y="1782"/>
                  </a:lnTo>
                  <a:lnTo>
                    <a:pt x="807" y="1806"/>
                  </a:lnTo>
                  <a:lnTo>
                    <a:pt x="793" y="1829"/>
                  </a:lnTo>
                  <a:lnTo>
                    <a:pt x="778" y="1851"/>
                  </a:lnTo>
                  <a:lnTo>
                    <a:pt x="761" y="1874"/>
                  </a:lnTo>
                  <a:lnTo>
                    <a:pt x="745" y="1896"/>
                  </a:lnTo>
                  <a:lnTo>
                    <a:pt x="728" y="1917"/>
                  </a:lnTo>
                  <a:lnTo>
                    <a:pt x="692" y="1961"/>
                  </a:lnTo>
                  <a:lnTo>
                    <a:pt x="655" y="2003"/>
                  </a:lnTo>
                  <a:lnTo>
                    <a:pt x="577" y="2085"/>
                  </a:lnTo>
                  <a:lnTo>
                    <a:pt x="500" y="2166"/>
                  </a:lnTo>
                  <a:lnTo>
                    <a:pt x="462" y="2207"/>
                  </a:lnTo>
                  <a:lnTo>
                    <a:pt x="424" y="2249"/>
                  </a:lnTo>
                  <a:lnTo>
                    <a:pt x="407" y="2270"/>
                  </a:lnTo>
                  <a:lnTo>
                    <a:pt x="390" y="2291"/>
                  </a:lnTo>
                  <a:lnTo>
                    <a:pt x="373" y="2312"/>
                  </a:lnTo>
                  <a:lnTo>
                    <a:pt x="356" y="2333"/>
                  </a:lnTo>
                  <a:lnTo>
                    <a:pt x="338" y="2359"/>
                  </a:lnTo>
                  <a:lnTo>
                    <a:pt x="321" y="2386"/>
                  </a:lnTo>
                  <a:lnTo>
                    <a:pt x="306" y="2414"/>
                  </a:lnTo>
                  <a:lnTo>
                    <a:pt x="292" y="2442"/>
                  </a:lnTo>
                  <a:lnTo>
                    <a:pt x="280" y="2470"/>
                  </a:lnTo>
                  <a:lnTo>
                    <a:pt x="270" y="2499"/>
                  </a:lnTo>
                  <a:lnTo>
                    <a:pt x="262" y="2530"/>
                  </a:lnTo>
                  <a:lnTo>
                    <a:pt x="256" y="2559"/>
                  </a:lnTo>
                  <a:lnTo>
                    <a:pt x="254" y="2574"/>
                  </a:lnTo>
                  <a:lnTo>
                    <a:pt x="252" y="2589"/>
                  </a:lnTo>
                  <a:lnTo>
                    <a:pt x="251" y="2604"/>
                  </a:lnTo>
                  <a:lnTo>
                    <a:pt x="251" y="2619"/>
                  </a:lnTo>
                  <a:lnTo>
                    <a:pt x="251" y="2634"/>
                  </a:lnTo>
                  <a:lnTo>
                    <a:pt x="252" y="2649"/>
                  </a:lnTo>
                  <a:lnTo>
                    <a:pt x="253" y="2664"/>
                  </a:lnTo>
                  <a:lnTo>
                    <a:pt x="255" y="2679"/>
                  </a:lnTo>
                  <a:lnTo>
                    <a:pt x="257" y="2694"/>
                  </a:lnTo>
                  <a:lnTo>
                    <a:pt x="262" y="2708"/>
                  </a:lnTo>
                  <a:lnTo>
                    <a:pt x="265" y="2723"/>
                  </a:lnTo>
                  <a:lnTo>
                    <a:pt x="270" y="2738"/>
                  </a:lnTo>
                  <a:lnTo>
                    <a:pt x="276" y="2753"/>
                  </a:lnTo>
                  <a:lnTo>
                    <a:pt x="282" y="2767"/>
                  </a:lnTo>
                  <a:lnTo>
                    <a:pt x="289" y="2781"/>
                  </a:lnTo>
                  <a:lnTo>
                    <a:pt x="297" y="2796"/>
                  </a:lnTo>
                  <a:lnTo>
                    <a:pt x="306" y="2812"/>
                  </a:lnTo>
                  <a:lnTo>
                    <a:pt x="318" y="2825"/>
                  </a:lnTo>
                  <a:lnTo>
                    <a:pt x="330" y="2837"/>
                  </a:lnTo>
                  <a:lnTo>
                    <a:pt x="344" y="2848"/>
                  </a:lnTo>
                  <a:lnTo>
                    <a:pt x="358" y="2858"/>
                  </a:lnTo>
                  <a:lnTo>
                    <a:pt x="373" y="2866"/>
                  </a:lnTo>
                  <a:lnTo>
                    <a:pt x="389" y="2873"/>
                  </a:lnTo>
                  <a:lnTo>
                    <a:pt x="405" y="2879"/>
                  </a:lnTo>
                  <a:lnTo>
                    <a:pt x="422" y="2884"/>
                  </a:lnTo>
                  <a:lnTo>
                    <a:pt x="440" y="2888"/>
                  </a:lnTo>
                  <a:lnTo>
                    <a:pt x="458" y="2890"/>
                  </a:lnTo>
                  <a:lnTo>
                    <a:pt x="476" y="2892"/>
                  </a:lnTo>
                  <a:lnTo>
                    <a:pt x="493" y="2892"/>
                  </a:lnTo>
                  <a:lnTo>
                    <a:pt x="512" y="2891"/>
                  </a:lnTo>
                  <a:lnTo>
                    <a:pt x="529" y="2889"/>
                  </a:lnTo>
                  <a:lnTo>
                    <a:pt x="546" y="2886"/>
                  </a:lnTo>
                  <a:lnTo>
                    <a:pt x="559" y="2883"/>
                  </a:lnTo>
                  <a:lnTo>
                    <a:pt x="570" y="2879"/>
                  </a:lnTo>
                  <a:lnTo>
                    <a:pt x="580" y="2875"/>
                  </a:lnTo>
                  <a:lnTo>
                    <a:pt x="590" y="2869"/>
                  </a:lnTo>
                  <a:lnTo>
                    <a:pt x="599" y="2863"/>
                  </a:lnTo>
                  <a:lnTo>
                    <a:pt x="606" y="2856"/>
                  </a:lnTo>
                  <a:lnTo>
                    <a:pt x="613" y="2848"/>
                  </a:lnTo>
                  <a:lnTo>
                    <a:pt x="618" y="2840"/>
                  </a:lnTo>
                  <a:lnTo>
                    <a:pt x="622" y="2832"/>
                  </a:lnTo>
                  <a:lnTo>
                    <a:pt x="627" y="2823"/>
                  </a:lnTo>
                  <a:lnTo>
                    <a:pt x="630" y="2814"/>
                  </a:lnTo>
                  <a:lnTo>
                    <a:pt x="632" y="2803"/>
                  </a:lnTo>
                  <a:lnTo>
                    <a:pt x="633" y="2794"/>
                  </a:lnTo>
                  <a:lnTo>
                    <a:pt x="633" y="2784"/>
                  </a:lnTo>
                  <a:lnTo>
                    <a:pt x="633" y="2774"/>
                  </a:lnTo>
                  <a:lnTo>
                    <a:pt x="632" y="2764"/>
                  </a:lnTo>
                  <a:lnTo>
                    <a:pt x="630" y="2754"/>
                  </a:lnTo>
                  <a:lnTo>
                    <a:pt x="628" y="2745"/>
                  </a:lnTo>
                  <a:lnTo>
                    <a:pt x="625" y="2735"/>
                  </a:lnTo>
                  <a:lnTo>
                    <a:pt x="620" y="2726"/>
                  </a:lnTo>
                  <a:lnTo>
                    <a:pt x="615" y="2718"/>
                  </a:lnTo>
                  <a:lnTo>
                    <a:pt x="610" y="2709"/>
                  </a:lnTo>
                  <a:lnTo>
                    <a:pt x="604" y="2701"/>
                  </a:lnTo>
                  <a:lnTo>
                    <a:pt x="597" y="2694"/>
                  </a:lnTo>
                  <a:lnTo>
                    <a:pt x="589" y="2687"/>
                  </a:lnTo>
                  <a:lnTo>
                    <a:pt x="582" y="2681"/>
                  </a:lnTo>
                  <a:lnTo>
                    <a:pt x="573" y="2676"/>
                  </a:lnTo>
                  <a:lnTo>
                    <a:pt x="563" y="2672"/>
                  </a:lnTo>
                  <a:lnTo>
                    <a:pt x="554" y="2668"/>
                  </a:lnTo>
                  <a:lnTo>
                    <a:pt x="543" y="2665"/>
                  </a:lnTo>
                  <a:lnTo>
                    <a:pt x="532" y="2664"/>
                  </a:lnTo>
                  <a:lnTo>
                    <a:pt x="521" y="2663"/>
                  </a:lnTo>
                  <a:lnTo>
                    <a:pt x="510" y="2663"/>
                  </a:lnTo>
                  <a:lnTo>
                    <a:pt x="501" y="2662"/>
                  </a:lnTo>
                  <a:lnTo>
                    <a:pt x="492" y="2659"/>
                  </a:lnTo>
                  <a:lnTo>
                    <a:pt x="484" y="2656"/>
                  </a:lnTo>
                  <a:lnTo>
                    <a:pt x="476" y="2653"/>
                  </a:lnTo>
                  <a:lnTo>
                    <a:pt x="468" y="2648"/>
                  </a:lnTo>
                  <a:lnTo>
                    <a:pt x="462" y="2643"/>
                  </a:lnTo>
                  <a:lnTo>
                    <a:pt x="457" y="2638"/>
                  </a:lnTo>
                  <a:lnTo>
                    <a:pt x="451" y="2632"/>
                  </a:lnTo>
                  <a:lnTo>
                    <a:pt x="447" y="2626"/>
                  </a:lnTo>
                  <a:lnTo>
                    <a:pt x="444" y="2619"/>
                  </a:lnTo>
                  <a:lnTo>
                    <a:pt x="440" y="2612"/>
                  </a:lnTo>
                  <a:lnTo>
                    <a:pt x="438" y="2604"/>
                  </a:lnTo>
                  <a:lnTo>
                    <a:pt x="436" y="2597"/>
                  </a:lnTo>
                  <a:lnTo>
                    <a:pt x="436" y="2589"/>
                  </a:lnTo>
                  <a:lnTo>
                    <a:pt x="435" y="2581"/>
                  </a:lnTo>
                  <a:lnTo>
                    <a:pt x="436" y="2574"/>
                  </a:lnTo>
                  <a:lnTo>
                    <a:pt x="436" y="2566"/>
                  </a:lnTo>
                  <a:lnTo>
                    <a:pt x="438" y="2559"/>
                  </a:lnTo>
                  <a:lnTo>
                    <a:pt x="440" y="2551"/>
                  </a:lnTo>
                  <a:lnTo>
                    <a:pt x="444" y="2544"/>
                  </a:lnTo>
                  <a:lnTo>
                    <a:pt x="447" y="2537"/>
                  </a:lnTo>
                  <a:lnTo>
                    <a:pt x="451" y="2531"/>
                  </a:lnTo>
                  <a:lnTo>
                    <a:pt x="457" y="2525"/>
                  </a:lnTo>
                  <a:lnTo>
                    <a:pt x="462" y="2519"/>
                  </a:lnTo>
                  <a:lnTo>
                    <a:pt x="468" y="2513"/>
                  </a:lnTo>
                  <a:lnTo>
                    <a:pt x="476" y="2509"/>
                  </a:lnTo>
                  <a:lnTo>
                    <a:pt x="484" y="2505"/>
                  </a:lnTo>
                  <a:lnTo>
                    <a:pt x="492" y="2502"/>
                  </a:lnTo>
                  <a:lnTo>
                    <a:pt x="501" y="2500"/>
                  </a:lnTo>
                  <a:lnTo>
                    <a:pt x="510" y="2498"/>
                  </a:lnTo>
                  <a:lnTo>
                    <a:pt x="521" y="2498"/>
                  </a:lnTo>
                  <a:lnTo>
                    <a:pt x="542" y="2499"/>
                  </a:lnTo>
                  <a:lnTo>
                    <a:pt x="563" y="2501"/>
                  </a:lnTo>
                  <a:lnTo>
                    <a:pt x="583" y="2505"/>
                  </a:lnTo>
                  <a:lnTo>
                    <a:pt x="603" y="2511"/>
                  </a:lnTo>
                  <a:lnTo>
                    <a:pt x="622" y="2519"/>
                  </a:lnTo>
                  <a:lnTo>
                    <a:pt x="641" y="2527"/>
                  </a:lnTo>
                  <a:lnTo>
                    <a:pt x="659" y="2537"/>
                  </a:lnTo>
                  <a:lnTo>
                    <a:pt x="676" y="2548"/>
                  </a:lnTo>
                  <a:lnTo>
                    <a:pt x="694" y="2560"/>
                  </a:lnTo>
                  <a:lnTo>
                    <a:pt x="710" y="2573"/>
                  </a:lnTo>
                  <a:lnTo>
                    <a:pt x="725" y="2587"/>
                  </a:lnTo>
                  <a:lnTo>
                    <a:pt x="739" y="2602"/>
                  </a:lnTo>
                  <a:lnTo>
                    <a:pt x="752" y="2618"/>
                  </a:lnTo>
                  <a:lnTo>
                    <a:pt x="764" y="2634"/>
                  </a:lnTo>
                  <a:lnTo>
                    <a:pt x="774" y="2651"/>
                  </a:lnTo>
                  <a:lnTo>
                    <a:pt x="784" y="2669"/>
                  </a:lnTo>
                  <a:lnTo>
                    <a:pt x="794" y="2687"/>
                  </a:lnTo>
                  <a:lnTo>
                    <a:pt x="800" y="2705"/>
                  </a:lnTo>
                  <a:lnTo>
                    <a:pt x="807" y="2724"/>
                  </a:lnTo>
                  <a:lnTo>
                    <a:pt x="811" y="2743"/>
                  </a:lnTo>
                  <a:lnTo>
                    <a:pt x="814" y="2762"/>
                  </a:lnTo>
                  <a:lnTo>
                    <a:pt x="816" y="2781"/>
                  </a:lnTo>
                  <a:lnTo>
                    <a:pt x="816" y="2801"/>
                  </a:lnTo>
                  <a:lnTo>
                    <a:pt x="815" y="2821"/>
                  </a:lnTo>
                  <a:lnTo>
                    <a:pt x="812" y="2840"/>
                  </a:lnTo>
                  <a:lnTo>
                    <a:pt x="808" y="2858"/>
                  </a:lnTo>
                  <a:lnTo>
                    <a:pt x="801" y="2877"/>
                  </a:lnTo>
                  <a:lnTo>
                    <a:pt x="793" y="2895"/>
                  </a:lnTo>
                  <a:lnTo>
                    <a:pt x="783" y="2912"/>
                  </a:lnTo>
                  <a:lnTo>
                    <a:pt x="770" y="2929"/>
                  </a:lnTo>
                  <a:lnTo>
                    <a:pt x="756" y="2945"/>
                  </a:lnTo>
                  <a:lnTo>
                    <a:pt x="740" y="2961"/>
                  </a:lnTo>
                  <a:lnTo>
                    <a:pt x="717" y="2979"/>
                  </a:lnTo>
                  <a:lnTo>
                    <a:pt x="694" y="2996"/>
                  </a:lnTo>
                  <a:lnTo>
                    <a:pt x="669" y="3011"/>
                  </a:lnTo>
                  <a:lnTo>
                    <a:pt x="645" y="3023"/>
                  </a:lnTo>
                  <a:lnTo>
                    <a:pt x="620" y="3034"/>
                  </a:lnTo>
                  <a:lnTo>
                    <a:pt x="596" y="3042"/>
                  </a:lnTo>
                  <a:lnTo>
                    <a:pt x="570" y="3049"/>
                  </a:lnTo>
                  <a:lnTo>
                    <a:pt x="545" y="3053"/>
                  </a:lnTo>
                  <a:lnTo>
                    <a:pt x="519" y="3056"/>
                  </a:lnTo>
                  <a:lnTo>
                    <a:pt x="494" y="3057"/>
                  </a:lnTo>
                  <a:lnTo>
                    <a:pt x="470" y="3057"/>
                  </a:lnTo>
                  <a:lnTo>
                    <a:pt x="445" y="3054"/>
                  </a:lnTo>
                  <a:lnTo>
                    <a:pt x="420" y="3051"/>
                  </a:lnTo>
                  <a:lnTo>
                    <a:pt x="395" y="3045"/>
                  </a:lnTo>
                  <a:lnTo>
                    <a:pt x="372" y="3038"/>
                  </a:lnTo>
                  <a:lnTo>
                    <a:pt x="348" y="3030"/>
                  </a:lnTo>
                  <a:lnTo>
                    <a:pt x="325" y="3020"/>
                  </a:lnTo>
                  <a:lnTo>
                    <a:pt x="303" y="3008"/>
                  </a:lnTo>
                  <a:lnTo>
                    <a:pt x="280" y="2996"/>
                  </a:lnTo>
                  <a:lnTo>
                    <a:pt x="260" y="2982"/>
                  </a:lnTo>
                  <a:lnTo>
                    <a:pt x="239" y="2967"/>
                  </a:lnTo>
                  <a:lnTo>
                    <a:pt x="219" y="2951"/>
                  </a:lnTo>
                  <a:lnTo>
                    <a:pt x="200" y="2933"/>
                  </a:lnTo>
                  <a:lnTo>
                    <a:pt x="183" y="2915"/>
                  </a:lnTo>
                  <a:lnTo>
                    <a:pt x="166" y="2896"/>
                  </a:lnTo>
                  <a:lnTo>
                    <a:pt x="151" y="2875"/>
                  </a:lnTo>
                  <a:lnTo>
                    <a:pt x="136" y="2854"/>
                  </a:lnTo>
                  <a:lnTo>
                    <a:pt x="123" y="2832"/>
                  </a:lnTo>
                  <a:lnTo>
                    <a:pt x="111" y="2808"/>
                  </a:lnTo>
                  <a:lnTo>
                    <a:pt x="100" y="2784"/>
                  </a:lnTo>
                  <a:lnTo>
                    <a:pt x="92" y="2760"/>
                  </a:lnTo>
                  <a:lnTo>
                    <a:pt x="84" y="2735"/>
                  </a:lnTo>
                  <a:lnTo>
                    <a:pt x="75" y="2700"/>
                  </a:lnTo>
                  <a:lnTo>
                    <a:pt x="70" y="2665"/>
                  </a:lnTo>
                  <a:lnTo>
                    <a:pt x="68" y="2631"/>
                  </a:lnTo>
                  <a:lnTo>
                    <a:pt x="68" y="2598"/>
                  </a:lnTo>
                  <a:lnTo>
                    <a:pt x="70" y="2565"/>
                  </a:lnTo>
                  <a:lnTo>
                    <a:pt x="74" y="2532"/>
                  </a:lnTo>
                  <a:lnTo>
                    <a:pt x="81" y="2499"/>
                  </a:lnTo>
                  <a:lnTo>
                    <a:pt x="90" y="2467"/>
                  </a:lnTo>
                  <a:lnTo>
                    <a:pt x="101" y="2436"/>
                  </a:lnTo>
                  <a:lnTo>
                    <a:pt x="113" y="2405"/>
                  </a:lnTo>
                  <a:lnTo>
                    <a:pt x="128" y="2375"/>
                  </a:lnTo>
                  <a:lnTo>
                    <a:pt x="143" y="2345"/>
                  </a:lnTo>
                  <a:lnTo>
                    <a:pt x="160" y="2316"/>
                  </a:lnTo>
                  <a:lnTo>
                    <a:pt x="179" y="2287"/>
                  </a:lnTo>
                  <a:lnTo>
                    <a:pt x="199" y="2258"/>
                  </a:lnTo>
                  <a:lnTo>
                    <a:pt x="220" y="2229"/>
                  </a:lnTo>
                  <a:lnTo>
                    <a:pt x="241" y="2200"/>
                  </a:lnTo>
                  <a:lnTo>
                    <a:pt x="264" y="2172"/>
                  </a:lnTo>
                  <a:lnTo>
                    <a:pt x="286" y="2145"/>
                  </a:lnTo>
                  <a:lnTo>
                    <a:pt x="310" y="2118"/>
                  </a:lnTo>
                  <a:lnTo>
                    <a:pt x="359" y="2064"/>
                  </a:lnTo>
                  <a:lnTo>
                    <a:pt x="408" y="2012"/>
                  </a:lnTo>
                  <a:lnTo>
                    <a:pt x="457" y="1960"/>
                  </a:lnTo>
                  <a:lnTo>
                    <a:pt x="504" y="1908"/>
                  </a:lnTo>
                  <a:lnTo>
                    <a:pt x="528" y="1883"/>
                  </a:lnTo>
                  <a:lnTo>
                    <a:pt x="549" y="1858"/>
                  </a:lnTo>
                  <a:lnTo>
                    <a:pt x="571" y="1833"/>
                  </a:lnTo>
                  <a:lnTo>
                    <a:pt x="591" y="1809"/>
                  </a:lnTo>
                  <a:lnTo>
                    <a:pt x="619" y="1771"/>
                  </a:lnTo>
                  <a:lnTo>
                    <a:pt x="645" y="1732"/>
                  </a:lnTo>
                  <a:lnTo>
                    <a:pt x="667" y="1693"/>
                  </a:lnTo>
                  <a:lnTo>
                    <a:pt x="685" y="1653"/>
                  </a:lnTo>
                  <a:lnTo>
                    <a:pt x="701" y="1612"/>
                  </a:lnTo>
                  <a:lnTo>
                    <a:pt x="713" y="1571"/>
                  </a:lnTo>
                  <a:lnTo>
                    <a:pt x="723" y="1531"/>
                  </a:lnTo>
                  <a:lnTo>
                    <a:pt x="728" y="1490"/>
                  </a:lnTo>
                  <a:lnTo>
                    <a:pt x="732" y="1449"/>
                  </a:lnTo>
                  <a:lnTo>
                    <a:pt x="732" y="1408"/>
                  </a:lnTo>
                  <a:lnTo>
                    <a:pt x="730" y="1368"/>
                  </a:lnTo>
                  <a:lnTo>
                    <a:pt x="725" y="1327"/>
                  </a:lnTo>
                  <a:lnTo>
                    <a:pt x="717" y="1288"/>
                  </a:lnTo>
                  <a:lnTo>
                    <a:pt x="708" y="1249"/>
                  </a:lnTo>
                  <a:lnTo>
                    <a:pt x="694" y="1211"/>
                  </a:lnTo>
                  <a:lnTo>
                    <a:pt x="678" y="1173"/>
                  </a:lnTo>
                  <a:lnTo>
                    <a:pt x="661" y="1137"/>
                  </a:lnTo>
                  <a:lnTo>
                    <a:pt x="641" y="1102"/>
                  </a:lnTo>
                  <a:lnTo>
                    <a:pt x="618" y="1068"/>
                  </a:lnTo>
                  <a:lnTo>
                    <a:pt x="592" y="1035"/>
                  </a:lnTo>
                  <a:lnTo>
                    <a:pt x="565" y="1003"/>
                  </a:lnTo>
                  <a:lnTo>
                    <a:pt x="536" y="974"/>
                  </a:lnTo>
                  <a:lnTo>
                    <a:pt x="505" y="946"/>
                  </a:lnTo>
                  <a:lnTo>
                    <a:pt x="472" y="920"/>
                  </a:lnTo>
                  <a:lnTo>
                    <a:pt x="436" y="896"/>
                  </a:lnTo>
                  <a:lnTo>
                    <a:pt x="398" y="874"/>
                  </a:lnTo>
                  <a:lnTo>
                    <a:pt x="360" y="854"/>
                  </a:lnTo>
                  <a:lnTo>
                    <a:pt x="318" y="837"/>
                  </a:lnTo>
                  <a:lnTo>
                    <a:pt x="276" y="821"/>
                  </a:lnTo>
                  <a:lnTo>
                    <a:pt x="230" y="809"/>
                  </a:lnTo>
                  <a:lnTo>
                    <a:pt x="184" y="799"/>
                  </a:lnTo>
                  <a:lnTo>
                    <a:pt x="137" y="791"/>
                  </a:lnTo>
                  <a:lnTo>
                    <a:pt x="126" y="792"/>
                  </a:lnTo>
                  <a:lnTo>
                    <a:pt x="115" y="793"/>
                  </a:lnTo>
                  <a:lnTo>
                    <a:pt x="104" y="792"/>
                  </a:lnTo>
                  <a:lnTo>
                    <a:pt x="95" y="791"/>
                  </a:lnTo>
                  <a:lnTo>
                    <a:pt x="85" y="789"/>
                  </a:lnTo>
                  <a:lnTo>
                    <a:pt x="76" y="786"/>
                  </a:lnTo>
                  <a:lnTo>
                    <a:pt x="68" y="784"/>
                  </a:lnTo>
                  <a:lnTo>
                    <a:pt x="58" y="782"/>
                  </a:lnTo>
                  <a:lnTo>
                    <a:pt x="51" y="779"/>
                  </a:lnTo>
                  <a:lnTo>
                    <a:pt x="43" y="775"/>
                  </a:lnTo>
                  <a:lnTo>
                    <a:pt x="36" y="770"/>
                  </a:lnTo>
                  <a:lnTo>
                    <a:pt x="29" y="764"/>
                  </a:lnTo>
                  <a:lnTo>
                    <a:pt x="24" y="759"/>
                  </a:lnTo>
                  <a:lnTo>
                    <a:pt x="18" y="753"/>
                  </a:lnTo>
                  <a:lnTo>
                    <a:pt x="14" y="746"/>
                  </a:lnTo>
                  <a:lnTo>
                    <a:pt x="10" y="740"/>
                  </a:lnTo>
                  <a:lnTo>
                    <a:pt x="6" y="733"/>
                  </a:lnTo>
                  <a:lnTo>
                    <a:pt x="4" y="726"/>
                  </a:lnTo>
                  <a:lnTo>
                    <a:pt x="2" y="718"/>
                  </a:lnTo>
                  <a:lnTo>
                    <a:pt x="1" y="711"/>
                  </a:lnTo>
                  <a:lnTo>
                    <a:pt x="0" y="703"/>
                  </a:lnTo>
                  <a:lnTo>
                    <a:pt x="0" y="696"/>
                  </a:lnTo>
                  <a:lnTo>
                    <a:pt x="1" y="688"/>
                  </a:lnTo>
                  <a:lnTo>
                    <a:pt x="2" y="681"/>
                  </a:lnTo>
                  <a:lnTo>
                    <a:pt x="3" y="674"/>
                  </a:lnTo>
                  <a:lnTo>
                    <a:pt x="6" y="667"/>
                  </a:lnTo>
                  <a:lnTo>
                    <a:pt x="10" y="660"/>
                  </a:lnTo>
                  <a:lnTo>
                    <a:pt x="13" y="654"/>
                  </a:lnTo>
                  <a:lnTo>
                    <a:pt x="17" y="648"/>
                  </a:lnTo>
                  <a:lnTo>
                    <a:pt x="23" y="643"/>
                  </a:lnTo>
                  <a:lnTo>
                    <a:pt x="28" y="638"/>
                  </a:lnTo>
                  <a:lnTo>
                    <a:pt x="34" y="633"/>
                  </a:lnTo>
                  <a:lnTo>
                    <a:pt x="41" y="630"/>
                  </a:lnTo>
                  <a:lnTo>
                    <a:pt x="48" y="626"/>
                  </a:lnTo>
                  <a:lnTo>
                    <a:pt x="57" y="624"/>
                  </a:lnTo>
                  <a:lnTo>
                    <a:pt x="66" y="622"/>
                  </a:lnTo>
                  <a:lnTo>
                    <a:pt x="75" y="622"/>
                  </a:lnTo>
                  <a:lnTo>
                    <a:pt x="85" y="622"/>
                  </a:lnTo>
                  <a:lnTo>
                    <a:pt x="99" y="622"/>
                  </a:lnTo>
                  <a:lnTo>
                    <a:pt x="112" y="623"/>
                  </a:lnTo>
                  <a:lnTo>
                    <a:pt x="126" y="625"/>
                  </a:lnTo>
                  <a:lnTo>
                    <a:pt x="139" y="626"/>
                  </a:lnTo>
                  <a:lnTo>
                    <a:pt x="168" y="622"/>
                  </a:lnTo>
                  <a:lnTo>
                    <a:pt x="195" y="617"/>
                  </a:lnTo>
                  <a:lnTo>
                    <a:pt x="221" y="609"/>
                  </a:lnTo>
                  <a:lnTo>
                    <a:pt x="243" y="599"/>
                  </a:lnTo>
                  <a:lnTo>
                    <a:pt x="265" y="587"/>
                  </a:lnTo>
                  <a:lnTo>
                    <a:pt x="284" y="573"/>
                  </a:lnTo>
                  <a:lnTo>
                    <a:pt x="302" y="558"/>
                  </a:lnTo>
                  <a:lnTo>
                    <a:pt x="317" y="542"/>
                  </a:lnTo>
                  <a:lnTo>
                    <a:pt x="330" y="525"/>
                  </a:lnTo>
                  <a:lnTo>
                    <a:pt x="341" y="506"/>
                  </a:lnTo>
                  <a:lnTo>
                    <a:pt x="350" y="487"/>
                  </a:lnTo>
                  <a:lnTo>
                    <a:pt x="358" y="466"/>
                  </a:lnTo>
                  <a:lnTo>
                    <a:pt x="363" y="445"/>
                  </a:lnTo>
                  <a:lnTo>
                    <a:pt x="366" y="424"/>
                  </a:lnTo>
                  <a:lnTo>
                    <a:pt x="367" y="403"/>
                  </a:lnTo>
                  <a:lnTo>
                    <a:pt x="367" y="382"/>
                  </a:lnTo>
                  <a:lnTo>
                    <a:pt x="364" y="361"/>
                  </a:lnTo>
                  <a:lnTo>
                    <a:pt x="360" y="340"/>
                  </a:lnTo>
                  <a:lnTo>
                    <a:pt x="353" y="319"/>
                  </a:lnTo>
                  <a:lnTo>
                    <a:pt x="346" y="300"/>
                  </a:lnTo>
                  <a:lnTo>
                    <a:pt x="335" y="281"/>
                  </a:lnTo>
                  <a:lnTo>
                    <a:pt x="323" y="262"/>
                  </a:lnTo>
                  <a:lnTo>
                    <a:pt x="309" y="245"/>
                  </a:lnTo>
                  <a:lnTo>
                    <a:pt x="293" y="229"/>
                  </a:lnTo>
                  <a:lnTo>
                    <a:pt x="276" y="215"/>
                  </a:lnTo>
                  <a:lnTo>
                    <a:pt x="256" y="202"/>
                  </a:lnTo>
                  <a:lnTo>
                    <a:pt x="235" y="191"/>
                  </a:lnTo>
                  <a:lnTo>
                    <a:pt x="211" y="180"/>
                  </a:lnTo>
                  <a:lnTo>
                    <a:pt x="185" y="173"/>
                  </a:lnTo>
                  <a:lnTo>
                    <a:pt x="158" y="168"/>
                  </a:lnTo>
                  <a:lnTo>
                    <a:pt x="129" y="165"/>
                  </a:lnTo>
                  <a:lnTo>
                    <a:pt x="98" y="165"/>
                  </a:lnTo>
                  <a:lnTo>
                    <a:pt x="88" y="165"/>
                  </a:lnTo>
                  <a:lnTo>
                    <a:pt x="79" y="164"/>
                  </a:lnTo>
                  <a:lnTo>
                    <a:pt x="69" y="162"/>
                  </a:lnTo>
                  <a:lnTo>
                    <a:pt x="61" y="159"/>
                  </a:lnTo>
                  <a:lnTo>
                    <a:pt x="54" y="156"/>
                  </a:lnTo>
                  <a:lnTo>
                    <a:pt x="46" y="152"/>
                  </a:lnTo>
                  <a:lnTo>
                    <a:pt x="40" y="147"/>
                  </a:lnTo>
                  <a:lnTo>
                    <a:pt x="34" y="141"/>
                  </a:lnTo>
                  <a:lnTo>
                    <a:pt x="29" y="136"/>
                  </a:lnTo>
                  <a:lnTo>
                    <a:pt x="25" y="129"/>
                  </a:lnTo>
                  <a:lnTo>
                    <a:pt x="22" y="123"/>
                  </a:lnTo>
                  <a:lnTo>
                    <a:pt x="18" y="116"/>
                  </a:lnTo>
                  <a:lnTo>
                    <a:pt x="16" y="108"/>
                  </a:lnTo>
                  <a:lnTo>
                    <a:pt x="14" y="101"/>
                  </a:lnTo>
                  <a:lnTo>
                    <a:pt x="13" y="93"/>
                  </a:lnTo>
                  <a:lnTo>
                    <a:pt x="13" y="86"/>
                  </a:lnTo>
                  <a:lnTo>
                    <a:pt x="13" y="78"/>
                  </a:lnTo>
                  <a:lnTo>
                    <a:pt x="14" y="70"/>
                  </a:lnTo>
                  <a:lnTo>
                    <a:pt x="16" y="63"/>
                  </a:lnTo>
                  <a:lnTo>
                    <a:pt x="18" y="55"/>
                  </a:lnTo>
                  <a:lnTo>
                    <a:pt x="22" y="48"/>
                  </a:lnTo>
                  <a:lnTo>
                    <a:pt x="25" y="41"/>
                  </a:lnTo>
                  <a:lnTo>
                    <a:pt x="29" y="35"/>
                  </a:lnTo>
                  <a:lnTo>
                    <a:pt x="34" y="28"/>
                  </a:lnTo>
                  <a:lnTo>
                    <a:pt x="40" y="23"/>
                  </a:lnTo>
                  <a:lnTo>
                    <a:pt x="46" y="17"/>
                  </a:lnTo>
                  <a:lnTo>
                    <a:pt x="54" y="13"/>
                  </a:lnTo>
                  <a:lnTo>
                    <a:pt x="61" y="9"/>
                  </a:lnTo>
                  <a:lnTo>
                    <a:pt x="69" y="6"/>
                  </a:lnTo>
                  <a:lnTo>
                    <a:pt x="79" y="3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20" y="0"/>
                  </a:lnTo>
                  <a:lnTo>
                    <a:pt x="141" y="1"/>
                  </a:lnTo>
                  <a:lnTo>
                    <a:pt x="162" y="3"/>
                  </a:lnTo>
                  <a:lnTo>
                    <a:pt x="182" y="5"/>
                  </a:lnTo>
                  <a:lnTo>
                    <a:pt x="204" y="9"/>
                  </a:lnTo>
                  <a:lnTo>
                    <a:pt x="224" y="13"/>
                  </a:lnTo>
                  <a:lnTo>
                    <a:pt x="243" y="18"/>
                  </a:lnTo>
                  <a:lnTo>
                    <a:pt x="264" y="24"/>
                  </a:lnTo>
                  <a:lnTo>
                    <a:pt x="283" y="30"/>
                  </a:lnTo>
                  <a:lnTo>
                    <a:pt x="303" y="38"/>
                  </a:lnTo>
                  <a:lnTo>
                    <a:pt x="321" y="46"/>
                  </a:lnTo>
                  <a:lnTo>
                    <a:pt x="339" y="55"/>
                  </a:lnTo>
                  <a:lnTo>
                    <a:pt x="358" y="65"/>
                  </a:lnTo>
                  <a:lnTo>
                    <a:pt x="375" y="75"/>
                  </a:lnTo>
                  <a:lnTo>
                    <a:pt x="392" y="86"/>
                  </a:lnTo>
                  <a:lnTo>
                    <a:pt x="408" y="98"/>
                  </a:lnTo>
                  <a:lnTo>
                    <a:pt x="423" y="111"/>
                  </a:lnTo>
                  <a:lnTo>
                    <a:pt x="438" y="124"/>
                  </a:lnTo>
                  <a:lnTo>
                    <a:pt x="452" y="138"/>
                  </a:lnTo>
                  <a:lnTo>
                    <a:pt x="466" y="152"/>
                  </a:lnTo>
                  <a:lnTo>
                    <a:pt x="479" y="167"/>
                  </a:lnTo>
                  <a:lnTo>
                    <a:pt x="491" y="184"/>
                  </a:lnTo>
                  <a:lnTo>
                    <a:pt x="502" y="200"/>
                  </a:lnTo>
                  <a:lnTo>
                    <a:pt x="512" y="217"/>
                  </a:lnTo>
                  <a:lnTo>
                    <a:pt x="520" y="234"/>
                  </a:lnTo>
                  <a:lnTo>
                    <a:pt x="529" y="252"/>
                  </a:lnTo>
                  <a:lnTo>
                    <a:pt x="535" y="270"/>
                  </a:lnTo>
                  <a:lnTo>
                    <a:pt x="542" y="289"/>
                  </a:lnTo>
                  <a:lnTo>
                    <a:pt x="546" y="308"/>
                  </a:lnTo>
                  <a:lnTo>
                    <a:pt x="550" y="328"/>
                  </a:lnTo>
                  <a:lnTo>
                    <a:pt x="552" y="348"/>
                  </a:lnTo>
                  <a:lnTo>
                    <a:pt x="554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3619501" y="2706688"/>
              <a:ext cx="88900" cy="90487"/>
            </a:xfrm>
            <a:custGeom>
              <a:rect b="b" l="l" r="r" t="t"/>
              <a:pathLst>
                <a:path extrusionOk="0" h="737" w="790">
                  <a:moveTo>
                    <a:pt x="790" y="369"/>
                  </a:moveTo>
                  <a:lnTo>
                    <a:pt x="790" y="388"/>
                  </a:lnTo>
                  <a:lnTo>
                    <a:pt x="788" y="407"/>
                  </a:lnTo>
                  <a:lnTo>
                    <a:pt x="786" y="425"/>
                  </a:lnTo>
                  <a:lnTo>
                    <a:pt x="783" y="443"/>
                  </a:lnTo>
                  <a:lnTo>
                    <a:pt x="778" y="461"/>
                  </a:lnTo>
                  <a:lnTo>
                    <a:pt x="773" y="478"/>
                  </a:lnTo>
                  <a:lnTo>
                    <a:pt x="767" y="495"/>
                  </a:lnTo>
                  <a:lnTo>
                    <a:pt x="759" y="512"/>
                  </a:lnTo>
                  <a:lnTo>
                    <a:pt x="752" y="528"/>
                  </a:lnTo>
                  <a:lnTo>
                    <a:pt x="743" y="544"/>
                  </a:lnTo>
                  <a:lnTo>
                    <a:pt x="733" y="559"/>
                  </a:lnTo>
                  <a:lnTo>
                    <a:pt x="724" y="574"/>
                  </a:lnTo>
                  <a:lnTo>
                    <a:pt x="712" y="589"/>
                  </a:lnTo>
                  <a:lnTo>
                    <a:pt x="700" y="604"/>
                  </a:lnTo>
                  <a:lnTo>
                    <a:pt x="688" y="617"/>
                  </a:lnTo>
                  <a:lnTo>
                    <a:pt x="675" y="630"/>
                  </a:lnTo>
                  <a:lnTo>
                    <a:pt x="661" y="642"/>
                  </a:lnTo>
                  <a:lnTo>
                    <a:pt x="647" y="653"/>
                  </a:lnTo>
                  <a:lnTo>
                    <a:pt x="632" y="664"/>
                  </a:lnTo>
                  <a:lnTo>
                    <a:pt x="616" y="675"/>
                  </a:lnTo>
                  <a:lnTo>
                    <a:pt x="600" y="684"/>
                  </a:lnTo>
                  <a:lnTo>
                    <a:pt x="584" y="693"/>
                  </a:lnTo>
                  <a:lnTo>
                    <a:pt x="566" y="701"/>
                  </a:lnTo>
                  <a:lnTo>
                    <a:pt x="549" y="709"/>
                  </a:lnTo>
                  <a:lnTo>
                    <a:pt x="531" y="715"/>
                  </a:lnTo>
                  <a:lnTo>
                    <a:pt x="512" y="721"/>
                  </a:lnTo>
                  <a:lnTo>
                    <a:pt x="494" y="726"/>
                  </a:lnTo>
                  <a:lnTo>
                    <a:pt x="475" y="730"/>
                  </a:lnTo>
                  <a:lnTo>
                    <a:pt x="455" y="733"/>
                  </a:lnTo>
                  <a:lnTo>
                    <a:pt x="436" y="736"/>
                  </a:lnTo>
                  <a:lnTo>
                    <a:pt x="416" y="737"/>
                  </a:lnTo>
                  <a:lnTo>
                    <a:pt x="395" y="737"/>
                  </a:lnTo>
                  <a:lnTo>
                    <a:pt x="375" y="737"/>
                  </a:lnTo>
                  <a:lnTo>
                    <a:pt x="355" y="736"/>
                  </a:lnTo>
                  <a:lnTo>
                    <a:pt x="335" y="733"/>
                  </a:lnTo>
                  <a:lnTo>
                    <a:pt x="315" y="730"/>
                  </a:lnTo>
                  <a:lnTo>
                    <a:pt x="297" y="726"/>
                  </a:lnTo>
                  <a:lnTo>
                    <a:pt x="278" y="721"/>
                  </a:lnTo>
                  <a:lnTo>
                    <a:pt x="259" y="715"/>
                  </a:lnTo>
                  <a:lnTo>
                    <a:pt x="242" y="709"/>
                  </a:lnTo>
                  <a:lnTo>
                    <a:pt x="224" y="701"/>
                  </a:lnTo>
                  <a:lnTo>
                    <a:pt x="207" y="693"/>
                  </a:lnTo>
                  <a:lnTo>
                    <a:pt x="190" y="684"/>
                  </a:lnTo>
                  <a:lnTo>
                    <a:pt x="174" y="675"/>
                  </a:lnTo>
                  <a:lnTo>
                    <a:pt x="159" y="664"/>
                  </a:lnTo>
                  <a:lnTo>
                    <a:pt x="144" y="653"/>
                  </a:lnTo>
                  <a:lnTo>
                    <a:pt x="130" y="642"/>
                  </a:lnTo>
                  <a:lnTo>
                    <a:pt x="116" y="630"/>
                  </a:lnTo>
                  <a:lnTo>
                    <a:pt x="103" y="617"/>
                  </a:lnTo>
                  <a:lnTo>
                    <a:pt x="90" y="604"/>
                  </a:lnTo>
                  <a:lnTo>
                    <a:pt x="78" y="589"/>
                  </a:lnTo>
                  <a:lnTo>
                    <a:pt x="68" y="574"/>
                  </a:lnTo>
                  <a:lnTo>
                    <a:pt x="58" y="559"/>
                  </a:lnTo>
                  <a:lnTo>
                    <a:pt x="48" y="544"/>
                  </a:lnTo>
                  <a:lnTo>
                    <a:pt x="40" y="528"/>
                  </a:lnTo>
                  <a:lnTo>
                    <a:pt x="31" y="512"/>
                  </a:lnTo>
                  <a:lnTo>
                    <a:pt x="25" y="495"/>
                  </a:lnTo>
                  <a:lnTo>
                    <a:pt x="18" y="478"/>
                  </a:lnTo>
                  <a:lnTo>
                    <a:pt x="13" y="461"/>
                  </a:lnTo>
                  <a:lnTo>
                    <a:pt x="8" y="443"/>
                  </a:lnTo>
                  <a:lnTo>
                    <a:pt x="5" y="425"/>
                  </a:lnTo>
                  <a:lnTo>
                    <a:pt x="2" y="407"/>
                  </a:lnTo>
                  <a:lnTo>
                    <a:pt x="1" y="388"/>
                  </a:lnTo>
                  <a:lnTo>
                    <a:pt x="0" y="369"/>
                  </a:lnTo>
                  <a:lnTo>
                    <a:pt x="1" y="350"/>
                  </a:lnTo>
                  <a:lnTo>
                    <a:pt x="2" y="332"/>
                  </a:lnTo>
                  <a:lnTo>
                    <a:pt x="5" y="313"/>
                  </a:lnTo>
                  <a:lnTo>
                    <a:pt x="8" y="294"/>
                  </a:lnTo>
                  <a:lnTo>
                    <a:pt x="13" y="277"/>
                  </a:lnTo>
                  <a:lnTo>
                    <a:pt x="18" y="259"/>
                  </a:lnTo>
                  <a:lnTo>
                    <a:pt x="25" y="242"/>
                  </a:lnTo>
                  <a:lnTo>
                    <a:pt x="31" y="225"/>
                  </a:lnTo>
                  <a:lnTo>
                    <a:pt x="40" y="209"/>
                  </a:lnTo>
                  <a:lnTo>
                    <a:pt x="48" y="193"/>
                  </a:lnTo>
                  <a:lnTo>
                    <a:pt x="58" y="178"/>
                  </a:lnTo>
                  <a:lnTo>
                    <a:pt x="68" y="163"/>
                  </a:lnTo>
                  <a:lnTo>
                    <a:pt x="78" y="149"/>
                  </a:lnTo>
                  <a:lnTo>
                    <a:pt x="90" y="135"/>
                  </a:lnTo>
                  <a:lnTo>
                    <a:pt x="103" y="121"/>
                  </a:lnTo>
                  <a:lnTo>
                    <a:pt x="116" y="109"/>
                  </a:lnTo>
                  <a:lnTo>
                    <a:pt x="130" y="97"/>
                  </a:lnTo>
                  <a:lnTo>
                    <a:pt x="144" y="85"/>
                  </a:lnTo>
                  <a:lnTo>
                    <a:pt x="159" y="74"/>
                  </a:lnTo>
                  <a:lnTo>
                    <a:pt x="174" y="64"/>
                  </a:lnTo>
                  <a:lnTo>
                    <a:pt x="190" y="54"/>
                  </a:lnTo>
                  <a:lnTo>
                    <a:pt x="207" y="45"/>
                  </a:lnTo>
                  <a:lnTo>
                    <a:pt x="224" y="37"/>
                  </a:lnTo>
                  <a:lnTo>
                    <a:pt x="242" y="30"/>
                  </a:lnTo>
                  <a:lnTo>
                    <a:pt x="259" y="23"/>
                  </a:lnTo>
                  <a:lnTo>
                    <a:pt x="278" y="18"/>
                  </a:lnTo>
                  <a:lnTo>
                    <a:pt x="297" y="12"/>
                  </a:lnTo>
                  <a:lnTo>
                    <a:pt x="315" y="8"/>
                  </a:lnTo>
                  <a:lnTo>
                    <a:pt x="335" y="4"/>
                  </a:lnTo>
                  <a:lnTo>
                    <a:pt x="355" y="2"/>
                  </a:lnTo>
                  <a:lnTo>
                    <a:pt x="375" y="1"/>
                  </a:lnTo>
                  <a:lnTo>
                    <a:pt x="395" y="0"/>
                  </a:lnTo>
                  <a:lnTo>
                    <a:pt x="416" y="1"/>
                  </a:lnTo>
                  <a:lnTo>
                    <a:pt x="436" y="2"/>
                  </a:lnTo>
                  <a:lnTo>
                    <a:pt x="455" y="4"/>
                  </a:lnTo>
                  <a:lnTo>
                    <a:pt x="475" y="8"/>
                  </a:lnTo>
                  <a:lnTo>
                    <a:pt x="494" y="12"/>
                  </a:lnTo>
                  <a:lnTo>
                    <a:pt x="512" y="18"/>
                  </a:lnTo>
                  <a:lnTo>
                    <a:pt x="531" y="23"/>
                  </a:lnTo>
                  <a:lnTo>
                    <a:pt x="549" y="30"/>
                  </a:lnTo>
                  <a:lnTo>
                    <a:pt x="566" y="37"/>
                  </a:lnTo>
                  <a:lnTo>
                    <a:pt x="584" y="45"/>
                  </a:lnTo>
                  <a:lnTo>
                    <a:pt x="600" y="54"/>
                  </a:lnTo>
                  <a:lnTo>
                    <a:pt x="616" y="64"/>
                  </a:lnTo>
                  <a:lnTo>
                    <a:pt x="632" y="74"/>
                  </a:lnTo>
                  <a:lnTo>
                    <a:pt x="647" y="85"/>
                  </a:lnTo>
                  <a:lnTo>
                    <a:pt x="661" y="97"/>
                  </a:lnTo>
                  <a:lnTo>
                    <a:pt x="675" y="109"/>
                  </a:lnTo>
                  <a:lnTo>
                    <a:pt x="688" y="121"/>
                  </a:lnTo>
                  <a:lnTo>
                    <a:pt x="700" y="135"/>
                  </a:lnTo>
                  <a:lnTo>
                    <a:pt x="712" y="149"/>
                  </a:lnTo>
                  <a:lnTo>
                    <a:pt x="724" y="163"/>
                  </a:lnTo>
                  <a:lnTo>
                    <a:pt x="733" y="178"/>
                  </a:lnTo>
                  <a:lnTo>
                    <a:pt x="743" y="193"/>
                  </a:lnTo>
                  <a:lnTo>
                    <a:pt x="752" y="209"/>
                  </a:lnTo>
                  <a:lnTo>
                    <a:pt x="759" y="225"/>
                  </a:lnTo>
                  <a:lnTo>
                    <a:pt x="767" y="242"/>
                  </a:lnTo>
                  <a:lnTo>
                    <a:pt x="773" y="259"/>
                  </a:lnTo>
                  <a:lnTo>
                    <a:pt x="778" y="277"/>
                  </a:lnTo>
                  <a:lnTo>
                    <a:pt x="783" y="294"/>
                  </a:lnTo>
                  <a:lnTo>
                    <a:pt x="786" y="313"/>
                  </a:lnTo>
                  <a:lnTo>
                    <a:pt x="788" y="332"/>
                  </a:lnTo>
                  <a:lnTo>
                    <a:pt x="790" y="350"/>
                  </a:lnTo>
                  <a:lnTo>
                    <a:pt x="790" y="369"/>
                  </a:lnTo>
                  <a:close/>
                  <a:moveTo>
                    <a:pt x="178" y="369"/>
                  </a:moveTo>
                  <a:lnTo>
                    <a:pt x="178" y="369"/>
                  </a:lnTo>
                  <a:lnTo>
                    <a:pt x="178" y="380"/>
                  </a:lnTo>
                  <a:lnTo>
                    <a:pt x="179" y="390"/>
                  </a:lnTo>
                  <a:lnTo>
                    <a:pt x="180" y="400"/>
                  </a:lnTo>
                  <a:lnTo>
                    <a:pt x="182" y="410"/>
                  </a:lnTo>
                  <a:lnTo>
                    <a:pt x="187" y="429"/>
                  </a:lnTo>
                  <a:lnTo>
                    <a:pt x="195" y="448"/>
                  </a:lnTo>
                  <a:lnTo>
                    <a:pt x="203" y="466"/>
                  </a:lnTo>
                  <a:lnTo>
                    <a:pt x="214" y="483"/>
                  </a:lnTo>
                  <a:lnTo>
                    <a:pt x="227" y="498"/>
                  </a:lnTo>
                  <a:lnTo>
                    <a:pt x="241" y="513"/>
                  </a:lnTo>
                  <a:lnTo>
                    <a:pt x="256" y="526"/>
                  </a:lnTo>
                  <a:lnTo>
                    <a:pt x="273" y="537"/>
                  </a:lnTo>
                  <a:lnTo>
                    <a:pt x="292" y="547"/>
                  </a:lnTo>
                  <a:lnTo>
                    <a:pt x="310" y="556"/>
                  </a:lnTo>
                  <a:lnTo>
                    <a:pt x="330" y="563"/>
                  </a:lnTo>
                  <a:lnTo>
                    <a:pt x="351" y="568"/>
                  </a:lnTo>
                  <a:lnTo>
                    <a:pt x="362" y="570"/>
                  </a:lnTo>
                  <a:lnTo>
                    <a:pt x="374" y="571"/>
                  </a:lnTo>
                  <a:lnTo>
                    <a:pt x="384" y="572"/>
                  </a:lnTo>
                  <a:lnTo>
                    <a:pt x="395" y="572"/>
                  </a:lnTo>
                  <a:lnTo>
                    <a:pt x="407" y="572"/>
                  </a:lnTo>
                  <a:lnTo>
                    <a:pt x="418" y="571"/>
                  </a:lnTo>
                  <a:lnTo>
                    <a:pt x="428" y="570"/>
                  </a:lnTo>
                  <a:lnTo>
                    <a:pt x="439" y="568"/>
                  </a:lnTo>
                  <a:lnTo>
                    <a:pt x="461" y="563"/>
                  </a:lnTo>
                  <a:lnTo>
                    <a:pt x="480" y="556"/>
                  </a:lnTo>
                  <a:lnTo>
                    <a:pt x="500" y="547"/>
                  </a:lnTo>
                  <a:lnTo>
                    <a:pt x="518" y="537"/>
                  </a:lnTo>
                  <a:lnTo>
                    <a:pt x="534" y="526"/>
                  </a:lnTo>
                  <a:lnTo>
                    <a:pt x="550" y="513"/>
                  </a:lnTo>
                  <a:lnTo>
                    <a:pt x="564" y="498"/>
                  </a:lnTo>
                  <a:lnTo>
                    <a:pt x="576" y="483"/>
                  </a:lnTo>
                  <a:lnTo>
                    <a:pt x="588" y="466"/>
                  </a:lnTo>
                  <a:lnTo>
                    <a:pt x="596" y="448"/>
                  </a:lnTo>
                  <a:lnTo>
                    <a:pt x="604" y="429"/>
                  </a:lnTo>
                  <a:lnTo>
                    <a:pt x="609" y="410"/>
                  </a:lnTo>
                  <a:lnTo>
                    <a:pt x="612" y="400"/>
                  </a:lnTo>
                  <a:lnTo>
                    <a:pt x="613" y="390"/>
                  </a:lnTo>
                  <a:lnTo>
                    <a:pt x="614" y="380"/>
                  </a:lnTo>
                  <a:lnTo>
                    <a:pt x="614" y="369"/>
                  </a:lnTo>
                  <a:lnTo>
                    <a:pt x="614" y="359"/>
                  </a:lnTo>
                  <a:lnTo>
                    <a:pt x="613" y="349"/>
                  </a:lnTo>
                  <a:lnTo>
                    <a:pt x="612" y="338"/>
                  </a:lnTo>
                  <a:lnTo>
                    <a:pt x="609" y="328"/>
                  </a:lnTo>
                  <a:lnTo>
                    <a:pt x="604" y="309"/>
                  </a:lnTo>
                  <a:lnTo>
                    <a:pt x="596" y="289"/>
                  </a:lnTo>
                  <a:lnTo>
                    <a:pt x="588" y="272"/>
                  </a:lnTo>
                  <a:lnTo>
                    <a:pt x="576" y="255"/>
                  </a:lnTo>
                  <a:lnTo>
                    <a:pt x="564" y="239"/>
                  </a:lnTo>
                  <a:lnTo>
                    <a:pt x="550" y="225"/>
                  </a:lnTo>
                  <a:lnTo>
                    <a:pt x="534" y="212"/>
                  </a:lnTo>
                  <a:lnTo>
                    <a:pt x="518" y="200"/>
                  </a:lnTo>
                  <a:lnTo>
                    <a:pt x="500" y="190"/>
                  </a:lnTo>
                  <a:lnTo>
                    <a:pt x="480" y="181"/>
                  </a:lnTo>
                  <a:lnTo>
                    <a:pt x="461" y="175"/>
                  </a:lnTo>
                  <a:lnTo>
                    <a:pt x="439" y="170"/>
                  </a:lnTo>
                  <a:lnTo>
                    <a:pt x="428" y="168"/>
                  </a:lnTo>
                  <a:lnTo>
                    <a:pt x="418" y="166"/>
                  </a:lnTo>
                  <a:lnTo>
                    <a:pt x="407" y="166"/>
                  </a:lnTo>
                  <a:lnTo>
                    <a:pt x="395" y="165"/>
                  </a:lnTo>
                  <a:lnTo>
                    <a:pt x="384" y="166"/>
                  </a:lnTo>
                  <a:lnTo>
                    <a:pt x="374" y="166"/>
                  </a:lnTo>
                  <a:lnTo>
                    <a:pt x="362" y="168"/>
                  </a:lnTo>
                  <a:lnTo>
                    <a:pt x="351" y="170"/>
                  </a:lnTo>
                  <a:lnTo>
                    <a:pt x="330" y="175"/>
                  </a:lnTo>
                  <a:lnTo>
                    <a:pt x="310" y="181"/>
                  </a:lnTo>
                  <a:lnTo>
                    <a:pt x="292" y="190"/>
                  </a:lnTo>
                  <a:lnTo>
                    <a:pt x="273" y="200"/>
                  </a:lnTo>
                  <a:lnTo>
                    <a:pt x="256" y="212"/>
                  </a:lnTo>
                  <a:lnTo>
                    <a:pt x="241" y="225"/>
                  </a:lnTo>
                  <a:lnTo>
                    <a:pt x="227" y="239"/>
                  </a:lnTo>
                  <a:lnTo>
                    <a:pt x="214" y="255"/>
                  </a:lnTo>
                  <a:lnTo>
                    <a:pt x="203" y="272"/>
                  </a:lnTo>
                  <a:lnTo>
                    <a:pt x="195" y="289"/>
                  </a:lnTo>
                  <a:lnTo>
                    <a:pt x="187" y="309"/>
                  </a:lnTo>
                  <a:lnTo>
                    <a:pt x="182" y="328"/>
                  </a:lnTo>
                  <a:lnTo>
                    <a:pt x="180" y="338"/>
                  </a:lnTo>
                  <a:lnTo>
                    <a:pt x="179" y="349"/>
                  </a:lnTo>
                  <a:lnTo>
                    <a:pt x="178" y="359"/>
                  </a:lnTo>
                  <a:lnTo>
                    <a:pt x="178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3652838" y="1585913"/>
              <a:ext cx="23813" cy="981075"/>
            </a:xfrm>
            <a:custGeom>
              <a:rect b="b" l="l" r="r" t="t"/>
              <a:pathLst>
                <a:path extrusionOk="0" h="8028" w="212">
                  <a:moveTo>
                    <a:pt x="212" y="7928"/>
                  </a:moveTo>
                  <a:lnTo>
                    <a:pt x="212" y="99"/>
                  </a:lnTo>
                  <a:lnTo>
                    <a:pt x="211" y="89"/>
                  </a:lnTo>
                  <a:lnTo>
                    <a:pt x="210" y="79"/>
                  </a:lnTo>
                  <a:lnTo>
                    <a:pt x="206" y="69"/>
                  </a:lnTo>
                  <a:lnTo>
                    <a:pt x="203" y="60"/>
                  </a:lnTo>
                  <a:lnTo>
                    <a:pt x="199" y="52"/>
                  </a:lnTo>
                  <a:lnTo>
                    <a:pt x="193" y="44"/>
                  </a:lnTo>
                  <a:lnTo>
                    <a:pt x="187" y="36"/>
                  </a:lnTo>
                  <a:lnTo>
                    <a:pt x="180" y="29"/>
                  </a:lnTo>
                  <a:lnTo>
                    <a:pt x="173" y="23"/>
                  </a:lnTo>
                  <a:lnTo>
                    <a:pt x="164" y="17"/>
                  </a:lnTo>
                  <a:lnTo>
                    <a:pt x="156" y="12"/>
                  </a:lnTo>
                  <a:lnTo>
                    <a:pt x="147" y="8"/>
                  </a:lnTo>
                  <a:lnTo>
                    <a:pt x="137" y="4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8"/>
                  </a:lnTo>
                  <a:lnTo>
                    <a:pt x="54" y="12"/>
                  </a:lnTo>
                  <a:lnTo>
                    <a:pt x="46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2"/>
                  </a:lnTo>
                  <a:lnTo>
                    <a:pt x="7" y="60"/>
                  </a:lnTo>
                  <a:lnTo>
                    <a:pt x="4" y="69"/>
                  </a:lnTo>
                  <a:lnTo>
                    <a:pt x="2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7928"/>
                  </a:lnTo>
                  <a:lnTo>
                    <a:pt x="0" y="7938"/>
                  </a:lnTo>
                  <a:lnTo>
                    <a:pt x="2" y="7948"/>
                  </a:lnTo>
                  <a:lnTo>
                    <a:pt x="4" y="7958"/>
                  </a:lnTo>
                  <a:lnTo>
                    <a:pt x="7" y="7967"/>
                  </a:lnTo>
                  <a:lnTo>
                    <a:pt x="11" y="7975"/>
                  </a:lnTo>
                  <a:lnTo>
                    <a:pt x="17" y="7983"/>
                  </a:lnTo>
                  <a:lnTo>
                    <a:pt x="23" y="7991"/>
                  </a:lnTo>
                  <a:lnTo>
                    <a:pt x="30" y="7998"/>
                  </a:lnTo>
                  <a:lnTo>
                    <a:pt x="37" y="8004"/>
                  </a:lnTo>
                  <a:lnTo>
                    <a:pt x="46" y="8010"/>
                  </a:lnTo>
                  <a:lnTo>
                    <a:pt x="54" y="8015"/>
                  </a:lnTo>
                  <a:lnTo>
                    <a:pt x="64" y="8019"/>
                  </a:lnTo>
                  <a:lnTo>
                    <a:pt x="74" y="8023"/>
                  </a:lnTo>
                  <a:lnTo>
                    <a:pt x="84" y="8025"/>
                  </a:lnTo>
                  <a:lnTo>
                    <a:pt x="94" y="8028"/>
                  </a:lnTo>
                  <a:lnTo>
                    <a:pt x="105" y="8028"/>
                  </a:lnTo>
                  <a:lnTo>
                    <a:pt x="116" y="8028"/>
                  </a:lnTo>
                  <a:lnTo>
                    <a:pt x="127" y="8025"/>
                  </a:lnTo>
                  <a:lnTo>
                    <a:pt x="137" y="8023"/>
                  </a:lnTo>
                  <a:lnTo>
                    <a:pt x="147" y="8019"/>
                  </a:lnTo>
                  <a:lnTo>
                    <a:pt x="156" y="8015"/>
                  </a:lnTo>
                  <a:lnTo>
                    <a:pt x="164" y="8010"/>
                  </a:lnTo>
                  <a:lnTo>
                    <a:pt x="173" y="8004"/>
                  </a:lnTo>
                  <a:lnTo>
                    <a:pt x="180" y="7998"/>
                  </a:lnTo>
                  <a:lnTo>
                    <a:pt x="187" y="7991"/>
                  </a:lnTo>
                  <a:lnTo>
                    <a:pt x="193" y="7983"/>
                  </a:lnTo>
                  <a:lnTo>
                    <a:pt x="199" y="7975"/>
                  </a:lnTo>
                  <a:lnTo>
                    <a:pt x="203" y="7967"/>
                  </a:lnTo>
                  <a:lnTo>
                    <a:pt x="206" y="7958"/>
                  </a:lnTo>
                  <a:lnTo>
                    <a:pt x="210" y="7948"/>
                  </a:lnTo>
                  <a:lnTo>
                    <a:pt x="211" y="7938"/>
                  </a:lnTo>
                  <a:lnTo>
                    <a:pt x="212" y="79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3563938" y="217963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356" y="2688"/>
                  </a:moveTo>
                  <a:lnTo>
                    <a:pt x="356" y="2663"/>
                  </a:lnTo>
                  <a:lnTo>
                    <a:pt x="358" y="2639"/>
                  </a:lnTo>
                  <a:lnTo>
                    <a:pt x="361" y="2616"/>
                  </a:lnTo>
                  <a:lnTo>
                    <a:pt x="365" y="2592"/>
                  </a:lnTo>
                  <a:lnTo>
                    <a:pt x="370" y="2569"/>
                  </a:lnTo>
                  <a:lnTo>
                    <a:pt x="377" y="2547"/>
                  </a:lnTo>
                  <a:lnTo>
                    <a:pt x="384" y="2525"/>
                  </a:lnTo>
                  <a:lnTo>
                    <a:pt x="394" y="2504"/>
                  </a:lnTo>
                  <a:lnTo>
                    <a:pt x="404" y="2484"/>
                  </a:lnTo>
                  <a:lnTo>
                    <a:pt x="416" y="2465"/>
                  </a:lnTo>
                  <a:lnTo>
                    <a:pt x="428" y="2446"/>
                  </a:lnTo>
                  <a:lnTo>
                    <a:pt x="442" y="2428"/>
                  </a:lnTo>
                  <a:lnTo>
                    <a:pt x="456" y="2411"/>
                  </a:lnTo>
                  <a:lnTo>
                    <a:pt x="472" y="2394"/>
                  </a:lnTo>
                  <a:lnTo>
                    <a:pt x="488" y="2379"/>
                  </a:lnTo>
                  <a:lnTo>
                    <a:pt x="505" y="2364"/>
                  </a:lnTo>
                  <a:lnTo>
                    <a:pt x="471" y="2349"/>
                  </a:lnTo>
                  <a:lnTo>
                    <a:pt x="437" y="2332"/>
                  </a:lnTo>
                  <a:lnTo>
                    <a:pt x="405" y="2315"/>
                  </a:lnTo>
                  <a:lnTo>
                    <a:pt x="374" y="2296"/>
                  </a:lnTo>
                  <a:lnTo>
                    <a:pt x="344" y="2275"/>
                  </a:lnTo>
                  <a:lnTo>
                    <a:pt x="313" y="2253"/>
                  </a:lnTo>
                  <a:lnTo>
                    <a:pt x="285" y="2231"/>
                  </a:lnTo>
                  <a:lnTo>
                    <a:pt x="258" y="2208"/>
                  </a:lnTo>
                  <a:lnTo>
                    <a:pt x="233" y="2184"/>
                  </a:lnTo>
                  <a:lnTo>
                    <a:pt x="208" y="2158"/>
                  </a:lnTo>
                  <a:lnTo>
                    <a:pt x="184" y="2132"/>
                  </a:lnTo>
                  <a:lnTo>
                    <a:pt x="163" y="2105"/>
                  </a:lnTo>
                  <a:lnTo>
                    <a:pt x="141" y="2077"/>
                  </a:lnTo>
                  <a:lnTo>
                    <a:pt x="122" y="2048"/>
                  </a:lnTo>
                  <a:lnTo>
                    <a:pt x="103" y="2018"/>
                  </a:lnTo>
                  <a:lnTo>
                    <a:pt x="87" y="1987"/>
                  </a:lnTo>
                  <a:lnTo>
                    <a:pt x="71" y="1955"/>
                  </a:lnTo>
                  <a:lnTo>
                    <a:pt x="57" y="1924"/>
                  </a:lnTo>
                  <a:lnTo>
                    <a:pt x="45" y="1891"/>
                  </a:lnTo>
                  <a:lnTo>
                    <a:pt x="33" y="1858"/>
                  </a:lnTo>
                  <a:lnTo>
                    <a:pt x="24" y="1824"/>
                  </a:lnTo>
                  <a:lnTo>
                    <a:pt x="16" y="1790"/>
                  </a:lnTo>
                  <a:lnTo>
                    <a:pt x="10" y="1755"/>
                  </a:lnTo>
                  <a:lnTo>
                    <a:pt x="4" y="1720"/>
                  </a:lnTo>
                  <a:lnTo>
                    <a:pt x="2" y="1684"/>
                  </a:lnTo>
                  <a:lnTo>
                    <a:pt x="0" y="1648"/>
                  </a:lnTo>
                  <a:lnTo>
                    <a:pt x="0" y="1611"/>
                  </a:lnTo>
                  <a:lnTo>
                    <a:pt x="2" y="1575"/>
                  </a:lnTo>
                  <a:lnTo>
                    <a:pt x="5" y="1538"/>
                  </a:lnTo>
                  <a:lnTo>
                    <a:pt x="12" y="1500"/>
                  </a:lnTo>
                  <a:lnTo>
                    <a:pt x="18" y="1463"/>
                  </a:lnTo>
                  <a:lnTo>
                    <a:pt x="28" y="1425"/>
                  </a:lnTo>
                  <a:lnTo>
                    <a:pt x="36" y="1398"/>
                  </a:lnTo>
                  <a:lnTo>
                    <a:pt x="44" y="1373"/>
                  </a:lnTo>
                  <a:lnTo>
                    <a:pt x="54" y="1347"/>
                  </a:lnTo>
                  <a:lnTo>
                    <a:pt x="65" y="1323"/>
                  </a:lnTo>
                  <a:lnTo>
                    <a:pt x="76" y="1299"/>
                  </a:lnTo>
                  <a:lnTo>
                    <a:pt x="89" y="1275"/>
                  </a:lnTo>
                  <a:lnTo>
                    <a:pt x="103" y="1251"/>
                  </a:lnTo>
                  <a:lnTo>
                    <a:pt x="117" y="1228"/>
                  </a:lnTo>
                  <a:lnTo>
                    <a:pt x="132" y="1206"/>
                  </a:lnTo>
                  <a:lnTo>
                    <a:pt x="149" y="1183"/>
                  </a:lnTo>
                  <a:lnTo>
                    <a:pt x="165" y="1161"/>
                  </a:lnTo>
                  <a:lnTo>
                    <a:pt x="182" y="1140"/>
                  </a:lnTo>
                  <a:lnTo>
                    <a:pt x="218" y="1096"/>
                  </a:lnTo>
                  <a:lnTo>
                    <a:pt x="255" y="1054"/>
                  </a:lnTo>
                  <a:lnTo>
                    <a:pt x="333" y="972"/>
                  </a:lnTo>
                  <a:lnTo>
                    <a:pt x="410" y="891"/>
                  </a:lnTo>
                  <a:lnTo>
                    <a:pt x="448" y="850"/>
                  </a:lnTo>
                  <a:lnTo>
                    <a:pt x="486" y="808"/>
                  </a:lnTo>
                  <a:lnTo>
                    <a:pt x="503" y="787"/>
                  </a:lnTo>
                  <a:lnTo>
                    <a:pt x="520" y="766"/>
                  </a:lnTo>
                  <a:lnTo>
                    <a:pt x="537" y="745"/>
                  </a:lnTo>
                  <a:lnTo>
                    <a:pt x="554" y="724"/>
                  </a:lnTo>
                  <a:lnTo>
                    <a:pt x="572" y="698"/>
                  </a:lnTo>
                  <a:lnTo>
                    <a:pt x="589" y="671"/>
                  </a:lnTo>
                  <a:lnTo>
                    <a:pt x="604" y="643"/>
                  </a:lnTo>
                  <a:lnTo>
                    <a:pt x="618" y="615"/>
                  </a:lnTo>
                  <a:lnTo>
                    <a:pt x="630" y="587"/>
                  </a:lnTo>
                  <a:lnTo>
                    <a:pt x="640" y="558"/>
                  </a:lnTo>
                  <a:lnTo>
                    <a:pt x="648" y="527"/>
                  </a:lnTo>
                  <a:lnTo>
                    <a:pt x="654" y="498"/>
                  </a:lnTo>
                  <a:lnTo>
                    <a:pt x="656" y="483"/>
                  </a:lnTo>
                  <a:lnTo>
                    <a:pt x="658" y="468"/>
                  </a:lnTo>
                  <a:lnTo>
                    <a:pt x="659" y="453"/>
                  </a:lnTo>
                  <a:lnTo>
                    <a:pt x="659" y="438"/>
                  </a:lnTo>
                  <a:lnTo>
                    <a:pt x="659" y="423"/>
                  </a:lnTo>
                  <a:lnTo>
                    <a:pt x="658" y="408"/>
                  </a:lnTo>
                  <a:lnTo>
                    <a:pt x="657" y="393"/>
                  </a:lnTo>
                  <a:lnTo>
                    <a:pt x="655" y="378"/>
                  </a:lnTo>
                  <a:lnTo>
                    <a:pt x="653" y="363"/>
                  </a:lnTo>
                  <a:lnTo>
                    <a:pt x="648" y="349"/>
                  </a:lnTo>
                  <a:lnTo>
                    <a:pt x="645" y="334"/>
                  </a:lnTo>
                  <a:lnTo>
                    <a:pt x="640" y="319"/>
                  </a:lnTo>
                  <a:lnTo>
                    <a:pt x="634" y="304"/>
                  </a:lnTo>
                  <a:lnTo>
                    <a:pt x="628" y="290"/>
                  </a:lnTo>
                  <a:lnTo>
                    <a:pt x="621" y="276"/>
                  </a:lnTo>
                  <a:lnTo>
                    <a:pt x="613" y="261"/>
                  </a:lnTo>
                  <a:lnTo>
                    <a:pt x="603" y="245"/>
                  </a:lnTo>
                  <a:lnTo>
                    <a:pt x="592" y="232"/>
                  </a:lnTo>
                  <a:lnTo>
                    <a:pt x="580" y="220"/>
                  </a:lnTo>
                  <a:lnTo>
                    <a:pt x="566" y="209"/>
                  </a:lnTo>
                  <a:lnTo>
                    <a:pt x="552" y="199"/>
                  </a:lnTo>
                  <a:lnTo>
                    <a:pt x="537" y="191"/>
                  </a:lnTo>
                  <a:lnTo>
                    <a:pt x="521" y="184"/>
                  </a:lnTo>
                  <a:lnTo>
                    <a:pt x="504" y="178"/>
                  </a:lnTo>
                  <a:lnTo>
                    <a:pt x="488" y="173"/>
                  </a:lnTo>
                  <a:lnTo>
                    <a:pt x="470" y="169"/>
                  </a:lnTo>
                  <a:lnTo>
                    <a:pt x="452" y="167"/>
                  </a:lnTo>
                  <a:lnTo>
                    <a:pt x="434" y="165"/>
                  </a:lnTo>
                  <a:lnTo>
                    <a:pt x="417" y="165"/>
                  </a:lnTo>
                  <a:lnTo>
                    <a:pt x="398" y="166"/>
                  </a:lnTo>
                  <a:lnTo>
                    <a:pt x="381" y="168"/>
                  </a:lnTo>
                  <a:lnTo>
                    <a:pt x="364" y="171"/>
                  </a:lnTo>
                  <a:lnTo>
                    <a:pt x="351" y="174"/>
                  </a:lnTo>
                  <a:lnTo>
                    <a:pt x="340" y="178"/>
                  </a:lnTo>
                  <a:lnTo>
                    <a:pt x="330" y="182"/>
                  </a:lnTo>
                  <a:lnTo>
                    <a:pt x="320" y="188"/>
                  </a:lnTo>
                  <a:lnTo>
                    <a:pt x="311" y="194"/>
                  </a:lnTo>
                  <a:lnTo>
                    <a:pt x="304" y="201"/>
                  </a:lnTo>
                  <a:lnTo>
                    <a:pt x="297" y="209"/>
                  </a:lnTo>
                  <a:lnTo>
                    <a:pt x="292" y="217"/>
                  </a:lnTo>
                  <a:lnTo>
                    <a:pt x="288" y="225"/>
                  </a:lnTo>
                  <a:lnTo>
                    <a:pt x="283" y="234"/>
                  </a:lnTo>
                  <a:lnTo>
                    <a:pt x="280" y="243"/>
                  </a:lnTo>
                  <a:lnTo>
                    <a:pt x="278" y="254"/>
                  </a:lnTo>
                  <a:lnTo>
                    <a:pt x="277" y="263"/>
                  </a:lnTo>
                  <a:lnTo>
                    <a:pt x="277" y="273"/>
                  </a:lnTo>
                  <a:lnTo>
                    <a:pt x="277" y="283"/>
                  </a:lnTo>
                  <a:lnTo>
                    <a:pt x="278" y="293"/>
                  </a:lnTo>
                  <a:lnTo>
                    <a:pt x="280" y="303"/>
                  </a:lnTo>
                  <a:lnTo>
                    <a:pt x="282" y="312"/>
                  </a:lnTo>
                  <a:lnTo>
                    <a:pt x="285" y="322"/>
                  </a:lnTo>
                  <a:lnTo>
                    <a:pt x="290" y="331"/>
                  </a:lnTo>
                  <a:lnTo>
                    <a:pt x="295" y="339"/>
                  </a:lnTo>
                  <a:lnTo>
                    <a:pt x="300" y="348"/>
                  </a:lnTo>
                  <a:lnTo>
                    <a:pt x="306" y="356"/>
                  </a:lnTo>
                  <a:lnTo>
                    <a:pt x="313" y="363"/>
                  </a:lnTo>
                  <a:lnTo>
                    <a:pt x="321" y="370"/>
                  </a:lnTo>
                  <a:lnTo>
                    <a:pt x="328" y="376"/>
                  </a:lnTo>
                  <a:lnTo>
                    <a:pt x="337" y="381"/>
                  </a:lnTo>
                  <a:lnTo>
                    <a:pt x="347" y="385"/>
                  </a:lnTo>
                  <a:lnTo>
                    <a:pt x="356" y="389"/>
                  </a:lnTo>
                  <a:lnTo>
                    <a:pt x="366" y="392"/>
                  </a:lnTo>
                  <a:lnTo>
                    <a:pt x="378" y="393"/>
                  </a:lnTo>
                  <a:lnTo>
                    <a:pt x="389" y="394"/>
                  </a:lnTo>
                  <a:lnTo>
                    <a:pt x="400" y="394"/>
                  </a:lnTo>
                  <a:lnTo>
                    <a:pt x="409" y="395"/>
                  </a:lnTo>
                  <a:lnTo>
                    <a:pt x="418" y="398"/>
                  </a:lnTo>
                  <a:lnTo>
                    <a:pt x="426" y="401"/>
                  </a:lnTo>
                  <a:lnTo>
                    <a:pt x="434" y="404"/>
                  </a:lnTo>
                  <a:lnTo>
                    <a:pt x="442" y="409"/>
                  </a:lnTo>
                  <a:lnTo>
                    <a:pt x="448" y="414"/>
                  </a:lnTo>
                  <a:lnTo>
                    <a:pt x="453" y="419"/>
                  </a:lnTo>
                  <a:lnTo>
                    <a:pt x="459" y="425"/>
                  </a:lnTo>
                  <a:lnTo>
                    <a:pt x="463" y="431"/>
                  </a:lnTo>
                  <a:lnTo>
                    <a:pt x="466" y="438"/>
                  </a:lnTo>
                  <a:lnTo>
                    <a:pt x="470" y="445"/>
                  </a:lnTo>
                  <a:lnTo>
                    <a:pt x="472" y="453"/>
                  </a:lnTo>
                  <a:lnTo>
                    <a:pt x="474" y="460"/>
                  </a:lnTo>
                  <a:lnTo>
                    <a:pt x="474" y="468"/>
                  </a:lnTo>
                  <a:lnTo>
                    <a:pt x="475" y="476"/>
                  </a:lnTo>
                  <a:lnTo>
                    <a:pt x="474" y="483"/>
                  </a:lnTo>
                  <a:lnTo>
                    <a:pt x="474" y="491"/>
                  </a:lnTo>
                  <a:lnTo>
                    <a:pt x="472" y="498"/>
                  </a:lnTo>
                  <a:lnTo>
                    <a:pt x="470" y="506"/>
                  </a:lnTo>
                  <a:lnTo>
                    <a:pt x="466" y="513"/>
                  </a:lnTo>
                  <a:lnTo>
                    <a:pt x="463" y="520"/>
                  </a:lnTo>
                  <a:lnTo>
                    <a:pt x="459" y="526"/>
                  </a:lnTo>
                  <a:lnTo>
                    <a:pt x="453" y="532"/>
                  </a:lnTo>
                  <a:lnTo>
                    <a:pt x="448" y="538"/>
                  </a:lnTo>
                  <a:lnTo>
                    <a:pt x="442" y="544"/>
                  </a:lnTo>
                  <a:lnTo>
                    <a:pt x="434" y="548"/>
                  </a:lnTo>
                  <a:lnTo>
                    <a:pt x="426" y="552"/>
                  </a:lnTo>
                  <a:lnTo>
                    <a:pt x="418" y="555"/>
                  </a:lnTo>
                  <a:lnTo>
                    <a:pt x="409" y="557"/>
                  </a:lnTo>
                  <a:lnTo>
                    <a:pt x="400" y="559"/>
                  </a:lnTo>
                  <a:lnTo>
                    <a:pt x="389" y="559"/>
                  </a:lnTo>
                  <a:lnTo>
                    <a:pt x="368" y="558"/>
                  </a:lnTo>
                  <a:lnTo>
                    <a:pt x="347" y="556"/>
                  </a:lnTo>
                  <a:lnTo>
                    <a:pt x="327" y="552"/>
                  </a:lnTo>
                  <a:lnTo>
                    <a:pt x="307" y="546"/>
                  </a:lnTo>
                  <a:lnTo>
                    <a:pt x="288" y="538"/>
                  </a:lnTo>
                  <a:lnTo>
                    <a:pt x="269" y="530"/>
                  </a:lnTo>
                  <a:lnTo>
                    <a:pt x="251" y="520"/>
                  </a:lnTo>
                  <a:lnTo>
                    <a:pt x="234" y="509"/>
                  </a:lnTo>
                  <a:lnTo>
                    <a:pt x="216" y="497"/>
                  </a:lnTo>
                  <a:lnTo>
                    <a:pt x="200" y="484"/>
                  </a:lnTo>
                  <a:lnTo>
                    <a:pt x="185" y="470"/>
                  </a:lnTo>
                  <a:lnTo>
                    <a:pt x="171" y="455"/>
                  </a:lnTo>
                  <a:lnTo>
                    <a:pt x="158" y="439"/>
                  </a:lnTo>
                  <a:lnTo>
                    <a:pt x="146" y="423"/>
                  </a:lnTo>
                  <a:lnTo>
                    <a:pt x="136" y="406"/>
                  </a:lnTo>
                  <a:lnTo>
                    <a:pt x="126" y="388"/>
                  </a:lnTo>
                  <a:lnTo>
                    <a:pt x="117" y="370"/>
                  </a:lnTo>
                  <a:lnTo>
                    <a:pt x="110" y="352"/>
                  </a:lnTo>
                  <a:lnTo>
                    <a:pt x="103" y="333"/>
                  </a:lnTo>
                  <a:lnTo>
                    <a:pt x="99" y="314"/>
                  </a:lnTo>
                  <a:lnTo>
                    <a:pt x="96" y="295"/>
                  </a:lnTo>
                  <a:lnTo>
                    <a:pt x="94" y="276"/>
                  </a:lnTo>
                  <a:lnTo>
                    <a:pt x="94" y="256"/>
                  </a:lnTo>
                  <a:lnTo>
                    <a:pt x="95" y="236"/>
                  </a:lnTo>
                  <a:lnTo>
                    <a:pt x="98" y="217"/>
                  </a:lnTo>
                  <a:lnTo>
                    <a:pt x="102" y="199"/>
                  </a:lnTo>
                  <a:lnTo>
                    <a:pt x="109" y="180"/>
                  </a:lnTo>
                  <a:lnTo>
                    <a:pt x="117" y="162"/>
                  </a:lnTo>
                  <a:lnTo>
                    <a:pt x="127" y="145"/>
                  </a:lnTo>
                  <a:lnTo>
                    <a:pt x="140" y="128"/>
                  </a:lnTo>
                  <a:lnTo>
                    <a:pt x="154" y="112"/>
                  </a:lnTo>
                  <a:lnTo>
                    <a:pt x="170" y="96"/>
                  </a:lnTo>
                  <a:lnTo>
                    <a:pt x="193" y="78"/>
                  </a:lnTo>
                  <a:lnTo>
                    <a:pt x="216" y="61"/>
                  </a:lnTo>
                  <a:lnTo>
                    <a:pt x="241" y="46"/>
                  </a:lnTo>
                  <a:lnTo>
                    <a:pt x="265" y="34"/>
                  </a:lnTo>
                  <a:lnTo>
                    <a:pt x="290" y="23"/>
                  </a:lnTo>
                  <a:lnTo>
                    <a:pt x="314" y="15"/>
                  </a:lnTo>
                  <a:lnTo>
                    <a:pt x="340" y="8"/>
                  </a:lnTo>
                  <a:lnTo>
                    <a:pt x="365" y="4"/>
                  </a:lnTo>
                  <a:lnTo>
                    <a:pt x="391" y="1"/>
                  </a:lnTo>
                  <a:lnTo>
                    <a:pt x="416" y="0"/>
                  </a:lnTo>
                  <a:lnTo>
                    <a:pt x="440" y="0"/>
                  </a:lnTo>
                  <a:lnTo>
                    <a:pt x="465" y="3"/>
                  </a:lnTo>
                  <a:lnTo>
                    <a:pt x="490" y="6"/>
                  </a:lnTo>
                  <a:lnTo>
                    <a:pt x="515" y="12"/>
                  </a:lnTo>
                  <a:lnTo>
                    <a:pt x="538" y="19"/>
                  </a:lnTo>
                  <a:lnTo>
                    <a:pt x="562" y="27"/>
                  </a:lnTo>
                  <a:lnTo>
                    <a:pt x="586" y="37"/>
                  </a:lnTo>
                  <a:lnTo>
                    <a:pt x="607" y="49"/>
                  </a:lnTo>
                  <a:lnTo>
                    <a:pt x="630" y="61"/>
                  </a:lnTo>
                  <a:lnTo>
                    <a:pt x="650" y="75"/>
                  </a:lnTo>
                  <a:lnTo>
                    <a:pt x="671" y="90"/>
                  </a:lnTo>
                  <a:lnTo>
                    <a:pt x="691" y="106"/>
                  </a:lnTo>
                  <a:lnTo>
                    <a:pt x="710" y="124"/>
                  </a:lnTo>
                  <a:lnTo>
                    <a:pt x="727" y="142"/>
                  </a:lnTo>
                  <a:lnTo>
                    <a:pt x="744" y="161"/>
                  </a:lnTo>
                  <a:lnTo>
                    <a:pt x="759" y="182"/>
                  </a:lnTo>
                  <a:lnTo>
                    <a:pt x="774" y="203"/>
                  </a:lnTo>
                  <a:lnTo>
                    <a:pt x="787" y="225"/>
                  </a:lnTo>
                  <a:lnTo>
                    <a:pt x="799" y="249"/>
                  </a:lnTo>
                  <a:lnTo>
                    <a:pt x="810" y="273"/>
                  </a:lnTo>
                  <a:lnTo>
                    <a:pt x="818" y="297"/>
                  </a:lnTo>
                  <a:lnTo>
                    <a:pt x="826" y="322"/>
                  </a:lnTo>
                  <a:lnTo>
                    <a:pt x="835" y="357"/>
                  </a:lnTo>
                  <a:lnTo>
                    <a:pt x="840" y="392"/>
                  </a:lnTo>
                  <a:lnTo>
                    <a:pt x="842" y="426"/>
                  </a:lnTo>
                  <a:lnTo>
                    <a:pt x="842" y="459"/>
                  </a:lnTo>
                  <a:lnTo>
                    <a:pt x="840" y="492"/>
                  </a:lnTo>
                  <a:lnTo>
                    <a:pt x="836" y="525"/>
                  </a:lnTo>
                  <a:lnTo>
                    <a:pt x="829" y="558"/>
                  </a:lnTo>
                  <a:lnTo>
                    <a:pt x="820" y="590"/>
                  </a:lnTo>
                  <a:lnTo>
                    <a:pt x="809" y="621"/>
                  </a:lnTo>
                  <a:lnTo>
                    <a:pt x="797" y="652"/>
                  </a:lnTo>
                  <a:lnTo>
                    <a:pt x="782" y="682"/>
                  </a:lnTo>
                  <a:lnTo>
                    <a:pt x="767" y="712"/>
                  </a:lnTo>
                  <a:lnTo>
                    <a:pt x="750" y="741"/>
                  </a:lnTo>
                  <a:lnTo>
                    <a:pt x="730" y="770"/>
                  </a:lnTo>
                  <a:lnTo>
                    <a:pt x="711" y="799"/>
                  </a:lnTo>
                  <a:lnTo>
                    <a:pt x="690" y="828"/>
                  </a:lnTo>
                  <a:lnTo>
                    <a:pt x="669" y="857"/>
                  </a:lnTo>
                  <a:lnTo>
                    <a:pt x="646" y="885"/>
                  </a:lnTo>
                  <a:lnTo>
                    <a:pt x="622" y="912"/>
                  </a:lnTo>
                  <a:lnTo>
                    <a:pt x="600" y="939"/>
                  </a:lnTo>
                  <a:lnTo>
                    <a:pt x="550" y="993"/>
                  </a:lnTo>
                  <a:lnTo>
                    <a:pt x="502" y="1045"/>
                  </a:lnTo>
                  <a:lnTo>
                    <a:pt x="453" y="1097"/>
                  </a:lnTo>
                  <a:lnTo>
                    <a:pt x="406" y="1149"/>
                  </a:lnTo>
                  <a:lnTo>
                    <a:pt x="382" y="1174"/>
                  </a:lnTo>
                  <a:lnTo>
                    <a:pt x="361" y="1199"/>
                  </a:lnTo>
                  <a:lnTo>
                    <a:pt x="339" y="1224"/>
                  </a:lnTo>
                  <a:lnTo>
                    <a:pt x="319" y="1248"/>
                  </a:lnTo>
                  <a:lnTo>
                    <a:pt x="291" y="1286"/>
                  </a:lnTo>
                  <a:lnTo>
                    <a:pt x="265" y="1325"/>
                  </a:lnTo>
                  <a:lnTo>
                    <a:pt x="243" y="1364"/>
                  </a:lnTo>
                  <a:lnTo>
                    <a:pt x="225" y="1404"/>
                  </a:lnTo>
                  <a:lnTo>
                    <a:pt x="209" y="1445"/>
                  </a:lnTo>
                  <a:lnTo>
                    <a:pt x="197" y="1486"/>
                  </a:lnTo>
                  <a:lnTo>
                    <a:pt x="187" y="1526"/>
                  </a:lnTo>
                  <a:lnTo>
                    <a:pt x="181" y="1567"/>
                  </a:lnTo>
                  <a:lnTo>
                    <a:pt x="178" y="1608"/>
                  </a:lnTo>
                  <a:lnTo>
                    <a:pt x="178" y="1649"/>
                  </a:lnTo>
                  <a:lnTo>
                    <a:pt x="180" y="1689"/>
                  </a:lnTo>
                  <a:lnTo>
                    <a:pt x="185" y="1730"/>
                  </a:lnTo>
                  <a:lnTo>
                    <a:pt x="193" y="1769"/>
                  </a:lnTo>
                  <a:lnTo>
                    <a:pt x="202" y="1808"/>
                  </a:lnTo>
                  <a:lnTo>
                    <a:pt x="215" y="1846"/>
                  </a:lnTo>
                  <a:lnTo>
                    <a:pt x="232" y="1884"/>
                  </a:lnTo>
                  <a:lnTo>
                    <a:pt x="249" y="1920"/>
                  </a:lnTo>
                  <a:lnTo>
                    <a:pt x="269" y="1955"/>
                  </a:lnTo>
                  <a:lnTo>
                    <a:pt x="292" y="1989"/>
                  </a:lnTo>
                  <a:lnTo>
                    <a:pt x="318" y="2022"/>
                  </a:lnTo>
                  <a:lnTo>
                    <a:pt x="345" y="2054"/>
                  </a:lnTo>
                  <a:lnTo>
                    <a:pt x="374" y="2083"/>
                  </a:lnTo>
                  <a:lnTo>
                    <a:pt x="405" y="2111"/>
                  </a:lnTo>
                  <a:lnTo>
                    <a:pt x="438" y="2137"/>
                  </a:lnTo>
                  <a:lnTo>
                    <a:pt x="474" y="2161"/>
                  </a:lnTo>
                  <a:lnTo>
                    <a:pt x="512" y="2183"/>
                  </a:lnTo>
                  <a:lnTo>
                    <a:pt x="550" y="2203"/>
                  </a:lnTo>
                  <a:lnTo>
                    <a:pt x="592" y="2220"/>
                  </a:lnTo>
                  <a:lnTo>
                    <a:pt x="634" y="2236"/>
                  </a:lnTo>
                  <a:lnTo>
                    <a:pt x="680" y="2248"/>
                  </a:lnTo>
                  <a:lnTo>
                    <a:pt x="726" y="2258"/>
                  </a:lnTo>
                  <a:lnTo>
                    <a:pt x="773" y="2266"/>
                  </a:lnTo>
                  <a:lnTo>
                    <a:pt x="784" y="2265"/>
                  </a:lnTo>
                  <a:lnTo>
                    <a:pt x="795" y="2264"/>
                  </a:lnTo>
                  <a:lnTo>
                    <a:pt x="806" y="2265"/>
                  </a:lnTo>
                  <a:lnTo>
                    <a:pt x="815" y="2266"/>
                  </a:lnTo>
                  <a:lnTo>
                    <a:pt x="825" y="2268"/>
                  </a:lnTo>
                  <a:lnTo>
                    <a:pt x="834" y="2271"/>
                  </a:lnTo>
                  <a:lnTo>
                    <a:pt x="842" y="2273"/>
                  </a:lnTo>
                  <a:lnTo>
                    <a:pt x="852" y="2275"/>
                  </a:lnTo>
                  <a:lnTo>
                    <a:pt x="859" y="2278"/>
                  </a:lnTo>
                  <a:lnTo>
                    <a:pt x="867" y="2282"/>
                  </a:lnTo>
                  <a:lnTo>
                    <a:pt x="874" y="2287"/>
                  </a:lnTo>
                  <a:lnTo>
                    <a:pt x="881" y="2293"/>
                  </a:lnTo>
                  <a:lnTo>
                    <a:pt x="886" y="2298"/>
                  </a:lnTo>
                  <a:lnTo>
                    <a:pt x="892" y="2304"/>
                  </a:lnTo>
                  <a:lnTo>
                    <a:pt x="896" y="2311"/>
                  </a:lnTo>
                  <a:lnTo>
                    <a:pt x="900" y="2317"/>
                  </a:lnTo>
                  <a:lnTo>
                    <a:pt x="904" y="2324"/>
                  </a:lnTo>
                  <a:lnTo>
                    <a:pt x="906" y="2331"/>
                  </a:lnTo>
                  <a:lnTo>
                    <a:pt x="908" y="2339"/>
                  </a:lnTo>
                  <a:lnTo>
                    <a:pt x="909" y="2346"/>
                  </a:lnTo>
                  <a:lnTo>
                    <a:pt x="910" y="2354"/>
                  </a:lnTo>
                  <a:lnTo>
                    <a:pt x="910" y="2361"/>
                  </a:lnTo>
                  <a:lnTo>
                    <a:pt x="909" y="2369"/>
                  </a:lnTo>
                  <a:lnTo>
                    <a:pt x="908" y="2376"/>
                  </a:lnTo>
                  <a:lnTo>
                    <a:pt x="907" y="2383"/>
                  </a:lnTo>
                  <a:lnTo>
                    <a:pt x="904" y="2390"/>
                  </a:lnTo>
                  <a:lnTo>
                    <a:pt x="900" y="2397"/>
                  </a:lnTo>
                  <a:lnTo>
                    <a:pt x="897" y="2403"/>
                  </a:lnTo>
                  <a:lnTo>
                    <a:pt x="893" y="2409"/>
                  </a:lnTo>
                  <a:lnTo>
                    <a:pt x="887" y="2414"/>
                  </a:lnTo>
                  <a:lnTo>
                    <a:pt x="882" y="2419"/>
                  </a:lnTo>
                  <a:lnTo>
                    <a:pt x="876" y="2424"/>
                  </a:lnTo>
                  <a:lnTo>
                    <a:pt x="869" y="2427"/>
                  </a:lnTo>
                  <a:lnTo>
                    <a:pt x="862" y="2431"/>
                  </a:lnTo>
                  <a:lnTo>
                    <a:pt x="853" y="2433"/>
                  </a:lnTo>
                  <a:lnTo>
                    <a:pt x="844" y="2435"/>
                  </a:lnTo>
                  <a:lnTo>
                    <a:pt x="835" y="2435"/>
                  </a:lnTo>
                  <a:lnTo>
                    <a:pt x="825" y="2435"/>
                  </a:lnTo>
                  <a:lnTo>
                    <a:pt x="811" y="2435"/>
                  </a:lnTo>
                  <a:lnTo>
                    <a:pt x="798" y="2434"/>
                  </a:lnTo>
                  <a:lnTo>
                    <a:pt x="784" y="2432"/>
                  </a:lnTo>
                  <a:lnTo>
                    <a:pt x="771" y="2431"/>
                  </a:lnTo>
                  <a:lnTo>
                    <a:pt x="742" y="2435"/>
                  </a:lnTo>
                  <a:lnTo>
                    <a:pt x="714" y="2440"/>
                  </a:lnTo>
                  <a:lnTo>
                    <a:pt x="689" y="2448"/>
                  </a:lnTo>
                  <a:lnTo>
                    <a:pt x="667" y="2458"/>
                  </a:lnTo>
                  <a:lnTo>
                    <a:pt x="645" y="2470"/>
                  </a:lnTo>
                  <a:lnTo>
                    <a:pt x="626" y="2484"/>
                  </a:lnTo>
                  <a:lnTo>
                    <a:pt x="608" y="2499"/>
                  </a:lnTo>
                  <a:lnTo>
                    <a:pt x="593" y="2515"/>
                  </a:lnTo>
                  <a:lnTo>
                    <a:pt x="580" y="2532"/>
                  </a:lnTo>
                  <a:lnTo>
                    <a:pt x="569" y="2551"/>
                  </a:lnTo>
                  <a:lnTo>
                    <a:pt x="560" y="2570"/>
                  </a:lnTo>
                  <a:lnTo>
                    <a:pt x="552" y="2591"/>
                  </a:lnTo>
                  <a:lnTo>
                    <a:pt x="547" y="2612"/>
                  </a:lnTo>
                  <a:lnTo>
                    <a:pt x="544" y="2633"/>
                  </a:lnTo>
                  <a:lnTo>
                    <a:pt x="543" y="2654"/>
                  </a:lnTo>
                  <a:lnTo>
                    <a:pt x="543" y="2675"/>
                  </a:lnTo>
                  <a:lnTo>
                    <a:pt x="545" y="2696"/>
                  </a:lnTo>
                  <a:lnTo>
                    <a:pt x="550" y="2717"/>
                  </a:lnTo>
                  <a:lnTo>
                    <a:pt x="556" y="2738"/>
                  </a:lnTo>
                  <a:lnTo>
                    <a:pt x="564" y="2757"/>
                  </a:lnTo>
                  <a:lnTo>
                    <a:pt x="575" y="2776"/>
                  </a:lnTo>
                  <a:lnTo>
                    <a:pt x="587" y="2795"/>
                  </a:lnTo>
                  <a:lnTo>
                    <a:pt x="601" y="2812"/>
                  </a:lnTo>
                  <a:lnTo>
                    <a:pt x="617" y="2828"/>
                  </a:lnTo>
                  <a:lnTo>
                    <a:pt x="634" y="2842"/>
                  </a:lnTo>
                  <a:lnTo>
                    <a:pt x="654" y="2855"/>
                  </a:lnTo>
                  <a:lnTo>
                    <a:pt x="675" y="2866"/>
                  </a:lnTo>
                  <a:lnTo>
                    <a:pt x="699" y="2877"/>
                  </a:lnTo>
                  <a:lnTo>
                    <a:pt x="725" y="2884"/>
                  </a:lnTo>
                  <a:lnTo>
                    <a:pt x="752" y="2889"/>
                  </a:lnTo>
                  <a:lnTo>
                    <a:pt x="781" y="2892"/>
                  </a:lnTo>
                  <a:lnTo>
                    <a:pt x="811" y="2892"/>
                  </a:lnTo>
                  <a:lnTo>
                    <a:pt x="822" y="2892"/>
                  </a:lnTo>
                  <a:lnTo>
                    <a:pt x="831" y="2893"/>
                  </a:lnTo>
                  <a:lnTo>
                    <a:pt x="841" y="2895"/>
                  </a:lnTo>
                  <a:lnTo>
                    <a:pt x="849" y="2898"/>
                  </a:lnTo>
                  <a:lnTo>
                    <a:pt x="856" y="2901"/>
                  </a:lnTo>
                  <a:lnTo>
                    <a:pt x="864" y="2905"/>
                  </a:lnTo>
                  <a:lnTo>
                    <a:pt x="870" y="2910"/>
                  </a:lnTo>
                  <a:lnTo>
                    <a:pt x="876" y="2916"/>
                  </a:lnTo>
                  <a:lnTo>
                    <a:pt x="881" y="2921"/>
                  </a:lnTo>
                  <a:lnTo>
                    <a:pt x="885" y="2928"/>
                  </a:lnTo>
                  <a:lnTo>
                    <a:pt x="888" y="2934"/>
                  </a:lnTo>
                  <a:lnTo>
                    <a:pt x="892" y="2941"/>
                  </a:lnTo>
                  <a:lnTo>
                    <a:pt x="894" y="2949"/>
                  </a:lnTo>
                  <a:lnTo>
                    <a:pt x="896" y="2956"/>
                  </a:lnTo>
                  <a:lnTo>
                    <a:pt x="897" y="2964"/>
                  </a:lnTo>
                  <a:lnTo>
                    <a:pt x="897" y="2971"/>
                  </a:lnTo>
                  <a:lnTo>
                    <a:pt x="897" y="2979"/>
                  </a:lnTo>
                  <a:lnTo>
                    <a:pt x="896" y="2987"/>
                  </a:lnTo>
                  <a:lnTo>
                    <a:pt x="894" y="2994"/>
                  </a:lnTo>
                  <a:lnTo>
                    <a:pt x="892" y="3002"/>
                  </a:lnTo>
                  <a:lnTo>
                    <a:pt x="888" y="3009"/>
                  </a:lnTo>
                  <a:lnTo>
                    <a:pt x="885" y="3016"/>
                  </a:lnTo>
                  <a:lnTo>
                    <a:pt x="881" y="3022"/>
                  </a:lnTo>
                  <a:lnTo>
                    <a:pt x="876" y="3029"/>
                  </a:lnTo>
                  <a:lnTo>
                    <a:pt x="870" y="3034"/>
                  </a:lnTo>
                  <a:lnTo>
                    <a:pt x="864" y="3040"/>
                  </a:lnTo>
                  <a:lnTo>
                    <a:pt x="856" y="3044"/>
                  </a:lnTo>
                  <a:lnTo>
                    <a:pt x="849" y="3048"/>
                  </a:lnTo>
                  <a:lnTo>
                    <a:pt x="840" y="3051"/>
                  </a:lnTo>
                  <a:lnTo>
                    <a:pt x="831" y="3054"/>
                  </a:lnTo>
                  <a:lnTo>
                    <a:pt x="822" y="3056"/>
                  </a:lnTo>
                  <a:lnTo>
                    <a:pt x="811" y="3056"/>
                  </a:lnTo>
                  <a:lnTo>
                    <a:pt x="790" y="3057"/>
                  </a:lnTo>
                  <a:lnTo>
                    <a:pt x="769" y="3056"/>
                  </a:lnTo>
                  <a:lnTo>
                    <a:pt x="748" y="3054"/>
                  </a:lnTo>
                  <a:lnTo>
                    <a:pt x="728" y="3052"/>
                  </a:lnTo>
                  <a:lnTo>
                    <a:pt x="706" y="3048"/>
                  </a:lnTo>
                  <a:lnTo>
                    <a:pt x="686" y="3044"/>
                  </a:lnTo>
                  <a:lnTo>
                    <a:pt x="667" y="3039"/>
                  </a:lnTo>
                  <a:lnTo>
                    <a:pt x="646" y="3033"/>
                  </a:lnTo>
                  <a:lnTo>
                    <a:pt x="627" y="3027"/>
                  </a:lnTo>
                  <a:lnTo>
                    <a:pt x="607" y="3019"/>
                  </a:lnTo>
                  <a:lnTo>
                    <a:pt x="589" y="3011"/>
                  </a:lnTo>
                  <a:lnTo>
                    <a:pt x="571" y="3002"/>
                  </a:lnTo>
                  <a:lnTo>
                    <a:pt x="552" y="2992"/>
                  </a:lnTo>
                  <a:lnTo>
                    <a:pt x="535" y="2982"/>
                  </a:lnTo>
                  <a:lnTo>
                    <a:pt x="518" y="2971"/>
                  </a:lnTo>
                  <a:lnTo>
                    <a:pt x="502" y="2959"/>
                  </a:lnTo>
                  <a:lnTo>
                    <a:pt x="487" y="2946"/>
                  </a:lnTo>
                  <a:lnTo>
                    <a:pt x="472" y="2933"/>
                  </a:lnTo>
                  <a:lnTo>
                    <a:pt x="458" y="2919"/>
                  </a:lnTo>
                  <a:lnTo>
                    <a:pt x="444" y="2905"/>
                  </a:lnTo>
                  <a:lnTo>
                    <a:pt x="431" y="2890"/>
                  </a:lnTo>
                  <a:lnTo>
                    <a:pt x="419" y="2873"/>
                  </a:lnTo>
                  <a:lnTo>
                    <a:pt x="408" y="2857"/>
                  </a:lnTo>
                  <a:lnTo>
                    <a:pt x="398" y="2840"/>
                  </a:lnTo>
                  <a:lnTo>
                    <a:pt x="390" y="2823"/>
                  </a:lnTo>
                  <a:lnTo>
                    <a:pt x="381" y="2805"/>
                  </a:lnTo>
                  <a:lnTo>
                    <a:pt x="375" y="2787"/>
                  </a:lnTo>
                  <a:lnTo>
                    <a:pt x="368" y="2768"/>
                  </a:lnTo>
                  <a:lnTo>
                    <a:pt x="364" y="2749"/>
                  </a:lnTo>
                  <a:lnTo>
                    <a:pt x="360" y="2729"/>
                  </a:lnTo>
                  <a:lnTo>
                    <a:pt x="358" y="2709"/>
                  </a:lnTo>
                  <a:lnTo>
                    <a:pt x="356" y="26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3667126" y="217963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554" y="2688"/>
                  </a:moveTo>
                  <a:lnTo>
                    <a:pt x="554" y="2663"/>
                  </a:lnTo>
                  <a:lnTo>
                    <a:pt x="552" y="2639"/>
                  </a:lnTo>
                  <a:lnTo>
                    <a:pt x="549" y="2616"/>
                  </a:lnTo>
                  <a:lnTo>
                    <a:pt x="545" y="2592"/>
                  </a:lnTo>
                  <a:lnTo>
                    <a:pt x="540" y="2569"/>
                  </a:lnTo>
                  <a:lnTo>
                    <a:pt x="533" y="2547"/>
                  </a:lnTo>
                  <a:lnTo>
                    <a:pt x="526" y="2525"/>
                  </a:lnTo>
                  <a:lnTo>
                    <a:pt x="516" y="2504"/>
                  </a:lnTo>
                  <a:lnTo>
                    <a:pt x="506" y="2484"/>
                  </a:lnTo>
                  <a:lnTo>
                    <a:pt x="494" y="2465"/>
                  </a:lnTo>
                  <a:lnTo>
                    <a:pt x="482" y="2446"/>
                  </a:lnTo>
                  <a:lnTo>
                    <a:pt x="468" y="2428"/>
                  </a:lnTo>
                  <a:lnTo>
                    <a:pt x="453" y="2411"/>
                  </a:lnTo>
                  <a:lnTo>
                    <a:pt x="438" y="2394"/>
                  </a:lnTo>
                  <a:lnTo>
                    <a:pt x="422" y="2379"/>
                  </a:lnTo>
                  <a:lnTo>
                    <a:pt x="405" y="2364"/>
                  </a:lnTo>
                  <a:lnTo>
                    <a:pt x="439" y="2349"/>
                  </a:lnTo>
                  <a:lnTo>
                    <a:pt x="473" y="2332"/>
                  </a:lnTo>
                  <a:lnTo>
                    <a:pt x="505" y="2315"/>
                  </a:lnTo>
                  <a:lnTo>
                    <a:pt x="536" y="2296"/>
                  </a:lnTo>
                  <a:lnTo>
                    <a:pt x="566" y="2275"/>
                  </a:lnTo>
                  <a:lnTo>
                    <a:pt x="597" y="2253"/>
                  </a:lnTo>
                  <a:lnTo>
                    <a:pt x="625" y="2231"/>
                  </a:lnTo>
                  <a:lnTo>
                    <a:pt x="652" y="2208"/>
                  </a:lnTo>
                  <a:lnTo>
                    <a:pt x="677" y="2184"/>
                  </a:lnTo>
                  <a:lnTo>
                    <a:pt x="702" y="2158"/>
                  </a:lnTo>
                  <a:lnTo>
                    <a:pt x="726" y="2132"/>
                  </a:lnTo>
                  <a:lnTo>
                    <a:pt x="747" y="2105"/>
                  </a:lnTo>
                  <a:lnTo>
                    <a:pt x="769" y="2077"/>
                  </a:lnTo>
                  <a:lnTo>
                    <a:pt x="788" y="2048"/>
                  </a:lnTo>
                  <a:lnTo>
                    <a:pt x="807" y="2018"/>
                  </a:lnTo>
                  <a:lnTo>
                    <a:pt x="823" y="1987"/>
                  </a:lnTo>
                  <a:lnTo>
                    <a:pt x="839" y="1955"/>
                  </a:lnTo>
                  <a:lnTo>
                    <a:pt x="853" y="1924"/>
                  </a:lnTo>
                  <a:lnTo>
                    <a:pt x="866" y="1891"/>
                  </a:lnTo>
                  <a:lnTo>
                    <a:pt x="877" y="1858"/>
                  </a:lnTo>
                  <a:lnTo>
                    <a:pt x="886" y="1824"/>
                  </a:lnTo>
                  <a:lnTo>
                    <a:pt x="894" y="1790"/>
                  </a:lnTo>
                  <a:lnTo>
                    <a:pt x="900" y="1755"/>
                  </a:lnTo>
                  <a:lnTo>
                    <a:pt x="906" y="1720"/>
                  </a:lnTo>
                  <a:lnTo>
                    <a:pt x="908" y="1684"/>
                  </a:lnTo>
                  <a:lnTo>
                    <a:pt x="910" y="1648"/>
                  </a:lnTo>
                  <a:lnTo>
                    <a:pt x="910" y="1611"/>
                  </a:lnTo>
                  <a:lnTo>
                    <a:pt x="908" y="1575"/>
                  </a:lnTo>
                  <a:lnTo>
                    <a:pt x="905" y="1538"/>
                  </a:lnTo>
                  <a:lnTo>
                    <a:pt x="898" y="1500"/>
                  </a:lnTo>
                  <a:lnTo>
                    <a:pt x="892" y="1463"/>
                  </a:lnTo>
                  <a:lnTo>
                    <a:pt x="882" y="1425"/>
                  </a:lnTo>
                  <a:lnTo>
                    <a:pt x="874" y="1398"/>
                  </a:lnTo>
                  <a:lnTo>
                    <a:pt x="866" y="1373"/>
                  </a:lnTo>
                  <a:lnTo>
                    <a:pt x="856" y="1347"/>
                  </a:lnTo>
                  <a:lnTo>
                    <a:pt x="845" y="1323"/>
                  </a:lnTo>
                  <a:lnTo>
                    <a:pt x="834" y="1299"/>
                  </a:lnTo>
                  <a:lnTo>
                    <a:pt x="821" y="1275"/>
                  </a:lnTo>
                  <a:lnTo>
                    <a:pt x="807" y="1251"/>
                  </a:lnTo>
                  <a:lnTo>
                    <a:pt x="793" y="1228"/>
                  </a:lnTo>
                  <a:lnTo>
                    <a:pt x="778" y="1206"/>
                  </a:lnTo>
                  <a:lnTo>
                    <a:pt x="761" y="1183"/>
                  </a:lnTo>
                  <a:lnTo>
                    <a:pt x="745" y="1161"/>
                  </a:lnTo>
                  <a:lnTo>
                    <a:pt x="728" y="1140"/>
                  </a:lnTo>
                  <a:lnTo>
                    <a:pt x="692" y="1096"/>
                  </a:lnTo>
                  <a:lnTo>
                    <a:pt x="655" y="1054"/>
                  </a:lnTo>
                  <a:lnTo>
                    <a:pt x="577" y="972"/>
                  </a:lnTo>
                  <a:lnTo>
                    <a:pt x="500" y="891"/>
                  </a:lnTo>
                  <a:lnTo>
                    <a:pt x="462" y="850"/>
                  </a:lnTo>
                  <a:lnTo>
                    <a:pt x="424" y="808"/>
                  </a:lnTo>
                  <a:lnTo>
                    <a:pt x="407" y="787"/>
                  </a:lnTo>
                  <a:lnTo>
                    <a:pt x="390" y="766"/>
                  </a:lnTo>
                  <a:lnTo>
                    <a:pt x="373" y="745"/>
                  </a:lnTo>
                  <a:lnTo>
                    <a:pt x="356" y="724"/>
                  </a:lnTo>
                  <a:lnTo>
                    <a:pt x="338" y="698"/>
                  </a:lnTo>
                  <a:lnTo>
                    <a:pt x="321" y="671"/>
                  </a:lnTo>
                  <a:lnTo>
                    <a:pt x="306" y="643"/>
                  </a:lnTo>
                  <a:lnTo>
                    <a:pt x="292" y="615"/>
                  </a:lnTo>
                  <a:lnTo>
                    <a:pt x="280" y="587"/>
                  </a:lnTo>
                  <a:lnTo>
                    <a:pt x="270" y="558"/>
                  </a:lnTo>
                  <a:lnTo>
                    <a:pt x="262" y="527"/>
                  </a:lnTo>
                  <a:lnTo>
                    <a:pt x="256" y="498"/>
                  </a:lnTo>
                  <a:lnTo>
                    <a:pt x="254" y="483"/>
                  </a:lnTo>
                  <a:lnTo>
                    <a:pt x="252" y="468"/>
                  </a:lnTo>
                  <a:lnTo>
                    <a:pt x="251" y="453"/>
                  </a:lnTo>
                  <a:lnTo>
                    <a:pt x="251" y="438"/>
                  </a:lnTo>
                  <a:lnTo>
                    <a:pt x="251" y="423"/>
                  </a:lnTo>
                  <a:lnTo>
                    <a:pt x="252" y="408"/>
                  </a:lnTo>
                  <a:lnTo>
                    <a:pt x="253" y="393"/>
                  </a:lnTo>
                  <a:lnTo>
                    <a:pt x="255" y="378"/>
                  </a:lnTo>
                  <a:lnTo>
                    <a:pt x="257" y="363"/>
                  </a:lnTo>
                  <a:lnTo>
                    <a:pt x="262" y="349"/>
                  </a:lnTo>
                  <a:lnTo>
                    <a:pt x="265" y="334"/>
                  </a:lnTo>
                  <a:lnTo>
                    <a:pt x="270" y="319"/>
                  </a:lnTo>
                  <a:lnTo>
                    <a:pt x="276" y="304"/>
                  </a:lnTo>
                  <a:lnTo>
                    <a:pt x="282" y="290"/>
                  </a:lnTo>
                  <a:lnTo>
                    <a:pt x="289" y="276"/>
                  </a:lnTo>
                  <a:lnTo>
                    <a:pt x="297" y="261"/>
                  </a:lnTo>
                  <a:lnTo>
                    <a:pt x="306" y="245"/>
                  </a:lnTo>
                  <a:lnTo>
                    <a:pt x="318" y="232"/>
                  </a:lnTo>
                  <a:lnTo>
                    <a:pt x="330" y="220"/>
                  </a:lnTo>
                  <a:lnTo>
                    <a:pt x="344" y="209"/>
                  </a:lnTo>
                  <a:lnTo>
                    <a:pt x="358" y="199"/>
                  </a:lnTo>
                  <a:lnTo>
                    <a:pt x="373" y="191"/>
                  </a:lnTo>
                  <a:lnTo>
                    <a:pt x="389" y="184"/>
                  </a:lnTo>
                  <a:lnTo>
                    <a:pt x="405" y="178"/>
                  </a:lnTo>
                  <a:lnTo>
                    <a:pt x="422" y="173"/>
                  </a:lnTo>
                  <a:lnTo>
                    <a:pt x="440" y="169"/>
                  </a:lnTo>
                  <a:lnTo>
                    <a:pt x="458" y="167"/>
                  </a:lnTo>
                  <a:lnTo>
                    <a:pt x="476" y="165"/>
                  </a:lnTo>
                  <a:lnTo>
                    <a:pt x="493" y="165"/>
                  </a:lnTo>
                  <a:lnTo>
                    <a:pt x="512" y="166"/>
                  </a:lnTo>
                  <a:lnTo>
                    <a:pt x="529" y="168"/>
                  </a:lnTo>
                  <a:lnTo>
                    <a:pt x="546" y="171"/>
                  </a:lnTo>
                  <a:lnTo>
                    <a:pt x="559" y="174"/>
                  </a:lnTo>
                  <a:lnTo>
                    <a:pt x="570" y="178"/>
                  </a:lnTo>
                  <a:lnTo>
                    <a:pt x="580" y="182"/>
                  </a:lnTo>
                  <a:lnTo>
                    <a:pt x="590" y="188"/>
                  </a:lnTo>
                  <a:lnTo>
                    <a:pt x="599" y="194"/>
                  </a:lnTo>
                  <a:lnTo>
                    <a:pt x="606" y="201"/>
                  </a:lnTo>
                  <a:lnTo>
                    <a:pt x="613" y="209"/>
                  </a:lnTo>
                  <a:lnTo>
                    <a:pt x="618" y="217"/>
                  </a:lnTo>
                  <a:lnTo>
                    <a:pt x="622" y="225"/>
                  </a:lnTo>
                  <a:lnTo>
                    <a:pt x="627" y="234"/>
                  </a:lnTo>
                  <a:lnTo>
                    <a:pt x="630" y="243"/>
                  </a:lnTo>
                  <a:lnTo>
                    <a:pt x="632" y="254"/>
                  </a:lnTo>
                  <a:lnTo>
                    <a:pt x="633" y="263"/>
                  </a:lnTo>
                  <a:lnTo>
                    <a:pt x="633" y="273"/>
                  </a:lnTo>
                  <a:lnTo>
                    <a:pt x="633" y="283"/>
                  </a:lnTo>
                  <a:lnTo>
                    <a:pt x="632" y="293"/>
                  </a:lnTo>
                  <a:lnTo>
                    <a:pt x="630" y="303"/>
                  </a:lnTo>
                  <a:lnTo>
                    <a:pt x="628" y="312"/>
                  </a:lnTo>
                  <a:lnTo>
                    <a:pt x="625" y="322"/>
                  </a:lnTo>
                  <a:lnTo>
                    <a:pt x="620" y="331"/>
                  </a:lnTo>
                  <a:lnTo>
                    <a:pt x="615" y="339"/>
                  </a:lnTo>
                  <a:lnTo>
                    <a:pt x="610" y="348"/>
                  </a:lnTo>
                  <a:lnTo>
                    <a:pt x="604" y="356"/>
                  </a:lnTo>
                  <a:lnTo>
                    <a:pt x="597" y="363"/>
                  </a:lnTo>
                  <a:lnTo>
                    <a:pt x="589" y="370"/>
                  </a:lnTo>
                  <a:lnTo>
                    <a:pt x="582" y="376"/>
                  </a:lnTo>
                  <a:lnTo>
                    <a:pt x="573" y="381"/>
                  </a:lnTo>
                  <a:lnTo>
                    <a:pt x="563" y="385"/>
                  </a:lnTo>
                  <a:lnTo>
                    <a:pt x="554" y="389"/>
                  </a:lnTo>
                  <a:lnTo>
                    <a:pt x="543" y="392"/>
                  </a:lnTo>
                  <a:lnTo>
                    <a:pt x="532" y="393"/>
                  </a:lnTo>
                  <a:lnTo>
                    <a:pt x="521" y="394"/>
                  </a:lnTo>
                  <a:lnTo>
                    <a:pt x="510" y="394"/>
                  </a:lnTo>
                  <a:lnTo>
                    <a:pt x="501" y="395"/>
                  </a:lnTo>
                  <a:lnTo>
                    <a:pt x="492" y="398"/>
                  </a:lnTo>
                  <a:lnTo>
                    <a:pt x="484" y="401"/>
                  </a:lnTo>
                  <a:lnTo>
                    <a:pt x="476" y="404"/>
                  </a:lnTo>
                  <a:lnTo>
                    <a:pt x="468" y="409"/>
                  </a:lnTo>
                  <a:lnTo>
                    <a:pt x="462" y="414"/>
                  </a:lnTo>
                  <a:lnTo>
                    <a:pt x="457" y="419"/>
                  </a:lnTo>
                  <a:lnTo>
                    <a:pt x="451" y="425"/>
                  </a:lnTo>
                  <a:lnTo>
                    <a:pt x="447" y="431"/>
                  </a:lnTo>
                  <a:lnTo>
                    <a:pt x="444" y="438"/>
                  </a:lnTo>
                  <a:lnTo>
                    <a:pt x="440" y="445"/>
                  </a:lnTo>
                  <a:lnTo>
                    <a:pt x="438" y="453"/>
                  </a:lnTo>
                  <a:lnTo>
                    <a:pt x="436" y="460"/>
                  </a:lnTo>
                  <a:lnTo>
                    <a:pt x="436" y="468"/>
                  </a:lnTo>
                  <a:lnTo>
                    <a:pt x="435" y="476"/>
                  </a:lnTo>
                  <a:lnTo>
                    <a:pt x="436" y="483"/>
                  </a:lnTo>
                  <a:lnTo>
                    <a:pt x="436" y="491"/>
                  </a:lnTo>
                  <a:lnTo>
                    <a:pt x="438" y="498"/>
                  </a:lnTo>
                  <a:lnTo>
                    <a:pt x="440" y="506"/>
                  </a:lnTo>
                  <a:lnTo>
                    <a:pt x="444" y="513"/>
                  </a:lnTo>
                  <a:lnTo>
                    <a:pt x="447" y="520"/>
                  </a:lnTo>
                  <a:lnTo>
                    <a:pt x="451" y="526"/>
                  </a:lnTo>
                  <a:lnTo>
                    <a:pt x="457" y="532"/>
                  </a:lnTo>
                  <a:lnTo>
                    <a:pt x="462" y="538"/>
                  </a:lnTo>
                  <a:lnTo>
                    <a:pt x="468" y="544"/>
                  </a:lnTo>
                  <a:lnTo>
                    <a:pt x="476" y="548"/>
                  </a:lnTo>
                  <a:lnTo>
                    <a:pt x="484" y="552"/>
                  </a:lnTo>
                  <a:lnTo>
                    <a:pt x="492" y="555"/>
                  </a:lnTo>
                  <a:lnTo>
                    <a:pt x="501" y="557"/>
                  </a:lnTo>
                  <a:lnTo>
                    <a:pt x="510" y="559"/>
                  </a:lnTo>
                  <a:lnTo>
                    <a:pt x="521" y="559"/>
                  </a:lnTo>
                  <a:lnTo>
                    <a:pt x="542" y="558"/>
                  </a:lnTo>
                  <a:lnTo>
                    <a:pt x="563" y="556"/>
                  </a:lnTo>
                  <a:lnTo>
                    <a:pt x="583" y="552"/>
                  </a:lnTo>
                  <a:lnTo>
                    <a:pt x="603" y="546"/>
                  </a:lnTo>
                  <a:lnTo>
                    <a:pt x="622" y="538"/>
                  </a:lnTo>
                  <a:lnTo>
                    <a:pt x="641" y="530"/>
                  </a:lnTo>
                  <a:lnTo>
                    <a:pt x="659" y="520"/>
                  </a:lnTo>
                  <a:lnTo>
                    <a:pt x="676" y="509"/>
                  </a:lnTo>
                  <a:lnTo>
                    <a:pt x="694" y="497"/>
                  </a:lnTo>
                  <a:lnTo>
                    <a:pt x="710" y="484"/>
                  </a:lnTo>
                  <a:lnTo>
                    <a:pt x="725" y="470"/>
                  </a:lnTo>
                  <a:lnTo>
                    <a:pt x="739" y="455"/>
                  </a:lnTo>
                  <a:lnTo>
                    <a:pt x="752" y="439"/>
                  </a:lnTo>
                  <a:lnTo>
                    <a:pt x="764" y="423"/>
                  </a:lnTo>
                  <a:lnTo>
                    <a:pt x="774" y="406"/>
                  </a:lnTo>
                  <a:lnTo>
                    <a:pt x="784" y="388"/>
                  </a:lnTo>
                  <a:lnTo>
                    <a:pt x="794" y="370"/>
                  </a:lnTo>
                  <a:lnTo>
                    <a:pt x="800" y="352"/>
                  </a:lnTo>
                  <a:lnTo>
                    <a:pt x="807" y="333"/>
                  </a:lnTo>
                  <a:lnTo>
                    <a:pt x="811" y="314"/>
                  </a:lnTo>
                  <a:lnTo>
                    <a:pt x="814" y="295"/>
                  </a:lnTo>
                  <a:lnTo>
                    <a:pt x="816" y="276"/>
                  </a:lnTo>
                  <a:lnTo>
                    <a:pt x="816" y="256"/>
                  </a:lnTo>
                  <a:lnTo>
                    <a:pt x="815" y="236"/>
                  </a:lnTo>
                  <a:lnTo>
                    <a:pt x="812" y="217"/>
                  </a:lnTo>
                  <a:lnTo>
                    <a:pt x="808" y="199"/>
                  </a:lnTo>
                  <a:lnTo>
                    <a:pt x="801" y="180"/>
                  </a:lnTo>
                  <a:lnTo>
                    <a:pt x="793" y="162"/>
                  </a:lnTo>
                  <a:lnTo>
                    <a:pt x="783" y="145"/>
                  </a:lnTo>
                  <a:lnTo>
                    <a:pt x="770" y="128"/>
                  </a:lnTo>
                  <a:lnTo>
                    <a:pt x="756" y="112"/>
                  </a:lnTo>
                  <a:lnTo>
                    <a:pt x="740" y="96"/>
                  </a:lnTo>
                  <a:lnTo>
                    <a:pt x="717" y="78"/>
                  </a:lnTo>
                  <a:lnTo>
                    <a:pt x="694" y="61"/>
                  </a:lnTo>
                  <a:lnTo>
                    <a:pt x="669" y="46"/>
                  </a:lnTo>
                  <a:lnTo>
                    <a:pt x="645" y="34"/>
                  </a:lnTo>
                  <a:lnTo>
                    <a:pt x="620" y="23"/>
                  </a:lnTo>
                  <a:lnTo>
                    <a:pt x="596" y="15"/>
                  </a:lnTo>
                  <a:lnTo>
                    <a:pt x="570" y="8"/>
                  </a:lnTo>
                  <a:lnTo>
                    <a:pt x="545" y="4"/>
                  </a:lnTo>
                  <a:lnTo>
                    <a:pt x="519" y="1"/>
                  </a:lnTo>
                  <a:lnTo>
                    <a:pt x="494" y="0"/>
                  </a:lnTo>
                  <a:lnTo>
                    <a:pt x="470" y="0"/>
                  </a:lnTo>
                  <a:lnTo>
                    <a:pt x="445" y="3"/>
                  </a:lnTo>
                  <a:lnTo>
                    <a:pt x="420" y="6"/>
                  </a:lnTo>
                  <a:lnTo>
                    <a:pt x="395" y="12"/>
                  </a:lnTo>
                  <a:lnTo>
                    <a:pt x="372" y="19"/>
                  </a:lnTo>
                  <a:lnTo>
                    <a:pt x="348" y="27"/>
                  </a:lnTo>
                  <a:lnTo>
                    <a:pt x="325" y="37"/>
                  </a:lnTo>
                  <a:lnTo>
                    <a:pt x="303" y="49"/>
                  </a:lnTo>
                  <a:lnTo>
                    <a:pt x="280" y="61"/>
                  </a:lnTo>
                  <a:lnTo>
                    <a:pt x="260" y="75"/>
                  </a:lnTo>
                  <a:lnTo>
                    <a:pt x="239" y="90"/>
                  </a:lnTo>
                  <a:lnTo>
                    <a:pt x="219" y="106"/>
                  </a:lnTo>
                  <a:lnTo>
                    <a:pt x="200" y="124"/>
                  </a:lnTo>
                  <a:lnTo>
                    <a:pt x="183" y="142"/>
                  </a:lnTo>
                  <a:lnTo>
                    <a:pt x="166" y="161"/>
                  </a:lnTo>
                  <a:lnTo>
                    <a:pt x="151" y="182"/>
                  </a:lnTo>
                  <a:lnTo>
                    <a:pt x="136" y="203"/>
                  </a:lnTo>
                  <a:lnTo>
                    <a:pt x="123" y="225"/>
                  </a:lnTo>
                  <a:lnTo>
                    <a:pt x="111" y="249"/>
                  </a:lnTo>
                  <a:lnTo>
                    <a:pt x="100" y="273"/>
                  </a:lnTo>
                  <a:lnTo>
                    <a:pt x="92" y="297"/>
                  </a:lnTo>
                  <a:lnTo>
                    <a:pt x="84" y="322"/>
                  </a:lnTo>
                  <a:lnTo>
                    <a:pt x="75" y="357"/>
                  </a:lnTo>
                  <a:lnTo>
                    <a:pt x="70" y="392"/>
                  </a:lnTo>
                  <a:lnTo>
                    <a:pt x="68" y="426"/>
                  </a:lnTo>
                  <a:lnTo>
                    <a:pt x="68" y="459"/>
                  </a:lnTo>
                  <a:lnTo>
                    <a:pt x="70" y="492"/>
                  </a:lnTo>
                  <a:lnTo>
                    <a:pt x="74" y="525"/>
                  </a:lnTo>
                  <a:lnTo>
                    <a:pt x="81" y="558"/>
                  </a:lnTo>
                  <a:lnTo>
                    <a:pt x="90" y="590"/>
                  </a:lnTo>
                  <a:lnTo>
                    <a:pt x="101" y="621"/>
                  </a:lnTo>
                  <a:lnTo>
                    <a:pt x="113" y="652"/>
                  </a:lnTo>
                  <a:lnTo>
                    <a:pt x="128" y="682"/>
                  </a:lnTo>
                  <a:lnTo>
                    <a:pt x="143" y="712"/>
                  </a:lnTo>
                  <a:lnTo>
                    <a:pt x="160" y="741"/>
                  </a:lnTo>
                  <a:lnTo>
                    <a:pt x="179" y="770"/>
                  </a:lnTo>
                  <a:lnTo>
                    <a:pt x="199" y="799"/>
                  </a:lnTo>
                  <a:lnTo>
                    <a:pt x="220" y="828"/>
                  </a:lnTo>
                  <a:lnTo>
                    <a:pt x="241" y="857"/>
                  </a:lnTo>
                  <a:lnTo>
                    <a:pt x="264" y="885"/>
                  </a:lnTo>
                  <a:lnTo>
                    <a:pt x="286" y="912"/>
                  </a:lnTo>
                  <a:lnTo>
                    <a:pt x="310" y="939"/>
                  </a:lnTo>
                  <a:lnTo>
                    <a:pt x="359" y="993"/>
                  </a:lnTo>
                  <a:lnTo>
                    <a:pt x="408" y="1045"/>
                  </a:lnTo>
                  <a:lnTo>
                    <a:pt x="457" y="1097"/>
                  </a:lnTo>
                  <a:lnTo>
                    <a:pt x="504" y="1149"/>
                  </a:lnTo>
                  <a:lnTo>
                    <a:pt x="528" y="1174"/>
                  </a:lnTo>
                  <a:lnTo>
                    <a:pt x="549" y="1199"/>
                  </a:lnTo>
                  <a:lnTo>
                    <a:pt x="571" y="1224"/>
                  </a:lnTo>
                  <a:lnTo>
                    <a:pt x="591" y="1248"/>
                  </a:lnTo>
                  <a:lnTo>
                    <a:pt x="619" y="1286"/>
                  </a:lnTo>
                  <a:lnTo>
                    <a:pt x="645" y="1325"/>
                  </a:lnTo>
                  <a:lnTo>
                    <a:pt x="667" y="1364"/>
                  </a:lnTo>
                  <a:lnTo>
                    <a:pt x="685" y="1404"/>
                  </a:lnTo>
                  <a:lnTo>
                    <a:pt x="701" y="1445"/>
                  </a:lnTo>
                  <a:lnTo>
                    <a:pt x="713" y="1486"/>
                  </a:lnTo>
                  <a:lnTo>
                    <a:pt x="723" y="1526"/>
                  </a:lnTo>
                  <a:lnTo>
                    <a:pt x="728" y="1567"/>
                  </a:lnTo>
                  <a:lnTo>
                    <a:pt x="732" y="1608"/>
                  </a:lnTo>
                  <a:lnTo>
                    <a:pt x="732" y="1649"/>
                  </a:lnTo>
                  <a:lnTo>
                    <a:pt x="730" y="1689"/>
                  </a:lnTo>
                  <a:lnTo>
                    <a:pt x="725" y="1730"/>
                  </a:lnTo>
                  <a:lnTo>
                    <a:pt x="717" y="1769"/>
                  </a:lnTo>
                  <a:lnTo>
                    <a:pt x="708" y="1808"/>
                  </a:lnTo>
                  <a:lnTo>
                    <a:pt x="694" y="1846"/>
                  </a:lnTo>
                  <a:lnTo>
                    <a:pt x="678" y="1884"/>
                  </a:lnTo>
                  <a:lnTo>
                    <a:pt x="661" y="1920"/>
                  </a:lnTo>
                  <a:lnTo>
                    <a:pt x="641" y="1955"/>
                  </a:lnTo>
                  <a:lnTo>
                    <a:pt x="618" y="1989"/>
                  </a:lnTo>
                  <a:lnTo>
                    <a:pt x="592" y="2022"/>
                  </a:lnTo>
                  <a:lnTo>
                    <a:pt x="565" y="2054"/>
                  </a:lnTo>
                  <a:lnTo>
                    <a:pt x="536" y="2083"/>
                  </a:lnTo>
                  <a:lnTo>
                    <a:pt x="505" y="2111"/>
                  </a:lnTo>
                  <a:lnTo>
                    <a:pt x="472" y="2137"/>
                  </a:lnTo>
                  <a:lnTo>
                    <a:pt x="436" y="2161"/>
                  </a:lnTo>
                  <a:lnTo>
                    <a:pt x="398" y="2183"/>
                  </a:lnTo>
                  <a:lnTo>
                    <a:pt x="360" y="2203"/>
                  </a:lnTo>
                  <a:lnTo>
                    <a:pt x="318" y="2220"/>
                  </a:lnTo>
                  <a:lnTo>
                    <a:pt x="276" y="2236"/>
                  </a:lnTo>
                  <a:lnTo>
                    <a:pt x="230" y="2248"/>
                  </a:lnTo>
                  <a:lnTo>
                    <a:pt x="184" y="2258"/>
                  </a:lnTo>
                  <a:lnTo>
                    <a:pt x="137" y="2266"/>
                  </a:lnTo>
                  <a:lnTo>
                    <a:pt x="126" y="2265"/>
                  </a:lnTo>
                  <a:lnTo>
                    <a:pt x="115" y="2264"/>
                  </a:lnTo>
                  <a:lnTo>
                    <a:pt x="104" y="2265"/>
                  </a:lnTo>
                  <a:lnTo>
                    <a:pt x="95" y="2266"/>
                  </a:lnTo>
                  <a:lnTo>
                    <a:pt x="85" y="2268"/>
                  </a:lnTo>
                  <a:lnTo>
                    <a:pt x="76" y="2271"/>
                  </a:lnTo>
                  <a:lnTo>
                    <a:pt x="68" y="2273"/>
                  </a:lnTo>
                  <a:lnTo>
                    <a:pt x="58" y="2275"/>
                  </a:lnTo>
                  <a:lnTo>
                    <a:pt x="51" y="2278"/>
                  </a:lnTo>
                  <a:lnTo>
                    <a:pt x="43" y="2282"/>
                  </a:lnTo>
                  <a:lnTo>
                    <a:pt x="36" y="2287"/>
                  </a:lnTo>
                  <a:lnTo>
                    <a:pt x="29" y="2293"/>
                  </a:lnTo>
                  <a:lnTo>
                    <a:pt x="24" y="2298"/>
                  </a:lnTo>
                  <a:lnTo>
                    <a:pt x="18" y="2304"/>
                  </a:lnTo>
                  <a:lnTo>
                    <a:pt x="14" y="2311"/>
                  </a:lnTo>
                  <a:lnTo>
                    <a:pt x="10" y="2317"/>
                  </a:lnTo>
                  <a:lnTo>
                    <a:pt x="6" y="2324"/>
                  </a:lnTo>
                  <a:lnTo>
                    <a:pt x="4" y="2331"/>
                  </a:lnTo>
                  <a:lnTo>
                    <a:pt x="2" y="2339"/>
                  </a:lnTo>
                  <a:lnTo>
                    <a:pt x="1" y="2346"/>
                  </a:lnTo>
                  <a:lnTo>
                    <a:pt x="0" y="2354"/>
                  </a:lnTo>
                  <a:lnTo>
                    <a:pt x="0" y="2361"/>
                  </a:lnTo>
                  <a:lnTo>
                    <a:pt x="1" y="2369"/>
                  </a:lnTo>
                  <a:lnTo>
                    <a:pt x="2" y="2376"/>
                  </a:lnTo>
                  <a:lnTo>
                    <a:pt x="3" y="2383"/>
                  </a:lnTo>
                  <a:lnTo>
                    <a:pt x="6" y="2390"/>
                  </a:lnTo>
                  <a:lnTo>
                    <a:pt x="10" y="2397"/>
                  </a:lnTo>
                  <a:lnTo>
                    <a:pt x="13" y="2403"/>
                  </a:lnTo>
                  <a:lnTo>
                    <a:pt x="17" y="2409"/>
                  </a:lnTo>
                  <a:lnTo>
                    <a:pt x="23" y="2414"/>
                  </a:lnTo>
                  <a:lnTo>
                    <a:pt x="28" y="2419"/>
                  </a:lnTo>
                  <a:lnTo>
                    <a:pt x="34" y="2424"/>
                  </a:lnTo>
                  <a:lnTo>
                    <a:pt x="41" y="2427"/>
                  </a:lnTo>
                  <a:lnTo>
                    <a:pt x="48" y="2431"/>
                  </a:lnTo>
                  <a:lnTo>
                    <a:pt x="57" y="2433"/>
                  </a:lnTo>
                  <a:lnTo>
                    <a:pt x="66" y="2435"/>
                  </a:lnTo>
                  <a:lnTo>
                    <a:pt x="75" y="2435"/>
                  </a:lnTo>
                  <a:lnTo>
                    <a:pt x="85" y="2435"/>
                  </a:lnTo>
                  <a:lnTo>
                    <a:pt x="99" y="2435"/>
                  </a:lnTo>
                  <a:lnTo>
                    <a:pt x="112" y="2434"/>
                  </a:lnTo>
                  <a:lnTo>
                    <a:pt x="126" y="2432"/>
                  </a:lnTo>
                  <a:lnTo>
                    <a:pt x="139" y="2431"/>
                  </a:lnTo>
                  <a:lnTo>
                    <a:pt x="168" y="2435"/>
                  </a:lnTo>
                  <a:lnTo>
                    <a:pt x="195" y="2440"/>
                  </a:lnTo>
                  <a:lnTo>
                    <a:pt x="221" y="2448"/>
                  </a:lnTo>
                  <a:lnTo>
                    <a:pt x="243" y="2458"/>
                  </a:lnTo>
                  <a:lnTo>
                    <a:pt x="265" y="2470"/>
                  </a:lnTo>
                  <a:lnTo>
                    <a:pt x="284" y="2484"/>
                  </a:lnTo>
                  <a:lnTo>
                    <a:pt x="302" y="2499"/>
                  </a:lnTo>
                  <a:lnTo>
                    <a:pt x="317" y="2515"/>
                  </a:lnTo>
                  <a:lnTo>
                    <a:pt x="330" y="2532"/>
                  </a:lnTo>
                  <a:lnTo>
                    <a:pt x="341" y="2551"/>
                  </a:lnTo>
                  <a:lnTo>
                    <a:pt x="350" y="2570"/>
                  </a:lnTo>
                  <a:lnTo>
                    <a:pt x="358" y="2591"/>
                  </a:lnTo>
                  <a:lnTo>
                    <a:pt x="363" y="2612"/>
                  </a:lnTo>
                  <a:lnTo>
                    <a:pt x="366" y="2633"/>
                  </a:lnTo>
                  <a:lnTo>
                    <a:pt x="367" y="2654"/>
                  </a:lnTo>
                  <a:lnTo>
                    <a:pt x="367" y="2675"/>
                  </a:lnTo>
                  <a:lnTo>
                    <a:pt x="364" y="2696"/>
                  </a:lnTo>
                  <a:lnTo>
                    <a:pt x="360" y="2717"/>
                  </a:lnTo>
                  <a:lnTo>
                    <a:pt x="353" y="2738"/>
                  </a:lnTo>
                  <a:lnTo>
                    <a:pt x="346" y="2757"/>
                  </a:lnTo>
                  <a:lnTo>
                    <a:pt x="335" y="2776"/>
                  </a:lnTo>
                  <a:lnTo>
                    <a:pt x="323" y="2795"/>
                  </a:lnTo>
                  <a:lnTo>
                    <a:pt x="309" y="2812"/>
                  </a:lnTo>
                  <a:lnTo>
                    <a:pt x="293" y="2828"/>
                  </a:lnTo>
                  <a:lnTo>
                    <a:pt x="276" y="2842"/>
                  </a:lnTo>
                  <a:lnTo>
                    <a:pt x="256" y="2855"/>
                  </a:lnTo>
                  <a:lnTo>
                    <a:pt x="235" y="2866"/>
                  </a:lnTo>
                  <a:lnTo>
                    <a:pt x="211" y="2877"/>
                  </a:lnTo>
                  <a:lnTo>
                    <a:pt x="185" y="2884"/>
                  </a:lnTo>
                  <a:lnTo>
                    <a:pt x="158" y="2889"/>
                  </a:lnTo>
                  <a:lnTo>
                    <a:pt x="129" y="2892"/>
                  </a:lnTo>
                  <a:lnTo>
                    <a:pt x="98" y="2892"/>
                  </a:lnTo>
                  <a:lnTo>
                    <a:pt x="88" y="2892"/>
                  </a:lnTo>
                  <a:lnTo>
                    <a:pt x="79" y="2893"/>
                  </a:lnTo>
                  <a:lnTo>
                    <a:pt x="69" y="2895"/>
                  </a:lnTo>
                  <a:lnTo>
                    <a:pt x="61" y="2898"/>
                  </a:lnTo>
                  <a:lnTo>
                    <a:pt x="54" y="2901"/>
                  </a:lnTo>
                  <a:lnTo>
                    <a:pt x="46" y="2905"/>
                  </a:lnTo>
                  <a:lnTo>
                    <a:pt x="40" y="2910"/>
                  </a:lnTo>
                  <a:lnTo>
                    <a:pt x="34" y="2916"/>
                  </a:lnTo>
                  <a:lnTo>
                    <a:pt x="29" y="2921"/>
                  </a:lnTo>
                  <a:lnTo>
                    <a:pt x="25" y="2928"/>
                  </a:lnTo>
                  <a:lnTo>
                    <a:pt x="22" y="2934"/>
                  </a:lnTo>
                  <a:lnTo>
                    <a:pt x="18" y="2941"/>
                  </a:lnTo>
                  <a:lnTo>
                    <a:pt x="16" y="2949"/>
                  </a:lnTo>
                  <a:lnTo>
                    <a:pt x="14" y="2956"/>
                  </a:lnTo>
                  <a:lnTo>
                    <a:pt x="13" y="2964"/>
                  </a:lnTo>
                  <a:lnTo>
                    <a:pt x="13" y="2971"/>
                  </a:lnTo>
                  <a:lnTo>
                    <a:pt x="13" y="2979"/>
                  </a:lnTo>
                  <a:lnTo>
                    <a:pt x="14" y="2987"/>
                  </a:lnTo>
                  <a:lnTo>
                    <a:pt x="16" y="2994"/>
                  </a:lnTo>
                  <a:lnTo>
                    <a:pt x="18" y="3002"/>
                  </a:lnTo>
                  <a:lnTo>
                    <a:pt x="22" y="3009"/>
                  </a:lnTo>
                  <a:lnTo>
                    <a:pt x="25" y="3016"/>
                  </a:lnTo>
                  <a:lnTo>
                    <a:pt x="29" y="3022"/>
                  </a:lnTo>
                  <a:lnTo>
                    <a:pt x="34" y="3029"/>
                  </a:lnTo>
                  <a:lnTo>
                    <a:pt x="40" y="3034"/>
                  </a:lnTo>
                  <a:lnTo>
                    <a:pt x="46" y="3040"/>
                  </a:lnTo>
                  <a:lnTo>
                    <a:pt x="54" y="3044"/>
                  </a:lnTo>
                  <a:lnTo>
                    <a:pt x="61" y="3048"/>
                  </a:lnTo>
                  <a:lnTo>
                    <a:pt x="69" y="3051"/>
                  </a:lnTo>
                  <a:lnTo>
                    <a:pt x="79" y="3054"/>
                  </a:lnTo>
                  <a:lnTo>
                    <a:pt x="88" y="3056"/>
                  </a:lnTo>
                  <a:lnTo>
                    <a:pt x="98" y="3056"/>
                  </a:lnTo>
                  <a:lnTo>
                    <a:pt x="120" y="3057"/>
                  </a:lnTo>
                  <a:lnTo>
                    <a:pt x="141" y="3056"/>
                  </a:lnTo>
                  <a:lnTo>
                    <a:pt x="162" y="3054"/>
                  </a:lnTo>
                  <a:lnTo>
                    <a:pt x="182" y="3052"/>
                  </a:lnTo>
                  <a:lnTo>
                    <a:pt x="204" y="3048"/>
                  </a:lnTo>
                  <a:lnTo>
                    <a:pt x="224" y="3044"/>
                  </a:lnTo>
                  <a:lnTo>
                    <a:pt x="243" y="3039"/>
                  </a:lnTo>
                  <a:lnTo>
                    <a:pt x="264" y="3033"/>
                  </a:lnTo>
                  <a:lnTo>
                    <a:pt x="283" y="3027"/>
                  </a:lnTo>
                  <a:lnTo>
                    <a:pt x="303" y="3019"/>
                  </a:lnTo>
                  <a:lnTo>
                    <a:pt x="321" y="3011"/>
                  </a:lnTo>
                  <a:lnTo>
                    <a:pt x="339" y="3002"/>
                  </a:lnTo>
                  <a:lnTo>
                    <a:pt x="358" y="2992"/>
                  </a:lnTo>
                  <a:lnTo>
                    <a:pt x="375" y="2982"/>
                  </a:lnTo>
                  <a:lnTo>
                    <a:pt x="392" y="2971"/>
                  </a:lnTo>
                  <a:lnTo>
                    <a:pt x="408" y="2959"/>
                  </a:lnTo>
                  <a:lnTo>
                    <a:pt x="423" y="2946"/>
                  </a:lnTo>
                  <a:lnTo>
                    <a:pt x="438" y="2933"/>
                  </a:lnTo>
                  <a:lnTo>
                    <a:pt x="452" y="2919"/>
                  </a:lnTo>
                  <a:lnTo>
                    <a:pt x="466" y="2905"/>
                  </a:lnTo>
                  <a:lnTo>
                    <a:pt x="479" y="2890"/>
                  </a:lnTo>
                  <a:lnTo>
                    <a:pt x="491" y="2873"/>
                  </a:lnTo>
                  <a:lnTo>
                    <a:pt x="502" y="2857"/>
                  </a:lnTo>
                  <a:lnTo>
                    <a:pt x="512" y="2840"/>
                  </a:lnTo>
                  <a:lnTo>
                    <a:pt x="520" y="2823"/>
                  </a:lnTo>
                  <a:lnTo>
                    <a:pt x="529" y="2805"/>
                  </a:lnTo>
                  <a:lnTo>
                    <a:pt x="535" y="2787"/>
                  </a:lnTo>
                  <a:lnTo>
                    <a:pt x="542" y="2768"/>
                  </a:lnTo>
                  <a:lnTo>
                    <a:pt x="546" y="2749"/>
                  </a:lnTo>
                  <a:lnTo>
                    <a:pt x="550" y="2729"/>
                  </a:lnTo>
                  <a:lnTo>
                    <a:pt x="552" y="2709"/>
                  </a:lnTo>
                  <a:lnTo>
                    <a:pt x="554" y="26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3619501" y="2335213"/>
              <a:ext cx="88900" cy="90487"/>
            </a:xfrm>
            <a:custGeom>
              <a:rect b="b" l="l" r="r" t="t"/>
              <a:pathLst>
                <a:path extrusionOk="0" h="737" w="790">
                  <a:moveTo>
                    <a:pt x="790" y="368"/>
                  </a:moveTo>
                  <a:lnTo>
                    <a:pt x="790" y="349"/>
                  </a:lnTo>
                  <a:lnTo>
                    <a:pt x="788" y="330"/>
                  </a:lnTo>
                  <a:lnTo>
                    <a:pt x="786" y="312"/>
                  </a:lnTo>
                  <a:lnTo>
                    <a:pt x="783" y="294"/>
                  </a:lnTo>
                  <a:lnTo>
                    <a:pt x="778" y="276"/>
                  </a:lnTo>
                  <a:lnTo>
                    <a:pt x="773" y="259"/>
                  </a:lnTo>
                  <a:lnTo>
                    <a:pt x="767" y="242"/>
                  </a:lnTo>
                  <a:lnTo>
                    <a:pt x="759" y="225"/>
                  </a:lnTo>
                  <a:lnTo>
                    <a:pt x="752" y="209"/>
                  </a:lnTo>
                  <a:lnTo>
                    <a:pt x="743" y="193"/>
                  </a:lnTo>
                  <a:lnTo>
                    <a:pt x="733" y="178"/>
                  </a:lnTo>
                  <a:lnTo>
                    <a:pt x="724" y="163"/>
                  </a:lnTo>
                  <a:lnTo>
                    <a:pt x="712" y="148"/>
                  </a:lnTo>
                  <a:lnTo>
                    <a:pt x="700" y="133"/>
                  </a:lnTo>
                  <a:lnTo>
                    <a:pt x="688" y="120"/>
                  </a:lnTo>
                  <a:lnTo>
                    <a:pt x="675" y="107"/>
                  </a:lnTo>
                  <a:lnTo>
                    <a:pt x="661" y="95"/>
                  </a:lnTo>
                  <a:lnTo>
                    <a:pt x="647" y="84"/>
                  </a:lnTo>
                  <a:lnTo>
                    <a:pt x="632" y="73"/>
                  </a:lnTo>
                  <a:lnTo>
                    <a:pt x="616" y="62"/>
                  </a:lnTo>
                  <a:lnTo>
                    <a:pt x="600" y="53"/>
                  </a:lnTo>
                  <a:lnTo>
                    <a:pt x="584" y="44"/>
                  </a:lnTo>
                  <a:lnTo>
                    <a:pt x="566" y="36"/>
                  </a:lnTo>
                  <a:lnTo>
                    <a:pt x="549" y="28"/>
                  </a:lnTo>
                  <a:lnTo>
                    <a:pt x="531" y="22"/>
                  </a:lnTo>
                  <a:lnTo>
                    <a:pt x="512" y="16"/>
                  </a:lnTo>
                  <a:lnTo>
                    <a:pt x="494" y="11"/>
                  </a:lnTo>
                  <a:lnTo>
                    <a:pt x="475" y="7"/>
                  </a:lnTo>
                  <a:lnTo>
                    <a:pt x="455" y="4"/>
                  </a:lnTo>
                  <a:lnTo>
                    <a:pt x="436" y="1"/>
                  </a:lnTo>
                  <a:lnTo>
                    <a:pt x="416" y="0"/>
                  </a:lnTo>
                  <a:lnTo>
                    <a:pt x="395" y="0"/>
                  </a:lnTo>
                  <a:lnTo>
                    <a:pt x="375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15" y="7"/>
                  </a:lnTo>
                  <a:lnTo>
                    <a:pt x="297" y="11"/>
                  </a:lnTo>
                  <a:lnTo>
                    <a:pt x="278" y="16"/>
                  </a:lnTo>
                  <a:lnTo>
                    <a:pt x="259" y="22"/>
                  </a:lnTo>
                  <a:lnTo>
                    <a:pt x="242" y="28"/>
                  </a:lnTo>
                  <a:lnTo>
                    <a:pt x="224" y="36"/>
                  </a:lnTo>
                  <a:lnTo>
                    <a:pt x="207" y="44"/>
                  </a:lnTo>
                  <a:lnTo>
                    <a:pt x="190" y="53"/>
                  </a:lnTo>
                  <a:lnTo>
                    <a:pt x="174" y="62"/>
                  </a:lnTo>
                  <a:lnTo>
                    <a:pt x="159" y="73"/>
                  </a:lnTo>
                  <a:lnTo>
                    <a:pt x="144" y="84"/>
                  </a:lnTo>
                  <a:lnTo>
                    <a:pt x="130" y="95"/>
                  </a:lnTo>
                  <a:lnTo>
                    <a:pt x="116" y="107"/>
                  </a:lnTo>
                  <a:lnTo>
                    <a:pt x="103" y="120"/>
                  </a:lnTo>
                  <a:lnTo>
                    <a:pt x="90" y="133"/>
                  </a:lnTo>
                  <a:lnTo>
                    <a:pt x="78" y="148"/>
                  </a:lnTo>
                  <a:lnTo>
                    <a:pt x="68" y="163"/>
                  </a:lnTo>
                  <a:lnTo>
                    <a:pt x="58" y="178"/>
                  </a:lnTo>
                  <a:lnTo>
                    <a:pt x="48" y="193"/>
                  </a:lnTo>
                  <a:lnTo>
                    <a:pt x="40" y="209"/>
                  </a:lnTo>
                  <a:lnTo>
                    <a:pt x="31" y="225"/>
                  </a:lnTo>
                  <a:lnTo>
                    <a:pt x="25" y="242"/>
                  </a:lnTo>
                  <a:lnTo>
                    <a:pt x="18" y="259"/>
                  </a:lnTo>
                  <a:lnTo>
                    <a:pt x="13" y="276"/>
                  </a:lnTo>
                  <a:lnTo>
                    <a:pt x="8" y="294"/>
                  </a:lnTo>
                  <a:lnTo>
                    <a:pt x="5" y="312"/>
                  </a:lnTo>
                  <a:lnTo>
                    <a:pt x="2" y="330"/>
                  </a:lnTo>
                  <a:lnTo>
                    <a:pt x="1" y="349"/>
                  </a:lnTo>
                  <a:lnTo>
                    <a:pt x="0" y="368"/>
                  </a:lnTo>
                  <a:lnTo>
                    <a:pt x="1" y="387"/>
                  </a:lnTo>
                  <a:lnTo>
                    <a:pt x="2" y="405"/>
                  </a:lnTo>
                  <a:lnTo>
                    <a:pt x="5" y="424"/>
                  </a:lnTo>
                  <a:lnTo>
                    <a:pt x="8" y="443"/>
                  </a:lnTo>
                  <a:lnTo>
                    <a:pt x="13" y="460"/>
                  </a:lnTo>
                  <a:lnTo>
                    <a:pt x="18" y="478"/>
                  </a:lnTo>
                  <a:lnTo>
                    <a:pt x="25" y="495"/>
                  </a:lnTo>
                  <a:lnTo>
                    <a:pt x="31" y="512"/>
                  </a:lnTo>
                  <a:lnTo>
                    <a:pt x="40" y="528"/>
                  </a:lnTo>
                  <a:lnTo>
                    <a:pt x="48" y="544"/>
                  </a:lnTo>
                  <a:lnTo>
                    <a:pt x="58" y="559"/>
                  </a:lnTo>
                  <a:lnTo>
                    <a:pt x="68" y="574"/>
                  </a:lnTo>
                  <a:lnTo>
                    <a:pt x="78" y="588"/>
                  </a:lnTo>
                  <a:lnTo>
                    <a:pt x="90" y="602"/>
                  </a:lnTo>
                  <a:lnTo>
                    <a:pt x="103" y="616"/>
                  </a:lnTo>
                  <a:lnTo>
                    <a:pt x="116" y="628"/>
                  </a:lnTo>
                  <a:lnTo>
                    <a:pt x="130" y="640"/>
                  </a:lnTo>
                  <a:lnTo>
                    <a:pt x="144" y="652"/>
                  </a:lnTo>
                  <a:lnTo>
                    <a:pt x="159" y="663"/>
                  </a:lnTo>
                  <a:lnTo>
                    <a:pt x="174" y="673"/>
                  </a:lnTo>
                  <a:lnTo>
                    <a:pt x="190" y="683"/>
                  </a:lnTo>
                  <a:lnTo>
                    <a:pt x="207" y="692"/>
                  </a:lnTo>
                  <a:lnTo>
                    <a:pt x="224" y="700"/>
                  </a:lnTo>
                  <a:lnTo>
                    <a:pt x="242" y="707"/>
                  </a:lnTo>
                  <a:lnTo>
                    <a:pt x="259" y="714"/>
                  </a:lnTo>
                  <a:lnTo>
                    <a:pt x="278" y="719"/>
                  </a:lnTo>
                  <a:lnTo>
                    <a:pt x="297" y="725"/>
                  </a:lnTo>
                  <a:lnTo>
                    <a:pt x="315" y="729"/>
                  </a:lnTo>
                  <a:lnTo>
                    <a:pt x="335" y="733"/>
                  </a:lnTo>
                  <a:lnTo>
                    <a:pt x="355" y="735"/>
                  </a:lnTo>
                  <a:lnTo>
                    <a:pt x="375" y="736"/>
                  </a:lnTo>
                  <a:lnTo>
                    <a:pt x="395" y="737"/>
                  </a:lnTo>
                  <a:lnTo>
                    <a:pt x="416" y="736"/>
                  </a:lnTo>
                  <a:lnTo>
                    <a:pt x="436" y="735"/>
                  </a:lnTo>
                  <a:lnTo>
                    <a:pt x="455" y="733"/>
                  </a:lnTo>
                  <a:lnTo>
                    <a:pt x="475" y="729"/>
                  </a:lnTo>
                  <a:lnTo>
                    <a:pt x="494" y="725"/>
                  </a:lnTo>
                  <a:lnTo>
                    <a:pt x="512" y="719"/>
                  </a:lnTo>
                  <a:lnTo>
                    <a:pt x="531" y="714"/>
                  </a:lnTo>
                  <a:lnTo>
                    <a:pt x="549" y="707"/>
                  </a:lnTo>
                  <a:lnTo>
                    <a:pt x="566" y="700"/>
                  </a:lnTo>
                  <a:lnTo>
                    <a:pt x="584" y="692"/>
                  </a:lnTo>
                  <a:lnTo>
                    <a:pt x="600" y="683"/>
                  </a:lnTo>
                  <a:lnTo>
                    <a:pt x="616" y="673"/>
                  </a:lnTo>
                  <a:lnTo>
                    <a:pt x="632" y="663"/>
                  </a:lnTo>
                  <a:lnTo>
                    <a:pt x="647" y="652"/>
                  </a:lnTo>
                  <a:lnTo>
                    <a:pt x="661" y="640"/>
                  </a:lnTo>
                  <a:lnTo>
                    <a:pt x="675" y="628"/>
                  </a:lnTo>
                  <a:lnTo>
                    <a:pt x="688" y="616"/>
                  </a:lnTo>
                  <a:lnTo>
                    <a:pt x="700" y="602"/>
                  </a:lnTo>
                  <a:lnTo>
                    <a:pt x="712" y="588"/>
                  </a:lnTo>
                  <a:lnTo>
                    <a:pt x="724" y="574"/>
                  </a:lnTo>
                  <a:lnTo>
                    <a:pt x="733" y="559"/>
                  </a:lnTo>
                  <a:lnTo>
                    <a:pt x="743" y="544"/>
                  </a:lnTo>
                  <a:lnTo>
                    <a:pt x="752" y="528"/>
                  </a:lnTo>
                  <a:lnTo>
                    <a:pt x="759" y="512"/>
                  </a:lnTo>
                  <a:lnTo>
                    <a:pt x="767" y="495"/>
                  </a:lnTo>
                  <a:lnTo>
                    <a:pt x="773" y="478"/>
                  </a:lnTo>
                  <a:lnTo>
                    <a:pt x="778" y="460"/>
                  </a:lnTo>
                  <a:lnTo>
                    <a:pt x="783" y="443"/>
                  </a:lnTo>
                  <a:lnTo>
                    <a:pt x="786" y="424"/>
                  </a:lnTo>
                  <a:lnTo>
                    <a:pt x="788" y="405"/>
                  </a:lnTo>
                  <a:lnTo>
                    <a:pt x="790" y="387"/>
                  </a:lnTo>
                  <a:lnTo>
                    <a:pt x="790" y="368"/>
                  </a:lnTo>
                  <a:close/>
                  <a:moveTo>
                    <a:pt x="178" y="368"/>
                  </a:moveTo>
                  <a:lnTo>
                    <a:pt x="178" y="368"/>
                  </a:lnTo>
                  <a:lnTo>
                    <a:pt x="178" y="357"/>
                  </a:lnTo>
                  <a:lnTo>
                    <a:pt x="179" y="347"/>
                  </a:lnTo>
                  <a:lnTo>
                    <a:pt x="180" y="337"/>
                  </a:lnTo>
                  <a:lnTo>
                    <a:pt x="182" y="327"/>
                  </a:lnTo>
                  <a:lnTo>
                    <a:pt x="187" y="308"/>
                  </a:lnTo>
                  <a:lnTo>
                    <a:pt x="195" y="289"/>
                  </a:lnTo>
                  <a:lnTo>
                    <a:pt x="203" y="271"/>
                  </a:lnTo>
                  <a:lnTo>
                    <a:pt x="214" y="254"/>
                  </a:lnTo>
                  <a:lnTo>
                    <a:pt x="227" y="239"/>
                  </a:lnTo>
                  <a:lnTo>
                    <a:pt x="241" y="224"/>
                  </a:lnTo>
                  <a:lnTo>
                    <a:pt x="256" y="211"/>
                  </a:lnTo>
                  <a:lnTo>
                    <a:pt x="273" y="200"/>
                  </a:lnTo>
                  <a:lnTo>
                    <a:pt x="292" y="190"/>
                  </a:lnTo>
                  <a:lnTo>
                    <a:pt x="310" y="181"/>
                  </a:lnTo>
                  <a:lnTo>
                    <a:pt x="330" y="174"/>
                  </a:lnTo>
                  <a:lnTo>
                    <a:pt x="351" y="169"/>
                  </a:lnTo>
                  <a:lnTo>
                    <a:pt x="362" y="167"/>
                  </a:lnTo>
                  <a:lnTo>
                    <a:pt x="374" y="166"/>
                  </a:lnTo>
                  <a:lnTo>
                    <a:pt x="384" y="165"/>
                  </a:lnTo>
                  <a:lnTo>
                    <a:pt x="395" y="165"/>
                  </a:lnTo>
                  <a:lnTo>
                    <a:pt x="407" y="165"/>
                  </a:lnTo>
                  <a:lnTo>
                    <a:pt x="418" y="166"/>
                  </a:lnTo>
                  <a:lnTo>
                    <a:pt x="428" y="167"/>
                  </a:lnTo>
                  <a:lnTo>
                    <a:pt x="439" y="169"/>
                  </a:lnTo>
                  <a:lnTo>
                    <a:pt x="461" y="174"/>
                  </a:lnTo>
                  <a:lnTo>
                    <a:pt x="480" y="181"/>
                  </a:lnTo>
                  <a:lnTo>
                    <a:pt x="500" y="190"/>
                  </a:lnTo>
                  <a:lnTo>
                    <a:pt x="518" y="200"/>
                  </a:lnTo>
                  <a:lnTo>
                    <a:pt x="534" y="211"/>
                  </a:lnTo>
                  <a:lnTo>
                    <a:pt x="550" y="224"/>
                  </a:lnTo>
                  <a:lnTo>
                    <a:pt x="564" y="239"/>
                  </a:lnTo>
                  <a:lnTo>
                    <a:pt x="576" y="254"/>
                  </a:lnTo>
                  <a:lnTo>
                    <a:pt x="588" y="271"/>
                  </a:lnTo>
                  <a:lnTo>
                    <a:pt x="596" y="289"/>
                  </a:lnTo>
                  <a:lnTo>
                    <a:pt x="604" y="308"/>
                  </a:lnTo>
                  <a:lnTo>
                    <a:pt x="609" y="327"/>
                  </a:lnTo>
                  <a:lnTo>
                    <a:pt x="612" y="337"/>
                  </a:lnTo>
                  <a:lnTo>
                    <a:pt x="613" y="347"/>
                  </a:lnTo>
                  <a:lnTo>
                    <a:pt x="614" y="357"/>
                  </a:lnTo>
                  <a:lnTo>
                    <a:pt x="614" y="368"/>
                  </a:lnTo>
                  <a:lnTo>
                    <a:pt x="614" y="378"/>
                  </a:lnTo>
                  <a:lnTo>
                    <a:pt x="613" y="388"/>
                  </a:lnTo>
                  <a:lnTo>
                    <a:pt x="612" y="399"/>
                  </a:lnTo>
                  <a:lnTo>
                    <a:pt x="609" y="409"/>
                  </a:lnTo>
                  <a:lnTo>
                    <a:pt x="604" y="428"/>
                  </a:lnTo>
                  <a:lnTo>
                    <a:pt x="596" y="448"/>
                  </a:lnTo>
                  <a:lnTo>
                    <a:pt x="588" y="465"/>
                  </a:lnTo>
                  <a:lnTo>
                    <a:pt x="576" y="482"/>
                  </a:lnTo>
                  <a:lnTo>
                    <a:pt x="564" y="498"/>
                  </a:lnTo>
                  <a:lnTo>
                    <a:pt x="550" y="512"/>
                  </a:lnTo>
                  <a:lnTo>
                    <a:pt x="534" y="525"/>
                  </a:lnTo>
                  <a:lnTo>
                    <a:pt x="518" y="537"/>
                  </a:lnTo>
                  <a:lnTo>
                    <a:pt x="500" y="547"/>
                  </a:lnTo>
                  <a:lnTo>
                    <a:pt x="480" y="556"/>
                  </a:lnTo>
                  <a:lnTo>
                    <a:pt x="461" y="562"/>
                  </a:lnTo>
                  <a:lnTo>
                    <a:pt x="439" y="567"/>
                  </a:lnTo>
                  <a:lnTo>
                    <a:pt x="428" y="569"/>
                  </a:lnTo>
                  <a:lnTo>
                    <a:pt x="418" y="571"/>
                  </a:lnTo>
                  <a:lnTo>
                    <a:pt x="407" y="571"/>
                  </a:lnTo>
                  <a:lnTo>
                    <a:pt x="395" y="572"/>
                  </a:lnTo>
                  <a:lnTo>
                    <a:pt x="384" y="571"/>
                  </a:lnTo>
                  <a:lnTo>
                    <a:pt x="374" y="571"/>
                  </a:lnTo>
                  <a:lnTo>
                    <a:pt x="362" y="569"/>
                  </a:lnTo>
                  <a:lnTo>
                    <a:pt x="351" y="567"/>
                  </a:lnTo>
                  <a:lnTo>
                    <a:pt x="330" y="562"/>
                  </a:lnTo>
                  <a:lnTo>
                    <a:pt x="310" y="556"/>
                  </a:lnTo>
                  <a:lnTo>
                    <a:pt x="292" y="547"/>
                  </a:lnTo>
                  <a:lnTo>
                    <a:pt x="273" y="537"/>
                  </a:lnTo>
                  <a:lnTo>
                    <a:pt x="256" y="525"/>
                  </a:lnTo>
                  <a:lnTo>
                    <a:pt x="241" y="512"/>
                  </a:lnTo>
                  <a:lnTo>
                    <a:pt x="227" y="498"/>
                  </a:lnTo>
                  <a:lnTo>
                    <a:pt x="214" y="482"/>
                  </a:lnTo>
                  <a:lnTo>
                    <a:pt x="203" y="465"/>
                  </a:lnTo>
                  <a:lnTo>
                    <a:pt x="195" y="448"/>
                  </a:lnTo>
                  <a:lnTo>
                    <a:pt x="187" y="428"/>
                  </a:lnTo>
                  <a:lnTo>
                    <a:pt x="182" y="409"/>
                  </a:lnTo>
                  <a:lnTo>
                    <a:pt x="180" y="399"/>
                  </a:lnTo>
                  <a:lnTo>
                    <a:pt x="179" y="388"/>
                  </a:lnTo>
                  <a:lnTo>
                    <a:pt x="178" y="378"/>
                  </a:lnTo>
                  <a:lnTo>
                    <a:pt x="178" y="3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829" name="Google Shape;829;p33"/>
          <p:cNvSpPr txBox="1"/>
          <p:nvPr/>
        </p:nvSpPr>
        <p:spPr>
          <a:xfrm>
            <a:off x="4197693" y="2941778"/>
            <a:ext cx="1575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0" name="Google Shape;830;p33"/>
          <p:cNvSpPr txBox="1"/>
          <p:nvPr/>
        </p:nvSpPr>
        <p:spPr>
          <a:xfrm>
            <a:off x="6025554" y="2941778"/>
            <a:ext cx="14661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831" name="Google Shape;831;p33"/>
          <p:cNvGrpSpPr/>
          <p:nvPr/>
        </p:nvGrpSpPr>
        <p:grpSpPr>
          <a:xfrm>
            <a:off x="1485299" y="1521401"/>
            <a:ext cx="1940043" cy="1879681"/>
            <a:chOff x="1485299" y="1521401"/>
            <a:chExt cx="1940043" cy="1879681"/>
          </a:xfrm>
        </p:grpSpPr>
        <p:grpSp>
          <p:nvGrpSpPr>
            <p:cNvPr id="832" name="Google Shape;832;p33"/>
            <p:cNvGrpSpPr/>
            <p:nvPr/>
          </p:nvGrpSpPr>
          <p:grpSpPr>
            <a:xfrm>
              <a:off x="2357053" y="2091150"/>
              <a:ext cx="1068289" cy="1065809"/>
              <a:chOff x="1228725" y="1924050"/>
              <a:chExt cx="684213" cy="682625"/>
            </a:xfrm>
          </p:grpSpPr>
          <p:sp>
            <p:nvSpPr>
              <p:cNvPr id="833" name="Google Shape;833;p33"/>
              <p:cNvSpPr/>
              <p:nvPr/>
            </p:nvSpPr>
            <p:spPr>
              <a:xfrm>
                <a:off x="1228725" y="1924050"/>
                <a:ext cx="684213" cy="682625"/>
              </a:xfrm>
              <a:custGeom>
                <a:rect b="b" l="l" r="r" t="t"/>
                <a:pathLst>
                  <a:path extrusionOk="0" h="9462" w="9473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834" name="Google Shape;834;p33"/>
              <p:cNvSpPr txBox="1"/>
              <p:nvPr/>
            </p:nvSpPr>
            <p:spPr>
              <a:xfrm>
                <a:off x="1368860" y="1940109"/>
                <a:ext cx="349278" cy="650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60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4</a:t>
                </a:r>
                <a:endParaRPr sz="6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pic>
          <p:nvPicPr>
            <p:cNvPr id="835" name="Google Shape;835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5299" y="1521401"/>
              <a:ext cx="1365614" cy="1879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4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rgbClr val="F18800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rgbClr val="F188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842" name="Google Shape;842;p34"/>
          <p:cNvGrpSpPr/>
          <p:nvPr/>
        </p:nvGrpSpPr>
        <p:grpSpPr>
          <a:xfrm>
            <a:off x="3673476" y="1131590"/>
            <a:ext cx="966788" cy="966788"/>
            <a:chOff x="3673476" y="1131590"/>
            <a:chExt cx="966788" cy="966788"/>
          </a:xfrm>
        </p:grpSpPr>
        <p:sp>
          <p:nvSpPr>
            <p:cNvPr id="843" name="Google Shape;843;p34"/>
            <p:cNvSpPr/>
            <p:nvPr/>
          </p:nvSpPr>
          <p:spPr>
            <a:xfrm>
              <a:off x="3673476" y="1131590"/>
              <a:ext cx="966788" cy="966788"/>
            </a:xfrm>
            <a:custGeom>
              <a:rect b="b" l="l" r="r" t="t"/>
              <a:pathLst>
                <a:path extrusionOk="0" h="4872" w="4870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802063" y="1260178"/>
              <a:ext cx="709613" cy="709613"/>
            </a:xfrm>
            <a:custGeom>
              <a:rect b="b" l="l" r="r" t="t"/>
              <a:pathLst>
                <a:path extrusionOk="0" h="3578" w="3576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45" name="Google Shape;845;p34"/>
          <p:cNvGrpSpPr/>
          <p:nvPr/>
        </p:nvGrpSpPr>
        <p:grpSpPr>
          <a:xfrm>
            <a:off x="4597401" y="2028528"/>
            <a:ext cx="966788" cy="966788"/>
            <a:chOff x="4597401" y="2028528"/>
            <a:chExt cx="966788" cy="966788"/>
          </a:xfrm>
        </p:grpSpPr>
        <p:sp>
          <p:nvSpPr>
            <p:cNvPr id="846" name="Google Shape;846;p34"/>
            <p:cNvSpPr/>
            <p:nvPr/>
          </p:nvSpPr>
          <p:spPr>
            <a:xfrm>
              <a:off x="4597401" y="2028528"/>
              <a:ext cx="966788" cy="966788"/>
            </a:xfrm>
            <a:custGeom>
              <a:rect b="b" l="l" r="r" t="t"/>
              <a:pathLst>
                <a:path extrusionOk="0" h="4872" w="4869">
                  <a:moveTo>
                    <a:pt x="0" y="2508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2" y="2493"/>
                  </a:lnTo>
                  <a:lnTo>
                    <a:pt x="1" y="2474"/>
                  </a:lnTo>
                  <a:lnTo>
                    <a:pt x="0" y="2455"/>
                  </a:lnTo>
                  <a:lnTo>
                    <a:pt x="0" y="2436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5"/>
                  </a:lnTo>
                  <a:lnTo>
                    <a:pt x="49" y="1945"/>
                  </a:lnTo>
                  <a:lnTo>
                    <a:pt x="76" y="1827"/>
                  </a:lnTo>
                  <a:lnTo>
                    <a:pt x="109" y="1712"/>
                  </a:lnTo>
                  <a:lnTo>
                    <a:pt x="147" y="1598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6"/>
                  </a:lnTo>
                  <a:lnTo>
                    <a:pt x="352" y="1173"/>
                  </a:lnTo>
                  <a:lnTo>
                    <a:pt x="416" y="1074"/>
                  </a:lnTo>
                  <a:lnTo>
                    <a:pt x="484" y="979"/>
                  </a:lnTo>
                  <a:lnTo>
                    <a:pt x="556" y="887"/>
                  </a:lnTo>
                  <a:lnTo>
                    <a:pt x="633" y="799"/>
                  </a:lnTo>
                  <a:lnTo>
                    <a:pt x="713" y="714"/>
                  </a:lnTo>
                  <a:lnTo>
                    <a:pt x="798" y="633"/>
                  </a:lnTo>
                  <a:lnTo>
                    <a:pt x="887" y="556"/>
                  </a:lnTo>
                  <a:lnTo>
                    <a:pt x="978" y="484"/>
                  </a:lnTo>
                  <a:lnTo>
                    <a:pt x="1074" y="416"/>
                  </a:lnTo>
                  <a:lnTo>
                    <a:pt x="1172" y="353"/>
                  </a:lnTo>
                  <a:lnTo>
                    <a:pt x="1274" y="295"/>
                  </a:lnTo>
                  <a:lnTo>
                    <a:pt x="1379" y="241"/>
                  </a:lnTo>
                  <a:lnTo>
                    <a:pt x="1487" y="192"/>
                  </a:lnTo>
                  <a:lnTo>
                    <a:pt x="1598" y="148"/>
                  </a:lnTo>
                  <a:lnTo>
                    <a:pt x="1710" y="110"/>
                  </a:lnTo>
                  <a:lnTo>
                    <a:pt x="1826" y="77"/>
                  </a:lnTo>
                  <a:lnTo>
                    <a:pt x="1944" y="50"/>
                  </a:lnTo>
                  <a:lnTo>
                    <a:pt x="2064" y="29"/>
                  </a:lnTo>
                  <a:lnTo>
                    <a:pt x="2186" y="13"/>
                  </a:lnTo>
                  <a:lnTo>
                    <a:pt x="2310" y="4"/>
                  </a:lnTo>
                  <a:lnTo>
                    <a:pt x="2435" y="0"/>
                  </a:lnTo>
                  <a:lnTo>
                    <a:pt x="2560" y="4"/>
                  </a:lnTo>
                  <a:lnTo>
                    <a:pt x="2684" y="13"/>
                  </a:lnTo>
                  <a:lnTo>
                    <a:pt x="2806" y="29"/>
                  </a:lnTo>
                  <a:lnTo>
                    <a:pt x="2925" y="50"/>
                  </a:lnTo>
                  <a:lnTo>
                    <a:pt x="3043" y="77"/>
                  </a:lnTo>
                  <a:lnTo>
                    <a:pt x="3158" y="110"/>
                  </a:lnTo>
                  <a:lnTo>
                    <a:pt x="3271" y="148"/>
                  </a:lnTo>
                  <a:lnTo>
                    <a:pt x="3383" y="192"/>
                  </a:lnTo>
                  <a:lnTo>
                    <a:pt x="3490" y="241"/>
                  </a:lnTo>
                  <a:lnTo>
                    <a:pt x="3594" y="295"/>
                  </a:lnTo>
                  <a:lnTo>
                    <a:pt x="3697" y="353"/>
                  </a:lnTo>
                  <a:lnTo>
                    <a:pt x="3796" y="416"/>
                  </a:lnTo>
                  <a:lnTo>
                    <a:pt x="3891" y="484"/>
                  </a:lnTo>
                  <a:lnTo>
                    <a:pt x="3983" y="556"/>
                  </a:lnTo>
                  <a:lnTo>
                    <a:pt x="4071" y="633"/>
                  </a:lnTo>
                  <a:lnTo>
                    <a:pt x="4156" y="714"/>
                  </a:lnTo>
                  <a:lnTo>
                    <a:pt x="4237" y="799"/>
                  </a:lnTo>
                  <a:lnTo>
                    <a:pt x="4313" y="887"/>
                  </a:lnTo>
                  <a:lnTo>
                    <a:pt x="4386" y="979"/>
                  </a:lnTo>
                  <a:lnTo>
                    <a:pt x="4453" y="1074"/>
                  </a:lnTo>
                  <a:lnTo>
                    <a:pt x="4516" y="1173"/>
                  </a:lnTo>
                  <a:lnTo>
                    <a:pt x="4575" y="1276"/>
                  </a:lnTo>
                  <a:lnTo>
                    <a:pt x="4629" y="1380"/>
                  </a:lnTo>
                  <a:lnTo>
                    <a:pt x="4677" y="1488"/>
                  </a:lnTo>
                  <a:lnTo>
                    <a:pt x="4721" y="1598"/>
                  </a:lnTo>
                  <a:lnTo>
                    <a:pt x="4760" y="1712"/>
                  </a:lnTo>
                  <a:lnTo>
                    <a:pt x="4792" y="1827"/>
                  </a:lnTo>
                  <a:lnTo>
                    <a:pt x="4819" y="1945"/>
                  </a:lnTo>
                  <a:lnTo>
                    <a:pt x="4841" y="2065"/>
                  </a:lnTo>
                  <a:lnTo>
                    <a:pt x="4857" y="2187"/>
                  </a:lnTo>
                  <a:lnTo>
                    <a:pt x="4866" y="2311"/>
                  </a:lnTo>
                  <a:lnTo>
                    <a:pt x="4869" y="2436"/>
                  </a:lnTo>
                  <a:lnTo>
                    <a:pt x="4866" y="2561"/>
                  </a:lnTo>
                  <a:lnTo>
                    <a:pt x="4857" y="2685"/>
                  </a:lnTo>
                  <a:lnTo>
                    <a:pt x="4841" y="2807"/>
                  </a:lnTo>
                  <a:lnTo>
                    <a:pt x="4819" y="2927"/>
                  </a:lnTo>
                  <a:lnTo>
                    <a:pt x="4792" y="3045"/>
                  </a:lnTo>
                  <a:lnTo>
                    <a:pt x="4760" y="3161"/>
                  </a:lnTo>
                  <a:lnTo>
                    <a:pt x="4721" y="3274"/>
                  </a:lnTo>
                  <a:lnTo>
                    <a:pt x="4677" y="3384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8"/>
                  </a:lnTo>
                  <a:lnTo>
                    <a:pt x="4386" y="3894"/>
                  </a:lnTo>
                  <a:lnTo>
                    <a:pt x="4313" y="3985"/>
                  </a:lnTo>
                  <a:lnTo>
                    <a:pt x="4237" y="4074"/>
                  </a:lnTo>
                  <a:lnTo>
                    <a:pt x="4156" y="4159"/>
                  </a:lnTo>
                  <a:lnTo>
                    <a:pt x="4071" y="4239"/>
                  </a:lnTo>
                  <a:lnTo>
                    <a:pt x="3983" y="4315"/>
                  </a:lnTo>
                  <a:lnTo>
                    <a:pt x="3891" y="4388"/>
                  </a:lnTo>
                  <a:lnTo>
                    <a:pt x="3796" y="4456"/>
                  </a:lnTo>
                  <a:lnTo>
                    <a:pt x="3697" y="4519"/>
                  </a:lnTo>
                  <a:lnTo>
                    <a:pt x="3594" y="4578"/>
                  </a:lnTo>
                  <a:lnTo>
                    <a:pt x="3490" y="4631"/>
                  </a:lnTo>
                  <a:lnTo>
                    <a:pt x="3383" y="4681"/>
                  </a:lnTo>
                  <a:lnTo>
                    <a:pt x="3271" y="4724"/>
                  </a:lnTo>
                  <a:lnTo>
                    <a:pt x="3158" y="4762"/>
                  </a:lnTo>
                  <a:lnTo>
                    <a:pt x="3043" y="4796"/>
                  </a:lnTo>
                  <a:lnTo>
                    <a:pt x="2925" y="4823"/>
                  </a:lnTo>
                  <a:lnTo>
                    <a:pt x="2806" y="4844"/>
                  </a:lnTo>
                  <a:lnTo>
                    <a:pt x="2684" y="4859"/>
                  </a:lnTo>
                  <a:lnTo>
                    <a:pt x="2560" y="4869"/>
                  </a:lnTo>
                  <a:lnTo>
                    <a:pt x="2435" y="4872"/>
                  </a:lnTo>
                  <a:lnTo>
                    <a:pt x="2390" y="4871"/>
                  </a:lnTo>
                  <a:lnTo>
                    <a:pt x="2345" y="4870"/>
                  </a:lnTo>
                  <a:lnTo>
                    <a:pt x="2301" y="4868"/>
                  </a:lnTo>
                  <a:lnTo>
                    <a:pt x="2257" y="4866"/>
                  </a:lnTo>
                  <a:lnTo>
                    <a:pt x="2213" y="4862"/>
                  </a:lnTo>
                  <a:lnTo>
                    <a:pt x="2169" y="4858"/>
                  </a:lnTo>
                  <a:lnTo>
                    <a:pt x="2126" y="4853"/>
                  </a:lnTo>
                  <a:lnTo>
                    <a:pt x="2083" y="4848"/>
                  </a:lnTo>
                  <a:lnTo>
                    <a:pt x="2041" y="4841"/>
                  </a:lnTo>
                  <a:lnTo>
                    <a:pt x="1998" y="4833"/>
                  </a:lnTo>
                  <a:lnTo>
                    <a:pt x="1956" y="4825"/>
                  </a:lnTo>
                  <a:lnTo>
                    <a:pt x="1914" y="4817"/>
                  </a:lnTo>
                  <a:lnTo>
                    <a:pt x="1873" y="4807"/>
                  </a:lnTo>
                  <a:lnTo>
                    <a:pt x="1831" y="4797"/>
                  </a:lnTo>
                  <a:lnTo>
                    <a:pt x="1790" y="4786"/>
                  </a:lnTo>
                  <a:lnTo>
                    <a:pt x="1750" y="4774"/>
                  </a:lnTo>
                  <a:lnTo>
                    <a:pt x="1709" y="4762"/>
                  </a:lnTo>
                  <a:lnTo>
                    <a:pt x="1669" y="4748"/>
                  </a:lnTo>
                  <a:lnTo>
                    <a:pt x="1628" y="4735"/>
                  </a:lnTo>
                  <a:lnTo>
                    <a:pt x="1589" y="4720"/>
                  </a:lnTo>
                  <a:lnTo>
                    <a:pt x="1549" y="4704"/>
                  </a:lnTo>
                  <a:lnTo>
                    <a:pt x="1510" y="4689"/>
                  </a:lnTo>
                  <a:lnTo>
                    <a:pt x="1470" y="4672"/>
                  </a:lnTo>
                  <a:lnTo>
                    <a:pt x="1431" y="4655"/>
                  </a:lnTo>
                  <a:lnTo>
                    <a:pt x="1393" y="4637"/>
                  </a:lnTo>
                  <a:lnTo>
                    <a:pt x="1353" y="4618"/>
                  </a:lnTo>
                  <a:lnTo>
                    <a:pt x="1315" y="4597"/>
                  </a:lnTo>
                  <a:lnTo>
                    <a:pt x="1276" y="4577"/>
                  </a:lnTo>
                  <a:lnTo>
                    <a:pt x="1239" y="4557"/>
                  </a:lnTo>
                  <a:lnTo>
                    <a:pt x="1201" y="4535"/>
                  </a:lnTo>
                  <a:lnTo>
                    <a:pt x="1164" y="4513"/>
                  </a:lnTo>
                  <a:lnTo>
                    <a:pt x="1125" y="4489"/>
                  </a:lnTo>
                  <a:lnTo>
                    <a:pt x="1106" y="4478"/>
                  </a:lnTo>
                  <a:lnTo>
                    <a:pt x="1083" y="4463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6" y="4416"/>
                  </a:lnTo>
                  <a:lnTo>
                    <a:pt x="986" y="4407"/>
                  </a:lnTo>
                  <a:lnTo>
                    <a:pt x="968" y="4401"/>
                  </a:lnTo>
                  <a:lnTo>
                    <a:pt x="950" y="4398"/>
                  </a:lnTo>
                  <a:lnTo>
                    <a:pt x="933" y="4397"/>
                  </a:lnTo>
                  <a:lnTo>
                    <a:pt x="917" y="4399"/>
                  </a:lnTo>
                  <a:lnTo>
                    <a:pt x="901" y="4402"/>
                  </a:lnTo>
                  <a:lnTo>
                    <a:pt x="887" y="4408"/>
                  </a:lnTo>
                  <a:lnTo>
                    <a:pt x="872" y="4416"/>
                  </a:lnTo>
                  <a:lnTo>
                    <a:pt x="856" y="4425"/>
                  </a:lnTo>
                  <a:lnTo>
                    <a:pt x="841" y="4436"/>
                  </a:lnTo>
                  <a:lnTo>
                    <a:pt x="826" y="4448"/>
                  </a:lnTo>
                  <a:lnTo>
                    <a:pt x="793" y="4475"/>
                  </a:lnTo>
                  <a:lnTo>
                    <a:pt x="756" y="4506"/>
                  </a:lnTo>
                  <a:lnTo>
                    <a:pt x="736" y="4522"/>
                  </a:lnTo>
                  <a:lnTo>
                    <a:pt x="714" y="4539"/>
                  </a:lnTo>
                  <a:lnTo>
                    <a:pt x="692" y="4554"/>
                  </a:lnTo>
                  <a:lnTo>
                    <a:pt x="667" y="4570"/>
                  </a:lnTo>
                  <a:lnTo>
                    <a:pt x="640" y="4586"/>
                  </a:lnTo>
                  <a:lnTo>
                    <a:pt x="612" y="4602"/>
                  </a:lnTo>
                  <a:lnTo>
                    <a:pt x="580" y="4616"/>
                  </a:lnTo>
                  <a:lnTo>
                    <a:pt x="547" y="4630"/>
                  </a:lnTo>
                  <a:lnTo>
                    <a:pt x="511" y="4642"/>
                  </a:lnTo>
                  <a:lnTo>
                    <a:pt x="472" y="4654"/>
                  </a:lnTo>
                  <a:lnTo>
                    <a:pt x="430" y="4664"/>
                  </a:lnTo>
                  <a:lnTo>
                    <a:pt x="386" y="4672"/>
                  </a:lnTo>
                  <a:lnTo>
                    <a:pt x="338" y="4678"/>
                  </a:lnTo>
                  <a:lnTo>
                    <a:pt x="286" y="4683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2" y="4675"/>
                  </a:lnTo>
                  <a:lnTo>
                    <a:pt x="213" y="4663"/>
                  </a:lnTo>
                  <a:lnTo>
                    <a:pt x="231" y="4649"/>
                  </a:lnTo>
                  <a:lnTo>
                    <a:pt x="249" y="4636"/>
                  </a:lnTo>
                  <a:lnTo>
                    <a:pt x="266" y="4621"/>
                  </a:lnTo>
                  <a:lnTo>
                    <a:pt x="280" y="4606"/>
                  </a:lnTo>
                  <a:lnTo>
                    <a:pt x="295" y="4590"/>
                  </a:lnTo>
                  <a:lnTo>
                    <a:pt x="310" y="4575"/>
                  </a:lnTo>
                  <a:lnTo>
                    <a:pt x="322" y="4558"/>
                  </a:lnTo>
                  <a:lnTo>
                    <a:pt x="333" y="4541"/>
                  </a:lnTo>
                  <a:lnTo>
                    <a:pt x="345" y="4523"/>
                  </a:lnTo>
                  <a:lnTo>
                    <a:pt x="355" y="4505"/>
                  </a:lnTo>
                  <a:lnTo>
                    <a:pt x="364" y="4487"/>
                  </a:lnTo>
                  <a:lnTo>
                    <a:pt x="373" y="4468"/>
                  </a:lnTo>
                  <a:lnTo>
                    <a:pt x="381" y="4448"/>
                  </a:lnTo>
                  <a:lnTo>
                    <a:pt x="387" y="4429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4" y="4312"/>
                  </a:lnTo>
                  <a:lnTo>
                    <a:pt x="417" y="4293"/>
                  </a:lnTo>
                  <a:lnTo>
                    <a:pt x="418" y="4274"/>
                  </a:lnTo>
                  <a:lnTo>
                    <a:pt x="420" y="4235"/>
                  </a:lnTo>
                  <a:lnTo>
                    <a:pt x="419" y="4198"/>
                  </a:lnTo>
                  <a:lnTo>
                    <a:pt x="417" y="4163"/>
                  </a:lnTo>
                  <a:lnTo>
                    <a:pt x="413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0"/>
                  </a:lnTo>
                  <a:lnTo>
                    <a:pt x="379" y="3983"/>
                  </a:lnTo>
                  <a:lnTo>
                    <a:pt x="367" y="3944"/>
                  </a:lnTo>
                  <a:lnTo>
                    <a:pt x="354" y="3906"/>
                  </a:lnTo>
                  <a:lnTo>
                    <a:pt x="340" y="3867"/>
                  </a:lnTo>
                  <a:lnTo>
                    <a:pt x="324" y="3826"/>
                  </a:lnTo>
                  <a:lnTo>
                    <a:pt x="293" y="3744"/>
                  </a:lnTo>
                  <a:lnTo>
                    <a:pt x="258" y="3657"/>
                  </a:lnTo>
                  <a:lnTo>
                    <a:pt x="222" y="3567"/>
                  </a:lnTo>
                  <a:lnTo>
                    <a:pt x="186" y="3471"/>
                  </a:lnTo>
                  <a:lnTo>
                    <a:pt x="168" y="3421"/>
                  </a:lnTo>
                  <a:lnTo>
                    <a:pt x="150" y="3372"/>
                  </a:lnTo>
                  <a:lnTo>
                    <a:pt x="133" y="3320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5"/>
                  </a:lnTo>
                  <a:lnTo>
                    <a:pt x="70" y="3099"/>
                  </a:lnTo>
                  <a:lnTo>
                    <a:pt x="57" y="3039"/>
                  </a:lnTo>
                  <a:lnTo>
                    <a:pt x="45" y="2979"/>
                  </a:lnTo>
                  <a:lnTo>
                    <a:pt x="34" y="2917"/>
                  </a:lnTo>
                  <a:lnTo>
                    <a:pt x="23" y="2853"/>
                  </a:lnTo>
                  <a:lnTo>
                    <a:pt x="15" y="2788"/>
                  </a:lnTo>
                  <a:lnTo>
                    <a:pt x="9" y="2721"/>
                  </a:lnTo>
                  <a:lnTo>
                    <a:pt x="4" y="2651"/>
                  </a:lnTo>
                  <a:lnTo>
                    <a:pt x="1" y="2581"/>
                  </a:lnTo>
                  <a:lnTo>
                    <a:pt x="0" y="25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4725988" y="2157115"/>
              <a:ext cx="709613" cy="709613"/>
            </a:xfrm>
            <a:custGeom>
              <a:rect b="b" l="l" r="r" t="t"/>
              <a:pathLst>
                <a:path extrusionOk="0" h="3577" w="3575">
                  <a:moveTo>
                    <a:pt x="0" y="1788"/>
                  </a:moveTo>
                  <a:lnTo>
                    <a:pt x="2" y="1880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49"/>
                  </a:lnTo>
                  <a:lnTo>
                    <a:pt x="56" y="2235"/>
                  </a:lnTo>
                  <a:lnTo>
                    <a:pt x="80" y="2320"/>
                  </a:lnTo>
                  <a:lnTo>
                    <a:pt x="108" y="2403"/>
                  </a:lnTo>
                  <a:lnTo>
                    <a:pt x="140" y="2485"/>
                  </a:lnTo>
                  <a:lnTo>
                    <a:pt x="175" y="2564"/>
                  </a:lnTo>
                  <a:lnTo>
                    <a:pt x="216" y="2641"/>
                  </a:lnTo>
                  <a:lnTo>
                    <a:pt x="259" y="2716"/>
                  </a:lnTo>
                  <a:lnTo>
                    <a:pt x="305" y="2788"/>
                  </a:lnTo>
                  <a:lnTo>
                    <a:pt x="355" y="2859"/>
                  </a:lnTo>
                  <a:lnTo>
                    <a:pt x="407" y="2927"/>
                  </a:lnTo>
                  <a:lnTo>
                    <a:pt x="464" y="2991"/>
                  </a:lnTo>
                  <a:lnTo>
                    <a:pt x="524" y="3053"/>
                  </a:lnTo>
                  <a:lnTo>
                    <a:pt x="586" y="3113"/>
                  </a:lnTo>
                  <a:lnTo>
                    <a:pt x="650" y="3169"/>
                  </a:lnTo>
                  <a:lnTo>
                    <a:pt x="717" y="3222"/>
                  </a:lnTo>
                  <a:lnTo>
                    <a:pt x="788" y="3272"/>
                  </a:lnTo>
                  <a:lnTo>
                    <a:pt x="860" y="3318"/>
                  </a:lnTo>
                  <a:lnTo>
                    <a:pt x="935" y="3361"/>
                  </a:lnTo>
                  <a:lnTo>
                    <a:pt x="1013" y="3400"/>
                  </a:lnTo>
                  <a:lnTo>
                    <a:pt x="1091" y="3436"/>
                  </a:lnTo>
                  <a:lnTo>
                    <a:pt x="1173" y="3469"/>
                  </a:lnTo>
                  <a:lnTo>
                    <a:pt x="1256" y="3497"/>
                  </a:lnTo>
                  <a:lnTo>
                    <a:pt x="1341" y="3521"/>
                  </a:lnTo>
                  <a:lnTo>
                    <a:pt x="1427" y="3541"/>
                  </a:lnTo>
                  <a:lnTo>
                    <a:pt x="1515" y="3557"/>
                  </a:lnTo>
                  <a:lnTo>
                    <a:pt x="1604" y="3568"/>
                  </a:lnTo>
                  <a:lnTo>
                    <a:pt x="1696" y="3575"/>
                  </a:lnTo>
                  <a:lnTo>
                    <a:pt x="1788" y="3577"/>
                  </a:lnTo>
                  <a:lnTo>
                    <a:pt x="1879" y="3575"/>
                  </a:lnTo>
                  <a:lnTo>
                    <a:pt x="1970" y="3568"/>
                  </a:lnTo>
                  <a:lnTo>
                    <a:pt x="2059" y="3557"/>
                  </a:lnTo>
                  <a:lnTo>
                    <a:pt x="2147" y="3541"/>
                  </a:lnTo>
                  <a:lnTo>
                    <a:pt x="2234" y="3521"/>
                  </a:lnTo>
                  <a:lnTo>
                    <a:pt x="2319" y="3497"/>
                  </a:lnTo>
                  <a:lnTo>
                    <a:pt x="2402" y="3469"/>
                  </a:lnTo>
                  <a:lnTo>
                    <a:pt x="2483" y="3436"/>
                  </a:lnTo>
                  <a:lnTo>
                    <a:pt x="2563" y="3400"/>
                  </a:lnTo>
                  <a:lnTo>
                    <a:pt x="2640" y="3361"/>
                  </a:lnTo>
                  <a:lnTo>
                    <a:pt x="2714" y="3318"/>
                  </a:lnTo>
                  <a:lnTo>
                    <a:pt x="2787" y="3272"/>
                  </a:lnTo>
                  <a:lnTo>
                    <a:pt x="2857" y="3222"/>
                  </a:lnTo>
                  <a:lnTo>
                    <a:pt x="2925" y="3169"/>
                  </a:lnTo>
                  <a:lnTo>
                    <a:pt x="2989" y="3113"/>
                  </a:lnTo>
                  <a:lnTo>
                    <a:pt x="3052" y="3053"/>
                  </a:lnTo>
                  <a:lnTo>
                    <a:pt x="3111" y="2991"/>
                  </a:lnTo>
                  <a:lnTo>
                    <a:pt x="3167" y="2927"/>
                  </a:lnTo>
                  <a:lnTo>
                    <a:pt x="3220" y="2859"/>
                  </a:lnTo>
                  <a:lnTo>
                    <a:pt x="3270" y="2788"/>
                  </a:lnTo>
                  <a:lnTo>
                    <a:pt x="3317" y="2716"/>
                  </a:lnTo>
                  <a:lnTo>
                    <a:pt x="3360" y="2641"/>
                  </a:lnTo>
                  <a:lnTo>
                    <a:pt x="3399" y="2564"/>
                  </a:lnTo>
                  <a:lnTo>
                    <a:pt x="3435" y="2485"/>
                  </a:lnTo>
                  <a:lnTo>
                    <a:pt x="3467" y="2403"/>
                  </a:lnTo>
                  <a:lnTo>
                    <a:pt x="3495" y="2320"/>
                  </a:lnTo>
                  <a:lnTo>
                    <a:pt x="3519" y="2235"/>
                  </a:lnTo>
                  <a:lnTo>
                    <a:pt x="3539" y="2149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0"/>
                  </a:lnTo>
                  <a:lnTo>
                    <a:pt x="3575" y="1788"/>
                  </a:lnTo>
                  <a:lnTo>
                    <a:pt x="3573" y="1696"/>
                  </a:lnTo>
                  <a:lnTo>
                    <a:pt x="3566" y="1605"/>
                  </a:lnTo>
                  <a:lnTo>
                    <a:pt x="3555" y="1516"/>
                  </a:lnTo>
                  <a:lnTo>
                    <a:pt x="3539" y="1427"/>
                  </a:lnTo>
                  <a:lnTo>
                    <a:pt x="3519" y="1341"/>
                  </a:lnTo>
                  <a:lnTo>
                    <a:pt x="3495" y="1256"/>
                  </a:lnTo>
                  <a:lnTo>
                    <a:pt x="3467" y="1173"/>
                  </a:lnTo>
                  <a:lnTo>
                    <a:pt x="3435" y="1092"/>
                  </a:lnTo>
                  <a:lnTo>
                    <a:pt x="3399" y="1012"/>
                  </a:lnTo>
                  <a:lnTo>
                    <a:pt x="3360" y="935"/>
                  </a:lnTo>
                  <a:lnTo>
                    <a:pt x="3317" y="861"/>
                  </a:lnTo>
                  <a:lnTo>
                    <a:pt x="3270" y="788"/>
                  </a:lnTo>
                  <a:lnTo>
                    <a:pt x="3220" y="718"/>
                  </a:lnTo>
                  <a:lnTo>
                    <a:pt x="3167" y="650"/>
                  </a:lnTo>
                  <a:lnTo>
                    <a:pt x="3111" y="585"/>
                  </a:lnTo>
                  <a:lnTo>
                    <a:pt x="3052" y="523"/>
                  </a:lnTo>
                  <a:lnTo>
                    <a:pt x="2989" y="464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7" y="305"/>
                  </a:lnTo>
                  <a:lnTo>
                    <a:pt x="2714" y="258"/>
                  </a:lnTo>
                  <a:lnTo>
                    <a:pt x="2640" y="215"/>
                  </a:lnTo>
                  <a:lnTo>
                    <a:pt x="2563" y="175"/>
                  </a:lnTo>
                  <a:lnTo>
                    <a:pt x="2483" y="139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6"/>
                  </a:lnTo>
                  <a:lnTo>
                    <a:pt x="2147" y="36"/>
                  </a:lnTo>
                  <a:lnTo>
                    <a:pt x="2059" y="20"/>
                  </a:lnTo>
                  <a:lnTo>
                    <a:pt x="1970" y="9"/>
                  </a:lnTo>
                  <a:lnTo>
                    <a:pt x="1879" y="2"/>
                  </a:lnTo>
                  <a:lnTo>
                    <a:pt x="1788" y="0"/>
                  </a:lnTo>
                  <a:lnTo>
                    <a:pt x="1696" y="2"/>
                  </a:lnTo>
                  <a:lnTo>
                    <a:pt x="1604" y="9"/>
                  </a:lnTo>
                  <a:lnTo>
                    <a:pt x="1515" y="20"/>
                  </a:lnTo>
                  <a:lnTo>
                    <a:pt x="1427" y="36"/>
                  </a:lnTo>
                  <a:lnTo>
                    <a:pt x="1341" y="56"/>
                  </a:lnTo>
                  <a:lnTo>
                    <a:pt x="1256" y="80"/>
                  </a:lnTo>
                  <a:lnTo>
                    <a:pt x="1173" y="108"/>
                  </a:lnTo>
                  <a:lnTo>
                    <a:pt x="1091" y="139"/>
                  </a:lnTo>
                  <a:lnTo>
                    <a:pt x="1013" y="175"/>
                  </a:lnTo>
                  <a:lnTo>
                    <a:pt x="935" y="215"/>
                  </a:lnTo>
                  <a:lnTo>
                    <a:pt x="860" y="258"/>
                  </a:lnTo>
                  <a:lnTo>
                    <a:pt x="788" y="305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6" y="464"/>
                  </a:lnTo>
                  <a:lnTo>
                    <a:pt x="524" y="523"/>
                  </a:lnTo>
                  <a:lnTo>
                    <a:pt x="464" y="585"/>
                  </a:lnTo>
                  <a:lnTo>
                    <a:pt x="407" y="650"/>
                  </a:lnTo>
                  <a:lnTo>
                    <a:pt x="355" y="718"/>
                  </a:lnTo>
                  <a:lnTo>
                    <a:pt x="305" y="788"/>
                  </a:lnTo>
                  <a:lnTo>
                    <a:pt x="259" y="861"/>
                  </a:lnTo>
                  <a:lnTo>
                    <a:pt x="216" y="935"/>
                  </a:lnTo>
                  <a:lnTo>
                    <a:pt x="175" y="1012"/>
                  </a:lnTo>
                  <a:lnTo>
                    <a:pt x="140" y="1092"/>
                  </a:lnTo>
                  <a:lnTo>
                    <a:pt x="108" y="1173"/>
                  </a:lnTo>
                  <a:lnTo>
                    <a:pt x="80" y="1256"/>
                  </a:lnTo>
                  <a:lnTo>
                    <a:pt x="56" y="1341"/>
                  </a:lnTo>
                  <a:lnTo>
                    <a:pt x="36" y="1427"/>
                  </a:lnTo>
                  <a:lnTo>
                    <a:pt x="20" y="1516"/>
                  </a:lnTo>
                  <a:lnTo>
                    <a:pt x="9" y="1605"/>
                  </a:lnTo>
                  <a:lnTo>
                    <a:pt x="2" y="1696"/>
                  </a:lnTo>
                  <a:lnTo>
                    <a:pt x="0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48" name="Google Shape;848;p34"/>
          <p:cNvGrpSpPr/>
          <p:nvPr/>
        </p:nvGrpSpPr>
        <p:grpSpPr>
          <a:xfrm>
            <a:off x="3627438" y="2806403"/>
            <a:ext cx="966788" cy="966788"/>
            <a:chOff x="3627438" y="2806403"/>
            <a:chExt cx="966788" cy="966788"/>
          </a:xfrm>
        </p:grpSpPr>
        <p:sp>
          <p:nvSpPr>
            <p:cNvPr id="849" name="Google Shape;849;p34"/>
            <p:cNvSpPr/>
            <p:nvPr/>
          </p:nvSpPr>
          <p:spPr>
            <a:xfrm>
              <a:off x="3627438" y="2806403"/>
              <a:ext cx="966788" cy="966788"/>
            </a:xfrm>
            <a:custGeom>
              <a:rect b="b" l="l" r="r" t="t"/>
              <a:pathLst>
                <a:path extrusionOk="0" h="4872" w="4869">
                  <a:moveTo>
                    <a:pt x="4869" y="2508"/>
                  </a:moveTo>
                  <a:lnTo>
                    <a:pt x="4868" y="2510"/>
                  </a:lnTo>
                  <a:lnTo>
                    <a:pt x="4867" y="2512"/>
                  </a:lnTo>
                  <a:lnTo>
                    <a:pt x="4867" y="2493"/>
                  </a:lnTo>
                  <a:lnTo>
                    <a:pt x="4868" y="2473"/>
                  </a:lnTo>
                  <a:lnTo>
                    <a:pt x="4869" y="2454"/>
                  </a:lnTo>
                  <a:lnTo>
                    <a:pt x="4869" y="2436"/>
                  </a:lnTo>
                  <a:lnTo>
                    <a:pt x="4866" y="2310"/>
                  </a:lnTo>
                  <a:lnTo>
                    <a:pt x="4857" y="2187"/>
                  </a:lnTo>
                  <a:lnTo>
                    <a:pt x="4841" y="2065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1"/>
                  </a:lnTo>
                  <a:lnTo>
                    <a:pt x="4722" y="1599"/>
                  </a:lnTo>
                  <a:lnTo>
                    <a:pt x="4678" y="1488"/>
                  </a:lnTo>
                  <a:lnTo>
                    <a:pt x="4629" y="1380"/>
                  </a:lnTo>
                  <a:lnTo>
                    <a:pt x="4575" y="1275"/>
                  </a:lnTo>
                  <a:lnTo>
                    <a:pt x="4517" y="1172"/>
                  </a:lnTo>
                  <a:lnTo>
                    <a:pt x="4453" y="1074"/>
                  </a:lnTo>
                  <a:lnTo>
                    <a:pt x="4385" y="978"/>
                  </a:lnTo>
                  <a:lnTo>
                    <a:pt x="4313" y="886"/>
                  </a:lnTo>
                  <a:lnTo>
                    <a:pt x="4236" y="798"/>
                  </a:lnTo>
                  <a:lnTo>
                    <a:pt x="4156" y="713"/>
                  </a:lnTo>
                  <a:lnTo>
                    <a:pt x="4071" y="632"/>
                  </a:lnTo>
                  <a:lnTo>
                    <a:pt x="3982" y="557"/>
                  </a:lnTo>
                  <a:lnTo>
                    <a:pt x="3891" y="483"/>
                  </a:lnTo>
                  <a:lnTo>
                    <a:pt x="3795" y="416"/>
                  </a:lnTo>
                  <a:lnTo>
                    <a:pt x="3697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1"/>
                  </a:lnTo>
                  <a:lnTo>
                    <a:pt x="3271" y="147"/>
                  </a:lnTo>
                  <a:lnTo>
                    <a:pt x="3159" y="109"/>
                  </a:lnTo>
                  <a:lnTo>
                    <a:pt x="3043" y="76"/>
                  </a:lnTo>
                  <a:lnTo>
                    <a:pt x="2925" y="49"/>
                  </a:lnTo>
                  <a:lnTo>
                    <a:pt x="2805" y="28"/>
                  </a:lnTo>
                  <a:lnTo>
                    <a:pt x="2683" y="12"/>
                  </a:lnTo>
                  <a:lnTo>
                    <a:pt x="2559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5" y="12"/>
                  </a:lnTo>
                  <a:lnTo>
                    <a:pt x="2063" y="28"/>
                  </a:lnTo>
                  <a:lnTo>
                    <a:pt x="1944" y="49"/>
                  </a:lnTo>
                  <a:lnTo>
                    <a:pt x="1826" y="76"/>
                  </a:lnTo>
                  <a:lnTo>
                    <a:pt x="1711" y="109"/>
                  </a:lnTo>
                  <a:lnTo>
                    <a:pt x="1598" y="147"/>
                  </a:lnTo>
                  <a:lnTo>
                    <a:pt x="1486" y="191"/>
                  </a:lnTo>
                  <a:lnTo>
                    <a:pt x="1379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3" y="416"/>
                  </a:lnTo>
                  <a:lnTo>
                    <a:pt x="978" y="483"/>
                  </a:lnTo>
                  <a:lnTo>
                    <a:pt x="886" y="557"/>
                  </a:lnTo>
                  <a:lnTo>
                    <a:pt x="798" y="632"/>
                  </a:lnTo>
                  <a:lnTo>
                    <a:pt x="713" y="713"/>
                  </a:lnTo>
                  <a:lnTo>
                    <a:pt x="632" y="798"/>
                  </a:lnTo>
                  <a:lnTo>
                    <a:pt x="556" y="886"/>
                  </a:lnTo>
                  <a:lnTo>
                    <a:pt x="483" y="978"/>
                  </a:lnTo>
                  <a:lnTo>
                    <a:pt x="416" y="1074"/>
                  </a:lnTo>
                  <a:lnTo>
                    <a:pt x="353" y="1172"/>
                  </a:lnTo>
                  <a:lnTo>
                    <a:pt x="294" y="1275"/>
                  </a:lnTo>
                  <a:lnTo>
                    <a:pt x="240" y="1380"/>
                  </a:lnTo>
                  <a:lnTo>
                    <a:pt x="192" y="1488"/>
                  </a:lnTo>
                  <a:lnTo>
                    <a:pt x="148" y="1599"/>
                  </a:lnTo>
                  <a:lnTo>
                    <a:pt x="109" y="1711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8" y="2065"/>
                  </a:lnTo>
                  <a:lnTo>
                    <a:pt x="12" y="2187"/>
                  </a:lnTo>
                  <a:lnTo>
                    <a:pt x="3" y="2310"/>
                  </a:lnTo>
                  <a:lnTo>
                    <a:pt x="0" y="2436"/>
                  </a:lnTo>
                  <a:lnTo>
                    <a:pt x="3" y="2561"/>
                  </a:lnTo>
                  <a:lnTo>
                    <a:pt x="12" y="2684"/>
                  </a:lnTo>
                  <a:lnTo>
                    <a:pt x="28" y="2807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09" y="3160"/>
                  </a:lnTo>
                  <a:lnTo>
                    <a:pt x="148" y="3273"/>
                  </a:lnTo>
                  <a:lnTo>
                    <a:pt x="192" y="3383"/>
                  </a:lnTo>
                  <a:lnTo>
                    <a:pt x="240" y="3492"/>
                  </a:lnTo>
                  <a:lnTo>
                    <a:pt x="294" y="3596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3" y="3893"/>
                  </a:lnTo>
                  <a:lnTo>
                    <a:pt x="556" y="3985"/>
                  </a:lnTo>
                  <a:lnTo>
                    <a:pt x="632" y="4073"/>
                  </a:lnTo>
                  <a:lnTo>
                    <a:pt x="713" y="4158"/>
                  </a:lnTo>
                  <a:lnTo>
                    <a:pt x="798" y="4239"/>
                  </a:lnTo>
                  <a:lnTo>
                    <a:pt x="886" y="4316"/>
                  </a:lnTo>
                  <a:lnTo>
                    <a:pt x="978" y="4388"/>
                  </a:lnTo>
                  <a:lnTo>
                    <a:pt x="1073" y="4456"/>
                  </a:lnTo>
                  <a:lnTo>
                    <a:pt x="1172" y="4519"/>
                  </a:lnTo>
                  <a:lnTo>
                    <a:pt x="1275" y="4577"/>
                  </a:lnTo>
                  <a:lnTo>
                    <a:pt x="1379" y="4631"/>
                  </a:lnTo>
                  <a:lnTo>
                    <a:pt x="1486" y="4680"/>
                  </a:lnTo>
                  <a:lnTo>
                    <a:pt x="1598" y="4724"/>
                  </a:lnTo>
                  <a:lnTo>
                    <a:pt x="1711" y="4762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3" y="4843"/>
                  </a:lnTo>
                  <a:lnTo>
                    <a:pt x="2185" y="4859"/>
                  </a:lnTo>
                  <a:lnTo>
                    <a:pt x="2309" y="4868"/>
                  </a:lnTo>
                  <a:lnTo>
                    <a:pt x="2434" y="4872"/>
                  </a:lnTo>
                  <a:lnTo>
                    <a:pt x="2479" y="4871"/>
                  </a:lnTo>
                  <a:lnTo>
                    <a:pt x="2524" y="4869"/>
                  </a:lnTo>
                  <a:lnTo>
                    <a:pt x="2568" y="4868"/>
                  </a:lnTo>
                  <a:lnTo>
                    <a:pt x="2612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2"/>
                  </a:lnTo>
                  <a:lnTo>
                    <a:pt x="2786" y="4847"/>
                  </a:lnTo>
                  <a:lnTo>
                    <a:pt x="2828" y="4840"/>
                  </a:lnTo>
                  <a:lnTo>
                    <a:pt x="2871" y="4833"/>
                  </a:lnTo>
                  <a:lnTo>
                    <a:pt x="2913" y="4825"/>
                  </a:lnTo>
                  <a:lnTo>
                    <a:pt x="2955" y="4816"/>
                  </a:lnTo>
                  <a:lnTo>
                    <a:pt x="2996" y="4806"/>
                  </a:lnTo>
                  <a:lnTo>
                    <a:pt x="3038" y="4796"/>
                  </a:lnTo>
                  <a:lnTo>
                    <a:pt x="3079" y="4786"/>
                  </a:lnTo>
                  <a:lnTo>
                    <a:pt x="3119" y="4774"/>
                  </a:lnTo>
                  <a:lnTo>
                    <a:pt x="3160" y="4761"/>
                  </a:lnTo>
                  <a:lnTo>
                    <a:pt x="3200" y="4748"/>
                  </a:lnTo>
                  <a:lnTo>
                    <a:pt x="3241" y="4734"/>
                  </a:lnTo>
                  <a:lnTo>
                    <a:pt x="3280" y="4719"/>
                  </a:lnTo>
                  <a:lnTo>
                    <a:pt x="3320" y="4705"/>
                  </a:lnTo>
                  <a:lnTo>
                    <a:pt x="3359" y="4688"/>
                  </a:lnTo>
                  <a:lnTo>
                    <a:pt x="3399" y="4671"/>
                  </a:lnTo>
                  <a:lnTo>
                    <a:pt x="3438" y="4654"/>
                  </a:lnTo>
                  <a:lnTo>
                    <a:pt x="3476" y="4636"/>
                  </a:lnTo>
                  <a:lnTo>
                    <a:pt x="3516" y="4617"/>
                  </a:lnTo>
                  <a:lnTo>
                    <a:pt x="3554" y="4598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5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6" y="4462"/>
                  </a:lnTo>
                  <a:lnTo>
                    <a:pt x="3812" y="4447"/>
                  </a:lnTo>
                  <a:lnTo>
                    <a:pt x="3843" y="4427"/>
                  </a:lnTo>
                  <a:lnTo>
                    <a:pt x="3863" y="4415"/>
                  </a:lnTo>
                  <a:lnTo>
                    <a:pt x="3883" y="4407"/>
                  </a:lnTo>
                  <a:lnTo>
                    <a:pt x="3901" y="4400"/>
                  </a:lnTo>
                  <a:lnTo>
                    <a:pt x="3919" y="4397"/>
                  </a:lnTo>
                  <a:lnTo>
                    <a:pt x="3936" y="4397"/>
                  </a:lnTo>
                  <a:lnTo>
                    <a:pt x="3952" y="4398"/>
                  </a:lnTo>
                  <a:lnTo>
                    <a:pt x="3968" y="4401"/>
                  </a:lnTo>
                  <a:lnTo>
                    <a:pt x="3982" y="4408"/>
                  </a:lnTo>
                  <a:lnTo>
                    <a:pt x="3997" y="4415"/>
                  </a:lnTo>
                  <a:lnTo>
                    <a:pt x="4013" y="4425"/>
                  </a:lnTo>
                  <a:lnTo>
                    <a:pt x="4028" y="4435"/>
                  </a:lnTo>
                  <a:lnTo>
                    <a:pt x="4043" y="4448"/>
                  </a:lnTo>
                  <a:lnTo>
                    <a:pt x="4076" y="4475"/>
                  </a:lnTo>
                  <a:lnTo>
                    <a:pt x="4113" y="4505"/>
                  </a:lnTo>
                  <a:lnTo>
                    <a:pt x="4133" y="4522"/>
                  </a:lnTo>
                  <a:lnTo>
                    <a:pt x="4155" y="4538"/>
                  </a:lnTo>
                  <a:lnTo>
                    <a:pt x="4177" y="4554"/>
                  </a:lnTo>
                  <a:lnTo>
                    <a:pt x="4202" y="4569"/>
                  </a:lnTo>
                  <a:lnTo>
                    <a:pt x="4229" y="4585"/>
                  </a:lnTo>
                  <a:lnTo>
                    <a:pt x="4257" y="4601"/>
                  </a:lnTo>
                  <a:lnTo>
                    <a:pt x="4289" y="4616"/>
                  </a:lnTo>
                  <a:lnTo>
                    <a:pt x="4322" y="4629"/>
                  </a:lnTo>
                  <a:lnTo>
                    <a:pt x="4358" y="4642"/>
                  </a:lnTo>
                  <a:lnTo>
                    <a:pt x="4397" y="4653"/>
                  </a:lnTo>
                  <a:lnTo>
                    <a:pt x="4439" y="4663"/>
                  </a:lnTo>
                  <a:lnTo>
                    <a:pt x="4483" y="4672"/>
                  </a:lnTo>
                  <a:lnTo>
                    <a:pt x="4531" y="4678"/>
                  </a:lnTo>
                  <a:lnTo>
                    <a:pt x="4583" y="4683"/>
                  </a:lnTo>
                  <a:lnTo>
                    <a:pt x="4638" y="4686"/>
                  </a:lnTo>
                  <a:lnTo>
                    <a:pt x="4697" y="4686"/>
                  </a:lnTo>
                  <a:lnTo>
                    <a:pt x="4677" y="4674"/>
                  </a:lnTo>
                  <a:lnTo>
                    <a:pt x="4656" y="4662"/>
                  </a:lnTo>
                  <a:lnTo>
                    <a:pt x="4638" y="4650"/>
                  </a:lnTo>
                  <a:lnTo>
                    <a:pt x="4620" y="4635"/>
                  </a:lnTo>
                  <a:lnTo>
                    <a:pt x="4603" y="4621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59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4" y="4522"/>
                  </a:lnTo>
                  <a:lnTo>
                    <a:pt x="4514" y="4504"/>
                  </a:lnTo>
                  <a:lnTo>
                    <a:pt x="4505" y="4486"/>
                  </a:lnTo>
                  <a:lnTo>
                    <a:pt x="4496" y="4467"/>
                  </a:lnTo>
                  <a:lnTo>
                    <a:pt x="4488" y="4448"/>
                  </a:lnTo>
                  <a:lnTo>
                    <a:pt x="4482" y="4429"/>
                  </a:lnTo>
                  <a:lnTo>
                    <a:pt x="4476" y="4409"/>
                  </a:lnTo>
                  <a:lnTo>
                    <a:pt x="4470" y="4390"/>
                  </a:lnTo>
                  <a:lnTo>
                    <a:pt x="4466" y="4371"/>
                  </a:lnTo>
                  <a:lnTo>
                    <a:pt x="4461" y="4351"/>
                  </a:lnTo>
                  <a:lnTo>
                    <a:pt x="4458" y="4332"/>
                  </a:lnTo>
                  <a:lnTo>
                    <a:pt x="4455" y="4311"/>
                  </a:lnTo>
                  <a:lnTo>
                    <a:pt x="4452" y="4292"/>
                  </a:lnTo>
                  <a:lnTo>
                    <a:pt x="4451" y="4273"/>
                  </a:lnTo>
                  <a:lnTo>
                    <a:pt x="4449" y="4235"/>
                  </a:lnTo>
                  <a:lnTo>
                    <a:pt x="4450" y="4197"/>
                  </a:lnTo>
                  <a:lnTo>
                    <a:pt x="4452" y="4162"/>
                  </a:lnTo>
                  <a:lnTo>
                    <a:pt x="4456" y="4129"/>
                  </a:lnTo>
                  <a:lnTo>
                    <a:pt x="4462" y="4093"/>
                  </a:lnTo>
                  <a:lnTo>
                    <a:pt x="4470" y="4056"/>
                  </a:lnTo>
                  <a:lnTo>
                    <a:pt x="4479" y="4019"/>
                  </a:lnTo>
                  <a:lnTo>
                    <a:pt x="4490" y="3982"/>
                  </a:lnTo>
                  <a:lnTo>
                    <a:pt x="4502" y="3945"/>
                  </a:lnTo>
                  <a:lnTo>
                    <a:pt x="4515" y="3905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6" y="3743"/>
                  </a:lnTo>
                  <a:lnTo>
                    <a:pt x="4611" y="3656"/>
                  </a:lnTo>
                  <a:lnTo>
                    <a:pt x="4647" y="3566"/>
                  </a:lnTo>
                  <a:lnTo>
                    <a:pt x="4683" y="3470"/>
                  </a:lnTo>
                  <a:lnTo>
                    <a:pt x="4701" y="3422"/>
                  </a:lnTo>
                  <a:lnTo>
                    <a:pt x="4719" y="3371"/>
                  </a:lnTo>
                  <a:lnTo>
                    <a:pt x="4736" y="3319"/>
                  </a:lnTo>
                  <a:lnTo>
                    <a:pt x="4753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799" y="3098"/>
                  </a:lnTo>
                  <a:lnTo>
                    <a:pt x="4812" y="3039"/>
                  </a:lnTo>
                  <a:lnTo>
                    <a:pt x="4824" y="2979"/>
                  </a:lnTo>
                  <a:lnTo>
                    <a:pt x="4835" y="2917"/>
                  </a:lnTo>
                  <a:lnTo>
                    <a:pt x="4846" y="2852"/>
                  </a:lnTo>
                  <a:lnTo>
                    <a:pt x="4854" y="2787"/>
                  </a:lnTo>
                  <a:lnTo>
                    <a:pt x="4860" y="2720"/>
                  </a:lnTo>
                  <a:lnTo>
                    <a:pt x="4865" y="2652"/>
                  </a:lnTo>
                  <a:lnTo>
                    <a:pt x="4868" y="2581"/>
                  </a:lnTo>
                  <a:lnTo>
                    <a:pt x="4869" y="25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3756026" y="2934990"/>
              <a:ext cx="709613" cy="709613"/>
            </a:xfrm>
            <a:custGeom>
              <a:rect b="b" l="l" r="r" t="t"/>
              <a:pathLst>
                <a:path extrusionOk="0" h="3577" w="3575">
                  <a:moveTo>
                    <a:pt x="3575" y="1789"/>
                  </a:moveTo>
                  <a:lnTo>
                    <a:pt x="3573" y="1881"/>
                  </a:lnTo>
                  <a:lnTo>
                    <a:pt x="3566" y="1972"/>
                  </a:lnTo>
                  <a:lnTo>
                    <a:pt x="3555" y="2061"/>
                  </a:lnTo>
                  <a:lnTo>
                    <a:pt x="3539" y="2149"/>
                  </a:lnTo>
                  <a:lnTo>
                    <a:pt x="3519" y="2236"/>
                  </a:lnTo>
                  <a:lnTo>
                    <a:pt x="3495" y="2320"/>
                  </a:lnTo>
                  <a:lnTo>
                    <a:pt x="3467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59" y="2642"/>
                  </a:lnTo>
                  <a:lnTo>
                    <a:pt x="3316" y="2716"/>
                  </a:lnTo>
                  <a:lnTo>
                    <a:pt x="3270" y="2789"/>
                  </a:lnTo>
                  <a:lnTo>
                    <a:pt x="3220" y="2859"/>
                  </a:lnTo>
                  <a:lnTo>
                    <a:pt x="3168" y="2927"/>
                  </a:lnTo>
                  <a:lnTo>
                    <a:pt x="3111" y="2991"/>
                  </a:lnTo>
                  <a:lnTo>
                    <a:pt x="3051" y="3054"/>
                  </a:lnTo>
                  <a:lnTo>
                    <a:pt x="2989" y="3113"/>
                  </a:lnTo>
                  <a:lnTo>
                    <a:pt x="2925" y="3169"/>
                  </a:lnTo>
                  <a:lnTo>
                    <a:pt x="2858" y="3222"/>
                  </a:lnTo>
                  <a:lnTo>
                    <a:pt x="2787" y="3272"/>
                  </a:lnTo>
                  <a:lnTo>
                    <a:pt x="2715" y="3319"/>
                  </a:lnTo>
                  <a:lnTo>
                    <a:pt x="2640" y="3362"/>
                  </a:lnTo>
                  <a:lnTo>
                    <a:pt x="2562" y="3402"/>
                  </a:lnTo>
                  <a:lnTo>
                    <a:pt x="2484" y="3438"/>
                  </a:lnTo>
                  <a:lnTo>
                    <a:pt x="2402" y="3469"/>
                  </a:lnTo>
                  <a:lnTo>
                    <a:pt x="2319" y="3497"/>
                  </a:lnTo>
                  <a:lnTo>
                    <a:pt x="2234" y="3521"/>
                  </a:lnTo>
                  <a:lnTo>
                    <a:pt x="2148" y="3541"/>
                  </a:lnTo>
                  <a:lnTo>
                    <a:pt x="2060" y="3557"/>
                  </a:lnTo>
                  <a:lnTo>
                    <a:pt x="1971" y="3568"/>
                  </a:lnTo>
                  <a:lnTo>
                    <a:pt x="1879" y="3575"/>
                  </a:lnTo>
                  <a:lnTo>
                    <a:pt x="1787" y="3577"/>
                  </a:lnTo>
                  <a:lnTo>
                    <a:pt x="1696" y="3575"/>
                  </a:lnTo>
                  <a:lnTo>
                    <a:pt x="1605" y="3568"/>
                  </a:lnTo>
                  <a:lnTo>
                    <a:pt x="1516" y="3557"/>
                  </a:lnTo>
                  <a:lnTo>
                    <a:pt x="1428" y="3541"/>
                  </a:lnTo>
                  <a:lnTo>
                    <a:pt x="1341" y="3521"/>
                  </a:lnTo>
                  <a:lnTo>
                    <a:pt x="1256" y="3497"/>
                  </a:lnTo>
                  <a:lnTo>
                    <a:pt x="1173" y="3469"/>
                  </a:lnTo>
                  <a:lnTo>
                    <a:pt x="1092" y="3438"/>
                  </a:lnTo>
                  <a:lnTo>
                    <a:pt x="1012" y="3402"/>
                  </a:lnTo>
                  <a:lnTo>
                    <a:pt x="935" y="3362"/>
                  </a:lnTo>
                  <a:lnTo>
                    <a:pt x="861" y="3319"/>
                  </a:lnTo>
                  <a:lnTo>
                    <a:pt x="788" y="3272"/>
                  </a:lnTo>
                  <a:lnTo>
                    <a:pt x="718" y="3222"/>
                  </a:lnTo>
                  <a:lnTo>
                    <a:pt x="650" y="3169"/>
                  </a:lnTo>
                  <a:lnTo>
                    <a:pt x="586" y="3113"/>
                  </a:lnTo>
                  <a:lnTo>
                    <a:pt x="523" y="3054"/>
                  </a:lnTo>
                  <a:lnTo>
                    <a:pt x="464" y="2991"/>
                  </a:lnTo>
                  <a:lnTo>
                    <a:pt x="408" y="2927"/>
                  </a:lnTo>
                  <a:lnTo>
                    <a:pt x="355" y="2859"/>
                  </a:lnTo>
                  <a:lnTo>
                    <a:pt x="305" y="2789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0"/>
                  </a:lnTo>
                  <a:lnTo>
                    <a:pt x="56" y="2236"/>
                  </a:lnTo>
                  <a:lnTo>
                    <a:pt x="36" y="2149"/>
                  </a:lnTo>
                  <a:lnTo>
                    <a:pt x="20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9"/>
                  </a:lnTo>
                  <a:lnTo>
                    <a:pt x="2" y="1697"/>
                  </a:lnTo>
                  <a:lnTo>
                    <a:pt x="9" y="1605"/>
                  </a:lnTo>
                  <a:lnTo>
                    <a:pt x="20" y="1516"/>
                  </a:lnTo>
                  <a:lnTo>
                    <a:pt x="36" y="1428"/>
                  </a:lnTo>
                  <a:lnTo>
                    <a:pt x="56" y="1342"/>
                  </a:lnTo>
                  <a:lnTo>
                    <a:pt x="80" y="1257"/>
                  </a:lnTo>
                  <a:lnTo>
                    <a:pt x="108" y="1174"/>
                  </a:lnTo>
                  <a:lnTo>
                    <a:pt x="140" y="1092"/>
                  </a:lnTo>
                  <a:lnTo>
                    <a:pt x="176" y="1014"/>
                  </a:lnTo>
                  <a:lnTo>
                    <a:pt x="215" y="936"/>
                  </a:lnTo>
                  <a:lnTo>
                    <a:pt x="258" y="861"/>
                  </a:lnTo>
                  <a:lnTo>
                    <a:pt x="305" y="788"/>
                  </a:lnTo>
                  <a:lnTo>
                    <a:pt x="355" y="718"/>
                  </a:lnTo>
                  <a:lnTo>
                    <a:pt x="408" y="650"/>
                  </a:lnTo>
                  <a:lnTo>
                    <a:pt x="464" y="586"/>
                  </a:lnTo>
                  <a:lnTo>
                    <a:pt x="523" y="524"/>
                  </a:lnTo>
                  <a:lnTo>
                    <a:pt x="586" y="464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5"/>
                  </a:lnTo>
                  <a:lnTo>
                    <a:pt x="861" y="259"/>
                  </a:lnTo>
                  <a:lnTo>
                    <a:pt x="935" y="215"/>
                  </a:lnTo>
                  <a:lnTo>
                    <a:pt x="1012" y="176"/>
                  </a:lnTo>
                  <a:lnTo>
                    <a:pt x="1092" y="141"/>
                  </a:lnTo>
                  <a:lnTo>
                    <a:pt x="1173" y="108"/>
                  </a:lnTo>
                  <a:lnTo>
                    <a:pt x="1256" y="80"/>
                  </a:lnTo>
                  <a:lnTo>
                    <a:pt x="1341" y="56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79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4" y="56"/>
                  </a:lnTo>
                  <a:lnTo>
                    <a:pt x="2319" y="80"/>
                  </a:lnTo>
                  <a:lnTo>
                    <a:pt x="2402" y="108"/>
                  </a:lnTo>
                  <a:lnTo>
                    <a:pt x="2484" y="141"/>
                  </a:lnTo>
                  <a:lnTo>
                    <a:pt x="2562" y="176"/>
                  </a:lnTo>
                  <a:lnTo>
                    <a:pt x="2640" y="215"/>
                  </a:lnTo>
                  <a:lnTo>
                    <a:pt x="2715" y="259"/>
                  </a:lnTo>
                  <a:lnTo>
                    <a:pt x="2787" y="305"/>
                  </a:lnTo>
                  <a:lnTo>
                    <a:pt x="2858" y="355"/>
                  </a:lnTo>
                  <a:lnTo>
                    <a:pt x="2925" y="408"/>
                  </a:lnTo>
                  <a:lnTo>
                    <a:pt x="2989" y="464"/>
                  </a:lnTo>
                  <a:lnTo>
                    <a:pt x="3051" y="524"/>
                  </a:lnTo>
                  <a:lnTo>
                    <a:pt x="3111" y="586"/>
                  </a:lnTo>
                  <a:lnTo>
                    <a:pt x="3168" y="650"/>
                  </a:lnTo>
                  <a:lnTo>
                    <a:pt x="3220" y="718"/>
                  </a:lnTo>
                  <a:lnTo>
                    <a:pt x="3270" y="788"/>
                  </a:lnTo>
                  <a:lnTo>
                    <a:pt x="3316" y="861"/>
                  </a:lnTo>
                  <a:lnTo>
                    <a:pt x="3359" y="936"/>
                  </a:lnTo>
                  <a:lnTo>
                    <a:pt x="3400" y="1014"/>
                  </a:lnTo>
                  <a:lnTo>
                    <a:pt x="3435" y="1092"/>
                  </a:lnTo>
                  <a:lnTo>
                    <a:pt x="3467" y="1174"/>
                  </a:lnTo>
                  <a:lnTo>
                    <a:pt x="3495" y="1257"/>
                  </a:lnTo>
                  <a:lnTo>
                    <a:pt x="3519" y="1342"/>
                  </a:lnTo>
                  <a:lnTo>
                    <a:pt x="3539" y="1428"/>
                  </a:lnTo>
                  <a:lnTo>
                    <a:pt x="3555" y="1516"/>
                  </a:lnTo>
                  <a:lnTo>
                    <a:pt x="3566" y="1605"/>
                  </a:lnTo>
                  <a:lnTo>
                    <a:pt x="3573" y="1697"/>
                  </a:lnTo>
                  <a:lnTo>
                    <a:pt x="3575" y="17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51" name="Google Shape;851;p34"/>
          <p:cNvGrpSpPr/>
          <p:nvPr/>
        </p:nvGrpSpPr>
        <p:grpSpPr>
          <a:xfrm>
            <a:off x="4524376" y="3744615"/>
            <a:ext cx="966788" cy="966788"/>
            <a:chOff x="4524376" y="3744615"/>
            <a:chExt cx="966788" cy="966788"/>
          </a:xfrm>
        </p:grpSpPr>
        <p:sp>
          <p:nvSpPr>
            <p:cNvPr id="852" name="Google Shape;852;p34"/>
            <p:cNvSpPr/>
            <p:nvPr/>
          </p:nvSpPr>
          <p:spPr>
            <a:xfrm>
              <a:off x="4524376" y="3744615"/>
              <a:ext cx="966788" cy="966788"/>
            </a:xfrm>
            <a:custGeom>
              <a:rect b="b" l="l" r="r" t="t"/>
              <a:pathLst>
                <a:path extrusionOk="0" h="4872" w="4869">
                  <a:moveTo>
                    <a:pt x="0" y="2509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1" y="2493"/>
                  </a:lnTo>
                  <a:lnTo>
                    <a:pt x="1" y="2474"/>
                  </a:lnTo>
                  <a:lnTo>
                    <a:pt x="0" y="2456"/>
                  </a:lnTo>
                  <a:lnTo>
                    <a:pt x="0" y="2437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6"/>
                  </a:lnTo>
                  <a:lnTo>
                    <a:pt x="49" y="1945"/>
                  </a:lnTo>
                  <a:lnTo>
                    <a:pt x="76" y="1828"/>
                  </a:lnTo>
                  <a:lnTo>
                    <a:pt x="109" y="1712"/>
                  </a:lnTo>
                  <a:lnTo>
                    <a:pt x="147" y="1599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5"/>
                  </a:lnTo>
                  <a:lnTo>
                    <a:pt x="353" y="1174"/>
                  </a:lnTo>
                  <a:lnTo>
                    <a:pt x="416" y="1075"/>
                  </a:lnTo>
                  <a:lnTo>
                    <a:pt x="483" y="979"/>
                  </a:lnTo>
                  <a:lnTo>
                    <a:pt x="555" y="887"/>
                  </a:lnTo>
                  <a:lnTo>
                    <a:pt x="632" y="798"/>
                  </a:lnTo>
                  <a:lnTo>
                    <a:pt x="713" y="714"/>
                  </a:lnTo>
                  <a:lnTo>
                    <a:pt x="798" y="634"/>
                  </a:lnTo>
                  <a:lnTo>
                    <a:pt x="886" y="557"/>
                  </a:lnTo>
                  <a:lnTo>
                    <a:pt x="978" y="485"/>
                  </a:lnTo>
                  <a:lnTo>
                    <a:pt x="1073" y="416"/>
                  </a:lnTo>
                  <a:lnTo>
                    <a:pt x="1172" y="353"/>
                  </a:lnTo>
                  <a:lnTo>
                    <a:pt x="1274" y="294"/>
                  </a:lnTo>
                  <a:lnTo>
                    <a:pt x="1379" y="240"/>
                  </a:lnTo>
                  <a:lnTo>
                    <a:pt x="1486" y="192"/>
                  </a:lnTo>
                  <a:lnTo>
                    <a:pt x="1598" y="148"/>
                  </a:lnTo>
                  <a:lnTo>
                    <a:pt x="1710" y="111"/>
                  </a:lnTo>
                  <a:lnTo>
                    <a:pt x="1825" y="77"/>
                  </a:lnTo>
                  <a:lnTo>
                    <a:pt x="1944" y="50"/>
                  </a:lnTo>
                  <a:lnTo>
                    <a:pt x="2063" y="28"/>
                  </a:lnTo>
                  <a:lnTo>
                    <a:pt x="2185" y="14"/>
                  </a:lnTo>
                  <a:lnTo>
                    <a:pt x="2309" y="3"/>
                  </a:lnTo>
                  <a:lnTo>
                    <a:pt x="2434" y="0"/>
                  </a:lnTo>
                  <a:lnTo>
                    <a:pt x="2559" y="3"/>
                  </a:lnTo>
                  <a:lnTo>
                    <a:pt x="2683" y="14"/>
                  </a:lnTo>
                  <a:lnTo>
                    <a:pt x="2805" y="28"/>
                  </a:lnTo>
                  <a:lnTo>
                    <a:pt x="2925" y="50"/>
                  </a:lnTo>
                  <a:lnTo>
                    <a:pt x="3042" y="77"/>
                  </a:lnTo>
                  <a:lnTo>
                    <a:pt x="3159" y="111"/>
                  </a:lnTo>
                  <a:lnTo>
                    <a:pt x="3271" y="148"/>
                  </a:lnTo>
                  <a:lnTo>
                    <a:pt x="3382" y="192"/>
                  </a:lnTo>
                  <a:lnTo>
                    <a:pt x="3490" y="240"/>
                  </a:lnTo>
                  <a:lnTo>
                    <a:pt x="3595" y="294"/>
                  </a:lnTo>
                  <a:lnTo>
                    <a:pt x="3697" y="353"/>
                  </a:lnTo>
                  <a:lnTo>
                    <a:pt x="3795" y="416"/>
                  </a:lnTo>
                  <a:lnTo>
                    <a:pt x="3891" y="485"/>
                  </a:lnTo>
                  <a:lnTo>
                    <a:pt x="3982" y="557"/>
                  </a:lnTo>
                  <a:lnTo>
                    <a:pt x="4071" y="634"/>
                  </a:lnTo>
                  <a:lnTo>
                    <a:pt x="4156" y="714"/>
                  </a:lnTo>
                  <a:lnTo>
                    <a:pt x="4236" y="798"/>
                  </a:lnTo>
                  <a:lnTo>
                    <a:pt x="4312" y="887"/>
                  </a:lnTo>
                  <a:lnTo>
                    <a:pt x="4385" y="979"/>
                  </a:lnTo>
                  <a:lnTo>
                    <a:pt x="4453" y="1075"/>
                  </a:lnTo>
                  <a:lnTo>
                    <a:pt x="4516" y="1174"/>
                  </a:lnTo>
                  <a:lnTo>
                    <a:pt x="4575" y="1275"/>
                  </a:lnTo>
                  <a:lnTo>
                    <a:pt x="4629" y="1380"/>
                  </a:lnTo>
                  <a:lnTo>
                    <a:pt x="4678" y="1488"/>
                  </a:lnTo>
                  <a:lnTo>
                    <a:pt x="4722" y="1599"/>
                  </a:lnTo>
                  <a:lnTo>
                    <a:pt x="4759" y="1712"/>
                  </a:lnTo>
                  <a:lnTo>
                    <a:pt x="4792" y="1828"/>
                  </a:lnTo>
                  <a:lnTo>
                    <a:pt x="4820" y="1945"/>
                  </a:lnTo>
                  <a:lnTo>
                    <a:pt x="4841" y="2066"/>
                  </a:lnTo>
                  <a:lnTo>
                    <a:pt x="4856" y="2187"/>
                  </a:lnTo>
                  <a:lnTo>
                    <a:pt x="4866" y="2311"/>
                  </a:lnTo>
                  <a:lnTo>
                    <a:pt x="4869" y="2437"/>
                  </a:lnTo>
                  <a:lnTo>
                    <a:pt x="4866" y="2562"/>
                  </a:lnTo>
                  <a:lnTo>
                    <a:pt x="4856" y="2686"/>
                  </a:lnTo>
                  <a:lnTo>
                    <a:pt x="4841" y="2808"/>
                  </a:lnTo>
                  <a:lnTo>
                    <a:pt x="4820" y="2927"/>
                  </a:lnTo>
                  <a:lnTo>
                    <a:pt x="4792" y="3045"/>
                  </a:lnTo>
                  <a:lnTo>
                    <a:pt x="4759" y="3160"/>
                  </a:lnTo>
                  <a:lnTo>
                    <a:pt x="4722" y="3274"/>
                  </a:lnTo>
                  <a:lnTo>
                    <a:pt x="4678" y="3385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9"/>
                  </a:lnTo>
                  <a:lnTo>
                    <a:pt x="4385" y="3893"/>
                  </a:lnTo>
                  <a:lnTo>
                    <a:pt x="4312" y="3986"/>
                  </a:lnTo>
                  <a:lnTo>
                    <a:pt x="4236" y="4074"/>
                  </a:lnTo>
                  <a:lnTo>
                    <a:pt x="4156" y="4158"/>
                  </a:lnTo>
                  <a:lnTo>
                    <a:pt x="4071" y="4239"/>
                  </a:lnTo>
                  <a:lnTo>
                    <a:pt x="3982" y="4316"/>
                  </a:lnTo>
                  <a:lnTo>
                    <a:pt x="3891" y="4388"/>
                  </a:lnTo>
                  <a:lnTo>
                    <a:pt x="3795" y="4456"/>
                  </a:lnTo>
                  <a:lnTo>
                    <a:pt x="3697" y="4519"/>
                  </a:lnTo>
                  <a:lnTo>
                    <a:pt x="3595" y="4578"/>
                  </a:lnTo>
                  <a:lnTo>
                    <a:pt x="3490" y="4632"/>
                  </a:lnTo>
                  <a:lnTo>
                    <a:pt x="3382" y="4680"/>
                  </a:lnTo>
                  <a:lnTo>
                    <a:pt x="3271" y="4724"/>
                  </a:lnTo>
                  <a:lnTo>
                    <a:pt x="3159" y="4763"/>
                  </a:lnTo>
                  <a:lnTo>
                    <a:pt x="3042" y="4795"/>
                  </a:lnTo>
                  <a:lnTo>
                    <a:pt x="2925" y="4822"/>
                  </a:lnTo>
                  <a:lnTo>
                    <a:pt x="2805" y="4844"/>
                  </a:lnTo>
                  <a:lnTo>
                    <a:pt x="2683" y="4860"/>
                  </a:lnTo>
                  <a:lnTo>
                    <a:pt x="2559" y="4869"/>
                  </a:lnTo>
                  <a:lnTo>
                    <a:pt x="2434" y="4872"/>
                  </a:lnTo>
                  <a:lnTo>
                    <a:pt x="2389" y="4872"/>
                  </a:lnTo>
                  <a:lnTo>
                    <a:pt x="2345" y="4871"/>
                  </a:lnTo>
                  <a:lnTo>
                    <a:pt x="2300" y="4869"/>
                  </a:lnTo>
                  <a:lnTo>
                    <a:pt x="2256" y="4866"/>
                  </a:lnTo>
                  <a:lnTo>
                    <a:pt x="2212" y="4862"/>
                  </a:lnTo>
                  <a:lnTo>
                    <a:pt x="2169" y="4858"/>
                  </a:lnTo>
                  <a:lnTo>
                    <a:pt x="2125" y="4853"/>
                  </a:lnTo>
                  <a:lnTo>
                    <a:pt x="2082" y="4847"/>
                  </a:lnTo>
                  <a:lnTo>
                    <a:pt x="2040" y="4840"/>
                  </a:lnTo>
                  <a:lnTo>
                    <a:pt x="1998" y="4834"/>
                  </a:lnTo>
                  <a:lnTo>
                    <a:pt x="1956" y="4826"/>
                  </a:lnTo>
                  <a:lnTo>
                    <a:pt x="1913" y="4817"/>
                  </a:lnTo>
                  <a:lnTo>
                    <a:pt x="1873" y="4808"/>
                  </a:lnTo>
                  <a:lnTo>
                    <a:pt x="1831" y="4798"/>
                  </a:lnTo>
                  <a:lnTo>
                    <a:pt x="1789" y="4786"/>
                  </a:lnTo>
                  <a:lnTo>
                    <a:pt x="1749" y="4774"/>
                  </a:lnTo>
                  <a:lnTo>
                    <a:pt x="1708" y="4762"/>
                  </a:lnTo>
                  <a:lnTo>
                    <a:pt x="1668" y="4749"/>
                  </a:lnTo>
                  <a:lnTo>
                    <a:pt x="1628" y="4734"/>
                  </a:lnTo>
                  <a:lnTo>
                    <a:pt x="1588" y="4720"/>
                  </a:lnTo>
                  <a:lnTo>
                    <a:pt x="1548" y="4705"/>
                  </a:lnTo>
                  <a:lnTo>
                    <a:pt x="1509" y="4689"/>
                  </a:lnTo>
                  <a:lnTo>
                    <a:pt x="1469" y="4672"/>
                  </a:lnTo>
                  <a:lnTo>
                    <a:pt x="1431" y="4654"/>
                  </a:lnTo>
                  <a:lnTo>
                    <a:pt x="1392" y="4636"/>
                  </a:lnTo>
                  <a:lnTo>
                    <a:pt x="1353" y="4617"/>
                  </a:lnTo>
                  <a:lnTo>
                    <a:pt x="1315" y="4598"/>
                  </a:lnTo>
                  <a:lnTo>
                    <a:pt x="1277" y="4578"/>
                  </a:lnTo>
                  <a:lnTo>
                    <a:pt x="1238" y="4556"/>
                  </a:lnTo>
                  <a:lnTo>
                    <a:pt x="1201" y="4535"/>
                  </a:lnTo>
                  <a:lnTo>
                    <a:pt x="1163" y="4512"/>
                  </a:lnTo>
                  <a:lnTo>
                    <a:pt x="1126" y="4490"/>
                  </a:lnTo>
                  <a:lnTo>
                    <a:pt x="1105" y="4477"/>
                  </a:lnTo>
                  <a:lnTo>
                    <a:pt x="1083" y="4464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5" y="4416"/>
                  </a:lnTo>
                  <a:lnTo>
                    <a:pt x="986" y="4407"/>
                  </a:lnTo>
                  <a:lnTo>
                    <a:pt x="967" y="4401"/>
                  </a:lnTo>
                  <a:lnTo>
                    <a:pt x="950" y="4397"/>
                  </a:lnTo>
                  <a:lnTo>
                    <a:pt x="933" y="4397"/>
                  </a:lnTo>
                  <a:lnTo>
                    <a:pt x="917" y="4398"/>
                  </a:lnTo>
                  <a:lnTo>
                    <a:pt x="901" y="4403"/>
                  </a:lnTo>
                  <a:lnTo>
                    <a:pt x="887" y="4409"/>
                  </a:lnTo>
                  <a:lnTo>
                    <a:pt x="871" y="4416"/>
                  </a:lnTo>
                  <a:lnTo>
                    <a:pt x="856" y="4426"/>
                  </a:lnTo>
                  <a:lnTo>
                    <a:pt x="840" y="4436"/>
                  </a:lnTo>
                  <a:lnTo>
                    <a:pt x="825" y="4448"/>
                  </a:lnTo>
                  <a:lnTo>
                    <a:pt x="792" y="4476"/>
                  </a:lnTo>
                  <a:lnTo>
                    <a:pt x="756" y="4507"/>
                  </a:lnTo>
                  <a:lnTo>
                    <a:pt x="736" y="4522"/>
                  </a:lnTo>
                  <a:lnTo>
                    <a:pt x="714" y="4538"/>
                  </a:lnTo>
                  <a:lnTo>
                    <a:pt x="692" y="4554"/>
                  </a:lnTo>
                  <a:lnTo>
                    <a:pt x="667" y="4571"/>
                  </a:lnTo>
                  <a:lnTo>
                    <a:pt x="640" y="4587"/>
                  </a:lnTo>
                  <a:lnTo>
                    <a:pt x="612" y="4601"/>
                  </a:lnTo>
                  <a:lnTo>
                    <a:pt x="580" y="4616"/>
                  </a:lnTo>
                  <a:lnTo>
                    <a:pt x="546" y="4630"/>
                  </a:lnTo>
                  <a:lnTo>
                    <a:pt x="510" y="4642"/>
                  </a:lnTo>
                  <a:lnTo>
                    <a:pt x="472" y="4653"/>
                  </a:lnTo>
                  <a:lnTo>
                    <a:pt x="430" y="4663"/>
                  </a:lnTo>
                  <a:lnTo>
                    <a:pt x="385" y="4672"/>
                  </a:lnTo>
                  <a:lnTo>
                    <a:pt x="338" y="4679"/>
                  </a:lnTo>
                  <a:lnTo>
                    <a:pt x="286" y="4684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3" y="4675"/>
                  </a:lnTo>
                  <a:lnTo>
                    <a:pt x="212" y="4662"/>
                  </a:lnTo>
                  <a:lnTo>
                    <a:pt x="231" y="4650"/>
                  </a:lnTo>
                  <a:lnTo>
                    <a:pt x="249" y="4636"/>
                  </a:lnTo>
                  <a:lnTo>
                    <a:pt x="265" y="4622"/>
                  </a:lnTo>
                  <a:lnTo>
                    <a:pt x="280" y="4606"/>
                  </a:lnTo>
                  <a:lnTo>
                    <a:pt x="295" y="4591"/>
                  </a:lnTo>
                  <a:lnTo>
                    <a:pt x="309" y="4574"/>
                  </a:lnTo>
                  <a:lnTo>
                    <a:pt x="321" y="4557"/>
                  </a:lnTo>
                  <a:lnTo>
                    <a:pt x="333" y="4541"/>
                  </a:lnTo>
                  <a:lnTo>
                    <a:pt x="345" y="4522"/>
                  </a:lnTo>
                  <a:lnTo>
                    <a:pt x="355" y="4504"/>
                  </a:lnTo>
                  <a:lnTo>
                    <a:pt x="364" y="4486"/>
                  </a:lnTo>
                  <a:lnTo>
                    <a:pt x="373" y="4467"/>
                  </a:lnTo>
                  <a:lnTo>
                    <a:pt x="380" y="4449"/>
                  </a:lnTo>
                  <a:lnTo>
                    <a:pt x="386" y="4430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3" y="4313"/>
                  </a:lnTo>
                  <a:lnTo>
                    <a:pt x="416" y="4292"/>
                  </a:lnTo>
                  <a:lnTo>
                    <a:pt x="418" y="4273"/>
                  </a:lnTo>
                  <a:lnTo>
                    <a:pt x="419" y="4235"/>
                  </a:lnTo>
                  <a:lnTo>
                    <a:pt x="419" y="4199"/>
                  </a:lnTo>
                  <a:lnTo>
                    <a:pt x="417" y="4163"/>
                  </a:lnTo>
                  <a:lnTo>
                    <a:pt x="412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1"/>
                  </a:lnTo>
                  <a:lnTo>
                    <a:pt x="378" y="3984"/>
                  </a:lnTo>
                  <a:lnTo>
                    <a:pt x="367" y="3945"/>
                  </a:lnTo>
                  <a:lnTo>
                    <a:pt x="354" y="3907"/>
                  </a:lnTo>
                  <a:lnTo>
                    <a:pt x="339" y="3867"/>
                  </a:lnTo>
                  <a:lnTo>
                    <a:pt x="324" y="3827"/>
                  </a:lnTo>
                  <a:lnTo>
                    <a:pt x="292" y="3743"/>
                  </a:lnTo>
                  <a:lnTo>
                    <a:pt x="258" y="3657"/>
                  </a:lnTo>
                  <a:lnTo>
                    <a:pt x="222" y="3566"/>
                  </a:lnTo>
                  <a:lnTo>
                    <a:pt x="186" y="3472"/>
                  </a:lnTo>
                  <a:lnTo>
                    <a:pt x="168" y="3422"/>
                  </a:lnTo>
                  <a:lnTo>
                    <a:pt x="150" y="3371"/>
                  </a:lnTo>
                  <a:lnTo>
                    <a:pt x="133" y="3319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6"/>
                  </a:lnTo>
                  <a:lnTo>
                    <a:pt x="70" y="3098"/>
                  </a:lnTo>
                  <a:lnTo>
                    <a:pt x="56" y="3040"/>
                  </a:lnTo>
                  <a:lnTo>
                    <a:pt x="44" y="2979"/>
                  </a:lnTo>
                  <a:lnTo>
                    <a:pt x="33" y="2917"/>
                  </a:lnTo>
                  <a:lnTo>
                    <a:pt x="23" y="2854"/>
                  </a:lnTo>
                  <a:lnTo>
                    <a:pt x="16" y="2788"/>
                  </a:lnTo>
                  <a:lnTo>
                    <a:pt x="9" y="2721"/>
                  </a:lnTo>
                  <a:lnTo>
                    <a:pt x="4" y="2652"/>
                  </a:lnTo>
                  <a:lnTo>
                    <a:pt x="1" y="2581"/>
                  </a:lnTo>
                  <a:lnTo>
                    <a:pt x="0" y="25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4652963" y="3873203"/>
              <a:ext cx="709613" cy="709613"/>
            </a:xfrm>
            <a:custGeom>
              <a:rect b="b" l="l" r="r" t="t"/>
              <a:pathLst>
                <a:path extrusionOk="0" h="3578" w="3575">
                  <a:moveTo>
                    <a:pt x="0" y="1790"/>
                  </a:moveTo>
                  <a:lnTo>
                    <a:pt x="2" y="1881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50"/>
                  </a:lnTo>
                  <a:lnTo>
                    <a:pt x="56" y="2236"/>
                  </a:lnTo>
                  <a:lnTo>
                    <a:pt x="80" y="2322"/>
                  </a:lnTo>
                  <a:lnTo>
                    <a:pt x="108" y="2404"/>
                  </a:lnTo>
                  <a:lnTo>
                    <a:pt x="139" y="2485"/>
                  </a:lnTo>
                  <a:lnTo>
                    <a:pt x="175" y="2565"/>
                  </a:lnTo>
                  <a:lnTo>
                    <a:pt x="215" y="2642"/>
                  </a:lnTo>
                  <a:lnTo>
                    <a:pt x="258" y="2718"/>
                  </a:lnTo>
                  <a:lnTo>
                    <a:pt x="305" y="2790"/>
                  </a:lnTo>
                  <a:lnTo>
                    <a:pt x="355" y="2860"/>
                  </a:lnTo>
                  <a:lnTo>
                    <a:pt x="408" y="2927"/>
                  </a:lnTo>
                  <a:lnTo>
                    <a:pt x="464" y="2993"/>
                  </a:lnTo>
                  <a:lnTo>
                    <a:pt x="523" y="3055"/>
                  </a:lnTo>
                  <a:lnTo>
                    <a:pt x="585" y="3113"/>
                  </a:lnTo>
                  <a:lnTo>
                    <a:pt x="650" y="3170"/>
                  </a:lnTo>
                  <a:lnTo>
                    <a:pt x="717" y="3223"/>
                  </a:lnTo>
                  <a:lnTo>
                    <a:pt x="787" y="3272"/>
                  </a:lnTo>
                  <a:lnTo>
                    <a:pt x="861" y="3320"/>
                  </a:lnTo>
                  <a:lnTo>
                    <a:pt x="935" y="3362"/>
                  </a:lnTo>
                  <a:lnTo>
                    <a:pt x="1012" y="3402"/>
                  </a:lnTo>
                  <a:lnTo>
                    <a:pt x="1092" y="3438"/>
                  </a:lnTo>
                  <a:lnTo>
                    <a:pt x="1173" y="3470"/>
                  </a:lnTo>
                  <a:lnTo>
                    <a:pt x="1255" y="3498"/>
                  </a:lnTo>
                  <a:lnTo>
                    <a:pt x="1341" y="3521"/>
                  </a:lnTo>
                  <a:lnTo>
                    <a:pt x="1427" y="3542"/>
                  </a:lnTo>
                  <a:lnTo>
                    <a:pt x="1515" y="3558"/>
                  </a:lnTo>
                  <a:lnTo>
                    <a:pt x="1604" y="3569"/>
                  </a:lnTo>
                  <a:lnTo>
                    <a:pt x="1696" y="3576"/>
                  </a:lnTo>
                  <a:lnTo>
                    <a:pt x="1787" y="3578"/>
                  </a:lnTo>
                  <a:lnTo>
                    <a:pt x="1879" y="3576"/>
                  </a:lnTo>
                  <a:lnTo>
                    <a:pt x="1971" y="3569"/>
                  </a:lnTo>
                  <a:lnTo>
                    <a:pt x="2060" y="3558"/>
                  </a:lnTo>
                  <a:lnTo>
                    <a:pt x="2148" y="3542"/>
                  </a:lnTo>
                  <a:lnTo>
                    <a:pt x="2234" y="3521"/>
                  </a:lnTo>
                  <a:lnTo>
                    <a:pt x="2319" y="3498"/>
                  </a:lnTo>
                  <a:lnTo>
                    <a:pt x="2402" y="3470"/>
                  </a:lnTo>
                  <a:lnTo>
                    <a:pt x="2483" y="3438"/>
                  </a:lnTo>
                  <a:lnTo>
                    <a:pt x="2562" y="3402"/>
                  </a:lnTo>
                  <a:lnTo>
                    <a:pt x="2640" y="3362"/>
                  </a:lnTo>
                  <a:lnTo>
                    <a:pt x="2714" y="3320"/>
                  </a:lnTo>
                  <a:lnTo>
                    <a:pt x="2786" y="3272"/>
                  </a:lnTo>
                  <a:lnTo>
                    <a:pt x="2857" y="3223"/>
                  </a:lnTo>
                  <a:lnTo>
                    <a:pt x="2925" y="3170"/>
                  </a:lnTo>
                  <a:lnTo>
                    <a:pt x="2989" y="3113"/>
                  </a:lnTo>
                  <a:lnTo>
                    <a:pt x="3051" y="3055"/>
                  </a:lnTo>
                  <a:lnTo>
                    <a:pt x="3111" y="2993"/>
                  </a:lnTo>
                  <a:lnTo>
                    <a:pt x="3167" y="2927"/>
                  </a:lnTo>
                  <a:lnTo>
                    <a:pt x="3220" y="2860"/>
                  </a:lnTo>
                  <a:lnTo>
                    <a:pt x="3270" y="2790"/>
                  </a:lnTo>
                  <a:lnTo>
                    <a:pt x="3316" y="2718"/>
                  </a:lnTo>
                  <a:lnTo>
                    <a:pt x="3359" y="2642"/>
                  </a:lnTo>
                  <a:lnTo>
                    <a:pt x="3398" y="2565"/>
                  </a:lnTo>
                  <a:lnTo>
                    <a:pt x="3434" y="2485"/>
                  </a:lnTo>
                  <a:lnTo>
                    <a:pt x="3467" y="2404"/>
                  </a:lnTo>
                  <a:lnTo>
                    <a:pt x="3495" y="2322"/>
                  </a:lnTo>
                  <a:lnTo>
                    <a:pt x="3519" y="2236"/>
                  </a:lnTo>
                  <a:lnTo>
                    <a:pt x="3539" y="2150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1"/>
                  </a:lnTo>
                  <a:lnTo>
                    <a:pt x="3575" y="1790"/>
                  </a:lnTo>
                  <a:lnTo>
                    <a:pt x="3573" y="1697"/>
                  </a:lnTo>
                  <a:lnTo>
                    <a:pt x="3566" y="1607"/>
                  </a:lnTo>
                  <a:lnTo>
                    <a:pt x="3555" y="1517"/>
                  </a:lnTo>
                  <a:lnTo>
                    <a:pt x="3539" y="1429"/>
                  </a:lnTo>
                  <a:lnTo>
                    <a:pt x="3519" y="1342"/>
                  </a:lnTo>
                  <a:lnTo>
                    <a:pt x="3495" y="1257"/>
                  </a:lnTo>
                  <a:lnTo>
                    <a:pt x="3467" y="1174"/>
                  </a:lnTo>
                  <a:lnTo>
                    <a:pt x="3434" y="1093"/>
                  </a:lnTo>
                  <a:lnTo>
                    <a:pt x="3398" y="1014"/>
                  </a:lnTo>
                  <a:lnTo>
                    <a:pt x="3359" y="936"/>
                  </a:lnTo>
                  <a:lnTo>
                    <a:pt x="3316" y="862"/>
                  </a:lnTo>
                  <a:lnTo>
                    <a:pt x="3270" y="790"/>
                  </a:lnTo>
                  <a:lnTo>
                    <a:pt x="3220" y="718"/>
                  </a:lnTo>
                  <a:lnTo>
                    <a:pt x="3167" y="651"/>
                  </a:lnTo>
                  <a:lnTo>
                    <a:pt x="3111" y="587"/>
                  </a:lnTo>
                  <a:lnTo>
                    <a:pt x="3051" y="525"/>
                  </a:lnTo>
                  <a:lnTo>
                    <a:pt x="2989" y="465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6" y="306"/>
                  </a:lnTo>
                  <a:lnTo>
                    <a:pt x="2714" y="260"/>
                  </a:lnTo>
                  <a:lnTo>
                    <a:pt x="2640" y="217"/>
                  </a:lnTo>
                  <a:lnTo>
                    <a:pt x="2562" y="177"/>
                  </a:lnTo>
                  <a:lnTo>
                    <a:pt x="2483" y="141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7"/>
                  </a:lnTo>
                  <a:lnTo>
                    <a:pt x="2148" y="36"/>
                  </a:lnTo>
                  <a:lnTo>
                    <a:pt x="2060" y="21"/>
                  </a:lnTo>
                  <a:lnTo>
                    <a:pt x="1971" y="9"/>
                  </a:lnTo>
                  <a:lnTo>
                    <a:pt x="1879" y="3"/>
                  </a:lnTo>
                  <a:lnTo>
                    <a:pt x="1787" y="0"/>
                  </a:lnTo>
                  <a:lnTo>
                    <a:pt x="1696" y="3"/>
                  </a:lnTo>
                  <a:lnTo>
                    <a:pt x="1604" y="9"/>
                  </a:lnTo>
                  <a:lnTo>
                    <a:pt x="1515" y="21"/>
                  </a:lnTo>
                  <a:lnTo>
                    <a:pt x="1427" y="36"/>
                  </a:lnTo>
                  <a:lnTo>
                    <a:pt x="1341" y="57"/>
                  </a:lnTo>
                  <a:lnTo>
                    <a:pt x="1255" y="80"/>
                  </a:lnTo>
                  <a:lnTo>
                    <a:pt x="1173" y="108"/>
                  </a:lnTo>
                  <a:lnTo>
                    <a:pt x="1092" y="141"/>
                  </a:lnTo>
                  <a:lnTo>
                    <a:pt x="1012" y="177"/>
                  </a:lnTo>
                  <a:lnTo>
                    <a:pt x="935" y="217"/>
                  </a:lnTo>
                  <a:lnTo>
                    <a:pt x="861" y="260"/>
                  </a:lnTo>
                  <a:lnTo>
                    <a:pt x="787" y="306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5" y="465"/>
                  </a:lnTo>
                  <a:lnTo>
                    <a:pt x="523" y="525"/>
                  </a:lnTo>
                  <a:lnTo>
                    <a:pt x="464" y="587"/>
                  </a:lnTo>
                  <a:lnTo>
                    <a:pt x="408" y="651"/>
                  </a:lnTo>
                  <a:lnTo>
                    <a:pt x="355" y="718"/>
                  </a:lnTo>
                  <a:lnTo>
                    <a:pt x="305" y="790"/>
                  </a:lnTo>
                  <a:lnTo>
                    <a:pt x="258" y="862"/>
                  </a:lnTo>
                  <a:lnTo>
                    <a:pt x="215" y="936"/>
                  </a:lnTo>
                  <a:lnTo>
                    <a:pt x="175" y="1014"/>
                  </a:lnTo>
                  <a:lnTo>
                    <a:pt x="139" y="1093"/>
                  </a:lnTo>
                  <a:lnTo>
                    <a:pt x="108" y="1174"/>
                  </a:lnTo>
                  <a:lnTo>
                    <a:pt x="80" y="1257"/>
                  </a:lnTo>
                  <a:lnTo>
                    <a:pt x="56" y="1342"/>
                  </a:lnTo>
                  <a:lnTo>
                    <a:pt x="36" y="1429"/>
                  </a:lnTo>
                  <a:lnTo>
                    <a:pt x="20" y="1517"/>
                  </a:lnTo>
                  <a:lnTo>
                    <a:pt x="9" y="1607"/>
                  </a:lnTo>
                  <a:lnTo>
                    <a:pt x="2" y="1697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854" name="Google Shape;854;p34"/>
          <p:cNvSpPr txBox="1"/>
          <p:nvPr/>
        </p:nvSpPr>
        <p:spPr>
          <a:xfrm>
            <a:off x="2024941" y="1145846"/>
            <a:ext cx="1488855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i="0" sz="1500" u="none" cap="none" strike="noStrike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5" name="Google Shape;855;p34"/>
          <p:cNvSpPr txBox="1"/>
          <p:nvPr/>
        </p:nvSpPr>
        <p:spPr>
          <a:xfrm>
            <a:off x="5652120" y="2074752"/>
            <a:ext cx="164696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i="0" sz="1500" u="none" cap="none" strike="noStrike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6" name="Google Shape;856;p34"/>
          <p:cNvSpPr txBox="1"/>
          <p:nvPr/>
        </p:nvSpPr>
        <p:spPr>
          <a:xfrm>
            <a:off x="2024942" y="2903707"/>
            <a:ext cx="147437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i="0" sz="1500" u="none" cap="none" strike="noStrike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7" name="Google Shape;857;p34"/>
          <p:cNvSpPr txBox="1"/>
          <p:nvPr/>
        </p:nvSpPr>
        <p:spPr>
          <a:xfrm>
            <a:off x="5635448" y="3796410"/>
            <a:ext cx="1607785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i="0" sz="1500" u="none" cap="none" strike="noStrike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8" name="Google Shape;858;p34"/>
          <p:cNvSpPr/>
          <p:nvPr/>
        </p:nvSpPr>
        <p:spPr>
          <a:xfrm>
            <a:off x="1146425" y="1490322"/>
            <a:ext cx="2367372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9" name="Google Shape;859;p34"/>
          <p:cNvSpPr/>
          <p:nvPr/>
        </p:nvSpPr>
        <p:spPr>
          <a:xfrm>
            <a:off x="5701594" y="2411888"/>
            <a:ext cx="2458030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0" name="Google Shape;860;p34"/>
          <p:cNvSpPr/>
          <p:nvPr/>
        </p:nvSpPr>
        <p:spPr>
          <a:xfrm>
            <a:off x="1394980" y="3231795"/>
            <a:ext cx="2104337" cy="646331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1" name="Google Shape;861;p34"/>
          <p:cNvSpPr/>
          <p:nvPr/>
        </p:nvSpPr>
        <p:spPr>
          <a:xfrm>
            <a:off x="5660964" y="4138161"/>
            <a:ext cx="2583444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hope that this template will return to you as a time, money and reputation.</a:t>
            </a:r>
            <a:endParaRPr sz="12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2" name="Google Shape;862;p34"/>
          <p:cNvSpPr/>
          <p:nvPr/>
        </p:nvSpPr>
        <p:spPr>
          <a:xfrm>
            <a:off x="3975633" y="1337985"/>
            <a:ext cx="263236" cy="553998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endParaRPr sz="3000">
              <a:solidFill>
                <a:schemeClr val="accent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4920611" y="2232814"/>
            <a:ext cx="263236" cy="553998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 sz="300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4" name="Google Shape;864;p34"/>
          <p:cNvSpPr/>
          <p:nvPr/>
        </p:nvSpPr>
        <p:spPr>
          <a:xfrm>
            <a:off x="3934700" y="3002936"/>
            <a:ext cx="263236" cy="553998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endParaRPr sz="3000">
              <a:solidFill>
                <a:schemeClr val="accent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5" name="Google Shape;865;p34"/>
          <p:cNvSpPr/>
          <p:nvPr/>
        </p:nvSpPr>
        <p:spPr>
          <a:xfrm>
            <a:off x="4817559" y="3951010"/>
            <a:ext cx="263236" cy="553998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 sz="3000">
              <a:solidFill>
                <a:schemeClr val="accent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866" name="Google Shape;866;p34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867" name="Google Shape;8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5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rgbClr val="F18800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rgbClr val="F188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74" name="Google Shape;874;p35"/>
          <p:cNvSpPr/>
          <p:nvPr/>
        </p:nvSpPr>
        <p:spPr>
          <a:xfrm>
            <a:off x="881768" y="1427984"/>
            <a:ext cx="5184576" cy="2067233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5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just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D563B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just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6D563B"/>
                </a:solidFill>
                <a:latin typeface="Garamond"/>
                <a:ea typeface="Garamond"/>
                <a:cs typeface="Garamond"/>
                <a:sym typeface="Garamond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pic>
        <p:nvPicPr>
          <p:cNvPr descr="L:\下载\操作电脑办公图片\未标题-1.jpg" id="875" name="Google Shape;87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3063" y="1263387"/>
            <a:ext cx="2088146" cy="130843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876" name="Google Shape;87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0605">
            <a:off x="6413626" y="2815256"/>
            <a:ext cx="2064901" cy="131879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grpSp>
        <p:nvGrpSpPr>
          <p:cNvPr id="877" name="Google Shape;877;p35"/>
          <p:cNvGrpSpPr/>
          <p:nvPr/>
        </p:nvGrpSpPr>
        <p:grpSpPr>
          <a:xfrm>
            <a:off x="758017" y="1087174"/>
            <a:ext cx="5424488" cy="266700"/>
            <a:chOff x="631825" y="1152525"/>
            <a:chExt cx="5424488" cy="266700"/>
          </a:xfrm>
        </p:grpSpPr>
        <p:sp>
          <p:nvSpPr>
            <p:cNvPr id="878" name="Google Shape;878;p35"/>
            <p:cNvSpPr/>
            <p:nvPr/>
          </p:nvSpPr>
          <p:spPr>
            <a:xfrm>
              <a:off x="2725738" y="1152525"/>
              <a:ext cx="1243013" cy="266700"/>
            </a:xfrm>
            <a:custGeom>
              <a:rect b="b" l="l" r="r" t="t"/>
              <a:pathLst>
                <a:path extrusionOk="0" h="840" w="3913">
                  <a:moveTo>
                    <a:pt x="292" y="407"/>
                  </a:moveTo>
                  <a:lnTo>
                    <a:pt x="292" y="398"/>
                  </a:lnTo>
                  <a:lnTo>
                    <a:pt x="290" y="390"/>
                  </a:lnTo>
                  <a:lnTo>
                    <a:pt x="288" y="381"/>
                  </a:lnTo>
                  <a:lnTo>
                    <a:pt x="285" y="373"/>
                  </a:lnTo>
                  <a:lnTo>
                    <a:pt x="282" y="366"/>
                  </a:lnTo>
                  <a:lnTo>
                    <a:pt x="278" y="360"/>
                  </a:lnTo>
                  <a:lnTo>
                    <a:pt x="272" y="353"/>
                  </a:lnTo>
                  <a:lnTo>
                    <a:pt x="267" y="347"/>
                  </a:lnTo>
                  <a:lnTo>
                    <a:pt x="260" y="340"/>
                  </a:lnTo>
                  <a:lnTo>
                    <a:pt x="254" y="335"/>
                  </a:lnTo>
                  <a:lnTo>
                    <a:pt x="247" y="330"/>
                  </a:lnTo>
                  <a:lnTo>
                    <a:pt x="239" y="325"/>
                  </a:lnTo>
                  <a:lnTo>
                    <a:pt x="223" y="317"/>
                  </a:lnTo>
                  <a:lnTo>
                    <a:pt x="207" y="310"/>
                  </a:lnTo>
                  <a:lnTo>
                    <a:pt x="189" y="305"/>
                  </a:lnTo>
                  <a:lnTo>
                    <a:pt x="171" y="303"/>
                  </a:lnTo>
                  <a:lnTo>
                    <a:pt x="162" y="303"/>
                  </a:lnTo>
                  <a:lnTo>
                    <a:pt x="153" y="303"/>
                  </a:lnTo>
                  <a:lnTo>
                    <a:pt x="144" y="303"/>
                  </a:lnTo>
                  <a:lnTo>
                    <a:pt x="134" y="305"/>
                  </a:lnTo>
                  <a:lnTo>
                    <a:pt x="126" y="306"/>
                  </a:lnTo>
                  <a:lnTo>
                    <a:pt x="117" y="309"/>
                  </a:lnTo>
                  <a:lnTo>
                    <a:pt x="110" y="311"/>
                  </a:lnTo>
                  <a:lnTo>
                    <a:pt x="101" y="316"/>
                  </a:lnTo>
                  <a:lnTo>
                    <a:pt x="94" y="320"/>
                  </a:lnTo>
                  <a:lnTo>
                    <a:pt x="87" y="325"/>
                  </a:lnTo>
                  <a:lnTo>
                    <a:pt x="80" y="331"/>
                  </a:lnTo>
                  <a:lnTo>
                    <a:pt x="75" y="337"/>
                  </a:lnTo>
                  <a:lnTo>
                    <a:pt x="67" y="345"/>
                  </a:lnTo>
                  <a:lnTo>
                    <a:pt x="62" y="353"/>
                  </a:lnTo>
                  <a:lnTo>
                    <a:pt x="56" y="363"/>
                  </a:lnTo>
                  <a:lnTo>
                    <a:pt x="53" y="371"/>
                  </a:lnTo>
                  <a:lnTo>
                    <a:pt x="49" y="381"/>
                  </a:lnTo>
                  <a:lnTo>
                    <a:pt x="47" y="391"/>
                  </a:lnTo>
                  <a:lnTo>
                    <a:pt x="46" y="401"/>
                  </a:lnTo>
                  <a:lnTo>
                    <a:pt x="45" y="411"/>
                  </a:lnTo>
                  <a:lnTo>
                    <a:pt x="44" y="422"/>
                  </a:lnTo>
                  <a:lnTo>
                    <a:pt x="45" y="431"/>
                  </a:lnTo>
                  <a:lnTo>
                    <a:pt x="46" y="442"/>
                  </a:lnTo>
                  <a:lnTo>
                    <a:pt x="48" y="452"/>
                  </a:lnTo>
                  <a:lnTo>
                    <a:pt x="50" y="462"/>
                  </a:lnTo>
                  <a:lnTo>
                    <a:pt x="53" y="472"/>
                  </a:lnTo>
                  <a:lnTo>
                    <a:pt x="58" y="483"/>
                  </a:lnTo>
                  <a:lnTo>
                    <a:pt x="62" y="492"/>
                  </a:lnTo>
                  <a:lnTo>
                    <a:pt x="67" y="502"/>
                  </a:lnTo>
                  <a:lnTo>
                    <a:pt x="72" y="510"/>
                  </a:lnTo>
                  <a:lnTo>
                    <a:pt x="79" y="519"/>
                  </a:lnTo>
                  <a:lnTo>
                    <a:pt x="86" y="528"/>
                  </a:lnTo>
                  <a:lnTo>
                    <a:pt x="94" y="536"/>
                  </a:lnTo>
                  <a:lnTo>
                    <a:pt x="101" y="544"/>
                  </a:lnTo>
                  <a:lnTo>
                    <a:pt x="110" y="550"/>
                  </a:lnTo>
                  <a:lnTo>
                    <a:pt x="119" y="556"/>
                  </a:lnTo>
                  <a:lnTo>
                    <a:pt x="129" y="563"/>
                  </a:lnTo>
                  <a:lnTo>
                    <a:pt x="139" y="567"/>
                  </a:lnTo>
                  <a:lnTo>
                    <a:pt x="149" y="571"/>
                  </a:lnTo>
                  <a:lnTo>
                    <a:pt x="160" y="576"/>
                  </a:lnTo>
                  <a:lnTo>
                    <a:pt x="172" y="579"/>
                  </a:lnTo>
                  <a:lnTo>
                    <a:pt x="184" y="580"/>
                  </a:lnTo>
                  <a:lnTo>
                    <a:pt x="195" y="582"/>
                  </a:lnTo>
                  <a:lnTo>
                    <a:pt x="208" y="582"/>
                  </a:lnTo>
                  <a:lnTo>
                    <a:pt x="225" y="581"/>
                  </a:lnTo>
                  <a:lnTo>
                    <a:pt x="241" y="578"/>
                  </a:lnTo>
                  <a:lnTo>
                    <a:pt x="256" y="574"/>
                  </a:lnTo>
                  <a:lnTo>
                    <a:pt x="271" y="568"/>
                  </a:lnTo>
                  <a:lnTo>
                    <a:pt x="285" y="562"/>
                  </a:lnTo>
                  <a:lnTo>
                    <a:pt x="299" y="554"/>
                  </a:lnTo>
                  <a:lnTo>
                    <a:pt x="312" y="546"/>
                  </a:lnTo>
                  <a:lnTo>
                    <a:pt x="324" y="536"/>
                  </a:lnTo>
                  <a:lnTo>
                    <a:pt x="337" y="525"/>
                  </a:lnTo>
                  <a:lnTo>
                    <a:pt x="349" y="514"/>
                  </a:lnTo>
                  <a:lnTo>
                    <a:pt x="361" y="502"/>
                  </a:lnTo>
                  <a:lnTo>
                    <a:pt x="373" y="489"/>
                  </a:lnTo>
                  <a:lnTo>
                    <a:pt x="395" y="462"/>
                  </a:lnTo>
                  <a:lnTo>
                    <a:pt x="418" y="434"/>
                  </a:lnTo>
                  <a:lnTo>
                    <a:pt x="442" y="406"/>
                  </a:lnTo>
                  <a:lnTo>
                    <a:pt x="467" y="378"/>
                  </a:lnTo>
                  <a:lnTo>
                    <a:pt x="479" y="364"/>
                  </a:lnTo>
                  <a:lnTo>
                    <a:pt x="493" y="350"/>
                  </a:lnTo>
                  <a:lnTo>
                    <a:pt x="507" y="337"/>
                  </a:lnTo>
                  <a:lnTo>
                    <a:pt x="521" y="324"/>
                  </a:lnTo>
                  <a:lnTo>
                    <a:pt x="537" y="312"/>
                  </a:lnTo>
                  <a:lnTo>
                    <a:pt x="552" y="302"/>
                  </a:lnTo>
                  <a:lnTo>
                    <a:pt x="569" y="291"/>
                  </a:lnTo>
                  <a:lnTo>
                    <a:pt x="586" y="281"/>
                  </a:lnTo>
                  <a:lnTo>
                    <a:pt x="604" y="273"/>
                  </a:lnTo>
                  <a:lnTo>
                    <a:pt x="625" y="265"/>
                  </a:lnTo>
                  <a:lnTo>
                    <a:pt x="645" y="259"/>
                  </a:lnTo>
                  <a:lnTo>
                    <a:pt x="666" y="254"/>
                  </a:lnTo>
                  <a:lnTo>
                    <a:pt x="684" y="250"/>
                  </a:lnTo>
                  <a:lnTo>
                    <a:pt x="704" y="249"/>
                  </a:lnTo>
                  <a:lnTo>
                    <a:pt x="723" y="250"/>
                  </a:lnTo>
                  <a:lnTo>
                    <a:pt x="742" y="253"/>
                  </a:lnTo>
                  <a:lnTo>
                    <a:pt x="761" y="256"/>
                  </a:lnTo>
                  <a:lnTo>
                    <a:pt x="780" y="261"/>
                  </a:lnTo>
                  <a:lnTo>
                    <a:pt x="800" y="268"/>
                  </a:lnTo>
                  <a:lnTo>
                    <a:pt x="820" y="275"/>
                  </a:lnTo>
                  <a:lnTo>
                    <a:pt x="839" y="284"/>
                  </a:lnTo>
                  <a:lnTo>
                    <a:pt x="859" y="293"/>
                  </a:lnTo>
                  <a:lnTo>
                    <a:pt x="880" y="303"/>
                  </a:lnTo>
                  <a:lnTo>
                    <a:pt x="899" y="315"/>
                  </a:lnTo>
                  <a:lnTo>
                    <a:pt x="940" y="338"/>
                  </a:lnTo>
                  <a:lnTo>
                    <a:pt x="979" y="364"/>
                  </a:lnTo>
                  <a:lnTo>
                    <a:pt x="1019" y="391"/>
                  </a:lnTo>
                  <a:lnTo>
                    <a:pt x="1059" y="417"/>
                  </a:lnTo>
                  <a:lnTo>
                    <a:pt x="1099" y="443"/>
                  </a:lnTo>
                  <a:lnTo>
                    <a:pt x="1137" y="467"/>
                  </a:lnTo>
                  <a:lnTo>
                    <a:pt x="1156" y="478"/>
                  </a:lnTo>
                  <a:lnTo>
                    <a:pt x="1176" y="489"/>
                  </a:lnTo>
                  <a:lnTo>
                    <a:pt x="1195" y="498"/>
                  </a:lnTo>
                  <a:lnTo>
                    <a:pt x="1214" y="506"/>
                  </a:lnTo>
                  <a:lnTo>
                    <a:pt x="1232" y="515"/>
                  </a:lnTo>
                  <a:lnTo>
                    <a:pt x="1251" y="520"/>
                  </a:lnTo>
                  <a:lnTo>
                    <a:pt x="1270" y="525"/>
                  </a:lnTo>
                  <a:lnTo>
                    <a:pt x="1288" y="530"/>
                  </a:lnTo>
                  <a:lnTo>
                    <a:pt x="1313" y="533"/>
                  </a:lnTo>
                  <a:lnTo>
                    <a:pt x="1339" y="536"/>
                  </a:lnTo>
                  <a:lnTo>
                    <a:pt x="1365" y="538"/>
                  </a:lnTo>
                  <a:lnTo>
                    <a:pt x="1390" y="539"/>
                  </a:lnTo>
                  <a:lnTo>
                    <a:pt x="1416" y="539"/>
                  </a:lnTo>
                  <a:lnTo>
                    <a:pt x="1440" y="538"/>
                  </a:lnTo>
                  <a:lnTo>
                    <a:pt x="1466" y="535"/>
                  </a:lnTo>
                  <a:lnTo>
                    <a:pt x="1491" y="531"/>
                  </a:lnTo>
                  <a:lnTo>
                    <a:pt x="1515" y="525"/>
                  </a:lnTo>
                  <a:lnTo>
                    <a:pt x="1539" y="518"/>
                  </a:lnTo>
                  <a:lnTo>
                    <a:pt x="1561" y="508"/>
                  </a:lnTo>
                  <a:lnTo>
                    <a:pt x="1582" y="498"/>
                  </a:lnTo>
                  <a:lnTo>
                    <a:pt x="1593" y="491"/>
                  </a:lnTo>
                  <a:lnTo>
                    <a:pt x="1604" y="484"/>
                  </a:lnTo>
                  <a:lnTo>
                    <a:pt x="1613" y="477"/>
                  </a:lnTo>
                  <a:lnTo>
                    <a:pt x="1623" y="469"/>
                  </a:lnTo>
                  <a:lnTo>
                    <a:pt x="1633" y="460"/>
                  </a:lnTo>
                  <a:lnTo>
                    <a:pt x="1641" y="452"/>
                  </a:lnTo>
                  <a:lnTo>
                    <a:pt x="1650" y="442"/>
                  </a:lnTo>
                  <a:lnTo>
                    <a:pt x="1658" y="432"/>
                  </a:lnTo>
                  <a:lnTo>
                    <a:pt x="1670" y="415"/>
                  </a:lnTo>
                  <a:lnTo>
                    <a:pt x="1681" y="397"/>
                  </a:lnTo>
                  <a:lnTo>
                    <a:pt x="1688" y="379"/>
                  </a:lnTo>
                  <a:lnTo>
                    <a:pt x="1696" y="361"/>
                  </a:lnTo>
                  <a:lnTo>
                    <a:pt x="1700" y="342"/>
                  </a:lnTo>
                  <a:lnTo>
                    <a:pt x="1704" y="323"/>
                  </a:lnTo>
                  <a:lnTo>
                    <a:pt x="1705" y="305"/>
                  </a:lnTo>
                  <a:lnTo>
                    <a:pt x="1706" y="286"/>
                  </a:lnTo>
                  <a:lnTo>
                    <a:pt x="1705" y="266"/>
                  </a:lnTo>
                  <a:lnTo>
                    <a:pt x="1703" y="248"/>
                  </a:lnTo>
                  <a:lnTo>
                    <a:pt x="1699" y="229"/>
                  </a:lnTo>
                  <a:lnTo>
                    <a:pt x="1693" y="211"/>
                  </a:lnTo>
                  <a:lnTo>
                    <a:pt x="1687" y="193"/>
                  </a:lnTo>
                  <a:lnTo>
                    <a:pt x="1681" y="175"/>
                  </a:lnTo>
                  <a:lnTo>
                    <a:pt x="1672" y="159"/>
                  </a:lnTo>
                  <a:lnTo>
                    <a:pt x="1662" y="142"/>
                  </a:lnTo>
                  <a:lnTo>
                    <a:pt x="1652" y="127"/>
                  </a:lnTo>
                  <a:lnTo>
                    <a:pt x="1640" y="112"/>
                  </a:lnTo>
                  <a:lnTo>
                    <a:pt x="1627" y="100"/>
                  </a:lnTo>
                  <a:lnTo>
                    <a:pt x="1613" y="87"/>
                  </a:lnTo>
                  <a:lnTo>
                    <a:pt x="1599" y="75"/>
                  </a:lnTo>
                  <a:lnTo>
                    <a:pt x="1585" y="64"/>
                  </a:lnTo>
                  <a:lnTo>
                    <a:pt x="1570" y="55"/>
                  </a:lnTo>
                  <a:lnTo>
                    <a:pt x="1552" y="47"/>
                  </a:lnTo>
                  <a:lnTo>
                    <a:pt x="1536" y="41"/>
                  </a:lnTo>
                  <a:lnTo>
                    <a:pt x="1518" y="35"/>
                  </a:lnTo>
                  <a:lnTo>
                    <a:pt x="1500" y="32"/>
                  </a:lnTo>
                  <a:lnTo>
                    <a:pt x="1482" y="30"/>
                  </a:lnTo>
                  <a:lnTo>
                    <a:pt x="1464" y="30"/>
                  </a:lnTo>
                  <a:lnTo>
                    <a:pt x="1445" y="31"/>
                  </a:lnTo>
                  <a:lnTo>
                    <a:pt x="1425" y="35"/>
                  </a:lnTo>
                  <a:lnTo>
                    <a:pt x="1405" y="41"/>
                  </a:lnTo>
                  <a:lnTo>
                    <a:pt x="1388" y="48"/>
                  </a:lnTo>
                  <a:lnTo>
                    <a:pt x="1371" y="57"/>
                  </a:lnTo>
                  <a:lnTo>
                    <a:pt x="1355" y="66"/>
                  </a:lnTo>
                  <a:lnTo>
                    <a:pt x="1340" y="78"/>
                  </a:lnTo>
                  <a:lnTo>
                    <a:pt x="1325" y="91"/>
                  </a:lnTo>
                  <a:lnTo>
                    <a:pt x="1312" y="104"/>
                  </a:lnTo>
                  <a:lnTo>
                    <a:pt x="1300" y="119"/>
                  </a:lnTo>
                  <a:lnTo>
                    <a:pt x="1290" y="135"/>
                  </a:lnTo>
                  <a:lnTo>
                    <a:pt x="1280" y="151"/>
                  </a:lnTo>
                  <a:lnTo>
                    <a:pt x="1272" y="168"/>
                  </a:lnTo>
                  <a:lnTo>
                    <a:pt x="1264" y="186"/>
                  </a:lnTo>
                  <a:lnTo>
                    <a:pt x="1258" y="203"/>
                  </a:lnTo>
                  <a:lnTo>
                    <a:pt x="1252" y="222"/>
                  </a:lnTo>
                  <a:lnTo>
                    <a:pt x="1249" y="241"/>
                  </a:lnTo>
                  <a:lnTo>
                    <a:pt x="1247" y="259"/>
                  </a:lnTo>
                  <a:lnTo>
                    <a:pt x="1246" y="277"/>
                  </a:lnTo>
                  <a:lnTo>
                    <a:pt x="1246" y="296"/>
                  </a:lnTo>
                  <a:lnTo>
                    <a:pt x="1247" y="314"/>
                  </a:lnTo>
                  <a:lnTo>
                    <a:pt x="1250" y="332"/>
                  </a:lnTo>
                  <a:lnTo>
                    <a:pt x="1256" y="349"/>
                  </a:lnTo>
                  <a:lnTo>
                    <a:pt x="1261" y="366"/>
                  </a:lnTo>
                  <a:lnTo>
                    <a:pt x="1268" y="381"/>
                  </a:lnTo>
                  <a:lnTo>
                    <a:pt x="1278" y="396"/>
                  </a:lnTo>
                  <a:lnTo>
                    <a:pt x="1289" y="411"/>
                  </a:lnTo>
                  <a:lnTo>
                    <a:pt x="1302" y="424"/>
                  </a:lnTo>
                  <a:lnTo>
                    <a:pt x="1315" y="436"/>
                  </a:lnTo>
                  <a:lnTo>
                    <a:pt x="1330" y="445"/>
                  </a:lnTo>
                  <a:lnTo>
                    <a:pt x="1347" y="455"/>
                  </a:lnTo>
                  <a:lnTo>
                    <a:pt x="1367" y="462"/>
                  </a:lnTo>
                  <a:lnTo>
                    <a:pt x="1388" y="468"/>
                  </a:lnTo>
                  <a:lnTo>
                    <a:pt x="1410" y="472"/>
                  </a:lnTo>
                  <a:lnTo>
                    <a:pt x="1435" y="474"/>
                  </a:lnTo>
                  <a:lnTo>
                    <a:pt x="1446" y="474"/>
                  </a:lnTo>
                  <a:lnTo>
                    <a:pt x="1456" y="473"/>
                  </a:lnTo>
                  <a:lnTo>
                    <a:pt x="1467" y="472"/>
                  </a:lnTo>
                  <a:lnTo>
                    <a:pt x="1477" y="470"/>
                  </a:lnTo>
                  <a:lnTo>
                    <a:pt x="1487" y="468"/>
                  </a:lnTo>
                  <a:lnTo>
                    <a:pt x="1497" y="463"/>
                  </a:lnTo>
                  <a:lnTo>
                    <a:pt x="1507" y="460"/>
                  </a:lnTo>
                  <a:lnTo>
                    <a:pt x="1515" y="455"/>
                  </a:lnTo>
                  <a:lnTo>
                    <a:pt x="1525" y="449"/>
                  </a:lnTo>
                  <a:lnTo>
                    <a:pt x="1533" y="444"/>
                  </a:lnTo>
                  <a:lnTo>
                    <a:pt x="1541" y="438"/>
                  </a:lnTo>
                  <a:lnTo>
                    <a:pt x="1549" y="431"/>
                  </a:lnTo>
                  <a:lnTo>
                    <a:pt x="1557" y="424"/>
                  </a:lnTo>
                  <a:lnTo>
                    <a:pt x="1563" y="416"/>
                  </a:lnTo>
                  <a:lnTo>
                    <a:pt x="1570" y="408"/>
                  </a:lnTo>
                  <a:lnTo>
                    <a:pt x="1576" y="400"/>
                  </a:lnTo>
                  <a:lnTo>
                    <a:pt x="1581" y="392"/>
                  </a:lnTo>
                  <a:lnTo>
                    <a:pt x="1587" y="382"/>
                  </a:lnTo>
                  <a:lnTo>
                    <a:pt x="1591" y="373"/>
                  </a:lnTo>
                  <a:lnTo>
                    <a:pt x="1594" y="364"/>
                  </a:lnTo>
                  <a:lnTo>
                    <a:pt x="1597" y="354"/>
                  </a:lnTo>
                  <a:lnTo>
                    <a:pt x="1601" y="343"/>
                  </a:lnTo>
                  <a:lnTo>
                    <a:pt x="1602" y="334"/>
                  </a:lnTo>
                  <a:lnTo>
                    <a:pt x="1603" y="323"/>
                  </a:lnTo>
                  <a:lnTo>
                    <a:pt x="1604" y="314"/>
                  </a:lnTo>
                  <a:lnTo>
                    <a:pt x="1603" y="303"/>
                  </a:lnTo>
                  <a:lnTo>
                    <a:pt x="1602" y="292"/>
                  </a:lnTo>
                  <a:lnTo>
                    <a:pt x="1599" y="282"/>
                  </a:lnTo>
                  <a:lnTo>
                    <a:pt x="1597" y="272"/>
                  </a:lnTo>
                  <a:lnTo>
                    <a:pt x="1593" y="261"/>
                  </a:lnTo>
                  <a:lnTo>
                    <a:pt x="1589" y="251"/>
                  </a:lnTo>
                  <a:lnTo>
                    <a:pt x="1583" y="241"/>
                  </a:lnTo>
                  <a:lnTo>
                    <a:pt x="1573" y="226"/>
                  </a:lnTo>
                  <a:lnTo>
                    <a:pt x="1562" y="212"/>
                  </a:lnTo>
                  <a:lnTo>
                    <a:pt x="1550" y="200"/>
                  </a:lnTo>
                  <a:lnTo>
                    <a:pt x="1539" y="190"/>
                  </a:lnTo>
                  <a:lnTo>
                    <a:pt x="1526" y="181"/>
                  </a:lnTo>
                  <a:lnTo>
                    <a:pt x="1513" y="174"/>
                  </a:lnTo>
                  <a:lnTo>
                    <a:pt x="1500" y="169"/>
                  </a:lnTo>
                  <a:lnTo>
                    <a:pt x="1487" y="165"/>
                  </a:lnTo>
                  <a:lnTo>
                    <a:pt x="1487" y="165"/>
                  </a:lnTo>
                  <a:lnTo>
                    <a:pt x="1470" y="162"/>
                  </a:lnTo>
                  <a:lnTo>
                    <a:pt x="1453" y="161"/>
                  </a:lnTo>
                  <a:lnTo>
                    <a:pt x="1438" y="161"/>
                  </a:lnTo>
                  <a:lnTo>
                    <a:pt x="1424" y="164"/>
                  </a:lnTo>
                  <a:lnTo>
                    <a:pt x="1412" y="167"/>
                  </a:lnTo>
                  <a:lnTo>
                    <a:pt x="1400" y="173"/>
                  </a:lnTo>
                  <a:lnTo>
                    <a:pt x="1388" y="180"/>
                  </a:lnTo>
                  <a:lnTo>
                    <a:pt x="1378" y="188"/>
                  </a:lnTo>
                  <a:lnTo>
                    <a:pt x="1370" y="197"/>
                  </a:lnTo>
                  <a:lnTo>
                    <a:pt x="1362" y="208"/>
                  </a:lnTo>
                  <a:lnTo>
                    <a:pt x="1357" y="218"/>
                  </a:lnTo>
                  <a:lnTo>
                    <a:pt x="1352" y="229"/>
                  </a:lnTo>
                  <a:lnTo>
                    <a:pt x="1347" y="241"/>
                  </a:lnTo>
                  <a:lnTo>
                    <a:pt x="1345" y="253"/>
                  </a:lnTo>
                  <a:lnTo>
                    <a:pt x="1344" y="265"/>
                  </a:lnTo>
                  <a:lnTo>
                    <a:pt x="1343" y="277"/>
                  </a:lnTo>
                  <a:lnTo>
                    <a:pt x="1344" y="288"/>
                  </a:lnTo>
                  <a:lnTo>
                    <a:pt x="1346" y="299"/>
                  </a:lnTo>
                  <a:lnTo>
                    <a:pt x="1350" y="309"/>
                  </a:lnTo>
                  <a:lnTo>
                    <a:pt x="1354" y="319"/>
                  </a:lnTo>
                  <a:lnTo>
                    <a:pt x="1359" y="329"/>
                  </a:lnTo>
                  <a:lnTo>
                    <a:pt x="1366" y="337"/>
                  </a:lnTo>
                  <a:lnTo>
                    <a:pt x="1372" y="345"/>
                  </a:lnTo>
                  <a:lnTo>
                    <a:pt x="1379" y="351"/>
                  </a:lnTo>
                  <a:lnTo>
                    <a:pt x="1388" y="356"/>
                  </a:lnTo>
                  <a:lnTo>
                    <a:pt x="1397" y="361"/>
                  </a:lnTo>
                  <a:lnTo>
                    <a:pt x="1406" y="364"/>
                  </a:lnTo>
                  <a:lnTo>
                    <a:pt x="1416" y="366"/>
                  </a:lnTo>
                  <a:lnTo>
                    <a:pt x="1426" y="366"/>
                  </a:lnTo>
                  <a:lnTo>
                    <a:pt x="1437" y="364"/>
                  </a:lnTo>
                  <a:lnTo>
                    <a:pt x="1449" y="361"/>
                  </a:lnTo>
                  <a:lnTo>
                    <a:pt x="1461" y="355"/>
                  </a:lnTo>
                  <a:lnTo>
                    <a:pt x="1468" y="350"/>
                  </a:lnTo>
                  <a:lnTo>
                    <a:pt x="1475" y="345"/>
                  </a:lnTo>
                  <a:lnTo>
                    <a:pt x="1478" y="338"/>
                  </a:lnTo>
                  <a:lnTo>
                    <a:pt x="1481" y="331"/>
                  </a:lnTo>
                  <a:lnTo>
                    <a:pt x="1482" y="324"/>
                  </a:lnTo>
                  <a:lnTo>
                    <a:pt x="1483" y="317"/>
                  </a:lnTo>
                  <a:lnTo>
                    <a:pt x="1483" y="309"/>
                  </a:lnTo>
                  <a:lnTo>
                    <a:pt x="1483" y="302"/>
                  </a:lnTo>
                  <a:lnTo>
                    <a:pt x="1483" y="295"/>
                  </a:lnTo>
                  <a:lnTo>
                    <a:pt x="1483" y="289"/>
                  </a:lnTo>
                  <a:lnTo>
                    <a:pt x="1484" y="282"/>
                  </a:lnTo>
                  <a:lnTo>
                    <a:pt x="1486" y="277"/>
                  </a:lnTo>
                  <a:lnTo>
                    <a:pt x="1488" y="272"/>
                  </a:lnTo>
                  <a:lnTo>
                    <a:pt x="1494" y="269"/>
                  </a:lnTo>
                  <a:lnTo>
                    <a:pt x="1500" y="265"/>
                  </a:lnTo>
                  <a:lnTo>
                    <a:pt x="1509" y="264"/>
                  </a:lnTo>
                  <a:lnTo>
                    <a:pt x="1511" y="278"/>
                  </a:lnTo>
                  <a:lnTo>
                    <a:pt x="1511" y="291"/>
                  </a:lnTo>
                  <a:lnTo>
                    <a:pt x="1511" y="303"/>
                  </a:lnTo>
                  <a:lnTo>
                    <a:pt x="1509" y="314"/>
                  </a:lnTo>
                  <a:lnTo>
                    <a:pt x="1507" y="323"/>
                  </a:lnTo>
                  <a:lnTo>
                    <a:pt x="1502" y="333"/>
                  </a:lnTo>
                  <a:lnTo>
                    <a:pt x="1497" y="340"/>
                  </a:lnTo>
                  <a:lnTo>
                    <a:pt x="1492" y="348"/>
                  </a:lnTo>
                  <a:lnTo>
                    <a:pt x="1485" y="354"/>
                  </a:lnTo>
                  <a:lnTo>
                    <a:pt x="1478" y="360"/>
                  </a:lnTo>
                  <a:lnTo>
                    <a:pt x="1470" y="364"/>
                  </a:lnTo>
                  <a:lnTo>
                    <a:pt x="1462" y="368"/>
                  </a:lnTo>
                  <a:lnTo>
                    <a:pt x="1452" y="370"/>
                  </a:lnTo>
                  <a:lnTo>
                    <a:pt x="1444" y="372"/>
                  </a:lnTo>
                  <a:lnTo>
                    <a:pt x="1434" y="375"/>
                  </a:lnTo>
                  <a:lnTo>
                    <a:pt x="1423" y="375"/>
                  </a:lnTo>
                  <a:lnTo>
                    <a:pt x="1414" y="375"/>
                  </a:lnTo>
                  <a:lnTo>
                    <a:pt x="1404" y="373"/>
                  </a:lnTo>
                  <a:lnTo>
                    <a:pt x="1393" y="371"/>
                  </a:lnTo>
                  <a:lnTo>
                    <a:pt x="1384" y="369"/>
                  </a:lnTo>
                  <a:lnTo>
                    <a:pt x="1374" y="365"/>
                  </a:lnTo>
                  <a:lnTo>
                    <a:pt x="1366" y="362"/>
                  </a:lnTo>
                  <a:lnTo>
                    <a:pt x="1356" y="356"/>
                  </a:lnTo>
                  <a:lnTo>
                    <a:pt x="1349" y="351"/>
                  </a:lnTo>
                  <a:lnTo>
                    <a:pt x="1340" y="346"/>
                  </a:lnTo>
                  <a:lnTo>
                    <a:pt x="1334" y="338"/>
                  </a:lnTo>
                  <a:lnTo>
                    <a:pt x="1327" y="331"/>
                  </a:lnTo>
                  <a:lnTo>
                    <a:pt x="1321" y="323"/>
                  </a:lnTo>
                  <a:lnTo>
                    <a:pt x="1316" y="315"/>
                  </a:lnTo>
                  <a:lnTo>
                    <a:pt x="1312" y="305"/>
                  </a:lnTo>
                  <a:lnTo>
                    <a:pt x="1310" y="295"/>
                  </a:lnTo>
                  <a:lnTo>
                    <a:pt x="1309" y="285"/>
                  </a:lnTo>
                  <a:lnTo>
                    <a:pt x="1308" y="272"/>
                  </a:lnTo>
                  <a:lnTo>
                    <a:pt x="1309" y="260"/>
                  </a:lnTo>
                  <a:lnTo>
                    <a:pt x="1310" y="247"/>
                  </a:lnTo>
                  <a:lnTo>
                    <a:pt x="1313" y="235"/>
                  </a:lnTo>
                  <a:lnTo>
                    <a:pt x="1316" y="224"/>
                  </a:lnTo>
                  <a:lnTo>
                    <a:pt x="1322" y="212"/>
                  </a:lnTo>
                  <a:lnTo>
                    <a:pt x="1327" y="201"/>
                  </a:lnTo>
                  <a:lnTo>
                    <a:pt x="1334" y="192"/>
                  </a:lnTo>
                  <a:lnTo>
                    <a:pt x="1341" y="182"/>
                  </a:lnTo>
                  <a:lnTo>
                    <a:pt x="1349" y="172"/>
                  </a:lnTo>
                  <a:lnTo>
                    <a:pt x="1358" y="165"/>
                  </a:lnTo>
                  <a:lnTo>
                    <a:pt x="1367" y="157"/>
                  </a:lnTo>
                  <a:lnTo>
                    <a:pt x="1377" y="151"/>
                  </a:lnTo>
                  <a:lnTo>
                    <a:pt x="1388" y="144"/>
                  </a:lnTo>
                  <a:lnTo>
                    <a:pt x="1399" y="140"/>
                  </a:lnTo>
                  <a:lnTo>
                    <a:pt x="1410" y="137"/>
                  </a:lnTo>
                  <a:lnTo>
                    <a:pt x="1428" y="133"/>
                  </a:lnTo>
                  <a:lnTo>
                    <a:pt x="1444" y="132"/>
                  </a:lnTo>
                  <a:lnTo>
                    <a:pt x="1461" y="131"/>
                  </a:lnTo>
                  <a:lnTo>
                    <a:pt x="1477" y="133"/>
                  </a:lnTo>
                  <a:lnTo>
                    <a:pt x="1492" y="136"/>
                  </a:lnTo>
                  <a:lnTo>
                    <a:pt x="1507" y="140"/>
                  </a:lnTo>
                  <a:lnTo>
                    <a:pt x="1522" y="146"/>
                  </a:lnTo>
                  <a:lnTo>
                    <a:pt x="1535" y="152"/>
                  </a:lnTo>
                  <a:lnTo>
                    <a:pt x="1549" y="161"/>
                  </a:lnTo>
                  <a:lnTo>
                    <a:pt x="1562" y="169"/>
                  </a:lnTo>
                  <a:lnTo>
                    <a:pt x="1574" y="180"/>
                  </a:lnTo>
                  <a:lnTo>
                    <a:pt x="1585" y="190"/>
                  </a:lnTo>
                  <a:lnTo>
                    <a:pt x="1595" y="202"/>
                  </a:lnTo>
                  <a:lnTo>
                    <a:pt x="1605" y="214"/>
                  </a:lnTo>
                  <a:lnTo>
                    <a:pt x="1612" y="227"/>
                  </a:lnTo>
                  <a:lnTo>
                    <a:pt x="1620" y="241"/>
                  </a:lnTo>
                  <a:lnTo>
                    <a:pt x="1626" y="255"/>
                  </a:lnTo>
                  <a:lnTo>
                    <a:pt x="1630" y="269"/>
                  </a:lnTo>
                  <a:lnTo>
                    <a:pt x="1635" y="284"/>
                  </a:lnTo>
                  <a:lnTo>
                    <a:pt x="1637" y="299"/>
                  </a:lnTo>
                  <a:lnTo>
                    <a:pt x="1638" y="312"/>
                  </a:lnTo>
                  <a:lnTo>
                    <a:pt x="1638" y="327"/>
                  </a:lnTo>
                  <a:lnTo>
                    <a:pt x="1636" y="342"/>
                  </a:lnTo>
                  <a:lnTo>
                    <a:pt x="1633" y="356"/>
                  </a:lnTo>
                  <a:lnTo>
                    <a:pt x="1627" y="371"/>
                  </a:lnTo>
                  <a:lnTo>
                    <a:pt x="1621" y="384"/>
                  </a:lnTo>
                  <a:lnTo>
                    <a:pt x="1612" y="398"/>
                  </a:lnTo>
                  <a:lnTo>
                    <a:pt x="1603" y="411"/>
                  </a:lnTo>
                  <a:lnTo>
                    <a:pt x="1591" y="423"/>
                  </a:lnTo>
                  <a:lnTo>
                    <a:pt x="1577" y="434"/>
                  </a:lnTo>
                  <a:lnTo>
                    <a:pt x="1561" y="445"/>
                  </a:lnTo>
                  <a:lnTo>
                    <a:pt x="1543" y="455"/>
                  </a:lnTo>
                  <a:lnTo>
                    <a:pt x="1531" y="460"/>
                  </a:lnTo>
                  <a:lnTo>
                    <a:pt x="1519" y="464"/>
                  </a:lnTo>
                  <a:lnTo>
                    <a:pt x="1507" y="469"/>
                  </a:lnTo>
                  <a:lnTo>
                    <a:pt x="1494" y="472"/>
                  </a:lnTo>
                  <a:lnTo>
                    <a:pt x="1481" y="475"/>
                  </a:lnTo>
                  <a:lnTo>
                    <a:pt x="1467" y="477"/>
                  </a:lnTo>
                  <a:lnTo>
                    <a:pt x="1454" y="478"/>
                  </a:lnTo>
                  <a:lnTo>
                    <a:pt x="1440" y="479"/>
                  </a:lnTo>
                  <a:lnTo>
                    <a:pt x="1428" y="479"/>
                  </a:lnTo>
                  <a:lnTo>
                    <a:pt x="1414" y="478"/>
                  </a:lnTo>
                  <a:lnTo>
                    <a:pt x="1401" y="477"/>
                  </a:lnTo>
                  <a:lnTo>
                    <a:pt x="1388" y="475"/>
                  </a:lnTo>
                  <a:lnTo>
                    <a:pt x="1375" y="472"/>
                  </a:lnTo>
                  <a:lnTo>
                    <a:pt x="1362" y="469"/>
                  </a:lnTo>
                  <a:lnTo>
                    <a:pt x="1350" y="464"/>
                  </a:lnTo>
                  <a:lnTo>
                    <a:pt x="1338" y="460"/>
                  </a:lnTo>
                  <a:lnTo>
                    <a:pt x="1326" y="454"/>
                  </a:lnTo>
                  <a:lnTo>
                    <a:pt x="1314" y="447"/>
                  </a:lnTo>
                  <a:lnTo>
                    <a:pt x="1303" y="441"/>
                  </a:lnTo>
                  <a:lnTo>
                    <a:pt x="1293" y="432"/>
                  </a:lnTo>
                  <a:lnTo>
                    <a:pt x="1282" y="424"/>
                  </a:lnTo>
                  <a:lnTo>
                    <a:pt x="1274" y="415"/>
                  </a:lnTo>
                  <a:lnTo>
                    <a:pt x="1264" y="404"/>
                  </a:lnTo>
                  <a:lnTo>
                    <a:pt x="1257" y="394"/>
                  </a:lnTo>
                  <a:lnTo>
                    <a:pt x="1249" y="383"/>
                  </a:lnTo>
                  <a:lnTo>
                    <a:pt x="1243" y="370"/>
                  </a:lnTo>
                  <a:lnTo>
                    <a:pt x="1236" y="357"/>
                  </a:lnTo>
                  <a:lnTo>
                    <a:pt x="1232" y="343"/>
                  </a:lnTo>
                  <a:lnTo>
                    <a:pt x="1228" y="329"/>
                  </a:lnTo>
                  <a:lnTo>
                    <a:pt x="1225" y="314"/>
                  </a:lnTo>
                  <a:lnTo>
                    <a:pt x="1223" y="297"/>
                  </a:lnTo>
                  <a:lnTo>
                    <a:pt x="1221" y="280"/>
                  </a:lnTo>
                  <a:lnTo>
                    <a:pt x="1220" y="268"/>
                  </a:lnTo>
                  <a:lnTo>
                    <a:pt x="1218" y="254"/>
                  </a:lnTo>
                  <a:lnTo>
                    <a:pt x="1214" y="241"/>
                  </a:lnTo>
                  <a:lnTo>
                    <a:pt x="1210" y="227"/>
                  </a:lnTo>
                  <a:lnTo>
                    <a:pt x="1203" y="214"/>
                  </a:lnTo>
                  <a:lnTo>
                    <a:pt x="1197" y="201"/>
                  </a:lnTo>
                  <a:lnTo>
                    <a:pt x="1189" y="189"/>
                  </a:lnTo>
                  <a:lnTo>
                    <a:pt x="1180" y="178"/>
                  </a:lnTo>
                  <a:lnTo>
                    <a:pt x="1170" y="167"/>
                  </a:lnTo>
                  <a:lnTo>
                    <a:pt x="1160" y="157"/>
                  </a:lnTo>
                  <a:lnTo>
                    <a:pt x="1148" y="148"/>
                  </a:lnTo>
                  <a:lnTo>
                    <a:pt x="1136" y="140"/>
                  </a:lnTo>
                  <a:lnTo>
                    <a:pt x="1123" y="134"/>
                  </a:lnTo>
                  <a:lnTo>
                    <a:pt x="1109" y="129"/>
                  </a:lnTo>
                  <a:lnTo>
                    <a:pt x="1095" y="125"/>
                  </a:lnTo>
                  <a:lnTo>
                    <a:pt x="1081" y="124"/>
                  </a:lnTo>
                  <a:lnTo>
                    <a:pt x="1071" y="124"/>
                  </a:lnTo>
                  <a:lnTo>
                    <a:pt x="1062" y="124"/>
                  </a:lnTo>
                  <a:lnTo>
                    <a:pt x="1053" y="125"/>
                  </a:lnTo>
                  <a:lnTo>
                    <a:pt x="1044" y="127"/>
                  </a:lnTo>
                  <a:lnTo>
                    <a:pt x="1026" y="132"/>
                  </a:lnTo>
                  <a:lnTo>
                    <a:pt x="1008" y="138"/>
                  </a:lnTo>
                  <a:lnTo>
                    <a:pt x="971" y="153"/>
                  </a:lnTo>
                  <a:lnTo>
                    <a:pt x="934" y="168"/>
                  </a:lnTo>
                  <a:lnTo>
                    <a:pt x="916" y="175"/>
                  </a:lnTo>
                  <a:lnTo>
                    <a:pt x="898" y="181"/>
                  </a:lnTo>
                  <a:lnTo>
                    <a:pt x="880" y="185"/>
                  </a:lnTo>
                  <a:lnTo>
                    <a:pt x="862" y="188"/>
                  </a:lnTo>
                  <a:lnTo>
                    <a:pt x="852" y="188"/>
                  </a:lnTo>
                  <a:lnTo>
                    <a:pt x="843" y="187"/>
                  </a:lnTo>
                  <a:lnTo>
                    <a:pt x="834" y="186"/>
                  </a:lnTo>
                  <a:lnTo>
                    <a:pt x="825" y="185"/>
                  </a:lnTo>
                  <a:lnTo>
                    <a:pt x="816" y="182"/>
                  </a:lnTo>
                  <a:lnTo>
                    <a:pt x="806" y="179"/>
                  </a:lnTo>
                  <a:lnTo>
                    <a:pt x="798" y="174"/>
                  </a:lnTo>
                  <a:lnTo>
                    <a:pt x="788" y="168"/>
                  </a:lnTo>
                  <a:lnTo>
                    <a:pt x="779" y="162"/>
                  </a:lnTo>
                  <a:lnTo>
                    <a:pt x="771" y="155"/>
                  </a:lnTo>
                  <a:lnTo>
                    <a:pt x="763" y="148"/>
                  </a:lnTo>
                  <a:lnTo>
                    <a:pt x="758" y="140"/>
                  </a:lnTo>
                  <a:lnTo>
                    <a:pt x="753" y="133"/>
                  </a:lnTo>
                  <a:lnTo>
                    <a:pt x="749" y="125"/>
                  </a:lnTo>
                  <a:lnTo>
                    <a:pt x="746" y="117"/>
                  </a:lnTo>
                  <a:lnTo>
                    <a:pt x="745" y="109"/>
                  </a:lnTo>
                  <a:lnTo>
                    <a:pt x="744" y="101"/>
                  </a:lnTo>
                  <a:lnTo>
                    <a:pt x="744" y="93"/>
                  </a:lnTo>
                  <a:lnTo>
                    <a:pt x="744" y="86"/>
                  </a:lnTo>
                  <a:lnTo>
                    <a:pt x="746" y="77"/>
                  </a:lnTo>
                  <a:lnTo>
                    <a:pt x="748" y="70"/>
                  </a:lnTo>
                  <a:lnTo>
                    <a:pt x="751" y="62"/>
                  </a:lnTo>
                  <a:lnTo>
                    <a:pt x="755" y="56"/>
                  </a:lnTo>
                  <a:lnTo>
                    <a:pt x="758" y="48"/>
                  </a:lnTo>
                  <a:lnTo>
                    <a:pt x="763" y="42"/>
                  </a:lnTo>
                  <a:lnTo>
                    <a:pt x="769" y="35"/>
                  </a:lnTo>
                  <a:lnTo>
                    <a:pt x="774" y="30"/>
                  </a:lnTo>
                  <a:lnTo>
                    <a:pt x="779" y="25"/>
                  </a:lnTo>
                  <a:lnTo>
                    <a:pt x="786" y="19"/>
                  </a:lnTo>
                  <a:lnTo>
                    <a:pt x="793" y="15"/>
                  </a:lnTo>
                  <a:lnTo>
                    <a:pt x="800" y="12"/>
                  </a:lnTo>
                  <a:lnTo>
                    <a:pt x="807" y="9"/>
                  </a:lnTo>
                  <a:lnTo>
                    <a:pt x="815" y="5"/>
                  </a:lnTo>
                  <a:lnTo>
                    <a:pt x="823" y="4"/>
                  </a:lnTo>
                  <a:lnTo>
                    <a:pt x="831" y="2"/>
                  </a:lnTo>
                  <a:lnTo>
                    <a:pt x="838" y="2"/>
                  </a:lnTo>
                  <a:lnTo>
                    <a:pt x="847" y="2"/>
                  </a:lnTo>
                  <a:lnTo>
                    <a:pt x="854" y="4"/>
                  </a:lnTo>
                  <a:lnTo>
                    <a:pt x="863" y="6"/>
                  </a:lnTo>
                  <a:lnTo>
                    <a:pt x="870" y="10"/>
                  </a:lnTo>
                  <a:lnTo>
                    <a:pt x="880" y="15"/>
                  </a:lnTo>
                  <a:lnTo>
                    <a:pt x="889" y="22"/>
                  </a:lnTo>
                  <a:lnTo>
                    <a:pt x="894" y="28"/>
                  </a:lnTo>
                  <a:lnTo>
                    <a:pt x="897" y="32"/>
                  </a:lnTo>
                  <a:lnTo>
                    <a:pt x="900" y="37"/>
                  </a:lnTo>
                  <a:lnTo>
                    <a:pt x="902" y="43"/>
                  </a:lnTo>
                  <a:lnTo>
                    <a:pt x="904" y="48"/>
                  </a:lnTo>
                  <a:lnTo>
                    <a:pt x="905" y="54"/>
                  </a:lnTo>
                  <a:lnTo>
                    <a:pt x="905" y="59"/>
                  </a:lnTo>
                  <a:lnTo>
                    <a:pt x="904" y="63"/>
                  </a:lnTo>
                  <a:lnTo>
                    <a:pt x="902" y="68"/>
                  </a:lnTo>
                  <a:lnTo>
                    <a:pt x="898" y="73"/>
                  </a:lnTo>
                  <a:lnTo>
                    <a:pt x="894" y="76"/>
                  </a:lnTo>
                  <a:lnTo>
                    <a:pt x="887" y="79"/>
                  </a:lnTo>
                  <a:lnTo>
                    <a:pt x="884" y="72"/>
                  </a:lnTo>
                  <a:lnTo>
                    <a:pt x="880" y="65"/>
                  </a:lnTo>
                  <a:lnTo>
                    <a:pt x="875" y="60"/>
                  </a:lnTo>
                  <a:lnTo>
                    <a:pt x="871" y="56"/>
                  </a:lnTo>
                  <a:lnTo>
                    <a:pt x="866" y="51"/>
                  </a:lnTo>
                  <a:lnTo>
                    <a:pt x="861" y="49"/>
                  </a:lnTo>
                  <a:lnTo>
                    <a:pt x="855" y="47"/>
                  </a:lnTo>
                  <a:lnTo>
                    <a:pt x="850" y="46"/>
                  </a:lnTo>
                  <a:lnTo>
                    <a:pt x="843" y="46"/>
                  </a:lnTo>
                  <a:lnTo>
                    <a:pt x="838" y="47"/>
                  </a:lnTo>
                  <a:lnTo>
                    <a:pt x="832" y="48"/>
                  </a:lnTo>
                  <a:lnTo>
                    <a:pt x="826" y="49"/>
                  </a:lnTo>
                  <a:lnTo>
                    <a:pt x="816" y="55"/>
                  </a:lnTo>
                  <a:lnTo>
                    <a:pt x="805" y="62"/>
                  </a:lnTo>
                  <a:lnTo>
                    <a:pt x="795" y="71"/>
                  </a:lnTo>
                  <a:lnTo>
                    <a:pt x="788" y="81"/>
                  </a:lnTo>
                  <a:lnTo>
                    <a:pt x="785" y="87"/>
                  </a:lnTo>
                  <a:lnTo>
                    <a:pt x="783" y="92"/>
                  </a:lnTo>
                  <a:lnTo>
                    <a:pt x="780" y="98"/>
                  </a:lnTo>
                  <a:lnTo>
                    <a:pt x="779" y="104"/>
                  </a:lnTo>
                  <a:lnTo>
                    <a:pt x="779" y="109"/>
                  </a:lnTo>
                  <a:lnTo>
                    <a:pt x="779" y="116"/>
                  </a:lnTo>
                  <a:lnTo>
                    <a:pt x="782" y="121"/>
                  </a:lnTo>
                  <a:lnTo>
                    <a:pt x="784" y="127"/>
                  </a:lnTo>
                  <a:lnTo>
                    <a:pt x="787" y="133"/>
                  </a:lnTo>
                  <a:lnTo>
                    <a:pt x="790" y="138"/>
                  </a:lnTo>
                  <a:lnTo>
                    <a:pt x="795" y="143"/>
                  </a:lnTo>
                  <a:lnTo>
                    <a:pt x="802" y="149"/>
                  </a:lnTo>
                  <a:lnTo>
                    <a:pt x="812" y="155"/>
                  </a:lnTo>
                  <a:lnTo>
                    <a:pt x="824" y="161"/>
                  </a:lnTo>
                  <a:lnTo>
                    <a:pt x="835" y="164"/>
                  </a:lnTo>
                  <a:lnTo>
                    <a:pt x="847" y="167"/>
                  </a:lnTo>
                  <a:lnTo>
                    <a:pt x="858" y="168"/>
                  </a:lnTo>
                  <a:lnTo>
                    <a:pt x="871" y="167"/>
                  </a:lnTo>
                  <a:lnTo>
                    <a:pt x="883" y="167"/>
                  </a:lnTo>
                  <a:lnTo>
                    <a:pt x="896" y="165"/>
                  </a:lnTo>
                  <a:lnTo>
                    <a:pt x="921" y="158"/>
                  </a:lnTo>
                  <a:lnTo>
                    <a:pt x="947" y="151"/>
                  </a:lnTo>
                  <a:lnTo>
                    <a:pt x="974" y="141"/>
                  </a:lnTo>
                  <a:lnTo>
                    <a:pt x="1000" y="133"/>
                  </a:lnTo>
                  <a:lnTo>
                    <a:pt x="1027" y="124"/>
                  </a:lnTo>
                  <a:lnTo>
                    <a:pt x="1054" y="117"/>
                  </a:lnTo>
                  <a:lnTo>
                    <a:pt x="1067" y="114"/>
                  </a:lnTo>
                  <a:lnTo>
                    <a:pt x="1079" y="112"/>
                  </a:lnTo>
                  <a:lnTo>
                    <a:pt x="1093" y="112"/>
                  </a:lnTo>
                  <a:lnTo>
                    <a:pt x="1106" y="112"/>
                  </a:lnTo>
                  <a:lnTo>
                    <a:pt x="1119" y="113"/>
                  </a:lnTo>
                  <a:lnTo>
                    <a:pt x="1132" y="117"/>
                  </a:lnTo>
                  <a:lnTo>
                    <a:pt x="1144" y="121"/>
                  </a:lnTo>
                  <a:lnTo>
                    <a:pt x="1156" y="126"/>
                  </a:lnTo>
                  <a:lnTo>
                    <a:pt x="1168" y="133"/>
                  </a:lnTo>
                  <a:lnTo>
                    <a:pt x="1181" y="142"/>
                  </a:lnTo>
                  <a:lnTo>
                    <a:pt x="1193" y="153"/>
                  </a:lnTo>
                  <a:lnTo>
                    <a:pt x="1203" y="166"/>
                  </a:lnTo>
                  <a:lnTo>
                    <a:pt x="1212" y="177"/>
                  </a:lnTo>
                  <a:lnTo>
                    <a:pt x="1219" y="187"/>
                  </a:lnTo>
                  <a:lnTo>
                    <a:pt x="1225" y="199"/>
                  </a:lnTo>
                  <a:lnTo>
                    <a:pt x="1230" y="212"/>
                  </a:lnTo>
                  <a:lnTo>
                    <a:pt x="1239" y="184"/>
                  </a:lnTo>
                  <a:lnTo>
                    <a:pt x="1249" y="157"/>
                  </a:lnTo>
                  <a:lnTo>
                    <a:pt x="1261" y="134"/>
                  </a:lnTo>
                  <a:lnTo>
                    <a:pt x="1275" y="112"/>
                  </a:lnTo>
                  <a:lnTo>
                    <a:pt x="1290" y="92"/>
                  </a:lnTo>
                  <a:lnTo>
                    <a:pt x="1306" y="75"/>
                  </a:lnTo>
                  <a:lnTo>
                    <a:pt x="1324" y="59"/>
                  </a:lnTo>
                  <a:lnTo>
                    <a:pt x="1342" y="45"/>
                  </a:lnTo>
                  <a:lnTo>
                    <a:pt x="1361" y="32"/>
                  </a:lnTo>
                  <a:lnTo>
                    <a:pt x="1382" y="22"/>
                  </a:lnTo>
                  <a:lnTo>
                    <a:pt x="1402" y="14"/>
                  </a:lnTo>
                  <a:lnTo>
                    <a:pt x="1423" y="7"/>
                  </a:lnTo>
                  <a:lnTo>
                    <a:pt x="1446" y="3"/>
                  </a:lnTo>
                  <a:lnTo>
                    <a:pt x="1467" y="1"/>
                  </a:lnTo>
                  <a:lnTo>
                    <a:pt x="1489" y="0"/>
                  </a:lnTo>
                  <a:lnTo>
                    <a:pt x="1511" y="1"/>
                  </a:lnTo>
                  <a:lnTo>
                    <a:pt x="1532" y="4"/>
                  </a:lnTo>
                  <a:lnTo>
                    <a:pt x="1554" y="9"/>
                  </a:lnTo>
                  <a:lnTo>
                    <a:pt x="1575" y="15"/>
                  </a:lnTo>
                  <a:lnTo>
                    <a:pt x="1595" y="22"/>
                  </a:lnTo>
                  <a:lnTo>
                    <a:pt x="1614" y="32"/>
                  </a:lnTo>
                  <a:lnTo>
                    <a:pt x="1634" y="44"/>
                  </a:lnTo>
                  <a:lnTo>
                    <a:pt x="1651" y="57"/>
                  </a:lnTo>
                  <a:lnTo>
                    <a:pt x="1668" y="72"/>
                  </a:lnTo>
                  <a:lnTo>
                    <a:pt x="1683" y="88"/>
                  </a:lnTo>
                  <a:lnTo>
                    <a:pt x="1697" y="106"/>
                  </a:lnTo>
                  <a:lnTo>
                    <a:pt x="1709" y="126"/>
                  </a:lnTo>
                  <a:lnTo>
                    <a:pt x="1719" y="147"/>
                  </a:lnTo>
                  <a:lnTo>
                    <a:pt x="1729" y="170"/>
                  </a:lnTo>
                  <a:lnTo>
                    <a:pt x="1735" y="194"/>
                  </a:lnTo>
                  <a:lnTo>
                    <a:pt x="1740" y="220"/>
                  </a:lnTo>
                  <a:lnTo>
                    <a:pt x="1743" y="247"/>
                  </a:lnTo>
                  <a:lnTo>
                    <a:pt x="1743" y="265"/>
                  </a:lnTo>
                  <a:lnTo>
                    <a:pt x="1743" y="284"/>
                  </a:lnTo>
                  <a:lnTo>
                    <a:pt x="1740" y="301"/>
                  </a:lnTo>
                  <a:lnTo>
                    <a:pt x="1737" y="318"/>
                  </a:lnTo>
                  <a:lnTo>
                    <a:pt x="1733" y="335"/>
                  </a:lnTo>
                  <a:lnTo>
                    <a:pt x="1729" y="352"/>
                  </a:lnTo>
                  <a:lnTo>
                    <a:pt x="1722" y="368"/>
                  </a:lnTo>
                  <a:lnTo>
                    <a:pt x="1716" y="383"/>
                  </a:lnTo>
                  <a:lnTo>
                    <a:pt x="1708" y="399"/>
                  </a:lnTo>
                  <a:lnTo>
                    <a:pt x="1700" y="413"/>
                  </a:lnTo>
                  <a:lnTo>
                    <a:pt x="1691" y="427"/>
                  </a:lnTo>
                  <a:lnTo>
                    <a:pt x="1682" y="441"/>
                  </a:lnTo>
                  <a:lnTo>
                    <a:pt x="1672" y="454"/>
                  </a:lnTo>
                  <a:lnTo>
                    <a:pt x="1661" y="465"/>
                  </a:lnTo>
                  <a:lnTo>
                    <a:pt x="1650" y="477"/>
                  </a:lnTo>
                  <a:lnTo>
                    <a:pt x="1638" y="487"/>
                  </a:lnTo>
                  <a:lnTo>
                    <a:pt x="1682" y="467"/>
                  </a:lnTo>
                  <a:lnTo>
                    <a:pt x="1723" y="444"/>
                  </a:lnTo>
                  <a:lnTo>
                    <a:pt x="1744" y="432"/>
                  </a:lnTo>
                  <a:lnTo>
                    <a:pt x="1764" y="421"/>
                  </a:lnTo>
                  <a:lnTo>
                    <a:pt x="1784" y="408"/>
                  </a:lnTo>
                  <a:lnTo>
                    <a:pt x="1803" y="394"/>
                  </a:lnTo>
                  <a:lnTo>
                    <a:pt x="1823" y="380"/>
                  </a:lnTo>
                  <a:lnTo>
                    <a:pt x="1842" y="364"/>
                  </a:lnTo>
                  <a:lnTo>
                    <a:pt x="1861" y="348"/>
                  </a:lnTo>
                  <a:lnTo>
                    <a:pt x="1879" y="332"/>
                  </a:lnTo>
                  <a:lnTo>
                    <a:pt x="1897" y="314"/>
                  </a:lnTo>
                  <a:lnTo>
                    <a:pt x="1916" y="295"/>
                  </a:lnTo>
                  <a:lnTo>
                    <a:pt x="1934" y="275"/>
                  </a:lnTo>
                  <a:lnTo>
                    <a:pt x="1951" y="254"/>
                  </a:lnTo>
                  <a:lnTo>
                    <a:pt x="1938" y="238"/>
                  </a:lnTo>
                  <a:lnTo>
                    <a:pt x="1926" y="222"/>
                  </a:lnTo>
                  <a:lnTo>
                    <a:pt x="1916" y="205"/>
                  </a:lnTo>
                  <a:lnTo>
                    <a:pt x="1906" y="189"/>
                  </a:lnTo>
                  <a:lnTo>
                    <a:pt x="1898" y="173"/>
                  </a:lnTo>
                  <a:lnTo>
                    <a:pt x="1892" y="157"/>
                  </a:lnTo>
                  <a:lnTo>
                    <a:pt x="1887" y="140"/>
                  </a:lnTo>
                  <a:lnTo>
                    <a:pt x="1885" y="124"/>
                  </a:lnTo>
                  <a:lnTo>
                    <a:pt x="1885" y="117"/>
                  </a:lnTo>
                  <a:lnTo>
                    <a:pt x="1885" y="109"/>
                  </a:lnTo>
                  <a:lnTo>
                    <a:pt x="1885" y="101"/>
                  </a:lnTo>
                  <a:lnTo>
                    <a:pt x="1886" y="93"/>
                  </a:lnTo>
                  <a:lnTo>
                    <a:pt x="1888" y="85"/>
                  </a:lnTo>
                  <a:lnTo>
                    <a:pt x="1891" y="77"/>
                  </a:lnTo>
                  <a:lnTo>
                    <a:pt x="1894" y="70"/>
                  </a:lnTo>
                  <a:lnTo>
                    <a:pt x="1897" y="62"/>
                  </a:lnTo>
                  <a:lnTo>
                    <a:pt x="1903" y="54"/>
                  </a:lnTo>
                  <a:lnTo>
                    <a:pt x="1908" y="46"/>
                  </a:lnTo>
                  <a:lnTo>
                    <a:pt x="1913" y="39"/>
                  </a:lnTo>
                  <a:lnTo>
                    <a:pt x="1921" y="31"/>
                  </a:lnTo>
                  <a:lnTo>
                    <a:pt x="1928" y="24"/>
                  </a:lnTo>
                  <a:lnTo>
                    <a:pt x="1937" y="16"/>
                  </a:lnTo>
                  <a:lnTo>
                    <a:pt x="1947" y="9"/>
                  </a:lnTo>
                  <a:lnTo>
                    <a:pt x="1957" y="1"/>
                  </a:lnTo>
                  <a:lnTo>
                    <a:pt x="1967" y="9"/>
                  </a:lnTo>
                  <a:lnTo>
                    <a:pt x="1976" y="16"/>
                  </a:lnTo>
                  <a:lnTo>
                    <a:pt x="1985" y="24"/>
                  </a:lnTo>
                  <a:lnTo>
                    <a:pt x="1993" y="31"/>
                  </a:lnTo>
                  <a:lnTo>
                    <a:pt x="2000" y="39"/>
                  </a:lnTo>
                  <a:lnTo>
                    <a:pt x="2006" y="46"/>
                  </a:lnTo>
                  <a:lnTo>
                    <a:pt x="2012" y="54"/>
                  </a:lnTo>
                  <a:lnTo>
                    <a:pt x="2016" y="62"/>
                  </a:lnTo>
                  <a:lnTo>
                    <a:pt x="2020" y="70"/>
                  </a:lnTo>
                  <a:lnTo>
                    <a:pt x="2023" y="77"/>
                  </a:lnTo>
                  <a:lnTo>
                    <a:pt x="2026" y="85"/>
                  </a:lnTo>
                  <a:lnTo>
                    <a:pt x="2028" y="93"/>
                  </a:lnTo>
                  <a:lnTo>
                    <a:pt x="2029" y="101"/>
                  </a:lnTo>
                  <a:lnTo>
                    <a:pt x="2030" y="109"/>
                  </a:lnTo>
                  <a:lnTo>
                    <a:pt x="2030" y="117"/>
                  </a:lnTo>
                  <a:lnTo>
                    <a:pt x="2029" y="124"/>
                  </a:lnTo>
                  <a:lnTo>
                    <a:pt x="2027" y="140"/>
                  </a:lnTo>
                  <a:lnTo>
                    <a:pt x="2022" y="157"/>
                  </a:lnTo>
                  <a:lnTo>
                    <a:pt x="2016" y="173"/>
                  </a:lnTo>
                  <a:lnTo>
                    <a:pt x="2007" y="189"/>
                  </a:lnTo>
                  <a:lnTo>
                    <a:pt x="1998" y="205"/>
                  </a:lnTo>
                  <a:lnTo>
                    <a:pt x="1987" y="222"/>
                  </a:lnTo>
                  <a:lnTo>
                    <a:pt x="1975" y="238"/>
                  </a:lnTo>
                  <a:lnTo>
                    <a:pt x="1963" y="254"/>
                  </a:lnTo>
                  <a:lnTo>
                    <a:pt x="1980" y="275"/>
                  </a:lnTo>
                  <a:lnTo>
                    <a:pt x="1998" y="295"/>
                  </a:lnTo>
                  <a:lnTo>
                    <a:pt x="2016" y="314"/>
                  </a:lnTo>
                  <a:lnTo>
                    <a:pt x="2034" y="332"/>
                  </a:lnTo>
                  <a:lnTo>
                    <a:pt x="2053" y="348"/>
                  </a:lnTo>
                  <a:lnTo>
                    <a:pt x="2071" y="364"/>
                  </a:lnTo>
                  <a:lnTo>
                    <a:pt x="2091" y="380"/>
                  </a:lnTo>
                  <a:lnTo>
                    <a:pt x="2110" y="394"/>
                  </a:lnTo>
                  <a:lnTo>
                    <a:pt x="2129" y="408"/>
                  </a:lnTo>
                  <a:lnTo>
                    <a:pt x="2149" y="421"/>
                  </a:lnTo>
                  <a:lnTo>
                    <a:pt x="2170" y="432"/>
                  </a:lnTo>
                  <a:lnTo>
                    <a:pt x="2190" y="444"/>
                  </a:lnTo>
                  <a:lnTo>
                    <a:pt x="2233" y="467"/>
                  </a:lnTo>
                  <a:lnTo>
                    <a:pt x="2275" y="487"/>
                  </a:lnTo>
                  <a:lnTo>
                    <a:pt x="2264" y="477"/>
                  </a:lnTo>
                  <a:lnTo>
                    <a:pt x="2253" y="465"/>
                  </a:lnTo>
                  <a:lnTo>
                    <a:pt x="2242" y="454"/>
                  </a:lnTo>
                  <a:lnTo>
                    <a:pt x="2232" y="441"/>
                  </a:lnTo>
                  <a:lnTo>
                    <a:pt x="2222" y="427"/>
                  </a:lnTo>
                  <a:lnTo>
                    <a:pt x="2213" y="413"/>
                  </a:lnTo>
                  <a:lnTo>
                    <a:pt x="2205" y="399"/>
                  </a:lnTo>
                  <a:lnTo>
                    <a:pt x="2197" y="383"/>
                  </a:lnTo>
                  <a:lnTo>
                    <a:pt x="2191" y="368"/>
                  </a:lnTo>
                  <a:lnTo>
                    <a:pt x="2186" y="352"/>
                  </a:lnTo>
                  <a:lnTo>
                    <a:pt x="2180" y="335"/>
                  </a:lnTo>
                  <a:lnTo>
                    <a:pt x="2176" y="318"/>
                  </a:lnTo>
                  <a:lnTo>
                    <a:pt x="2174" y="301"/>
                  </a:lnTo>
                  <a:lnTo>
                    <a:pt x="2172" y="284"/>
                  </a:lnTo>
                  <a:lnTo>
                    <a:pt x="2171" y="265"/>
                  </a:lnTo>
                  <a:lnTo>
                    <a:pt x="2171" y="247"/>
                  </a:lnTo>
                  <a:lnTo>
                    <a:pt x="2174" y="220"/>
                  </a:lnTo>
                  <a:lnTo>
                    <a:pt x="2178" y="194"/>
                  </a:lnTo>
                  <a:lnTo>
                    <a:pt x="2186" y="170"/>
                  </a:lnTo>
                  <a:lnTo>
                    <a:pt x="2194" y="147"/>
                  </a:lnTo>
                  <a:lnTo>
                    <a:pt x="2205" y="126"/>
                  </a:lnTo>
                  <a:lnTo>
                    <a:pt x="2217" y="106"/>
                  </a:lnTo>
                  <a:lnTo>
                    <a:pt x="2231" y="88"/>
                  </a:lnTo>
                  <a:lnTo>
                    <a:pt x="2247" y="72"/>
                  </a:lnTo>
                  <a:lnTo>
                    <a:pt x="2263" y="57"/>
                  </a:lnTo>
                  <a:lnTo>
                    <a:pt x="2281" y="44"/>
                  </a:lnTo>
                  <a:lnTo>
                    <a:pt x="2299" y="32"/>
                  </a:lnTo>
                  <a:lnTo>
                    <a:pt x="2319" y="22"/>
                  </a:lnTo>
                  <a:lnTo>
                    <a:pt x="2339" y="15"/>
                  </a:lnTo>
                  <a:lnTo>
                    <a:pt x="2360" y="9"/>
                  </a:lnTo>
                  <a:lnTo>
                    <a:pt x="2381" y="4"/>
                  </a:lnTo>
                  <a:lnTo>
                    <a:pt x="2402" y="1"/>
                  </a:lnTo>
                  <a:lnTo>
                    <a:pt x="2425" y="0"/>
                  </a:lnTo>
                  <a:lnTo>
                    <a:pt x="2446" y="1"/>
                  </a:lnTo>
                  <a:lnTo>
                    <a:pt x="2469" y="3"/>
                  </a:lnTo>
                  <a:lnTo>
                    <a:pt x="2490" y="7"/>
                  </a:lnTo>
                  <a:lnTo>
                    <a:pt x="2511" y="14"/>
                  </a:lnTo>
                  <a:lnTo>
                    <a:pt x="2532" y="22"/>
                  </a:lnTo>
                  <a:lnTo>
                    <a:pt x="2552" y="32"/>
                  </a:lnTo>
                  <a:lnTo>
                    <a:pt x="2571" y="45"/>
                  </a:lnTo>
                  <a:lnTo>
                    <a:pt x="2590" y="59"/>
                  </a:lnTo>
                  <a:lnTo>
                    <a:pt x="2607" y="75"/>
                  </a:lnTo>
                  <a:lnTo>
                    <a:pt x="2623" y="92"/>
                  </a:lnTo>
                  <a:lnTo>
                    <a:pt x="2640" y="112"/>
                  </a:lnTo>
                  <a:lnTo>
                    <a:pt x="2652" y="134"/>
                  </a:lnTo>
                  <a:lnTo>
                    <a:pt x="2665" y="157"/>
                  </a:lnTo>
                  <a:lnTo>
                    <a:pt x="2675" y="184"/>
                  </a:lnTo>
                  <a:lnTo>
                    <a:pt x="2683" y="212"/>
                  </a:lnTo>
                  <a:lnTo>
                    <a:pt x="2689" y="199"/>
                  </a:lnTo>
                  <a:lnTo>
                    <a:pt x="2695" y="187"/>
                  </a:lnTo>
                  <a:lnTo>
                    <a:pt x="2703" y="177"/>
                  </a:lnTo>
                  <a:lnTo>
                    <a:pt x="2710" y="166"/>
                  </a:lnTo>
                  <a:lnTo>
                    <a:pt x="2722" y="153"/>
                  </a:lnTo>
                  <a:lnTo>
                    <a:pt x="2733" y="142"/>
                  </a:lnTo>
                  <a:lnTo>
                    <a:pt x="2745" y="133"/>
                  </a:lnTo>
                  <a:lnTo>
                    <a:pt x="2757" y="126"/>
                  </a:lnTo>
                  <a:lnTo>
                    <a:pt x="2770" y="121"/>
                  </a:lnTo>
                  <a:lnTo>
                    <a:pt x="2783" y="117"/>
                  </a:lnTo>
                  <a:lnTo>
                    <a:pt x="2795" y="113"/>
                  </a:lnTo>
                  <a:lnTo>
                    <a:pt x="2808" y="112"/>
                  </a:lnTo>
                  <a:lnTo>
                    <a:pt x="2821" y="112"/>
                  </a:lnTo>
                  <a:lnTo>
                    <a:pt x="2834" y="112"/>
                  </a:lnTo>
                  <a:lnTo>
                    <a:pt x="2847" y="114"/>
                  </a:lnTo>
                  <a:lnTo>
                    <a:pt x="2861" y="117"/>
                  </a:lnTo>
                  <a:lnTo>
                    <a:pt x="2887" y="124"/>
                  </a:lnTo>
                  <a:lnTo>
                    <a:pt x="2914" y="133"/>
                  </a:lnTo>
                  <a:lnTo>
                    <a:pt x="2941" y="141"/>
                  </a:lnTo>
                  <a:lnTo>
                    <a:pt x="2966" y="151"/>
                  </a:lnTo>
                  <a:lnTo>
                    <a:pt x="2993" y="158"/>
                  </a:lnTo>
                  <a:lnTo>
                    <a:pt x="3019" y="165"/>
                  </a:lnTo>
                  <a:lnTo>
                    <a:pt x="3030" y="167"/>
                  </a:lnTo>
                  <a:lnTo>
                    <a:pt x="3043" y="167"/>
                  </a:lnTo>
                  <a:lnTo>
                    <a:pt x="3055" y="168"/>
                  </a:lnTo>
                  <a:lnTo>
                    <a:pt x="3067" y="167"/>
                  </a:lnTo>
                  <a:lnTo>
                    <a:pt x="3078" y="164"/>
                  </a:lnTo>
                  <a:lnTo>
                    <a:pt x="3090" y="161"/>
                  </a:lnTo>
                  <a:lnTo>
                    <a:pt x="3101" y="155"/>
                  </a:lnTo>
                  <a:lnTo>
                    <a:pt x="3111" y="149"/>
                  </a:lnTo>
                  <a:lnTo>
                    <a:pt x="3118" y="143"/>
                  </a:lnTo>
                  <a:lnTo>
                    <a:pt x="3123" y="138"/>
                  </a:lnTo>
                  <a:lnTo>
                    <a:pt x="3128" y="133"/>
                  </a:lnTo>
                  <a:lnTo>
                    <a:pt x="3131" y="127"/>
                  </a:lnTo>
                  <a:lnTo>
                    <a:pt x="3133" y="121"/>
                  </a:lnTo>
                  <a:lnTo>
                    <a:pt x="3134" y="116"/>
                  </a:lnTo>
                  <a:lnTo>
                    <a:pt x="3134" y="109"/>
                  </a:lnTo>
                  <a:lnTo>
                    <a:pt x="3134" y="104"/>
                  </a:lnTo>
                  <a:lnTo>
                    <a:pt x="3133" y="98"/>
                  </a:lnTo>
                  <a:lnTo>
                    <a:pt x="3131" y="92"/>
                  </a:lnTo>
                  <a:lnTo>
                    <a:pt x="3129" y="87"/>
                  </a:lnTo>
                  <a:lnTo>
                    <a:pt x="3125" y="81"/>
                  </a:lnTo>
                  <a:lnTo>
                    <a:pt x="3118" y="71"/>
                  </a:lnTo>
                  <a:lnTo>
                    <a:pt x="3109" y="62"/>
                  </a:lnTo>
                  <a:lnTo>
                    <a:pt x="3099" y="55"/>
                  </a:lnTo>
                  <a:lnTo>
                    <a:pt x="3087" y="49"/>
                  </a:lnTo>
                  <a:lnTo>
                    <a:pt x="3082" y="48"/>
                  </a:lnTo>
                  <a:lnTo>
                    <a:pt x="3075" y="47"/>
                  </a:lnTo>
                  <a:lnTo>
                    <a:pt x="3070" y="46"/>
                  </a:lnTo>
                  <a:lnTo>
                    <a:pt x="3064" y="46"/>
                  </a:lnTo>
                  <a:lnTo>
                    <a:pt x="3058" y="47"/>
                  </a:lnTo>
                  <a:lnTo>
                    <a:pt x="3053" y="49"/>
                  </a:lnTo>
                  <a:lnTo>
                    <a:pt x="3047" y="51"/>
                  </a:lnTo>
                  <a:lnTo>
                    <a:pt x="3043" y="56"/>
                  </a:lnTo>
                  <a:lnTo>
                    <a:pt x="3038" y="60"/>
                  </a:lnTo>
                  <a:lnTo>
                    <a:pt x="3034" y="65"/>
                  </a:lnTo>
                  <a:lnTo>
                    <a:pt x="3030" y="72"/>
                  </a:lnTo>
                  <a:lnTo>
                    <a:pt x="3026" y="79"/>
                  </a:lnTo>
                  <a:lnTo>
                    <a:pt x="3021" y="76"/>
                  </a:lnTo>
                  <a:lnTo>
                    <a:pt x="3015" y="73"/>
                  </a:lnTo>
                  <a:lnTo>
                    <a:pt x="3012" y="68"/>
                  </a:lnTo>
                  <a:lnTo>
                    <a:pt x="3010" y="63"/>
                  </a:lnTo>
                  <a:lnTo>
                    <a:pt x="3009" y="59"/>
                  </a:lnTo>
                  <a:lnTo>
                    <a:pt x="3009" y="54"/>
                  </a:lnTo>
                  <a:lnTo>
                    <a:pt x="3009" y="48"/>
                  </a:lnTo>
                  <a:lnTo>
                    <a:pt x="3011" y="43"/>
                  </a:lnTo>
                  <a:lnTo>
                    <a:pt x="3013" y="37"/>
                  </a:lnTo>
                  <a:lnTo>
                    <a:pt x="3016" y="32"/>
                  </a:lnTo>
                  <a:lnTo>
                    <a:pt x="3021" y="28"/>
                  </a:lnTo>
                  <a:lnTo>
                    <a:pt x="3025" y="22"/>
                  </a:lnTo>
                  <a:lnTo>
                    <a:pt x="3034" y="15"/>
                  </a:lnTo>
                  <a:lnTo>
                    <a:pt x="3043" y="10"/>
                  </a:lnTo>
                  <a:lnTo>
                    <a:pt x="3052" y="6"/>
                  </a:lnTo>
                  <a:lnTo>
                    <a:pt x="3059" y="4"/>
                  </a:lnTo>
                  <a:lnTo>
                    <a:pt x="3068" y="2"/>
                  </a:lnTo>
                  <a:lnTo>
                    <a:pt x="3075" y="2"/>
                  </a:lnTo>
                  <a:lnTo>
                    <a:pt x="3084" y="2"/>
                  </a:lnTo>
                  <a:lnTo>
                    <a:pt x="3091" y="4"/>
                  </a:lnTo>
                  <a:lnTo>
                    <a:pt x="3099" y="5"/>
                  </a:lnTo>
                  <a:lnTo>
                    <a:pt x="3106" y="9"/>
                  </a:lnTo>
                  <a:lnTo>
                    <a:pt x="3114" y="12"/>
                  </a:lnTo>
                  <a:lnTo>
                    <a:pt x="3121" y="15"/>
                  </a:lnTo>
                  <a:lnTo>
                    <a:pt x="3128" y="19"/>
                  </a:lnTo>
                  <a:lnTo>
                    <a:pt x="3134" y="25"/>
                  </a:lnTo>
                  <a:lnTo>
                    <a:pt x="3140" y="30"/>
                  </a:lnTo>
                  <a:lnTo>
                    <a:pt x="3146" y="35"/>
                  </a:lnTo>
                  <a:lnTo>
                    <a:pt x="3151" y="42"/>
                  </a:lnTo>
                  <a:lnTo>
                    <a:pt x="3155" y="48"/>
                  </a:lnTo>
                  <a:lnTo>
                    <a:pt x="3160" y="56"/>
                  </a:lnTo>
                  <a:lnTo>
                    <a:pt x="3163" y="62"/>
                  </a:lnTo>
                  <a:lnTo>
                    <a:pt x="3166" y="70"/>
                  </a:lnTo>
                  <a:lnTo>
                    <a:pt x="3168" y="77"/>
                  </a:lnTo>
                  <a:lnTo>
                    <a:pt x="3169" y="86"/>
                  </a:lnTo>
                  <a:lnTo>
                    <a:pt x="3170" y="93"/>
                  </a:lnTo>
                  <a:lnTo>
                    <a:pt x="3170" y="101"/>
                  </a:lnTo>
                  <a:lnTo>
                    <a:pt x="3169" y="109"/>
                  </a:lnTo>
                  <a:lnTo>
                    <a:pt x="3167" y="117"/>
                  </a:lnTo>
                  <a:lnTo>
                    <a:pt x="3164" y="125"/>
                  </a:lnTo>
                  <a:lnTo>
                    <a:pt x="3161" y="133"/>
                  </a:lnTo>
                  <a:lnTo>
                    <a:pt x="3155" y="140"/>
                  </a:lnTo>
                  <a:lnTo>
                    <a:pt x="3150" y="148"/>
                  </a:lnTo>
                  <a:lnTo>
                    <a:pt x="3142" y="155"/>
                  </a:lnTo>
                  <a:lnTo>
                    <a:pt x="3135" y="162"/>
                  </a:lnTo>
                  <a:lnTo>
                    <a:pt x="3125" y="168"/>
                  </a:lnTo>
                  <a:lnTo>
                    <a:pt x="3117" y="174"/>
                  </a:lnTo>
                  <a:lnTo>
                    <a:pt x="3107" y="179"/>
                  </a:lnTo>
                  <a:lnTo>
                    <a:pt x="3098" y="182"/>
                  </a:lnTo>
                  <a:lnTo>
                    <a:pt x="3089" y="185"/>
                  </a:lnTo>
                  <a:lnTo>
                    <a:pt x="3079" y="186"/>
                  </a:lnTo>
                  <a:lnTo>
                    <a:pt x="3071" y="187"/>
                  </a:lnTo>
                  <a:lnTo>
                    <a:pt x="3061" y="188"/>
                  </a:lnTo>
                  <a:lnTo>
                    <a:pt x="3053" y="188"/>
                  </a:lnTo>
                  <a:lnTo>
                    <a:pt x="3034" y="185"/>
                  </a:lnTo>
                  <a:lnTo>
                    <a:pt x="3015" y="181"/>
                  </a:lnTo>
                  <a:lnTo>
                    <a:pt x="2997" y="175"/>
                  </a:lnTo>
                  <a:lnTo>
                    <a:pt x="2979" y="168"/>
                  </a:lnTo>
                  <a:lnTo>
                    <a:pt x="2943" y="153"/>
                  </a:lnTo>
                  <a:lnTo>
                    <a:pt x="2906" y="138"/>
                  </a:lnTo>
                  <a:lnTo>
                    <a:pt x="2888" y="132"/>
                  </a:lnTo>
                  <a:lnTo>
                    <a:pt x="2870" y="127"/>
                  </a:lnTo>
                  <a:lnTo>
                    <a:pt x="2861" y="125"/>
                  </a:lnTo>
                  <a:lnTo>
                    <a:pt x="2852" y="124"/>
                  </a:lnTo>
                  <a:lnTo>
                    <a:pt x="2842" y="124"/>
                  </a:lnTo>
                  <a:lnTo>
                    <a:pt x="2834" y="124"/>
                  </a:lnTo>
                  <a:lnTo>
                    <a:pt x="2819" y="125"/>
                  </a:lnTo>
                  <a:lnTo>
                    <a:pt x="2804" y="129"/>
                  </a:lnTo>
                  <a:lnTo>
                    <a:pt x="2791" y="134"/>
                  </a:lnTo>
                  <a:lnTo>
                    <a:pt x="2778" y="140"/>
                  </a:lnTo>
                  <a:lnTo>
                    <a:pt x="2766" y="148"/>
                  </a:lnTo>
                  <a:lnTo>
                    <a:pt x="2754" y="157"/>
                  </a:lnTo>
                  <a:lnTo>
                    <a:pt x="2743" y="167"/>
                  </a:lnTo>
                  <a:lnTo>
                    <a:pt x="2733" y="178"/>
                  </a:lnTo>
                  <a:lnTo>
                    <a:pt x="2725" y="189"/>
                  </a:lnTo>
                  <a:lnTo>
                    <a:pt x="2716" y="201"/>
                  </a:lnTo>
                  <a:lnTo>
                    <a:pt x="2710" y="214"/>
                  </a:lnTo>
                  <a:lnTo>
                    <a:pt x="2704" y="227"/>
                  </a:lnTo>
                  <a:lnTo>
                    <a:pt x="2699" y="241"/>
                  </a:lnTo>
                  <a:lnTo>
                    <a:pt x="2696" y="254"/>
                  </a:lnTo>
                  <a:lnTo>
                    <a:pt x="2694" y="268"/>
                  </a:lnTo>
                  <a:lnTo>
                    <a:pt x="2693" y="280"/>
                  </a:lnTo>
                  <a:lnTo>
                    <a:pt x="2692" y="297"/>
                  </a:lnTo>
                  <a:lnTo>
                    <a:pt x="2690" y="314"/>
                  </a:lnTo>
                  <a:lnTo>
                    <a:pt x="2686" y="329"/>
                  </a:lnTo>
                  <a:lnTo>
                    <a:pt x="2682" y="343"/>
                  </a:lnTo>
                  <a:lnTo>
                    <a:pt x="2677" y="357"/>
                  </a:lnTo>
                  <a:lnTo>
                    <a:pt x="2672" y="370"/>
                  </a:lnTo>
                  <a:lnTo>
                    <a:pt x="2665" y="383"/>
                  </a:lnTo>
                  <a:lnTo>
                    <a:pt x="2658" y="394"/>
                  </a:lnTo>
                  <a:lnTo>
                    <a:pt x="2649" y="404"/>
                  </a:lnTo>
                  <a:lnTo>
                    <a:pt x="2641" y="415"/>
                  </a:lnTo>
                  <a:lnTo>
                    <a:pt x="2631" y="424"/>
                  </a:lnTo>
                  <a:lnTo>
                    <a:pt x="2621" y="432"/>
                  </a:lnTo>
                  <a:lnTo>
                    <a:pt x="2611" y="441"/>
                  </a:lnTo>
                  <a:lnTo>
                    <a:pt x="2600" y="447"/>
                  </a:lnTo>
                  <a:lnTo>
                    <a:pt x="2588" y="454"/>
                  </a:lnTo>
                  <a:lnTo>
                    <a:pt x="2577" y="460"/>
                  </a:lnTo>
                  <a:lnTo>
                    <a:pt x="2564" y="464"/>
                  </a:lnTo>
                  <a:lnTo>
                    <a:pt x="2552" y="469"/>
                  </a:lnTo>
                  <a:lnTo>
                    <a:pt x="2539" y="472"/>
                  </a:lnTo>
                  <a:lnTo>
                    <a:pt x="2526" y="475"/>
                  </a:lnTo>
                  <a:lnTo>
                    <a:pt x="2512" y="477"/>
                  </a:lnTo>
                  <a:lnTo>
                    <a:pt x="2500" y="478"/>
                  </a:lnTo>
                  <a:lnTo>
                    <a:pt x="2486" y="479"/>
                  </a:lnTo>
                  <a:lnTo>
                    <a:pt x="2473" y="479"/>
                  </a:lnTo>
                  <a:lnTo>
                    <a:pt x="2459" y="478"/>
                  </a:lnTo>
                  <a:lnTo>
                    <a:pt x="2446" y="477"/>
                  </a:lnTo>
                  <a:lnTo>
                    <a:pt x="2433" y="475"/>
                  </a:lnTo>
                  <a:lnTo>
                    <a:pt x="2420" y="472"/>
                  </a:lnTo>
                  <a:lnTo>
                    <a:pt x="2407" y="469"/>
                  </a:lnTo>
                  <a:lnTo>
                    <a:pt x="2395" y="464"/>
                  </a:lnTo>
                  <a:lnTo>
                    <a:pt x="2382" y="460"/>
                  </a:lnTo>
                  <a:lnTo>
                    <a:pt x="2370" y="455"/>
                  </a:lnTo>
                  <a:lnTo>
                    <a:pt x="2352" y="445"/>
                  </a:lnTo>
                  <a:lnTo>
                    <a:pt x="2337" y="434"/>
                  </a:lnTo>
                  <a:lnTo>
                    <a:pt x="2323" y="423"/>
                  </a:lnTo>
                  <a:lnTo>
                    <a:pt x="2312" y="411"/>
                  </a:lnTo>
                  <a:lnTo>
                    <a:pt x="2301" y="398"/>
                  </a:lnTo>
                  <a:lnTo>
                    <a:pt x="2292" y="384"/>
                  </a:lnTo>
                  <a:lnTo>
                    <a:pt x="2286" y="371"/>
                  </a:lnTo>
                  <a:lnTo>
                    <a:pt x="2282" y="356"/>
                  </a:lnTo>
                  <a:lnTo>
                    <a:pt x="2278" y="342"/>
                  </a:lnTo>
                  <a:lnTo>
                    <a:pt x="2276" y="327"/>
                  </a:lnTo>
                  <a:lnTo>
                    <a:pt x="2275" y="312"/>
                  </a:lnTo>
                  <a:lnTo>
                    <a:pt x="2276" y="299"/>
                  </a:lnTo>
                  <a:lnTo>
                    <a:pt x="2280" y="284"/>
                  </a:lnTo>
                  <a:lnTo>
                    <a:pt x="2283" y="269"/>
                  </a:lnTo>
                  <a:lnTo>
                    <a:pt x="2288" y="255"/>
                  </a:lnTo>
                  <a:lnTo>
                    <a:pt x="2294" y="241"/>
                  </a:lnTo>
                  <a:lnTo>
                    <a:pt x="2301" y="227"/>
                  </a:lnTo>
                  <a:lnTo>
                    <a:pt x="2310" y="214"/>
                  </a:lnTo>
                  <a:lnTo>
                    <a:pt x="2319" y="202"/>
                  </a:lnTo>
                  <a:lnTo>
                    <a:pt x="2329" y="190"/>
                  </a:lnTo>
                  <a:lnTo>
                    <a:pt x="2341" y="180"/>
                  </a:lnTo>
                  <a:lnTo>
                    <a:pt x="2352" y="169"/>
                  </a:lnTo>
                  <a:lnTo>
                    <a:pt x="2365" y="161"/>
                  </a:lnTo>
                  <a:lnTo>
                    <a:pt x="2378" y="152"/>
                  </a:lnTo>
                  <a:lnTo>
                    <a:pt x="2392" y="146"/>
                  </a:lnTo>
                  <a:lnTo>
                    <a:pt x="2407" y="140"/>
                  </a:lnTo>
                  <a:lnTo>
                    <a:pt x="2422" y="136"/>
                  </a:lnTo>
                  <a:lnTo>
                    <a:pt x="2438" y="133"/>
                  </a:lnTo>
                  <a:lnTo>
                    <a:pt x="2454" y="131"/>
                  </a:lnTo>
                  <a:lnTo>
                    <a:pt x="2470" y="132"/>
                  </a:lnTo>
                  <a:lnTo>
                    <a:pt x="2487" y="133"/>
                  </a:lnTo>
                  <a:lnTo>
                    <a:pt x="2504" y="137"/>
                  </a:lnTo>
                  <a:lnTo>
                    <a:pt x="2515" y="140"/>
                  </a:lnTo>
                  <a:lnTo>
                    <a:pt x="2526" y="144"/>
                  </a:lnTo>
                  <a:lnTo>
                    <a:pt x="2537" y="151"/>
                  </a:lnTo>
                  <a:lnTo>
                    <a:pt x="2547" y="157"/>
                  </a:lnTo>
                  <a:lnTo>
                    <a:pt x="2556" y="165"/>
                  </a:lnTo>
                  <a:lnTo>
                    <a:pt x="2565" y="172"/>
                  </a:lnTo>
                  <a:lnTo>
                    <a:pt x="2573" y="182"/>
                  </a:lnTo>
                  <a:lnTo>
                    <a:pt x="2580" y="192"/>
                  </a:lnTo>
                  <a:lnTo>
                    <a:pt x="2586" y="201"/>
                  </a:lnTo>
                  <a:lnTo>
                    <a:pt x="2593" y="212"/>
                  </a:lnTo>
                  <a:lnTo>
                    <a:pt x="2597" y="224"/>
                  </a:lnTo>
                  <a:lnTo>
                    <a:pt x="2601" y="235"/>
                  </a:lnTo>
                  <a:lnTo>
                    <a:pt x="2603" y="247"/>
                  </a:lnTo>
                  <a:lnTo>
                    <a:pt x="2605" y="260"/>
                  </a:lnTo>
                  <a:lnTo>
                    <a:pt x="2605" y="272"/>
                  </a:lnTo>
                  <a:lnTo>
                    <a:pt x="2605" y="285"/>
                  </a:lnTo>
                  <a:lnTo>
                    <a:pt x="2603" y="295"/>
                  </a:lnTo>
                  <a:lnTo>
                    <a:pt x="2601" y="305"/>
                  </a:lnTo>
                  <a:lnTo>
                    <a:pt x="2598" y="315"/>
                  </a:lnTo>
                  <a:lnTo>
                    <a:pt x="2593" y="323"/>
                  </a:lnTo>
                  <a:lnTo>
                    <a:pt x="2587" y="331"/>
                  </a:lnTo>
                  <a:lnTo>
                    <a:pt x="2581" y="338"/>
                  </a:lnTo>
                  <a:lnTo>
                    <a:pt x="2573" y="346"/>
                  </a:lnTo>
                  <a:lnTo>
                    <a:pt x="2566" y="351"/>
                  </a:lnTo>
                  <a:lnTo>
                    <a:pt x="2557" y="356"/>
                  </a:lnTo>
                  <a:lnTo>
                    <a:pt x="2549" y="362"/>
                  </a:lnTo>
                  <a:lnTo>
                    <a:pt x="2539" y="365"/>
                  </a:lnTo>
                  <a:lnTo>
                    <a:pt x="2530" y="369"/>
                  </a:lnTo>
                  <a:lnTo>
                    <a:pt x="2520" y="371"/>
                  </a:lnTo>
                  <a:lnTo>
                    <a:pt x="2510" y="373"/>
                  </a:lnTo>
                  <a:lnTo>
                    <a:pt x="2500" y="375"/>
                  </a:lnTo>
                  <a:lnTo>
                    <a:pt x="2490" y="375"/>
                  </a:lnTo>
                  <a:lnTo>
                    <a:pt x="2480" y="375"/>
                  </a:lnTo>
                  <a:lnTo>
                    <a:pt x="2471" y="372"/>
                  </a:lnTo>
                  <a:lnTo>
                    <a:pt x="2461" y="370"/>
                  </a:lnTo>
                  <a:lnTo>
                    <a:pt x="2453" y="368"/>
                  </a:lnTo>
                  <a:lnTo>
                    <a:pt x="2444" y="364"/>
                  </a:lnTo>
                  <a:lnTo>
                    <a:pt x="2437" y="360"/>
                  </a:lnTo>
                  <a:lnTo>
                    <a:pt x="2429" y="354"/>
                  </a:lnTo>
                  <a:lnTo>
                    <a:pt x="2423" y="348"/>
                  </a:lnTo>
                  <a:lnTo>
                    <a:pt x="2416" y="340"/>
                  </a:lnTo>
                  <a:lnTo>
                    <a:pt x="2412" y="333"/>
                  </a:lnTo>
                  <a:lnTo>
                    <a:pt x="2408" y="323"/>
                  </a:lnTo>
                  <a:lnTo>
                    <a:pt x="2405" y="314"/>
                  </a:lnTo>
                  <a:lnTo>
                    <a:pt x="2404" y="303"/>
                  </a:lnTo>
                  <a:lnTo>
                    <a:pt x="2402" y="291"/>
                  </a:lnTo>
                  <a:lnTo>
                    <a:pt x="2404" y="278"/>
                  </a:lnTo>
                  <a:lnTo>
                    <a:pt x="2406" y="264"/>
                  </a:lnTo>
                  <a:lnTo>
                    <a:pt x="2414" y="265"/>
                  </a:lnTo>
                  <a:lnTo>
                    <a:pt x="2421" y="269"/>
                  </a:lnTo>
                  <a:lnTo>
                    <a:pt x="2425" y="272"/>
                  </a:lnTo>
                  <a:lnTo>
                    <a:pt x="2428" y="277"/>
                  </a:lnTo>
                  <a:lnTo>
                    <a:pt x="2430" y="282"/>
                  </a:lnTo>
                  <a:lnTo>
                    <a:pt x="2430" y="289"/>
                  </a:lnTo>
                  <a:lnTo>
                    <a:pt x="2431" y="295"/>
                  </a:lnTo>
                  <a:lnTo>
                    <a:pt x="2431" y="302"/>
                  </a:lnTo>
                  <a:lnTo>
                    <a:pt x="2430" y="309"/>
                  </a:lnTo>
                  <a:lnTo>
                    <a:pt x="2431" y="317"/>
                  </a:lnTo>
                  <a:lnTo>
                    <a:pt x="2431" y="324"/>
                  </a:lnTo>
                  <a:lnTo>
                    <a:pt x="2433" y="331"/>
                  </a:lnTo>
                  <a:lnTo>
                    <a:pt x="2436" y="338"/>
                  </a:lnTo>
                  <a:lnTo>
                    <a:pt x="2440" y="345"/>
                  </a:lnTo>
                  <a:lnTo>
                    <a:pt x="2445" y="350"/>
                  </a:lnTo>
                  <a:lnTo>
                    <a:pt x="2453" y="355"/>
                  </a:lnTo>
                  <a:lnTo>
                    <a:pt x="2464" y="361"/>
                  </a:lnTo>
                  <a:lnTo>
                    <a:pt x="2476" y="364"/>
                  </a:lnTo>
                  <a:lnTo>
                    <a:pt x="2487" y="366"/>
                  </a:lnTo>
                  <a:lnTo>
                    <a:pt x="2497" y="366"/>
                  </a:lnTo>
                  <a:lnTo>
                    <a:pt x="2508" y="364"/>
                  </a:lnTo>
                  <a:lnTo>
                    <a:pt x="2517" y="361"/>
                  </a:lnTo>
                  <a:lnTo>
                    <a:pt x="2526" y="356"/>
                  </a:lnTo>
                  <a:lnTo>
                    <a:pt x="2534" y="351"/>
                  </a:lnTo>
                  <a:lnTo>
                    <a:pt x="2542" y="345"/>
                  </a:lnTo>
                  <a:lnTo>
                    <a:pt x="2549" y="337"/>
                  </a:lnTo>
                  <a:lnTo>
                    <a:pt x="2554" y="329"/>
                  </a:lnTo>
                  <a:lnTo>
                    <a:pt x="2559" y="319"/>
                  </a:lnTo>
                  <a:lnTo>
                    <a:pt x="2564" y="309"/>
                  </a:lnTo>
                  <a:lnTo>
                    <a:pt x="2567" y="299"/>
                  </a:lnTo>
                  <a:lnTo>
                    <a:pt x="2569" y="288"/>
                  </a:lnTo>
                  <a:lnTo>
                    <a:pt x="2570" y="277"/>
                  </a:lnTo>
                  <a:lnTo>
                    <a:pt x="2570" y="265"/>
                  </a:lnTo>
                  <a:lnTo>
                    <a:pt x="2569" y="253"/>
                  </a:lnTo>
                  <a:lnTo>
                    <a:pt x="2566" y="241"/>
                  </a:lnTo>
                  <a:lnTo>
                    <a:pt x="2563" y="229"/>
                  </a:lnTo>
                  <a:lnTo>
                    <a:pt x="2557" y="218"/>
                  </a:lnTo>
                  <a:lnTo>
                    <a:pt x="2551" y="208"/>
                  </a:lnTo>
                  <a:lnTo>
                    <a:pt x="2543" y="197"/>
                  </a:lnTo>
                  <a:lnTo>
                    <a:pt x="2535" y="188"/>
                  </a:lnTo>
                  <a:lnTo>
                    <a:pt x="2525" y="180"/>
                  </a:lnTo>
                  <a:lnTo>
                    <a:pt x="2515" y="173"/>
                  </a:lnTo>
                  <a:lnTo>
                    <a:pt x="2503" y="167"/>
                  </a:lnTo>
                  <a:lnTo>
                    <a:pt x="2489" y="164"/>
                  </a:lnTo>
                  <a:lnTo>
                    <a:pt x="2475" y="161"/>
                  </a:lnTo>
                  <a:lnTo>
                    <a:pt x="2460" y="161"/>
                  </a:lnTo>
                  <a:lnTo>
                    <a:pt x="2444" y="162"/>
                  </a:lnTo>
                  <a:lnTo>
                    <a:pt x="2427" y="165"/>
                  </a:lnTo>
                  <a:lnTo>
                    <a:pt x="2427" y="165"/>
                  </a:lnTo>
                  <a:lnTo>
                    <a:pt x="2413" y="169"/>
                  </a:lnTo>
                  <a:lnTo>
                    <a:pt x="2400" y="174"/>
                  </a:lnTo>
                  <a:lnTo>
                    <a:pt x="2388" y="181"/>
                  </a:lnTo>
                  <a:lnTo>
                    <a:pt x="2375" y="190"/>
                  </a:lnTo>
                  <a:lnTo>
                    <a:pt x="2363" y="200"/>
                  </a:lnTo>
                  <a:lnTo>
                    <a:pt x="2351" y="212"/>
                  </a:lnTo>
                  <a:lnTo>
                    <a:pt x="2341" y="226"/>
                  </a:lnTo>
                  <a:lnTo>
                    <a:pt x="2331" y="241"/>
                  </a:lnTo>
                  <a:lnTo>
                    <a:pt x="2326" y="251"/>
                  </a:lnTo>
                  <a:lnTo>
                    <a:pt x="2320" y="261"/>
                  </a:lnTo>
                  <a:lnTo>
                    <a:pt x="2317" y="272"/>
                  </a:lnTo>
                  <a:lnTo>
                    <a:pt x="2314" y="282"/>
                  </a:lnTo>
                  <a:lnTo>
                    <a:pt x="2312" y="292"/>
                  </a:lnTo>
                  <a:lnTo>
                    <a:pt x="2311" y="303"/>
                  </a:lnTo>
                  <a:lnTo>
                    <a:pt x="2311" y="314"/>
                  </a:lnTo>
                  <a:lnTo>
                    <a:pt x="2311" y="323"/>
                  </a:lnTo>
                  <a:lnTo>
                    <a:pt x="2312" y="334"/>
                  </a:lnTo>
                  <a:lnTo>
                    <a:pt x="2314" y="343"/>
                  </a:lnTo>
                  <a:lnTo>
                    <a:pt x="2316" y="354"/>
                  </a:lnTo>
                  <a:lnTo>
                    <a:pt x="2319" y="364"/>
                  </a:lnTo>
                  <a:lnTo>
                    <a:pt x="2322" y="373"/>
                  </a:lnTo>
                  <a:lnTo>
                    <a:pt x="2328" y="382"/>
                  </a:lnTo>
                  <a:lnTo>
                    <a:pt x="2332" y="392"/>
                  </a:lnTo>
                  <a:lnTo>
                    <a:pt x="2337" y="400"/>
                  </a:lnTo>
                  <a:lnTo>
                    <a:pt x="2344" y="408"/>
                  </a:lnTo>
                  <a:lnTo>
                    <a:pt x="2350" y="416"/>
                  </a:lnTo>
                  <a:lnTo>
                    <a:pt x="2358" y="424"/>
                  </a:lnTo>
                  <a:lnTo>
                    <a:pt x="2365" y="431"/>
                  </a:lnTo>
                  <a:lnTo>
                    <a:pt x="2373" y="438"/>
                  </a:lnTo>
                  <a:lnTo>
                    <a:pt x="2381" y="444"/>
                  </a:lnTo>
                  <a:lnTo>
                    <a:pt x="2390" y="449"/>
                  </a:lnTo>
                  <a:lnTo>
                    <a:pt x="2398" y="455"/>
                  </a:lnTo>
                  <a:lnTo>
                    <a:pt x="2408" y="460"/>
                  </a:lnTo>
                  <a:lnTo>
                    <a:pt x="2417" y="463"/>
                  </a:lnTo>
                  <a:lnTo>
                    <a:pt x="2427" y="468"/>
                  </a:lnTo>
                  <a:lnTo>
                    <a:pt x="2437" y="470"/>
                  </a:lnTo>
                  <a:lnTo>
                    <a:pt x="2447" y="472"/>
                  </a:lnTo>
                  <a:lnTo>
                    <a:pt x="2458" y="473"/>
                  </a:lnTo>
                  <a:lnTo>
                    <a:pt x="2469" y="474"/>
                  </a:lnTo>
                  <a:lnTo>
                    <a:pt x="2479" y="474"/>
                  </a:lnTo>
                  <a:lnTo>
                    <a:pt x="2504" y="472"/>
                  </a:lnTo>
                  <a:lnTo>
                    <a:pt x="2526" y="468"/>
                  </a:lnTo>
                  <a:lnTo>
                    <a:pt x="2547" y="462"/>
                  </a:lnTo>
                  <a:lnTo>
                    <a:pt x="2566" y="455"/>
                  </a:lnTo>
                  <a:lnTo>
                    <a:pt x="2583" y="445"/>
                  </a:lnTo>
                  <a:lnTo>
                    <a:pt x="2599" y="436"/>
                  </a:lnTo>
                  <a:lnTo>
                    <a:pt x="2613" y="424"/>
                  </a:lnTo>
                  <a:lnTo>
                    <a:pt x="2625" y="411"/>
                  </a:lnTo>
                  <a:lnTo>
                    <a:pt x="2635" y="396"/>
                  </a:lnTo>
                  <a:lnTo>
                    <a:pt x="2645" y="381"/>
                  </a:lnTo>
                  <a:lnTo>
                    <a:pt x="2652" y="366"/>
                  </a:lnTo>
                  <a:lnTo>
                    <a:pt x="2659" y="349"/>
                  </a:lnTo>
                  <a:lnTo>
                    <a:pt x="2663" y="332"/>
                  </a:lnTo>
                  <a:lnTo>
                    <a:pt x="2666" y="314"/>
                  </a:lnTo>
                  <a:lnTo>
                    <a:pt x="2668" y="296"/>
                  </a:lnTo>
                  <a:lnTo>
                    <a:pt x="2668" y="277"/>
                  </a:lnTo>
                  <a:lnTo>
                    <a:pt x="2667" y="259"/>
                  </a:lnTo>
                  <a:lnTo>
                    <a:pt x="2665" y="241"/>
                  </a:lnTo>
                  <a:lnTo>
                    <a:pt x="2661" y="222"/>
                  </a:lnTo>
                  <a:lnTo>
                    <a:pt x="2656" y="203"/>
                  </a:lnTo>
                  <a:lnTo>
                    <a:pt x="2650" y="186"/>
                  </a:lnTo>
                  <a:lnTo>
                    <a:pt x="2643" y="168"/>
                  </a:lnTo>
                  <a:lnTo>
                    <a:pt x="2634" y="151"/>
                  </a:lnTo>
                  <a:lnTo>
                    <a:pt x="2625" y="135"/>
                  </a:lnTo>
                  <a:lnTo>
                    <a:pt x="2613" y="119"/>
                  </a:lnTo>
                  <a:lnTo>
                    <a:pt x="2601" y="104"/>
                  </a:lnTo>
                  <a:lnTo>
                    <a:pt x="2588" y="91"/>
                  </a:lnTo>
                  <a:lnTo>
                    <a:pt x="2574" y="78"/>
                  </a:lnTo>
                  <a:lnTo>
                    <a:pt x="2559" y="66"/>
                  </a:lnTo>
                  <a:lnTo>
                    <a:pt x="2543" y="57"/>
                  </a:lnTo>
                  <a:lnTo>
                    <a:pt x="2526" y="48"/>
                  </a:lnTo>
                  <a:lnTo>
                    <a:pt x="2508" y="41"/>
                  </a:lnTo>
                  <a:lnTo>
                    <a:pt x="2489" y="35"/>
                  </a:lnTo>
                  <a:lnTo>
                    <a:pt x="2470" y="31"/>
                  </a:lnTo>
                  <a:lnTo>
                    <a:pt x="2451" y="30"/>
                  </a:lnTo>
                  <a:lnTo>
                    <a:pt x="2431" y="30"/>
                  </a:lnTo>
                  <a:lnTo>
                    <a:pt x="2413" y="32"/>
                  </a:lnTo>
                  <a:lnTo>
                    <a:pt x="2395" y="35"/>
                  </a:lnTo>
                  <a:lnTo>
                    <a:pt x="2378" y="41"/>
                  </a:lnTo>
                  <a:lnTo>
                    <a:pt x="2361" y="47"/>
                  </a:lnTo>
                  <a:lnTo>
                    <a:pt x="2345" y="55"/>
                  </a:lnTo>
                  <a:lnTo>
                    <a:pt x="2329" y="64"/>
                  </a:lnTo>
                  <a:lnTo>
                    <a:pt x="2314" y="75"/>
                  </a:lnTo>
                  <a:lnTo>
                    <a:pt x="2300" y="87"/>
                  </a:lnTo>
                  <a:lnTo>
                    <a:pt x="2286" y="100"/>
                  </a:lnTo>
                  <a:lnTo>
                    <a:pt x="2274" y="112"/>
                  </a:lnTo>
                  <a:lnTo>
                    <a:pt x="2263" y="127"/>
                  </a:lnTo>
                  <a:lnTo>
                    <a:pt x="2252" y="142"/>
                  </a:lnTo>
                  <a:lnTo>
                    <a:pt x="2242" y="159"/>
                  </a:lnTo>
                  <a:lnTo>
                    <a:pt x="2234" y="175"/>
                  </a:lnTo>
                  <a:lnTo>
                    <a:pt x="2226" y="193"/>
                  </a:lnTo>
                  <a:lnTo>
                    <a:pt x="2220" y="211"/>
                  </a:lnTo>
                  <a:lnTo>
                    <a:pt x="2215" y="229"/>
                  </a:lnTo>
                  <a:lnTo>
                    <a:pt x="2211" y="248"/>
                  </a:lnTo>
                  <a:lnTo>
                    <a:pt x="2209" y="266"/>
                  </a:lnTo>
                  <a:lnTo>
                    <a:pt x="2208" y="286"/>
                  </a:lnTo>
                  <a:lnTo>
                    <a:pt x="2208" y="305"/>
                  </a:lnTo>
                  <a:lnTo>
                    <a:pt x="2210" y="323"/>
                  </a:lnTo>
                  <a:lnTo>
                    <a:pt x="2213" y="342"/>
                  </a:lnTo>
                  <a:lnTo>
                    <a:pt x="2219" y="361"/>
                  </a:lnTo>
                  <a:lnTo>
                    <a:pt x="2225" y="379"/>
                  </a:lnTo>
                  <a:lnTo>
                    <a:pt x="2234" y="397"/>
                  </a:lnTo>
                  <a:lnTo>
                    <a:pt x="2243" y="415"/>
                  </a:lnTo>
                  <a:lnTo>
                    <a:pt x="2256" y="432"/>
                  </a:lnTo>
                  <a:lnTo>
                    <a:pt x="2264" y="442"/>
                  </a:lnTo>
                  <a:lnTo>
                    <a:pt x="2272" y="452"/>
                  </a:lnTo>
                  <a:lnTo>
                    <a:pt x="2282" y="460"/>
                  </a:lnTo>
                  <a:lnTo>
                    <a:pt x="2290" y="469"/>
                  </a:lnTo>
                  <a:lnTo>
                    <a:pt x="2300" y="477"/>
                  </a:lnTo>
                  <a:lnTo>
                    <a:pt x="2311" y="484"/>
                  </a:lnTo>
                  <a:lnTo>
                    <a:pt x="2320" y="491"/>
                  </a:lnTo>
                  <a:lnTo>
                    <a:pt x="2331" y="498"/>
                  </a:lnTo>
                  <a:lnTo>
                    <a:pt x="2352" y="508"/>
                  </a:lnTo>
                  <a:lnTo>
                    <a:pt x="2376" y="518"/>
                  </a:lnTo>
                  <a:lnTo>
                    <a:pt x="2399" y="525"/>
                  </a:lnTo>
                  <a:lnTo>
                    <a:pt x="2423" y="531"/>
                  </a:lnTo>
                  <a:lnTo>
                    <a:pt x="2447" y="535"/>
                  </a:lnTo>
                  <a:lnTo>
                    <a:pt x="2473" y="538"/>
                  </a:lnTo>
                  <a:lnTo>
                    <a:pt x="2499" y="539"/>
                  </a:lnTo>
                  <a:lnTo>
                    <a:pt x="2524" y="539"/>
                  </a:lnTo>
                  <a:lnTo>
                    <a:pt x="2550" y="538"/>
                  </a:lnTo>
                  <a:lnTo>
                    <a:pt x="2575" y="536"/>
                  </a:lnTo>
                  <a:lnTo>
                    <a:pt x="2601" y="533"/>
                  </a:lnTo>
                  <a:lnTo>
                    <a:pt x="2626" y="530"/>
                  </a:lnTo>
                  <a:lnTo>
                    <a:pt x="2644" y="525"/>
                  </a:lnTo>
                  <a:lnTo>
                    <a:pt x="2663" y="520"/>
                  </a:lnTo>
                  <a:lnTo>
                    <a:pt x="2681" y="515"/>
                  </a:lnTo>
                  <a:lnTo>
                    <a:pt x="2700" y="506"/>
                  </a:lnTo>
                  <a:lnTo>
                    <a:pt x="2719" y="498"/>
                  </a:lnTo>
                  <a:lnTo>
                    <a:pt x="2738" y="489"/>
                  </a:lnTo>
                  <a:lnTo>
                    <a:pt x="2757" y="478"/>
                  </a:lnTo>
                  <a:lnTo>
                    <a:pt x="2776" y="467"/>
                  </a:lnTo>
                  <a:lnTo>
                    <a:pt x="2816" y="443"/>
                  </a:lnTo>
                  <a:lnTo>
                    <a:pt x="2855" y="417"/>
                  </a:lnTo>
                  <a:lnTo>
                    <a:pt x="2895" y="391"/>
                  </a:lnTo>
                  <a:lnTo>
                    <a:pt x="2934" y="364"/>
                  </a:lnTo>
                  <a:lnTo>
                    <a:pt x="2975" y="338"/>
                  </a:lnTo>
                  <a:lnTo>
                    <a:pt x="3014" y="315"/>
                  </a:lnTo>
                  <a:lnTo>
                    <a:pt x="3035" y="303"/>
                  </a:lnTo>
                  <a:lnTo>
                    <a:pt x="3054" y="293"/>
                  </a:lnTo>
                  <a:lnTo>
                    <a:pt x="3074" y="284"/>
                  </a:lnTo>
                  <a:lnTo>
                    <a:pt x="3094" y="275"/>
                  </a:lnTo>
                  <a:lnTo>
                    <a:pt x="3114" y="268"/>
                  </a:lnTo>
                  <a:lnTo>
                    <a:pt x="3133" y="261"/>
                  </a:lnTo>
                  <a:lnTo>
                    <a:pt x="3153" y="256"/>
                  </a:lnTo>
                  <a:lnTo>
                    <a:pt x="3172" y="253"/>
                  </a:lnTo>
                  <a:lnTo>
                    <a:pt x="3192" y="250"/>
                  </a:lnTo>
                  <a:lnTo>
                    <a:pt x="3211" y="249"/>
                  </a:lnTo>
                  <a:lnTo>
                    <a:pt x="3229" y="250"/>
                  </a:lnTo>
                  <a:lnTo>
                    <a:pt x="3248" y="254"/>
                  </a:lnTo>
                  <a:lnTo>
                    <a:pt x="3270" y="259"/>
                  </a:lnTo>
                  <a:lnTo>
                    <a:pt x="3290" y="265"/>
                  </a:lnTo>
                  <a:lnTo>
                    <a:pt x="3309" y="273"/>
                  </a:lnTo>
                  <a:lnTo>
                    <a:pt x="3327" y="281"/>
                  </a:lnTo>
                  <a:lnTo>
                    <a:pt x="3344" y="291"/>
                  </a:lnTo>
                  <a:lnTo>
                    <a:pt x="3361" y="302"/>
                  </a:lnTo>
                  <a:lnTo>
                    <a:pt x="3377" y="312"/>
                  </a:lnTo>
                  <a:lnTo>
                    <a:pt x="3392" y="324"/>
                  </a:lnTo>
                  <a:lnTo>
                    <a:pt x="3407" y="337"/>
                  </a:lnTo>
                  <a:lnTo>
                    <a:pt x="3421" y="350"/>
                  </a:lnTo>
                  <a:lnTo>
                    <a:pt x="3434" y="364"/>
                  </a:lnTo>
                  <a:lnTo>
                    <a:pt x="3447" y="378"/>
                  </a:lnTo>
                  <a:lnTo>
                    <a:pt x="3471" y="406"/>
                  </a:lnTo>
                  <a:lnTo>
                    <a:pt x="3495" y="434"/>
                  </a:lnTo>
                  <a:lnTo>
                    <a:pt x="3518" y="462"/>
                  </a:lnTo>
                  <a:lnTo>
                    <a:pt x="3542" y="489"/>
                  </a:lnTo>
                  <a:lnTo>
                    <a:pt x="3552" y="502"/>
                  </a:lnTo>
                  <a:lnTo>
                    <a:pt x="3564" y="514"/>
                  </a:lnTo>
                  <a:lnTo>
                    <a:pt x="3577" y="525"/>
                  </a:lnTo>
                  <a:lnTo>
                    <a:pt x="3589" y="536"/>
                  </a:lnTo>
                  <a:lnTo>
                    <a:pt x="3602" y="546"/>
                  </a:lnTo>
                  <a:lnTo>
                    <a:pt x="3614" y="554"/>
                  </a:lnTo>
                  <a:lnTo>
                    <a:pt x="3628" y="562"/>
                  </a:lnTo>
                  <a:lnTo>
                    <a:pt x="3642" y="568"/>
                  </a:lnTo>
                  <a:lnTo>
                    <a:pt x="3657" y="574"/>
                  </a:lnTo>
                  <a:lnTo>
                    <a:pt x="3673" y="578"/>
                  </a:lnTo>
                  <a:lnTo>
                    <a:pt x="3689" y="581"/>
                  </a:lnTo>
                  <a:lnTo>
                    <a:pt x="3706" y="582"/>
                  </a:lnTo>
                  <a:lnTo>
                    <a:pt x="3718" y="582"/>
                  </a:lnTo>
                  <a:lnTo>
                    <a:pt x="3731" y="580"/>
                  </a:lnTo>
                  <a:lnTo>
                    <a:pt x="3743" y="579"/>
                  </a:lnTo>
                  <a:lnTo>
                    <a:pt x="3753" y="576"/>
                  </a:lnTo>
                  <a:lnTo>
                    <a:pt x="3765" y="571"/>
                  </a:lnTo>
                  <a:lnTo>
                    <a:pt x="3775" y="567"/>
                  </a:lnTo>
                  <a:lnTo>
                    <a:pt x="3785" y="563"/>
                  </a:lnTo>
                  <a:lnTo>
                    <a:pt x="3795" y="556"/>
                  </a:lnTo>
                  <a:lnTo>
                    <a:pt x="3803" y="550"/>
                  </a:lnTo>
                  <a:lnTo>
                    <a:pt x="3812" y="544"/>
                  </a:lnTo>
                  <a:lnTo>
                    <a:pt x="3821" y="536"/>
                  </a:lnTo>
                  <a:lnTo>
                    <a:pt x="3828" y="528"/>
                  </a:lnTo>
                  <a:lnTo>
                    <a:pt x="3834" y="519"/>
                  </a:lnTo>
                  <a:lnTo>
                    <a:pt x="3841" y="510"/>
                  </a:lnTo>
                  <a:lnTo>
                    <a:pt x="3846" y="502"/>
                  </a:lnTo>
                  <a:lnTo>
                    <a:pt x="3851" y="492"/>
                  </a:lnTo>
                  <a:lnTo>
                    <a:pt x="3856" y="483"/>
                  </a:lnTo>
                  <a:lnTo>
                    <a:pt x="3860" y="472"/>
                  </a:lnTo>
                  <a:lnTo>
                    <a:pt x="3863" y="462"/>
                  </a:lnTo>
                  <a:lnTo>
                    <a:pt x="3866" y="452"/>
                  </a:lnTo>
                  <a:lnTo>
                    <a:pt x="3867" y="442"/>
                  </a:lnTo>
                  <a:lnTo>
                    <a:pt x="3870" y="431"/>
                  </a:lnTo>
                  <a:lnTo>
                    <a:pt x="3870" y="422"/>
                  </a:lnTo>
                  <a:lnTo>
                    <a:pt x="3870" y="411"/>
                  </a:lnTo>
                  <a:lnTo>
                    <a:pt x="3869" y="401"/>
                  </a:lnTo>
                  <a:lnTo>
                    <a:pt x="3866" y="391"/>
                  </a:lnTo>
                  <a:lnTo>
                    <a:pt x="3864" y="381"/>
                  </a:lnTo>
                  <a:lnTo>
                    <a:pt x="3861" y="371"/>
                  </a:lnTo>
                  <a:lnTo>
                    <a:pt x="3857" y="363"/>
                  </a:lnTo>
                  <a:lnTo>
                    <a:pt x="3851" y="353"/>
                  </a:lnTo>
                  <a:lnTo>
                    <a:pt x="3846" y="345"/>
                  </a:lnTo>
                  <a:lnTo>
                    <a:pt x="3840" y="337"/>
                  </a:lnTo>
                  <a:lnTo>
                    <a:pt x="3833" y="331"/>
                  </a:lnTo>
                  <a:lnTo>
                    <a:pt x="3827" y="325"/>
                  </a:lnTo>
                  <a:lnTo>
                    <a:pt x="3819" y="320"/>
                  </a:lnTo>
                  <a:lnTo>
                    <a:pt x="3812" y="316"/>
                  </a:lnTo>
                  <a:lnTo>
                    <a:pt x="3804" y="311"/>
                  </a:lnTo>
                  <a:lnTo>
                    <a:pt x="3796" y="309"/>
                  </a:lnTo>
                  <a:lnTo>
                    <a:pt x="3787" y="306"/>
                  </a:lnTo>
                  <a:lnTo>
                    <a:pt x="3779" y="305"/>
                  </a:lnTo>
                  <a:lnTo>
                    <a:pt x="3770" y="303"/>
                  </a:lnTo>
                  <a:lnTo>
                    <a:pt x="3761" y="303"/>
                  </a:lnTo>
                  <a:lnTo>
                    <a:pt x="3752" y="303"/>
                  </a:lnTo>
                  <a:lnTo>
                    <a:pt x="3743" y="303"/>
                  </a:lnTo>
                  <a:lnTo>
                    <a:pt x="3724" y="305"/>
                  </a:lnTo>
                  <a:lnTo>
                    <a:pt x="3707" y="310"/>
                  </a:lnTo>
                  <a:lnTo>
                    <a:pt x="3690" y="317"/>
                  </a:lnTo>
                  <a:lnTo>
                    <a:pt x="3674" y="325"/>
                  </a:lnTo>
                  <a:lnTo>
                    <a:pt x="3667" y="330"/>
                  </a:lnTo>
                  <a:lnTo>
                    <a:pt x="3660" y="335"/>
                  </a:lnTo>
                  <a:lnTo>
                    <a:pt x="3653" y="340"/>
                  </a:lnTo>
                  <a:lnTo>
                    <a:pt x="3648" y="347"/>
                  </a:lnTo>
                  <a:lnTo>
                    <a:pt x="3641" y="353"/>
                  </a:lnTo>
                  <a:lnTo>
                    <a:pt x="3637" y="360"/>
                  </a:lnTo>
                  <a:lnTo>
                    <a:pt x="3633" y="366"/>
                  </a:lnTo>
                  <a:lnTo>
                    <a:pt x="3628" y="373"/>
                  </a:lnTo>
                  <a:lnTo>
                    <a:pt x="3625" y="381"/>
                  </a:lnTo>
                  <a:lnTo>
                    <a:pt x="3623" y="390"/>
                  </a:lnTo>
                  <a:lnTo>
                    <a:pt x="3622" y="398"/>
                  </a:lnTo>
                  <a:lnTo>
                    <a:pt x="3621" y="407"/>
                  </a:lnTo>
                  <a:lnTo>
                    <a:pt x="3621" y="415"/>
                  </a:lnTo>
                  <a:lnTo>
                    <a:pt x="3622" y="425"/>
                  </a:lnTo>
                  <a:lnTo>
                    <a:pt x="3623" y="433"/>
                  </a:lnTo>
                  <a:lnTo>
                    <a:pt x="3625" y="441"/>
                  </a:lnTo>
                  <a:lnTo>
                    <a:pt x="3627" y="448"/>
                  </a:lnTo>
                  <a:lnTo>
                    <a:pt x="3630" y="455"/>
                  </a:lnTo>
                  <a:lnTo>
                    <a:pt x="3635" y="461"/>
                  </a:lnTo>
                  <a:lnTo>
                    <a:pt x="3638" y="467"/>
                  </a:lnTo>
                  <a:lnTo>
                    <a:pt x="3642" y="472"/>
                  </a:lnTo>
                  <a:lnTo>
                    <a:pt x="3648" y="477"/>
                  </a:lnTo>
                  <a:lnTo>
                    <a:pt x="3653" y="482"/>
                  </a:lnTo>
                  <a:lnTo>
                    <a:pt x="3658" y="485"/>
                  </a:lnTo>
                  <a:lnTo>
                    <a:pt x="3670" y="491"/>
                  </a:lnTo>
                  <a:lnTo>
                    <a:pt x="3682" y="495"/>
                  </a:lnTo>
                  <a:lnTo>
                    <a:pt x="3695" y="499"/>
                  </a:lnTo>
                  <a:lnTo>
                    <a:pt x="3708" y="500"/>
                  </a:lnTo>
                  <a:lnTo>
                    <a:pt x="3721" y="499"/>
                  </a:lnTo>
                  <a:lnTo>
                    <a:pt x="3734" y="498"/>
                  </a:lnTo>
                  <a:lnTo>
                    <a:pt x="3746" y="493"/>
                  </a:lnTo>
                  <a:lnTo>
                    <a:pt x="3758" y="489"/>
                  </a:lnTo>
                  <a:lnTo>
                    <a:pt x="3767" y="483"/>
                  </a:lnTo>
                  <a:lnTo>
                    <a:pt x="3777" y="475"/>
                  </a:lnTo>
                  <a:lnTo>
                    <a:pt x="3780" y="470"/>
                  </a:lnTo>
                  <a:lnTo>
                    <a:pt x="3782" y="464"/>
                  </a:lnTo>
                  <a:lnTo>
                    <a:pt x="3783" y="460"/>
                  </a:lnTo>
                  <a:lnTo>
                    <a:pt x="3782" y="455"/>
                  </a:lnTo>
                  <a:lnTo>
                    <a:pt x="3778" y="444"/>
                  </a:lnTo>
                  <a:lnTo>
                    <a:pt x="3771" y="432"/>
                  </a:lnTo>
                  <a:lnTo>
                    <a:pt x="3765" y="422"/>
                  </a:lnTo>
                  <a:lnTo>
                    <a:pt x="3760" y="410"/>
                  </a:lnTo>
                  <a:lnTo>
                    <a:pt x="3759" y="404"/>
                  </a:lnTo>
                  <a:lnTo>
                    <a:pt x="3759" y="399"/>
                  </a:lnTo>
                  <a:lnTo>
                    <a:pt x="3760" y="394"/>
                  </a:lnTo>
                  <a:lnTo>
                    <a:pt x="3763" y="387"/>
                  </a:lnTo>
                  <a:lnTo>
                    <a:pt x="3770" y="390"/>
                  </a:lnTo>
                  <a:lnTo>
                    <a:pt x="3777" y="392"/>
                  </a:lnTo>
                  <a:lnTo>
                    <a:pt x="3782" y="395"/>
                  </a:lnTo>
                  <a:lnTo>
                    <a:pt x="3786" y="398"/>
                  </a:lnTo>
                  <a:lnTo>
                    <a:pt x="3791" y="402"/>
                  </a:lnTo>
                  <a:lnTo>
                    <a:pt x="3794" y="408"/>
                  </a:lnTo>
                  <a:lnTo>
                    <a:pt x="3796" y="413"/>
                  </a:lnTo>
                  <a:lnTo>
                    <a:pt x="3798" y="417"/>
                  </a:lnTo>
                  <a:lnTo>
                    <a:pt x="3801" y="428"/>
                  </a:lnTo>
                  <a:lnTo>
                    <a:pt x="3801" y="439"/>
                  </a:lnTo>
                  <a:lnTo>
                    <a:pt x="3801" y="448"/>
                  </a:lnTo>
                  <a:lnTo>
                    <a:pt x="3800" y="455"/>
                  </a:lnTo>
                  <a:lnTo>
                    <a:pt x="3797" y="465"/>
                  </a:lnTo>
                  <a:lnTo>
                    <a:pt x="3792" y="476"/>
                  </a:lnTo>
                  <a:lnTo>
                    <a:pt x="3784" y="485"/>
                  </a:lnTo>
                  <a:lnTo>
                    <a:pt x="3777" y="493"/>
                  </a:lnTo>
                  <a:lnTo>
                    <a:pt x="3767" y="500"/>
                  </a:lnTo>
                  <a:lnTo>
                    <a:pt x="3756" y="506"/>
                  </a:lnTo>
                  <a:lnTo>
                    <a:pt x="3746" y="510"/>
                  </a:lnTo>
                  <a:lnTo>
                    <a:pt x="3734" y="514"/>
                  </a:lnTo>
                  <a:lnTo>
                    <a:pt x="3721" y="516"/>
                  </a:lnTo>
                  <a:lnTo>
                    <a:pt x="3708" y="517"/>
                  </a:lnTo>
                  <a:lnTo>
                    <a:pt x="3696" y="516"/>
                  </a:lnTo>
                  <a:lnTo>
                    <a:pt x="3683" y="515"/>
                  </a:lnTo>
                  <a:lnTo>
                    <a:pt x="3671" y="511"/>
                  </a:lnTo>
                  <a:lnTo>
                    <a:pt x="3658" y="507"/>
                  </a:lnTo>
                  <a:lnTo>
                    <a:pt x="3646" y="501"/>
                  </a:lnTo>
                  <a:lnTo>
                    <a:pt x="3635" y="493"/>
                  </a:lnTo>
                  <a:lnTo>
                    <a:pt x="3620" y="480"/>
                  </a:lnTo>
                  <a:lnTo>
                    <a:pt x="3607" y="468"/>
                  </a:lnTo>
                  <a:lnTo>
                    <a:pt x="3597" y="455"/>
                  </a:lnTo>
                  <a:lnTo>
                    <a:pt x="3589" y="442"/>
                  </a:lnTo>
                  <a:lnTo>
                    <a:pt x="3583" y="429"/>
                  </a:lnTo>
                  <a:lnTo>
                    <a:pt x="3580" y="416"/>
                  </a:lnTo>
                  <a:lnTo>
                    <a:pt x="3579" y="403"/>
                  </a:lnTo>
                  <a:lnTo>
                    <a:pt x="3580" y="391"/>
                  </a:lnTo>
                  <a:lnTo>
                    <a:pt x="3583" y="379"/>
                  </a:lnTo>
                  <a:lnTo>
                    <a:pt x="3588" y="367"/>
                  </a:lnTo>
                  <a:lnTo>
                    <a:pt x="3593" y="355"/>
                  </a:lnTo>
                  <a:lnTo>
                    <a:pt x="3601" y="345"/>
                  </a:lnTo>
                  <a:lnTo>
                    <a:pt x="3610" y="335"/>
                  </a:lnTo>
                  <a:lnTo>
                    <a:pt x="3620" y="324"/>
                  </a:lnTo>
                  <a:lnTo>
                    <a:pt x="3630" y="316"/>
                  </a:lnTo>
                  <a:lnTo>
                    <a:pt x="3643" y="307"/>
                  </a:lnTo>
                  <a:lnTo>
                    <a:pt x="3656" y="300"/>
                  </a:lnTo>
                  <a:lnTo>
                    <a:pt x="3670" y="293"/>
                  </a:lnTo>
                  <a:lnTo>
                    <a:pt x="3685" y="287"/>
                  </a:lnTo>
                  <a:lnTo>
                    <a:pt x="3700" y="281"/>
                  </a:lnTo>
                  <a:lnTo>
                    <a:pt x="3715" y="278"/>
                  </a:lnTo>
                  <a:lnTo>
                    <a:pt x="3731" y="275"/>
                  </a:lnTo>
                  <a:lnTo>
                    <a:pt x="3747" y="274"/>
                  </a:lnTo>
                  <a:lnTo>
                    <a:pt x="3763" y="273"/>
                  </a:lnTo>
                  <a:lnTo>
                    <a:pt x="3779" y="274"/>
                  </a:lnTo>
                  <a:lnTo>
                    <a:pt x="3795" y="276"/>
                  </a:lnTo>
                  <a:lnTo>
                    <a:pt x="3811" y="279"/>
                  </a:lnTo>
                  <a:lnTo>
                    <a:pt x="3826" y="285"/>
                  </a:lnTo>
                  <a:lnTo>
                    <a:pt x="3841" y="291"/>
                  </a:lnTo>
                  <a:lnTo>
                    <a:pt x="3855" y="299"/>
                  </a:lnTo>
                  <a:lnTo>
                    <a:pt x="3867" y="309"/>
                  </a:lnTo>
                  <a:lnTo>
                    <a:pt x="3880" y="320"/>
                  </a:lnTo>
                  <a:lnTo>
                    <a:pt x="3880" y="320"/>
                  </a:lnTo>
                  <a:lnTo>
                    <a:pt x="3887" y="329"/>
                  </a:lnTo>
                  <a:lnTo>
                    <a:pt x="3893" y="337"/>
                  </a:lnTo>
                  <a:lnTo>
                    <a:pt x="3898" y="346"/>
                  </a:lnTo>
                  <a:lnTo>
                    <a:pt x="3903" y="354"/>
                  </a:lnTo>
                  <a:lnTo>
                    <a:pt x="3906" y="364"/>
                  </a:lnTo>
                  <a:lnTo>
                    <a:pt x="3909" y="373"/>
                  </a:lnTo>
                  <a:lnTo>
                    <a:pt x="3911" y="383"/>
                  </a:lnTo>
                  <a:lnTo>
                    <a:pt x="3912" y="393"/>
                  </a:lnTo>
                  <a:lnTo>
                    <a:pt x="3913" y="403"/>
                  </a:lnTo>
                  <a:lnTo>
                    <a:pt x="3913" y="413"/>
                  </a:lnTo>
                  <a:lnTo>
                    <a:pt x="3913" y="424"/>
                  </a:lnTo>
                  <a:lnTo>
                    <a:pt x="3912" y="433"/>
                  </a:lnTo>
                  <a:lnTo>
                    <a:pt x="3910" y="444"/>
                  </a:lnTo>
                  <a:lnTo>
                    <a:pt x="3908" y="454"/>
                  </a:lnTo>
                  <a:lnTo>
                    <a:pt x="3905" y="463"/>
                  </a:lnTo>
                  <a:lnTo>
                    <a:pt x="3902" y="474"/>
                  </a:lnTo>
                  <a:lnTo>
                    <a:pt x="3898" y="484"/>
                  </a:lnTo>
                  <a:lnTo>
                    <a:pt x="3893" y="493"/>
                  </a:lnTo>
                  <a:lnTo>
                    <a:pt x="3889" y="503"/>
                  </a:lnTo>
                  <a:lnTo>
                    <a:pt x="3882" y="511"/>
                  </a:lnTo>
                  <a:lnTo>
                    <a:pt x="3877" y="521"/>
                  </a:lnTo>
                  <a:lnTo>
                    <a:pt x="3871" y="530"/>
                  </a:lnTo>
                  <a:lnTo>
                    <a:pt x="3863" y="537"/>
                  </a:lnTo>
                  <a:lnTo>
                    <a:pt x="3856" y="546"/>
                  </a:lnTo>
                  <a:lnTo>
                    <a:pt x="3848" y="553"/>
                  </a:lnTo>
                  <a:lnTo>
                    <a:pt x="3840" y="560"/>
                  </a:lnTo>
                  <a:lnTo>
                    <a:pt x="3831" y="567"/>
                  </a:lnTo>
                  <a:lnTo>
                    <a:pt x="3823" y="572"/>
                  </a:lnTo>
                  <a:lnTo>
                    <a:pt x="3813" y="578"/>
                  </a:lnTo>
                  <a:lnTo>
                    <a:pt x="3803" y="583"/>
                  </a:lnTo>
                  <a:lnTo>
                    <a:pt x="3793" y="587"/>
                  </a:lnTo>
                  <a:lnTo>
                    <a:pt x="3783" y="592"/>
                  </a:lnTo>
                  <a:lnTo>
                    <a:pt x="3766" y="596"/>
                  </a:lnTo>
                  <a:lnTo>
                    <a:pt x="3750" y="600"/>
                  </a:lnTo>
                  <a:lnTo>
                    <a:pt x="3734" y="602"/>
                  </a:lnTo>
                  <a:lnTo>
                    <a:pt x="3719" y="602"/>
                  </a:lnTo>
                  <a:lnTo>
                    <a:pt x="3704" y="602"/>
                  </a:lnTo>
                  <a:lnTo>
                    <a:pt x="3689" y="601"/>
                  </a:lnTo>
                  <a:lnTo>
                    <a:pt x="3674" y="599"/>
                  </a:lnTo>
                  <a:lnTo>
                    <a:pt x="3660" y="596"/>
                  </a:lnTo>
                  <a:lnTo>
                    <a:pt x="3646" y="591"/>
                  </a:lnTo>
                  <a:lnTo>
                    <a:pt x="3634" y="586"/>
                  </a:lnTo>
                  <a:lnTo>
                    <a:pt x="3620" y="580"/>
                  </a:lnTo>
                  <a:lnTo>
                    <a:pt x="3607" y="574"/>
                  </a:lnTo>
                  <a:lnTo>
                    <a:pt x="3594" y="566"/>
                  </a:lnTo>
                  <a:lnTo>
                    <a:pt x="3581" y="558"/>
                  </a:lnTo>
                  <a:lnTo>
                    <a:pt x="3570" y="549"/>
                  </a:lnTo>
                  <a:lnTo>
                    <a:pt x="3557" y="540"/>
                  </a:lnTo>
                  <a:lnTo>
                    <a:pt x="3533" y="520"/>
                  </a:lnTo>
                  <a:lnTo>
                    <a:pt x="3511" y="500"/>
                  </a:lnTo>
                  <a:lnTo>
                    <a:pt x="3488" y="478"/>
                  </a:lnTo>
                  <a:lnTo>
                    <a:pt x="3467" y="456"/>
                  </a:lnTo>
                  <a:lnTo>
                    <a:pt x="3425" y="412"/>
                  </a:lnTo>
                  <a:lnTo>
                    <a:pt x="3386" y="373"/>
                  </a:lnTo>
                  <a:lnTo>
                    <a:pt x="3390" y="384"/>
                  </a:lnTo>
                  <a:lnTo>
                    <a:pt x="3393" y="395"/>
                  </a:lnTo>
                  <a:lnTo>
                    <a:pt x="3397" y="406"/>
                  </a:lnTo>
                  <a:lnTo>
                    <a:pt x="3398" y="416"/>
                  </a:lnTo>
                  <a:lnTo>
                    <a:pt x="3399" y="427"/>
                  </a:lnTo>
                  <a:lnTo>
                    <a:pt x="3399" y="438"/>
                  </a:lnTo>
                  <a:lnTo>
                    <a:pt x="3398" y="448"/>
                  </a:lnTo>
                  <a:lnTo>
                    <a:pt x="3397" y="458"/>
                  </a:lnTo>
                  <a:lnTo>
                    <a:pt x="3394" y="469"/>
                  </a:lnTo>
                  <a:lnTo>
                    <a:pt x="3391" y="478"/>
                  </a:lnTo>
                  <a:lnTo>
                    <a:pt x="3387" y="488"/>
                  </a:lnTo>
                  <a:lnTo>
                    <a:pt x="3383" y="497"/>
                  </a:lnTo>
                  <a:lnTo>
                    <a:pt x="3378" y="506"/>
                  </a:lnTo>
                  <a:lnTo>
                    <a:pt x="3373" y="515"/>
                  </a:lnTo>
                  <a:lnTo>
                    <a:pt x="3367" y="522"/>
                  </a:lnTo>
                  <a:lnTo>
                    <a:pt x="3360" y="531"/>
                  </a:lnTo>
                  <a:lnTo>
                    <a:pt x="3353" y="537"/>
                  </a:lnTo>
                  <a:lnTo>
                    <a:pt x="3345" y="545"/>
                  </a:lnTo>
                  <a:lnTo>
                    <a:pt x="3338" y="551"/>
                  </a:lnTo>
                  <a:lnTo>
                    <a:pt x="3329" y="558"/>
                  </a:lnTo>
                  <a:lnTo>
                    <a:pt x="3321" y="563"/>
                  </a:lnTo>
                  <a:lnTo>
                    <a:pt x="3311" y="568"/>
                  </a:lnTo>
                  <a:lnTo>
                    <a:pt x="3302" y="572"/>
                  </a:lnTo>
                  <a:lnTo>
                    <a:pt x="3293" y="577"/>
                  </a:lnTo>
                  <a:lnTo>
                    <a:pt x="3282" y="580"/>
                  </a:lnTo>
                  <a:lnTo>
                    <a:pt x="3273" y="582"/>
                  </a:lnTo>
                  <a:lnTo>
                    <a:pt x="3263" y="584"/>
                  </a:lnTo>
                  <a:lnTo>
                    <a:pt x="3252" y="586"/>
                  </a:lnTo>
                  <a:lnTo>
                    <a:pt x="3242" y="586"/>
                  </a:lnTo>
                  <a:lnTo>
                    <a:pt x="3232" y="586"/>
                  </a:lnTo>
                  <a:lnTo>
                    <a:pt x="3221" y="586"/>
                  </a:lnTo>
                  <a:lnTo>
                    <a:pt x="3211" y="584"/>
                  </a:lnTo>
                  <a:lnTo>
                    <a:pt x="3197" y="581"/>
                  </a:lnTo>
                  <a:lnTo>
                    <a:pt x="3184" y="578"/>
                  </a:lnTo>
                  <a:lnTo>
                    <a:pt x="3172" y="572"/>
                  </a:lnTo>
                  <a:lnTo>
                    <a:pt x="3163" y="567"/>
                  </a:lnTo>
                  <a:lnTo>
                    <a:pt x="3153" y="561"/>
                  </a:lnTo>
                  <a:lnTo>
                    <a:pt x="3145" y="553"/>
                  </a:lnTo>
                  <a:lnTo>
                    <a:pt x="3136" y="546"/>
                  </a:lnTo>
                  <a:lnTo>
                    <a:pt x="3130" y="537"/>
                  </a:lnTo>
                  <a:lnTo>
                    <a:pt x="3124" y="529"/>
                  </a:lnTo>
                  <a:lnTo>
                    <a:pt x="3119" y="519"/>
                  </a:lnTo>
                  <a:lnTo>
                    <a:pt x="3115" y="510"/>
                  </a:lnTo>
                  <a:lnTo>
                    <a:pt x="3113" y="500"/>
                  </a:lnTo>
                  <a:lnTo>
                    <a:pt x="3109" y="490"/>
                  </a:lnTo>
                  <a:lnTo>
                    <a:pt x="3108" y="480"/>
                  </a:lnTo>
                  <a:lnTo>
                    <a:pt x="3108" y="470"/>
                  </a:lnTo>
                  <a:lnTo>
                    <a:pt x="3108" y="460"/>
                  </a:lnTo>
                  <a:lnTo>
                    <a:pt x="3109" y="450"/>
                  </a:lnTo>
                  <a:lnTo>
                    <a:pt x="3111" y="440"/>
                  </a:lnTo>
                  <a:lnTo>
                    <a:pt x="3114" y="430"/>
                  </a:lnTo>
                  <a:lnTo>
                    <a:pt x="3117" y="422"/>
                  </a:lnTo>
                  <a:lnTo>
                    <a:pt x="3121" y="412"/>
                  </a:lnTo>
                  <a:lnTo>
                    <a:pt x="3126" y="403"/>
                  </a:lnTo>
                  <a:lnTo>
                    <a:pt x="3132" y="396"/>
                  </a:lnTo>
                  <a:lnTo>
                    <a:pt x="3138" y="388"/>
                  </a:lnTo>
                  <a:lnTo>
                    <a:pt x="3145" y="381"/>
                  </a:lnTo>
                  <a:lnTo>
                    <a:pt x="3153" y="376"/>
                  </a:lnTo>
                  <a:lnTo>
                    <a:pt x="3161" y="370"/>
                  </a:lnTo>
                  <a:lnTo>
                    <a:pt x="3170" y="365"/>
                  </a:lnTo>
                  <a:lnTo>
                    <a:pt x="3179" y="362"/>
                  </a:lnTo>
                  <a:lnTo>
                    <a:pt x="3189" y="358"/>
                  </a:lnTo>
                  <a:lnTo>
                    <a:pt x="3200" y="357"/>
                  </a:lnTo>
                  <a:lnTo>
                    <a:pt x="3211" y="356"/>
                  </a:lnTo>
                  <a:lnTo>
                    <a:pt x="3226" y="357"/>
                  </a:lnTo>
                  <a:lnTo>
                    <a:pt x="3239" y="358"/>
                  </a:lnTo>
                  <a:lnTo>
                    <a:pt x="3251" y="362"/>
                  </a:lnTo>
                  <a:lnTo>
                    <a:pt x="3262" y="365"/>
                  </a:lnTo>
                  <a:lnTo>
                    <a:pt x="3272" y="370"/>
                  </a:lnTo>
                  <a:lnTo>
                    <a:pt x="3280" y="375"/>
                  </a:lnTo>
                  <a:lnTo>
                    <a:pt x="3288" y="381"/>
                  </a:lnTo>
                  <a:lnTo>
                    <a:pt x="3294" y="387"/>
                  </a:lnTo>
                  <a:lnTo>
                    <a:pt x="3299" y="394"/>
                  </a:lnTo>
                  <a:lnTo>
                    <a:pt x="3304" y="401"/>
                  </a:lnTo>
                  <a:lnTo>
                    <a:pt x="3307" y="409"/>
                  </a:lnTo>
                  <a:lnTo>
                    <a:pt x="3309" y="416"/>
                  </a:lnTo>
                  <a:lnTo>
                    <a:pt x="3310" y="425"/>
                  </a:lnTo>
                  <a:lnTo>
                    <a:pt x="3310" y="432"/>
                  </a:lnTo>
                  <a:lnTo>
                    <a:pt x="3310" y="441"/>
                  </a:lnTo>
                  <a:lnTo>
                    <a:pt x="3308" y="448"/>
                  </a:lnTo>
                  <a:lnTo>
                    <a:pt x="3306" y="456"/>
                  </a:lnTo>
                  <a:lnTo>
                    <a:pt x="3303" y="462"/>
                  </a:lnTo>
                  <a:lnTo>
                    <a:pt x="3299" y="470"/>
                  </a:lnTo>
                  <a:lnTo>
                    <a:pt x="3294" y="475"/>
                  </a:lnTo>
                  <a:lnTo>
                    <a:pt x="3289" y="482"/>
                  </a:lnTo>
                  <a:lnTo>
                    <a:pt x="3282" y="486"/>
                  </a:lnTo>
                  <a:lnTo>
                    <a:pt x="3276" y="490"/>
                  </a:lnTo>
                  <a:lnTo>
                    <a:pt x="3268" y="493"/>
                  </a:lnTo>
                  <a:lnTo>
                    <a:pt x="3260" y="497"/>
                  </a:lnTo>
                  <a:lnTo>
                    <a:pt x="3251" y="498"/>
                  </a:lnTo>
                  <a:lnTo>
                    <a:pt x="3242" y="498"/>
                  </a:lnTo>
                  <a:lnTo>
                    <a:pt x="3232" y="497"/>
                  </a:lnTo>
                  <a:lnTo>
                    <a:pt x="3221" y="494"/>
                  </a:lnTo>
                  <a:lnTo>
                    <a:pt x="3211" y="491"/>
                  </a:lnTo>
                  <a:lnTo>
                    <a:pt x="3199" y="486"/>
                  </a:lnTo>
                  <a:lnTo>
                    <a:pt x="3187" y="479"/>
                  </a:lnTo>
                  <a:lnTo>
                    <a:pt x="3193" y="472"/>
                  </a:lnTo>
                  <a:lnTo>
                    <a:pt x="3199" y="468"/>
                  </a:lnTo>
                  <a:lnTo>
                    <a:pt x="3205" y="464"/>
                  </a:lnTo>
                  <a:lnTo>
                    <a:pt x="3212" y="464"/>
                  </a:lnTo>
                  <a:lnTo>
                    <a:pt x="3219" y="464"/>
                  </a:lnTo>
                  <a:lnTo>
                    <a:pt x="3227" y="467"/>
                  </a:lnTo>
                  <a:lnTo>
                    <a:pt x="3233" y="469"/>
                  </a:lnTo>
                  <a:lnTo>
                    <a:pt x="3241" y="471"/>
                  </a:lnTo>
                  <a:lnTo>
                    <a:pt x="3248" y="473"/>
                  </a:lnTo>
                  <a:lnTo>
                    <a:pt x="3255" y="474"/>
                  </a:lnTo>
                  <a:lnTo>
                    <a:pt x="3261" y="475"/>
                  </a:lnTo>
                  <a:lnTo>
                    <a:pt x="3266" y="475"/>
                  </a:lnTo>
                  <a:lnTo>
                    <a:pt x="3272" y="473"/>
                  </a:lnTo>
                  <a:lnTo>
                    <a:pt x="3277" y="469"/>
                  </a:lnTo>
                  <a:lnTo>
                    <a:pt x="3280" y="462"/>
                  </a:lnTo>
                  <a:lnTo>
                    <a:pt x="3283" y="453"/>
                  </a:lnTo>
                  <a:lnTo>
                    <a:pt x="3284" y="445"/>
                  </a:lnTo>
                  <a:lnTo>
                    <a:pt x="3284" y="437"/>
                  </a:lnTo>
                  <a:lnTo>
                    <a:pt x="3284" y="429"/>
                  </a:lnTo>
                  <a:lnTo>
                    <a:pt x="3282" y="423"/>
                  </a:lnTo>
                  <a:lnTo>
                    <a:pt x="3280" y="416"/>
                  </a:lnTo>
                  <a:lnTo>
                    <a:pt x="3277" y="410"/>
                  </a:lnTo>
                  <a:lnTo>
                    <a:pt x="3274" y="404"/>
                  </a:lnTo>
                  <a:lnTo>
                    <a:pt x="3268" y="399"/>
                  </a:lnTo>
                  <a:lnTo>
                    <a:pt x="3263" y="395"/>
                  </a:lnTo>
                  <a:lnTo>
                    <a:pt x="3258" y="391"/>
                  </a:lnTo>
                  <a:lnTo>
                    <a:pt x="3251" y="387"/>
                  </a:lnTo>
                  <a:lnTo>
                    <a:pt x="3245" y="384"/>
                  </a:lnTo>
                  <a:lnTo>
                    <a:pt x="3237" y="382"/>
                  </a:lnTo>
                  <a:lnTo>
                    <a:pt x="3231" y="380"/>
                  </a:lnTo>
                  <a:lnTo>
                    <a:pt x="3224" y="379"/>
                  </a:lnTo>
                  <a:lnTo>
                    <a:pt x="3215" y="378"/>
                  </a:lnTo>
                  <a:lnTo>
                    <a:pt x="3208" y="378"/>
                  </a:lnTo>
                  <a:lnTo>
                    <a:pt x="3200" y="378"/>
                  </a:lnTo>
                  <a:lnTo>
                    <a:pt x="3192" y="379"/>
                  </a:lnTo>
                  <a:lnTo>
                    <a:pt x="3184" y="380"/>
                  </a:lnTo>
                  <a:lnTo>
                    <a:pt x="3177" y="382"/>
                  </a:lnTo>
                  <a:lnTo>
                    <a:pt x="3169" y="384"/>
                  </a:lnTo>
                  <a:lnTo>
                    <a:pt x="3162" y="387"/>
                  </a:lnTo>
                  <a:lnTo>
                    <a:pt x="3154" y="392"/>
                  </a:lnTo>
                  <a:lnTo>
                    <a:pt x="3148" y="396"/>
                  </a:lnTo>
                  <a:lnTo>
                    <a:pt x="3141" y="400"/>
                  </a:lnTo>
                  <a:lnTo>
                    <a:pt x="3136" y="406"/>
                  </a:lnTo>
                  <a:lnTo>
                    <a:pt x="3131" y="412"/>
                  </a:lnTo>
                  <a:lnTo>
                    <a:pt x="3126" y="419"/>
                  </a:lnTo>
                  <a:lnTo>
                    <a:pt x="3122" y="427"/>
                  </a:lnTo>
                  <a:lnTo>
                    <a:pt x="3119" y="434"/>
                  </a:lnTo>
                  <a:lnTo>
                    <a:pt x="3117" y="443"/>
                  </a:lnTo>
                  <a:lnTo>
                    <a:pt x="3115" y="457"/>
                  </a:lnTo>
                  <a:lnTo>
                    <a:pt x="3115" y="469"/>
                  </a:lnTo>
                  <a:lnTo>
                    <a:pt x="3116" y="480"/>
                  </a:lnTo>
                  <a:lnTo>
                    <a:pt x="3119" y="491"/>
                  </a:lnTo>
                  <a:lnTo>
                    <a:pt x="3123" y="500"/>
                  </a:lnTo>
                  <a:lnTo>
                    <a:pt x="3130" y="508"/>
                  </a:lnTo>
                  <a:lnTo>
                    <a:pt x="3136" y="516"/>
                  </a:lnTo>
                  <a:lnTo>
                    <a:pt x="3145" y="523"/>
                  </a:lnTo>
                  <a:lnTo>
                    <a:pt x="3153" y="529"/>
                  </a:lnTo>
                  <a:lnTo>
                    <a:pt x="3164" y="534"/>
                  </a:lnTo>
                  <a:lnTo>
                    <a:pt x="3174" y="537"/>
                  </a:lnTo>
                  <a:lnTo>
                    <a:pt x="3186" y="540"/>
                  </a:lnTo>
                  <a:lnTo>
                    <a:pt x="3198" y="543"/>
                  </a:lnTo>
                  <a:lnTo>
                    <a:pt x="3210" y="545"/>
                  </a:lnTo>
                  <a:lnTo>
                    <a:pt x="3223" y="545"/>
                  </a:lnTo>
                  <a:lnTo>
                    <a:pt x="3235" y="545"/>
                  </a:lnTo>
                  <a:lnTo>
                    <a:pt x="3248" y="544"/>
                  </a:lnTo>
                  <a:lnTo>
                    <a:pt x="3261" y="541"/>
                  </a:lnTo>
                  <a:lnTo>
                    <a:pt x="3274" y="538"/>
                  </a:lnTo>
                  <a:lnTo>
                    <a:pt x="3287" y="534"/>
                  </a:lnTo>
                  <a:lnTo>
                    <a:pt x="3298" y="530"/>
                  </a:lnTo>
                  <a:lnTo>
                    <a:pt x="3310" y="524"/>
                  </a:lnTo>
                  <a:lnTo>
                    <a:pt x="3321" y="518"/>
                  </a:lnTo>
                  <a:lnTo>
                    <a:pt x="3331" y="511"/>
                  </a:lnTo>
                  <a:lnTo>
                    <a:pt x="3341" y="504"/>
                  </a:lnTo>
                  <a:lnTo>
                    <a:pt x="3350" y="495"/>
                  </a:lnTo>
                  <a:lnTo>
                    <a:pt x="3357" y="486"/>
                  </a:lnTo>
                  <a:lnTo>
                    <a:pt x="3363" y="475"/>
                  </a:lnTo>
                  <a:lnTo>
                    <a:pt x="3368" y="464"/>
                  </a:lnTo>
                  <a:lnTo>
                    <a:pt x="3372" y="453"/>
                  </a:lnTo>
                  <a:lnTo>
                    <a:pt x="3374" y="441"/>
                  </a:lnTo>
                  <a:lnTo>
                    <a:pt x="3374" y="428"/>
                  </a:lnTo>
                  <a:lnTo>
                    <a:pt x="3373" y="413"/>
                  </a:lnTo>
                  <a:lnTo>
                    <a:pt x="3370" y="399"/>
                  </a:lnTo>
                  <a:lnTo>
                    <a:pt x="3366" y="385"/>
                  </a:lnTo>
                  <a:lnTo>
                    <a:pt x="3360" y="373"/>
                  </a:lnTo>
                  <a:lnTo>
                    <a:pt x="3354" y="363"/>
                  </a:lnTo>
                  <a:lnTo>
                    <a:pt x="3345" y="352"/>
                  </a:lnTo>
                  <a:lnTo>
                    <a:pt x="3337" y="343"/>
                  </a:lnTo>
                  <a:lnTo>
                    <a:pt x="3326" y="335"/>
                  </a:lnTo>
                  <a:lnTo>
                    <a:pt x="3315" y="326"/>
                  </a:lnTo>
                  <a:lnTo>
                    <a:pt x="3304" y="320"/>
                  </a:lnTo>
                  <a:lnTo>
                    <a:pt x="3292" y="314"/>
                  </a:lnTo>
                  <a:lnTo>
                    <a:pt x="3279" y="308"/>
                  </a:lnTo>
                  <a:lnTo>
                    <a:pt x="3265" y="303"/>
                  </a:lnTo>
                  <a:lnTo>
                    <a:pt x="3252" y="299"/>
                  </a:lnTo>
                  <a:lnTo>
                    <a:pt x="3239" y="295"/>
                  </a:lnTo>
                  <a:lnTo>
                    <a:pt x="3225" y="292"/>
                  </a:lnTo>
                  <a:lnTo>
                    <a:pt x="3205" y="289"/>
                  </a:lnTo>
                  <a:lnTo>
                    <a:pt x="3186" y="288"/>
                  </a:lnTo>
                  <a:lnTo>
                    <a:pt x="3166" y="289"/>
                  </a:lnTo>
                  <a:lnTo>
                    <a:pt x="3147" y="292"/>
                  </a:lnTo>
                  <a:lnTo>
                    <a:pt x="3126" y="296"/>
                  </a:lnTo>
                  <a:lnTo>
                    <a:pt x="3107" y="303"/>
                  </a:lnTo>
                  <a:lnTo>
                    <a:pt x="3087" y="310"/>
                  </a:lnTo>
                  <a:lnTo>
                    <a:pt x="3067" y="319"/>
                  </a:lnTo>
                  <a:lnTo>
                    <a:pt x="3046" y="329"/>
                  </a:lnTo>
                  <a:lnTo>
                    <a:pt x="3026" y="339"/>
                  </a:lnTo>
                  <a:lnTo>
                    <a:pt x="3006" y="351"/>
                  </a:lnTo>
                  <a:lnTo>
                    <a:pt x="2985" y="364"/>
                  </a:lnTo>
                  <a:lnTo>
                    <a:pt x="2944" y="390"/>
                  </a:lnTo>
                  <a:lnTo>
                    <a:pt x="2902" y="417"/>
                  </a:lnTo>
                  <a:lnTo>
                    <a:pt x="2870" y="439"/>
                  </a:lnTo>
                  <a:lnTo>
                    <a:pt x="2839" y="458"/>
                  </a:lnTo>
                  <a:lnTo>
                    <a:pt x="2809" y="476"/>
                  </a:lnTo>
                  <a:lnTo>
                    <a:pt x="2779" y="493"/>
                  </a:lnTo>
                  <a:lnTo>
                    <a:pt x="2751" y="508"/>
                  </a:lnTo>
                  <a:lnTo>
                    <a:pt x="2722" y="522"/>
                  </a:lnTo>
                  <a:lnTo>
                    <a:pt x="2693" y="534"/>
                  </a:lnTo>
                  <a:lnTo>
                    <a:pt x="2664" y="544"/>
                  </a:lnTo>
                  <a:lnTo>
                    <a:pt x="2634" y="551"/>
                  </a:lnTo>
                  <a:lnTo>
                    <a:pt x="2604" y="558"/>
                  </a:lnTo>
                  <a:lnTo>
                    <a:pt x="2574" y="562"/>
                  </a:lnTo>
                  <a:lnTo>
                    <a:pt x="2542" y="564"/>
                  </a:lnTo>
                  <a:lnTo>
                    <a:pt x="2510" y="565"/>
                  </a:lnTo>
                  <a:lnTo>
                    <a:pt x="2476" y="563"/>
                  </a:lnTo>
                  <a:lnTo>
                    <a:pt x="2441" y="559"/>
                  </a:lnTo>
                  <a:lnTo>
                    <a:pt x="2405" y="552"/>
                  </a:lnTo>
                  <a:lnTo>
                    <a:pt x="2384" y="550"/>
                  </a:lnTo>
                  <a:lnTo>
                    <a:pt x="2362" y="548"/>
                  </a:lnTo>
                  <a:lnTo>
                    <a:pt x="2337" y="548"/>
                  </a:lnTo>
                  <a:lnTo>
                    <a:pt x="2310" y="549"/>
                  </a:lnTo>
                  <a:lnTo>
                    <a:pt x="2282" y="551"/>
                  </a:lnTo>
                  <a:lnTo>
                    <a:pt x="2252" y="554"/>
                  </a:lnTo>
                  <a:lnTo>
                    <a:pt x="2221" y="559"/>
                  </a:lnTo>
                  <a:lnTo>
                    <a:pt x="2189" y="564"/>
                  </a:lnTo>
                  <a:lnTo>
                    <a:pt x="2158" y="570"/>
                  </a:lnTo>
                  <a:lnTo>
                    <a:pt x="2127" y="578"/>
                  </a:lnTo>
                  <a:lnTo>
                    <a:pt x="2096" y="586"/>
                  </a:lnTo>
                  <a:lnTo>
                    <a:pt x="2066" y="596"/>
                  </a:lnTo>
                  <a:lnTo>
                    <a:pt x="2038" y="607"/>
                  </a:lnTo>
                  <a:lnTo>
                    <a:pt x="2012" y="618"/>
                  </a:lnTo>
                  <a:lnTo>
                    <a:pt x="1987" y="630"/>
                  </a:lnTo>
                  <a:lnTo>
                    <a:pt x="1966" y="644"/>
                  </a:lnTo>
                  <a:lnTo>
                    <a:pt x="1977" y="654"/>
                  </a:lnTo>
                  <a:lnTo>
                    <a:pt x="1987" y="665"/>
                  </a:lnTo>
                  <a:lnTo>
                    <a:pt x="1997" y="675"/>
                  </a:lnTo>
                  <a:lnTo>
                    <a:pt x="2004" y="686"/>
                  </a:lnTo>
                  <a:lnTo>
                    <a:pt x="2011" y="697"/>
                  </a:lnTo>
                  <a:lnTo>
                    <a:pt x="2015" y="708"/>
                  </a:lnTo>
                  <a:lnTo>
                    <a:pt x="2018" y="720"/>
                  </a:lnTo>
                  <a:lnTo>
                    <a:pt x="2019" y="733"/>
                  </a:lnTo>
                  <a:lnTo>
                    <a:pt x="2019" y="746"/>
                  </a:lnTo>
                  <a:lnTo>
                    <a:pt x="2017" y="758"/>
                  </a:lnTo>
                  <a:lnTo>
                    <a:pt x="2013" y="772"/>
                  </a:lnTo>
                  <a:lnTo>
                    <a:pt x="2006" y="784"/>
                  </a:lnTo>
                  <a:lnTo>
                    <a:pt x="1997" y="798"/>
                  </a:lnTo>
                  <a:lnTo>
                    <a:pt x="1986" y="812"/>
                  </a:lnTo>
                  <a:lnTo>
                    <a:pt x="1973" y="826"/>
                  </a:lnTo>
                  <a:lnTo>
                    <a:pt x="1957" y="840"/>
                  </a:lnTo>
                  <a:lnTo>
                    <a:pt x="1941" y="826"/>
                  </a:lnTo>
                  <a:lnTo>
                    <a:pt x="1927" y="812"/>
                  </a:lnTo>
                  <a:lnTo>
                    <a:pt x="1917" y="798"/>
                  </a:lnTo>
                  <a:lnTo>
                    <a:pt x="1908" y="784"/>
                  </a:lnTo>
                  <a:lnTo>
                    <a:pt x="1902" y="772"/>
                  </a:lnTo>
                  <a:lnTo>
                    <a:pt x="1897" y="758"/>
                  </a:lnTo>
                  <a:lnTo>
                    <a:pt x="1894" y="746"/>
                  </a:lnTo>
                  <a:lnTo>
                    <a:pt x="1894" y="733"/>
                  </a:lnTo>
                  <a:lnTo>
                    <a:pt x="1895" y="720"/>
                  </a:lnTo>
                  <a:lnTo>
                    <a:pt x="1898" y="708"/>
                  </a:lnTo>
                  <a:lnTo>
                    <a:pt x="1904" y="697"/>
                  </a:lnTo>
                  <a:lnTo>
                    <a:pt x="1909" y="686"/>
                  </a:lnTo>
                  <a:lnTo>
                    <a:pt x="1918" y="675"/>
                  </a:lnTo>
                  <a:lnTo>
                    <a:pt x="1926" y="665"/>
                  </a:lnTo>
                  <a:lnTo>
                    <a:pt x="1937" y="654"/>
                  </a:lnTo>
                  <a:lnTo>
                    <a:pt x="1949" y="644"/>
                  </a:lnTo>
                  <a:lnTo>
                    <a:pt x="1926" y="630"/>
                  </a:lnTo>
                  <a:lnTo>
                    <a:pt x="1902" y="618"/>
                  </a:lnTo>
                  <a:lnTo>
                    <a:pt x="1876" y="607"/>
                  </a:lnTo>
                  <a:lnTo>
                    <a:pt x="1847" y="596"/>
                  </a:lnTo>
                  <a:lnTo>
                    <a:pt x="1817" y="586"/>
                  </a:lnTo>
                  <a:lnTo>
                    <a:pt x="1787" y="578"/>
                  </a:lnTo>
                  <a:lnTo>
                    <a:pt x="1756" y="570"/>
                  </a:lnTo>
                  <a:lnTo>
                    <a:pt x="1724" y="564"/>
                  </a:lnTo>
                  <a:lnTo>
                    <a:pt x="1693" y="559"/>
                  </a:lnTo>
                  <a:lnTo>
                    <a:pt x="1662" y="554"/>
                  </a:lnTo>
                  <a:lnTo>
                    <a:pt x="1633" y="551"/>
                  </a:lnTo>
                  <a:lnTo>
                    <a:pt x="1604" y="549"/>
                  </a:lnTo>
                  <a:lnTo>
                    <a:pt x="1577" y="548"/>
                  </a:lnTo>
                  <a:lnTo>
                    <a:pt x="1551" y="548"/>
                  </a:lnTo>
                  <a:lnTo>
                    <a:pt x="1529" y="550"/>
                  </a:lnTo>
                  <a:lnTo>
                    <a:pt x="1510" y="552"/>
                  </a:lnTo>
                  <a:lnTo>
                    <a:pt x="1472" y="559"/>
                  </a:lnTo>
                  <a:lnTo>
                    <a:pt x="1437" y="563"/>
                  </a:lnTo>
                  <a:lnTo>
                    <a:pt x="1403" y="565"/>
                  </a:lnTo>
                  <a:lnTo>
                    <a:pt x="1371" y="564"/>
                  </a:lnTo>
                  <a:lnTo>
                    <a:pt x="1340" y="562"/>
                  </a:lnTo>
                  <a:lnTo>
                    <a:pt x="1309" y="558"/>
                  </a:lnTo>
                  <a:lnTo>
                    <a:pt x="1279" y="551"/>
                  </a:lnTo>
                  <a:lnTo>
                    <a:pt x="1250" y="544"/>
                  </a:lnTo>
                  <a:lnTo>
                    <a:pt x="1221" y="534"/>
                  </a:lnTo>
                  <a:lnTo>
                    <a:pt x="1193" y="522"/>
                  </a:lnTo>
                  <a:lnTo>
                    <a:pt x="1164" y="508"/>
                  </a:lnTo>
                  <a:lnTo>
                    <a:pt x="1134" y="493"/>
                  </a:lnTo>
                  <a:lnTo>
                    <a:pt x="1105" y="476"/>
                  </a:lnTo>
                  <a:lnTo>
                    <a:pt x="1074" y="458"/>
                  </a:lnTo>
                  <a:lnTo>
                    <a:pt x="1043" y="439"/>
                  </a:lnTo>
                  <a:lnTo>
                    <a:pt x="1011" y="417"/>
                  </a:lnTo>
                  <a:lnTo>
                    <a:pt x="969" y="390"/>
                  </a:lnTo>
                  <a:lnTo>
                    <a:pt x="929" y="364"/>
                  </a:lnTo>
                  <a:lnTo>
                    <a:pt x="908" y="351"/>
                  </a:lnTo>
                  <a:lnTo>
                    <a:pt x="887" y="339"/>
                  </a:lnTo>
                  <a:lnTo>
                    <a:pt x="867" y="329"/>
                  </a:lnTo>
                  <a:lnTo>
                    <a:pt x="847" y="319"/>
                  </a:lnTo>
                  <a:lnTo>
                    <a:pt x="827" y="310"/>
                  </a:lnTo>
                  <a:lnTo>
                    <a:pt x="807" y="303"/>
                  </a:lnTo>
                  <a:lnTo>
                    <a:pt x="787" y="296"/>
                  </a:lnTo>
                  <a:lnTo>
                    <a:pt x="768" y="292"/>
                  </a:lnTo>
                  <a:lnTo>
                    <a:pt x="747" y="289"/>
                  </a:lnTo>
                  <a:lnTo>
                    <a:pt x="728" y="288"/>
                  </a:lnTo>
                  <a:lnTo>
                    <a:pt x="709" y="289"/>
                  </a:lnTo>
                  <a:lnTo>
                    <a:pt x="690" y="292"/>
                  </a:lnTo>
                  <a:lnTo>
                    <a:pt x="676" y="295"/>
                  </a:lnTo>
                  <a:lnTo>
                    <a:pt x="662" y="299"/>
                  </a:lnTo>
                  <a:lnTo>
                    <a:pt x="648" y="303"/>
                  </a:lnTo>
                  <a:lnTo>
                    <a:pt x="635" y="308"/>
                  </a:lnTo>
                  <a:lnTo>
                    <a:pt x="622" y="314"/>
                  </a:lnTo>
                  <a:lnTo>
                    <a:pt x="610" y="320"/>
                  </a:lnTo>
                  <a:lnTo>
                    <a:pt x="598" y="326"/>
                  </a:lnTo>
                  <a:lnTo>
                    <a:pt x="587" y="335"/>
                  </a:lnTo>
                  <a:lnTo>
                    <a:pt x="578" y="343"/>
                  </a:lnTo>
                  <a:lnTo>
                    <a:pt x="568" y="352"/>
                  </a:lnTo>
                  <a:lnTo>
                    <a:pt x="560" y="363"/>
                  </a:lnTo>
                  <a:lnTo>
                    <a:pt x="553" y="373"/>
                  </a:lnTo>
                  <a:lnTo>
                    <a:pt x="548" y="385"/>
                  </a:lnTo>
                  <a:lnTo>
                    <a:pt x="543" y="399"/>
                  </a:lnTo>
                  <a:lnTo>
                    <a:pt x="540" y="413"/>
                  </a:lnTo>
                  <a:lnTo>
                    <a:pt x="539" y="428"/>
                  </a:lnTo>
                  <a:lnTo>
                    <a:pt x="540" y="441"/>
                  </a:lnTo>
                  <a:lnTo>
                    <a:pt x="542" y="453"/>
                  </a:lnTo>
                  <a:lnTo>
                    <a:pt x="546" y="464"/>
                  </a:lnTo>
                  <a:lnTo>
                    <a:pt x="551" y="475"/>
                  </a:lnTo>
                  <a:lnTo>
                    <a:pt x="557" y="486"/>
                  </a:lnTo>
                  <a:lnTo>
                    <a:pt x="565" y="495"/>
                  </a:lnTo>
                  <a:lnTo>
                    <a:pt x="573" y="504"/>
                  </a:lnTo>
                  <a:lnTo>
                    <a:pt x="582" y="511"/>
                  </a:lnTo>
                  <a:lnTo>
                    <a:pt x="593" y="518"/>
                  </a:lnTo>
                  <a:lnTo>
                    <a:pt x="603" y="524"/>
                  </a:lnTo>
                  <a:lnTo>
                    <a:pt x="615" y="530"/>
                  </a:lnTo>
                  <a:lnTo>
                    <a:pt x="628" y="534"/>
                  </a:lnTo>
                  <a:lnTo>
                    <a:pt x="639" y="538"/>
                  </a:lnTo>
                  <a:lnTo>
                    <a:pt x="652" y="541"/>
                  </a:lnTo>
                  <a:lnTo>
                    <a:pt x="665" y="544"/>
                  </a:lnTo>
                  <a:lnTo>
                    <a:pt x="678" y="545"/>
                  </a:lnTo>
                  <a:lnTo>
                    <a:pt x="691" y="545"/>
                  </a:lnTo>
                  <a:lnTo>
                    <a:pt x="704" y="545"/>
                  </a:lnTo>
                  <a:lnTo>
                    <a:pt x="716" y="543"/>
                  </a:lnTo>
                  <a:lnTo>
                    <a:pt x="728" y="540"/>
                  </a:lnTo>
                  <a:lnTo>
                    <a:pt x="740" y="537"/>
                  </a:lnTo>
                  <a:lnTo>
                    <a:pt x="751" y="534"/>
                  </a:lnTo>
                  <a:lnTo>
                    <a:pt x="760" y="529"/>
                  </a:lnTo>
                  <a:lnTo>
                    <a:pt x="769" y="523"/>
                  </a:lnTo>
                  <a:lnTo>
                    <a:pt x="777" y="516"/>
                  </a:lnTo>
                  <a:lnTo>
                    <a:pt x="785" y="508"/>
                  </a:lnTo>
                  <a:lnTo>
                    <a:pt x="790" y="500"/>
                  </a:lnTo>
                  <a:lnTo>
                    <a:pt x="794" y="491"/>
                  </a:lnTo>
                  <a:lnTo>
                    <a:pt x="798" y="480"/>
                  </a:lnTo>
                  <a:lnTo>
                    <a:pt x="799" y="469"/>
                  </a:lnTo>
                  <a:lnTo>
                    <a:pt x="799" y="457"/>
                  </a:lnTo>
                  <a:lnTo>
                    <a:pt x="796" y="443"/>
                  </a:lnTo>
                  <a:lnTo>
                    <a:pt x="794" y="434"/>
                  </a:lnTo>
                  <a:lnTo>
                    <a:pt x="791" y="427"/>
                  </a:lnTo>
                  <a:lnTo>
                    <a:pt x="787" y="419"/>
                  </a:lnTo>
                  <a:lnTo>
                    <a:pt x="783" y="412"/>
                  </a:lnTo>
                  <a:lnTo>
                    <a:pt x="777" y="406"/>
                  </a:lnTo>
                  <a:lnTo>
                    <a:pt x="772" y="400"/>
                  </a:lnTo>
                  <a:lnTo>
                    <a:pt x="765" y="396"/>
                  </a:lnTo>
                  <a:lnTo>
                    <a:pt x="759" y="392"/>
                  </a:lnTo>
                  <a:lnTo>
                    <a:pt x="753" y="387"/>
                  </a:lnTo>
                  <a:lnTo>
                    <a:pt x="745" y="384"/>
                  </a:lnTo>
                  <a:lnTo>
                    <a:pt x="738" y="382"/>
                  </a:lnTo>
                  <a:lnTo>
                    <a:pt x="729" y="380"/>
                  </a:lnTo>
                  <a:lnTo>
                    <a:pt x="722" y="379"/>
                  </a:lnTo>
                  <a:lnTo>
                    <a:pt x="714" y="378"/>
                  </a:lnTo>
                  <a:lnTo>
                    <a:pt x="706" y="378"/>
                  </a:lnTo>
                  <a:lnTo>
                    <a:pt x="698" y="378"/>
                  </a:lnTo>
                  <a:lnTo>
                    <a:pt x="691" y="379"/>
                  </a:lnTo>
                  <a:lnTo>
                    <a:pt x="683" y="380"/>
                  </a:lnTo>
                  <a:lnTo>
                    <a:pt x="676" y="382"/>
                  </a:lnTo>
                  <a:lnTo>
                    <a:pt x="668" y="384"/>
                  </a:lnTo>
                  <a:lnTo>
                    <a:pt x="662" y="387"/>
                  </a:lnTo>
                  <a:lnTo>
                    <a:pt x="656" y="391"/>
                  </a:lnTo>
                  <a:lnTo>
                    <a:pt x="650" y="395"/>
                  </a:lnTo>
                  <a:lnTo>
                    <a:pt x="645" y="399"/>
                  </a:lnTo>
                  <a:lnTo>
                    <a:pt x="641" y="404"/>
                  </a:lnTo>
                  <a:lnTo>
                    <a:pt x="636" y="410"/>
                  </a:lnTo>
                  <a:lnTo>
                    <a:pt x="633" y="416"/>
                  </a:lnTo>
                  <a:lnTo>
                    <a:pt x="631" y="423"/>
                  </a:lnTo>
                  <a:lnTo>
                    <a:pt x="630" y="429"/>
                  </a:lnTo>
                  <a:lnTo>
                    <a:pt x="629" y="437"/>
                  </a:lnTo>
                  <a:lnTo>
                    <a:pt x="629" y="445"/>
                  </a:lnTo>
                  <a:lnTo>
                    <a:pt x="631" y="453"/>
                  </a:lnTo>
                  <a:lnTo>
                    <a:pt x="633" y="462"/>
                  </a:lnTo>
                  <a:lnTo>
                    <a:pt x="637" y="469"/>
                  </a:lnTo>
                  <a:lnTo>
                    <a:pt x="642" y="473"/>
                  </a:lnTo>
                  <a:lnTo>
                    <a:pt x="647" y="475"/>
                  </a:lnTo>
                  <a:lnTo>
                    <a:pt x="652" y="475"/>
                  </a:lnTo>
                  <a:lnTo>
                    <a:pt x="659" y="474"/>
                  </a:lnTo>
                  <a:lnTo>
                    <a:pt x="666" y="473"/>
                  </a:lnTo>
                  <a:lnTo>
                    <a:pt x="673" y="471"/>
                  </a:lnTo>
                  <a:lnTo>
                    <a:pt x="680" y="469"/>
                  </a:lnTo>
                  <a:lnTo>
                    <a:pt x="688" y="467"/>
                  </a:lnTo>
                  <a:lnTo>
                    <a:pt x="695" y="464"/>
                  </a:lnTo>
                  <a:lnTo>
                    <a:pt x="701" y="464"/>
                  </a:lnTo>
                  <a:lnTo>
                    <a:pt x="709" y="464"/>
                  </a:lnTo>
                  <a:lnTo>
                    <a:pt x="715" y="468"/>
                  </a:lnTo>
                  <a:lnTo>
                    <a:pt x="721" y="472"/>
                  </a:lnTo>
                  <a:lnTo>
                    <a:pt x="727" y="479"/>
                  </a:lnTo>
                  <a:lnTo>
                    <a:pt x="714" y="486"/>
                  </a:lnTo>
                  <a:lnTo>
                    <a:pt x="704" y="491"/>
                  </a:lnTo>
                  <a:lnTo>
                    <a:pt x="692" y="494"/>
                  </a:lnTo>
                  <a:lnTo>
                    <a:pt x="682" y="497"/>
                  </a:lnTo>
                  <a:lnTo>
                    <a:pt x="672" y="498"/>
                  </a:lnTo>
                  <a:lnTo>
                    <a:pt x="663" y="498"/>
                  </a:lnTo>
                  <a:lnTo>
                    <a:pt x="653" y="497"/>
                  </a:lnTo>
                  <a:lnTo>
                    <a:pt x="646" y="493"/>
                  </a:lnTo>
                  <a:lnTo>
                    <a:pt x="638" y="490"/>
                  </a:lnTo>
                  <a:lnTo>
                    <a:pt x="631" y="486"/>
                  </a:lnTo>
                  <a:lnTo>
                    <a:pt x="625" y="482"/>
                  </a:lnTo>
                  <a:lnTo>
                    <a:pt x="619" y="475"/>
                  </a:lnTo>
                  <a:lnTo>
                    <a:pt x="615" y="470"/>
                  </a:lnTo>
                  <a:lnTo>
                    <a:pt x="611" y="462"/>
                  </a:lnTo>
                  <a:lnTo>
                    <a:pt x="607" y="456"/>
                  </a:lnTo>
                  <a:lnTo>
                    <a:pt x="605" y="448"/>
                  </a:lnTo>
                  <a:lnTo>
                    <a:pt x="604" y="441"/>
                  </a:lnTo>
                  <a:lnTo>
                    <a:pt x="603" y="432"/>
                  </a:lnTo>
                  <a:lnTo>
                    <a:pt x="603" y="425"/>
                  </a:lnTo>
                  <a:lnTo>
                    <a:pt x="605" y="416"/>
                  </a:lnTo>
                  <a:lnTo>
                    <a:pt x="607" y="409"/>
                  </a:lnTo>
                  <a:lnTo>
                    <a:pt x="611" y="401"/>
                  </a:lnTo>
                  <a:lnTo>
                    <a:pt x="615" y="394"/>
                  </a:lnTo>
                  <a:lnTo>
                    <a:pt x="620" y="387"/>
                  </a:lnTo>
                  <a:lnTo>
                    <a:pt x="627" y="381"/>
                  </a:lnTo>
                  <a:lnTo>
                    <a:pt x="633" y="375"/>
                  </a:lnTo>
                  <a:lnTo>
                    <a:pt x="642" y="370"/>
                  </a:lnTo>
                  <a:lnTo>
                    <a:pt x="652" y="365"/>
                  </a:lnTo>
                  <a:lnTo>
                    <a:pt x="663" y="362"/>
                  </a:lnTo>
                  <a:lnTo>
                    <a:pt x="675" y="358"/>
                  </a:lnTo>
                  <a:lnTo>
                    <a:pt x="688" y="357"/>
                  </a:lnTo>
                  <a:lnTo>
                    <a:pt x="702" y="356"/>
                  </a:lnTo>
                  <a:lnTo>
                    <a:pt x="714" y="357"/>
                  </a:lnTo>
                  <a:lnTo>
                    <a:pt x="725" y="358"/>
                  </a:lnTo>
                  <a:lnTo>
                    <a:pt x="735" y="362"/>
                  </a:lnTo>
                  <a:lnTo>
                    <a:pt x="744" y="365"/>
                  </a:lnTo>
                  <a:lnTo>
                    <a:pt x="753" y="370"/>
                  </a:lnTo>
                  <a:lnTo>
                    <a:pt x="761" y="376"/>
                  </a:lnTo>
                  <a:lnTo>
                    <a:pt x="769" y="381"/>
                  </a:lnTo>
                  <a:lnTo>
                    <a:pt x="775" y="388"/>
                  </a:lnTo>
                  <a:lnTo>
                    <a:pt x="782" y="396"/>
                  </a:lnTo>
                  <a:lnTo>
                    <a:pt x="788" y="403"/>
                  </a:lnTo>
                  <a:lnTo>
                    <a:pt x="792" y="412"/>
                  </a:lnTo>
                  <a:lnTo>
                    <a:pt x="796" y="422"/>
                  </a:lnTo>
                  <a:lnTo>
                    <a:pt x="800" y="430"/>
                  </a:lnTo>
                  <a:lnTo>
                    <a:pt x="803" y="440"/>
                  </a:lnTo>
                  <a:lnTo>
                    <a:pt x="804" y="450"/>
                  </a:lnTo>
                  <a:lnTo>
                    <a:pt x="805" y="460"/>
                  </a:lnTo>
                  <a:lnTo>
                    <a:pt x="806" y="470"/>
                  </a:lnTo>
                  <a:lnTo>
                    <a:pt x="805" y="480"/>
                  </a:lnTo>
                  <a:lnTo>
                    <a:pt x="804" y="490"/>
                  </a:lnTo>
                  <a:lnTo>
                    <a:pt x="802" y="500"/>
                  </a:lnTo>
                  <a:lnTo>
                    <a:pt x="799" y="510"/>
                  </a:lnTo>
                  <a:lnTo>
                    <a:pt x="794" y="519"/>
                  </a:lnTo>
                  <a:lnTo>
                    <a:pt x="790" y="529"/>
                  </a:lnTo>
                  <a:lnTo>
                    <a:pt x="784" y="537"/>
                  </a:lnTo>
                  <a:lnTo>
                    <a:pt x="777" y="546"/>
                  </a:lnTo>
                  <a:lnTo>
                    <a:pt x="770" y="553"/>
                  </a:lnTo>
                  <a:lnTo>
                    <a:pt x="761" y="561"/>
                  </a:lnTo>
                  <a:lnTo>
                    <a:pt x="752" y="567"/>
                  </a:lnTo>
                  <a:lnTo>
                    <a:pt x="741" y="572"/>
                  </a:lnTo>
                  <a:lnTo>
                    <a:pt x="729" y="578"/>
                  </a:lnTo>
                  <a:lnTo>
                    <a:pt x="716" y="581"/>
                  </a:lnTo>
                  <a:lnTo>
                    <a:pt x="702" y="584"/>
                  </a:lnTo>
                  <a:lnTo>
                    <a:pt x="693" y="586"/>
                  </a:lnTo>
                  <a:lnTo>
                    <a:pt x="682" y="586"/>
                  </a:lnTo>
                  <a:lnTo>
                    <a:pt x="672" y="586"/>
                  </a:lnTo>
                  <a:lnTo>
                    <a:pt x="661" y="586"/>
                  </a:lnTo>
                  <a:lnTo>
                    <a:pt x="651" y="584"/>
                  </a:lnTo>
                  <a:lnTo>
                    <a:pt x="641" y="582"/>
                  </a:lnTo>
                  <a:lnTo>
                    <a:pt x="631" y="580"/>
                  </a:lnTo>
                  <a:lnTo>
                    <a:pt x="621" y="577"/>
                  </a:lnTo>
                  <a:lnTo>
                    <a:pt x="612" y="572"/>
                  </a:lnTo>
                  <a:lnTo>
                    <a:pt x="602" y="568"/>
                  </a:lnTo>
                  <a:lnTo>
                    <a:pt x="594" y="563"/>
                  </a:lnTo>
                  <a:lnTo>
                    <a:pt x="585" y="558"/>
                  </a:lnTo>
                  <a:lnTo>
                    <a:pt x="576" y="551"/>
                  </a:lnTo>
                  <a:lnTo>
                    <a:pt x="568" y="545"/>
                  </a:lnTo>
                  <a:lnTo>
                    <a:pt x="560" y="537"/>
                  </a:lnTo>
                  <a:lnTo>
                    <a:pt x="554" y="531"/>
                  </a:lnTo>
                  <a:lnTo>
                    <a:pt x="548" y="522"/>
                  </a:lnTo>
                  <a:lnTo>
                    <a:pt x="541" y="515"/>
                  </a:lnTo>
                  <a:lnTo>
                    <a:pt x="536" y="506"/>
                  </a:lnTo>
                  <a:lnTo>
                    <a:pt x="531" y="497"/>
                  </a:lnTo>
                  <a:lnTo>
                    <a:pt x="526" y="488"/>
                  </a:lnTo>
                  <a:lnTo>
                    <a:pt x="523" y="478"/>
                  </a:lnTo>
                  <a:lnTo>
                    <a:pt x="520" y="469"/>
                  </a:lnTo>
                  <a:lnTo>
                    <a:pt x="518" y="458"/>
                  </a:lnTo>
                  <a:lnTo>
                    <a:pt x="516" y="448"/>
                  </a:lnTo>
                  <a:lnTo>
                    <a:pt x="515" y="438"/>
                  </a:lnTo>
                  <a:lnTo>
                    <a:pt x="515" y="427"/>
                  </a:lnTo>
                  <a:lnTo>
                    <a:pt x="516" y="416"/>
                  </a:lnTo>
                  <a:lnTo>
                    <a:pt x="518" y="406"/>
                  </a:lnTo>
                  <a:lnTo>
                    <a:pt x="520" y="395"/>
                  </a:lnTo>
                  <a:lnTo>
                    <a:pt x="523" y="384"/>
                  </a:lnTo>
                  <a:lnTo>
                    <a:pt x="528" y="373"/>
                  </a:lnTo>
                  <a:lnTo>
                    <a:pt x="488" y="412"/>
                  </a:lnTo>
                  <a:lnTo>
                    <a:pt x="447" y="456"/>
                  </a:lnTo>
                  <a:lnTo>
                    <a:pt x="425" y="478"/>
                  </a:lnTo>
                  <a:lnTo>
                    <a:pt x="404" y="500"/>
                  </a:lnTo>
                  <a:lnTo>
                    <a:pt x="380" y="520"/>
                  </a:lnTo>
                  <a:lnTo>
                    <a:pt x="357" y="540"/>
                  </a:lnTo>
                  <a:lnTo>
                    <a:pt x="345" y="549"/>
                  </a:lnTo>
                  <a:lnTo>
                    <a:pt x="332" y="558"/>
                  </a:lnTo>
                  <a:lnTo>
                    <a:pt x="320" y="566"/>
                  </a:lnTo>
                  <a:lnTo>
                    <a:pt x="307" y="574"/>
                  </a:lnTo>
                  <a:lnTo>
                    <a:pt x="294" y="580"/>
                  </a:lnTo>
                  <a:lnTo>
                    <a:pt x="281" y="586"/>
                  </a:lnTo>
                  <a:lnTo>
                    <a:pt x="267" y="591"/>
                  </a:lnTo>
                  <a:lnTo>
                    <a:pt x="253" y="596"/>
                  </a:lnTo>
                  <a:lnTo>
                    <a:pt x="239" y="599"/>
                  </a:lnTo>
                  <a:lnTo>
                    <a:pt x="224" y="601"/>
                  </a:lnTo>
                  <a:lnTo>
                    <a:pt x="210" y="602"/>
                  </a:lnTo>
                  <a:lnTo>
                    <a:pt x="194" y="602"/>
                  </a:lnTo>
                  <a:lnTo>
                    <a:pt x="179" y="602"/>
                  </a:lnTo>
                  <a:lnTo>
                    <a:pt x="163" y="600"/>
                  </a:lnTo>
                  <a:lnTo>
                    <a:pt x="147" y="596"/>
                  </a:lnTo>
                  <a:lnTo>
                    <a:pt x="131" y="592"/>
                  </a:lnTo>
                  <a:lnTo>
                    <a:pt x="121" y="587"/>
                  </a:lnTo>
                  <a:lnTo>
                    <a:pt x="111" y="583"/>
                  </a:lnTo>
                  <a:lnTo>
                    <a:pt x="101" y="578"/>
                  </a:lnTo>
                  <a:lnTo>
                    <a:pt x="92" y="572"/>
                  </a:lnTo>
                  <a:lnTo>
                    <a:pt x="82" y="567"/>
                  </a:lnTo>
                  <a:lnTo>
                    <a:pt x="74" y="560"/>
                  </a:lnTo>
                  <a:lnTo>
                    <a:pt x="66" y="553"/>
                  </a:lnTo>
                  <a:lnTo>
                    <a:pt x="58" y="546"/>
                  </a:lnTo>
                  <a:lnTo>
                    <a:pt x="50" y="537"/>
                  </a:lnTo>
                  <a:lnTo>
                    <a:pt x="44" y="530"/>
                  </a:lnTo>
                  <a:lnTo>
                    <a:pt x="37" y="521"/>
                  </a:lnTo>
                  <a:lnTo>
                    <a:pt x="31" y="511"/>
                  </a:lnTo>
                  <a:lnTo>
                    <a:pt x="26" y="503"/>
                  </a:lnTo>
                  <a:lnTo>
                    <a:pt x="20" y="493"/>
                  </a:lnTo>
                  <a:lnTo>
                    <a:pt x="16" y="484"/>
                  </a:lnTo>
                  <a:lnTo>
                    <a:pt x="12" y="474"/>
                  </a:lnTo>
                  <a:lnTo>
                    <a:pt x="8" y="463"/>
                  </a:lnTo>
                  <a:lnTo>
                    <a:pt x="5" y="454"/>
                  </a:lnTo>
                  <a:lnTo>
                    <a:pt x="3" y="444"/>
                  </a:lnTo>
                  <a:lnTo>
                    <a:pt x="2" y="433"/>
                  </a:lnTo>
                  <a:lnTo>
                    <a:pt x="1" y="424"/>
                  </a:lnTo>
                  <a:lnTo>
                    <a:pt x="0" y="413"/>
                  </a:lnTo>
                  <a:lnTo>
                    <a:pt x="0" y="403"/>
                  </a:lnTo>
                  <a:lnTo>
                    <a:pt x="1" y="393"/>
                  </a:lnTo>
                  <a:lnTo>
                    <a:pt x="3" y="383"/>
                  </a:lnTo>
                  <a:lnTo>
                    <a:pt x="5" y="373"/>
                  </a:lnTo>
                  <a:lnTo>
                    <a:pt x="7" y="364"/>
                  </a:lnTo>
                  <a:lnTo>
                    <a:pt x="12" y="354"/>
                  </a:lnTo>
                  <a:lnTo>
                    <a:pt x="16" y="346"/>
                  </a:lnTo>
                  <a:lnTo>
                    <a:pt x="21" y="337"/>
                  </a:lnTo>
                  <a:lnTo>
                    <a:pt x="27" y="329"/>
                  </a:lnTo>
                  <a:lnTo>
                    <a:pt x="33" y="320"/>
                  </a:lnTo>
                  <a:lnTo>
                    <a:pt x="34" y="320"/>
                  </a:lnTo>
                  <a:lnTo>
                    <a:pt x="46" y="309"/>
                  </a:lnTo>
                  <a:lnTo>
                    <a:pt x="60" y="299"/>
                  </a:lnTo>
                  <a:lnTo>
                    <a:pt x="74" y="291"/>
                  </a:lnTo>
                  <a:lnTo>
                    <a:pt x="89" y="285"/>
                  </a:lnTo>
                  <a:lnTo>
                    <a:pt x="103" y="279"/>
                  </a:lnTo>
                  <a:lnTo>
                    <a:pt x="118" y="276"/>
                  </a:lnTo>
                  <a:lnTo>
                    <a:pt x="134" y="274"/>
                  </a:lnTo>
                  <a:lnTo>
                    <a:pt x="150" y="273"/>
                  </a:lnTo>
                  <a:lnTo>
                    <a:pt x="166" y="274"/>
                  </a:lnTo>
                  <a:lnTo>
                    <a:pt x="182" y="275"/>
                  </a:lnTo>
                  <a:lnTo>
                    <a:pt x="198" y="278"/>
                  </a:lnTo>
                  <a:lnTo>
                    <a:pt x="215" y="281"/>
                  </a:lnTo>
                  <a:lnTo>
                    <a:pt x="229" y="287"/>
                  </a:lnTo>
                  <a:lnTo>
                    <a:pt x="243" y="293"/>
                  </a:lnTo>
                  <a:lnTo>
                    <a:pt x="257" y="300"/>
                  </a:lnTo>
                  <a:lnTo>
                    <a:pt x="271" y="307"/>
                  </a:lnTo>
                  <a:lnTo>
                    <a:pt x="283" y="316"/>
                  </a:lnTo>
                  <a:lnTo>
                    <a:pt x="294" y="324"/>
                  </a:lnTo>
                  <a:lnTo>
                    <a:pt x="304" y="335"/>
                  </a:lnTo>
                  <a:lnTo>
                    <a:pt x="313" y="345"/>
                  </a:lnTo>
                  <a:lnTo>
                    <a:pt x="320" y="355"/>
                  </a:lnTo>
                  <a:lnTo>
                    <a:pt x="327" y="367"/>
                  </a:lnTo>
                  <a:lnTo>
                    <a:pt x="331" y="379"/>
                  </a:lnTo>
                  <a:lnTo>
                    <a:pt x="333" y="391"/>
                  </a:lnTo>
                  <a:lnTo>
                    <a:pt x="334" y="403"/>
                  </a:lnTo>
                  <a:lnTo>
                    <a:pt x="333" y="416"/>
                  </a:lnTo>
                  <a:lnTo>
                    <a:pt x="330" y="429"/>
                  </a:lnTo>
                  <a:lnTo>
                    <a:pt x="324" y="442"/>
                  </a:lnTo>
                  <a:lnTo>
                    <a:pt x="317" y="455"/>
                  </a:lnTo>
                  <a:lnTo>
                    <a:pt x="306" y="468"/>
                  </a:lnTo>
                  <a:lnTo>
                    <a:pt x="294" y="480"/>
                  </a:lnTo>
                  <a:lnTo>
                    <a:pt x="279" y="493"/>
                  </a:lnTo>
                  <a:lnTo>
                    <a:pt x="268" y="501"/>
                  </a:lnTo>
                  <a:lnTo>
                    <a:pt x="255" y="507"/>
                  </a:lnTo>
                  <a:lnTo>
                    <a:pt x="243" y="511"/>
                  </a:lnTo>
                  <a:lnTo>
                    <a:pt x="231" y="515"/>
                  </a:lnTo>
                  <a:lnTo>
                    <a:pt x="218" y="516"/>
                  </a:lnTo>
                  <a:lnTo>
                    <a:pt x="205" y="517"/>
                  </a:lnTo>
                  <a:lnTo>
                    <a:pt x="192" y="516"/>
                  </a:lnTo>
                  <a:lnTo>
                    <a:pt x="180" y="514"/>
                  </a:lnTo>
                  <a:lnTo>
                    <a:pt x="169" y="510"/>
                  </a:lnTo>
                  <a:lnTo>
                    <a:pt x="157" y="506"/>
                  </a:lnTo>
                  <a:lnTo>
                    <a:pt x="147" y="500"/>
                  </a:lnTo>
                  <a:lnTo>
                    <a:pt x="138" y="493"/>
                  </a:lnTo>
                  <a:lnTo>
                    <a:pt x="129" y="485"/>
                  </a:lnTo>
                  <a:lnTo>
                    <a:pt x="123" y="476"/>
                  </a:lnTo>
                  <a:lnTo>
                    <a:pt x="117" y="465"/>
                  </a:lnTo>
                  <a:lnTo>
                    <a:pt x="114" y="455"/>
                  </a:lnTo>
                  <a:lnTo>
                    <a:pt x="112" y="448"/>
                  </a:lnTo>
                  <a:lnTo>
                    <a:pt x="112" y="439"/>
                  </a:lnTo>
                  <a:lnTo>
                    <a:pt x="113" y="428"/>
                  </a:lnTo>
                  <a:lnTo>
                    <a:pt x="115" y="417"/>
                  </a:lnTo>
                  <a:lnTo>
                    <a:pt x="117" y="413"/>
                  </a:lnTo>
                  <a:lnTo>
                    <a:pt x="119" y="408"/>
                  </a:lnTo>
                  <a:lnTo>
                    <a:pt x="123" y="402"/>
                  </a:lnTo>
                  <a:lnTo>
                    <a:pt x="127" y="398"/>
                  </a:lnTo>
                  <a:lnTo>
                    <a:pt x="131" y="395"/>
                  </a:lnTo>
                  <a:lnTo>
                    <a:pt x="138" y="392"/>
                  </a:lnTo>
                  <a:lnTo>
                    <a:pt x="143" y="390"/>
                  </a:lnTo>
                  <a:lnTo>
                    <a:pt x="150" y="387"/>
                  </a:lnTo>
                  <a:lnTo>
                    <a:pt x="154" y="394"/>
                  </a:lnTo>
                  <a:lnTo>
                    <a:pt x="155" y="399"/>
                  </a:lnTo>
                  <a:lnTo>
                    <a:pt x="155" y="404"/>
                  </a:lnTo>
                  <a:lnTo>
                    <a:pt x="154" y="410"/>
                  </a:lnTo>
                  <a:lnTo>
                    <a:pt x="149" y="422"/>
                  </a:lnTo>
                  <a:lnTo>
                    <a:pt x="142" y="432"/>
                  </a:lnTo>
                  <a:lnTo>
                    <a:pt x="135" y="444"/>
                  </a:lnTo>
                  <a:lnTo>
                    <a:pt x="131" y="455"/>
                  </a:lnTo>
                  <a:lnTo>
                    <a:pt x="131" y="460"/>
                  </a:lnTo>
                  <a:lnTo>
                    <a:pt x="131" y="464"/>
                  </a:lnTo>
                  <a:lnTo>
                    <a:pt x="133" y="470"/>
                  </a:lnTo>
                  <a:lnTo>
                    <a:pt x="138" y="475"/>
                  </a:lnTo>
                  <a:lnTo>
                    <a:pt x="146" y="483"/>
                  </a:lnTo>
                  <a:lnTo>
                    <a:pt x="157" y="489"/>
                  </a:lnTo>
                  <a:lnTo>
                    <a:pt x="168" y="493"/>
                  </a:lnTo>
                  <a:lnTo>
                    <a:pt x="180" y="498"/>
                  </a:lnTo>
                  <a:lnTo>
                    <a:pt x="193" y="499"/>
                  </a:lnTo>
                  <a:lnTo>
                    <a:pt x="206" y="500"/>
                  </a:lnTo>
                  <a:lnTo>
                    <a:pt x="219" y="499"/>
                  </a:lnTo>
                  <a:lnTo>
                    <a:pt x="232" y="495"/>
                  </a:lnTo>
                  <a:lnTo>
                    <a:pt x="244" y="491"/>
                  </a:lnTo>
                  <a:lnTo>
                    <a:pt x="256" y="485"/>
                  </a:lnTo>
                  <a:lnTo>
                    <a:pt x="261" y="482"/>
                  </a:lnTo>
                  <a:lnTo>
                    <a:pt x="267" y="477"/>
                  </a:lnTo>
                  <a:lnTo>
                    <a:pt x="271" y="472"/>
                  </a:lnTo>
                  <a:lnTo>
                    <a:pt x="275" y="467"/>
                  </a:lnTo>
                  <a:lnTo>
                    <a:pt x="280" y="461"/>
                  </a:lnTo>
                  <a:lnTo>
                    <a:pt x="283" y="455"/>
                  </a:lnTo>
                  <a:lnTo>
                    <a:pt x="286" y="448"/>
                  </a:lnTo>
                  <a:lnTo>
                    <a:pt x="288" y="441"/>
                  </a:lnTo>
                  <a:lnTo>
                    <a:pt x="290" y="433"/>
                  </a:lnTo>
                  <a:lnTo>
                    <a:pt x="291" y="425"/>
                  </a:lnTo>
                  <a:lnTo>
                    <a:pt x="292" y="415"/>
                  </a:lnTo>
                  <a:lnTo>
                    <a:pt x="292" y="407"/>
                  </a:lnTo>
                  <a:close/>
                  <a:moveTo>
                    <a:pt x="1957" y="247"/>
                  </a:moveTo>
                  <a:lnTo>
                    <a:pt x="1957" y="247"/>
                  </a:lnTo>
                  <a:lnTo>
                    <a:pt x="1968" y="233"/>
                  </a:lnTo>
                  <a:lnTo>
                    <a:pt x="1977" y="219"/>
                  </a:lnTo>
                  <a:lnTo>
                    <a:pt x="1987" y="204"/>
                  </a:lnTo>
                  <a:lnTo>
                    <a:pt x="1995" y="190"/>
                  </a:lnTo>
                  <a:lnTo>
                    <a:pt x="2001" y="177"/>
                  </a:lnTo>
                  <a:lnTo>
                    <a:pt x="2006" y="163"/>
                  </a:lnTo>
                  <a:lnTo>
                    <a:pt x="2011" y="148"/>
                  </a:lnTo>
                  <a:lnTo>
                    <a:pt x="2013" y="134"/>
                  </a:lnTo>
                  <a:lnTo>
                    <a:pt x="2014" y="120"/>
                  </a:lnTo>
                  <a:lnTo>
                    <a:pt x="2012" y="106"/>
                  </a:lnTo>
                  <a:lnTo>
                    <a:pt x="2008" y="93"/>
                  </a:lnTo>
                  <a:lnTo>
                    <a:pt x="2003" y="79"/>
                  </a:lnTo>
                  <a:lnTo>
                    <a:pt x="2000" y="73"/>
                  </a:lnTo>
                  <a:lnTo>
                    <a:pt x="1996" y="66"/>
                  </a:lnTo>
                  <a:lnTo>
                    <a:pt x="1990" y="61"/>
                  </a:lnTo>
                  <a:lnTo>
                    <a:pt x="1985" y="55"/>
                  </a:lnTo>
                  <a:lnTo>
                    <a:pt x="1972" y="42"/>
                  </a:lnTo>
                  <a:lnTo>
                    <a:pt x="1957" y="31"/>
                  </a:lnTo>
                  <a:lnTo>
                    <a:pt x="1941" y="42"/>
                  </a:lnTo>
                  <a:lnTo>
                    <a:pt x="1928" y="55"/>
                  </a:lnTo>
                  <a:lnTo>
                    <a:pt x="1923" y="61"/>
                  </a:lnTo>
                  <a:lnTo>
                    <a:pt x="1919" y="66"/>
                  </a:lnTo>
                  <a:lnTo>
                    <a:pt x="1914" y="73"/>
                  </a:lnTo>
                  <a:lnTo>
                    <a:pt x="1910" y="79"/>
                  </a:lnTo>
                  <a:lnTo>
                    <a:pt x="1905" y="93"/>
                  </a:lnTo>
                  <a:lnTo>
                    <a:pt x="1902" y="106"/>
                  </a:lnTo>
                  <a:lnTo>
                    <a:pt x="1901" y="120"/>
                  </a:lnTo>
                  <a:lnTo>
                    <a:pt x="1901" y="134"/>
                  </a:lnTo>
                  <a:lnTo>
                    <a:pt x="1903" y="148"/>
                  </a:lnTo>
                  <a:lnTo>
                    <a:pt x="1907" y="163"/>
                  </a:lnTo>
                  <a:lnTo>
                    <a:pt x="1912" y="177"/>
                  </a:lnTo>
                  <a:lnTo>
                    <a:pt x="1919" y="190"/>
                  </a:lnTo>
                  <a:lnTo>
                    <a:pt x="1927" y="204"/>
                  </a:lnTo>
                  <a:lnTo>
                    <a:pt x="1936" y="219"/>
                  </a:lnTo>
                  <a:lnTo>
                    <a:pt x="1947" y="233"/>
                  </a:lnTo>
                  <a:lnTo>
                    <a:pt x="1957" y="247"/>
                  </a:lnTo>
                  <a:close/>
                  <a:moveTo>
                    <a:pt x="1957" y="261"/>
                  </a:moveTo>
                  <a:lnTo>
                    <a:pt x="1957" y="261"/>
                  </a:lnTo>
                  <a:lnTo>
                    <a:pt x="1938" y="284"/>
                  </a:lnTo>
                  <a:lnTo>
                    <a:pt x="1919" y="305"/>
                  </a:lnTo>
                  <a:lnTo>
                    <a:pt x="1900" y="326"/>
                  </a:lnTo>
                  <a:lnTo>
                    <a:pt x="1879" y="347"/>
                  </a:lnTo>
                  <a:lnTo>
                    <a:pt x="1859" y="366"/>
                  </a:lnTo>
                  <a:lnTo>
                    <a:pt x="1839" y="384"/>
                  </a:lnTo>
                  <a:lnTo>
                    <a:pt x="1818" y="402"/>
                  </a:lnTo>
                  <a:lnTo>
                    <a:pt x="1797" y="419"/>
                  </a:lnTo>
                  <a:lnTo>
                    <a:pt x="1776" y="436"/>
                  </a:lnTo>
                  <a:lnTo>
                    <a:pt x="1754" y="450"/>
                  </a:lnTo>
                  <a:lnTo>
                    <a:pt x="1732" y="464"/>
                  </a:lnTo>
                  <a:lnTo>
                    <a:pt x="1709" y="478"/>
                  </a:lnTo>
                  <a:lnTo>
                    <a:pt x="1686" y="491"/>
                  </a:lnTo>
                  <a:lnTo>
                    <a:pt x="1662" y="503"/>
                  </a:lnTo>
                  <a:lnTo>
                    <a:pt x="1638" y="514"/>
                  </a:lnTo>
                  <a:lnTo>
                    <a:pt x="1612" y="523"/>
                  </a:lnTo>
                  <a:lnTo>
                    <a:pt x="1631" y="525"/>
                  </a:lnTo>
                  <a:lnTo>
                    <a:pt x="1651" y="528"/>
                  </a:lnTo>
                  <a:lnTo>
                    <a:pt x="1672" y="531"/>
                  </a:lnTo>
                  <a:lnTo>
                    <a:pt x="1694" y="534"/>
                  </a:lnTo>
                  <a:lnTo>
                    <a:pt x="1717" y="539"/>
                  </a:lnTo>
                  <a:lnTo>
                    <a:pt x="1740" y="545"/>
                  </a:lnTo>
                  <a:lnTo>
                    <a:pt x="1764" y="551"/>
                  </a:lnTo>
                  <a:lnTo>
                    <a:pt x="1787" y="558"/>
                  </a:lnTo>
                  <a:lnTo>
                    <a:pt x="1811" y="565"/>
                  </a:lnTo>
                  <a:lnTo>
                    <a:pt x="1834" y="574"/>
                  </a:lnTo>
                  <a:lnTo>
                    <a:pt x="1857" y="582"/>
                  </a:lnTo>
                  <a:lnTo>
                    <a:pt x="1879" y="592"/>
                  </a:lnTo>
                  <a:lnTo>
                    <a:pt x="1901" y="602"/>
                  </a:lnTo>
                  <a:lnTo>
                    <a:pt x="1921" y="613"/>
                  </a:lnTo>
                  <a:lnTo>
                    <a:pt x="1939" y="625"/>
                  </a:lnTo>
                  <a:lnTo>
                    <a:pt x="1957" y="637"/>
                  </a:lnTo>
                  <a:lnTo>
                    <a:pt x="1974" y="625"/>
                  </a:lnTo>
                  <a:lnTo>
                    <a:pt x="1993" y="613"/>
                  </a:lnTo>
                  <a:lnTo>
                    <a:pt x="2013" y="602"/>
                  </a:lnTo>
                  <a:lnTo>
                    <a:pt x="2034" y="592"/>
                  </a:lnTo>
                  <a:lnTo>
                    <a:pt x="2056" y="582"/>
                  </a:lnTo>
                  <a:lnTo>
                    <a:pt x="2079" y="574"/>
                  </a:lnTo>
                  <a:lnTo>
                    <a:pt x="2102" y="565"/>
                  </a:lnTo>
                  <a:lnTo>
                    <a:pt x="2126" y="558"/>
                  </a:lnTo>
                  <a:lnTo>
                    <a:pt x="2150" y="551"/>
                  </a:lnTo>
                  <a:lnTo>
                    <a:pt x="2174" y="545"/>
                  </a:lnTo>
                  <a:lnTo>
                    <a:pt x="2196" y="539"/>
                  </a:lnTo>
                  <a:lnTo>
                    <a:pt x="2220" y="534"/>
                  </a:lnTo>
                  <a:lnTo>
                    <a:pt x="2241" y="531"/>
                  </a:lnTo>
                  <a:lnTo>
                    <a:pt x="2263" y="528"/>
                  </a:lnTo>
                  <a:lnTo>
                    <a:pt x="2283" y="525"/>
                  </a:lnTo>
                  <a:lnTo>
                    <a:pt x="2301" y="523"/>
                  </a:lnTo>
                  <a:lnTo>
                    <a:pt x="2276" y="514"/>
                  </a:lnTo>
                  <a:lnTo>
                    <a:pt x="2252" y="503"/>
                  </a:lnTo>
                  <a:lnTo>
                    <a:pt x="2227" y="491"/>
                  </a:lnTo>
                  <a:lnTo>
                    <a:pt x="2205" y="478"/>
                  </a:lnTo>
                  <a:lnTo>
                    <a:pt x="2181" y="464"/>
                  </a:lnTo>
                  <a:lnTo>
                    <a:pt x="2159" y="450"/>
                  </a:lnTo>
                  <a:lnTo>
                    <a:pt x="2138" y="436"/>
                  </a:lnTo>
                  <a:lnTo>
                    <a:pt x="2116" y="419"/>
                  </a:lnTo>
                  <a:lnTo>
                    <a:pt x="2095" y="402"/>
                  </a:lnTo>
                  <a:lnTo>
                    <a:pt x="2075" y="384"/>
                  </a:lnTo>
                  <a:lnTo>
                    <a:pt x="2054" y="366"/>
                  </a:lnTo>
                  <a:lnTo>
                    <a:pt x="2034" y="347"/>
                  </a:lnTo>
                  <a:lnTo>
                    <a:pt x="2015" y="326"/>
                  </a:lnTo>
                  <a:lnTo>
                    <a:pt x="1996" y="305"/>
                  </a:lnTo>
                  <a:lnTo>
                    <a:pt x="1976" y="284"/>
                  </a:lnTo>
                  <a:lnTo>
                    <a:pt x="1957" y="261"/>
                  </a:lnTo>
                  <a:close/>
                  <a:moveTo>
                    <a:pt x="1957" y="809"/>
                  </a:moveTo>
                  <a:lnTo>
                    <a:pt x="1957" y="809"/>
                  </a:lnTo>
                  <a:lnTo>
                    <a:pt x="1970" y="798"/>
                  </a:lnTo>
                  <a:lnTo>
                    <a:pt x="1981" y="786"/>
                  </a:lnTo>
                  <a:lnTo>
                    <a:pt x="1989" y="775"/>
                  </a:lnTo>
                  <a:lnTo>
                    <a:pt x="1997" y="764"/>
                  </a:lnTo>
                  <a:lnTo>
                    <a:pt x="2002" y="753"/>
                  </a:lnTo>
                  <a:lnTo>
                    <a:pt x="2005" y="743"/>
                  </a:lnTo>
                  <a:lnTo>
                    <a:pt x="2006" y="732"/>
                  </a:lnTo>
                  <a:lnTo>
                    <a:pt x="2006" y="722"/>
                  </a:lnTo>
                  <a:lnTo>
                    <a:pt x="2005" y="713"/>
                  </a:lnTo>
                  <a:lnTo>
                    <a:pt x="2002" y="703"/>
                  </a:lnTo>
                  <a:lnTo>
                    <a:pt x="1998" y="693"/>
                  </a:lnTo>
                  <a:lnTo>
                    <a:pt x="1992" y="684"/>
                  </a:lnTo>
                  <a:lnTo>
                    <a:pt x="1985" y="675"/>
                  </a:lnTo>
                  <a:lnTo>
                    <a:pt x="1976" y="667"/>
                  </a:lnTo>
                  <a:lnTo>
                    <a:pt x="1967" y="658"/>
                  </a:lnTo>
                  <a:lnTo>
                    <a:pt x="1957" y="650"/>
                  </a:lnTo>
                  <a:lnTo>
                    <a:pt x="1947" y="658"/>
                  </a:lnTo>
                  <a:lnTo>
                    <a:pt x="1937" y="667"/>
                  </a:lnTo>
                  <a:lnTo>
                    <a:pt x="1928" y="675"/>
                  </a:lnTo>
                  <a:lnTo>
                    <a:pt x="1922" y="684"/>
                  </a:lnTo>
                  <a:lnTo>
                    <a:pt x="1916" y="693"/>
                  </a:lnTo>
                  <a:lnTo>
                    <a:pt x="1911" y="703"/>
                  </a:lnTo>
                  <a:lnTo>
                    <a:pt x="1908" y="713"/>
                  </a:lnTo>
                  <a:lnTo>
                    <a:pt x="1907" y="722"/>
                  </a:lnTo>
                  <a:lnTo>
                    <a:pt x="1907" y="732"/>
                  </a:lnTo>
                  <a:lnTo>
                    <a:pt x="1909" y="743"/>
                  </a:lnTo>
                  <a:lnTo>
                    <a:pt x="1912" y="753"/>
                  </a:lnTo>
                  <a:lnTo>
                    <a:pt x="1918" y="764"/>
                  </a:lnTo>
                  <a:lnTo>
                    <a:pt x="1924" y="775"/>
                  </a:lnTo>
                  <a:lnTo>
                    <a:pt x="1933" y="786"/>
                  </a:lnTo>
                  <a:lnTo>
                    <a:pt x="1944" y="798"/>
                  </a:lnTo>
                  <a:lnTo>
                    <a:pt x="1957" y="8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631825" y="1319213"/>
              <a:ext cx="2092325" cy="9525"/>
            </a:xfrm>
            <a:custGeom>
              <a:rect b="b" l="l" r="r" t="t"/>
              <a:pathLst>
                <a:path extrusionOk="0" h="29" w="6589">
                  <a:moveTo>
                    <a:pt x="6589" y="29"/>
                  </a:moveTo>
                  <a:lnTo>
                    <a:pt x="0" y="29"/>
                  </a:lnTo>
                  <a:lnTo>
                    <a:pt x="25" y="14"/>
                  </a:lnTo>
                  <a:lnTo>
                    <a:pt x="0" y="0"/>
                  </a:lnTo>
                  <a:lnTo>
                    <a:pt x="6562" y="0"/>
                  </a:lnTo>
                  <a:lnTo>
                    <a:pt x="6589" y="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970338" y="1319213"/>
              <a:ext cx="2085975" cy="9525"/>
            </a:xfrm>
            <a:custGeom>
              <a:rect b="b" l="l" r="r" t="t"/>
              <a:pathLst>
                <a:path extrusionOk="0" h="29" w="6568">
                  <a:moveTo>
                    <a:pt x="0" y="29"/>
                  </a:moveTo>
                  <a:lnTo>
                    <a:pt x="6568" y="29"/>
                  </a:lnTo>
                  <a:lnTo>
                    <a:pt x="6543" y="14"/>
                  </a:lnTo>
                  <a:lnTo>
                    <a:pt x="6568" y="0"/>
                  </a:lnTo>
                  <a:lnTo>
                    <a:pt x="2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633413" y="1397000"/>
              <a:ext cx="2687638" cy="17463"/>
            </a:xfrm>
            <a:custGeom>
              <a:rect b="b" l="l" r="r" t="t"/>
              <a:pathLst>
                <a:path extrusionOk="0" h="55" w="8465">
                  <a:moveTo>
                    <a:pt x="8465" y="55"/>
                  </a:moveTo>
                  <a:lnTo>
                    <a:pt x="0" y="55"/>
                  </a:lnTo>
                  <a:lnTo>
                    <a:pt x="25" y="27"/>
                  </a:lnTo>
                  <a:lnTo>
                    <a:pt x="0" y="0"/>
                  </a:lnTo>
                  <a:lnTo>
                    <a:pt x="8437" y="0"/>
                  </a:lnTo>
                  <a:lnTo>
                    <a:pt x="8465" y="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3375025" y="1397000"/>
              <a:ext cx="2679700" cy="17463"/>
            </a:xfrm>
            <a:custGeom>
              <a:rect b="b" l="l" r="r" t="t"/>
              <a:pathLst>
                <a:path extrusionOk="0" h="55" w="8444">
                  <a:moveTo>
                    <a:pt x="0" y="55"/>
                  </a:moveTo>
                  <a:lnTo>
                    <a:pt x="8444" y="55"/>
                  </a:lnTo>
                  <a:lnTo>
                    <a:pt x="8419" y="27"/>
                  </a:lnTo>
                  <a:lnTo>
                    <a:pt x="8444" y="0"/>
                  </a:lnTo>
                  <a:lnTo>
                    <a:pt x="27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883" name="Google Shape;883;p35"/>
          <p:cNvGrpSpPr/>
          <p:nvPr/>
        </p:nvGrpSpPr>
        <p:grpSpPr>
          <a:xfrm flipH="1" rot="10800000">
            <a:off x="758017" y="4123466"/>
            <a:ext cx="5424488" cy="266700"/>
            <a:chOff x="631825" y="1152525"/>
            <a:chExt cx="5424488" cy="266700"/>
          </a:xfrm>
        </p:grpSpPr>
        <p:sp>
          <p:nvSpPr>
            <p:cNvPr id="884" name="Google Shape;884;p35"/>
            <p:cNvSpPr/>
            <p:nvPr/>
          </p:nvSpPr>
          <p:spPr>
            <a:xfrm>
              <a:off x="2725738" y="1152525"/>
              <a:ext cx="1243013" cy="266700"/>
            </a:xfrm>
            <a:custGeom>
              <a:rect b="b" l="l" r="r" t="t"/>
              <a:pathLst>
                <a:path extrusionOk="0" h="840" w="3913">
                  <a:moveTo>
                    <a:pt x="292" y="407"/>
                  </a:moveTo>
                  <a:lnTo>
                    <a:pt x="292" y="398"/>
                  </a:lnTo>
                  <a:lnTo>
                    <a:pt x="290" y="390"/>
                  </a:lnTo>
                  <a:lnTo>
                    <a:pt x="288" y="381"/>
                  </a:lnTo>
                  <a:lnTo>
                    <a:pt x="285" y="373"/>
                  </a:lnTo>
                  <a:lnTo>
                    <a:pt x="282" y="366"/>
                  </a:lnTo>
                  <a:lnTo>
                    <a:pt x="278" y="360"/>
                  </a:lnTo>
                  <a:lnTo>
                    <a:pt x="272" y="353"/>
                  </a:lnTo>
                  <a:lnTo>
                    <a:pt x="267" y="347"/>
                  </a:lnTo>
                  <a:lnTo>
                    <a:pt x="260" y="340"/>
                  </a:lnTo>
                  <a:lnTo>
                    <a:pt x="254" y="335"/>
                  </a:lnTo>
                  <a:lnTo>
                    <a:pt x="247" y="330"/>
                  </a:lnTo>
                  <a:lnTo>
                    <a:pt x="239" y="325"/>
                  </a:lnTo>
                  <a:lnTo>
                    <a:pt x="223" y="317"/>
                  </a:lnTo>
                  <a:lnTo>
                    <a:pt x="207" y="310"/>
                  </a:lnTo>
                  <a:lnTo>
                    <a:pt x="189" y="305"/>
                  </a:lnTo>
                  <a:lnTo>
                    <a:pt x="171" y="303"/>
                  </a:lnTo>
                  <a:lnTo>
                    <a:pt x="162" y="303"/>
                  </a:lnTo>
                  <a:lnTo>
                    <a:pt x="153" y="303"/>
                  </a:lnTo>
                  <a:lnTo>
                    <a:pt x="144" y="303"/>
                  </a:lnTo>
                  <a:lnTo>
                    <a:pt x="134" y="305"/>
                  </a:lnTo>
                  <a:lnTo>
                    <a:pt x="126" y="306"/>
                  </a:lnTo>
                  <a:lnTo>
                    <a:pt x="117" y="309"/>
                  </a:lnTo>
                  <a:lnTo>
                    <a:pt x="110" y="311"/>
                  </a:lnTo>
                  <a:lnTo>
                    <a:pt x="101" y="316"/>
                  </a:lnTo>
                  <a:lnTo>
                    <a:pt x="94" y="320"/>
                  </a:lnTo>
                  <a:lnTo>
                    <a:pt x="87" y="325"/>
                  </a:lnTo>
                  <a:lnTo>
                    <a:pt x="80" y="331"/>
                  </a:lnTo>
                  <a:lnTo>
                    <a:pt x="75" y="337"/>
                  </a:lnTo>
                  <a:lnTo>
                    <a:pt x="67" y="345"/>
                  </a:lnTo>
                  <a:lnTo>
                    <a:pt x="62" y="353"/>
                  </a:lnTo>
                  <a:lnTo>
                    <a:pt x="56" y="363"/>
                  </a:lnTo>
                  <a:lnTo>
                    <a:pt x="53" y="371"/>
                  </a:lnTo>
                  <a:lnTo>
                    <a:pt x="49" y="381"/>
                  </a:lnTo>
                  <a:lnTo>
                    <a:pt x="47" y="391"/>
                  </a:lnTo>
                  <a:lnTo>
                    <a:pt x="46" y="401"/>
                  </a:lnTo>
                  <a:lnTo>
                    <a:pt x="45" y="411"/>
                  </a:lnTo>
                  <a:lnTo>
                    <a:pt x="44" y="422"/>
                  </a:lnTo>
                  <a:lnTo>
                    <a:pt x="45" y="431"/>
                  </a:lnTo>
                  <a:lnTo>
                    <a:pt x="46" y="442"/>
                  </a:lnTo>
                  <a:lnTo>
                    <a:pt x="48" y="452"/>
                  </a:lnTo>
                  <a:lnTo>
                    <a:pt x="50" y="462"/>
                  </a:lnTo>
                  <a:lnTo>
                    <a:pt x="53" y="472"/>
                  </a:lnTo>
                  <a:lnTo>
                    <a:pt x="58" y="483"/>
                  </a:lnTo>
                  <a:lnTo>
                    <a:pt x="62" y="492"/>
                  </a:lnTo>
                  <a:lnTo>
                    <a:pt x="67" y="502"/>
                  </a:lnTo>
                  <a:lnTo>
                    <a:pt x="72" y="510"/>
                  </a:lnTo>
                  <a:lnTo>
                    <a:pt x="79" y="519"/>
                  </a:lnTo>
                  <a:lnTo>
                    <a:pt x="86" y="528"/>
                  </a:lnTo>
                  <a:lnTo>
                    <a:pt x="94" y="536"/>
                  </a:lnTo>
                  <a:lnTo>
                    <a:pt x="101" y="544"/>
                  </a:lnTo>
                  <a:lnTo>
                    <a:pt x="110" y="550"/>
                  </a:lnTo>
                  <a:lnTo>
                    <a:pt x="119" y="556"/>
                  </a:lnTo>
                  <a:lnTo>
                    <a:pt x="129" y="563"/>
                  </a:lnTo>
                  <a:lnTo>
                    <a:pt x="139" y="567"/>
                  </a:lnTo>
                  <a:lnTo>
                    <a:pt x="149" y="571"/>
                  </a:lnTo>
                  <a:lnTo>
                    <a:pt x="160" y="576"/>
                  </a:lnTo>
                  <a:lnTo>
                    <a:pt x="172" y="579"/>
                  </a:lnTo>
                  <a:lnTo>
                    <a:pt x="184" y="580"/>
                  </a:lnTo>
                  <a:lnTo>
                    <a:pt x="195" y="582"/>
                  </a:lnTo>
                  <a:lnTo>
                    <a:pt x="208" y="582"/>
                  </a:lnTo>
                  <a:lnTo>
                    <a:pt x="225" y="581"/>
                  </a:lnTo>
                  <a:lnTo>
                    <a:pt x="241" y="578"/>
                  </a:lnTo>
                  <a:lnTo>
                    <a:pt x="256" y="574"/>
                  </a:lnTo>
                  <a:lnTo>
                    <a:pt x="271" y="568"/>
                  </a:lnTo>
                  <a:lnTo>
                    <a:pt x="285" y="562"/>
                  </a:lnTo>
                  <a:lnTo>
                    <a:pt x="299" y="554"/>
                  </a:lnTo>
                  <a:lnTo>
                    <a:pt x="312" y="546"/>
                  </a:lnTo>
                  <a:lnTo>
                    <a:pt x="324" y="536"/>
                  </a:lnTo>
                  <a:lnTo>
                    <a:pt x="337" y="525"/>
                  </a:lnTo>
                  <a:lnTo>
                    <a:pt x="349" y="514"/>
                  </a:lnTo>
                  <a:lnTo>
                    <a:pt x="361" y="502"/>
                  </a:lnTo>
                  <a:lnTo>
                    <a:pt x="373" y="489"/>
                  </a:lnTo>
                  <a:lnTo>
                    <a:pt x="395" y="462"/>
                  </a:lnTo>
                  <a:lnTo>
                    <a:pt x="418" y="434"/>
                  </a:lnTo>
                  <a:lnTo>
                    <a:pt x="442" y="406"/>
                  </a:lnTo>
                  <a:lnTo>
                    <a:pt x="467" y="378"/>
                  </a:lnTo>
                  <a:lnTo>
                    <a:pt x="479" y="364"/>
                  </a:lnTo>
                  <a:lnTo>
                    <a:pt x="493" y="350"/>
                  </a:lnTo>
                  <a:lnTo>
                    <a:pt x="507" y="337"/>
                  </a:lnTo>
                  <a:lnTo>
                    <a:pt x="521" y="324"/>
                  </a:lnTo>
                  <a:lnTo>
                    <a:pt x="537" y="312"/>
                  </a:lnTo>
                  <a:lnTo>
                    <a:pt x="552" y="302"/>
                  </a:lnTo>
                  <a:lnTo>
                    <a:pt x="569" y="291"/>
                  </a:lnTo>
                  <a:lnTo>
                    <a:pt x="586" y="281"/>
                  </a:lnTo>
                  <a:lnTo>
                    <a:pt x="604" y="273"/>
                  </a:lnTo>
                  <a:lnTo>
                    <a:pt x="625" y="265"/>
                  </a:lnTo>
                  <a:lnTo>
                    <a:pt x="645" y="259"/>
                  </a:lnTo>
                  <a:lnTo>
                    <a:pt x="666" y="254"/>
                  </a:lnTo>
                  <a:lnTo>
                    <a:pt x="684" y="250"/>
                  </a:lnTo>
                  <a:lnTo>
                    <a:pt x="704" y="249"/>
                  </a:lnTo>
                  <a:lnTo>
                    <a:pt x="723" y="250"/>
                  </a:lnTo>
                  <a:lnTo>
                    <a:pt x="742" y="253"/>
                  </a:lnTo>
                  <a:lnTo>
                    <a:pt x="761" y="256"/>
                  </a:lnTo>
                  <a:lnTo>
                    <a:pt x="780" y="261"/>
                  </a:lnTo>
                  <a:lnTo>
                    <a:pt x="800" y="268"/>
                  </a:lnTo>
                  <a:lnTo>
                    <a:pt x="820" y="275"/>
                  </a:lnTo>
                  <a:lnTo>
                    <a:pt x="839" y="284"/>
                  </a:lnTo>
                  <a:lnTo>
                    <a:pt x="859" y="293"/>
                  </a:lnTo>
                  <a:lnTo>
                    <a:pt x="880" y="303"/>
                  </a:lnTo>
                  <a:lnTo>
                    <a:pt x="899" y="315"/>
                  </a:lnTo>
                  <a:lnTo>
                    <a:pt x="940" y="338"/>
                  </a:lnTo>
                  <a:lnTo>
                    <a:pt x="979" y="364"/>
                  </a:lnTo>
                  <a:lnTo>
                    <a:pt x="1019" y="391"/>
                  </a:lnTo>
                  <a:lnTo>
                    <a:pt x="1059" y="417"/>
                  </a:lnTo>
                  <a:lnTo>
                    <a:pt x="1099" y="443"/>
                  </a:lnTo>
                  <a:lnTo>
                    <a:pt x="1137" y="467"/>
                  </a:lnTo>
                  <a:lnTo>
                    <a:pt x="1156" y="478"/>
                  </a:lnTo>
                  <a:lnTo>
                    <a:pt x="1176" y="489"/>
                  </a:lnTo>
                  <a:lnTo>
                    <a:pt x="1195" y="498"/>
                  </a:lnTo>
                  <a:lnTo>
                    <a:pt x="1214" y="506"/>
                  </a:lnTo>
                  <a:lnTo>
                    <a:pt x="1232" y="515"/>
                  </a:lnTo>
                  <a:lnTo>
                    <a:pt x="1251" y="520"/>
                  </a:lnTo>
                  <a:lnTo>
                    <a:pt x="1270" y="525"/>
                  </a:lnTo>
                  <a:lnTo>
                    <a:pt x="1288" y="530"/>
                  </a:lnTo>
                  <a:lnTo>
                    <a:pt x="1313" y="533"/>
                  </a:lnTo>
                  <a:lnTo>
                    <a:pt x="1339" y="536"/>
                  </a:lnTo>
                  <a:lnTo>
                    <a:pt x="1365" y="538"/>
                  </a:lnTo>
                  <a:lnTo>
                    <a:pt x="1390" y="539"/>
                  </a:lnTo>
                  <a:lnTo>
                    <a:pt x="1416" y="539"/>
                  </a:lnTo>
                  <a:lnTo>
                    <a:pt x="1440" y="538"/>
                  </a:lnTo>
                  <a:lnTo>
                    <a:pt x="1466" y="535"/>
                  </a:lnTo>
                  <a:lnTo>
                    <a:pt x="1491" y="531"/>
                  </a:lnTo>
                  <a:lnTo>
                    <a:pt x="1515" y="525"/>
                  </a:lnTo>
                  <a:lnTo>
                    <a:pt x="1539" y="518"/>
                  </a:lnTo>
                  <a:lnTo>
                    <a:pt x="1561" y="508"/>
                  </a:lnTo>
                  <a:lnTo>
                    <a:pt x="1582" y="498"/>
                  </a:lnTo>
                  <a:lnTo>
                    <a:pt x="1593" y="491"/>
                  </a:lnTo>
                  <a:lnTo>
                    <a:pt x="1604" y="484"/>
                  </a:lnTo>
                  <a:lnTo>
                    <a:pt x="1613" y="477"/>
                  </a:lnTo>
                  <a:lnTo>
                    <a:pt x="1623" y="469"/>
                  </a:lnTo>
                  <a:lnTo>
                    <a:pt x="1633" y="460"/>
                  </a:lnTo>
                  <a:lnTo>
                    <a:pt x="1641" y="452"/>
                  </a:lnTo>
                  <a:lnTo>
                    <a:pt x="1650" y="442"/>
                  </a:lnTo>
                  <a:lnTo>
                    <a:pt x="1658" y="432"/>
                  </a:lnTo>
                  <a:lnTo>
                    <a:pt x="1670" y="415"/>
                  </a:lnTo>
                  <a:lnTo>
                    <a:pt x="1681" y="397"/>
                  </a:lnTo>
                  <a:lnTo>
                    <a:pt x="1688" y="379"/>
                  </a:lnTo>
                  <a:lnTo>
                    <a:pt x="1696" y="361"/>
                  </a:lnTo>
                  <a:lnTo>
                    <a:pt x="1700" y="342"/>
                  </a:lnTo>
                  <a:lnTo>
                    <a:pt x="1704" y="323"/>
                  </a:lnTo>
                  <a:lnTo>
                    <a:pt x="1705" y="305"/>
                  </a:lnTo>
                  <a:lnTo>
                    <a:pt x="1706" y="286"/>
                  </a:lnTo>
                  <a:lnTo>
                    <a:pt x="1705" y="266"/>
                  </a:lnTo>
                  <a:lnTo>
                    <a:pt x="1703" y="248"/>
                  </a:lnTo>
                  <a:lnTo>
                    <a:pt x="1699" y="229"/>
                  </a:lnTo>
                  <a:lnTo>
                    <a:pt x="1693" y="211"/>
                  </a:lnTo>
                  <a:lnTo>
                    <a:pt x="1687" y="193"/>
                  </a:lnTo>
                  <a:lnTo>
                    <a:pt x="1681" y="175"/>
                  </a:lnTo>
                  <a:lnTo>
                    <a:pt x="1672" y="159"/>
                  </a:lnTo>
                  <a:lnTo>
                    <a:pt x="1662" y="142"/>
                  </a:lnTo>
                  <a:lnTo>
                    <a:pt x="1652" y="127"/>
                  </a:lnTo>
                  <a:lnTo>
                    <a:pt x="1640" y="112"/>
                  </a:lnTo>
                  <a:lnTo>
                    <a:pt x="1627" y="100"/>
                  </a:lnTo>
                  <a:lnTo>
                    <a:pt x="1613" y="87"/>
                  </a:lnTo>
                  <a:lnTo>
                    <a:pt x="1599" y="75"/>
                  </a:lnTo>
                  <a:lnTo>
                    <a:pt x="1585" y="64"/>
                  </a:lnTo>
                  <a:lnTo>
                    <a:pt x="1570" y="55"/>
                  </a:lnTo>
                  <a:lnTo>
                    <a:pt x="1552" y="47"/>
                  </a:lnTo>
                  <a:lnTo>
                    <a:pt x="1536" y="41"/>
                  </a:lnTo>
                  <a:lnTo>
                    <a:pt x="1518" y="35"/>
                  </a:lnTo>
                  <a:lnTo>
                    <a:pt x="1500" y="32"/>
                  </a:lnTo>
                  <a:lnTo>
                    <a:pt x="1482" y="30"/>
                  </a:lnTo>
                  <a:lnTo>
                    <a:pt x="1464" y="30"/>
                  </a:lnTo>
                  <a:lnTo>
                    <a:pt x="1445" y="31"/>
                  </a:lnTo>
                  <a:lnTo>
                    <a:pt x="1425" y="35"/>
                  </a:lnTo>
                  <a:lnTo>
                    <a:pt x="1405" y="41"/>
                  </a:lnTo>
                  <a:lnTo>
                    <a:pt x="1388" y="48"/>
                  </a:lnTo>
                  <a:lnTo>
                    <a:pt x="1371" y="57"/>
                  </a:lnTo>
                  <a:lnTo>
                    <a:pt x="1355" y="66"/>
                  </a:lnTo>
                  <a:lnTo>
                    <a:pt x="1340" y="78"/>
                  </a:lnTo>
                  <a:lnTo>
                    <a:pt x="1325" y="91"/>
                  </a:lnTo>
                  <a:lnTo>
                    <a:pt x="1312" y="104"/>
                  </a:lnTo>
                  <a:lnTo>
                    <a:pt x="1300" y="119"/>
                  </a:lnTo>
                  <a:lnTo>
                    <a:pt x="1290" y="135"/>
                  </a:lnTo>
                  <a:lnTo>
                    <a:pt x="1280" y="151"/>
                  </a:lnTo>
                  <a:lnTo>
                    <a:pt x="1272" y="168"/>
                  </a:lnTo>
                  <a:lnTo>
                    <a:pt x="1264" y="186"/>
                  </a:lnTo>
                  <a:lnTo>
                    <a:pt x="1258" y="203"/>
                  </a:lnTo>
                  <a:lnTo>
                    <a:pt x="1252" y="222"/>
                  </a:lnTo>
                  <a:lnTo>
                    <a:pt x="1249" y="241"/>
                  </a:lnTo>
                  <a:lnTo>
                    <a:pt x="1247" y="259"/>
                  </a:lnTo>
                  <a:lnTo>
                    <a:pt x="1246" y="277"/>
                  </a:lnTo>
                  <a:lnTo>
                    <a:pt x="1246" y="296"/>
                  </a:lnTo>
                  <a:lnTo>
                    <a:pt x="1247" y="314"/>
                  </a:lnTo>
                  <a:lnTo>
                    <a:pt x="1250" y="332"/>
                  </a:lnTo>
                  <a:lnTo>
                    <a:pt x="1256" y="349"/>
                  </a:lnTo>
                  <a:lnTo>
                    <a:pt x="1261" y="366"/>
                  </a:lnTo>
                  <a:lnTo>
                    <a:pt x="1268" y="381"/>
                  </a:lnTo>
                  <a:lnTo>
                    <a:pt x="1278" y="396"/>
                  </a:lnTo>
                  <a:lnTo>
                    <a:pt x="1289" y="411"/>
                  </a:lnTo>
                  <a:lnTo>
                    <a:pt x="1302" y="424"/>
                  </a:lnTo>
                  <a:lnTo>
                    <a:pt x="1315" y="436"/>
                  </a:lnTo>
                  <a:lnTo>
                    <a:pt x="1330" y="445"/>
                  </a:lnTo>
                  <a:lnTo>
                    <a:pt x="1347" y="455"/>
                  </a:lnTo>
                  <a:lnTo>
                    <a:pt x="1367" y="462"/>
                  </a:lnTo>
                  <a:lnTo>
                    <a:pt x="1388" y="468"/>
                  </a:lnTo>
                  <a:lnTo>
                    <a:pt x="1410" y="472"/>
                  </a:lnTo>
                  <a:lnTo>
                    <a:pt x="1435" y="474"/>
                  </a:lnTo>
                  <a:lnTo>
                    <a:pt x="1446" y="474"/>
                  </a:lnTo>
                  <a:lnTo>
                    <a:pt x="1456" y="473"/>
                  </a:lnTo>
                  <a:lnTo>
                    <a:pt x="1467" y="472"/>
                  </a:lnTo>
                  <a:lnTo>
                    <a:pt x="1477" y="470"/>
                  </a:lnTo>
                  <a:lnTo>
                    <a:pt x="1487" y="468"/>
                  </a:lnTo>
                  <a:lnTo>
                    <a:pt x="1497" y="463"/>
                  </a:lnTo>
                  <a:lnTo>
                    <a:pt x="1507" y="460"/>
                  </a:lnTo>
                  <a:lnTo>
                    <a:pt x="1515" y="455"/>
                  </a:lnTo>
                  <a:lnTo>
                    <a:pt x="1525" y="449"/>
                  </a:lnTo>
                  <a:lnTo>
                    <a:pt x="1533" y="444"/>
                  </a:lnTo>
                  <a:lnTo>
                    <a:pt x="1541" y="438"/>
                  </a:lnTo>
                  <a:lnTo>
                    <a:pt x="1549" y="431"/>
                  </a:lnTo>
                  <a:lnTo>
                    <a:pt x="1557" y="424"/>
                  </a:lnTo>
                  <a:lnTo>
                    <a:pt x="1563" y="416"/>
                  </a:lnTo>
                  <a:lnTo>
                    <a:pt x="1570" y="408"/>
                  </a:lnTo>
                  <a:lnTo>
                    <a:pt x="1576" y="400"/>
                  </a:lnTo>
                  <a:lnTo>
                    <a:pt x="1581" y="392"/>
                  </a:lnTo>
                  <a:lnTo>
                    <a:pt x="1587" y="382"/>
                  </a:lnTo>
                  <a:lnTo>
                    <a:pt x="1591" y="373"/>
                  </a:lnTo>
                  <a:lnTo>
                    <a:pt x="1594" y="364"/>
                  </a:lnTo>
                  <a:lnTo>
                    <a:pt x="1597" y="354"/>
                  </a:lnTo>
                  <a:lnTo>
                    <a:pt x="1601" y="343"/>
                  </a:lnTo>
                  <a:lnTo>
                    <a:pt x="1602" y="334"/>
                  </a:lnTo>
                  <a:lnTo>
                    <a:pt x="1603" y="323"/>
                  </a:lnTo>
                  <a:lnTo>
                    <a:pt x="1604" y="314"/>
                  </a:lnTo>
                  <a:lnTo>
                    <a:pt x="1603" y="303"/>
                  </a:lnTo>
                  <a:lnTo>
                    <a:pt x="1602" y="292"/>
                  </a:lnTo>
                  <a:lnTo>
                    <a:pt x="1599" y="282"/>
                  </a:lnTo>
                  <a:lnTo>
                    <a:pt x="1597" y="272"/>
                  </a:lnTo>
                  <a:lnTo>
                    <a:pt x="1593" y="261"/>
                  </a:lnTo>
                  <a:lnTo>
                    <a:pt x="1589" y="251"/>
                  </a:lnTo>
                  <a:lnTo>
                    <a:pt x="1583" y="241"/>
                  </a:lnTo>
                  <a:lnTo>
                    <a:pt x="1573" y="226"/>
                  </a:lnTo>
                  <a:lnTo>
                    <a:pt x="1562" y="212"/>
                  </a:lnTo>
                  <a:lnTo>
                    <a:pt x="1550" y="200"/>
                  </a:lnTo>
                  <a:lnTo>
                    <a:pt x="1539" y="190"/>
                  </a:lnTo>
                  <a:lnTo>
                    <a:pt x="1526" y="181"/>
                  </a:lnTo>
                  <a:lnTo>
                    <a:pt x="1513" y="174"/>
                  </a:lnTo>
                  <a:lnTo>
                    <a:pt x="1500" y="169"/>
                  </a:lnTo>
                  <a:lnTo>
                    <a:pt x="1487" y="165"/>
                  </a:lnTo>
                  <a:lnTo>
                    <a:pt x="1487" y="165"/>
                  </a:lnTo>
                  <a:lnTo>
                    <a:pt x="1470" y="162"/>
                  </a:lnTo>
                  <a:lnTo>
                    <a:pt x="1453" y="161"/>
                  </a:lnTo>
                  <a:lnTo>
                    <a:pt x="1438" y="161"/>
                  </a:lnTo>
                  <a:lnTo>
                    <a:pt x="1424" y="164"/>
                  </a:lnTo>
                  <a:lnTo>
                    <a:pt x="1412" y="167"/>
                  </a:lnTo>
                  <a:lnTo>
                    <a:pt x="1400" y="173"/>
                  </a:lnTo>
                  <a:lnTo>
                    <a:pt x="1388" y="180"/>
                  </a:lnTo>
                  <a:lnTo>
                    <a:pt x="1378" y="188"/>
                  </a:lnTo>
                  <a:lnTo>
                    <a:pt x="1370" y="197"/>
                  </a:lnTo>
                  <a:lnTo>
                    <a:pt x="1362" y="208"/>
                  </a:lnTo>
                  <a:lnTo>
                    <a:pt x="1357" y="218"/>
                  </a:lnTo>
                  <a:lnTo>
                    <a:pt x="1352" y="229"/>
                  </a:lnTo>
                  <a:lnTo>
                    <a:pt x="1347" y="241"/>
                  </a:lnTo>
                  <a:lnTo>
                    <a:pt x="1345" y="253"/>
                  </a:lnTo>
                  <a:lnTo>
                    <a:pt x="1344" y="265"/>
                  </a:lnTo>
                  <a:lnTo>
                    <a:pt x="1343" y="277"/>
                  </a:lnTo>
                  <a:lnTo>
                    <a:pt x="1344" y="288"/>
                  </a:lnTo>
                  <a:lnTo>
                    <a:pt x="1346" y="299"/>
                  </a:lnTo>
                  <a:lnTo>
                    <a:pt x="1350" y="309"/>
                  </a:lnTo>
                  <a:lnTo>
                    <a:pt x="1354" y="319"/>
                  </a:lnTo>
                  <a:lnTo>
                    <a:pt x="1359" y="329"/>
                  </a:lnTo>
                  <a:lnTo>
                    <a:pt x="1366" y="337"/>
                  </a:lnTo>
                  <a:lnTo>
                    <a:pt x="1372" y="345"/>
                  </a:lnTo>
                  <a:lnTo>
                    <a:pt x="1379" y="351"/>
                  </a:lnTo>
                  <a:lnTo>
                    <a:pt x="1388" y="356"/>
                  </a:lnTo>
                  <a:lnTo>
                    <a:pt x="1397" y="361"/>
                  </a:lnTo>
                  <a:lnTo>
                    <a:pt x="1406" y="364"/>
                  </a:lnTo>
                  <a:lnTo>
                    <a:pt x="1416" y="366"/>
                  </a:lnTo>
                  <a:lnTo>
                    <a:pt x="1426" y="366"/>
                  </a:lnTo>
                  <a:lnTo>
                    <a:pt x="1437" y="364"/>
                  </a:lnTo>
                  <a:lnTo>
                    <a:pt x="1449" y="361"/>
                  </a:lnTo>
                  <a:lnTo>
                    <a:pt x="1461" y="355"/>
                  </a:lnTo>
                  <a:lnTo>
                    <a:pt x="1468" y="350"/>
                  </a:lnTo>
                  <a:lnTo>
                    <a:pt x="1475" y="345"/>
                  </a:lnTo>
                  <a:lnTo>
                    <a:pt x="1478" y="338"/>
                  </a:lnTo>
                  <a:lnTo>
                    <a:pt x="1481" y="331"/>
                  </a:lnTo>
                  <a:lnTo>
                    <a:pt x="1482" y="324"/>
                  </a:lnTo>
                  <a:lnTo>
                    <a:pt x="1483" y="317"/>
                  </a:lnTo>
                  <a:lnTo>
                    <a:pt x="1483" y="309"/>
                  </a:lnTo>
                  <a:lnTo>
                    <a:pt x="1483" y="302"/>
                  </a:lnTo>
                  <a:lnTo>
                    <a:pt x="1483" y="295"/>
                  </a:lnTo>
                  <a:lnTo>
                    <a:pt x="1483" y="289"/>
                  </a:lnTo>
                  <a:lnTo>
                    <a:pt x="1484" y="282"/>
                  </a:lnTo>
                  <a:lnTo>
                    <a:pt x="1486" y="277"/>
                  </a:lnTo>
                  <a:lnTo>
                    <a:pt x="1488" y="272"/>
                  </a:lnTo>
                  <a:lnTo>
                    <a:pt x="1494" y="269"/>
                  </a:lnTo>
                  <a:lnTo>
                    <a:pt x="1500" y="265"/>
                  </a:lnTo>
                  <a:lnTo>
                    <a:pt x="1509" y="264"/>
                  </a:lnTo>
                  <a:lnTo>
                    <a:pt x="1511" y="278"/>
                  </a:lnTo>
                  <a:lnTo>
                    <a:pt x="1511" y="291"/>
                  </a:lnTo>
                  <a:lnTo>
                    <a:pt x="1511" y="303"/>
                  </a:lnTo>
                  <a:lnTo>
                    <a:pt x="1509" y="314"/>
                  </a:lnTo>
                  <a:lnTo>
                    <a:pt x="1507" y="323"/>
                  </a:lnTo>
                  <a:lnTo>
                    <a:pt x="1502" y="333"/>
                  </a:lnTo>
                  <a:lnTo>
                    <a:pt x="1497" y="340"/>
                  </a:lnTo>
                  <a:lnTo>
                    <a:pt x="1492" y="348"/>
                  </a:lnTo>
                  <a:lnTo>
                    <a:pt x="1485" y="354"/>
                  </a:lnTo>
                  <a:lnTo>
                    <a:pt x="1478" y="360"/>
                  </a:lnTo>
                  <a:lnTo>
                    <a:pt x="1470" y="364"/>
                  </a:lnTo>
                  <a:lnTo>
                    <a:pt x="1462" y="368"/>
                  </a:lnTo>
                  <a:lnTo>
                    <a:pt x="1452" y="370"/>
                  </a:lnTo>
                  <a:lnTo>
                    <a:pt x="1444" y="372"/>
                  </a:lnTo>
                  <a:lnTo>
                    <a:pt x="1434" y="375"/>
                  </a:lnTo>
                  <a:lnTo>
                    <a:pt x="1423" y="375"/>
                  </a:lnTo>
                  <a:lnTo>
                    <a:pt x="1414" y="375"/>
                  </a:lnTo>
                  <a:lnTo>
                    <a:pt x="1404" y="373"/>
                  </a:lnTo>
                  <a:lnTo>
                    <a:pt x="1393" y="371"/>
                  </a:lnTo>
                  <a:lnTo>
                    <a:pt x="1384" y="369"/>
                  </a:lnTo>
                  <a:lnTo>
                    <a:pt x="1374" y="365"/>
                  </a:lnTo>
                  <a:lnTo>
                    <a:pt x="1366" y="362"/>
                  </a:lnTo>
                  <a:lnTo>
                    <a:pt x="1356" y="356"/>
                  </a:lnTo>
                  <a:lnTo>
                    <a:pt x="1349" y="351"/>
                  </a:lnTo>
                  <a:lnTo>
                    <a:pt x="1340" y="346"/>
                  </a:lnTo>
                  <a:lnTo>
                    <a:pt x="1334" y="338"/>
                  </a:lnTo>
                  <a:lnTo>
                    <a:pt x="1327" y="331"/>
                  </a:lnTo>
                  <a:lnTo>
                    <a:pt x="1321" y="323"/>
                  </a:lnTo>
                  <a:lnTo>
                    <a:pt x="1316" y="315"/>
                  </a:lnTo>
                  <a:lnTo>
                    <a:pt x="1312" y="305"/>
                  </a:lnTo>
                  <a:lnTo>
                    <a:pt x="1310" y="295"/>
                  </a:lnTo>
                  <a:lnTo>
                    <a:pt x="1309" y="285"/>
                  </a:lnTo>
                  <a:lnTo>
                    <a:pt x="1308" y="272"/>
                  </a:lnTo>
                  <a:lnTo>
                    <a:pt x="1309" y="260"/>
                  </a:lnTo>
                  <a:lnTo>
                    <a:pt x="1310" y="247"/>
                  </a:lnTo>
                  <a:lnTo>
                    <a:pt x="1313" y="235"/>
                  </a:lnTo>
                  <a:lnTo>
                    <a:pt x="1316" y="224"/>
                  </a:lnTo>
                  <a:lnTo>
                    <a:pt x="1322" y="212"/>
                  </a:lnTo>
                  <a:lnTo>
                    <a:pt x="1327" y="201"/>
                  </a:lnTo>
                  <a:lnTo>
                    <a:pt x="1334" y="192"/>
                  </a:lnTo>
                  <a:lnTo>
                    <a:pt x="1341" y="182"/>
                  </a:lnTo>
                  <a:lnTo>
                    <a:pt x="1349" y="172"/>
                  </a:lnTo>
                  <a:lnTo>
                    <a:pt x="1358" y="165"/>
                  </a:lnTo>
                  <a:lnTo>
                    <a:pt x="1367" y="157"/>
                  </a:lnTo>
                  <a:lnTo>
                    <a:pt x="1377" y="151"/>
                  </a:lnTo>
                  <a:lnTo>
                    <a:pt x="1388" y="144"/>
                  </a:lnTo>
                  <a:lnTo>
                    <a:pt x="1399" y="140"/>
                  </a:lnTo>
                  <a:lnTo>
                    <a:pt x="1410" y="137"/>
                  </a:lnTo>
                  <a:lnTo>
                    <a:pt x="1428" y="133"/>
                  </a:lnTo>
                  <a:lnTo>
                    <a:pt x="1444" y="132"/>
                  </a:lnTo>
                  <a:lnTo>
                    <a:pt x="1461" y="131"/>
                  </a:lnTo>
                  <a:lnTo>
                    <a:pt x="1477" y="133"/>
                  </a:lnTo>
                  <a:lnTo>
                    <a:pt x="1492" y="136"/>
                  </a:lnTo>
                  <a:lnTo>
                    <a:pt x="1507" y="140"/>
                  </a:lnTo>
                  <a:lnTo>
                    <a:pt x="1522" y="146"/>
                  </a:lnTo>
                  <a:lnTo>
                    <a:pt x="1535" y="152"/>
                  </a:lnTo>
                  <a:lnTo>
                    <a:pt x="1549" y="161"/>
                  </a:lnTo>
                  <a:lnTo>
                    <a:pt x="1562" y="169"/>
                  </a:lnTo>
                  <a:lnTo>
                    <a:pt x="1574" y="180"/>
                  </a:lnTo>
                  <a:lnTo>
                    <a:pt x="1585" y="190"/>
                  </a:lnTo>
                  <a:lnTo>
                    <a:pt x="1595" y="202"/>
                  </a:lnTo>
                  <a:lnTo>
                    <a:pt x="1605" y="214"/>
                  </a:lnTo>
                  <a:lnTo>
                    <a:pt x="1612" y="227"/>
                  </a:lnTo>
                  <a:lnTo>
                    <a:pt x="1620" y="241"/>
                  </a:lnTo>
                  <a:lnTo>
                    <a:pt x="1626" y="255"/>
                  </a:lnTo>
                  <a:lnTo>
                    <a:pt x="1630" y="269"/>
                  </a:lnTo>
                  <a:lnTo>
                    <a:pt x="1635" y="284"/>
                  </a:lnTo>
                  <a:lnTo>
                    <a:pt x="1637" y="299"/>
                  </a:lnTo>
                  <a:lnTo>
                    <a:pt x="1638" y="312"/>
                  </a:lnTo>
                  <a:lnTo>
                    <a:pt x="1638" y="327"/>
                  </a:lnTo>
                  <a:lnTo>
                    <a:pt x="1636" y="342"/>
                  </a:lnTo>
                  <a:lnTo>
                    <a:pt x="1633" y="356"/>
                  </a:lnTo>
                  <a:lnTo>
                    <a:pt x="1627" y="371"/>
                  </a:lnTo>
                  <a:lnTo>
                    <a:pt x="1621" y="384"/>
                  </a:lnTo>
                  <a:lnTo>
                    <a:pt x="1612" y="398"/>
                  </a:lnTo>
                  <a:lnTo>
                    <a:pt x="1603" y="411"/>
                  </a:lnTo>
                  <a:lnTo>
                    <a:pt x="1591" y="423"/>
                  </a:lnTo>
                  <a:lnTo>
                    <a:pt x="1577" y="434"/>
                  </a:lnTo>
                  <a:lnTo>
                    <a:pt x="1561" y="445"/>
                  </a:lnTo>
                  <a:lnTo>
                    <a:pt x="1543" y="455"/>
                  </a:lnTo>
                  <a:lnTo>
                    <a:pt x="1531" y="460"/>
                  </a:lnTo>
                  <a:lnTo>
                    <a:pt x="1519" y="464"/>
                  </a:lnTo>
                  <a:lnTo>
                    <a:pt x="1507" y="469"/>
                  </a:lnTo>
                  <a:lnTo>
                    <a:pt x="1494" y="472"/>
                  </a:lnTo>
                  <a:lnTo>
                    <a:pt x="1481" y="475"/>
                  </a:lnTo>
                  <a:lnTo>
                    <a:pt x="1467" y="477"/>
                  </a:lnTo>
                  <a:lnTo>
                    <a:pt x="1454" y="478"/>
                  </a:lnTo>
                  <a:lnTo>
                    <a:pt x="1440" y="479"/>
                  </a:lnTo>
                  <a:lnTo>
                    <a:pt x="1428" y="479"/>
                  </a:lnTo>
                  <a:lnTo>
                    <a:pt x="1414" y="478"/>
                  </a:lnTo>
                  <a:lnTo>
                    <a:pt x="1401" y="477"/>
                  </a:lnTo>
                  <a:lnTo>
                    <a:pt x="1388" y="475"/>
                  </a:lnTo>
                  <a:lnTo>
                    <a:pt x="1375" y="472"/>
                  </a:lnTo>
                  <a:lnTo>
                    <a:pt x="1362" y="469"/>
                  </a:lnTo>
                  <a:lnTo>
                    <a:pt x="1350" y="464"/>
                  </a:lnTo>
                  <a:lnTo>
                    <a:pt x="1338" y="460"/>
                  </a:lnTo>
                  <a:lnTo>
                    <a:pt x="1326" y="454"/>
                  </a:lnTo>
                  <a:lnTo>
                    <a:pt x="1314" y="447"/>
                  </a:lnTo>
                  <a:lnTo>
                    <a:pt x="1303" y="441"/>
                  </a:lnTo>
                  <a:lnTo>
                    <a:pt x="1293" y="432"/>
                  </a:lnTo>
                  <a:lnTo>
                    <a:pt x="1282" y="424"/>
                  </a:lnTo>
                  <a:lnTo>
                    <a:pt x="1274" y="415"/>
                  </a:lnTo>
                  <a:lnTo>
                    <a:pt x="1264" y="404"/>
                  </a:lnTo>
                  <a:lnTo>
                    <a:pt x="1257" y="394"/>
                  </a:lnTo>
                  <a:lnTo>
                    <a:pt x="1249" y="383"/>
                  </a:lnTo>
                  <a:lnTo>
                    <a:pt x="1243" y="370"/>
                  </a:lnTo>
                  <a:lnTo>
                    <a:pt x="1236" y="357"/>
                  </a:lnTo>
                  <a:lnTo>
                    <a:pt x="1232" y="343"/>
                  </a:lnTo>
                  <a:lnTo>
                    <a:pt x="1228" y="329"/>
                  </a:lnTo>
                  <a:lnTo>
                    <a:pt x="1225" y="314"/>
                  </a:lnTo>
                  <a:lnTo>
                    <a:pt x="1223" y="297"/>
                  </a:lnTo>
                  <a:lnTo>
                    <a:pt x="1221" y="280"/>
                  </a:lnTo>
                  <a:lnTo>
                    <a:pt x="1220" y="268"/>
                  </a:lnTo>
                  <a:lnTo>
                    <a:pt x="1218" y="254"/>
                  </a:lnTo>
                  <a:lnTo>
                    <a:pt x="1214" y="241"/>
                  </a:lnTo>
                  <a:lnTo>
                    <a:pt x="1210" y="227"/>
                  </a:lnTo>
                  <a:lnTo>
                    <a:pt x="1203" y="214"/>
                  </a:lnTo>
                  <a:lnTo>
                    <a:pt x="1197" y="201"/>
                  </a:lnTo>
                  <a:lnTo>
                    <a:pt x="1189" y="189"/>
                  </a:lnTo>
                  <a:lnTo>
                    <a:pt x="1180" y="178"/>
                  </a:lnTo>
                  <a:lnTo>
                    <a:pt x="1170" y="167"/>
                  </a:lnTo>
                  <a:lnTo>
                    <a:pt x="1160" y="157"/>
                  </a:lnTo>
                  <a:lnTo>
                    <a:pt x="1148" y="148"/>
                  </a:lnTo>
                  <a:lnTo>
                    <a:pt x="1136" y="140"/>
                  </a:lnTo>
                  <a:lnTo>
                    <a:pt x="1123" y="134"/>
                  </a:lnTo>
                  <a:lnTo>
                    <a:pt x="1109" y="129"/>
                  </a:lnTo>
                  <a:lnTo>
                    <a:pt x="1095" y="125"/>
                  </a:lnTo>
                  <a:lnTo>
                    <a:pt x="1081" y="124"/>
                  </a:lnTo>
                  <a:lnTo>
                    <a:pt x="1071" y="124"/>
                  </a:lnTo>
                  <a:lnTo>
                    <a:pt x="1062" y="124"/>
                  </a:lnTo>
                  <a:lnTo>
                    <a:pt x="1053" y="125"/>
                  </a:lnTo>
                  <a:lnTo>
                    <a:pt x="1044" y="127"/>
                  </a:lnTo>
                  <a:lnTo>
                    <a:pt x="1026" y="132"/>
                  </a:lnTo>
                  <a:lnTo>
                    <a:pt x="1008" y="138"/>
                  </a:lnTo>
                  <a:lnTo>
                    <a:pt x="971" y="153"/>
                  </a:lnTo>
                  <a:lnTo>
                    <a:pt x="934" y="168"/>
                  </a:lnTo>
                  <a:lnTo>
                    <a:pt x="916" y="175"/>
                  </a:lnTo>
                  <a:lnTo>
                    <a:pt x="898" y="181"/>
                  </a:lnTo>
                  <a:lnTo>
                    <a:pt x="880" y="185"/>
                  </a:lnTo>
                  <a:lnTo>
                    <a:pt x="862" y="188"/>
                  </a:lnTo>
                  <a:lnTo>
                    <a:pt x="852" y="188"/>
                  </a:lnTo>
                  <a:lnTo>
                    <a:pt x="843" y="187"/>
                  </a:lnTo>
                  <a:lnTo>
                    <a:pt x="834" y="186"/>
                  </a:lnTo>
                  <a:lnTo>
                    <a:pt x="825" y="185"/>
                  </a:lnTo>
                  <a:lnTo>
                    <a:pt x="816" y="182"/>
                  </a:lnTo>
                  <a:lnTo>
                    <a:pt x="806" y="179"/>
                  </a:lnTo>
                  <a:lnTo>
                    <a:pt x="798" y="174"/>
                  </a:lnTo>
                  <a:lnTo>
                    <a:pt x="788" y="168"/>
                  </a:lnTo>
                  <a:lnTo>
                    <a:pt x="779" y="162"/>
                  </a:lnTo>
                  <a:lnTo>
                    <a:pt x="771" y="155"/>
                  </a:lnTo>
                  <a:lnTo>
                    <a:pt x="763" y="148"/>
                  </a:lnTo>
                  <a:lnTo>
                    <a:pt x="758" y="140"/>
                  </a:lnTo>
                  <a:lnTo>
                    <a:pt x="753" y="133"/>
                  </a:lnTo>
                  <a:lnTo>
                    <a:pt x="749" y="125"/>
                  </a:lnTo>
                  <a:lnTo>
                    <a:pt x="746" y="117"/>
                  </a:lnTo>
                  <a:lnTo>
                    <a:pt x="745" y="109"/>
                  </a:lnTo>
                  <a:lnTo>
                    <a:pt x="744" y="101"/>
                  </a:lnTo>
                  <a:lnTo>
                    <a:pt x="744" y="93"/>
                  </a:lnTo>
                  <a:lnTo>
                    <a:pt x="744" y="86"/>
                  </a:lnTo>
                  <a:lnTo>
                    <a:pt x="746" y="77"/>
                  </a:lnTo>
                  <a:lnTo>
                    <a:pt x="748" y="70"/>
                  </a:lnTo>
                  <a:lnTo>
                    <a:pt x="751" y="62"/>
                  </a:lnTo>
                  <a:lnTo>
                    <a:pt x="755" y="56"/>
                  </a:lnTo>
                  <a:lnTo>
                    <a:pt x="758" y="48"/>
                  </a:lnTo>
                  <a:lnTo>
                    <a:pt x="763" y="42"/>
                  </a:lnTo>
                  <a:lnTo>
                    <a:pt x="769" y="35"/>
                  </a:lnTo>
                  <a:lnTo>
                    <a:pt x="774" y="30"/>
                  </a:lnTo>
                  <a:lnTo>
                    <a:pt x="779" y="25"/>
                  </a:lnTo>
                  <a:lnTo>
                    <a:pt x="786" y="19"/>
                  </a:lnTo>
                  <a:lnTo>
                    <a:pt x="793" y="15"/>
                  </a:lnTo>
                  <a:lnTo>
                    <a:pt x="800" y="12"/>
                  </a:lnTo>
                  <a:lnTo>
                    <a:pt x="807" y="9"/>
                  </a:lnTo>
                  <a:lnTo>
                    <a:pt x="815" y="5"/>
                  </a:lnTo>
                  <a:lnTo>
                    <a:pt x="823" y="4"/>
                  </a:lnTo>
                  <a:lnTo>
                    <a:pt x="831" y="2"/>
                  </a:lnTo>
                  <a:lnTo>
                    <a:pt x="838" y="2"/>
                  </a:lnTo>
                  <a:lnTo>
                    <a:pt x="847" y="2"/>
                  </a:lnTo>
                  <a:lnTo>
                    <a:pt x="854" y="4"/>
                  </a:lnTo>
                  <a:lnTo>
                    <a:pt x="863" y="6"/>
                  </a:lnTo>
                  <a:lnTo>
                    <a:pt x="870" y="10"/>
                  </a:lnTo>
                  <a:lnTo>
                    <a:pt x="880" y="15"/>
                  </a:lnTo>
                  <a:lnTo>
                    <a:pt x="889" y="22"/>
                  </a:lnTo>
                  <a:lnTo>
                    <a:pt x="894" y="28"/>
                  </a:lnTo>
                  <a:lnTo>
                    <a:pt x="897" y="32"/>
                  </a:lnTo>
                  <a:lnTo>
                    <a:pt x="900" y="37"/>
                  </a:lnTo>
                  <a:lnTo>
                    <a:pt x="902" y="43"/>
                  </a:lnTo>
                  <a:lnTo>
                    <a:pt x="904" y="48"/>
                  </a:lnTo>
                  <a:lnTo>
                    <a:pt x="905" y="54"/>
                  </a:lnTo>
                  <a:lnTo>
                    <a:pt x="905" y="59"/>
                  </a:lnTo>
                  <a:lnTo>
                    <a:pt x="904" y="63"/>
                  </a:lnTo>
                  <a:lnTo>
                    <a:pt x="902" y="68"/>
                  </a:lnTo>
                  <a:lnTo>
                    <a:pt x="898" y="73"/>
                  </a:lnTo>
                  <a:lnTo>
                    <a:pt x="894" y="76"/>
                  </a:lnTo>
                  <a:lnTo>
                    <a:pt x="887" y="79"/>
                  </a:lnTo>
                  <a:lnTo>
                    <a:pt x="884" y="72"/>
                  </a:lnTo>
                  <a:lnTo>
                    <a:pt x="880" y="65"/>
                  </a:lnTo>
                  <a:lnTo>
                    <a:pt x="875" y="60"/>
                  </a:lnTo>
                  <a:lnTo>
                    <a:pt x="871" y="56"/>
                  </a:lnTo>
                  <a:lnTo>
                    <a:pt x="866" y="51"/>
                  </a:lnTo>
                  <a:lnTo>
                    <a:pt x="861" y="49"/>
                  </a:lnTo>
                  <a:lnTo>
                    <a:pt x="855" y="47"/>
                  </a:lnTo>
                  <a:lnTo>
                    <a:pt x="850" y="46"/>
                  </a:lnTo>
                  <a:lnTo>
                    <a:pt x="843" y="46"/>
                  </a:lnTo>
                  <a:lnTo>
                    <a:pt x="838" y="47"/>
                  </a:lnTo>
                  <a:lnTo>
                    <a:pt x="832" y="48"/>
                  </a:lnTo>
                  <a:lnTo>
                    <a:pt x="826" y="49"/>
                  </a:lnTo>
                  <a:lnTo>
                    <a:pt x="816" y="55"/>
                  </a:lnTo>
                  <a:lnTo>
                    <a:pt x="805" y="62"/>
                  </a:lnTo>
                  <a:lnTo>
                    <a:pt x="795" y="71"/>
                  </a:lnTo>
                  <a:lnTo>
                    <a:pt x="788" y="81"/>
                  </a:lnTo>
                  <a:lnTo>
                    <a:pt x="785" y="87"/>
                  </a:lnTo>
                  <a:lnTo>
                    <a:pt x="783" y="92"/>
                  </a:lnTo>
                  <a:lnTo>
                    <a:pt x="780" y="98"/>
                  </a:lnTo>
                  <a:lnTo>
                    <a:pt x="779" y="104"/>
                  </a:lnTo>
                  <a:lnTo>
                    <a:pt x="779" y="109"/>
                  </a:lnTo>
                  <a:lnTo>
                    <a:pt x="779" y="116"/>
                  </a:lnTo>
                  <a:lnTo>
                    <a:pt x="782" y="121"/>
                  </a:lnTo>
                  <a:lnTo>
                    <a:pt x="784" y="127"/>
                  </a:lnTo>
                  <a:lnTo>
                    <a:pt x="787" y="133"/>
                  </a:lnTo>
                  <a:lnTo>
                    <a:pt x="790" y="138"/>
                  </a:lnTo>
                  <a:lnTo>
                    <a:pt x="795" y="143"/>
                  </a:lnTo>
                  <a:lnTo>
                    <a:pt x="802" y="149"/>
                  </a:lnTo>
                  <a:lnTo>
                    <a:pt x="812" y="155"/>
                  </a:lnTo>
                  <a:lnTo>
                    <a:pt x="824" y="161"/>
                  </a:lnTo>
                  <a:lnTo>
                    <a:pt x="835" y="164"/>
                  </a:lnTo>
                  <a:lnTo>
                    <a:pt x="847" y="167"/>
                  </a:lnTo>
                  <a:lnTo>
                    <a:pt x="858" y="168"/>
                  </a:lnTo>
                  <a:lnTo>
                    <a:pt x="871" y="167"/>
                  </a:lnTo>
                  <a:lnTo>
                    <a:pt x="883" y="167"/>
                  </a:lnTo>
                  <a:lnTo>
                    <a:pt x="896" y="165"/>
                  </a:lnTo>
                  <a:lnTo>
                    <a:pt x="921" y="158"/>
                  </a:lnTo>
                  <a:lnTo>
                    <a:pt x="947" y="151"/>
                  </a:lnTo>
                  <a:lnTo>
                    <a:pt x="974" y="141"/>
                  </a:lnTo>
                  <a:lnTo>
                    <a:pt x="1000" y="133"/>
                  </a:lnTo>
                  <a:lnTo>
                    <a:pt x="1027" y="124"/>
                  </a:lnTo>
                  <a:lnTo>
                    <a:pt x="1054" y="117"/>
                  </a:lnTo>
                  <a:lnTo>
                    <a:pt x="1067" y="114"/>
                  </a:lnTo>
                  <a:lnTo>
                    <a:pt x="1079" y="112"/>
                  </a:lnTo>
                  <a:lnTo>
                    <a:pt x="1093" y="112"/>
                  </a:lnTo>
                  <a:lnTo>
                    <a:pt x="1106" y="112"/>
                  </a:lnTo>
                  <a:lnTo>
                    <a:pt x="1119" y="113"/>
                  </a:lnTo>
                  <a:lnTo>
                    <a:pt x="1132" y="117"/>
                  </a:lnTo>
                  <a:lnTo>
                    <a:pt x="1144" y="121"/>
                  </a:lnTo>
                  <a:lnTo>
                    <a:pt x="1156" y="126"/>
                  </a:lnTo>
                  <a:lnTo>
                    <a:pt x="1168" y="133"/>
                  </a:lnTo>
                  <a:lnTo>
                    <a:pt x="1181" y="142"/>
                  </a:lnTo>
                  <a:lnTo>
                    <a:pt x="1193" y="153"/>
                  </a:lnTo>
                  <a:lnTo>
                    <a:pt x="1203" y="166"/>
                  </a:lnTo>
                  <a:lnTo>
                    <a:pt x="1212" y="177"/>
                  </a:lnTo>
                  <a:lnTo>
                    <a:pt x="1219" y="187"/>
                  </a:lnTo>
                  <a:lnTo>
                    <a:pt x="1225" y="199"/>
                  </a:lnTo>
                  <a:lnTo>
                    <a:pt x="1230" y="212"/>
                  </a:lnTo>
                  <a:lnTo>
                    <a:pt x="1239" y="184"/>
                  </a:lnTo>
                  <a:lnTo>
                    <a:pt x="1249" y="157"/>
                  </a:lnTo>
                  <a:lnTo>
                    <a:pt x="1261" y="134"/>
                  </a:lnTo>
                  <a:lnTo>
                    <a:pt x="1275" y="112"/>
                  </a:lnTo>
                  <a:lnTo>
                    <a:pt x="1290" y="92"/>
                  </a:lnTo>
                  <a:lnTo>
                    <a:pt x="1306" y="75"/>
                  </a:lnTo>
                  <a:lnTo>
                    <a:pt x="1324" y="59"/>
                  </a:lnTo>
                  <a:lnTo>
                    <a:pt x="1342" y="45"/>
                  </a:lnTo>
                  <a:lnTo>
                    <a:pt x="1361" y="32"/>
                  </a:lnTo>
                  <a:lnTo>
                    <a:pt x="1382" y="22"/>
                  </a:lnTo>
                  <a:lnTo>
                    <a:pt x="1402" y="14"/>
                  </a:lnTo>
                  <a:lnTo>
                    <a:pt x="1423" y="7"/>
                  </a:lnTo>
                  <a:lnTo>
                    <a:pt x="1446" y="3"/>
                  </a:lnTo>
                  <a:lnTo>
                    <a:pt x="1467" y="1"/>
                  </a:lnTo>
                  <a:lnTo>
                    <a:pt x="1489" y="0"/>
                  </a:lnTo>
                  <a:lnTo>
                    <a:pt x="1511" y="1"/>
                  </a:lnTo>
                  <a:lnTo>
                    <a:pt x="1532" y="4"/>
                  </a:lnTo>
                  <a:lnTo>
                    <a:pt x="1554" y="9"/>
                  </a:lnTo>
                  <a:lnTo>
                    <a:pt x="1575" y="15"/>
                  </a:lnTo>
                  <a:lnTo>
                    <a:pt x="1595" y="22"/>
                  </a:lnTo>
                  <a:lnTo>
                    <a:pt x="1614" y="32"/>
                  </a:lnTo>
                  <a:lnTo>
                    <a:pt x="1634" y="44"/>
                  </a:lnTo>
                  <a:lnTo>
                    <a:pt x="1651" y="57"/>
                  </a:lnTo>
                  <a:lnTo>
                    <a:pt x="1668" y="72"/>
                  </a:lnTo>
                  <a:lnTo>
                    <a:pt x="1683" y="88"/>
                  </a:lnTo>
                  <a:lnTo>
                    <a:pt x="1697" y="106"/>
                  </a:lnTo>
                  <a:lnTo>
                    <a:pt x="1709" y="126"/>
                  </a:lnTo>
                  <a:lnTo>
                    <a:pt x="1719" y="147"/>
                  </a:lnTo>
                  <a:lnTo>
                    <a:pt x="1729" y="170"/>
                  </a:lnTo>
                  <a:lnTo>
                    <a:pt x="1735" y="194"/>
                  </a:lnTo>
                  <a:lnTo>
                    <a:pt x="1740" y="220"/>
                  </a:lnTo>
                  <a:lnTo>
                    <a:pt x="1743" y="247"/>
                  </a:lnTo>
                  <a:lnTo>
                    <a:pt x="1743" y="265"/>
                  </a:lnTo>
                  <a:lnTo>
                    <a:pt x="1743" y="284"/>
                  </a:lnTo>
                  <a:lnTo>
                    <a:pt x="1740" y="301"/>
                  </a:lnTo>
                  <a:lnTo>
                    <a:pt x="1737" y="318"/>
                  </a:lnTo>
                  <a:lnTo>
                    <a:pt x="1733" y="335"/>
                  </a:lnTo>
                  <a:lnTo>
                    <a:pt x="1729" y="352"/>
                  </a:lnTo>
                  <a:lnTo>
                    <a:pt x="1722" y="368"/>
                  </a:lnTo>
                  <a:lnTo>
                    <a:pt x="1716" y="383"/>
                  </a:lnTo>
                  <a:lnTo>
                    <a:pt x="1708" y="399"/>
                  </a:lnTo>
                  <a:lnTo>
                    <a:pt x="1700" y="413"/>
                  </a:lnTo>
                  <a:lnTo>
                    <a:pt x="1691" y="427"/>
                  </a:lnTo>
                  <a:lnTo>
                    <a:pt x="1682" y="441"/>
                  </a:lnTo>
                  <a:lnTo>
                    <a:pt x="1672" y="454"/>
                  </a:lnTo>
                  <a:lnTo>
                    <a:pt x="1661" y="465"/>
                  </a:lnTo>
                  <a:lnTo>
                    <a:pt x="1650" y="477"/>
                  </a:lnTo>
                  <a:lnTo>
                    <a:pt x="1638" y="487"/>
                  </a:lnTo>
                  <a:lnTo>
                    <a:pt x="1682" y="467"/>
                  </a:lnTo>
                  <a:lnTo>
                    <a:pt x="1723" y="444"/>
                  </a:lnTo>
                  <a:lnTo>
                    <a:pt x="1744" y="432"/>
                  </a:lnTo>
                  <a:lnTo>
                    <a:pt x="1764" y="421"/>
                  </a:lnTo>
                  <a:lnTo>
                    <a:pt x="1784" y="408"/>
                  </a:lnTo>
                  <a:lnTo>
                    <a:pt x="1803" y="394"/>
                  </a:lnTo>
                  <a:lnTo>
                    <a:pt x="1823" y="380"/>
                  </a:lnTo>
                  <a:lnTo>
                    <a:pt x="1842" y="364"/>
                  </a:lnTo>
                  <a:lnTo>
                    <a:pt x="1861" y="348"/>
                  </a:lnTo>
                  <a:lnTo>
                    <a:pt x="1879" y="332"/>
                  </a:lnTo>
                  <a:lnTo>
                    <a:pt x="1897" y="314"/>
                  </a:lnTo>
                  <a:lnTo>
                    <a:pt x="1916" y="295"/>
                  </a:lnTo>
                  <a:lnTo>
                    <a:pt x="1934" y="275"/>
                  </a:lnTo>
                  <a:lnTo>
                    <a:pt x="1951" y="254"/>
                  </a:lnTo>
                  <a:lnTo>
                    <a:pt x="1938" y="238"/>
                  </a:lnTo>
                  <a:lnTo>
                    <a:pt x="1926" y="222"/>
                  </a:lnTo>
                  <a:lnTo>
                    <a:pt x="1916" y="205"/>
                  </a:lnTo>
                  <a:lnTo>
                    <a:pt x="1906" y="189"/>
                  </a:lnTo>
                  <a:lnTo>
                    <a:pt x="1898" y="173"/>
                  </a:lnTo>
                  <a:lnTo>
                    <a:pt x="1892" y="157"/>
                  </a:lnTo>
                  <a:lnTo>
                    <a:pt x="1887" y="140"/>
                  </a:lnTo>
                  <a:lnTo>
                    <a:pt x="1885" y="124"/>
                  </a:lnTo>
                  <a:lnTo>
                    <a:pt x="1885" y="117"/>
                  </a:lnTo>
                  <a:lnTo>
                    <a:pt x="1885" y="109"/>
                  </a:lnTo>
                  <a:lnTo>
                    <a:pt x="1885" y="101"/>
                  </a:lnTo>
                  <a:lnTo>
                    <a:pt x="1886" y="93"/>
                  </a:lnTo>
                  <a:lnTo>
                    <a:pt x="1888" y="85"/>
                  </a:lnTo>
                  <a:lnTo>
                    <a:pt x="1891" y="77"/>
                  </a:lnTo>
                  <a:lnTo>
                    <a:pt x="1894" y="70"/>
                  </a:lnTo>
                  <a:lnTo>
                    <a:pt x="1897" y="62"/>
                  </a:lnTo>
                  <a:lnTo>
                    <a:pt x="1903" y="54"/>
                  </a:lnTo>
                  <a:lnTo>
                    <a:pt x="1908" y="46"/>
                  </a:lnTo>
                  <a:lnTo>
                    <a:pt x="1913" y="39"/>
                  </a:lnTo>
                  <a:lnTo>
                    <a:pt x="1921" y="31"/>
                  </a:lnTo>
                  <a:lnTo>
                    <a:pt x="1928" y="24"/>
                  </a:lnTo>
                  <a:lnTo>
                    <a:pt x="1937" y="16"/>
                  </a:lnTo>
                  <a:lnTo>
                    <a:pt x="1947" y="9"/>
                  </a:lnTo>
                  <a:lnTo>
                    <a:pt x="1957" y="1"/>
                  </a:lnTo>
                  <a:lnTo>
                    <a:pt x="1967" y="9"/>
                  </a:lnTo>
                  <a:lnTo>
                    <a:pt x="1976" y="16"/>
                  </a:lnTo>
                  <a:lnTo>
                    <a:pt x="1985" y="24"/>
                  </a:lnTo>
                  <a:lnTo>
                    <a:pt x="1993" y="31"/>
                  </a:lnTo>
                  <a:lnTo>
                    <a:pt x="2000" y="39"/>
                  </a:lnTo>
                  <a:lnTo>
                    <a:pt x="2006" y="46"/>
                  </a:lnTo>
                  <a:lnTo>
                    <a:pt x="2012" y="54"/>
                  </a:lnTo>
                  <a:lnTo>
                    <a:pt x="2016" y="62"/>
                  </a:lnTo>
                  <a:lnTo>
                    <a:pt x="2020" y="70"/>
                  </a:lnTo>
                  <a:lnTo>
                    <a:pt x="2023" y="77"/>
                  </a:lnTo>
                  <a:lnTo>
                    <a:pt x="2026" y="85"/>
                  </a:lnTo>
                  <a:lnTo>
                    <a:pt x="2028" y="93"/>
                  </a:lnTo>
                  <a:lnTo>
                    <a:pt x="2029" y="101"/>
                  </a:lnTo>
                  <a:lnTo>
                    <a:pt x="2030" y="109"/>
                  </a:lnTo>
                  <a:lnTo>
                    <a:pt x="2030" y="117"/>
                  </a:lnTo>
                  <a:lnTo>
                    <a:pt x="2029" y="124"/>
                  </a:lnTo>
                  <a:lnTo>
                    <a:pt x="2027" y="140"/>
                  </a:lnTo>
                  <a:lnTo>
                    <a:pt x="2022" y="157"/>
                  </a:lnTo>
                  <a:lnTo>
                    <a:pt x="2016" y="173"/>
                  </a:lnTo>
                  <a:lnTo>
                    <a:pt x="2007" y="189"/>
                  </a:lnTo>
                  <a:lnTo>
                    <a:pt x="1998" y="205"/>
                  </a:lnTo>
                  <a:lnTo>
                    <a:pt x="1987" y="222"/>
                  </a:lnTo>
                  <a:lnTo>
                    <a:pt x="1975" y="238"/>
                  </a:lnTo>
                  <a:lnTo>
                    <a:pt x="1963" y="254"/>
                  </a:lnTo>
                  <a:lnTo>
                    <a:pt x="1980" y="275"/>
                  </a:lnTo>
                  <a:lnTo>
                    <a:pt x="1998" y="295"/>
                  </a:lnTo>
                  <a:lnTo>
                    <a:pt x="2016" y="314"/>
                  </a:lnTo>
                  <a:lnTo>
                    <a:pt x="2034" y="332"/>
                  </a:lnTo>
                  <a:lnTo>
                    <a:pt x="2053" y="348"/>
                  </a:lnTo>
                  <a:lnTo>
                    <a:pt x="2071" y="364"/>
                  </a:lnTo>
                  <a:lnTo>
                    <a:pt x="2091" y="380"/>
                  </a:lnTo>
                  <a:lnTo>
                    <a:pt x="2110" y="394"/>
                  </a:lnTo>
                  <a:lnTo>
                    <a:pt x="2129" y="408"/>
                  </a:lnTo>
                  <a:lnTo>
                    <a:pt x="2149" y="421"/>
                  </a:lnTo>
                  <a:lnTo>
                    <a:pt x="2170" y="432"/>
                  </a:lnTo>
                  <a:lnTo>
                    <a:pt x="2190" y="444"/>
                  </a:lnTo>
                  <a:lnTo>
                    <a:pt x="2233" y="467"/>
                  </a:lnTo>
                  <a:lnTo>
                    <a:pt x="2275" y="487"/>
                  </a:lnTo>
                  <a:lnTo>
                    <a:pt x="2264" y="477"/>
                  </a:lnTo>
                  <a:lnTo>
                    <a:pt x="2253" y="465"/>
                  </a:lnTo>
                  <a:lnTo>
                    <a:pt x="2242" y="454"/>
                  </a:lnTo>
                  <a:lnTo>
                    <a:pt x="2232" y="441"/>
                  </a:lnTo>
                  <a:lnTo>
                    <a:pt x="2222" y="427"/>
                  </a:lnTo>
                  <a:lnTo>
                    <a:pt x="2213" y="413"/>
                  </a:lnTo>
                  <a:lnTo>
                    <a:pt x="2205" y="399"/>
                  </a:lnTo>
                  <a:lnTo>
                    <a:pt x="2197" y="383"/>
                  </a:lnTo>
                  <a:lnTo>
                    <a:pt x="2191" y="368"/>
                  </a:lnTo>
                  <a:lnTo>
                    <a:pt x="2186" y="352"/>
                  </a:lnTo>
                  <a:lnTo>
                    <a:pt x="2180" y="335"/>
                  </a:lnTo>
                  <a:lnTo>
                    <a:pt x="2176" y="318"/>
                  </a:lnTo>
                  <a:lnTo>
                    <a:pt x="2174" y="301"/>
                  </a:lnTo>
                  <a:lnTo>
                    <a:pt x="2172" y="284"/>
                  </a:lnTo>
                  <a:lnTo>
                    <a:pt x="2171" y="265"/>
                  </a:lnTo>
                  <a:lnTo>
                    <a:pt x="2171" y="247"/>
                  </a:lnTo>
                  <a:lnTo>
                    <a:pt x="2174" y="220"/>
                  </a:lnTo>
                  <a:lnTo>
                    <a:pt x="2178" y="194"/>
                  </a:lnTo>
                  <a:lnTo>
                    <a:pt x="2186" y="170"/>
                  </a:lnTo>
                  <a:lnTo>
                    <a:pt x="2194" y="147"/>
                  </a:lnTo>
                  <a:lnTo>
                    <a:pt x="2205" y="126"/>
                  </a:lnTo>
                  <a:lnTo>
                    <a:pt x="2217" y="106"/>
                  </a:lnTo>
                  <a:lnTo>
                    <a:pt x="2231" y="88"/>
                  </a:lnTo>
                  <a:lnTo>
                    <a:pt x="2247" y="72"/>
                  </a:lnTo>
                  <a:lnTo>
                    <a:pt x="2263" y="57"/>
                  </a:lnTo>
                  <a:lnTo>
                    <a:pt x="2281" y="44"/>
                  </a:lnTo>
                  <a:lnTo>
                    <a:pt x="2299" y="32"/>
                  </a:lnTo>
                  <a:lnTo>
                    <a:pt x="2319" y="22"/>
                  </a:lnTo>
                  <a:lnTo>
                    <a:pt x="2339" y="15"/>
                  </a:lnTo>
                  <a:lnTo>
                    <a:pt x="2360" y="9"/>
                  </a:lnTo>
                  <a:lnTo>
                    <a:pt x="2381" y="4"/>
                  </a:lnTo>
                  <a:lnTo>
                    <a:pt x="2402" y="1"/>
                  </a:lnTo>
                  <a:lnTo>
                    <a:pt x="2425" y="0"/>
                  </a:lnTo>
                  <a:lnTo>
                    <a:pt x="2446" y="1"/>
                  </a:lnTo>
                  <a:lnTo>
                    <a:pt x="2469" y="3"/>
                  </a:lnTo>
                  <a:lnTo>
                    <a:pt x="2490" y="7"/>
                  </a:lnTo>
                  <a:lnTo>
                    <a:pt x="2511" y="14"/>
                  </a:lnTo>
                  <a:lnTo>
                    <a:pt x="2532" y="22"/>
                  </a:lnTo>
                  <a:lnTo>
                    <a:pt x="2552" y="32"/>
                  </a:lnTo>
                  <a:lnTo>
                    <a:pt x="2571" y="45"/>
                  </a:lnTo>
                  <a:lnTo>
                    <a:pt x="2590" y="59"/>
                  </a:lnTo>
                  <a:lnTo>
                    <a:pt x="2607" y="75"/>
                  </a:lnTo>
                  <a:lnTo>
                    <a:pt x="2623" y="92"/>
                  </a:lnTo>
                  <a:lnTo>
                    <a:pt x="2640" y="112"/>
                  </a:lnTo>
                  <a:lnTo>
                    <a:pt x="2652" y="134"/>
                  </a:lnTo>
                  <a:lnTo>
                    <a:pt x="2665" y="157"/>
                  </a:lnTo>
                  <a:lnTo>
                    <a:pt x="2675" y="184"/>
                  </a:lnTo>
                  <a:lnTo>
                    <a:pt x="2683" y="212"/>
                  </a:lnTo>
                  <a:lnTo>
                    <a:pt x="2689" y="199"/>
                  </a:lnTo>
                  <a:lnTo>
                    <a:pt x="2695" y="187"/>
                  </a:lnTo>
                  <a:lnTo>
                    <a:pt x="2703" y="177"/>
                  </a:lnTo>
                  <a:lnTo>
                    <a:pt x="2710" y="166"/>
                  </a:lnTo>
                  <a:lnTo>
                    <a:pt x="2722" y="153"/>
                  </a:lnTo>
                  <a:lnTo>
                    <a:pt x="2733" y="142"/>
                  </a:lnTo>
                  <a:lnTo>
                    <a:pt x="2745" y="133"/>
                  </a:lnTo>
                  <a:lnTo>
                    <a:pt x="2757" y="126"/>
                  </a:lnTo>
                  <a:lnTo>
                    <a:pt x="2770" y="121"/>
                  </a:lnTo>
                  <a:lnTo>
                    <a:pt x="2783" y="117"/>
                  </a:lnTo>
                  <a:lnTo>
                    <a:pt x="2795" y="113"/>
                  </a:lnTo>
                  <a:lnTo>
                    <a:pt x="2808" y="112"/>
                  </a:lnTo>
                  <a:lnTo>
                    <a:pt x="2821" y="112"/>
                  </a:lnTo>
                  <a:lnTo>
                    <a:pt x="2834" y="112"/>
                  </a:lnTo>
                  <a:lnTo>
                    <a:pt x="2847" y="114"/>
                  </a:lnTo>
                  <a:lnTo>
                    <a:pt x="2861" y="117"/>
                  </a:lnTo>
                  <a:lnTo>
                    <a:pt x="2887" y="124"/>
                  </a:lnTo>
                  <a:lnTo>
                    <a:pt x="2914" y="133"/>
                  </a:lnTo>
                  <a:lnTo>
                    <a:pt x="2941" y="141"/>
                  </a:lnTo>
                  <a:lnTo>
                    <a:pt x="2966" y="151"/>
                  </a:lnTo>
                  <a:lnTo>
                    <a:pt x="2993" y="158"/>
                  </a:lnTo>
                  <a:lnTo>
                    <a:pt x="3019" y="165"/>
                  </a:lnTo>
                  <a:lnTo>
                    <a:pt x="3030" y="167"/>
                  </a:lnTo>
                  <a:lnTo>
                    <a:pt x="3043" y="167"/>
                  </a:lnTo>
                  <a:lnTo>
                    <a:pt x="3055" y="168"/>
                  </a:lnTo>
                  <a:lnTo>
                    <a:pt x="3067" y="167"/>
                  </a:lnTo>
                  <a:lnTo>
                    <a:pt x="3078" y="164"/>
                  </a:lnTo>
                  <a:lnTo>
                    <a:pt x="3090" y="161"/>
                  </a:lnTo>
                  <a:lnTo>
                    <a:pt x="3101" y="155"/>
                  </a:lnTo>
                  <a:lnTo>
                    <a:pt x="3111" y="149"/>
                  </a:lnTo>
                  <a:lnTo>
                    <a:pt x="3118" y="143"/>
                  </a:lnTo>
                  <a:lnTo>
                    <a:pt x="3123" y="138"/>
                  </a:lnTo>
                  <a:lnTo>
                    <a:pt x="3128" y="133"/>
                  </a:lnTo>
                  <a:lnTo>
                    <a:pt x="3131" y="127"/>
                  </a:lnTo>
                  <a:lnTo>
                    <a:pt x="3133" y="121"/>
                  </a:lnTo>
                  <a:lnTo>
                    <a:pt x="3134" y="116"/>
                  </a:lnTo>
                  <a:lnTo>
                    <a:pt x="3134" y="109"/>
                  </a:lnTo>
                  <a:lnTo>
                    <a:pt x="3134" y="104"/>
                  </a:lnTo>
                  <a:lnTo>
                    <a:pt x="3133" y="98"/>
                  </a:lnTo>
                  <a:lnTo>
                    <a:pt x="3131" y="92"/>
                  </a:lnTo>
                  <a:lnTo>
                    <a:pt x="3129" y="87"/>
                  </a:lnTo>
                  <a:lnTo>
                    <a:pt x="3125" y="81"/>
                  </a:lnTo>
                  <a:lnTo>
                    <a:pt x="3118" y="71"/>
                  </a:lnTo>
                  <a:lnTo>
                    <a:pt x="3109" y="62"/>
                  </a:lnTo>
                  <a:lnTo>
                    <a:pt x="3099" y="55"/>
                  </a:lnTo>
                  <a:lnTo>
                    <a:pt x="3087" y="49"/>
                  </a:lnTo>
                  <a:lnTo>
                    <a:pt x="3082" y="48"/>
                  </a:lnTo>
                  <a:lnTo>
                    <a:pt x="3075" y="47"/>
                  </a:lnTo>
                  <a:lnTo>
                    <a:pt x="3070" y="46"/>
                  </a:lnTo>
                  <a:lnTo>
                    <a:pt x="3064" y="46"/>
                  </a:lnTo>
                  <a:lnTo>
                    <a:pt x="3058" y="47"/>
                  </a:lnTo>
                  <a:lnTo>
                    <a:pt x="3053" y="49"/>
                  </a:lnTo>
                  <a:lnTo>
                    <a:pt x="3047" y="51"/>
                  </a:lnTo>
                  <a:lnTo>
                    <a:pt x="3043" y="56"/>
                  </a:lnTo>
                  <a:lnTo>
                    <a:pt x="3038" y="60"/>
                  </a:lnTo>
                  <a:lnTo>
                    <a:pt x="3034" y="65"/>
                  </a:lnTo>
                  <a:lnTo>
                    <a:pt x="3030" y="72"/>
                  </a:lnTo>
                  <a:lnTo>
                    <a:pt x="3026" y="79"/>
                  </a:lnTo>
                  <a:lnTo>
                    <a:pt x="3021" y="76"/>
                  </a:lnTo>
                  <a:lnTo>
                    <a:pt x="3015" y="73"/>
                  </a:lnTo>
                  <a:lnTo>
                    <a:pt x="3012" y="68"/>
                  </a:lnTo>
                  <a:lnTo>
                    <a:pt x="3010" y="63"/>
                  </a:lnTo>
                  <a:lnTo>
                    <a:pt x="3009" y="59"/>
                  </a:lnTo>
                  <a:lnTo>
                    <a:pt x="3009" y="54"/>
                  </a:lnTo>
                  <a:lnTo>
                    <a:pt x="3009" y="48"/>
                  </a:lnTo>
                  <a:lnTo>
                    <a:pt x="3011" y="43"/>
                  </a:lnTo>
                  <a:lnTo>
                    <a:pt x="3013" y="37"/>
                  </a:lnTo>
                  <a:lnTo>
                    <a:pt x="3016" y="32"/>
                  </a:lnTo>
                  <a:lnTo>
                    <a:pt x="3021" y="28"/>
                  </a:lnTo>
                  <a:lnTo>
                    <a:pt x="3025" y="22"/>
                  </a:lnTo>
                  <a:lnTo>
                    <a:pt x="3034" y="15"/>
                  </a:lnTo>
                  <a:lnTo>
                    <a:pt x="3043" y="10"/>
                  </a:lnTo>
                  <a:lnTo>
                    <a:pt x="3052" y="6"/>
                  </a:lnTo>
                  <a:lnTo>
                    <a:pt x="3059" y="4"/>
                  </a:lnTo>
                  <a:lnTo>
                    <a:pt x="3068" y="2"/>
                  </a:lnTo>
                  <a:lnTo>
                    <a:pt x="3075" y="2"/>
                  </a:lnTo>
                  <a:lnTo>
                    <a:pt x="3084" y="2"/>
                  </a:lnTo>
                  <a:lnTo>
                    <a:pt x="3091" y="4"/>
                  </a:lnTo>
                  <a:lnTo>
                    <a:pt x="3099" y="5"/>
                  </a:lnTo>
                  <a:lnTo>
                    <a:pt x="3106" y="9"/>
                  </a:lnTo>
                  <a:lnTo>
                    <a:pt x="3114" y="12"/>
                  </a:lnTo>
                  <a:lnTo>
                    <a:pt x="3121" y="15"/>
                  </a:lnTo>
                  <a:lnTo>
                    <a:pt x="3128" y="19"/>
                  </a:lnTo>
                  <a:lnTo>
                    <a:pt x="3134" y="25"/>
                  </a:lnTo>
                  <a:lnTo>
                    <a:pt x="3140" y="30"/>
                  </a:lnTo>
                  <a:lnTo>
                    <a:pt x="3146" y="35"/>
                  </a:lnTo>
                  <a:lnTo>
                    <a:pt x="3151" y="42"/>
                  </a:lnTo>
                  <a:lnTo>
                    <a:pt x="3155" y="48"/>
                  </a:lnTo>
                  <a:lnTo>
                    <a:pt x="3160" y="56"/>
                  </a:lnTo>
                  <a:lnTo>
                    <a:pt x="3163" y="62"/>
                  </a:lnTo>
                  <a:lnTo>
                    <a:pt x="3166" y="70"/>
                  </a:lnTo>
                  <a:lnTo>
                    <a:pt x="3168" y="77"/>
                  </a:lnTo>
                  <a:lnTo>
                    <a:pt x="3169" y="86"/>
                  </a:lnTo>
                  <a:lnTo>
                    <a:pt x="3170" y="93"/>
                  </a:lnTo>
                  <a:lnTo>
                    <a:pt x="3170" y="101"/>
                  </a:lnTo>
                  <a:lnTo>
                    <a:pt x="3169" y="109"/>
                  </a:lnTo>
                  <a:lnTo>
                    <a:pt x="3167" y="117"/>
                  </a:lnTo>
                  <a:lnTo>
                    <a:pt x="3164" y="125"/>
                  </a:lnTo>
                  <a:lnTo>
                    <a:pt x="3161" y="133"/>
                  </a:lnTo>
                  <a:lnTo>
                    <a:pt x="3155" y="140"/>
                  </a:lnTo>
                  <a:lnTo>
                    <a:pt x="3150" y="148"/>
                  </a:lnTo>
                  <a:lnTo>
                    <a:pt x="3142" y="155"/>
                  </a:lnTo>
                  <a:lnTo>
                    <a:pt x="3135" y="162"/>
                  </a:lnTo>
                  <a:lnTo>
                    <a:pt x="3125" y="168"/>
                  </a:lnTo>
                  <a:lnTo>
                    <a:pt x="3117" y="174"/>
                  </a:lnTo>
                  <a:lnTo>
                    <a:pt x="3107" y="179"/>
                  </a:lnTo>
                  <a:lnTo>
                    <a:pt x="3098" y="182"/>
                  </a:lnTo>
                  <a:lnTo>
                    <a:pt x="3089" y="185"/>
                  </a:lnTo>
                  <a:lnTo>
                    <a:pt x="3079" y="186"/>
                  </a:lnTo>
                  <a:lnTo>
                    <a:pt x="3071" y="187"/>
                  </a:lnTo>
                  <a:lnTo>
                    <a:pt x="3061" y="188"/>
                  </a:lnTo>
                  <a:lnTo>
                    <a:pt x="3053" y="188"/>
                  </a:lnTo>
                  <a:lnTo>
                    <a:pt x="3034" y="185"/>
                  </a:lnTo>
                  <a:lnTo>
                    <a:pt x="3015" y="181"/>
                  </a:lnTo>
                  <a:lnTo>
                    <a:pt x="2997" y="175"/>
                  </a:lnTo>
                  <a:lnTo>
                    <a:pt x="2979" y="168"/>
                  </a:lnTo>
                  <a:lnTo>
                    <a:pt x="2943" y="153"/>
                  </a:lnTo>
                  <a:lnTo>
                    <a:pt x="2906" y="138"/>
                  </a:lnTo>
                  <a:lnTo>
                    <a:pt x="2888" y="132"/>
                  </a:lnTo>
                  <a:lnTo>
                    <a:pt x="2870" y="127"/>
                  </a:lnTo>
                  <a:lnTo>
                    <a:pt x="2861" y="125"/>
                  </a:lnTo>
                  <a:lnTo>
                    <a:pt x="2852" y="124"/>
                  </a:lnTo>
                  <a:lnTo>
                    <a:pt x="2842" y="124"/>
                  </a:lnTo>
                  <a:lnTo>
                    <a:pt x="2834" y="124"/>
                  </a:lnTo>
                  <a:lnTo>
                    <a:pt x="2819" y="125"/>
                  </a:lnTo>
                  <a:lnTo>
                    <a:pt x="2804" y="129"/>
                  </a:lnTo>
                  <a:lnTo>
                    <a:pt x="2791" y="134"/>
                  </a:lnTo>
                  <a:lnTo>
                    <a:pt x="2778" y="140"/>
                  </a:lnTo>
                  <a:lnTo>
                    <a:pt x="2766" y="148"/>
                  </a:lnTo>
                  <a:lnTo>
                    <a:pt x="2754" y="157"/>
                  </a:lnTo>
                  <a:lnTo>
                    <a:pt x="2743" y="167"/>
                  </a:lnTo>
                  <a:lnTo>
                    <a:pt x="2733" y="178"/>
                  </a:lnTo>
                  <a:lnTo>
                    <a:pt x="2725" y="189"/>
                  </a:lnTo>
                  <a:lnTo>
                    <a:pt x="2716" y="201"/>
                  </a:lnTo>
                  <a:lnTo>
                    <a:pt x="2710" y="214"/>
                  </a:lnTo>
                  <a:lnTo>
                    <a:pt x="2704" y="227"/>
                  </a:lnTo>
                  <a:lnTo>
                    <a:pt x="2699" y="241"/>
                  </a:lnTo>
                  <a:lnTo>
                    <a:pt x="2696" y="254"/>
                  </a:lnTo>
                  <a:lnTo>
                    <a:pt x="2694" y="268"/>
                  </a:lnTo>
                  <a:lnTo>
                    <a:pt x="2693" y="280"/>
                  </a:lnTo>
                  <a:lnTo>
                    <a:pt x="2692" y="297"/>
                  </a:lnTo>
                  <a:lnTo>
                    <a:pt x="2690" y="314"/>
                  </a:lnTo>
                  <a:lnTo>
                    <a:pt x="2686" y="329"/>
                  </a:lnTo>
                  <a:lnTo>
                    <a:pt x="2682" y="343"/>
                  </a:lnTo>
                  <a:lnTo>
                    <a:pt x="2677" y="357"/>
                  </a:lnTo>
                  <a:lnTo>
                    <a:pt x="2672" y="370"/>
                  </a:lnTo>
                  <a:lnTo>
                    <a:pt x="2665" y="383"/>
                  </a:lnTo>
                  <a:lnTo>
                    <a:pt x="2658" y="394"/>
                  </a:lnTo>
                  <a:lnTo>
                    <a:pt x="2649" y="404"/>
                  </a:lnTo>
                  <a:lnTo>
                    <a:pt x="2641" y="415"/>
                  </a:lnTo>
                  <a:lnTo>
                    <a:pt x="2631" y="424"/>
                  </a:lnTo>
                  <a:lnTo>
                    <a:pt x="2621" y="432"/>
                  </a:lnTo>
                  <a:lnTo>
                    <a:pt x="2611" y="441"/>
                  </a:lnTo>
                  <a:lnTo>
                    <a:pt x="2600" y="447"/>
                  </a:lnTo>
                  <a:lnTo>
                    <a:pt x="2588" y="454"/>
                  </a:lnTo>
                  <a:lnTo>
                    <a:pt x="2577" y="460"/>
                  </a:lnTo>
                  <a:lnTo>
                    <a:pt x="2564" y="464"/>
                  </a:lnTo>
                  <a:lnTo>
                    <a:pt x="2552" y="469"/>
                  </a:lnTo>
                  <a:lnTo>
                    <a:pt x="2539" y="472"/>
                  </a:lnTo>
                  <a:lnTo>
                    <a:pt x="2526" y="475"/>
                  </a:lnTo>
                  <a:lnTo>
                    <a:pt x="2512" y="477"/>
                  </a:lnTo>
                  <a:lnTo>
                    <a:pt x="2500" y="478"/>
                  </a:lnTo>
                  <a:lnTo>
                    <a:pt x="2486" y="479"/>
                  </a:lnTo>
                  <a:lnTo>
                    <a:pt x="2473" y="479"/>
                  </a:lnTo>
                  <a:lnTo>
                    <a:pt x="2459" y="478"/>
                  </a:lnTo>
                  <a:lnTo>
                    <a:pt x="2446" y="477"/>
                  </a:lnTo>
                  <a:lnTo>
                    <a:pt x="2433" y="475"/>
                  </a:lnTo>
                  <a:lnTo>
                    <a:pt x="2420" y="472"/>
                  </a:lnTo>
                  <a:lnTo>
                    <a:pt x="2407" y="469"/>
                  </a:lnTo>
                  <a:lnTo>
                    <a:pt x="2395" y="464"/>
                  </a:lnTo>
                  <a:lnTo>
                    <a:pt x="2382" y="460"/>
                  </a:lnTo>
                  <a:lnTo>
                    <a:pt x="2370" y="455"/>
                  </a:lnTo>
                  <a:lnTo>
                    <a:pt x="2352" y="445"/>
                  </a:lnTo>
                  <a:lnTo>
                    <a:pt x="2337" y="434"/>
                  </a:lnTo>
                  <a:lnTo>
                    <a:pt x="2323" y="423"/>
                  </a:lnTo>
                  <a:lnTo>
                    <a:pt x="2312" y="411"/>
                  </a:lnTo>
                  <a:lnTo>
                    <a:pt x="2301" y="398"/>
                  </a:lnTo>
                  <a:lnTo>
                    <a:pt x="2292" y="384"/>
                  </a:lnTo>
                  <a:lnTo>
                    <a:pt x="2286" y="371"/>
                  </a:lnTo>
                  <a:lnTo>
                    <a:pt x="2282" y="356"/>
                  </a:lnTo>
                  <a:lnTo>
                    <a:pt x="2278" y="342"/>
                  </a:lnTo>
                  <a:lnTo>
                    <a:pt x="2276" y="327"/>
                  </a:lnTo>
                  <a:lnTo>
                    <a:pt x="2275" y="312"/>
                  </a:lnTo>
                  <a:lnTo>
                    <a:pt x="2276" y="299"/>
                  </a:lnTo>
                  <a:lnTo>
                    <a:pt x="2280" y="284"/>
                  </a:lnTo>
                  <a:lnTo>
                    <a:pt x="2283" y="269"/>
                  </a:lnTo>
                  <a:lnTo>
                    <a:pt x="2288" y="255"/>
                  </a:lnTo>
                  <a:lnTo>
                    <a:pt x="2294" y="241"/>
                  </a:lnTo>
                  <a:lnTo>
                    <a:pt x="2301" y="227"/>
                  </a:lnTo>
                  <a:lnTo>
                    <a:pt x="2310" y="214"/>
                  </a:lnTo>
                  <a:lnTo>
                    <a:pt x="2319" y="202"/>
                  </a:lnTo>
                  <a:lnTo>
                    <a:pt x="2329" y="190"/>
                  </a:lnTo>
                  <a:lnTo>
                    <a:pt x="2341" y="180"/>
                  </a:lnTo>
                  <a:lnTo>
                    <a:pt x="2352" y="169"/>
                  </a:lnTo>
                  <a:lnTo>
                    <a:pt x="2365" y="161"/>
                  </a:lnTo>
                  <a:lnTo>
                    <a:pt x="2378" y="152"/>
                  </a:lnTo>
                  <a:lnTo>
                    <a:pt x="2392" y="146"/>
                  </a:lnTo>
                  <a:lnTo>
                    <a:pt x="2407" y="140"/>
                  </a:lnTo>
                  <a:lnTo>
                    <a:pt x="2422" y="136"/>
                  </a:lnTo>
                  <a:lnTo>
                    <a:pt x="2438" y="133"/>
                  </a:lnTo>
                  <a:lnTo>
                    <a:pt x="2454" y="131"/>
                  </a:lnTo>
                  <a:lnTo>
                    <a:pt x="2470" y="132"/>
                  </a:lnTo>
                  <a:lnTo>
                    <a:pt x="2487" y="133"/>
                  </a:lnTo>
                  <a:lnTo>
                    <a:pt x="2504" y="137"/>
                  </a:lnTo>
                  <a:lnTo>
                    <a:pt x="2515" y="140"/>
                  </a:lnTo>
                  <a:lnTo>
                    <a:pt x="2526" y="144"/>
                  </a:lnTo>
                  <a:lnTo>
                    <a:pt x="2537" y="151"/>
                  </a:lnTo>
                  <a:lnTo>
                    <a:pt x="2547" y="157"/>
                  </a:lnTo>
                  <a:lnTo>
                    <a:pt x="2556" y="165"/>
                  </a:lnTo>
                  <a:lnTo>
                    <a:pt x="2565" y="172"/>
                  </a:lnTo>
                  <a:lnTo>
                    <a:pt x="2573" y="182"/>
                  </a:lnTo>
                  <a:lnTo>
                    <a:pt x="2580" y="192"/>
                  </a:lnTo>
                  <a:lnTo>
                    <a:pt x="2586" y="201"/>
                  </a:lnTo>
                  <a:lnTo>
                    <a:pt x="2593" y="212"/>
                  </a:lnTo>
                  <a:lnTo>
                    <a:pt x="2597" y="224"/>
                  </a:lnTo>
                  <a:lnTo>
                    <a:pt x="2601" y="235"/>
                  </a:lnTo>
                  <a:lnTo>
                    <a:pt x="2603" y="247"/>
                  </a:lnTo>
                  <a:lnTo>
                    <a:pt x="2605" y="260"/>
                  </a:lnTo>
                  <a:lnTo>
                    <a:pt x="2605" y="272"/>
                  </a:lnTo>
                  <a:lnTo>
                    <a:pt x="2605" y="285"/>
                  </a:lnTo>
                  <a:lnTo>
                    <a:pt x="2603" y="295"/>
                  </a:lnTo>
                  <a:lnTo>
                    <a:pt x="2601" y="305"/>
                  </a:lnTo>
                  <a:lnTo>
                    <a:pt x="2598" y="315"/>
                  </a:lnTo>
                  <a:lnTo>
                    <a:pt x="2593" y="323"/>
                  </a:lnTo>
                  <a:lnTo>
                    <a:pt x="2587" y="331"/>
                  </a:lnTo>
                  <a:lnTo>
                    <a:pt x="2581" y="338"/>
                  </a:lnTo>
                  <a:lnTo>
                    <a:pt x="2573" y="346"/>
                  </a:lnTo>
                  <a:lnTo>
                    <a:pt x="2566" y="351"/>
                  </a:lnTo>
                  <a:lnTo>
                    <a:pt x="2557" y="356"/>
                  </a:lnTo>
                  <a:lnTo>
                    <a:pt x="2549" y="362"/>
                  </a:lnTo>
                  <a:lnTo>
                    <a:pt x="2539" y="365"/>
                  </a:lnTo>
                  <a:lnTo>
                    <a:pt x="2530" y="369"/>
                  </a:lnTo>
                  <a:lnTo>
                    <a:pt x="2520" y="371"/>
                  </a:lnTo>
                  <a:lnTo>
                    <a:pt x="2510" y="373"/>
                  </a:lnTo>
                  <a:lnTo>
                    <a:pt x="2500" y="375"/>
                  </a:lnTo>
                  <a:lnTo>
                    <a:pt x="2490" y="375"/>
                  </a:lnTo>
                  <a:lnTo>
                    <a:pt x="2480" y="375"/>
                  </a:lnTo>
                  <a:lnTo>
                    <a:pt x="2471" y="372"/>
                  </a:lnTo>
                  <a:lnTo>
                    <a:pt x="2461" y="370"/>
                  </a:lnTo>
                  <a:lnTo>
                    <a:pt x="2453" y="368"/>
                  </a:lnTo>
                  <a:lnTo>
                    <a:pt x="2444" y="364"/>
                  </a:lnTo>
                  <a:lnTo>
                    <a:pt x="2437" y="360"/>
                  </a:lnTo>
                  <a:lnTo>
                    <a:pt x="2429" y="354"/>
                  </a:lnTo>
                  <a:lnTo>
                    <a:pt x="2423" y="348"/>
                  </a:lnTo>
                  <a:lnTo>
                    <a:pt x="2416" y="340"/>
                  </a:lnTo>
                  <a:lnTo>
                    <a:pt x="2412" y="333"/>
                  </a:lnTo>
                  <a:lnTo>
                    <a:pt x="2408" y="323"/>
                  </a:lnTo>
                  <a:lnTo>
                    <a:pt x="2405" y="314"/>
                  </a:lnTo>
                  <a:lnTo>
                    <a:pt x="2404" y="303"/>
                  </a:lnTo>
                  <a:lnTo>
                    <a:pt x="2402" y="291"/>
                  </a:lnTo>
                  <a:lnTo>
                    <a:pt x="2404" y="278"/>
                  </a:lnTo>
                  <a:lnTo>
                    <a:pt x="2406" y="264"/>
                  </a:lnTo>
                  <a:lnTo>
                    <a:pt x="2414" y="265"/>
                  </a:lnTo>
                  <a:lnTo>
                    <a:pt x="2421" y="269"/>
                  </a:lnTo>
                  <a:lnTo>
                    <a:pt x="2425" y="272"/>
                  </a:lnTo>
                  <a:lnTo>
                    <a:pt x="2428" y="277"/>
                  </a:lnTo>
                  <a:lnTo>
                    <a:pt x="2430" y="282"/>
                  </a:lnTo>
                  <a:lnTo>
                    <a:pt x="2430" y="289"/>
                  </a:lnTo>
                  <a:lnTo>
                    <a:pt x="2431" y="295"/>
                  </a:lnTo>
                  <a:lnTo>
                    <a:pt x="2431" y="302"/>
                  </a:lnTo>
                  <a:lnTo>
                    <a:pt x="2430" y="309"/>
                  </a:lnTo>
                  <a:lnTo>
                    <a:pt x="2431" y="317"/>
                  </a:lnTo>
                  <a:lnTo>
                    <a:pt x="2431" y="324"/>
                  </a:lnTo>
                  <a:lnTo>
                    <a:pt x="2433" y="331"/>
                  </a:lnTo>
                  <a:lnTo>
                    <a:pt x="2436" y="338"/>
                  </a:lnTo>
                  <a:lnTo>
                    <a:pt x="2440" y="345"/>
                  </a:lnTo>
                  <a:lnTo>
                    <a:pt x="2445" y="350"/>
                  </a:lnTo>
                  <a:lnTo>
                    <a:pt x="2453" y="355"/>
                  </a:lnTo>
                  <a:lnTo>
                    <a:pt x="2464" y="361"/>
                  </a:lnTo>
                  <a:lnTo>
                    <a:pt x="2476" y="364"/>
                  </a:lnTo>
                  <a:lnTo>
                    <a:pt x="2487" y="366"/>
                  </a:lnTo>
                  <a:lnTo>
                    <a:pt x="2497" y="366"/>
                  </a:lnTo>
                  <a:lnTo>
                    <a:pt x="2508" y="364"/>
                  </a:lnTo>
                  <a:lnTo>
                    <a:pt x="2517" y="361"/>
                  </a:lnTo>
                  <a:lnTo>
                    <a:pt x="2526" y="356"/>
                  </a:lnTo>
                  <a:lnTo>
                    <a:pt x="2534" y="351"/>
                  </a:lnTo>
                  <a:lnTo>
                    <a:pt x="2542" y="345"/>
                  </a:lnTo>
                  <a:lnTo>
                    <a:pt x="2549" y="337"/>
                  </a:lnTo>
                  <a:lnTo>
                    <a:pt x="2554" y="329"/>
                  </a:lnTo>
                  <a:lnTo>
                    <a:pt x="2559" y="319"/>
                  </a:lnTo>
                  <a:lnTo>
                    <a:pt x="2564" y="309"/>
                  </a:lnTo>
                  <a:lnTo>
                    <a:pt x="2567" y="299"/>
                  </a:lnTo>
                  <a:lnTo>
                    <a:pt x="2569" y="288"/>
                  </a:lnTo>
                  <a:lnTo>
                    <a:pt x="2570" y="277"/>
                  </a:lnTo>
                  <a:lnTo>
                    <a:pt x="2570" y="265"/>
                  </a:lnTo>
                  <a:lnTo>
                    <a:pt x="2569" y="253"/>
                  </a:lnTo>
                  <a:lnTo>
                    <a:pt x="2566" y="241"/>
                  </a:lnTo>
                  <a:lnTo>
                    <a:pt x="2563" y="229"/>
                  </a:lnTo>
                  <a:lnTo>
                    <a:pt x="2557" y="218"/>
                  </a:lnTo>
                  <a:lnTo>
                    <a:pt x="2551" y="208"/>
                  </a:lnTo>
                  <a:lnTo>
                    <a:pt x="2543" y="197"/>
                  </a:lnTo>
                  <a:lnTo>
                    <a:pt x="2535" y="188"/>
                  </a:lnTo>
                  <a:lnTo>
                    <a:pt x="2525" y="180"/>
                  </a:lnTo>
                  <a:lnTo>
                    <a:pt x="2515" y="173"/>
                  </a:lnTo>
                  <a:lnTo>
                    <a:pt x="2503" y="167"/>
                  </a:lnTo>
                  <a:lnTo>
                    <a:pt x="2489" y="164"/>
                  </a:lnTo>
                  <a:lnTo>
                    <a:pt x="2475" y="161"/>
                  </a:lnTo>
                  <a:lnTo>
                    <a:pt x="2460" y="161"/>
                  </a:lnTo>
                  <a:lnTo>
                    <a:pt x="2444" y="162"/>
                  </a:lnTo>
                  <a:lnTo>
                    <a:pt x="2427" y="165"/>
                  </a:lnTo>
                  <a:lnTo>
                    <a:pt x="2427" y="165"/>
                  </a:lnTo>
                  <a:lnTo>
                    <a:pt x="2413" y="169"/>
                  </a:lnTo>
                  <a:lnTo>
                    <a:pt x="2400" y="174"/>
                  </a:lnTo>
                  <a:lnTo>
                    <a:pt x="2388" y="181"/>
                  </a:lnTo>
                  <a:lnTo>
                    <a:pt x="2375" y="190"/>
                  </a:lnTo>
                  <a:lnTo>
                    <a:pt x="2363" y="200"/>
                  </a:lnTo>
                  <a:lnTo>
                    <a:pt x="2351" y="212"/>
                  </a:lnTo>
                  <a:lnTo>
                    <a:pt x="2341" y="226"/>
                  </a:lnTo>
                  <a:lnTo>
                    <a:pt x="2331" y="241"/>
                  </a:lnTo>
                  <a:lnTo>
                    <a:pt x="2326" y="251"/>
                  </a:lnTo>
                  <a:lnTo>
                    <a:pt x="2320" y="261"/>
                  </a:lnTo>
                  <a:lnTo>
                    <a:pt x="2317" y="272"/>
                  </a:lnTo>
                  <a:lnTo>
                    <a:pt x="2314" y="282"/>
                  </a:lnTo>
                  <a:lnTo>
                    <a:pt x="2312" y="292"/>
                  </a:lnTo>
                  <a:lnTo>
                    <a:pt x="2311" y="303"/>
                  </a:lnTo>
                  <a:lnTo>
                    <a:pt x="2311" y="314"/>
                  </a:lnTo>
                  <a:lnTo>
                    <a:pt x="2311" y="323"/>
                  </a:lnTo>
                  <a:lnTo>
                    <a:pt x="2312" y="334"/>
                  </a:lnTo>
                  <a:lnTo>
                    <a:pt x="2314" y="343"/>
                  </a:lnTo>
                  <a:lnTo>
                    <a:pt x="2316" y="354"/>
                  </a:lnTo>
                  <a:lnTo>
                    <a:pt x="2319" y="364"/>
                  </a:lnTo>
                  <a:lnTo>
                    <a:pt x="2322" y="373"/>
                  </a:lnTo>
                  <a:lnTo>
                    <a:pt x="2328" y="382"/>
                  </a:lnTo>
                  <a:lnTo>
                    <a:pt x="2332" y="392"/>
                  </a:lnTo>
                  <a:lnTo>
                    <a:pt x="2337" y="400"/>
                  </a:lnTo>
                  <a:lnTo>
                    <a:pt x="2344" y="408"/>
                  </a:lnTo>
                  <a:lnTo>
                    <a:pt x="2350" y="416"/>
                  </a:lnTo>
                  <a:lnTo>
                    <a:pt x="2358" y="424"/>
                  </a:lnTo>
                  <a:lnTo>
                    <a:pt x="2365" y="431"/>
                  </a:lnTo>
                  <a:lnTo>
                    <a:pt x="2373" y="438"/>
                  </a:lnTo>
                  <a:lnTo>
                    <a:pt x="2381" y="444"/>
                  </a:lnTo>
                  <a:lnTo>
                    <a:pt x="2390" y="449"/>
                  </a:lnTo>
                  <a:lnTo>
                    <a:pt x="2398" y="455"/>
                  </a:lnTo>
                  <a:lnTo>
                    <a:pt x="2408" y="460"/>
                  </a:lnTo>
                  <a:lnTo>
                    <a:pt x="2417" y="463"/>
                  </a:lnTo>
                  <a:lnTo>
                    <a:pt x="2427" y="468"/>
                  </a:lnTo>
                  <a:lnTo>
                    <a:pt x="2437" y="470"/>
                  </a:lnTo>
                  <a:lnTo>
                    <a:pt x="2447" y="472"/>
                  </a:lnTo>
                  <a:lnTo>
                    <a:pt x="2458" y="473"/>
                  </a:lnTo>
                  <a:lnTo>
                    <a:pt x="2469" y="474"/>
                  </a:lnTo>
                  <a:lnTo>
                    <a:pt x="2479" y="474"/>
                  </a:lnTo>
                  <a:lnTo>
                    <a:pt x="2504" y="472"/>
                  </a:lnTo>
                  <a:lnTo>
                    <a:pt x="2526" y="468"/>
                  </a:lnTo>
                  <a:lnTo>
                    <a:pt x="2547" y="462"/>
                  </a:lnTo>
                  <a:lnTo>
                    <a:pt x="2566" y="455"/>
                  </a:lnTo>
                  <a:lnTo>
                    <a:pt x="2583" y="445"/>
                  </a:lnTo>
                  <a:lnTo>
                    <a:pt x="2599" y="436"/>
                  </a:lnTo>
                  <a:lnTo>
                    <a:pt x="2613" y="424"/>
                  </a:lnTo>
                  <a:lnTo>
                    <a:pt x="2625" y="411"/>
                  </a:lnTo>
                  <a:lnTo>
                    <a:pt x="2635" y="396"/>
                  </a:lnTo>
                  <a:lnTo>
                    <a:pt x="2645" y="381"/>
                  </a:lnTo>
                  <a:lnTo>
                    <a:pt x="2652" y="366"/>
                  </a:lnTo>
                  <a:lnTo>
                    <a:pt x="2659" y="349"/>
                  </a:lnTo>
                  <a:lnTo>
                    <a:pt x="2663" y="332"/>
                  </a:lnTo>
                  <a:lnTo>
                    <a:pt x="2666" y="314"/>
                  </a:lnTo>
                  <a:lnTo>
                    <a:pt x="2668" y="296"/>
                  </a:lnTo>
                  <a:lnTo>
                    <a:pt x="2668" y="277"/>
                  </a:lnTo>
                  <a:lnTo>
                    <a:pt x="2667" y="259"/>
                  </a:lnTo>
                  <a:lnTo>
                    <a:pt x="2665" y="241"/>
                  </a:lnTo>
                  <a:lnTo>
                    <a:pt x="2661" y="222"/>
                  </a:lnTo>
                  <a:lnTo>
                    <a:pt x="2656" y="203"/>
                  </a:lnTo>
                  <a:lnTo>
                    <a:pt x="2650" y="186"/>
                  </a:lnTo>
                  <a:lnTo>
                    <a:pt x="2643" y="168"/>
                  </a:lnTo>
                  <a:lnTo>
                    <a:pt x="2634" y="151"/>
                  </a:lnTo>
                  <a:lnTo>
                    <a:pt x="2625" y="135"/>
                  </a:lnTo>
                  <a:lnTo>
                    <a:pt x="2613" y="119"/>
                  </a:lnTo>
                  <a:lnTo>
                    <a:pt x="2601" y="104"/>
                  </a:lnTo>
                  <a:lnTo>
                    <a:pt x="2588" y="91"/>
                  </a:lnTo>
                  <a:lnTo>
                    <a:pt x="2574" y="78"/>
                  </a:lnTo>
                  <a:lnTo>
                    <a:pt x="2559" y="66"/>
                  </a:lnTo>
                  <a:lnTo>
                    <a:pt x="2543" y="57"/>
                  </a:lnTo>
                  <a:lnTo>
                    <a:pt x="2526" y="48"/>
                  </a:lnTo>
                  <a:lnTo>
                    <a:pt x="2508" y="41"/>
                  </a:lnTo>
                  <a:lnTo>
                    <a:pt x="2489" y="35"/>
                  </a:lnTo>
                  <a:lnTo>
                    <a:pt x="2470" y="31"/>
                  </a:lnTo>
                  <a:lnTo>
                    <a:pt x="2451" y="30"/>
                  </a:lnTo>
                  <a:lnTo>
                    <a:pt x="2431" y="30"/>
                  </a:lnTo>
                  <a:lnTo>
                    <a:pt x="2413" y="32"/>
                  </a:lnTo>
                  <a:lnTo>
                    <a:pt x="2395" y="35"/>
                  </a:lnTo>
                  <a:lnTo>
                    <a:pt x="2378" y="41"/>
                  </a:lnTo>
                  <a:lnTo>
                    <a:pt x="2361" y="47"/>
                  </a:lnTo>
                  <a:lnTo>
                    <a:pt x="2345" y="55"/>
                  </a:lnTo>
                  <a:lnTo>
                    <a:pt x="2329" y="64"/>
                  </a:lnTo>
                  <a:lnTo>
                    <a:pt x="2314" y="75"/>
                  </a:lnTo>
                  <a:lnTo>
                    <a:pt x="2300" y="87"/>
                  </a:lnTo>
                  <a:lnTo>
                    <a:pt x="2286" y="100"/>
                  </a:lnTo>
                  <a:lnTo>
                    <a:pt x="2274" y="112"/>
                  </a:lnTo>
                  <a:lnTo>
                    <a:pt x="2263" y="127"/>
                  </a:lnTo>
                  <a:lnTo>
                    <a:pt x="2252" y="142"/>
                  </a:lnTo>
                  <a:lnTo>
                    <a:pt x="2242" y="159"/>
                  </a:lnTo>
                  <a:lnTo>
                    <a:pt x="2234" y="175"/>
                  </a:lnTo>
                  <a:lnTo>
                    <a:pt x="2226" y="193"/>
                  </a:lnTo>
                  <a:lnTo>
                    <a:pt x="2220" y="211"/>
                  </a:lnTo>
                  <a:lnTo>
                    <a:pt x="2215" y="229"/>
                  </a:lnTo>
                  <a:lnTo>
                    <a:pt x="2211" y="248"/>
                  </a:lnTo>
                  <a:lnTo>
                    <a:pt x="2209" y="266"/>
                  </a:lnTo>
                  <a:lnTo>
                    <a:pt x="2208" y="286"/>
                  </a:lnTo>
                  <a:lnTo>
                    <a:pt x="2208" y="305"/>
                  </a:lnTo>
                  <a:lnTo>
                    <a:pt x="2210" y="323"/>
                  </a:lnTo>
                  <a:lnTo>
                    <a:pt x="2213" y="342"/>
                  </a:lnTo>
                  <a:lnTo>
                    <a:pt x="2219" y="361"/>
                  </a:lnTo>
                  <a:lnTo>
                    <a:pt x="2225" y="379"/>
                  </a:lnTo>
                  <a:lnTo>
                    <a:pt x="2234" y="397"/>
                  </a:lnTo>
                  <a:lnTo>
                    <a:pt x="2243" y="415"/>
                  </a:lnTo>
                  <a:lnTo>
                    <a:pt x="2256" y="432"/>
                  </a:lnTo>
                  <a:lnTo>
                    <a:pt x="2264" y="442"/>
                  </a:lnTo>
                  <a:lnTo>
                    <a:pt x="2272" y="452"/>
                  </a:lnTo>
                  <a:lnTo>
                    <a:pt x="2282" y="460"/>
                  </a:lnTo>
                  <a:lnTo>
                    <a:pt x="2290" y="469"/>
                  </a:lnTo>
                  <a:lnTo>
                    <a:pt x="2300" y="477"/>
                  </a:lnTo>
                  <a:lnTo>
                    <a:pt x="2311" y="484"/>
                  </a:lnTo>
                  <a:lnTo>
                    <a:pt x="2320" y="491"/>
                  </a:lnTo>
                  <a:lnTo>
                    <a:pt x="2331" y="498"/>
                  </a:lnTo>
                  <a:lnTo>
                    <a:pt x="2352" y="508"/>
                  </a:lnTo>
                  <a:lnTo>
                    <a:pt x="2376" y="518"/>
                  </a:lnTo>
                  <a:lnTo>
                    <a:pt x="2399" y="525"/>
                  </a:lnTo>
                  <a:lnTo>
                    <a:pt x="2423" y="531"/>
                  </a:lnTo>
                  <a:lnTo>
                    <a:pt x="2447" y="535"/>
                  </a:lnTo>
                  <a:lnTo>
                    <a:pt x="2473" y="538"/>
                  </a:lnTo>
                  <a:lnTo>
                    <a:pt x="2499" y="539"/>
                  </a:lnTo>
                  <a:lnTo>
                    <a:pt x="2524" y="539"/>
                  </a:lnTo>
                  <a:lnTo>
                    <a:pt x="2550" y="538"/>
                  </a:lnTo>
                  <a:lnTo>
                    <a:pt x="2575" y="536"/>
                  </a:lnTo>
                  <a:lnTo>
                    <a:pt x="2601" y="533"/>
                  </a:lnTo>
                  <a:lnTo>
                    <a:pt x="2626" y="530"/>
                  </a:lnTo>
                  <a:lnTo>
                    <a:pt x="2644" y="525"/>
                  </a:lnTo>
                  <a:lnTo>
                    <a:pt x="2663" y="520"/>
                  </a:lnTo>
                  <a:lnTo>
                    <a:pt x="2681" y="515"/>
                  </a:lnTo>
                  <a:lnTo>
                    <a:pt x="2700" y="506"/>
                  </a:lnTo>
                  <a:lnTo>
                    <a:pt x="2719" y="498"/>
                  </a:lnTo>
                  <a:lnTo>
                    <a:pt x="2738" y="489"/>
                  </a:lnTo>
                  <a:lnTo>
                    <a:pt x="2757" y="478"/>
                  </a:lnTo>
                  <a:lnTo>
                    <a:pt x="2776" y="467"/>
                  </a:lnTo>
                  <a:lnTo>
                    <a:pt x="2816" y="443"/>
                  </a:lnTo>
                  <a:lnTo>
                    <a:pt x="2855" y="417"/>
                  </a:lnTo>
                  <a:lnTo>
                    <a:pt x="2895" y="391"/>
                  </a:lnTo>
                  <a:lnTo>
                    <a:pt x="2934" y="364"/>
                  </a:lnTo>
                  <a:lnTo>
                    <a:pt x="2975" y="338"/>
                  </a:lnTo>
                  <a:lnTo>
                    <a:pt x="3014" y="315"/>
                  </a:lnTo>
                  <a:lnTo>
                    <a:pt x="3035" y="303"/>
                  </a:lnTo>
                  <a:lnTo>
                    <a:pt x="3054" y="293"/>
                  </a:lnTo>
                  <a:lnTo>
                    <a:pt x="3074" y="284"/>
                  </a:lnTo>
                  <a:lnTo>
                    <a:pt x="3094" y="275"/>
                  </a:lnTo>
                  <a:lnTo>
                    <a:pt x="3114" y="268"/>
                  </a:lnTo>
                  <a:lnTo>
                    <a:pt x="3133" y="261"/>
                  </a:lnTo>
                  <a:lnTo>
                    <a:pt x="3153" y="256"/>
                  </a:lnTo>
                  <a:lnTo>
                    <a:pt x="3172" y="253"/>
                  </a:lnTo>
                  <a:lnTo>
                    <a:pt x="3192" y="250"/>
                  </a:lnTo>
                  <a:lnTo>
                    <a:pt x="3211" y="249"/>
                  </a:lnTo>
                  <a:lnTo>
                    <a:pt x="3229" y="250"/>
                  </a:lnTo>
                  <a:lnTo>
                    <a:pt x="3248" y="254"/>
                  </a:lnTo>
                  <a:lnTo>
                    <a:pt x="3270" y="259"/>
                  </a:lnTo>
                  <a:lnTo>
                    <a:pt x="3290" y="265"/>
                  </a:lnTo>
                  <a:lnTo>
                    <a:pt x="3309" y="273"/>
                  </a:lnTo>
                  <a:lnTo>
                    <a:pt x="3327" y="281"/>
                  </a:lnTo>
                  <a:lnTo>
                    <a:pt x="3344" y="291"/>
                  </a:lnTo>
                  <a:lnTo>
                    <a:pt x="3361" y="302"/>
                  </a:lnTo>
                  <a:lnTo>
                    <a:pt x="3377" y="312"/>
                  </a:lnTo>
                  <a:lnTo>
                    <a:pt x="3392" y="324"/>
                  </a:lnTo>
                  <a:lnTo>
                    <a:pt x="3407" y="337"/>
                  </a:lnTo>
                  <a:lnTo>
                    <a:pt x="3421" y="350"/>
                  </a:lnTo>
                  <a:lnTo>
                    <a:pt x="3434" y="364"/>
                  </a:lnTo>
                  <a:lnTo>
                    <a:pt x="3447" y="378"/>
                  </a:lnTo>
                  <a:lnTo>
                    <a:pt x="3471" y="406"/>
                  </a:lnTo>
                  <a:lnTo>
                    <a:pt x="3495" y="434"/>
                  </a:lnTo>
                  <a:lnTo>
                    <a:pt x="3518" y="462"/>
                  </a:lnTo>
                  <a:lnTo>
                    <a:pt x="3542" y="489"/>
                  </a:lnTo>
                  <a:lnTo>
                    <a:pt x="3552" y="502"/>
                  </a:lnTo>
                  <a:lnTo>
                    <a:pt x="3564" y="514"/>
                  </a:lnTo>
                  <a:lnTo>
                    <a:pt x="3577" y="525"/>
                  </a:lnTo>
                  <a:lnTo>
                    <a:pt x="3589" y="536"/>
                  </a:lnTo>
                  <a:lnTo>
                    <a:pt x="3602" y="546"/>
                  </a:lnTo>
                  <a:lnTo>
                    <a:pt x="3614" y="554"/>
                  </a:lnTo>
                  <a:lnTo>
                    <a:pt x="3628" y="562"/>
                  </a:lnTo>
                  <a:lnTo>
                    <a:pt x="3642" y="568"/>
                  </a:lnTo>
                  <a:lnTo>
                    <a:pt x="3657" y="574"/>
                  </a:lnTo>
                  <a:lnTo>
                    <a:pt x="3673" y="578"/>
                  </a:lnTo>
                  <a:lnTo>
                    <a:pt x="3689" y="581"/>
                  </a:lnTo>
                  <a:lnTo>
                    <a:pt x="3706" y="582"/>
                  </a:lnTo>
                  <a:lnTo>
                    <a:pt x="3718" y="582"/>
                  </a:lnTo>
                  <a:lnTo>
                    <a:pt x="3731" y="580"/>
                  </a:lnTo>
                  <a:lnTo>
                    <a:pt x="3743" y="579"/>
                  </a:lnTo>
                  <a:lnTo>
                    <a:pt x="3753" y="576"/>
                  </a:lnTo>
                  <a:lnTo>
                    <a:pt x="3765" y="571"/>
                  </a:lnTo>
                  <a:lnTo>
                    <a:pt x="3775" y="567"/>
                  </a:lnTo>
                  <a:lnTo>
                    <a:pt x="3785" y="563"/>
                  </a:lnTo>
                  <a:lnTo>
                    <a:pt x="3795" y="556"/>
                  </a:lnTo>
                  <a:lnTo>
                    <a:pt x="3803" y="550"/>
                  </a:lnTo>
                  <a:lnTo>
                    <a:pt x="3812" y="544"/>
                  </a:lnTo>
                  <a:lnTo>
                    <a:pt x="3821" y="536"/>
                  </a:lnTo>
                  <a:lnTo>
                    <a:pt x="3828" y="528"/>
                  </a:lnTo>
                  <a:lnTo>
                    <a:pt x="3834" y="519"/>
                  </a:lnTo>
                  <a:lnTo>
                    <a:pt x="3841" y="510"/>
                  </a:lnTo>
                  <a:lnTo>
                    <a:pt x="3846" y="502"/>
                  </a:lnTo>
                  <a:lnTo>
                    <a:pt x="3851" y="492"/>
                  </a:lnTo>
                  <a:lnTo>
                    <a:pt x="3856" y="483"/>
                  </a:lnTo>
                  <a:lnTo>
                    <a:pt x="3860" y="472"/>
                  </a:lnTo>
                  <a:lnTo>
                    <a:pt x="3863" y="462"/>
                  </a:lnTo>
                  <a:lnTo>
                    <a:pt x="3866" y="452"/>
                  </a:lnTo>
                  <a:lnTo>
                    <a:pt x="3867" y="442"/>
                  </a:lnTo>
                  <a:lnTo>
                    <a:pt x="3870" y="431"/>
                  </a:lnTo>
                  <a:lnTo>
                    <a:pt x="3870" y="422"/>
                  </a:lnTo>
                  <a:lnTo>
                    <a:pt x="3870" y="411"/>
                  </a:lnTo>
                  <a:lnTo>
                    <a:pt x="3869" y="401"/>
                  </a:lnTo>
                  <a:lnTo>
                    <a:pt x="3866" y="391"/>
                  </a:lnTo>
                  <a:lnTo>
                    <a:pt x="3864" y="381"/>
                  </a:lnTo>
                  <a:lnTo>
                    <a:pt x="3861" y="371"/>
                  </a:lnTo>
                  <a:lnTo>
                    <a:pt x="3857" y="363"/>
                  </a:lnTo>
                  <a:lnTo>
                    <a:pt x="3851" y="353"/>
                  </a:lnTo>
                  <a:lnTo>
                    <a:pt x="3846" y="345"/>
                  </a:lnTo>
                  <a:lnTo>
                    <a:pt x="3840" y="337"/>
                  </a:lnTo>
                  <a:lnTo>
                    <a:pt x="3833" y="331"/>
                  </a:lnTo>
                  <a:lnTo>
                    <a:pt x="3827" y="325"/>
                  </a:lnTo>
                  <a:lnTo>
                    <a:pt x="3819" y="320"/>
                  </a:lnTo>
                  <a:lnTo>
                    <a:pt x="3812" y="316"/>
                  </a:lnTo>
                  <a:lnTo>
                    <a:pt x="3804" y="311"/>
                  </a:lnTo>
                  <a:lnTo>
                    <a:pt x="3796" y="309"/>
                  </a:lnTo>
                  <a:lnTo>
                    <a:pt x="3787" y="306"/>
                  </a:lnTo>
                  <a:lnTo>
                    <a:pt x="3779" y="305"/>
                  </a:lnTo>
                  <a:lnTo>
                    <a:pt x="3770" y="303"/>
                  </a:lnTo>
                  <a:lnTo>
                    <a:pt x="3761" y="303"/>
                  </a:lnTo>
                  <a:lnTo>
                    <a:pt x="3752" y="303"/>
                  </a:lnTo>
                  <a:lnTo>
                    <a:pt x="3743" y="303"/>
                  </a:lnTo>
                  <a:lnTo>
                    <a:pt x="3724" y="305"/>
                  </a:lnTo>
                  <a:lnTo>
                    <a:pt x="3707" y="310"/>
                  </a:lnTo>
                  <a:lnTo>
                    <a:pt x="3690" y="317"/>
                  </a:lnTo>
                  <a:lnTo>
                    <a:pt x="3674" y="325"/>
                  </a:lnTo>
                  <a:lnTo>
                    <a:pt x="3667" y="330"/>
                  </a:lnTo>
                  <a:lnTo>
                    <a:pt x="3660" y="335"/>
                  </a:lnTo>
                  <a:lnTo>
                    <a:pt x="3653" y="340"/>
                  </a:lnTo>
                  <a:lnTo>
                    <a:pt x="3648" y="347"/>
                  </a:lnTo>
                  <a:lnTo>
                    <a:pt x="3641" y="353"/>
                  </a:lnTo>
                  <a:lnTo>
                    <a:pt x="3637" y="360"/>
                  </a:lnTo>
                  <a:lnTo>
                    <a:pt x="3633" y="366"/>
                  </a:lnTo>
                  <a:lnTo>
                    <a:pt x="3628" y="373"/>
                  </a:lnTo>
                  <a:lnTo>
                    <a:pt x="3625" y="381"/>
                  </a:lnTo>
                  <a:lnTo>
                    <a:pt x="3623" y="390"/>
                  </a:lnTo>
                  <a:lnTo>
                    <a:pt x="3622" y="398"/>
                  </a:lnTo>
                  <a:lnTo>
                    <a:pt x="3621" y="407"/>
                  </a:lnTo>
                  <a:lnTo>
                    <a:pt x="3621" y="415"/>
                  </a:lnTo>
                  <a:lnTo>
                    <a:pt x="3622" y="425"/>
                  </a:lnTo>
                  <a:lnTo>
                    <a:pt x="3623" y="433"/>
                  </a:lnTo>
                  <a:lnTo>
                    <a:pt x="3625" y="441"/>
                  </a:lnTo>
                  <a:lnTo>
                    <a:pt x="3627" y="448"/>
                  </a:lnTo>
                  <a:lnTo>
                    <a:pt x="3630" y="455"/>
                  </a:lnTo>
                  <a:lnTo>
                    <a:pt x="3635" y="461"/>
                  </a:lnTo>
                  <a:lnTo>
                    <a:pt x="3638" y="467"/>
                  </a:lnTo>
                  <a:lnTo>
                    <a:pt x="3642" y="472"/>
                  </a:lnTo>
                  <a:lnTo>
                    <a:pt x="3648" y="477"/>
                  </a:lnTo>
                  <a:lnTo>
                    <a:pt x="3653" y="482"/>
                  </a:lnTo>
                  <a:lnTo>
                    <a:pt x="3658" y="485"/>
                  </a:lnTo>
                  <a:lnTo>
                    <a:pt x="3670" y="491"/>
                  </a:lnTo>
                  <a:lnTo>
                    <a:pt x="3682" y="495"/>
                  </a:lnTo>
                  <a:lnTo>
                    <a:pt x="3695" y="499"/>
                  </a:lnTo>
                  <a:lnTo>
                    <a:pt x="3708" y="500"/>
                  </a:lnTo>
                  <a:lnTo>
                    <a:pt x="3721" y="499"/>
                  </a:lnTo>
                  <a:lnTo>
                    <a:pt x="3734" y="498"/>
                  </a:lnTo>
                  <a:lnTo>
                    <a:pt x="3746" y="493"/>
                  </a:lnTo>
                  <a:lnTo>
                    <a:pt x="3758" y="489"/>
                  </a:lnTo>
                  <a:lnTo>
                    <a:pt x="3767" y="483"/>
                  </a:lnTo>
                  <a:lnTo>
                    <a:pt x="3777" y="475"/>
                  </a:lnTo>
                  <a:lnTo>
                    <a:pt x="3780" y="470"/>
                  </a:lnTo>
                  <a:lnTo>
                    <a:pt x="3782" y="464"/>
                  </a:lnTo>
                  <a:lnTo>
                    <a:pt x="3783" y="460"/>
                  </a:lnTo>
                  <a:lnTo>
                    <a:pt x="3782" y="455"/>
                  </a:lnTo>
                  <a:lnTo>
                    <a:pt x="3778" y="444"/>
                  </a:lnTo>
                  <a:lnTo>
                    <a:pt x="3771" y="432"/>
                  </a:lnTo>
                  <a:lnTo>
                    <a:pt x="3765" y="422"/>
                  </a:lnTo>
                  <a:lnTo>
                    <a:pt x="3760" y="410"/>
                  </a:lnTo>
                  <a:lnTo>
                    <a:pt x="3759" y="404"/>
                  </a:lnTo>
                  <a:lnTo>
                    <a:pt x="3759" y="399"/>
                  </a:lnTo>
                  <a:lnTo>
                    <a:pt x="3760" y="394"/>
                  </a:lnTo>
                  <a:lnTo>
                    <a:pt x="3763" y="387"/>
                  </a:lnTo>
                  <a:lnTo>
                    <a:pt x="3770" y="390"/>
                  </a:lnTo>
                  <a:lnTo>
                    <a:pt x="3777" y="392"/>
                  </a:lnTo>
                  <a:lnTo>
                    <a:pt x="3782" y="395"/>
                  </a:lnTo>
                  <a:lnTo>
                    <a:pt x="3786" y="398"/>
                  </a:lnTo>
                  <a:lnTo>
                    <a:pt x="3791" y="402"/>
                  </a:lnTo>
                  <a:lnTo>
                    <a:pt x="3794" y="408"/>
                  </a:lnTo>
                  <a:lnTo>
                    <a:pt x="3796" y="413"/>
                  </a:lnTo>
                  <a:lnTo>
                    <a:pt x="3798" y="417"/>
                  </a:lnTo>
                  <a:lnTo>
                    <a:pt x="3801" y="428"/>
                  </a:lnTo>
                  <a:lnTo>
                    <a:pt x="3801" y="439"/>
                  </a:lnTo>
                  <a:lnTo>
                    <a:pt x="3801" y="448"/>
                  </a:lnTo>
                  <a:lnTo>
                    <a:pt x="3800" y="455"/>
                  </a:lnTo>
                  <a:lnTo>
                    <a:pt x="3797" y="465"/>
                  </a:lnTo>
                  <a:lnTo>
                    <a:pt x="3792" y="476"/>
                  </a:lnTo>
                  <a:lnTo>
                    <a:pt x="3784" y="485"/>
                  </a:lnTo>
                  <a:lnTo>
                    <a:pt x="3777" y="493"/>
                  </a:lnTo>
                  <a:lnTo>
                    <a:pt x="3767" y="500"/>
                  </a:lnTo>
                  <a:lnTo>
                    <a:pt x="3756" y="506"/>
                  </a:lnTo>
                  <a:lnTo>
                    <a:pt x="3746" y="510"/>
                  </a:lnTo>
                  <a:lnTo>
                    <a:pt x="3734" y="514"/>
                  </a:lnTo>
                  <a:lnTo>
                    <a:pt x="3721" y="516"/>
                  </a:lnTo>
                  <a:lnTo>
                    <a:pt x="3708" y="517"/>
                  </a:lnTo>
                  <a:lnTo>
                    <a:pt x="3696" y="516"/>
                  </a:lnTo>
                  <a:lnTo>
                    <a:pt x="3683" y="515"/>
                  </a:lnTo>
                  <a:lnTo>
                    <a:pt x="3671" y="511"/>
                  </a:lnTo>
                  <a:lnTo>
                    <a:pt x="3658" y="507"/>
                  </a:lnTo>
                  <a:lnTo>
                    <a:pt x="3646" y="501"/>
                  </a:lnTo>
                  <a:lnTo>
                    <a:pt x="3635" y="493"/>
                  </a:lnTo>
                  <a:lnTo>
                    <a:pt x="3620" y="480"/>
                  </a:lnTo>
                  <a:lnTo>
                    <a:pt x="3607" y="468"/>
                  </a:lnTo>
                  <a:lnTo>
                    <a:pt x="3597" y="455"/>
                  </a:lnTo>
                  <a:lnTo>
                    <a:pt x="3589" y="442"/>
                  </a:lnTo>
                  <a:lnTo>
                    <a:pt x="3583" y="429"/>
                  </a:lnTo>
                  <a:lnTo>
                    <a:pt x="3580" y="416"/>
                  </a:lnTo>
                  <a:lnTo>
                    <a:pt x="3579" y="403"/>
                  </a:lnTo>
                  <a:lnTo>
                    <a:pt x="3580" y="391"/>
                  </a:lnTo>
                  <a:lnTo>
                    <a:pt x="3583" y="379"/>
                  </a:lnTo>
                  <a:lnTo>
                    <a:pt x="3588" y="367"/>
                  </a:lnTo>
                  <a:lnTo>
                    <a:pt x="3593" y="355"/>
                  </a:lnTo>
                  <a:lnTo>
                    <a:pt x="3601" y="345"/>
                  </a:lnTo>
                  <a:lnTo>
                    <a:pt x="3610" y="335"/>
                  </a:lnTo>
                  <a:lnTo>
                    <a:pt x="3620" y="324"/>
                  </a:lnTo>
                  <a:lnTo>
                    <a:pt x="3630" y="316"/>
                  </a:lnTo>
                  <a:lnTo>
                    <a:pt x="3643" y="307"/>
                  </a:lnTo>
                  <a:lnTo>
                    <a:pt x="3656" y="300"/>
                  </a:lnTo>
                  <a:lnTo>
                    <a:pt x="3670" y="293"/>
                  </a:lnTo>
                  <a:lnTo>
                    <a:pt x="3685" y="287"/>
                  </a:lnTo>
                  <a:lnTo>
                    <a:pt x="3700" y="281"/>
                  </a:lnTo>
                  <a:lnTo>
                    <a:pt x="3715" y="278"/>
                  </a:lnTo>
                  <a:lnTo>
                    <a:pt x="3731" y="275"/>
                  </a:lnTo>
                  <a:lnTo>
                    <a:pt x="3747" y="274"/>
                  </a:lnTo>
                  <a:lnTo>
                    <a:pt x="3763" y="273"/>
                  </a:lnTo>
                  <a:lnTo>
                    <a:pt x="3779" y="274"/>
                  </a:lnTo>
                  <a:lnTo>
                    <a:pt x="3795" y="276"/>
                  </a:lnTo>
                  <a:lnTo>
                    <a:pt x="3811" y="279"/>
                  </a:lnTo>
                  <a:lnTo>
                    <a:pt x="3826" y="285"/>
                  </a:lnTo>
                  <a:lnTo>
                    <a:pt x="3841" y="291"/>
                  </a:lnTo>
                  <a:lnTo>
                    <a:pt x="3855" y="299"/>
                  </a:lnTo>
                  <a:lnTo>
                    <a:pt x="3867" y="309"/>
                  </a:lnTo>
                  <a:lnTo>
                    <a:pt x="3880" y="320"/>
                  </a:lnTo>
                  <a:lnTo>
                    <a:pt x="3880" y="320"/>
                  </a:lnTo>
                  <a:lnTo>
                    <a:pt x="3887" y="329"/>
                  </a:lnTo>
                  <a:lnTo>
                    <a:pt x="3893" y="337"/>
                  </a:lnTo>
                  <a:lnTo>
                    <a:pt x="3898" y="346"/>
                  </a:lnTo>
                  <a:lnTo>
                    <a:pt x="3903" y="354"/>
                  </a:lnTo>
                  <a:lnTo>
                    <a:pt x="3906" y="364"/>
                  </a:lnTo>
                  <a:lnTo>
                    <a:pt x="3909" y="373"/>
                  </a:lnTo>
                  <a:lnTo>
                    <a:pt x="3911" y="383"/>
                  </a:lnTo>
                  <a:lnTo>
                    <a:pt x="3912" y="393"/>
                  </a:lnTo>
                  <a:lnTo>
                    <a:pt x="3913" y="403"/>
                  </a:lnTo>
                  <a:lnTo>
                    <a:pt x="3913" y="413"/>
                  </a:lnTo>
                  <a:lnTo>
                    <a:pt x="3913" y="424"/>
                  </a:lnTo>
                  <a:lnTo>
                    <a:pt x="3912" y="433"/>
                  </a:lnTo>
                  <a:lnTo>
                    <a:pt x="3910" y="444"/>
                  </a:lnTo>
                  <a:lnTo>
                    <a:pt x="3908" y="454"/>
                  </a:lnTo>
                  <a:lnTo>
                    <a:pt x="3905" y="463"/>
                  </a:lnTo>
                  <a:lnTo>
                    <a:pt x="3902" y="474"/>
                  </a:lnTo>
                  <a:lnTo>
                    <a:pt x="3898" y="484"/>
                  </a:lnTo>
                  <a:lnTo>
                    <a:pt x="3893" y="493"/>
                  </a:lnTo>
                  <a:lnTo>
                    <a:pt x="3889" y="503"/>
                  </a:lnTo>
                  <a:lnTo>
                    <a:pt x="3882" y="511"/>
                  </a:lnTo>
                  <a:lnTo>
                    <a:pt x="3877" y="521"/>
                  </a:lnTo>
                  <a:lnTo>
                    <a:pt x="3871" y="530"/>
                  </a:lnTo>
                  <a:lnTo>
                    <a:pt x="3863" y="537"/>
                  </a:lnTo>
                  <a:lnTo>
                    <a:pt x="3856" y="546"/>
                  </a:lnTo>
                  <a:lnTo>
                    <a:pt x="3848" y="553"/>
                  </a:lnTo>
                  <a:lnTo>
                    <a:pt x="3840" y="560"/>
                  </a:lnTo>
                  <a:lnTo>
                    <a:pt x="3831" y="567"/>
                  </a:lnTo>
                  <a:lnTo>
                    <a:pt x="3823" y="572"/>
                  </a:lnTo>
                  <a:lnTo>
                    <a:pt x="3813" y="578"/>
                  </a:lnTo>
                  <a:lnTo>
                    <a:pt x="3803" y="583"/>
                  </a:lnTo>
                  <a:lnTo>
                    <a:pt x="3793" y="587"/>
                  </a:lnTo>
                  <a:lnTo>
                    <a:pt x="3783" y="592"/>
                  </a:lnTo>
                  <a:lnTo>
                    <a:pt x="3766" y="596"/>
                  </a:lnTo>
                  <a:lnTo>
                    <a:pt x="3750" y="600"/>
                  </a:lnTo>
                  <a:lnTo>
                    <a:pt x="3734" y="602"/>
                  </a:lnTo>
                  <a:lnTo>
                    <a:pt x="3719" y="602"/>
                  </a:lnTo>
                  <a:lnTo>
                    <a:pt x="3704" y="602"/>
                  </a:lnTo>
                  <a:lnTo>
                    <a:pt x="3689" y="601"/>
                  </a:lnTo>
                  <a:lnTo>
                    <a:pt x="3674" y="599"/>
                  </a:lnTo>
                  <a:lnTo>
                    <a:pt x="3660" y="596"/>
                  </a:lnTo>
                  <a:lnTo>
                    <a:pt x="3646" y="591"/>
                  </a:lnTo>
                  <a:lnTo>
                    <a:pt x="3634" y="586"/>
                  </a:lnTo>
                  <a:lnTo>
                    <a:pt x="3620" y="580"/>
                  </a:lnTo>
                  <a:lnTo>
                    <a:pt x="3607" y="574"/>
                  </a:lnTo>
                  <a:lnTo>
                    <a:pt x="3594" y="566"/>
                  </a:lnTo>
                  <a:lnTo>
                    <a:pt x="3581" y="558"/>
                  </a:lnTo>
                  <a:lnTo>
                    <a:pt x="3570" y="549"/>
                  </a:lnTo>
                  <a:lnTo>
                    <a:pt x="3557" y="540"/>
                  </a:lnTo>
                  <a:lnTo>
                    <a:pt x="3533" y="520"/>
                  </a:lnTo>
                  <a:lnTo>
                    <a:pt x="3511" y="500"/>
                  </a:lnTo>
                  <a:lnTo>
                    <a:pt x="3488" y="478"/>
                  </a:lnTo>
                  <a:lnTo>
                    <a:pt x="3467" y="456"/>
                  </a:lnTo>
                  <a:lnTo>
                    <a:pt x="3425" y="412"/>
                  </a:lnTo>
                  <a:lnTo>
                    <a:pt x="3386" y="373"/>
                  </a:lnTo>
                  <a:lnTo>
                    <a:pt x="3390" y="384"/>
                  </a:lnTo>
                  <a:lnTo>
                    <a:pt x="3393" y="395"/>
                  </a:lnTo>
                  <a:lnTo>
                    <a:pt x="3397" y="406"/>
                  </a:lnTo>
                  <a:lnTo>
                    <a:pt x="3398" y="416"/>
                  </a:lnTo>
                  <a:lnTo>
                    <a:pt x="3399" y="427"/>
                  </a:lnTo>
                  <a:lnTo>
                    <a:pt x="3399" y="438"/>
                  </a:lnTo>
                  <a:lnTo>
                    <a:pt x="3398" y="448"/>
                  </a:lnTo>
                  <a:lnTo>
                    <a:pt x="3397" y="458"/>
                  </a:lnTo>
                  <a:lnTo>
                    <a:pt x="3394" y="469"/>
                  </a:lnTo>
                  <a:lnTo>
                    <a:pt x="3391" y="478"/>
                  </a:lnTo>
                  <a:lnTo>
                    <a:pt x="3387" y="488"/>
                  </a:lnTo>
                  <a:lnTo>
                    <a:pt x="3383" y="497"/>
                  </a:lnTo>
                  <a:lnTo>
                    <a:pt x="3378" y="506"/>
                  </a:lnTo>
                  <a:lnTo>
                    <a:pt x="3373" y="515"/>
                  </a:lnTo>
                  <a:lnTo>
                    <a:pt x="3367" y="522"/>
                  </a:lnTo>
                  <a:lnTo>
                    <a:pt x="3360" y="531"/>
                  </a:lnTo>
                  <a:lnTo>
                    <a:pt x="3353" y="537"/>
                  </a:lnTo>
                  <a:lnTo>
                    <a:pt x="3345" y="545"/>
                  </a:lnTo>
                  <a:lnTo>
                    <a:pt x="3338" y="551"/>
                  </a:lnTo>
                  <a:lnTo>
                    <a:pt x="3329" y="558"/>
                  </a:lnTo>
                  <a:lnTo>
                    <a:pt x="3321" y="563"/>
                  </a:lnTo>
                  <a:lnTo>
                    <a:pt x="3311" y="568"/>
                  </a:lnTo>
                  <a:lnTo>
                    <a:pt x="3302" y="572"/>
                  </a:lnTo>
                  <a:lnTo>
                    <a:pt x="3293" y="577"/>
                  </a:lnTo>
                  <a:lnTo>
                    <a:pt x="3282" y="580"/>
                  </a:lnTo>
                  <a:lnTo>
                    <a:pt x="3273" y="582"/>
                  </a:lnTo>
                  <a:lnTo>
                    <a:pt x="3263" y="584"/>
                  </a:lnTo>
                  <a:lnTo>
                    <a:pt x="3252" y="586"/>
                  </a:lnTo>
                  <a:lnTo>
                    <a:pt x="3242" y="586"/>
                  </a:lnTo>
                  <a:lnTo>
                    <a:pt x="3232" y="586"/>
                  </a:lnTo>
                  <a:lnTo>
                    <a:pt x="3221" y="586"/>
                  </a:lnTo>
                  <a:lnTo>
                    <a:pt x="3211" y="584"/>
                  </a:lnTo>
                  <a:lnTo>
                    <a:pt x="3197" y="581"/>
                  </a:lnTo>
                  <a:lnTo>
                    <a:pt x="3184" y="578"/>
                  </a:lnTo>
                  <a:lnTo>
                    <a:pt x="3172" y="572"/>
                  </a:lnTo>
                  <a:lnTo>
                    <a:pt x="3163" y="567"/>
                  </a:lnTo>
                  <a:lnTo>
                    <a:pt x="3153" y="561"/>
                  </a:lnTo>
                  <a:lnTo>
                    <a:pt x="3145" y="553"/>
                  </a:lnTo>
                  <a:lnTo>
                    <a:pt x="3136" y="546"/>
                  </a:lnTo>
                  <a:lnTo>
                    <a:pt x="3130" y="537"/>
                  </a:lnTo>
                  <a:lnTo>
                    <a:pt x="3124" y="529"/>
                  </a:lnTo>
                  <a:lnTo>
                    <a:pt x="3119" y="519"/>
                  </a:lnTo>
                  <a:lnTo>
                    <a:pt x="3115" y="510"/>
                  </a:lnTo>
                  <a:lnTo>
                    <a:pt x="3113" y="500"/>
                  </a:lnTo>
                  <a:lnTo>
                    <a:pt x="3109" y="490"/>
                  </a:lnTo>
                  <a:lnTo>
                    <a:pt x="3108" y="480"/>
                  </a:lnTo>
                  <a:lnTo>
                    <a:pt x="3108" y="470"/>
                  </a:lnTo>
                  <a:lnTo>
                    <a:pt x="3108" y="460"/>
                  </a:lnTo>
                  <a:lnTo>
                    <a:pt x="3109" y="450"/>
                  </a:lnTo>
                  <a:lnTo>
                    <a:pt x="3111" y="440"/>
                  </a:lnTo>
                  <a:lnTo>
                    <a:pt x="3114" y="430"/>
                  </a:lnTo>
                  <a:lnTo>
                    <a:pt x="3117" y="422"/>
                  </a:lnTo>
                  <a:lnTo>
                    <a:pt x="3121" y="412"/>
                  </a:lnTo>
                  <a:lnTo>
                    <a:pt x="3126" y="403"/>
                  </a:lnTo>
                  <a:lnTo>
                    <a:pt x="3132" y="396"/>
                  </a:lnTo>
                  <a:lnTo>
                    <a:pt x="3138" y="388"/>
                  </a:lnTo>
                  <a:lnTo>
                    <a:pt x="3145" y="381"/>
                  </a:lnTo>
                  <a:lnTo>
                    <a:pt x="3153" y="376"/>
                  </a:lnTo>
                  <a:lnTo>
                    <a:pt x="3161" y="370"/>
                  </a:lnTo>
                  <a:lnTo>
                    <a:pt x="3170" y="365"/>
                  </a:lnTo>
                  <a:lnTo>
                    <a:pt x="3179" y="362"/>
                  </a:lnTo>
                  <a:lnTo>
                    <a:pt x="3189" y="358"/>
                  </a:lnTo>
                  <a:lnTo>
                    <a:pt x="3200" y="357"/>
                  </a:lnTo>
                  <a:lnTo>
                    <a:pt x="3211" y="356"/>
                  </a:lnTo>
                  <a:lnTo>
                    <a:pt x="3226" y="357"/>
                  </a:lnTo>
                  <a:lnTo>
                    <a:pt x="3239" y="358"/>
                  </a:lnTo>
                  <a:lnTo>
                    <a:pt x="3251" y="362"/>
                  </a:lnTo>
                  <a:lnTo>
                    <a:pt x="3262" y="365"/>
                  </a:lnTo>
                  <a:lnTo>
                    <a:pt x="3272" y="370"/>
                  </a:lnTo>
                  <a:lnTo>
                    <a:pt x="3280" y="375"/>
                  </a:lnTo>
                  <a:lnTo>
                    <a:pt x="3288" y="381"/>
                  </a:lnTo>
                  <a:lnTo>
                    <a:pt x="3294" y="387"/>
                  </a:lnTo>
                  <a:lnTo>
                    <a:pt x="3299" y="394"/>
                  </a:lnTo>
                  <a:lnTo>
                    <a:pt x="3304" y="401"/>
                  </a:lnTo>
                  <a:lnTo>
                    <a:pt x="3307" y="409"/>
                  </a:lnTo>
                  <a:lnTo>
                    <a:pt x="3309" y="416"/>
                  </a:lnTo>
                  <a:lnTo>
                    <a:pt x="3310" y="425"/>
                  </a:lnTo>
                  <a:lnTo>
                    <a:pt x="3310" y="432"/>
                  </a:lnTo>
                  <a:lnTo>
                    <a:pt x="3310" y="441"/>
                  </a:lnTo>
                  <a:lnTo>
                    <a:pt x="3308" y="448"/>
                  </a:lnTo>
                  <a:lnTo>
                    <a:pt x="3306" y="456"/>
                  </a:lnTo>
                  <a:lnTo>
                    <a:pt x="3303" y="462"/>
                  </a:lnTo>
                  <a:lnTo>
                    <a:pt x="3299" y="470"/>
                  </a:lnTo>
                  <a:lnTo>
                    <a:pt x="3294" y="475"/>
                  </a:lnTo>
                  <a:lnTo>
                    <a:pt x="3289" y="482"/>
                  </a:lnTo>
                  <a:lnTo>
                    <a:pt x="3282" y="486"/>
                  </a:lnTo>
                  <a:lnTo>
                    <a:pt x="3276" y="490"/>
                  </a:lnTo>
                  <a:lnTo>
                    <a:pt x="3268" y="493"/>
                  </a:lnTo>
                  <a:lnTo>
                    <a:pt x="3260" y="497"/>
                  </a:lnTo>
                  <a:lnTo>
                    <a:pt x="3251" y="498"/>
                  </a:lnTo>
                  <a:lnTo>
                    <a:pt x="3242" y="498"/>
                  </a:lnTo>
                  <a:lnTo>
                    <a:pt x="3232" y="497"/>
                  </a:lnTo>
                  <a:lnTo>
                    <a:pt x="3221" y="494"/>
                  </a:lnTo>
                  <a:lnTo>
                    <a:pt x="3211" y="491"/>
                  </a:lnTo>
                  <a:lnTo>
                    <a:pt x="3199" y="486"/>
                  </a:lnTo>
                  <a:lnTo>
                    <a:pt x="3187" y="479"/>
                  </a:lnTo>
                  <a:lnTo>
                    <a:pt x="3193" y="472"/>
                  </a:lnTo>
                  <a:lnTo>
                    <a:pt x="3199" y="468"/>
                  </a:lnTo>
                  <a:lnTo>
                    <a:pt x="3205" y="464"/>
                  </a:lnTo>
                  <a:lnTo>
                    <a:pt x="3212" y="464"/>
                  </a:lnTo>
                  <a:lnTo>
                    <a:pt x="3219" y="464"/>
                  </a:lnTo>
                  <a:lnTo>
                    <a:pt x="3227" y="467"/>
                  </a:lnTo>
                  <a:lnTo>
                    <a:pt x="3233" y="469"/>
                  </a:lnTo>
                  <a:lnTo>
                    <a:pt x="3241" y="471"/>
                  </a:lnTo>
                  <a:lnTo>
                    <a:pt x="3248" y="473"/>
                  </a:lnTo>
                  <a:lnTo>
                    <a:pt x="3255" y="474"/>
                  </a:lnTo>
                  <a:lnTo>
                    <a:pt x="3261" y="475"/>
                  </a:lnTo>
                  <a:lnTo>
                    <a:pt x="3266" y="475"/>
                  </a:lnTo>
                  <a:lnTo>
                    <a:pt x="3272" y="473"/>
                  </a:lnTo>
                  <a:lnTo>
                    <a:pt x="3277" y="469"/>
                  </a:lnTo>
                  <a:lnTo>
                    <a:pt x="3280" y="462"/>
                  </a:lnTo>
                  <a:lnTo>
                    <a:pt x="3283" y="453"/>
                  </a:lnTo>
                  <a:lnTo>
                    <a:pt x="3284" y="445"/>
                  </a:lnTo>
                  <a:lnTo>
                    <a:pt x="3284" y="437"/>
                  </a:lnTo>
                  <a:lnTo>
                    <a:pt x="3284" y="429"/>
                  </a:lnTo>
                  <a:lnTo>
                    <a:pt x="3282" y="423"/>
                  </a:lnTo>
                  <a:lnTo>
                    <a:pt x="3280" y="416"/>
                  </a:lnTo>
                  <a:lnTo>
                    <a:pt x="3277" y="410"/>
                  </a:lnTo>
                  <a:lnTo>
                    <a:pt x="3274" y="404"/>
                  </a:lnTo>
                  <a:lnTo>
                    <a:pt x="3268" y="399"/>
                  </a:lnTo>
                  <a:lnTo>
                    <a:pt x="3263" y="395"/>
                  </a:lnTo>
                  <a:lnTo>
                    <a:pt x="3258" y="391"/>
                  </a:lnTo>
                  <a:lnTo>
                    <a:pt x="3251" y="387"/>
                  </a:lnTo>
                  <a:lnTo>
                    <a:pt x="3245" y="384"/>
                  </a:lnTo>
                  <a:lnTo>
                    <a:pt x="3237" y="382"/>
                  </a:lnTo>
                  <a:lnTo>
                    <a:pt x="3231" y="380"/>
                  </a:lnTo>
                  <a:lnTo>
                    <a:pt x="3224" y="379"/>
                  </a:lnTo>
                  <a:lnTo>
                    <a:pt x="3215" y="378"/>
                  </a:lnTo>
                  <a:lnTo>
                    <a:pt x="3208" y="378"/>
                  </a:lnTo>
                  <a:lnTo>
                    <a:pt x="3200" y="378"/>
                  </a:lnTo>
                  <a:lnTo>
                    <a:pt x="3192" y="379"/>
                  </a:lnTo>
                  <a:lnTo>
                    <a:pt x="3184" y="380"/>
                  </a:lnTo>
                  <a:lnTo>
                    <a:pt x="3177" y="382"/>
                  </a:lnTo>
                  <a:lnTo>
                    <a:pt x="3169" y="384"/>
                  </a:lnTo>
                  <a:lnTo>
                    <a:pt x="3162" y="387"/>
                  </a:lnTo>
                  <a:lnTo>
                    <a:pt x="3154" y="392"/>
                  </a:lnTo>
                  <a:lnTo>
                    <a:pt x="3148" y="396"/>
                  </a:lnTo>
                  <a:lnTo>
                    <a:pt x="3141" y="400"/>
                  </a:lnTo>
                  <a:lnTo>
                    <a:pt x="3136" y="406"/>
                  </a:lnTo>
                  <a:lnTo>
                    <a:pt x="3131" y="412"/>
                  </a:lnTo>
                  <a:lnTo>
                    <a:pt x="3126" y="419"/>
                  </a:lnTo>
                  <a:lnTo>
                    <a:pt x="3122" y="427"/>
                  </a:lnTo>
                  <a:lnTo>
                    <a:pt x="3119" y="434"/>
                  </a:lnTo>
                  <a:lnTo>
                    <a:pt x="3117" y="443"/>
                  </a:lnTo>
                  <a:lnTo>
                    <a:pt x="3115" y="457"/>
                  </a:lnTo>
                  <a:lnTo>
                    <a:pt x="3115" y="469"/>
                  </a:lnTo>
                  <a:lnTo>
                    <a:pt x="3116" y="480"/>
                  </a:lnTo>
                  <a:lnTo>
                    <a:pt x="3119" y="491"/>
                  </a:lnTo>
                  <a:lnTo>
                    <a:pt x="3123" y="500"/>
                  </a:lnTo>
                  <a:lnTo>
                    <a:pt x="3130" y="508"/>
                  </a:lnTo>
                  <a:lnTo>
                    <a:pt x="3136" y="516"/>
                  </a:lnTo>
                  <a:lnTo>
                    <a:pt x="3145" y="523"/>
                  </a:lnTo>
                  <a:lnTo>
                    <a:pt x="3153" y="529"/>
                  </a:lnTo>
                  <a:lnTo>
                    <a:pt x="3164" y="534"/>
                  </a:lnTo>
                  <a:lnTo>
                    <a:pt x="3174" y="537"/>
                  </a:lnTo>
                  <a:lnTo>
                    <a:pt x="3186" y="540"/>
                  </a:lnTo>
                  <a:lnTo>
                    <a:pt x="3198" y="543"/>
                  </a:lnTo>
                  <a:lnTo>
                    <a:pt x="3210" y="545"/>
                  </a:lnTo>
                  <a:lnTo>
                    <a:pt x="3223" y="545"/>
                  </a:lnTo>
                  <a:lnTo>
                    <a:pt x="3235" y="545"/>
                  </a:lnTo>
                  <a:lnTo>
                    <a:pt x="3248" y="544"/>
                  </a:lnTo>
                  <a:lnTo>
                    <a:pt x="3261" y="541"/>
                  </a:lnTo>
                  <a:lnTo>
                    <a:pt x="3274" y="538"/>
                  </a:lnTo>
                  <a:lnTo>
                    <a:pt x="3287" y="534"/>
                  </a:lnTo>
                  <a:lnTo>
                    <a:pt x="3298" y="530"/>
                  </a:lnTo>
                  <a:lnTo>
                    <a:pt x="3310" y="524"/>
                  </a:lnTo>
                  <a:lnTo>
                    <a:pt x="3321" y="518"/>
                  </a:lnTo>
                  <a:lnTo>
                    <a:pt x="3331" y="511"/>
                  </a:lnTo>
                  <a:lnTo>
                    <a:pt x="3341" y="504"/>
                  </a:lnTo>
                  <a:lnTo>
                    <a:pt x="3350" y="495"/>
                  </a:lnTo>
                  <a:lnTo>
                    <a:pt x="3357" y="486"/>
                  </a:lnTo>
                  <a:lnTo>
                    <a:pt x="3363" y="475"/>
                  </a:lnTo>
                  <a:lnTo>
                    <a:pt x="3368" y="464"/>
                  </a:lnTo>
                  <a:lnTo>
                    <a:pt x="3372" y="453"/>
                  </a:lnTo>
                  <a:lnTo>
                    <a:pt x="3374" y="441"/>
                  </a:lnTo>
                  <a:lnTo>
                    <a:pt x="3374" y="428"/>
                  </a:lnTo>
                  <a:lnTo>
                    <a:pt x="3373" y="413"/>
                  </a:lnTo>
                  <a:lnTo>
                    <a:pt x="3370" y="399"/>
                  </a:lnTo>
                  <a:lnTo>
                    <a:pt x="3366" y="385"/>
                  </a:lnTo>
                  <a:lnTo>
                    <a:pt x="3360" y="373"/>
                  </a:lnTo>
                  <a:lnTo>
                    <a:pt x="3354" y="363"/>
                  </a:lnTo>
                  <a:lnTo>
                    <a:pt x="3345" y="352"/>
                  </a:lnTo>
                  <a:lnTo>
                    <a:pt x="3337" y="343"/>
                  </a:lnTo>
                  <a:lnTo>
                    <a:pt x="3326" y="335"/>
                  </a:lnTo>
                  <a:lnTo>
                    <a:pt x="3315" y="326"/>
                  </a:lnTo>
                  <a:lnTo>
                    <a:pt x="3304" y="320"/>
                  </a:lnTo>
                  <a:lnTo>
                    <a:pt x="3292" y="314"/>
                  </a:lnTo>
                  <a:lnTo>
                    <a:pt x="3279" y="308"/>
                  </a:lnTo>
                  <a:lnTo>
                    <a:pt x="3265" y="303"/>
                  </a:lnTo>
                  <a:lnTo>
                    <a:pt x="3252" y="299"/>
                  </a:lnTo>
                  <a:lnTo>
                    <a:pt x="3239" y="295"/>
                  </a:lnTo>
                  <a:lnTo>
                    <a:pt x="3225" y="292"/>
                  </a:lnTo>
                  <a:lnTo>
                    <a:pt x="3205" y="289"/>
                  </a:lnTo>
                  <a:lnTo>
                    <a:pt x="3186" y="288"/>
                  </a:lnTo>
                  <a:lnTo>
                    <a:pt x="3166" y="289"/>
                  </a:lnTo>
                  <a:lnTo>
                    <a:pt x="3147" y="292"/>
                  </a:lnTo>
                  <a:lnTo>
                    <a:pt x="3126" y="296"/>
                  </a:lnTo>
                  <a:lnTo>
                    <a:pt x="3107" y="303"/>
                  </a:lnTo>
                  <a:lnTo>
                    <a:pt x="3087" y="310"/>
                  </a:lnTo>
                  <a:lnTo>
                    <a:pt x="3067" y="319"/>
                  </a:lnTo>
                  <a:lnTo>
                    <a:pt x="3046" y="329"/>
                  </a:lnTo>
                  <a:lnTo>
                    <a:pt x="3026" y="339"/>
                  </a:lnTo>
                  <a:lnTo>
                    <a:pt x="3006" y="351"/>
                  </a:lnTo>
                  <a:lnTo>
                    <a:pt x="2985" y="364"/>
                  </a:lnTo>
                  <a:lnTo>
                    <a:pt x="2944" y="390"/>
                  </a:lnTo>
                  <a:lnTo>
                    <a:pt x="2902" y="417"/>
                  </a:lnTo>
                  <a:lnTo>
                    <a:pt x="2870" y="439"/>
                  </a:lnTo>
                  <a:lnTo>
                    <a:pt x="2839" y="458"/>
                  </a:lnTo>
                  <a:lnTo>
                    <a:pt x="2809" y="476"/>
                  </a:lnTo>
                  <a:lnTo>
                    <a:pt x="2779" y="493"/>
                  </a:lnTo>
                  <a:lnTo>
                    <a:pt x="2751" y="508"/>
                  </a:lnTo>
                  <a:lnTo>
                    <a:pt x="2722" y="522"/>
                  </a:lnTo>
                  <a:lnTo>
                    <a:pt x="2693" y="534"/>
                  </a:lnTo>
                  <a:lnTo>
                    <a:pt x="2664" y="544"/>
                  </a:lnTo>
                  <a:lnTo>
                    <a:pt x="2634" y="551"/>
                  </a:lnTo>
                  <a:lnTo>
                    <a:pt x="2604" y="558"/>
                  </a:lnTo>
                  <a:lnTo>
                    <a:pt x="2574" y="562"/>
                  </a:lnTo>
                  <a:lnTo>
                    <a:pt x="2542" y="564"/>
                  </a:lnTo>
                  <a:lnTo>
                    <a:pt x="2510" y="565"/>
                  </a:lnTo>
                  <a:lnTo>
                    <a:pt x="2476" y="563"/>
                  </a:lnTo>
                  <a:lnTo>
                    <a:pt x="2441" y="559"/>
                  </a:lnTo>
                  <a:lnTo>
                    <a:pt x="2405" y="552"/>
                  </a:lnTo>
                  <a:lnTo>
                    <a:pt x="2384" y="550"/>
                  </a:lnTo>
                  <a:lnTo>
                    <a:pt x="2362" y="548"/>
                  </a:lnTo>
                  <a:lnTo>
                    <a:pt x="2337" y="548"/>
                  </a:lnTo>
                  <a:lnTo>
                    <a:pt x="2310" y="549"/>
                  </a:lnTo>
                  <a:lnTo>
                    <a:pt x="2282" y="551"/>
                  </a:lnTo>
                  <a:lnTo>
                    <a:pt x="2252" y="554"/>
                  </a:lnTo>
                  <a:lnTo>
                    <a:pt x="2221" y="559"/>
                  </a:lnTo>
                  <a:lnTo>
                    <a:pt x="2189" y="564"/>
                  </a:lnTo>
                  <a:lnTo>
                    <a:pt x="2158" y="570"/>
                  </a:lnTo>
                  <a:lnTo>
                    <a:pt x="2127" y="578"/>
                  </a:lnTo>
                  <a:lnTo>
                    <a:pt x="2096" y="586"/>
                  </a:lnTo>
                  <a:lnTo>
                    <a:pt x="2066" y="596"/>
                  </a:lnTo>
                  <a:lnTo>
                    <a:pt x="2038" y="607"/>
                  </a:lnTo>
                  <a:lnTo>
                    <a:pt x="2012" y="618"/>
                  </a:lnTo>
                  <a:lnTo>
                    <a:pt x="1987" y="630"/>
                  </a:lnTo>
                  <a:lnTo>
                    <a:pt x="1966" y="644"/>
                  </a:lnTo>
                  <a:lnTo>
                    <a:pt x="1977" y="654"/>
                  </a:lnTo>
                  <a:lnTo>
                    <a:pt x="1987" y="665"/>
                  </a:lnTo>
                  <a:lnTo>
                    <a:pt x="1997" y="675"/>
                  </a:lnTo>
                  <a:lnTo>
                    <a:pt x="2004" y="686"/>
                  </a:lnTo>
                  <a:lnTo>
                    <a:pt x="2011" y="697"/>
                  </a:lnTo>
                  <a:lnTo>
                    <a:pt x="2015" y="708"/>
                  </a:lnTo>
                  <a:lnTo>
                    <a:pt x="2018" y="720"/>
                  </a:lnTo>
                  <a:lnTo>
                    <a:pt x="2019" y="733"/>
                  </a:lnTo>
                  <a:lnTo>
                    <a:pt x="2019" y="746"/>
                  </a:lnTo>
                  <a:lnTo>
                    <a:pt x="2017" y="758"/>
                  </a:lnTo>
                  <a:lnTo>
                    <a:pt x="2013" y="772"/>
                  </a:lnTo>
                  <a:lnTo>
                    <a:pt x="2006" y="784"/>
                  </a:lnTo>
                  <a:lnTo>
                    <a:pt x="1997" y="798"/>
                  </a:lnTo>
                  <a:lnTo>
                    <a:pt x="1986" y="812"/>
                  </a:lnTo>
                  <a:lnTo>
                    <a:pt x="1973" y="826"/>
                  </a:lnTo>
                  <a:lnTo>
                    <a:pt x="1957" y="840"/>
                  </a:lnTo>
                  <a:lnTo>
                    <a:pt x="1941" y="826"/>
                  </a:lnTo>
                  <a:lnTo>
                    <a:pt x="1927" y="812"/>
                  </a:lnTo>
                  <a:lnTo>
                    <a:pt x="1917" y="798"/>
                  </a:lnTo>
                  <a:lnTo>
                    <a:pt x="1908" y="784"/>
                  </a:lnTo>
                  <a:lnTo>
                    <a:pt x="1902" y="772"/>
                  </a:lnTo>
                  <a:lnTo>
                    <a:pt x="1897" y="758"/>
                  </a:lnTo>
                  <a:lnTo>
                    <a:pt x="1894" y="746"/>
                  </a:lnTo>
                  <a:lnTo>
                    <a:pt x="1894" y="733"/>
                  </a:lnTo>
                  <a:lnTo>
                    <a:pt x="1895" y="720"/>
                  </a:lnTo>
                  <a:lnTo>
                    <a:pt x="1898" y="708"/>
                  </a:lnTo>
                  <a:lnTo>
                    <a:pt x="1904" y="697"/>
                  </a:lnTo>
                  <a:lnTo>
                    <a:pt x="1909" y="686"/>
                  </a:lnTo>
                  <a:lnTo>
                    <a:pt x="1918" y="675"/>
                  </a:lnTo>
                  <a:lnTo>
                    <a:pt x="1926" y="665"/>
                  </a:lnTo>
                  <a:lnTo>
                    <a:pt x="1937" y="654"/>
                  </a:lnTo>
                  <a:lnTo>
                    <a:pt x="1949" y="644"/>
                  </a:lnTo>
                  <a:lnTo>
                    <a:pt x="1926" y="630"/>
                  </a:lnTo>
                  <a:lnTo>
                    <a:pt x="1902" y="618"/>
                  </a:lnTo>
                  <a:lnTo>
                    <a:pt x="1876" y="607"/>
                  </a:lnTo>
                  <a:lnTo>
                    <a:pt x="1847" y="596"/>
                  </a:lnTo>
                  <a:lnTo>
                    <a:pt x="1817" y="586"/>
                  </a:lnTo>
                  <a:lnTo>
                    <a:pt x="1787" y="578"/>
                  </a:lnTo>
                  <a:lnTo>
                    <a:pt x="1756" y="570"/>
                  </a:lnTo>
                  <a:lnTo>
                    <a:pt x="1724" y="564"/>
                  </a:lnTo>
                  <a:lnTo>
                    <a:pt x="1693" y="559"/>
                  </a:lnTo>
                  <a:lnTo>
                    <a:pt x="1662" y="554"/>
                  </a:lnTo>
                  <a:lnTo>
                    <a:pt x="1633" y="551"/>
                  </a:lnTo>
                  <a:lnTo>
                    <a:pt x="1604" y="549"/>
                  </a:lnTo>
                  <a:lnTo>
                    <a:pt x="1577" y="548"/>
                  </a:lnTo>
                  <a:lnTo>
                    <a:pt x="1551" y="548"/>
                  </a:lnTo>
                  <a:lnTo>
                    <a:pt x="1529" y="550"/>
                  </a:lnTo>
                  <a:lnTo>
                    <a:pt x="1510" y="552"/>
                  </a:lnTo>
                  <a:lnTo>
                    <a:pt x="1472" y="559"/>
                  </a:lnTo>
                  <a:lnTo>
                    <a:pt x="1437" y="563"/>
                  </a:lnTo>
                  <a:lnTo>
                    <a:pt x="1403" y="565"/>
                  </a:lnTo>
                  <a:lnTo>
                    <a:pt x="1371" y="564"/>
                  </a:lnTo>
                  <a:lnTo>
                    <a:pt x="1340" y="562"/>
                  </a:lnTo>
                  <a:lnTo>
                    <a:pt x="1309" y="558"/>
                  </a:lnTo>
                  <a:lnTo>
                    <a:pt x="1279" y="551"/>
                  </a:lnTo>
                  <a:lnTo>
                    <a:pt x="1250" y="544"/>
                  </a:lnTo>
                  <a:lnTo>
                    <a:pt x="1221" y="534"/>
                  </a:lnTo>
                  <a:lnTo>
                    <a:pt x="1193" y="522"/>
                  </a:lnTo>
                  <a:lnTo>
                    <a:pt x="1164" y="508"/>
                  </a:lnTo>
                  <a:lnTo>
                    <a:pt x="1134" y="493"/>
                  </a:lnTo>
                  <a:lnTo>
                    <a:pt x="1105" y="476"/>
                  </a:lnTo>
                  <a:lnTo>
                    <a:pt x="1074" y="458"/>
                  </a:lnTo>
                  <a:lnTo>
                    <a:pt x="1043" y="439"/>
                  </a:lnTo>
                  <a:lnTo>
                    <a:pt x="1011" y="417"/>
                  </a:lnTo>
                  <a:lnTo>
                    <a:pt x="969" y="390"/>
                  </a:lnTo>
                  <a:lnTo>
                    <a:pt x="929" y="364"/>
                  </a:lnTo>
                  <a:lnTo>
                    <a:pt x="908" y="351"/>
                  </a:lnTo>
                  <a:lnTo>
                    <a:pt x="887" y="339"/>
                  </a:lnTo>
                  <a:lnTo>
                    <a:pt x="867" y="329"/>
                  </a:lnTo>
                  <a:lnTo>
                    <a:pt x="847" y="319"/>
                  </a:lnTo>
                  <a:lnTo>
                    <a:pt x="827" y="310"/>
                  </a:lnTo>
                  <a:lnTo>
                    <a:pt x="807" y="303"/>
                  </a:lnTo>
                  <a:lnTo>
                    <a:pt x="787" y="296"/>
                  </a:lnTo>
                  <a:lnTo>
                    <a:pt x="768" y="292"/>
                  </a:lnTo>
                  <a:lnTo>
                    <a:pt x="747" y="289"/>
                  </a:lnTo>
                  <a:lnTo>
                    <a:pt x="728" y="288"/>
                  </a:lnTo>
                  <a:lnTo>
                    <a:pt x="709" y="289"/>
                  </a:lnTo>
                  <a:lnTo>
                    <a:pt x="690" y="292"/>
                  </a:lnTo>
                  <a:lnTo>
                    <a:pt x="676" y="295"/>
                  </a:lnTo>
                  <a:lnTo>
                    <a:pt x="662" y="299"/>
                  </a:lnTo>
                  <a:lnTo>
                    <a:pt x="648" y="303"/>
                  </a:lnTo>
                  <a:lnTo>
                    <a:pt x="635" y="308"/>
                  </a:lnTo>
                  <a:lnTo>
                    <a:pt x="622" y="314"/>
                  </a:lnTo>
                  <a:lnTo>
                    <a:pt x="610" y="320"/>
                  </a:lnTo>
                  <a:lnTo>
                    <a:pt x="598" y="326"/>
                  </a:lnTo>
                  <a:lnTo>
                    <a:pt x="587" y="335"/>
                  </a:lnTo>
                  <a:lnTo>
                    <a:pt x="578" y="343"/>
                  </a:lnTo>
                  <a:lnTo>
                    <a:pt x="568" y="352"/>
                  </a:lnTo>
                  <a:lnTo>
                    <a:pt x="560" y="363"/>
                  </a:lnTo>
                  <a:lnTo>
                    <a:pt x="553" y="373"/>
                  </a:lnTo>
                  <a:lnTo>
                    <a:pt x="548" y="385"/>
                  </a:lnTo>
                  <a:lnTo>
                    <a:pt x="543" y="399"/>
                  </a:lnTo>
                  <a:lnTo>
                    <a:pt x="540" y="413"/>
                  </a:lnTo>
                  <a:lnTo>
                    <a:pt x="539" y="428"/>
                  </a:lnTo>
                  <a:lnTo>
                    <a:pt x="540" y="441"/>
                  </a:lnTo>
                  <a:lnTo>
                    <a:pt x="542" y="453"/>
                  </a:lnTo>
                  <a:lnTo>
                    <a:pt x="546" y="464"/>
                  </a:lnTo>
                  <a:lnTo>
                    <a:pt x="551" y="475"/>
                  </a:lnTo>
                  <a:lnTo>
                    <a:pt x="557" y="486"/>
                  </a:lnTo>
                  <a:lnTo>
                    <a:pt x="565" y="495"/>
                  </a:lnTo>
                  <a:lnTo>
                    <a:pt x="573" y="504"/>
                  </a:lnTo>
                  <a:lnTo>
                    <a:pt x="582" y="511"/>
                  </a:lnTo>
                  <a:lnTo>
                    <a:pt x="593" y="518"/>
                  </a:lnTo>
                  <a:lnTo>
                    <a:pt x="603" y="524"/>
                  </a:lnTo>
                  <a:lnTo>
                    <a:pt x="615" y="530"/>
                  </a:lnTo>
                  <a:lnTo>
                    <a:pt x="628" y="534"/>
                  </a:lnTo>
                  <a:lnTo>
                    <a:pt x="639" y="538"/>
                  </a:lnTo>
                  <a:lnTo>
                    <a:pt x="652" y="541"/>
                  </a:lnTo>
                  <a:lnTo>
                    <a:pt x="665" y="544"/>
                  </a:lnTo>
                  <a:lnTo>
                    <a:pt x="678" y="545"/>
                  </a:lnTo>
                  <a:lnTo>
                    <a:pt x="691" y="545"/>
                  </a:lnTo>
                  <a:lnTo>
                    <a:pt x="704" y="545"/>
                  </a:lnTo>
                  <a:lnTo>
                    <a:pt x="716" y="543"/>
                  </a:lnTo>
                  <a:lnTo>
                    <a:pt x="728" y="540"/>
                  </a:lnTo>
                  <a:lnTo>
                    <a:pt x="740" y="537"/>
                  </a:lnTo>
                  <a:lnTo>
                    <a:pt x="751" y="534"/>
                  </a:lnTo>
                  <a:lnTo>
                    <a:pt x="760" y="529"/>
                  </a:lnTo>
                  <a:lnTo>
                    <a:pt x="769" y="523"/>
                  </a:lnTo>
                  <a:lnTo>
                    <a:pt x="777" y="516"/>
                  </a:lnTo>
                  <a:lnTo>
                    <a:pt x="785" y="508"/>
                  </a:lnTo>
                  <a:lnTo>
                    <a:pt x="790" y="500"/>
                  </a:lnTo>
                  <a:lnTo>
                    <a:pt x="794" y="491"/>
                  </a:lnTo>
                  <a:lnTo>
                    <a:pt x="798" y="480"/>
                  </a:lnTo>
                  <a:lnTo>
                    <a:pt x="799" y="469"/>
                  </a:lnTo>
                  <a:lnTo>
                    <a:pt x="799" y="457"/>
                  </a:lnTo>
                  <a:lnTo>
                    <a:pt x="796" y="443"/>
                  </a:lnTo>
                  <a:lnTo>
                    <a:pt x="794" y="434"/>
                  </a:lnTo>
                  <a:lnTo>
                    <a:pt x="791" y="427"/>
                  </a:lnTo>
                  <a:lnTo>
                    <a:pt x="787" y="419"/>
                  </a:lnTo>
                  <a:lnTo>
                    <a:pt x="783" y="412"/>
                  </a:lnTo>
                  <a:lnTo>
                    <a:pt x="777" y="406"/>
                  </a:lnTo>
                  <a:lnTo>
                    <a:pt x="772" y="400"/>
                  </a:lnTo>
                  <a:lnTo>
                    <a:pt x="765" y="396"/>
                  </a:lnTo>
                  <a:lnTo>
                    <a:pt x="759" y="392"/>
                  </a:lnTo>
                  <a:lnTo>
                    <a:pt x="753" y="387"/>
                  </a:lnTo>
                  <a:lnTo>
                    <a:pt x="745" y="384"/>
                  </a:lnTo>
                  <a:lnTo>
                    <a:pt x="738" y="382"/>
                  </a:lnTo>
                  <a:lnTo>
                    <a:pt x="729" y="380"/>
                  </a:lnTo>
                  <a:lnTo>
                    <a:pt x="722" y="379"/>
                  </a:lnTo>
                  <a:lnTo>
                    <a:pt x="714" y="378"/>
                  </a:lnTo>
                  <a:lnTo>
                    <a:pt x="706" y="378"/>
                  </a:lnTo>
                  <a:lnTo>
                    <a:pt x="698" y="378"/>
                  </a:lnTo>
                  <a:lnTo>
                    <a:pt x="691" y="379"/>
                  </a:lnTo>
                  <a:lnTo>
                    <a:pt x="683" y="380"/>
                  </a:lnTo>
                  <a:lnTo>
                    <a:pt x="676" y="382"/>
                  </a:lnTo>
                  <a:lnTo>
                    <a:pt x="668" y="384"/>
                  </a:lnTo>
                  <a:lnTo>
                    <a:pt x="662" y="387"/>
                  </a:lnTo>
                  <a:lnTo>
                    <a:pt x="656" y="391"/>
                  </a:lnTo>
                  <a:lnTo>
                    <a:pt x="650" y="395"/>
                  </a:lnTo>
                  <a:lnTo>
                    <a:pt x="645" y="399"/>
                  </a:lnTo>
                  <a:lnTo>
                    <a:pt x="641" y="404"/>
                  </a:lnTo>
                  <a:lnTo>
                    <a:pt x="636" y="410"/>
                  </a:lnTo>
                  <a:lnTo>
                    <a:pt x="633" y="416"/>
                  </a:lnTo>
                  <a:lnTo>
                    <a:pt x="631" y="423"/>
                  </a:lnTo>
                  <a:lnTo>
                    <a:pt x="630" y="429"/>
                  </a:lnTo>
                  <a:lnTo>
                    <a:pt x="629" y="437"/>
                  </a:lnTo>
                  <a:lnTo>
                    <a:pt x="629" y="445"/>
                  </a:lnTo>
                  <a:lnTo>
                    <a:pt x="631" y="453"/>
                  </a:lnTo>
                  <a:lnTo>
                    <a:pt x="633" y="462"/>
                  </a:lnTo>
                  <a:lnTo>
                    <a:pt x="637" y="469"/>
                  </a:lnTo>
                  <a:lnTo>
                    <a:pt x="642" y="473"/>
                  </a:lnTo>
                  <a:lnTo>
                    <a:pt x="647" y="475"/>
                  </a:lnTo>
                  <a:lnTo>
                    <a:pt x="652" y="475"/>
                  </a:lnTo>
                  <a:lnTo>
                    <a:pt x="659" y="474"/>
                  </a:lnTo>
                  <a:lnTo>
                    <a:pt x="666" y="473"/>
                  </a:lnTo>
                  <a:lnTo>
                    <a:pt x="673" y="471"/>
                  </a:lnTo>
                  <a:lnTo>
                    <a:pt x="680" y="469"/>
                  </a:lnTo>
                  <a:lnTo>
                    <a:pt x="688" y="467"/>
                  </a:lnTo>
                  <a:lnTo>
                    <a:pt x="695" y="464"/>
                  </a:lnTo>
                  <a:lnTo>
                    <a:pt x="701" y="464"/>
                  </a:lnTo>
                  <a:lnTo>
                    <a:pt x="709" y="464"/>
                  </a:lnTo>
                  <a:lnTo>
                    <a:pt x="715" y="468"/>
                  </a:lnTo>
                  <a:lnTo>
                    <a:pt x="721" y="472"/>
                  </a:lnTo>
                  <a:lnTo>
                    <a:pt x="727" y="479"/>
                  </a:lnTo>
                  <a:lnTo>
                    <a:pt x="714" y="486"/>
                  </a:lnTo>
                  <a:lnTo>
                    <a:pt x="704" y="491"/>
                  </a:lnTo>
                  <a:lnTo>
                    <a:pt x="692" y="494"/>
                  </a:lnTo>
                  <a:lnTo>
                    <a:pt x="682" y="497"/>
                  </a:lnTo>
                  <a:lnTo>
                    <a:pt x="672" y="498"/>
                  </a:lnTo>
                  <a:lnTo>
                    <a:pt x="663" y="498"/>
                  </a:lnTo>
                  <a:lnTo>
                    <a:pt x="653" y="497"/>
                  </a:lnTo>
                  <a:lnTo>
                    <a:pt x="646" y="493"/>
                  </a:lnTo>
                  <a:lnTo>
                    <a:pt x="638" y="490"/>
                  </a:lnTo>
                  <a:lnTo>
                    <a:pt x="631" y="486"/>
                  </a:lnTo>
                  <a:lnTo>
                    <a:pt x="625" y="482"/>
                  </a:lnTo>
                  <a:lnTo>
                    <a:pt x="619" y="475"/>
                  </a:lnTo>
                  <a:lnTo>
                    <a:pt x="615" y="470"/>
                  </a:lnTo>
                  <a:lnTo>
                    <a:pt x="611" y="462"/>
                  </a:lnTo>
                  <a:lnTo>
                    <a:pt x="607" y="456"/>
                  </a:lnTo>
                  <a:lnTo>
                    <a:pt x="605" y="448"/>
                  </a:lnTo>
                  <a:lnTo>
                    <a:pt x="604" y="441"/>
                  </a:lnTo>
                  <a:lnTo>
                    <a:pt x="603" y="432"/>
                  </a:lnTo>
                  <a:lnTo>
                    <a:pt x="603" y="425"/>
                  </a:lnTo>
                  <a:lnTo>
                    <a:pt x="605" y="416"/>
                  </a:lnTo>
                  <a:lnTo>
                    <a:pt x="607" y="409"/>
                  </a:lnTo>
                  <a:lnTo>
                    <a:pt x="611" y="401"/>
                  </a:lnTo>
                  <a:lnTo>
                    <a:pt x="615" y="394"/>
                  </a:lnTo>
                  <a:lnTo>
                    <a:pt x="620" y="387"/>
                  </a:lnTo>
                  <a:lnTo>
                    <a:pt x="627" y="381"/>
                  </a:lnTo>
                  <a:lnTo>
                    <a:pt x="633" y="375"/>
                  </a:lnTo>
                  <a:lnTo>
                    <a:pt x="642" y="370"/>
                  </a:lnTo>
                  <a:lnTo>
                    <a:pt x="652" y="365"/>
                  </a:lnTo>
                  <a:lnTo>
                    <a:pt x="663" y="362"/>
                  </a:lnTo>
                  <a:lnTo>
                    <a:pt x="675" y="358"/>
                  </a:lnTo>
                  <a:lnTo>
                    <a:pt x="688" y="357"/>
                  </a:lnTo>
                  <a:lnTo>
                    <a:pt x="702" y="356"/>
                  </a:lnTo>
                  <a:lnTo>
                    <a:pt x="714" y="357"/>
                  </a:lnTo>
                  <a:lnTo>
                    <a:pt x="725" y="358"/>
                  </a:lnTo>
                  <a:lnTo>
                    <a:pt x="735" y="362"/>
                  </a:lnTo>
                  <a:lnTo>
                    <a:pt x="744" y="365"/>
                  </a:lnTo>
                  <a:lnTo>
                    <a:pt x="753" y="370"/>
                  </a:lnTo>
                  <a:lnTo>
                    <a:pt x="761" y="376"/>
                  </a:lnTo>
                  <a:lnTo>
                    <a:pt x="769" y="381"/>
                  </a:lnTo>
                  <a:lnTo>
                    <a:pt x="775" y="388"/>
                  </a:lnTo>
                  <a:lnTo>
                    <a:pt x="782" y="396"/>
                  </a:lnTo>
                  <a:lnTo>
                    <a:pt x="788" y="403"/>
                  </a:lnTo>
                  <a:lnTo>
                    <a:pt x="792" y="412"/>
                  </a:lnTo>
                  <a:lnTo>
                    <a:pt x="796" y="422"/>
                  </a:lnTo>
                  <a:lnTo>
                    <a:pt x="800" y="430"/>
                  </a:lnTo>
                  <a:lnTo>
                    <a:pt x="803" y="440"/>
                  </a:lnTo>
                  <a:lnTo>
                    <a:pt x="804" y="450"/>
                  </a:lnTo>
                  <a:lnTo>
                    <a:pt x="805" y="460"/>
                  </a:lnTo>
                  <a:lnTo>
                    <a:pt x="806" y="470"/>
                  </a:lnTo>
                  <a:lnTo>
                    <a:pt x="805" y="480"/>
                  </a:lnTo>
                  <a:lnTo>
                    <a:pt x="804" y="490"/>
                  </a:lnTo>
                  <a:lnTo>
                    <a:pt x="802" y="500"/>
                  </a:lnTo>
                  <a:lnTo>
                    <a:pt x="799" y="510"/>
                  </a:lnTo>
                  <a:lnTo>
                    <a:pt x="794" y="519"/>
                  </a:lnTo>
                  <a:lnTo>
                    <a:pt x="790" y="529"/>
                  </a:lnTo>
                  <a:lnTo>
                    <a:pt x="784" y="537"/>
                  </a:lnTo>
                  <a:lnTo>
                    <a:pt x="777" y="546"/>
                  </a:lnTo>
                  <a:lnTo>
                    <a:pt x="770" y="553"/>
                  </a:lnTo>
                  <a:lnTo>
                    <a:pt x="761" y="561"/>
                  </a:lnTo>
                  <a:lnTo>
                    <a:pt x="752" y="567"/>
                  </a:lnTo>
                  <a:lnTo>
                    <a:pt x="741" y="572"/>
                  </a:lnTo>
                  <a:lnTo>
                    <a:pt x="729" y="578"/>
                  </a:lnTo>
                  <a:lnTo>
                    <a:pt x="716" y="581"/>
                  </a:lnTo>
                  <a:lnTo>
                    <a:pt x="702" y="584"/>
                  </a:lnTo>
                  <a:lnTo>
                    <a:pt x="693" y="586"/>
                  </a:lnTo>
                  <a:lnTo>
                    <a:pt x="682" y="586"/>
                  </a:lnTo>
                  <a:lnTo>
                    <a:pt x="672" y="586"/>
                  </a:lnTo>
                  <a:lnTo>
                    <a:pt x="661" y="586"/>
                  </a:lnTo>
                  <a:lnTo>
                    <a:pt x="651" y="584"/>
                  </a:lnTo>
                  <a:lnTo>
                    <a:pt x="641" y="582"/>
                  </a:lnTo>
                  <a:lnTo>
                    <a:pt x="631" y="580"/>
                  </a:lnTo>
                  <a:lnTo>
                    <a:pt x="621" y="577"/>
                  </a:lnTo>
                  <a:lnTo>
                    <a:pt x="612" y="572"/>
                  </a:lnTo>
                  <a:lnTo>
                    <a:pt x="602" y="568"/>
                  </a:lnTo>
                  <a:lnTo>
                    <a:pt x="594" y="563"/>
                  </a:lnTo>
                  <a:lnTo>
                    <a:pt x="585" y="558"/>
                  </a:lnTo>
                  <a:lnTo>
                    <a:pt x="576" y="551"/>
                  </a:lnTo>
                  <a:lnTo>
                    <a:pt x="568" y="545"/>
                  </a:lnTo>
                  <a:lnTo>
                    <a:pt x="560" y="537"/>
                  </a:lnTo>
                  <a:lnTo>
                    <a:pt x="554" y="531"/>
                  </a:lnTo>
                  <a:lnTo>
                    <a:pt x="548" y="522"/>
                  </a:lnTo>
                  <a:lnTo>
                    <a:pt x="541" y="515"/>
                  </a:lnTo>
                  <a:lnTo>
                    <a:pt x="536" y="506"/>
                  </a:lnTo>
                  <a:lnTo>
                    <a:pt x="531" y="497"/>
                  </a:lnTo>
                  <a:lnTo>
                    <a:pt x="526" y="488"/>
                  </a:lnTo>
                  <a:lnTo>
                    <a:pt x="523" y="478"/>
                  </a:lnTo>
                  <a:lnTo>
                    <a:pt x="520" y="469"/>
                  </a:lnTo>
                  <a:lnTo>
                    <a:pt x="518" y="458"/>
                  </a:lnTo>
                  <a:lnTo>
                    <a:pt x="516" y="448"/>
                  </a:lnTo>
                  <a:lnTo>
                    <a:pt x="515" y="438"/>
                  </a:lnTo>
                  <a:lnTo>
                    <a:pt x="515" y="427"/>
                  </a:lnTo>
                  <a:lnTo>
                    <a:pt x="516" y="416"/>
                  </a:lnTo>
                  <a:lnTo>
                    <a:pt x="518" y="406"/>
                  </a:lnTo>
                  <a:lnTo>
                    <a:pt x="520" y="395"/>
                  </a:lnTo>
                  <a:lnTo>
                    <a:pt x="523" y="384"/>
                  </a:lnTo>
                  <a:lnTo>
                    <a:pt x="528" y="373"/>
                  </a:lnTo>
                  <a:lnTo>
                    <a:pt x="488" y="412"/>
                  </a:lnTo>
                  <a:lnTo>
                    <a:pt x="447" y="456"/>
                  </a:lnTo>
                  <a:lnTo>
                    <a:pt x="425" y="478"/>
                  </a:lnTo>
                  <a:lnTo>
                    <a:pt x="404" y="500"/>
                  </a:lnTo>
                  <a:lnTo>
                    <a:pt x="380" y="520"/>
                  </a:lnTo>
                  <a:lnTo>
                    <a:pt x="357" y="540"/>
                  </a:lnTo>
                  <a:lnTo>
                    <a:pt x="345" y="549"/>
                  </a:lnTo>
                  <a:lnTo>
                    <a:pt x="332" y="558"/>
                  </a:lnTo>
                  <a:lnTo>
                    <a:pt x="320" y="566"/>
                  </a:lnTo>
                  <a:lnTo>
                    <a:pt x="307" y="574"/>
                  </a:lnTo>
                  <a:lnTo>
                    <a:pt x="294" y="580"/>
                  </a:lnTo>
                  <a:lnTo>
                    <a:pt x="281" y="586"/>
                  </a:lnTo>
                  <a:lnTo>
                    <a:pt x="267" y="591"/>
                  </a:lnTo>
                  <a:lnTo>
                    <a:pt x="253" y="596"/>
                  </a:lnTo>
                  <a:lnTo>
                    <a:pt x="239" y="599"/>
                  </a:lnTo>
                  <a:lnTo>
                    <a:pt x="224" y="601"/>
                  </a:lnTo>
                  <a:lnTo>
                    <a:pt x="210" y="602"/>
                  </a:lnTo>
                  <a:lnTo>
                    <a:pt x="194" y="602"/>
                  </a:lnTo>
                  <a:lnTo>
                    <a:pt x="179" y="602"/>
                  </a:lnTo>
                  <a:lnTo>
                    <a:pt x="163" y="600"/>
                  </a:lnTo>
                  <a:lnTo>
                    <a:pt x="147" y="596"/>
                  </a:lnTo>
                  <a:lnTo>
                    <a:pt x="131" y="592"/>
                  </a:lnTo>
                  <a:lnTo>
                    <a:pt x="121" y="587"/>
                  </a:lnTo>
                  <a:lnTo>
                    <a:pt x="111" y="583"/>
                  </a:lnTo>
                  <a:lnTo>
                    <a:pt x="101" y="578"/>
                  </a:lnTo>
                  <a:lnTo>
                    <a:pt x="92" y="572"/>
                  </a:lnTo>
                  <a:lnTo>
                    <a:pt x="82" y="567"/>
                  </a:lnTo>
                  <a:lnTo>
                    <a:pt x="74" y="560"/>
                  </a:lnTo>
                  <a:lnTo>
                    <a:pt x="66" y="553"/>
                  </a:lnTo>
                  <a:lnTo>
                    <a:pt x="58" y="546"/>
                  </a:lnTo>
                  <a:lnTo>
                    <a:pt x="50" y="537"/>
                  </a:lnTo>
                  <a:lnTo>
                    <a:pt x="44" y="530"/>
                  </a:lnTo>
                  <a:lnTo>
                    <a:pt x="37" y="521"/>
                  </a:lnTo>
                  <a:lnTo>
                    <a:pt x="31" y="511"/>
                  </a:lnTo>
                  <a:lnTo>
                    <a:pt x="26" y="503"/>
                  </a:lnTo>
                  <a:lnTo>
                    <a:pt x="20" y="493"/>
                  </a:lnTo>
                  <a:lnTo>
                    <a:pt x="16" y="484"/>
                  </a:lnTo>
                  <a:lnTo>
                    <a:pt x="12" y="474"/>
                  </a:lnTo>
                  <a:lnTo>
                    <a:pt x="8" y="463"/>
                  </a:lnTo>
                  <a:lnTo>
                    <a:pt x="5" y="454"/>
                  </a:lnTo>
                  <a:lnTo>
                    <a:pt x="3" y="444"/>
                  </a:lnTo>
                  <a:lnTo>
                    <a:pt x="2" y="433"/>
                  </a:lnTo>
                  <a:lnTo>
                    <a:pt x="1" y="424"/>
                  </a:lnTo>
                  <a:lnTo>
                    <a:pt x="0" y="413"/>
                  </a:lnTo>
                  <a:lnTo>
                    <a:pt x="0" y="403"/>
                  </a:lnTo>
                  <a:lnTo>
                    <a:pt x="1" y="393"/>
                  </a:lnTo>
                  <a:lnTo>
                    <a:pt x="3" y="383"/>
                  </a:lnTo>
                  <a:lnTo>
                    <a:pt x="5" y="373"/>
                  </a:lnTo>
                  <a:lnTo>
                    <a:pt x="7" y="364"/>
                  </a:lnTo>
                  <a:lnTo>
                    <a:pt x="12" y="354"/>
                  </a:lnTo>
                  <a:lnTo>
                    <a:pt x="16" y="346"/>
                  </a:lnTo>
                  <a:lnTo>
                    <a:pt x="21" y="337"/>
                  </a:lnTo>
                  <a:lnTo>
                    <a:pt x="27" y="329"/>
                  </a:lnTo>
                  <a:lnTo>
                    <a:pt x="33" y="320"/>
                  </a:lnTo>
                  <a:lnTo>
                    <a:pt x="34" y="320"/>
                  </a:lnTo>
                  <a:lnTo>
                    <a:pt x="46" y="309"/>
                  </a:lnTo>
                  <a:lnTo>
                    <a:pt x="60" y="299"/>
                  </a:lnTo>
                  <a:lnTo>
                    <a:pt x="74" y="291"/>
                  </a:lnTo>
                  <a:lnTo>
                    <a:pt x="89" y="285"/>
                  </a:lnTo>
                  <a:lnTo>
                    <a:pt x="103" y="279"/>
                  </a:lnTo>
                  <a:lnTo>
                    <a:pt x="118" y="276"/>
                  </a:lnTo>
                  <a:lnTo>
                    <a:pt x="134" y="274"/>
                  </a:lnTo>
                  <a:lnTo>
                    <a:pt x="150" y="273"/>
                  </a:lnTo>
                  <a:lnTo>
                    <a:pt x="166" y="274"/>
                  </a:lnTo>
                  <a:lnTo>
                    <a:pt x="182" y="275"/>
                  </a:lnTo>
                  <a:lnTo>
                    <a:pt x="198" y="278"/>
                  </a:lnTo>
                  <a:lnTo>
                    <a:pt x="215" y="281"/>
                  </a:lnTo>
                  <a:lnTo>
                    <a:pt x="229" y="287"/>
                  </a:lnTo>
                  <a:lnTo>
                    <a:pt x="243" y="293"/>
                  </a:lnTo>
                  <a:lnTo>
                    <a:pt x="257" y="300"/>
                  </a:lnTo>
                  <a:lnTo>
                    <a:pt x="271" y="307"/>
                  </a:lnTo>
                  <a:lnTo>
                    <a:pt x="283" y="316"/>
                  </a:lnTo>
                  <a:lnTo>
                    <a:pt x="294" y="324"/>
                  </a:lnTo>
                  <a:lnTo>
                    <a:pt x="304" y="335"/>
                  </a:lnTo>
                  <a:lnTo>
                    <a:pt x="313" y="345"/>
                  </a:lnTo>
                  <a:lnTo>
                    <a:pt x="320" y="355"/>
                  </a:lnTo>
                  <a:lnTo>
                    <a:pt x="327" y="367"/>
                  </a:lnTo>
                  <a:lnTo>
                    <a:pt x="331" y="379"/>
                  </a:lnTo>
                  <a:lnTo>
                    <a:pt x="333" y="391"/>
                  </a:lnTo>
                  <a:lnTo>
                    <a:pt x="334" y="403"/>
                  </a:lnTo>
                  <a:lnTo>
                    <a:pt x="333" y="416"/>
                  </a:lnTo>
                  <a:lnTo>
                    <a:pt x="330" y="429"/>
                  </a:lnTo>
                  <a:lnTo>
                    <a:pt x="324" y="442"/>
                  </a:lnTo>
                  <a:lnTo>
                    <a:pt x="317" y="455"/>
                  </a:lnTo>
                  <a:lnTo>
                    <a:pt x="306" y="468"/>
                  </a:lnTo>
                  <a:lnTo>
                    <a:pt x="294" y="480"/>
                  </a:lnTo>
                  <a:lnTo>
                    <a:pt x="279" y="493"/>
                  </a:lnTo>
                  <a:lnTo>
                    <a:pt x="268" y="501"/>
                  </a:lnTo>
                  <a:lnTo>
                    <a:pt x="255" y="507"/>
                  </a:lnTo>
                  <a:lnTo>
                    <a:pt x="243" y="511"/>
                  </a:lnTo>
                  <a:lnTo>
                    <a:pt x="231" y="515"/>
                  </a:lnTo>
                  <a:lnTo>
                    <a:pt x="218" y="516"/>
                  </a:lnTo>
                  <a:lnTo>
                    <a:pt x="205" y="517"/>
                  </a:lnTo>
                  <a:lnTo>
                    <a:pt x="192" y="516"/>
                  </a:lnTo>
                  <a:lnTo>
                    <a:pt x="180" y="514"/>
                  </a:lnTo>
                  <a:lnTo>
                    <a:pt x="169" y="510"/>
                  </a:lnTo>
                  <a:lnTo>
                    <a:pt x="157" y="506"/>
                  </a:lnTo>
                  <a:lnTo>
                    <a:pt x="147" y="500"/>
                  </a:lnTo>
                  <a:lnTo>
                    <a:pt x="138" y="493"/>
                  </a:lnTo>
                  <a:lnTo>
                    <a:pt x="129" y="485"/>
                  </a:lnTo>
                  <a:lnTo>
                    <a:pt x="123" y="476"/>
                  </a:lnTo>
                  <a:lnTo>
                    <a:pt x="117" y="465"/>
                  </a:lnTo>
                  <a:lnTo>
                    <a:pt x="114" y="455"/>
                  </a:lnTo>
                  <a:lnTo>
                    <a:pt x="112" y="448"/>
                  </a:lnTo>
                  <a:lnTo>
                    <a:pt x="112" y="439"/>
                  </a:lnTo>
                  <a:lnTo>
                    <a:pt x="113" y="428"/>
                  </a:lnTo>
                  <a:lnTo>
                    <a:pt x="115" y="417"/>
                  </a:lnTo>
                  <a:lnTo>
                    <a:pt x="117" y="413"/>
                  </a:lnTo>
                  <a:lnTo>
                    <a:pt x="119" y="408"/>
                  </a:lnTo>
                  <a:lnTo>
                    <a:pt x="123" y="402"/>
                  </a:lnTo>
                  <a:lnTo>
                    <a:pt x="127" y="398"/>
                  </a:lnTo>
                  <a:lnTo>
                    <a:pt x="131" y="395"/>
                  </a:lnTo>
                  <a:lnTo>
                    <a:pt x="138" y="392"/>
                  </a:lnTo>
                  <a:lnTo>
                    <a:pt x="143" y="390"/>
                  </a:lnTo>
                  <a:lnTo>
                    <a:pt x="150" y="387"/>
                  </a:lnTo>
                  <a:lnTo>
                    <a:pt x="154" y="394"/>
                  </a:lnTo>
                  <a:lnTo>
                    <a:pt x="155" y="399"/>
                  </a:lnTo>
                  <a:lnTo>
                    <a:pt x="155" y="404"/>
                  </a:lnTo>
                  <a:lnTo>
                    <a:pt x="154" y="410"/>
                  </a:lnTo>
                  <a:lnTo>
                    <a:pt x="149" y="422"/>
                  </a:lnTo>
                  <a:lnTo>
                    <a:pt x="142" y="432"/>
                  </a:lnTo>
                  <a:lnTo>
                    <a:pt x="135" y="444"/>
                  </a:lnTo>
                  <a:lnTo>
                    <a:pt x="131" y="455"/>
                  </a:lnTo>
                  <a:lnTo>
                    <a:pt x="131" y="460"/>
                  </a:lnTo>
                  <a:lnTo>
                    <a:pt x="131" y="464"/>
                  </a:lnTo>
                  <a:lnTo>
                    <a:pt x="133" y="470"/>
                  </a:lnTo>
                  <a:lnTo>
                    <a:pt x="138" y="475"/>
                  </a:lnTo>
                  <a:lnTo>
                    <a:pt x="146" y="483"/>
                  </a:lnTo>
                  <a:lnTo>
                    <a:pt x="157" y="489"/>
                  </a:lnTo>
                  <a:lnTo>
                    <a:pt x="168" y="493"/>
                  </a:lnTo>
                  <a:lnTo>
                    <a:pt x="180" y="498"/>
                  </a:lnTo>
                  <a:lnTo>
                    <a:pt x="193" y="499"/>
                  </a:lnTo>
                  <a:lnTo>
                    <a:pt x="206" y="500"/>
                  </a:lnTo>
                  <a:lnTo>
                    <a:pt x="219" y="499"/>
                  </a:lnTo>
                  <a:lnTo>
                    <a:pt x="232" y="495"/>
                  </a:lnTo>
                  <a:lnTo>
                    <a:pt x="244" y="491"/>
                  </a:lnTo>
                  <a:lnTo>
                    <a:pt x="256" y="485"/>
                  </a:lnTo>
                  <a:lnTo>
                    <a:pt x="261" y="482"/>
                  </a:lnTo>
                  <a:lnTo>
                    <a:pt x="267" y="477"/>
                  </a:lnTo>
                  <a:lnTo>
                    <a:pt x="271" y="472"/>
                  </a:lnTo>
                  <a:lnTo>
                    <a:pt x="275" y="467"/>
                  </a:lnTo>
                  <a:lnTo>
                    <a:pt x="280" y="461"/>
                  </a:lnTo>
                  <a:lnTo>
                    <a:pt x="283" y="455"/>
                  </a:lnTo>
                  <a:lnTo>
                    <a:pt x="286" y="448"/>
                  </a:lnTo>
                  <a:lnTo>
                    <a:pt x="288" y="441"/>
                  </a:lnTo>
                  <a:lnTo>
                    <a:pt x="290" y="433"/>
                  </a:lnTo>
                  <a:lnTo>
                    <a:pt x="291" y="425"/>
                  </a:lnTo>
                  <a:lnTo>
                    <a:pt x="292" y="415"/>
                  </a:lnTo>
                  <a:lnTo>
                    <a:pt x="292" y="407"/>
                  </a:lnTo>
                  <a:close/>
                  <a:moveTo>
                    <a:pt x="1957" y="247"/>
                  </a:moveTo>
                  <a:lnTo>
                    <a:pt x="1957" y="247"/>
                  </a:lnTo>
                  <a:lnTo>
                    <a:pt x="1968" y="233"/>
                  </a:lnTo>
                  <a:lnTo>
                    <a:pt x="1977" y="219"/>
                  </a:lnTo>
                  <a:lnTo>
                    <a:pt x="1987" y="204"/>
                  </a:lnTo>
                  <a:lnTo>
                    <a:pt x="1995" y="190"/>
                  </a:lnTo>
                  <a:lnTo>
                    <a:pt x="2001" y="177"/>
                  </a:lnTo>
                  <a:lnTo>
                    <a:pt x="2006" y="163"/>
                  </a:lnTo>
                  <a:lnTo>
                    <a:pt x="2011" y="148"/>
                  </a:lnTo>
                  <a:lnTo>
                    <a:pt x="2013" y="134"/>
                  </a:lnTo>
                  <a:lnTo>
                    <a:pt x="2014" y="120"/>
                  </a:lnTo>
                  <a:lnTo>
                    <a:pt x="2012" y="106"/>
                  </a:lnTo>
                  <a:lnTo>
                    <a:pt x="2008" y="93"/>
                  </a:lnTo>
                  <a:lnTo>
                    <a:pt x="2003" y="79"/>
                  </a:lnTo>
                  <a:lnTo>
                    <a:pt x="2000" y="73"/>
                  </a:lnTo>
                  <a:lnTo>
                    <a:pt x="1996" y="66"/>
                  </a:lnTo>
                  <a:lnTo>
                    <a:pt x="1990" y="61"/>
                  </a:lnTo>
                  <a:lnTo>
                    <a:pt x="1985" y="55"/>
                  </a:lnTo>
                  <a:lnTo>
                    <a:pt x="1972" y="42"/>
                  </a:lnTo>
                  <a:lnTo>
                    <a:pt x="1957" y="31"/>
                  </a:lnTo>
                  <a:lnTo>
                    <a:pt x="1941" y="42"/>
                  </a:lnTo>
                  <a:lnTo>
                    <a:pt x="1928" y="55"/>
                  </a:lnTo>
                  <a:lnTo>
                    <a:pt x="1923" y="61"/>
                  </a:lnTo>
                  <a:lnTo>
                    <a:pt x="1919" y="66"/>
                  </a:lnTo>
                  <a:lnTo>
                    <a:pt x="1914" y="73"/>
                  </a:lnTo>
                  <a:lnTo>
                    <a:pt x="1910" y="79"/>
                  </a:lnTo>
                  <a:lnTo>
                    <a:pt x="1905" y="93"/>
                  </a:lnTo>
                  <a:lnTo>
                    <a:pt x="1902" y="106"/>
                  </a:lnTo>
                  <a:lnTo>
                    <a:pt x="1901" y="120"/>
                  </a:lnTo>
                  <a:lnTo>
                    <a:pt x="1901" y="134"/>
                  </a:lnTo>
                  <a:lnTo>
                    <a:pt x="1903" y="148"/>
                  </a:lnTo>
                  <a:lnTo>
                    <a:pt x="1907" y="163"/>
                  </a:lnTo>
                  <a:lnTo>
                    <a:pt x="1912" y="177"/>
                  </a:lnTo>
                  <a:lnTo>
                    <a:pt x="1919" y="190"/>
                  </a:lnTo>
                  <a:lnTo>
                    <a:pt x="1927" y="204"/>
                  </a:lnTo>
                  <a:lnTo>
                    <a:pt x="1936" y="219"/>
                  </a:lnTo>
                  <a:lnTo>
                    <a:pt x="1947" y="233"/>
                  </a:lnTo>
                  <a:lnTo>
                    <a:pt x="1957" y="247"/>
                  </a:lnTo>
                  <a:close/>
                  <a:moveTo>
                    <a:pt x="1957" y="261"/>
                  </a:moveTo>
                  <a:lnTo>
                    <a:pt x="1957" y="261"/>
                  </a:lnTo>
                  <a:lnTo>
                    <a:pt x="1938" y="284"/>
                  </a:lnTo>
                  <a:lnTo>
                    <a:pt x="1919" y="305"/>
                  </a:lnTo>
                  <a:lnTo>
                    <a:pt x="1900" y="326"/>
                  </a:lnTo>
                  <a:lnTo>
                    <a:pt x="1879" y="347"/>
                  </a:lnTo>
                  <a:lnTo>
                    <a:pt x="1859" y="366"/>
                  </a:lnTo>
                  <a:lnTo>
                    <a:pt x="1839" y="384"/>
                  </a:lnTo>
                  <a:lnTo>
                    <a:pt x="1818" y="402"/>
                  </a:lnTo>
                  <a:lnTo>
                    <a:pt x="1797" y="419"/>
                  </a:lnTo>
                  <a:lnTo>
                    <a:pt x="1776" y="436"/>
                  </a:lnTo>
                  <a:lnTo>
                    <a:pt x="1754" y="450"/>
                  </a:lnTo>
                  <a:lnTo>
                    <a:pt x="1732" y="464"/>
                  </a:lnTo>
                  <a:lnTo>
                    <a:pt x="1709" y="478"/>
                  </a:lnTo>
                  <a:lnTo>
                    <a:pt x="1686" y="491"/>
                  </a:lnTo>
                  <a:lnTo>
                    <a:pt x="1662" y="503"/>
                  </a:lnTo>
                  <a:lnTo>
                    <a:pt x="1638" y="514"/>
                  </a:lnTo>
                  <a:lnTo>
                    <a:pt x="1612" y="523"/>
                  </a:lnTo>
                  <a:lnTo>
                    <a:pt x="1631" y="525"/>
                  </a:lnTo>
                  <a:lnTo>
                    <a:pt x="1651" y="528"/>
                  </a:lnTo>
                  <a:lnTo>
                    <a:pt x="1672" y="531"/>
                  </a:lnTo>
                  <a:lnTo>
                    <a:pt x="1694" y="534"/>
                  </a:lnTo>
                  <a:lnTo>
                    <a:pt x="1717" y="539"/>
                  </a:lnTo>
                  <a:lnTo>
                    <a:pt x="1740" y="545"/>
                  </a:lnTo>
                  <a:lnTo>
                    <a:pt x="1764" y="551"/>
                  </a:lnTo>
                  <a:lnTo>
                    <a:pt x="1787" y="558"/>
                  </a:lnTo>
                  <a:lnTo>
                    <a:pt x="1811" y="565"/>
                  </a:lnTo>
                  <a:lnTo>
                    <a:pt x="1834" y="574"/>
                  </a:lnTo>
                  <a:lnTo>
                    <a:pt x="1857" y="582"/>
                  </a:lnTo>
                  <a:lnTo>
                    <a:pt x="1879" y="592"/>
                  </a:lnTo>
                  <a:lnTo>
                    <a:pt x="1901" y="602"/>
                  </a:lnTo>
                  <a:lnTo>
                    <a:pt x="1921" y="613"/>
                  </a:lnTo>
                  <a:lnTo>
                    <a:pt x="1939" y="625"/>
                  </a:lnTo>
                  <a:lnTo>
                    <a:pt x="1957" y="637"/>
                  </a:lnTo>
                  <a:lnTo>
                    <a:pt x="1974" y="625"/>
                  </a:lnTo>
                  <a:lnTo>
                    <a:pt x="1993" y="613"/>
                  </a:lnTo>
                  <a:lnTo>
                    <a:pt x="2013" y="602"/>
                  </a:lnTo>
                  <a:lnTo>
                    <a:pt x="2034" y="592"/>
                  </a:lnTo>
                  <a:lnTo>
                    <a:pt x="2056" y="582"/>
                  </a:lnTo>
                  <a:lnTo>
                    <a:pt x="2079" y="574"/>
                  </a:lnTo>
                  <a:lnTo>
                    <a:pt x="2102" y="565"/>
                  </a:lnTo>
                  <a:lnTo>
                    <a:pt x="2126" y="558"/>
                  </a:lnTo>
                  <a:lnTo>
                    <a:pt x="2150" y="551"/>
                  </a:lnTo>
                  <a:lnTo>
                    <a:pt x="2174" y="545"/>
                  </a:lnTo>
                  <a:lnTo>
                    <a:pt x="2196" y="539"/>
                  </a:lnTo>
                  <a:lnTo>
                    <a:pt x="2220" y="534"/>
                  </a:lnTo>
                  <a:lnTo>
                    <a:pt x="2241" y="531"/>
                  </a:lnTo>
                  <a:lnTo>
                    <a:pt x="2263" y="528"/>
                  </a:lnTo>
                  <a:lnTo>
                    <a:pt x="2283" y="525"/>
                  </a:lnTo>
                  <a:lnTo>
                    <a:pt x="2301" y="523"/>
                  </a:lnTo>
                  <a:lnTo>
                    <a:pt x="2276" y="514"/>
                  </a:lnTo>
                  <a:lnTo>
                    <a:pt x="2252" y="503"/>
                  </a:lnTo>
                  <a:lnTo>
                    <a:pt x="2227" y="491"/>
                  </a:lnTo>
                  <a:lnTo>
                    <a:pt x="2205" y="478"/>
                  </a:lnTo>
                  <a:lnTo>
                    <a:pt x="2181" y="464"/>
                  </a:lnTo>
                  <a:lnTo>
                    <a:pt x="2159" y="450"/>
                  </a:lnTo>
                  <a:lnTo>
                    <a:pt x="2138" y="436"/>
                  </a:lnTo>
                  <a:lnTo>
                    <a:pt x="2116" y="419"/>
                  </a:lnTo>
                  <a:lnTo>
                    <a:pt x="2095" y="402"/>
                  </a:lnTo>
                  <a:lnTo>
                    <a:pt x="2075" y="384"/>
                  </a:lnTo>
                  <a:lnTo>
                    <a:pt x="2054" y="366"/>
                  </a:lnTo>
                  <a:lnTo>
                    <a:pt x="2034" y="347"/>
                  </a:lnTo>
                  <a:lnTo>
                    <a:pt x="2015" y="326"/>
                  </a:lnTo>
                  <a:lnTo>
                    <a:pt x="1996" y="305"/>
                  </a:lnTo>
                  <a:lnTo>
                    <a:pt x="1976" y="284"/>
                  </a:lnTo>
                  <a:lnTo>
                    <a:pt x="1957" y="261"/>
                  </a:lnTo>
                  <a:close/>
                  <a:moveTo>
                    <a:pt x="1957" y="809"/>
                  </a:moveTo>
                  <a:lnTo>
                    <a:pt x="1957" y="809"/>
                  </a:lnTo>
                  <a:lnTo>
                    <a:pt x="1970" y="798"/>
                  </a:lnTo>
                  <a:lnTo>
                    <a:pt x="1981" y="786"/>
                  </a:lnTo>
                  <a:lnTo>
                    <a:pt x="1989" y="775"/>
                  </a:lnTo>
                  <a:lnTo>
                    <a:pt x="1997" y="764"/>
                  </a:lnTo>
                  <a:lnTo>
                    <a:pt x="2002" y="753"/>
                  </a:lnTo>
                  <a:lnTo>
                    <a:pt x="2005" y="743"/>
                  </a:lnTo>
                  <a:lnTo>
                    <a:pt x="2006" y="732"/>
                  </a:lnTo>
                  <a:lnTo>
                    <a:pt x="2006" y="722"/>
                  </a:lnTo>
                  <a:lnTo>
                    <a:pt x="2005" y="713"/>
                  </a:lnTo>
                  <a:lnTo>
                    <a:pt x="2002" y="703"/>
                  </a:lnTo>
                  <a:lnTo>
                    <a:pt x="1998" y="693"/>
                  </a:lnTo>
                  <a:lnTo>
                    <a:pt x="1992" y="684"/>
                  </a:lnTo>
                  <a:lnTo>
                    <a:pt x="1985" y="675"/>
                  </a:lnTo>
                  <a:lnTo>
                    <a:pt x="1976" y="667"/>
                  </a:lnTo>
                  <a:lnTo>
                    <a:pt x="1967" y="658"/>
                  </a:lnTo>
                  <a:lnTo>
                    <a:pt x="1957" y="650"/>
                  </a:lnTo>
                  <a:lnTo>
                    <a:pt x="1947" y="658"/>
                  </a:lnTo>
                  <a:lnTo>
                    <a:pt x="1937" y="667"/>
                  </a:lnTo>
                  <a:lnTo>
                    <a:pt x="1928" y="675"/>
                  </a:lnTo>
                  <a:lnTo>
                    <a:pt x="1922" y="684"/>
                  </a:lnTo>
                  <a:lnTo>
                    <a:pt x="1916" y="693"/>
                  </a:lnTo>
                  <a:lnTo>
                    <a:pt x="1911" y="703"/>
                  </a:lnTo>
                  <a:lnTo>
                    <a:pt x="1908" y="713"/>
                  </a:lnTo>
                  <a:lnTo>
                    <a:pt x="1907" y="722"/>
                  </a:lnTo>
                  <a:lnTo>
                    <a:pt x="1907" y="732"/>
                  </a:lnTo>
                  <a:lnTo>
                    <a:pt x="1909" y="743"/>
                  </a:lnTo>
                  <a:lnTo>
                    <a:pt x="1912" y="753"/>
                  </a:lnTo>
                  <a:lnTo>
                    <a:pt x="1918" y="764"/>
                  </a:lnTo>
                  <a:lnTo>
                    <a:pt x="1924" y="775"/>
                  </a:lnTo>
                  <a:lnTo>
                    <a:pt x="1933" y="786"/>
                  </a:lnTo>
                  <a:lnTo>
                    <a:pt x="1944" y="798"/>
                  </a:lnTo>
                  <a:lnTo>
                    <a:pt x="1957" y="8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631825" y="1319213"/>
              <a:ext cx="2092325" cy="9525"/>
            </a:xfrm>
            <a:custGeom>
              <a:rect b="b" l="l" r="r" t="t"/>
              <a:pathLst>
                <a:path extrusionOk="0" h="29" w="6589">
                  <a:moveTo>
                    <a:pt x="6589" y="29"/>
                  </a:moveTo>
                  <a:lnTo>
                    <a:pt x="0" y="29"/>
                  </a:lnTo>
                  <a:lnTo>
                    <a:pt x="25" y="14"/>
                  </a:lnTo>
                  <a:lnTo>
                    <a:pt x="0" y="0"/>
                  </a:lnTo>
                  <a:lnTo>
                    <a:pt x="6562" y="0"/>
                  </a:lnTo>
                  <a:lnTo>
                    <a:pt x="6589" y="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3970338" y="1319213"/>
              <a:ext cx="2085975" cy="9525"/>
            </a:xfrm>
            <a:custGeom>
              <a:rect b="b" l="l" r="r" t="t"/>
              <a:pathLst>
                <a:path extrusionOk="0" h="29" w="6568">
                  <a:moveTo>
                    <a:pt x="0" y="29"/>
                  </a:moveTo>
                  <a:lnTo>
                    <a:pt x="6568" y="29"/>
                  </a:lnTo>
                  <a:lnTo>
                    <a:pt x="6543" y="14"/>
                  </a:lnTo>
                  <a:lnTo>
                    <a:pt x="6568" y="0"/>
                  </a:lnTo>
                  <a:lnTo>
                    <a:pt x="2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633413" y="1397000"/>
              <a:ext cx="2687638" cy="17463"/>
            </a:xfrm>
            <a:custGeom>
              <a:rect b="b" l="l" r="r" t="t"/>
              <a:pathLst>
                <a:path extrusionOk="0" h="55" w="8465">
                  <a:moveTo>
                    <a:pt x="8465" y="55"/>
                  </a:moveTo>
                  <a:lnTo>
                    <a:pt x="0" y="55"/>
                  </a:lnTo>
                  <a:lnTo>
                    <a:pt x="25" y="27"/>
                  </a:lnTo>
                  <a:lnTo>
                    <a:pt x="0" y="0"/>
                  </a:lnTo>
                  <a:lnTo>
                    <a:pt x="8437" y="0"/>
                  </a:lnTo>
                  <a:lnTo>
                    <a:pt x="8465" y="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3375025" y="1397000"/>
              <a:ext cx="2679700" cy="17463"/>
            </a:xfrm>
            <a:custGeom>
              <a:rect b="b" l="l" r="r" t="t"/>
              <a:pathLst>
                <a:path extrusionOk="0" h="55" w="8444">
                  <a:moveTo>
                    <a:pt x="0" y="55"/>
                  </a:moveTo>
                  <a:lnTo>
                    <a:pt x="8444" y="55"/>
                  </a:lnTo>
                  <a:lnTo>
                    <a:pt x="8419" y="27"/>
                  </a:lnTo>
                  <a:lnTo>
                    <a:pt x="8444" y="0"/>
                  </a:lnTo>
                  <a:lnTo>
                    <a:pt x="27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cxnSp>
        <p:nvCxnSpPr>
          <p:cNvPr id="889" name="Google Shape;889;p35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890" name="Google Shape;89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0430"/>
            <a:ext cx="7344816" cy="5122641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36"/>
          <p:cNvSpPr/>
          <p:nvPr/>
        </p:nvSpPr>
        <p:spPr>
          <a:xfrm>
            <a:off x="1830388" y="785813"/>
            <a:ext cx="5483225" cy="3571875"/>
          </a:xfrm>
          <a:custGeom>
            <a:rect b="b" l="l" r="r" t="t"/>
            <a:pathLst>
              <a:path extrusionOk="0" h="11250" w="17270">
                <a:moveTo>
                  <a:pt x="17270" y="5624"/>
                </a:moveTo>
                <a:lnTo>
                  <a:pt x="8635" y="11250"/>
                </a:lnTo>
                <a:lnTo>
                  <a:pt x="0" y="5624"/>
                </a:lnTo>
                <a:lnTo>
                  <a:pt x="8635" y="0"/>
                </a:lnTo>
                <a:lnTo>
                  <a:pt x="17270" y="56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sx="103000" rotWithShape="0" algn="ctr" sy="103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8" name="Google Shape;898;p36"/>
          <p:cNvSpPr/>
          <p:nvPr/>
        </p:nvSpPr>
        <p:spPr>
          <a:xfrm>
            <a:off x="2055813" y="933451"/>
            <a:ext cx="5032375" cy="3276600"/>
          </a:xfrm>
          <a:custGeom>
            <a:rect b="b" l="l" r="r" t="t"/>
            <a:pathLst>
              <a:path extrusionOk="0" h="10322" w="15846">
                <a:moveTo>
                  <a:pt x="85" y="5106"/>
                </a:moveTo>
                <a:lnTo>
                  <a:pt x="7923" y="0"/>
                </a:lnTo>
                <a:lnTo>
                  <a:pt x="8418" y="323"/>
                </a:lnTo>
                <a:lnTo>
                  <a:pt x="8913" y="646"/>
                </a:lnTo>
                <a:lnTo>
                  <a:pt x="9408" y="968"/>
                </a:lnTo>
                <a:lnTo>
                  <a:pt x="9904" y="1291"/>
                </a:lnTo>
                <a:lnTo>
                  <a:pt x="10399" y="1613"/>
                </a:lnTo>
                <a:lnTo>
                  <a:pt x="10893" y="1935"/>
                </a:lnTo>
                <a:lnTo>
                  <a:pt x="11389" y="2258"/>
                </a:lnTo>
                <a:lnTo>
                  <a:pt x="11884" y="2581"/>
                </a:lnTo>
                <a:lnTo>
                  <a:pt x="12380" y="2904"/>
                </a:lnTo>
                <a:lnTo>
                  <a:pt x="12874" y="3226"/>
                </a:lnTo>
                <a:lnTo>
                  <a:pt x="13370" y="3548"/>
                </a:lnTo>
                <a:lnTo>
                  <a:pt x="13865" y="3871"/>
                </a:lnTo>
                <a:lnTo>
                  <a:pt x="14360" y="4193"/>
                </a:lnTo>
                <a:lnTo>
                  <a:pt x="14855" y="4516"/>
                </a:lnTo>
                <a:lnTo>
                  <a:pt x="15350" y="4839"/>
                </a:lnTo>
                <a:lnTo>
                  <a:pt x="15846" y="5160"/>
                </a:lnTo>
                <a:lnTo>
                  <a:pt x="15350" y="5483"/>
                </a:lnTo>
                <a:lnTo>
                  <a:pt x="14855" y="5806"/>
                </a:lnTo>
                <a:lnTo>
                  <a:pt x="14360" y="6129"/>
                </a:lnTo>
                <a:lnTo>
                  <a:pt x="13865" y="6451"/>
                </a:lnTo>
                <a:lnTo>
                  <a:pt x="13370" y="6774"/>
                </a:lnTo>
                <a:lnTo>
                  <a:pt x="12875" y="7097"/>
                </a:lnTo>
                <a:lnTo>
                  <a:pt x="12380" y="7420"/>
                </a:lnTo>
                <a:lnTo>
                  <a:pt x="11884" y="7741"/>
                </a:lnTo>
                <a:lnTo>
                  <a:pt x="11389" y="8064"/>
                </a:lnTo>
                <a:lnTo>
                  <a:pt x="10895" y="8387"/>
                </a:lnTo>
                <a:lnTo>
                  <a:pt x="10399" y="8709"/>
                </a:lnTo>
                <a:lnTo>
                  <a:pt x="9904" y="9032"/>
                </a:lnTo>
                <a:lnTo>
                  <a:pt x="9408" y="9355"/>
                </a:lnTo>
                <a:lnTo>
                  <a:pt x="8914" y="9676"/>
                </a:lnTo>
                <a:lnTo>
                  <a:pt x="8418" y="9999"/>
                </a:lnTo>
                <a:lnTo>
                  <a:pt x="7923" y="10322"/>
                </a:lnTo>
                <a:lnTo>
                  <a:pt x="7428" y="9999"/>
                </a:lnTo>
                <a:lnTo>
                  <a:pt x="6932" y="9676"/>
                </a:lnTo>
                <a:lnTo>
                  <a:pt x="6438" y="9355"/>
                </a:lnTo>
                <a:lnTo>
                  <a:pt x="5942" y="9032"/>
                </a:lnTo>
                <a:lnTo>
                  <a:pt x="5447" y="8709"/>
                </a:lnTo>
                <a:lnTo>
                  <a:pt x="4951" y="8387"/>
                </a:lnTo>
                <a:lnTo>
                  <a:pt x="4457" y="8064"/>
                </a:lnTo>
                <a:lnTo>
                  <a:pt x="3962" y="7741"/>
                </a:lnTo>
                <a:lnTo>
                  <a:pt x="3466" y="7420"/>
                </a:lnTo>
                <a:lnTo>
                  <a:pt x="2971" y="7097"/>
                </a:lnTo>
                <a:lnTo>
                  <a:pt x="2476" y="6774"/>
                </a:lnTo>
                <a:lnTo>
                  <a:pt x="1981" y="6451"/>
                </a:lnTo>
                <a:lnTo>
                  <a:pt x="1486" y="6129"/>
                </a:lnTo>
                <a:lnTo>
                  <a:pt x="990" y="5806"/>
                </a:lnTo>
                <a:lnTo>
                  <a:pt x="496" y="5483"/>
                </a:lnTo>
                <a:lnTo>
                  <a:pt x="0" y="5160"/>
                </a:lnTo>
                <a:lnTo>
                  <a:pt x="85" y="5106"/>
                </a:lnTo>
                <a:close/>
                <a:moveTo>
                  <a:pt x="7923" y="157"/>
                </a:moveTo>
                <a:lnTo>
                  <a:pt x="240" y="5160"/>
                </a:lnTo>
                <a:lnTo>
                  <a:pt x="7923" y="10165"/>
                </a:lnTo>
                <a:lnTo>
                  <a:pt x="15606" y="5160"/>
                </a:lnTo>
                <a:lnTo>
                  <a:pt x="7923" y="157"/>
                </a:lnTo>
                <a:close/>
              </a:path>
            </a:pathLst>
          </a:custGeom>
          <a:solidFill>
            <a:srgbClr val="629A5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9" name="Google Shape;899;p36"/>
          <p:cNvSpPr txBox="1"/>
          <p:nvPr/>
        </p:nvSpPr>
        <p:spPr>
          <a:xfrm>
            <a:off x="3036285" y="2070016"/>
            <a:ext cx="3191899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0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THANKS!</a:t>
            </a:r>
            <a:endParaRPr b="1" sz="5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0" name="Google Shape;900;p36"/>
          <p:cNvSpPr txBox="1"/>
          <p:nvPr/>
        </p:nvSpPr>
        <p:spPr>
          <a:xfrm>
            <a:off x="3053945" y="2931790"/>
            <a:ext cx="30361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F18800"/>
                </a:solidFill>
                <a:latin typeface="Garamond"/>
                <a:ea typeface="Garamond"/>
                <a:cs typeface="Garamond"/>
                <a:sym typeface="Garamond"/>
              </a:rPr>
              <a:t>Powered by </a:t>
            </a:r>
            <a:r>
              <a:rPr b="1" lang="tr-TR" sz="1800">
                <a:solidFill>
                  <a:srgbClr val="F18800"/>
                </a:solidFill>
                <a:latin typeface="Garamond"/>
                <a:ea typeface="Garamond"/>
                <a:cs typeface="Garamond"/>
                <a:sym typeface="Garamond"/>
              </a:rPr>
              <a:t>GoogleSlides.org</a:t>
            </a:r>
            <a:endParaRPr b="1" sz="1800">
              <a:solidFill>
                <a:srgbClr val="F188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7"/>
          <p:cNvSpPr/>
          <p:nvPr/>
        </p:nvSpPr>
        <p:spPr>
          <a:xfrm>
            <a:off x="4266812" y="4255895"/>
            <a:ext cx="232153" cy="281713"/>
          </a:xfrm>
          <a:custGeom>
            <a:rect b="b" l="l" r="r" t="t"/>
            <a:pathLst>
              <a:path extrusionOk="0" h="652" w="539">
                <a:moveTo>
                  <a:pt x="191" y="400"/>
                </a:moveTo>
                <a:lnTo>
                  <a:pt x="191" y="510"/>
                </a:lnTo>
                <a:lnTo>
                  <a:pt x="239" y="510"/>
                </a:lnTo>
                <a:lnTo>
                  <a:pt x="239" y="400"/>
                </a:lnTo>
                <a:lnTo>
                  <a:pt x="191" y="400"/>
                </a:lnTo>
                <a:close/>
                <a:moveTo>
                  <a:pt x="122" y="400"/>
                </a:moveTo>
                <a:lnTo>
                  <a:pt x="122" y="510"/>
                </a:lnTo>
                <a:lnTo>
                  <a:pt x="171" y="510"/>
                </a:lnTo>
                <a:lnTo>
                  <a:pt x="171" y="400"/>
                </a:lnTo>
                <a:lnTo>
                  <a:pt x="122" y="400"/>
                </a:lnTo>
                <a:close/>
                <a:moveTo>
                  <a:pt x="298" y="13"/>
                </a:moveTo>
                <a:lnTo>
                  <a:pt x="327" y="41"/>
                </a:lnTo>
                <a:lnTo>
                  <a:pt x="358" y="71"/>
                </a:lnTo>
                <a:lnTo>
                  <a:pt x="388" y="99"/>
                </a:lnTo>
                <a:lnTo>
                  <a:pt x="419" y="128"/>
                </a:lnTo>
                <a:lnTo>
                  <a:pt x="447" y="155"/>
                </a:lnTo>
                <a:lnTo>
                  <a:pt x="475" y="182"/>
                </a:lnTo>
                <a:lnTo>
                  <a:pt x="503" y="208"/>
                </a:lnTo>
                <a:lnTo>
                  <a:pt x="531" y="235"/>
                </a:lnTo>
                <a:lnTo>
                  <a:pt x="534" y="238"/>
                </a:lnTo>
                <a:lnTo>
                  <a:pt x="536" y="242"/>
                </a:lnTo>
                <a:lnTo>
                  <a:pt x="537" y="246"/>
                </a:lnTo>
                <a:lnTo>
                  <a:pt x="539" y="249"/>
                </a:lnTo>
                <a:lnTo>
                  <a:pt x="537" y="255"/>
                </a:lnTo>
                <a:lnTo>
                  <a:pt x="535" y="260"/>
                </a:lnTo>
                <a:lnTo>
                  <a:pt x="530" y="264"/>
                </a:lnTo>
                <a:lnTo>
                  <a:pt x="524" y="268"/>
                </a:lnTo>
                <a:lnTo>
                  <a:pt x="517" y="269"/>
                </a:lnTo>
                <a:lnTo>
                  <a:pt x="510" y="270"/>
                </a:lnTo>
                <a:lnTo>
                  <a:pt x="480" y="270"/>
                </a:lnTo>
                <a:lnTo>
                  <a:pt x="449" y="270"/>
                </a:lnTo>
                <a:lnTo>
                  <a:pt x="420" y="270"/>
                </a:lnTo>
                <a:lnTo>
                  <a:pt x="389" y="270"/>
                </a:lnTo>
                <a:lnTo>
                  <a:pt x="360" y="270"/>
                </a:lnTo>
                <a:lnTo>
                  <a:pt x="330" y="270"/>
                </a:lnTo>
                <a:lnTo>
                  <a:pt x="299" y="270"/>
                </a:lnTo>
                <a:lnTo>
                  <a:pt x="270" y="270"/>
                </a:lnTo>
                <a:lnTo>
                  <a:pt x="238" y="270"/>
                </a:lnTo>
                <a:lnTo>
                  <a:pt x="206" y="270"/>
                </a:lnTo>
                <a:lnTo>
                  <a:pt x="176" y="270"/>
                </a:lnTo>
                <a:lnTo>
                  <a:pt x="144" y="270"/>
                </a:lnTo>
                <a:lnTo>
                  <a:pt x="112" y="270"/>
                </a:lnTo>
                <a:lnTo>
                  <a:pt x="82" y="270"/>
                </a:lnTo>
                <a:lnTo>
                  <a:pt x="50" y="270"/>
                </a:lnTo>
                <a:lnTo>
                  <a:pt x="19" y="270"/>
                </a:lnTo>
                <a:lnTo>
                  <a:pt x="13" y="269"/>
                </a:lnTo>
                <a:lnTo>
                  <a:pt x="8" y="267"/>
                </a:lnTo>
                <a:lnTo>
                  <a:pt x="3" y="264"/>
                </a:lnTo>
                <a:lnTo>
                  <a:pt x="1" y="260"/>
                </a:lnTo>
                <a:lnTo>
                  <a:pt x="0" y="255"/>
                </a:lnTo>
                <a:lnTo>
                  <a:pt x="0" y="250"/>
                </a:lnTo>
                <a:lnTo>
                  <a:pt x="1" y="244"/>
                </a:lnTo>
                <a:lnTo>
                  <a:pt x="6" y="237"/>
                </a:lnTo>
                <a:lnTo>
                  <a:pt x="34" y="210"/>
                </a:lnTo>
                <a:lnTo>
                  <a:pt x="63" y="183"/>
                </a:lnTo>
                <a:lnTo>
                  <a:pt x="91" y="155"/>
                </a:lnTo>
                <a:lnTo>
                  <a:pt x="121" y="128"/>
                </a:lnTo>
                <a:lnTo>
                  <a:pt x="151" y="99"/>
                </a:lnTo>
                <a:lnTo>
                  <a:pt x="182" y="71"/>
                </a:lnTo>
                <a:lnTo>
                  <a:pt x="212" y="41"/>
                </a:lnTo>
                <a:lnTo>
                  <a:pt x="243" y="12"/>
                </a:lnTo>
                <a:lnTo>
                  <a:pt x="250" y="6"/>
                </a:lnTo>
                <a:lnTo>
                  <a:pt x="257" y="3"/>
                </a:lnTo>
                <a:lnTo>
                  <a:pt x="263" y="0"/>
                </a:lnTo>
                <a:lnTo>
                  <a:pt x="270" y="0"/>
                </a:lnTo>
                <a:lnTo>
                  <a:pt x="277" y="0"/>
                </a:lnTo>
                <a:lnTo>
                  <a:pt x="284" y="4"/>
                </a:lnTo>
                <a:lnTo>
                  <a:pt x="291" y="7"/>
                </a:lnTo>
                <a:lnTo>
                  <a:pt x="298" y="13"/>
                </a:lnTo>
                <a:lnTo>
                  <a:pt x="298" y="13"/>
                </a:lnTo>
                <a:close/>
                <a:moveTo>
                  <a:pt x="65" y="316"/>
                </a:moveTo>
                <a:lnTo>
                  <a:pt x="469" y="316"/>
                </a:lnTo>
                <a:lnTo>
                  <a:pt x="469" y="652"/>
                </a:lnTo>
                <a:lnTo>
                  <a:pt x="408" y="652"/>
                </a:lnTo>
                <a:lnTo>
                  <a:pt x="408" y="415"/>
                </a:lnTo>
                <a:lnTo>
                  <a:pt x="407" y="409"/>
                </a:lnTo>
                <a:lnTo>
                  <a:pt x="405" y="405"/>
                </a:lnTo>
                <a:lnTo>
                  <a:pt x="400" y="402"/>
                </a:lnTo>
                <a:lnTo>
                  <a:pt x="395" y="400"/>
                </a:lnTo>
                <a:lnTo>
                  <a:pt x="303" y="400"/>
                </a:lnTo>
                <a:lnTo>
                  <a:pt x="298" y="402"/>
                </a:lnTo>
                <a:lnTo>
                  <a:pt x="293" y="405"/>
                </a:lnTo>
                <a:lnTo>
                  <a:pt x="290" y="409"/>
                </a:lnTo>
                <a:lnTo>
                  <a:pt x="290" y="415"/>
                </a:lnTo>
                <a:lnTo>
                  <a:pt x="290" y="652"/>
                </a:lnTo>
                <a:lnTo>
                  <a:pt x="65" y="652"/>
                </a:lnTo>
                <a:lnTo>
                  <a:pt x="65" y="3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7" name="Google Shape;907;p37"/>
          <p:cNvSpPr/>
          <p:nvPr/>
        </p:nvSpPr>
        <p:spPr>
          <a:xfrm>
            <a:off x="5925787" y="3920618"/>
            <a:ext cx="237370" cy="253021"/>
          </a:xfrm>
          <a:custGeom>
            <a:rect b="b" l="l" r="r" t="t"/>
            <a:pathLst>
              <a:path extrusionOk="0" h="584" w="547">
                <a:moveTo>
                  <a:pt x="427" y="534"/>
                </a:moveTo>
                <a:lnTo>
                  <a:pt x="427" y="304"/>
                </a:lnTo>
                <a:lnTo>
                  <a:pt x="427" y="278"/>
                </a:lnTo>
                <a:lnTo>
                  <a:pt x="453" y="278"/>
                </a:lnTo>
                <a:lnTo>
                  <a:pt x="494" y="278"/>
                </a:lnTo>
                <a:lnTo>
                  <a:pt x="494" y="274"/>
                </a:lnTo>
                <a:lnTo>
                  <a:pt x="268" y="69"/>
                </a:lnTo>
                <a:lnTo>
                  <a:pt x="52" y="272"/>
                </a:lnTo>
                <a:lnTo>
                  <a:pt x="52" y="273"/>
                </a:lnTo>
                <a:lnTo>
                  <a:pt x="99" y="273"/>
                </a:lnTo>
                <a:lnTo>
                  <a:pt x="125" y="273"/>
                </a:lnTo>
                <a:lnTo>
                  <a:pt x="125" y="299"/>
                </a:lnTo>
                <a:lnTo>
                  <a:pt x="125" y="534"/>
                </a:lnTo>
                <a:lnTo>
                  <a:pt x="258" y="534"/>
                </a:lnTo>
                <a:lnTo>
                  <a:pt x="258" y="360"/>
                </a:lnTo>
                <a:lnTo>
                  <a:pt x="258" y="352"/>
                </a:lnTo>
                <a:lnTo>
                  <a:pt x="261" y="346"/>
                </a:lnTo>
                <a:lnTo>
                  <a:pt x="264" y="339"/>
                </a:lnTo>
                <a:lnTo>
                  <a:pt x="269" y="333"/>
                </a:lnTo>
                <a:lnTo>
                  <a:pt x="269" y="333"/>
                </a:lnTo>
                <a:lnTo>
                  <a:pt x="275" y="328"/>
                </a:lnTo>
                <a:lnTo>
                  <a:pt x="281" y="326"/>
                </a:lnTo>
                <a:lnTo>
                  <a:pt x="288" y="324"/>
                </a:lnTo>
                <a:lnTo>
                  <a:pt x="296" y="323"/>
                </a:lnTo>
                <a:lnTo>
                  <a:pt x="376" y="323"/>
                </a:lnTo>
                <a:lnTo>
                  <a:pt x="384" y="324"/>
                </a:lnTo>
                <a:lnTo>
                  <a:pt x="391" y="326"/>
                </a:lnTo>
                <a:lnTo>
                  <a:pt x="397" y="330"/>
                </a:lnTo>
                <a:lnTo>
                  <a:pt x="403" y="333"/>
                </a:lnTo>
                <a:lnTo>
                  <a:pt x="403" y="333"/>
                </a:lnTo>
                <a:lnTo>
                  <a:pt x="407" y="339"/>
                </a:lnTo>
                <a:lnTo>
                  <a:pt x="411" y="346"/>
                </a:lnTo>
                <a:lnTo>
                  <a:pt x="412" y="353"/>
                </a:lnTo>
                <a:lnTo>
                  <a:pt x="413" y="360"/>
                </a:lnTo>
                <a:lnTo>
                  <a:pt x="413" y="534"/>
                </a:lnTo>
                <a:lnTo>
                  <a:pt x="427" y="534"/>
                </a:lnTo>
                <a:close/>
                <a:moveTo>
                  <a:pt x="147" y="327"/>
                </a:moveTo>
                <a:lnTo>
                  <a:pt x="147" y="375"/>
                </a:lnTo>
                <a:lnTo>
                  <a:pt x="188" y="375"/>
                </a:lnTo>
                <a:lnTo>
                  <a:pt x="188" y="327"/>
                </a:lnTo>
                <a:lnTo>
                  <a:pt x="147" y="327"/>
                </a:lnTo>
                <a:close/>
                <a:moveTo>
                  <a:pt x="198" y="384"/>
                </a:moveTo>
                <a:lnTo>
                  <a:pt x="198" y="432"/>
                </a:lnTo>
                <a:lnTo>
                  <a:pt x="241" y="432"/>
                </a:lnTo>
                <a:lnTo>
                  <a:pt x="241" y="384"/>
                </a:lnTo>
                <a:lnTo>
                  <a:pt x="198" y="384"/>
                </a:lnTo>
                <a:close/>
                <a:moveTo>
                  <a:pt x="147" y="384"/>
                </a:moveTo>
                <a:lnTo>
                  <a:pt x="147" y="432"/>
                </a:lnTo>
                <a:lnTo>
                  <a:pt x="188" y="432"/>
                </a:lnTo>
                <a:lnTo>
                  <a:pt x="188" y="384"/>
                </a:lnTo>
                <a:lnTo>
                  <a:pt x="147" y="384"/>
                </a:lnTo>
                <a:close/>
                <a:moveTo>
                  <a:pt x="198" y="327"/>
                </a:moveTo>
                <a:lnTo>
                  <a:pt x="198" y="375"/>
                </a:lnTo>
                <a:lnTo>
                  <a:pt x="241" y="375"/>
                </a:lnTo>
                <a:lnTo>
                  <a:pt x="241" y="327"/>
                </a:lnTo>
                <a:lnTo>
                  <a:pt x="198" y="327"/>
                </a:lnTo>
                <a:close/>
                <a:moveTo>
                  <a:pt x="479" y="328"/>
                </a:moveTo>
                <a:lnTo>
                  <a:pt x="479" y="560"/>
                </a:lnTo>
                <a:lnTo>
                  <a:pt x="479" y="584"/>
                </a:lnTo>
                <a:lnTo>
                  <a:pt x="453" y="584"/>
                </a:lnTo>
                <a:lnTo>
                  <a:pt x="387" y="584"/>
                </a:lnTo>
                <a:lnTo>
                  <a:pt x="363" y="584"/>
                </a:lnTo>
                <a:lnTo>
                  <a:pt x="363" y="560"/>
                </a:lnTo>
                <a:lnTo>
                  <a:pt x="363" y="373"/>
                </a:lnTo>
                <a:lnTo>
                  <a:pt x="309" y="373"/>
                </a:lnTo>
                <a:lnTo>
                  <a:pt x="309" y="560"/>
                </a:lnTo>
                <a:lnTo>
                  <a:pt x="309" y="584"/>
                </a:lnTo>
                <a:lnTo>
                  <a:pt x="284" y="584"/>
                </a:lnTo>
                <a:lnTo>
                  <a:pt x="99" y="584"/>
                </a:lnTo>
                <a:lnTo>
                  <a:pt x="74" y="584"/>
                </a:lnTo>
                <a:lnTo>
                  <a:pt x="74" y="560"/>
                </a:lnTo>
                <a:lnTo>
                  <a:pt x="74" y="325"/>
                </a:lnTo>
                <a:lnTo>
                  <a:pt x="26" y="325"/>
                </a:lnTo>
                <a:lnTo>
                  <a:pt x="0" y="325"/>
                </a:lnTo>
                <a:lnTo>
                  <a:pt x="0" y="299"/>
                </a:lnTo>
                <a:lnTo>
                  <a:pt x="0" y="260"/>
                </a:lnTo>
                <a:lnTo>
                  <a:pt x="0" y="250"/>
                </a:lnTo>
                <a:lnTo>
                  <a:pt x="8" y="242"/>
                </a:lnTo>
                <a:lnTo>
                  <a:pt x="250" y="16"/>
                </a:lnTo>
                <a:lnTo>
                  <a:pt x="267" y="0"/>
                </a:lnTo>
                <a:lnTo>
                  <a:pt x="284" y="16"/>
                </a:lnTo>
                <a:lnTo>
                  <a:pt x="537" y="244"/>
                </a:lnTo>
                <a:lnTo>
                  <a:pt x="545" y="251"/>
                </a:lnTo>
                <a:lnTo>
                  <a:pt x="545" y="263"/>
                </a:lnTo>
                <a:lnTo>
                  <a:pt x="546" y="303"/>
                </a:lnTo>
                <a:lnTo>
                  <a:pt x="547" y="328"/>
                </a:lnTo>
                <a:lnTo>
                  <a:pt x="521" y="328"/>
                </a:lnTo>
                <a:lnTo>
                  <a:pt x="479" y="3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8" name="Google Shape;908;p37"/>
          <p:cNvSpPr/>
          <p:nvPr/>
        </p:nvSpPr>
        <p:spPr>
          <a:xfrm>
            <a:off x="3004321" y="4621283"/>
            <a:ext cx="253021" cy="281713"/>
          </a:xfrm>
          <a:custGeom>
            <a:rect b="b" l="l" r="r" t="t"/>
            <a:pathLst>
              <a:path extrusionOk="0" h="649" w="585">
                <a:moveTo>
                  <a:pt x="374" y="436"/>
                </a:moveTo>
                <a:lnTo>
                  <a:pt x="374" y="484"/>
                </a:lnTo>
                <a:lnTo>
                  <a:pt x="333" y="484"/>
                </a:lnTo>
                <a:lnTo>
                  <a:pt x="333" y="436"/>
                </a:lnTo>
                <a:lnTo>
                  <a:pt x="374" y="436"/>
                </a:lnTo>
                <a:close/>
                <a:moveTo>
                  <a:pt x="436" y="499"/>
                </a:moveTo>
                <a:lnTo>
                  <a:pt x="436" y="546"/>
                </a:lnTo>
                <a:lnTo>
                  <a:pt x="393" y="546"/>
                </a:lnTo>
                <a:lnTo>
                  <a:pt x="393" y="499"/>
                </a:lnTo>
                <a:lnTo>
                  <a:pt x="436" y="499"/>
                </a:lnTo>
                <a:close/>
                <a:moveTo>
                  <a:pt x="374" y="499"/>
                </a:moveTo>
                <a:lnTo>
                  <a:pt x="374" y="546"/>
                </a:lnTo>
                <a:lnTo>
                  <a:pt x="333" y="546"/>
                </a:lnTo>
                <a:lnTo>
                  <a:pt x="333" y="499"/>
                </a:lnTo>
                <a:lnTo>
                  <a:pt x="374" y="499"/>
                </a:lnTo>
                <a:close/>
                <a:moveTo>
                  <a:pt x="436" y="436"/>
                </a:moveTo>
                <a:lnTo>
                  <a:pt x="436" y="484"/>
                </a:lnTo>
                <a:lnTo>
                  <a:pt x="393" y="484"/>
                </a:lnTo>
                <a:lnTo>
                  <a:pt x="393" y="436"/>
                </a:lnTo>
                <a:lnTo>
                  <a:pt x="436" y="436"/>
                </a:lnTo>
                <a:close/>
                <a:moveTo>
                  <a:pt x="120" y="259"/>
                </a:moveTo>
                <a:lnTo>
                  <a:pt x="298" y="94"/>
                </a:lnTo>
                <a:lnTo>
                  <a:pt x="468" y="257"/>
                </a:lnTo>
                <a:lnTo>
                  <a:pt x="120" y="259"/>
                </a:lnTo>
                <a:close/>
                <a:moveTo>
                  <a:pt x="585" y="275"/>
                </a:moveTo>
                <a:lnTo>
                  <a:pt x="322" y="23"/>
                </a:lnTo>
                <a:lnTo>
                  <a:pt x="298" y="0"/>
                </a:lnTo>
                <a:lnTo>
                  <a:pt x="275" y="23"/>
                </a:lnTo>
                <a:lnTo>
                  <a:pt x="0" y="277"/>
                </a:lnTo>
                <a:lnTo>
                  <a:pt x="47" y="327"/>
                </a:lnTo>
                <a:lnTo>
                  <a:pt x="538" y="324"/>
                </a:lnTo>
                <a:lnTo>
                  <a:pt x="585" y="275"/>
                </a:lnTo>
                <a:close/>
                <a:moveTo>
                  <a:pt x="498" y="354"/>
                </a:moveTo>
                <a:lnTo>
                  <a:pt x="93" y="354"/>
                </a:lnTo>
                <a:lnTo>
                  <a:pt x="93" y="649"/>
                </a:lnTo>
                <a:lnTo>
                  <a:pt x="154" y="649"/>
                </a:lnTo>
                <a:lnTo>
                  <a:pt x="154" y="446"/>
                </a:lnTo>
                <a:lnTo>
                  <a:pt x="155" y="442"/>
                </a:lnTo>
                <a:lnTo>
                  <a:pt x="159" y="437"/>
                </a:lnTo>
                <a:lnTo>
                  <a:pt x="162" y="434"/>
                </a:lnTo>
                <a:lnTo>
                  <a:pt x="168" y="432"/>
                </a:lnTo>
                <a:lnTo>
                  <a:pt x="259" y="432"/>
                </a:lnTo>
                <a:lnTo>
                  <a:pt x="265" y="434"/>
                </a:lnTo>
                <a:lnTo>
                  <a:pt x="270" y="437"/>
                </a:lnTo>
                <a:lnTo>
                  <a:pt x="272" y="442"/>
                </a:lnTo>
                <a:lnTo>
                  <a:pt x="274" y="446"/>
                </a:lnTo>
                <a:lnTo>
                  <a:pt x="274" y="649"/>
                </a:lnTo>
                <a:lnTo>
                  <a:pt x="498" y="649"/>
                </a:lnTo>
                <a:lnTo>
                  <a:pt x="498" y="3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9" name="Google Shape;909;p37"/>
          <p:cNvSpPr/>
          <p:nvPr/>
        </p:nvSpPr>
        <p:spPr>
          <a:xfrm>
            <a:off x="5917963" y="3186497"/>
            <a:ext cx="253021" cy="253021"/>
          </a:xfrm>
          <a:custGeom>
            <a:rect b="b" l="l" r="r" t="t"/>
            <a:pathLst>
              <a:path extrusionOk="0" h="584" w="581">
                <a:moveTo>
                  <a:pt x="0" y="290"/>
                </a:moveTo>
                <a:lnTo>
                  <a:pt x="43" y="333"/>
                </a:lnTo>
                <a:lnTo>
                  <a:pt x="289" y="87"/>
                </a:lnTo>
                <a:lnTo>
                  <a:pt x="537" y="333"/>
                </a:lnTo>
                <a:lnTo>
                  <a:pt x="581" y="290"/>
                </a:lnTo>
                <a:lnTo>
                  <a:pt x="289" y="0"/>
                </a:lnTo>
                <a:lnTo>
                  <a:pt x="254" y="35"/>
                </a:lnTo>
                <a:lnTo>
                  <a:pt x="254" y="35"/>
                </a:lnTo>
                <a:lnTo>
                  <a:pt x="0" y="290"/>
                </a:lnTo>
                <a:close/>
                <a:moveTo>
                  <a:pt x="144" y="276"/>
                </a:moveTo>
                <a:lnTo>
                  <a:pt x="144" y="528"/>
                </a:lnTo>
                <a:lnTo>
                  <a:pt x="437" y="528"/>
                </a:lnTo>
                <a:lnTo>
                  <a:pt x="437" y="277"/>
                </a:lnTo>
                <a:lnTo>
                  <a:pt x="494" y="333"/>
                </a:lnTo>
                <a:lnTo>
                  <a:pt x="494" y="556"/>
                </a:lnTo>
                <a:lnTo>
                  <a:pt x="494" y="584"/>
                </a:lnTo>
                <a:lnTo>
                  <a:pt x="466" y="584"/>
                </a:lnTo>
                <a:lnTo>
                  <a:pt x="116" y="584"/>
                </a:lnTo>
                <a:lnTo>
                  <a:pt x="88" y="584"/>
                </a:lnTo>
                <a:lnTo>
                  <a:pt x="88" y="556"/>
                </a:lnTo>
                <a:lnTo>
                  <a:pt x="88" y="332"/>
                </a:lnTo>
                <a:lnTo>
                  <a:pt x="144" y="2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0" name="Google Shape;910;p37"/>
          <p:cNvSpPr/>
          <p:nvPr/>
        </p:nvSpPr>
        <p:spPr>
          <a:xfrm>
            <a:off x="1825301" y="4660410"/>
            <a:ext cx="164334" cy="245194"/>
          </a:xfrm>
          <a:custGeom>
            <a:rect b="b" l="l" r="r" t="t"/>
            <a:pathLst>
              <a:path extrusionOk="0" h="564" w="377">
                <a:moveTo>
                  <a:pt x="0" y="58"/>
                </a:moveTo>
                <a:lnTo>
                  <a:pt x="1" y="46"/>
                </a:lnTo>
                <a:lnTo>
                  <a:pt x="4" y="35"/>
                </a:lnTo>
                <a:lnTo>
                  <a:pt x="10" y="26"/>
                </a:lnTo>
                <a:lnTo>
                  <a:pt x="17" y="18"/>
                </a:lnTo>
                <a:lnTo>
                  <a:pt x="25" y="11"/>
                </a:lnTo>
                <a:lnTo>
                  <a:pt x="35" y="5"/>
                </a:lnTo>
                <a:lnTo>
                  <a:pt x="46" y="1"/>
                </a:lnTo>
                <a:lnTo>
                  <a:pt x="58" y="0"/>
                </a:lnTo>
                <a:lnTo>
                  <a:pt x="69" y="1"/>
                </a:lnTo>
                <a:lnTo>
                  <a:pt x="81" y="5"/>
                </a:lnTo>
                <a:lnTo>
                  <a:pt x="90" y="11"/>
                </a:lnTo>
                <a:lnTo>
                  <a:pt x="98" y="18"/>
                </a:lnTo>
                <a:lnTo>
                  <a:pt x="105" y="26"/>
                </a:lnTo>
                <a:lnTo>
                  <a:pt x="111" y="35"/>
                </a:lnTo>
                <a:lnTo>
                  <a:pt x="115" y="46"/>
                </a:lnTo>
                <a:lnTo>
                  <a:pt x="116" y="58"/>
                </a:lnTo>
                <a:lnTo>
                  <a:pt x="116" y="376"/>
                </a:lnTo>
                <a:lnTo>
                  <a:pt x="116" y="377"/>
                </a:lnTo>
                <a:lnTo>
                  <a:pt x="116" y="378"/>
                </a:lnTo>
                <a:lnTo>
                  <a:pt x="117" y="389"/>
                </a:lnTo>
                <a:lnTo>
                  <a:pt x="118" y="398"/>
                </a:lnTo>
                <a:lnTo>
                  <a:pt x="120" y="406"/>
                </a:lnTo>
                <a:lnTo>
                  <a:pt x="124" y="415"/>
                </a:lnTo>
                <a:lnTo>
                  <a:pt x="126" y="420"/>
                </a:lnTo>
                <a:lnTo>
                  <a:pt x="130" y="426"/>
                </a:lnTo>
                <a:lnTo>
                  <a:pt x="135" y="431"/>
                </a:lnTo>
                <a:lnTo>
                  <a:pt x="139" y="435"/>
                </a:lnTo>
                <a:lnTo>
                  <a:pt x="145" y="438"/>
                </a:lnTo>
                <a:lnTo>
                  <a:pt x="151" y="442"/>
                </a:lnTo>
                <a:lnTo>
                  <a:pt x="158" y="444"/>
                </a:lnTo>
                <a:lnTo>
                  <a:pt x="165" y="446"/>
                </a:lnTo>
                <a:lnTo>
                  <a:pt x="180" y="449"/>
                </a:lnTo>
                <a:lnTo>
                  <a:pt x="196" y="449"/>
                </a:lnTo>
                <a:lnTo>
                  <a:pt x="210" y="446"/>
                </a:lnTo>
                <a:lnTo>
                  <a:pt x="223" y="443"/>
                </a:lnTo>
                <a:lnTo>
                  <a:pt x="228" y="439"/>
                </a:lnTo>
                <a:lnTo>
                  <a:pt x="234" y="437"/>
                </a:lnTo>
                <a:lnTo>
                  <a:pt x="239" y="433"/>
                </a:lnTo>
                <a:lnTo>
                  <a:pt x="244" y="429"/>
                </a:lnTo>
                <a:lnTo>
                  <a:pt x="252" y="419"/>
                </a:lnTo>
                <a:lnTo>
                  <a:pt x="258" y="409"/>
                </a:lnTo>
                <a:lnTo>
                  <a:pt x="261" y="397"/>
                </a:lnTo>
                <a:lnTo>
                  <a:pt x="262" y="385"/>
                </a:lnTo>
                <a:lnTo>
                  <a:pt x="261" y="374"/>
                </a:lnTo>
                <a:lnTo>
                  <a:pt x="259" y="363"/>
                </a:lnTo>
                <a:lnTo>
                  <a:pt x="254" y="354"/>
                </a:lnTo>
                <a:lnTo>
                  <a:pt x="247" y="345"/>
                </a:lnTo>
                <a:lnTo>
                  <a:pt x="239" y="337"/>
                </a:lnTo>
                <a:lnTo>
                  <a:pt x="228" y="331"/>
                </a:lnTo>
                <a:lnTo>
                  <a:pt x="221" y="329"/>
                </a:lnTo>
                <a:lnTo>
                  <a:pt x="216" y="327"/>
                </a:lnTo>
                <a:lnTo>
                  <a:pt x="208" y="325"/>
                </a:lnTo>
                <a:lnTo>
                  <a:pt x="203" y="325"/>
                </a:lnTo>
                <a:lnTo>
                  <a:pt x="191" y="323"/>
                </a:lnTo>
                <a:lnTo>
                  <a:pt x="180" y="320"/>
                </a:lnTo>
                <a:lnTo>
                  <a:pt x="171" y="314"/>
                </a:lnTo>
                <a:lnTo>
                  <a:pt x="163" y="307"/>
                </a:lnTo>
                <a:lnTo>
                  <a:pt x="156" y="297"/>
                </a:lnTo>
                <a:lnTo>
                  <a:pt x="151" y="288"/>
                </a:lnTo>
                <a:lnTo>
                  <a:pt x="149" y="276"/>
                </a:lnTo>
                <a:lnTo>
                  <a:pt x="147" y="264"/>
                </a:lnTo>
                <a:lnTo>
                  <a:pt x="150" y="254"/>
                </a:lnTo>
                <a:lnTo>
                  <a:pt x="153" y="243"/>
                </a:lnTo>
                <a:lnTo>
                  <a:pt x="159" y="233"/>
                </a:lnTo>
                <a:lnTo>
                  <a:pt x="166" y="224"/>
                </a:lnTo>
                <a:lnTo>
                  <a:pt x="176" y="219"/>
                </a:lnTo>
                <a:lnTo>
                  <a:pt x="185" y="214"/>
                </a:lnTo>
                <a:lnTo>
                  <a:pt x="197" y="210"/>
                </a:lnTo>
                <a:lnTo>
                  <a:pt x="207" y="210"/>
                </a:lnTo>
                <a:lnTo>
                  <a:pt x="225" y="212"/>
                </a:lnTo>
                <a:lnTo>
                  <a:pt x="242" y="215"/>
                </a:lnTo>
                <a:lnTo>
                  <a:pt x="259" y="220"/>
                </a:lnTo>
                <a:lnTo>
                  <a:pt x="275" y="227"/>
                </a:lnTo>
                <a:lnTo>
                  <a:pt x="291" y="234"/>
                </a:lnTo>
                <a:lnTo>
                  <a:pt x="306" y="243"/>
                </a:lnTo>
                <a:lnTo>
                  <a:pt x="319" y="254"/>
                </a:lnTo>
                <a:lnTo>
                  <a:pt x="332" y="266"/>
                </a:lnTo>
                <a:lnTo>
                  <a:pt x="342" y="278"/>
                </a:lnTo>
                <a:lnTo>
                  <a:pt x="353" y="293"/>
                </a:lnTo>
                <a:lnTo>
                  <a:pt x="360" y="308"/>
                </a:lnTo>
                <a:lnTo>
                  <a:pt x="367" y="323"/>
                </a:lnTo>
                <a:lnTo>
                  <a:pt x="372" y="338"/>
                </a:lnTo>
                <a:lnTo>
                  <a:pt x="375" y="355"/>
                </a:lnTo>
                <a:lnTo>
                  <a:pt x="376" y="371"/>
                </a:lnTo>
                <a:lnTo>
                  <a:pt x="377" y="388"/>
                </a:lnTo>
                <a:lnTo>
                  <a:pt x="376" y="404"/>
                </a:lnTo>
                <a:lnTo>
                  <a:pt x="374" y="420"/>
                </a:lnTo>
                <a:lnTo>
                  <a:pt x="369" y="437"/>
                </a:lnTo>
                <a:lnTo>
                  <a:pt x="363" y="452"/>
                </a:lnTo>
                <a:lnTo>
                  <a:pt x="356" y="467"/>
                </a:lnTo>
                <a:lnTo>
                  <a:pt x="348" y="482"/>
                </a:lnTo>
                <a:lnTo>
                  <a:pt x="339" y="496"/>
                </a:lnTo>
                <a:lnTo>
                  <a:pt x="327" y="509"/>
                </a:lnTo>
                <a:lnTo>
                  <a:pt x="314" y="520"/>
                </a:lnTo>
                <a:lnTo>
                  <a:pt x="301" y="531"/>
                </a:lnTo>
                <a:lnTo>
                  <a:pt x="286" y="540"/>
                </a:lnTo>
                <a:lnTo>
                  <a:pt x="271" y="547"/>
                </a:lnTo>
                <a:lnTo>
                  <a:pt x="254" y="553"/>
                </a:lnTo>
                <a:lnTo>
                  <a:pt x="238" y="558"/>
                </a:lnTo>
                <a:lnTo>
                  <a:pt x="220" y="561"/>
                </a:lnTo>
                <a:lnTo>
                  <a:pt x="204" y="564"/>
                </a:lnTo>
                <a:lnTo>
                  <a:pt x="186" y="564"/>
                </a:lnTo>
                <a:lnTo>
                  <a:pt x="169" y="563"/>
                </a:lnTo>
                <a:lnTo>
                  <a:pt x="151" y="560"/>
                </a:lnTo>
                <a:lnTo>
                  <a:pt x="133" y="557"/>
                </a:lnTo>
                <a:lnTo>
                  <a:pt x="117" y="552"/>
                </a:lnTo>
                <a:lnTo>
                  <a:pt x="102" y="545"/>
                </a:lnTo>
                <a:lnTo>
                  <a:pt x="86" y="538"/>
                </a:lnTo>
                <a:lnTo>
                  <a:pt x="71" y="528"/>
                </a:lnTo>
                <a:lnTo>
                  <a:pt x="63" y="521"/>
                </a:lnTo>
                <a:lnTo>
                  <a:pt x="55" y="514"/>
                </a:lnTo>
                <a:lnTo>
                  <a:pt x="48" y="507"/>
                </a:lnTo>
                <a:lnTo>
                  <a:pt x="41" y="499"/>
                </a:lnTo>
                <a:lnTo>
                  <a:pt x="35" y="491"/>
                </a:lnTo>
                <a:lnTo>
                  <a:pt x="29" y="482"/>
                </a:lnTo>
                <a:lnTo>
                  <a:pt x="23" y="472"/>
                </a:lnTo>
                <a:lnTo>
                  <a:pt x="18" y="462"/>
                </a:lnTo>
                <a:lnTo>
                  <a:pt x="11" y="444"/>
                </a:lnTo>
                <a:lnTo>
                  <a:pt x="5" y="425"/>
                </a:lnTo>
                <a:lnTo>
                  <a:pt x="2" y="405"/>
                </a:lnTo>
                <a:lnTo>
                  <a:pt x="1" y="383"/>
                </a:lnTo>
                <a:lnTo>
                  <a:pt x="0" y="379"/>
                </a:lnTo>
                <a:lnTo>
                  <a:pt x="0" y="376"/>
                </a:lnTo>
                <a:lnTo>
                  <a:pt x="0" y="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1" name="Google Shape;911;p37"/>
          <p:cNvSpPr/>
          <p:nvPr/>
        </p:nvSpPr>
        <p:spPr>
          <a:xfrm>
            <a:off x="1337521" y="4313282"/>
            <a:ext cx="279106" cy="247804"/>
          </a:xfrm>
          <a:custGeom>
            <a:rect b="b" l="l" r="r" t="t"/>
            <a:pathLst>
              <a:path extrusionOk="0" h="568" w="641">
                <a:moveTo>
                  <a:pt x="478" y="120"/>
                </a:moveTo>
                <a:lnTo>
                  <a:pt x="472" y="121"/>
                </a:lnTo>
                <a:lnTo>
                  <a:pt x="468" y="122"/>
                </a:lnTo>
                <a:lnTo>
                  <a:pt x="463" y="125"/>
                </a:lnTo>
                <a:lnTo>
                  <a:pt x="458" y="128"/>
                </a:lnTo>
                <a:lnTo>
                  <a:pt x="455" y="133"/>
                </a:lnTo>
                <a:lnTo>
                  <a:pt x="452" y="138"/>
                </a:lnTo>
                <a:lnTo>
                  <a:pt x="451" y="142"/>
                </a:lnTo>
                <a:lnTo>
                  <a:pt x="450" y="148"/>
                </a:lnTo>
                <a:lnTo>
                  <a:pt x="451" y="154"/>
                </a:lnTo>
                <a:lnTo>
                  <a:pt x="452" y="159"/>
                </a:lnTo>
                <a:lnTo>
                  <a:pt x="455" y="164"/>
                </a:lnTo>
                <a:lnTo>
                  <a:pt x="458" y="168"/>
                </a:lnTo>
                <a:lnTo>
                  <a:pt x="463" y="172"/>
                </a:lnTo>
                <a:lnTo>
                  <a:pt x="468" y="174"/>
                </a:lnTo>
                <a:lnTo>
                  <a:pt x="472" y="175"/>
                </a:lnTo>
                <a:lnTo>
                  <a:pt x="478" y="176"/>
                </a:lnTo>
                <a:lnTo>
                  <a:pt x="484" y="175"/>
                </a:lnTo>
                <a:lnTo>
                  <a:pt x="489" y="174"/>
                </a:lnTo>
                <a:lnTo>
                  <a:pt x="493" y="172"/>
                </a:lnTo>
                <a:lnTo>
                  <a:pt x="498" y="168"/>
                </a:lnTo>
                <a:lnTo>
                  <a:pt x="502" y="164"/>
                </a:lnTo>
                <a:lnTo>
                  <a:pt x="504" y="159"/>
                </a:lnTo>
                <a:lnTo>
                  <a:pt x="505" y="154"/>
                </a:lnTo>
                <a:lnTo>
                  <a:pt x="506" y="148"/>
                </a:lnTo>
                <a:lnTo>
                  <a:pt x="505" y="142"/>
                </a:lnTo>
                <a:lnTo>
                  <a:pt x="504" y="138"/>
                </a:lnTo>
                <a:lnTo>
                  <a:pt x="502" y="133"/>
                </a:lnTo>
                <a:lnTo>
                  <a:pt x="498" y="128"/>
                </a:lnTo>
                <a:lnTo>
                  <a:pt x="493" y="125"/>
                </a:lnTo>
                <a:lnTo>
                  <a:pt x="489" y="122"/>
                </a:lnTo>
                <a:lnTo>
                  <a:pt x="484" y="121"/>
                </a:lnTo>
                <a:lnTo>
                  <a:pt x="478" y="120"/>
                </a:lnTo>
                <a:close/>
                <a:moveTo>
                  <a:pt x="348" y="126"/>
                </a:moveTo>
                <a:lnTo>
                  <a:pt x="326" y="142"/>
                </a:lnTo>
                <a:lnTo>
                  <a:pt x="335" y="156"/>
                </a:lnTo>
                <a:lnTo>
                  <a:pt x="343" y="169"/>
                </a:lnTo>
                <a:lnTo>
                  <a:pt x="349" y="182"/>
                </a:lnTo>
                <a:lnTo>
                  <a:pt x="355" y="194"/>
                </a:lnTo>
                <a:lnTo>
                  <a:pt x="360" y="205"/>
                </a:lnTo>
                <a:lnTo>
                  <a:pt x="363" y="215"/>
                </a:lnTo>
                <a:lnTo>
                  <a:pt x="365" y="226"/>
                </a:lnTo>
                <a:lnTo>
                  <a:pt x="365" y="235"/>
                </a:lnTo>
                <a:lnTo>
                  <a:pt x="367" y="243"/>
                </a:lnTo>
                <a:lnTo>
                  <a:pt x="365" y="252"/>
                </a:lnTo>
                <a:lnTo>
                  <a:pt x="364" y="259"/>
                </a:lnTo>
                <a:lnTo>
                  <a:pt x="362" y="266"/>
                </a:lnTo>
                <a:lnTo>
                  <a:pt x="358" y="273"/>
                </a:lnTo>
                <a:lnTo>
                  <a:pt x="355" y="279"/>
                </a:lnTo>
                <a:lnTo>
                  <a:pt x="351" y="284"/>
                </a:lnTo>
                <a:lnTo>
                  <a:pt x="346" y="290"/>
                </a:lnTo>
                <a:lnTo>
                  <a:pt x="340" y="295"/>
                </a:lnTo>
                <a:lnTo>
                  <a:pt x="334" y="300"/>
                </a:lnTo>
                <a:lnTo>
                  <a:pt x="327" y="304"/>
                </a:lnTo>
                <a:lnTo>
                  <a:pt x="320" y="309"/>
                </a:lnTo>
                <a:lnTo>
                  <a:pt x="303" y="316"/>
                </a:lnTo>
                <a:lnTo>
                  <a:pt x="286" y="322"/>
                </a:lnTo>
                <a:lnTo>
                  <a:pt x="266" y="327"/>
                </a:lnTo>
                <a:lnTo>
                  <a:pt x="246" y="329"/>
                </a:lnTo>
                <a:lnTo>
                  <a:pt x="225" y="331"/>
                </a:lnTo>
                <a:lnTo>
                  <a:pt x="203" y="331"/>
                </a:lnTo>
                <a:lnTo>
                  <a:pt x="184" y="330"/>
                </a:lnTo>
                <a:lnTo>
                  <a:pt x="164" y="328"/>
                </a:lnTo>
                <a:lnTo>
                  <a:pt x="144" y="324"/>
                </a:lnTo>
                <a:lnTo>
                  <a:pt x="125" y="321"/>
                </a:lnTo>
                <a:lnTo>
                  <a:pt x="118" y="347"/>
                </a:lnTo>
                <a:lnTo>
                  <a:pt x="138" y="351"/>
                </a:lnTo>
                <a:lnTo>
                  <a:pt x="159" y="355"/>
                </a:lnTo>
                <a:lnTo>
                  <a:pt x="181" y="357"/>
                </a:lnTo>
                <a:lnTo>
                  <a:pt x="203" y="358"/>
                </a:lnTo>
                <a:lnTo>
                  <a:pt x="227" y="358"/>
                </a:lnTo>
                <a:lnTo>
                  <a:pt x="249" y="356"/>
                </a:lnTo>
                <a:lnTo>
                  <a:pt x="272" y="354"/>
                </a:lnTo>
                <a:lnTo>
                  <a:pt x="293" y="349"/>
                </a:lnTo>
                <a:lnTo>
                  <a:pt x="303" y="345"/>
                </a:lnTo>
                <a:lnTo>
                  <a:pt x="314" y="342"/>
                </a:lnTo>
                <a:lnTo>
                  <a:pt x="323" y="337"/>
                </a:lnTo>
                <a:lnTo>
                  <a:pt x="333" y="333"/>
                </a:lnTo>
                <a:lnTo>
                  <a:pt x="342" y="328"/>
                </a:lnTo>
                <a:lnTo>
                  <a:pt x="350" y="322"/>
                </a:lnTo>
                <a:lnTo>
                  <a:pt x="358" y="316"/>
                </a:lnTo>
                <a:lnTo>
                  <a:pt x="365" y="309"/>
                </a:lnTo>
                <a:lnTo>
                  <a:pt x="373" y="302"/>
                </a:lnTo>
                <a:lnTo>
                  <a:pt x="378" y="294"/>
                </a:lnTo>
                <a:lnTo>
                  <a:pt x="383" y="286"/>
                </a:lnTo>
                <a:lnTo>
                  <a:pt x="388" y="276"/>
                </a:lnTo>
                <a:lnTo>
                  <a:pt x="390" y="267"/>
                </a:lnTo>
                <a:lnTo>
                  <a:pt x="392" y="256"/>
                </a:lnTo>
                <a:lnTo>
                  <a:pt x="394" y="246"/>
                </a:lnTo>
                <a:lnTo>
                  <a:pt x="394" y="234"/>
                </a:lnTo>
                <a:lnTo>
                  <a:pt x="392" y="222"/>
                </a:lnTo>
                <a:lnTo>
                  <a:pt x="390" y="210"/>
                </a:lnTo>
                <a:lnTo>
                  <a:pt x="387" y="198"/>
                </a:lnTo>
                <a:lnTo>
                  <a:pt x="381" y="185"/>
                </a:lnTo>
                <a:lnTo>
                  <a:pt x="375" y="171"/>
                </a:lnTo>
                <a:lnTo>
                  <a:pt x="367" y="156"/>
                </a:lnTo>
                <a:lnTo>
                  <a:pt x="358" y="142"/>
                </a:lnTo>
                <a:lnTo>
                  <a:pt x="348" y="126"/>
                </a:lnTo>
                <a:lnTo>
                  <a:pt x="348" y="126"/>
                </a:lnTo>
                <a:close/>
                <a:moveTo>
                  <a:pt x="387" y="466"/>
                </a:moveTo>
                <a:lnTo>
                  <a:pt x="373" y="469"/>
                </a:lnTo>
                <a:lnTo>
                  <a:pt x="358" y="471"/>
                </a:lnTo>
                <a:lnTo>
                  <a:pt x="344" y="473"/>
                </a:lnTo>
                <a:lnTo>
                  <a:pt x="329" y="476"/>
                </a:lnTo>
                <a:lnTo>
                  <a:pt x="349" y="558"/>
                </a:lnTo>
                <a:lnTo>
                  <a:pt x="387" y="558"/>
                </a:lnTo>
                <a:lnTo>
                  <a:pt x="387" y="466"/>
                </a:lnTo>
                <a:close/>
                <a:moveTo>
                  <a:pt x="480" y="135"/>
                </a:moveTo>
                <a:lnTo>
                  <a:pt x="475" y="135"/>
                </a:lnTo>
                <a:lnTo>
                  <a:pt x="471" y="139"/>
                </a:lnTo>
                <a:lnTo>
                  <a:pt x="468" y="144"/>
                </a:lnTo>
                <a:lnTo>
                  <a:pt x="466" y="148"/>
                </a:lnTo>
                <a:lnTo>
                  <a:pt x="468" y="154"/>
                </a:lnTo>
                <a:lnTo>
                  <a:pt x="471" y="158"/>
                </a:lnTo>
                <a:lnTo>
                  <a:pt x="475" y="161"/>
                </a:lnTo>
                <a:lnTo>
                  <a:pt x="480" y="162"/>
                </a:lnTo>
                <a:lnTo>
                  <a:pt x="485" y="161"/>
                </a:lnTo>
                <a:lnTo>
                  <a:pt x="490" y="158"/>
                </a:lnTo>
                <a:lnTo>
                  <a:pt x="492" y="154"/>
                </a:lnTo>
                <a:lnTo>
                  <a:pt x="493" y="148"/>
                </a:lnTo>
                <a:lnTo>
                  <a:pt x="492" y="144"/>
                </a:lnTo>
                <a:lnTo>
                  <a:pt x="490" y="139"/>
                </a:lnTo>
                <a:lnTo>
                  <a:pt x="485" y="135"/>
                </a:lnTo>
                <a:lnTo>
                  <a:pt x="480" y="135"/>
                </a:lnTo>
                <a:lnTo>
                  <a:pt x="480" y="135"/>
                </a:lnTo>
                <a:close/>
                <a:moveTo>
                  <a:pt x="0" y="360"/>
                </a:moveTo>
                <a:lnTo>
                  <a:pt x="22" y="345"/>
                </a:lnTo>
                <a:lnTo>
                  <a:pt x="42" y="331"/>
                </a:lnTo>
                <a:lnTo>
                  <a:pt x="60" y="316"/>
                </a:lnTo>
                <a:lnTo>
                  <a:pt x="78" y="302"/>
                </a:lnTo>
                <a:lnTo>
                  <a:pt x="94" y="287"/>
                </a:lnTo>
                <a:lnTo>
                  <a:pt x="110" y="270"/>
                </a:lnTo>
                <a:lnTo>
                  <a:pt x="124" y="255"/>
                </a:lnTo>
                <a:lnTo>
                  <a:pt x="138" y="240"/>
                </a:lnTo>
                <a:lnTo>
                  <a:pt x="162" y="208"/>
                </a:lnTo>
                <a:lnTo>
                  <a:pt x="184" y="178"/>
                </a:lnTo>
                <a:lnTo>
                  <a:pt x="205" y="147"/>
                </a:lnTo>
                <a:lnTo>
                  <a:pt x="223" y="119"/>
                </a:lnTo>
                <a:lnTo>
                  <a:pt x="241" y="93"/>
                </a:lnTo>
                <a:lnTo>
                  <a:pt x="260" y="68"/>
                </a:lnTo>
                <a:lnTo>
                  <a:pt x="269" y="58"/>
                </a:lnTo>
                <a:lnTo>
                  <a:pt x="279" y="47"/>
                </a:lnTo>
                <a:lnTo>
                  <a:pt x="289" y="38"/>
                </a:lnTo>
                <a:lnTo>
                  <a:pt x="300" y="30"/>
                </a:lnTo>
                <a:lnTo>
                  <a:pt x="310" y="22"/>
                </a:lnTo>
                <a:lnTo>
                  <a:pt x="322" y="16"/>
                </a:lnTo>
                <a:lnTo>
                  <a:pt x="334" y="10"/>
                </a:lnTo>
                <a:lnTo>
                  <a:pt x="347" y="6"/>
                </a:lnTo>
                <a:lnTo>
                  <a:pt x="361" y="3"/>
                </a:lnTo>
                <a:lnTo>
                  <a:pt x="376" y="0"/>
                </a:lnTo>
                <a:lnTo>
                  <a:pt x="391" y="0"/>
                </a:lnTo>
                <a:lnTo>
                  <a:pt x="408" y="2"/>
                </a:lnTo>
                <a:lnTo>
                  <a:pt x="425" y="4"/>
                </a:lnTo>
                <a:lnTo>
                  <a:pt x="442" y="9"/>
                </a:lnTo>
                <a:lnTo>
                  <a:pt x="457" y="14"/>
                </a:lnTo>
                <a:lnTo>
                  <a:pt x="471" y="22"/>
                </a:lnTo>
                <a:lnTo>
                  <a:pt x="484" y="31"/>
                </a:lnTo>
                <a:lnTo>
                  <a:pt x="497" y="41"/>
                </a:lnTo>
                <a:lnTo>
                  <a:pt x="507" y="52"/>
                </a:lnTo>
                <a:lnTo>
                  <a:pt x="518" y="65"/>
                </a:lnTo>
                <a:lnTo>
                  <a:pt x="526" y="78"/>
                </a:lnTo>
                <a:lnTo>
                  <a:pt x="534" y="93"/>
                </a:lnTo>
                <a:lnTo>
                  <a:pt x="542" y="107"/>
                </a:lnTo>
                <a:lnTo>
                  <a:pt x="547" y="124"/>
                </a:lnTo>
                <a:lnTo>
                  <a:pt x="553" y="140"/>
                </a:lnTo>
                <a:lnTo>
                  <a:pt x="557" y="156"/>
                </a:lnTo>
                <a:lnTo>
                  <a:pt x="560" y="173"/>
                </a:lnTo>
                <a:lnTo>
                  <a:pt x="561" y="191"/>
                </a:lnTo>
                <a:lnTo>
                  <a:pt x="634" y="181"/>
                </a:lnTo>
                <a:lnTo>
                  <a:pt x="604" y="219"/>
                </a:lnTo>
                <a:lnTo>
                  <a:pt x="641" y="253"/>
                </a:lnTo>
                <a:lnTo>
                  <a:pt x="560" y="257"/>
                </a:lnTo>
                <a:lnTo>
                  <a:pt x="557" y="274"/>
                </a:lnTo>
                <a:lnTo>
                  <a:pt x="553" y="289"/>
                </a:lnTo>
                <a:lnTo>
                  <a:pt x="549" y="304"/>
                </a:lnTo>
                <a:lnTo>
                  <a:pt x="543" y="318"/>
                </a:lnTo>
                <a:lnTo>
                  <a:pt x="536" y="333"/>
                </a:lnTo>
                <a:lnTo>
                  <a:pt x="529" y="345"/>
                </a:lnTo>
                <a:lnTo>
                  <a:pt x="520" y="358"/>
                </a:lnTo>
                <a:lnTo>
                  <a:pt x="511" y="369"/>
                </a:lnTo>
                <a:lnTo>
                  <a:pt x="500" y="380"/>
                </a:lnTo>
                <a:lnTo>
                  <a:pt x="491" y="388"/>
                </a:lnTo>
                <a:lnTo>
                  <a:pt x="479" y="397"/>
                </a:lnTo>
                <a:lnTo>
                  <a:pt x="468" y="404"/>
                </a:lnTo>
                <a:lnTo>
                  <a:pt x="456" y="411"/>
                </a:lnTo>
                <a:lnTo>
                  <a:pt x="443" y="418"/>
                </a:lnTo>
                <a:lnTo>
                  <a:pt x="430" y="424"/>
                </a:lnTo>
                <a:lnTo>
                  <a:pt x="416" y="429"/>
                </a:lnTo>
                <a:lnTo>
                  <a:pt x="402" y="434"/>
                </a:lnTo>
                <a:lnTo>
                  <a:pt x="388" y="438"/>
                </a:lnTo>
                <a:lnTo>
                  <a:pt x="373" y="442"/>
                </a:lnTo>
                <a:lnTo>
                  <a:pt x="357" y="444"/>
                </a:lnTo>
                <a:lnTo>
                  <a:pt x="342" y="446"/>
                </a:lnTo>
                <a:lnTo>
                  <a:pt x="326" y="448"/>
                </a:lnTo>
                <a:lnTo>
                  <a:pt x="310" y="449"/>
                </a:lnTo>
                <a:lnTo>
                  <a:pt x="294" y="450"/>
                </a:lnTo>
                <a:lnTo>
                  <a:pt x="294" y="568"/>
                </a:lnTo>
                <a:lnTo>
                  <a:pt x="255" y="568"/>
                </a:lnTo>
                <a:lnTo>
                  <a:pt x="226" y="445"/>
                </a:lnTo>
                <a:lnTo>
                  <a:pt x="196" y="441"/>
                </a:lnTo>
                <a:lnTo>
                  <a:pt x="167" y="435"/>
                </a:lnTo>
                <a:lnTo>
                  <a:pt x="138" y="426"/>
                </a:lnTo>
                <a:lnTo>
                  <a:pt x="108" y="416"/>
                </a:lnTo>
                <a:lnTo>
                  <a:pt x="80" y="404"/>
                </a:lnTo>
                <a:lnTo>
                  <a:pt x="52" y="391"/>
                </a:lnTo>
                <a:lnTo>
                  <a:pt x="26" y="376"/>
                </a:lnTo>
                <a:lnTo>
                  <a:pt x="0" y="360"/>
                </a:lnTo>
                <a:lnTo>
                  <a:pt x="0" y="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2" name="Google Shape;912;p37"/>
          <p:cNvSpPr/>
          <p:nvPr/>
        </p:nvSpPr>
        <p:spPr>
          <a:xfrm>
            <a:off x="1533153" y="4365450"/>
            <a:ext cx="23477" cy="26085"/>
          </a:xfrm>
          <a:custGeom>
            <a:rect b="b" l="l" r="r" t="t"/>
            <a:pathLst>
              <a:path extrusionOk="0" h="56" w="56">
                <a:moveTo>
                  <a:pt x="28" y="0"/>
                </a:moveTo>
                <a:lnTo>
                  <a:pt x="22" y="1"/>
                </a:lnTo>
                <a:lnTo>
                  <a:pt x="18" y="2"/>
                </a:lnTo>
                <a:lnTo>
                  <a:pt x="13" y="5"/>
                </a:lnTo>
                <a:lnTo>
                  <a:pt x="8" y="8"/>
                </a:lnTo>
                <a:lnTo>
                  <a:pt x="5" y="13"/>
                </a:lnTo>
                <a:lnTo>
                  <a:pt x="2" y="18"/>
                </a:lnTo>
                <a:lnTo>
                  <a:pt x="1" y="22"/>
                </a:lnTo>
                <a:lnTo>
                  <a:pt x="0" y="28"/>
                </a:lnTo>
                <a:lnTo>
                  <a:pt x="1" y="34"/>
                </a:lnTo>
                <a:lnTo>
                  <a:pt x="2" y="39"/>
                </a:lnTo>
                <a:lnTo>
                  <a:pt x="5" y="44"/>
                </a:lnTo>
                <a:lnTo>
                  <a:pt x="8" y="48"/>
                </a:lnTo>
                <a:lnTo>
                  <a:pt x="13" y="52"/>
                </a:lnTo>
                <a:lnTo>
                  <a:pt x="18" y="54"/>
                </a:lnTo>
                <a:lnTo>
                  <a:pt x="22" y="55"/>
                </a:lnTo>
                <a:lnTo>
                  <a:pt x="28" y="56"/>
                </a:lnTo>
                <a:lnTo>
                  <a:pt x="34" y="55"/>
                </a:lnTo>
                <a:lnTo>
                  <a:pt x="39" y="54"/>
                </a:lnTo>
                <a:lnTo>
                  <a:pt x="43" y="52"/>
                </a:lnTo>
                <a:lnTo>
                  <a:pt x="48" y="48"/>
                </a:lnTo>
                <a:lnTo>
                  <a:pt x="52" y="44"/>
                </a:lnTo>
                <a:lnTo>
                  <a:pt x="54" y="39"/>
                </a:lnTo>
                <a:lnTo>
                  <a:pt x="55" y="34"/>
                </a:lnTo>
                <a:lnTo>
                  <a:pt x="56" y="28"/>
                </a:lnTo>
                <a:lnTo>
                  <a:pt x="55" y="22"/>
                </a:lnTo>
                <a:lnTo>
                  <a:pt x="54" y="18"/>
                </a:lnTo>
                <a:lnTo>
                  <a:pt x="52" y="13"/>
                </a:lnTo>
                <a:lnTo>
                  <a:pt x="48" y="8"/>
                </a:lnTo>
                <a:lnTo>
                  <a:pt x="43" y="5"/>
                </a:lnTo>
                <a:lnTo>
                  <a:pt x="39" y="2"/>
                </a:lnTo>
                <a:lnTo>
                  <a:pt x="34" y="1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rgbClr val="332F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3" name="Google Shape;913;p37"/>
          <p:cNvSpPr/>
          <p:nvPr/>
        </p:nvSpPr>
        <p:spPr>
          <a:xfrm>
            <a:off x="1387081" y="4368060"/>
            <a:ext cx="119989" cy="101730"/>
          </a:xfrm>
          <a:custGeom>
            <a:rect b="b" l="l" r="r" t="t"/>
            <a:pathLst>
              <a:path extrusionOk="0" h="232" w="276">
                <a:moveTo>
                  <a:pt x="230" y="0"/>
                </a:moveTo>
                <a:lnTo>
                  <a:pt x="208" y="16"/>
                </a:lnTo>
                <a:lnTo>
                  <a:pt x="217" y="30"/>
                </a:lnTo>
                <a:lnTo>
                  <a:pt x="225" y="43"/>
                </a:lnTo>
                <a:lnTo>
                  <a:pt x="231" y="56"/>
                </a:lnTo>
                <a:lnTo>
                  <a:pt x="237" y="68"/>
                </a:lnTo>
                <a:lnTo>
                  <a:pt x="242" y="79"/>
                </a:lnTo>
                <a:lnTo>
                  <a:pt x="245" y="89"/>
                </a:lnTo>
                <a:lnTo>
                  <a:pt x="247" y="100"/>
                </a:lnTo>
                <a:lnTo>
                  <a:pt x="247" y="109"/>
                </a:lnTo>
                <a:lnTo>
                  <a:pt x="249" y="117"/>
                </a:lnTo>
                <a:lnTo>
                  <a:pt x="247" y="126"/>
                </a:lnTo>
                <a:lnTo>
                  <a:pt x="246" y="133"/>
                </a:lnTo>
                <a:lnTo>
                  <a:pt x="244" y="140"/>
                </a:lnTo>
                <a:lnTo>
                  <a:pt x="240" y="147"/>
                </a:lnTo>
                <a:lnTo>
                  <a:pt x="237" y="153"/>
                </a:lnTo>
                <a:lnTo>
                  <a:pt x="233" y="158"/>
                </a:lnTo>
                <a:lnTo>
                  <a:pt x="228" y="164"/>
                </a:lnTo>
                <a:lnTo>
                  <a:pt x="222" y="169"/>
                </a:lnTo>
                <a:lnTo>
                  <a:pt x="216" y="174"/>
                </a:lnTo>
                <a:lnTo>
                  <a:pt x="209" y="178"/>
                </a:lnTo>
                <a:lnTo>
                  <a:pt x="202" y="183"/>
                </a:lnTo>
                <a:lnTo>
                  <a:pt x="185" y="190"/>
                </a:lnTo>
                <a:lnTo>
                  <a:pt x="168" y="196"/>
                </a:lnTo>
                <a:lnTo>
                  <a:pt x="148" y="201"/>
                </a:lnTo>
                <a:lnTo>
                  <a:pt x="128" y="203"/>
                </a:lnTo>
                <a:lnTo>
                  <a:pt x="107" y="205"/>
                </a:lnTo>
                <a:lnTo>
                  <a:pt x="85" y="205"/>
                </a:lnTo>
                <a:lnTo>
                  <a:pt x="66" y="204"/>
                </a:lnTo>
                <a:lnTo>
                  <a:pt x="46" y="202"/>
                </a:lnTo>
                <a:lnTo>
                  <a:pt x="26" y="198"/>
                </a:lnTo>
                <a:lnTo>
                  <a:pt x="7" y="195"/>
                </a:lnTo>
                <a:lnTo>
                  <a:pt x="0" y="221"/>
                </a:lnTo>
                <a:lnTo>
                  <a:pt x="20" y="225"/>
                </a:lnTo>
                <a:lnTo>
                  <a:pt x="41" y="229"/>
                </a:lnTo>
                <a:lnTo>
                  <a:pt x="63" y="231"/>
                </a:lnTo>
                <a:lnTo>
                  <a:pt x="85" y="232"/>
                </a:lnTo>
                <a:lnTo>
                  <a:pt x="109" y="232"/>
                </a:lnTo>
                <a:lnTo>
                  <a:pt x="131" y="230"/>
                </a:lnTo>
                <a:lnTo>
                  <a:pt x="154" y="228"/>
                </a:lnTo>
                <a:lnTo>
                  <a:pt x="175" y="223"/>
                </a:lnTo>
                <a:lnTo>
                  <a:pt x="185" y="219"/>
                </a:lnTo>
                <a:lnTo>
                  <a:pt x="196" y="216"/>
                </a:lnTo>
                <a:lnTo>
                  <a:pt x="205" y="211"/>
                </a:lnTo>
                <a:lnTo>
                  <a:pt x="215" y="207"/>
                </a:lnTo>
                <a:lnTo>
                  <a:pt x="224" y="202"/>
                </a:lnTo>
                <a:lnTo>
                  <a:pt x="232" y="196"/>
                </a:lnTo>
                <a:lnTo>
                  <a:pt x="240" y="190"/>
                </a:lnTo>
                <a:lnTo>
                  <a:pt x="247" y="183"/>
                </a:lnTo>
                <a:lnTo>
                  <a:pt x="255" y="176"/>
                </a:lnTo>
                <a:lnTo>
                  <a:pt x="260" y="168"/>
                </a:lnTo>
                <a:lnTo>
                  <a:pt x="265" y="160"/>
                </a:lnTo>
                <a:lnTo>
                  <a:pt x="270" y="150"/>
                </a:lnTo>
                <a:lnTo>
                  <a:pt x="272" y="141"/>
                </a:lnTo>
                <a:lnTo>
                  <a:pt x="274" y="130"/>
                </a:lnTo>
                <a:lnTo>
                  <a:pt x="276" y="120"/>
                </a:lnTo>
                <a:lnTo>
                  <a:pt x="276" y="108"/>
                </a:lnTo>
                <a:lnTo>
                  <a:pt x="274" y="96"/>
                </a:lnTo>
                <a:lnTo>
                  <a:pt x="272" y="84"/>
                </a:lnTo>
                <a:lnTo>
                  <a:pt x="269" y="72"/>
                </a:lnTo>
                <a:lnTo>
                  <a:pt x="263" y="59"/>
                </a:lnTo>
                <a:lnTo>
                  <a:pt x="257" y="45"/>
                </a:lnTo>
                <a:lnTo>
                  <a:pt x="249" y="30"/>
                </a:lnTo>
                <a:lnTo>
                  <a:pt x="240" y="16"/>
                </a:lnTo>
                <a:lnTo>
                  <a:pt x="230" y="0"/>
                </a:lnTo>
                <a:lnTo>
                  <a:pt x="230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rgbClr val="332F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4" name="Google Shape;914;p37"/>
          <p:cNvSpPr/>
          <p:nvPr/>
        </p:nvSpPr>
        <p:spPr>
          <a:xfrm>
            <a:off x="1480985" y="4516740"/>
            <a:ext cx="23477" cy="39128"/>
          </a:xfrm>
          <a:custGeom>
            <a:rect b="b" l="l" r="r" t="t"/>
            <a:pathLst>
              <a:path extrusionOk="0" h="92" w="58">
                <a:moveTo>
                  <a:pt x="58" y="0"/>
                </a:moveTo>
                <a:lnTo>
                  <a:pt x="44" y="3"/>
                </a:lnTo>
                <a:lnTo>
                  <a:pt x="29" y="5"/>
                </a:lnTo>
                <a:lnTo>
                  <a:pt x="15" y="7"/>
                </a:lnTo>
                <a:lnTo>
                  <a:pt x="0" y="10"/>
                </a:lnTo>
                <a:lnTo>
                  <a:pt x="20" y="92"/>
                </a:lnTo>
                <a:lnTo>
                  <a:pt x="58" y="92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5" name="Google Shape;915;p37"/>
          <p:cNvSpPr/>
          <p:nvPr/>
        </p:nvSpPr>
        <p:spPr>
          <a:xfrm>
            <a:off x="1538371" y="4373276"/>
            <a:ext cx="13042" cy="10434"/>
          </a:xfrm>
          <a:custGeom>
            <a:rect b="b" l="l" r="r" t="t"/>
            <a:pathLst>
              <a:path extrusionOk="0" h="27" w="27">
                <a:moveTo>
                  <a:pt x="14" y="0"/>
                </a:moveTo>
                <a:lnTo>
                  <a:pt x="9" y="0"/>
                </a:lnTo>
                <a:lnTo>
                  <a:pt x="5" y="4"/>
                </a:lnTo>
                <a:lnTo>
                  <a:pt x="2" y="9"/>
                </a:lnTo>
                <a:lnTo>
                  <a:pt x="0" y="13"/>
                </a:lnTo>
                <a:lnTo>
                  <a:pt x="2" y="19"/>
                </a:lnTo>
                <a:lnTo>
                  <a:pt x="5" y="23"/>
                </a:lnTo>
                <a:lnTo>
                  <a:pt x="9" y="26"/>
                </a:lnTo>
                <a:lnTo>
                  <a:pt x="14" y="27"/>
                </a:lnTo>
                <a:lnTo>
                  <a:pt x="19" y="26"/>
                </a:lnTo>
                <a:lnTo>
                  <a:pt x="24" y="23"/>
                </a:lnTo>
                <a:lnTo>
                  <a:pt x="26" y="19"/>
                </a:lnTo>
                <a:lnTo>
                  <a:pt x="27" y="13"/>
                </a:lnTo>
                <a:lnTo>
                  <a:pt x="26" y="9"/>
                </a:lnTo>
                <a:lnTo>
                  <a:pt x="24" y="4"/>
                </a:lnTo>
                <a:lnTo>
                  <a:pt x="19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rgbClr val="332F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6" name="Google Shape;916;p37"/>
          <p:cNvSpPr/>
          <p:nvPr/>
        </p:nvSpPr>
        <p:spPr>
          <a:xfrm>
            <a:off x="1337521" y="4313282"/>
            <a:ext cx="279106" cy="247804"/>
          </a:xfrm>
          <a:custGeom>
            <a:rect b="b" l="l" r="r" t="t"/>
            <a:pathLst>
              <a:path extrusionOk="0" h="568" w="641">
                <a:moveTo>
                  <a:pt x="0" y="360"/>
                </a:moveTo>
                <a:lnTo>
                  <a:pt x="22" y="345"/>
                </a:lnTo>
                <a:lnTo>
                  <a:pt x="42" y="331"/>
                </a:lnTo>
                <a:lnTo>
                  <a:pt x="60" y="316"/>
                </a:lnTo>
                <a:lnTo>
                  <a:pt x="78" y="302"/>
                </a:lnTo>
                <a:lnTo>
                  <a:pt x="94" y="287"/>
                </a:lnTo>
                <a:lnTo>
                  <a:pt x="110" y="270"/>
                </a:lnTo>
                <a:lnTo>
                  <a:pt x="124" y="255"/>
                </a:lnTo>
                <a:lnTo>
                  <a:pt x="138" y="240"/>
                </a:lnTo>
                <a:lnTo>
                  <a:pt x="162" y="208"/>
                </a:lnTo>
                <a:lnTo>
                  <a:pt x="184" y="178"/>
                </a:lnTo>
                <a:lnTo>
                  <a:pt x="205" y="147"/>
                </a:lnTo>
                <a:lnTo>
                  <a:pt x="223" y="119"/>
                </a:lnTo>
                <a:lnTo>
                  <a:pt x="241" y="93"/>
                </a:lnTo>
                <a:lnTo>
                  <a:pt x="260" y="68"/>
                </a:lnTo>
                <a:lnTo>
                  <a:pt x="269" y="58"/>
                </a:lnTo>
                <a:lnTo>
                  <a:pt x="279" y="47"/>
                </a:lnTo>
                <a:lnTo>
                  <a:pt x="289" y="38"/>
                </a:lnTo>
                <a:lnTo>
                  <a:pt x="300" y="30"/>
                </a:lnTo>
                <a:lnTo>
                  <a:pt x="310" y="22"/>
                </a:lnTo>
                <a:lnTo>
                  <a:pt x="322" y="16"/>
                </a:lnTo>
                <a:lnTo>
                  <a:pt x="334" y="10"/>
                </a:lnTo>
                <a:lnTo>
                  <a:pt x="347" y="6"/>
                </a:lnTo>
                <a:lnTo>
                  <a:pt x="361" y="3"/>
                </a:lnTo>
                <a:lnTo>
                  <a:pt x="376" y="0"/>
                </a:lnTo>
                <a:lnTo>
                  <a:pt x="391" y="0"/>
                </a:lnTo>
                <a:lnTo>
                  <a:pt x="408" y="2"/>
                </a:lnTo>
                <a:lnTo>
                  <a:pt x="425" y="4"/>
                </a:lnTo>
                <a:lnTo>
                  <a:pt x="442" y="9"/>
                </a:lnTo>
                <a:lnTo>
                  <a:pt x="457" y="14"/>
                </a:lnTo>
                <a:lnTo>
                  <a:pt x="471" y="22"/>
                </a:lnTo>
                <a:lnTo>
                  <a:pt x="484" y="31"/>
                </a:lnTo>
                <a:lnTo>
                  <a:pt x="497" y="41"/>
                </a:lnTo>
                <a:lnTo>
                  <a:pt x="507" y="52"/>
                </a:lnTo>
                <a:lnTo>
                  <a:pt x="518" y="65"/>
                </a:lnTo>
                <a:lnTo>
                  <a:pt x="526" y="78"/>
                </a:lnTo>
                <a:lnTo>
                  <a:pt x="534" y="93"/>
                </a:lnTo>
                <a:lnTo>
                  <a:pt x="542" y="107"/>
                </a:lnTo>
                <a:lnTo>
                  <a:pt x="547" y="124"/>
                </a:lnTo>
                <a:lnTo>
                  <a:pt x="553" y="140"/>
                </a:lnTo>
                <a:lnTo>
                  <a:pt x="557" y="156"/>
                </a:lnTo>
                <a:lnTo>
                  <a:pt x="560" y="173"/>
                </a:lnTo>
                <a:lnTo>
                  <a:pt x="561" y="191"/>
                </a:lnTo>
                <a:lnTo>
                  <a:pt x="634" y="181"/>
                </a:lnTo>
                <a:lnTo>
                  <a:pt x="604" y="219"/>
                </a:lnTo>
                <a:lnTo>
                  <a:pt x="641" y="253"/>
                </a:lnTo>
                <a:lnTo>
                  <a:pt x="560" y="257"/>
                </a:lnTo>
                <a:lnTo>
                  <a:pt x="557" y="274"/>
                </a:lnTo>
                <a:lnTo>
                  <a:pt x="553" y="289"/>
                </a:lnTo>
                <a:lnTo>
                  <a:pt x="549" y="304"/>
                </a:lnTo>
                <a:lnTo>
                  <a:pt x="543" y="318"/>
                </a:lnTo>
                <a:lnTo>
                  <a:pt x="536" y="333"/>
                </a:lnTo>
                <a:lnTo>
                  <a:pt x="529" y="345"/>
                </a:lnTo>
                <a:lnTo>
                  <a:pt x="520" y="358"/>
                </a:lnTo>
                <a:lnTo>
                  <a:pt x="511" y="369"/>
                </a:lnTo>
                <a:lnTo>
                  <a:pt x="500" y="380"/>
                </a:lnTo>
                <a:lnTo>
                  <a:pt x="491" y="388"/>
                </a:lnTo>
                <a:lnTo>
                  <a:pt x="479" y="397"/>
                </a:lnTo>
                <a:lnTo>
                  <a:pt x="468" y="404"/>
                </a:lnTo>
                <a:lnTo>
                  <a:pt x="456" y="411"/>
                </a:lnTo>
                <a:lnTo>
                  <a:pt x="443" y="418"/>
                </a:lnTo>
                <a:lnTo>
                  <a:pt x="430" y="424"/>
                </a:lnTo>
                <a:lnTo>
                  <a:pt x="416" y="429"/>
                </a:lnTo>
                <a:lnTo>
                  <a:pt x="402" y="434"/>
                </a:lnTo>
                <a:lnTo>
                  <a:pt x="388" y="438"/>
                </a:lnTo>
                <a:lnTo>
                  <a:pt x="373" y="442"/>
                </a:lnTo>
                <a:lnTo>
                  <a:pt x="357" y="444"/>
                </a:lnTo>
                <a:lnTo>
                  <a:pt x="342" y="446"/>
                </a:lnTo>
                <a:lnTo>
                  <a:pt x="326" y="448"/>
                </a:lnTo>
                <a:lnTo>
                  <a:pt x="310" y="449"/>
                </a:lnTo>
                <a:lnTo>
                  <a:pt x="294" y="450"/>
                </a:lnTo>
                <a:lnTo>
                  <a:pt x="294" y="568"/>
                </a:lnTo>
                <a:lnTo>
                  <a:pt x="255" y="568"/>
                </a:lnTo>
                <a:lnTo>
                  <a:pt x="226" y="445"/>
                </a:lnTo>
                <a:lnTo>
                  <a:pt x="196" y="441"/>
                </a:lnTo>
                <a:lnTo>
                  <a:pt x="167" y="435"/>
                </a:lnTo>
                <a:lnTo>
                  <a:pt x="138" y="426"/>
                </a:lnTo>
                <a:lnTo>
                  <a:pt x="108" y="416"/>
                </a:lnTo>
                <a:lnTo>
                  <a:pt x="80" y="404"/>
                </a:lnTo>
                <a:lnTo>
                  <a:pt x="52" y="391"/>
                </a:lnTo>
                <a:lnTo>
                  <a:pt x="26" y="376"/>
                </a:lnTo>
                <a:lnTo>
                  <a:pt x="0" y="360"/>
                </a:lnTo>
                <a:lnTo>
                  <a:pt x="0" y="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7" name="Google Shape;917;p37"/>
          <p:cNvSpPr/>
          <p:nvPr/>
        </p:nvSpPr>
        <p:spPr>
          <a:xfrm>
            <a:off x="941036" y="4315891"/>
            <a:ext cx="245194" cy="229544"/>
          </a:xfrm>
          <a:custGeom>
            <a:rect b="b" l="l" r="r" t="t"/>
            <a:pathLst>
              <a:path extrusionOk="0" h="525" w="567">
                <a:moveTo>
                  <a:pt x="203" y="55"/>
                </a:moveTo>
                <a:lnTo>
                  <a:pt x="199" y="55"/>
                </a:lnTo>
                <a:lnTo>
                  <a:pt x="187" y="55"/>
                </a:lnTo>
                <a:lnTo>
                  <a:pt x="169" y="58"/>
                </a:lnTo>
                <a:lnTo>
                  <a:pt x="148" y="62"/>
                </a:lnTo>
                <a:lnTo>
                  <a:pt x="138" y="66"/>
                </a:lnTo>
                <a:lnTo>
                  <a:pt x="126" y="71"/>
                </a:lnTo>
                <a:lnTo>
                  <a:pt x="115" y="77"/>
                </a:lnTo>
                <a:lnTo>
                  <a:pt x="105" y="84"/>
                </a:lnTo>
                <a:lnTo>
                  <a:pt x="94" y="93"/>
                </a:lnTo>
                <a:lnTo>
                  <a:pt x="86" y="102"/>
                </a:lnTo>
                <a:lnTo>
                  <a:pt x="78" y="115"/>
                </a:lnTo>
                <a:lnTo>
                  <a:pt x="72" y="129"/>
                </a:lnTo>
                <a:lnTo>
                  <a:pt x="67" y="143"/>
                </a:lnTo>
                <a:lnTo>
                  <a:pt x="64" y="160"/>
                </a:lnTo>
                <a:lnTo>
                  <a:pt x="63" y="175"/>
                </a:lnTo>
                <a:lnTo>
                  <a:pt x="61" y="190"/>
                </a:lnTo>
                <a:lnTo>
                  <a:pt x="63" y="204"/>
                </a:lnTo>
                <a:lnTo>
                  <a:pt x="65" y="220"/>
                </a:lnTo>
                <a:lnTo>
                  <a:pt x="67" y="233"/>
                </a:lnTo>
                <a:lnTo>
                  <a:pt x="71" y="246"/>
                </a:lnTo>
                <a:lnTo>
                  <a:pt x="78" y="268"/>
                </a:lnTo>
                <a:lnTo>
                  <a:pt x="86" y="284"/>
                </a:lnTo>
                <a:lnTo>
                  <a:pt x="90" y="290"/>
                </a:lnTo>
                <a:lnTo>
                  <a:pt x="92" y="294"/>
                </a:lnTo>
                <a:lnTo>
                  <a:pt x="94" y="295"/>
                </a:lnTo>
                <a:lnTo>
                  <a:pt x="95" y="294"/>
                </a:lnTo>
                <a:lnTo>
                  <a:pt x="203" y="55"/>
                </a:lnTo>
                <a:close/>
                <a:moveTo>
                  <a:pt x="283" y="525"/>
                </a:moveTo>
                <a:lnTo>
                  <a:pt x="235" y="499"/>
                </a:lnTo>
                <a:lnTo>
                  <a:pt x="192" y="472"/>
                </a:lnTo>
                <a:lnTo>
                  <a:pt x="153" y="444"/>
                </a:lnTo>
                <a:lnTo>
                  <a:pt x="119" y="416"/>
                </a:lnTo>
                <a:lnTo>
                  <a:pt x="91" y="388"/>
                </a:lnTo>
                <a:lnTo>
                  <a:pt x="66" y="359"/>
                </a:lnTo>
                <a:lnTo>
                  <a:pt x="46" y="331"/>
                </a:lnTo>
                <a:lnTo>
                  <a:pt x="30" y="303"/>
                </a:lnTo>
                <a:lnTo>
                  <a:pt x="17" y="275"/>
                </a:lnTo>
                <a:lnTo>
                  <a:pt x="9" y="248"/>
                </a:lnTo>
                <a:lnTo>
                  <a:pt x="3" y="221"/>
                </a:lnTo>
                <a:lnTo>
                  <a:pt x="0" y="195"/>
                </a:lnTo>
                <a:lnTo>
                  <a:pt x="2" y="170"/>
                </a:lnTo>
                <a:lnTo>
                  <a:pt x="4" y="147"/>
                </a:lnTo>
                <a:lnTo>
                  <a:pt x="10" y="123"/>
                </a:lnTo>
                <a:lnTo>
                  <a:pt x="18" y="102"/>
                </a:lnTo>
                <a:lnTo>
                  <a:pt x="29" y="84"/>
                </a:lnTo>
                <a:lnTo>
                  <a:pt x="40" y="65"/>
                </a:lnTo>
                <a:lnTo>
                  <a:pt x="54" y="50"/>
                </a:lnTo>
                <a:lnTo>
                  <a:pt x="70" y="35"/>
                </a:lnTo>
                <a:lnTo>
                  <a:pt x="86" y="24"/>
                </a:lnTo>
                <a:lnTo>
                  <a:pt x="103" y="13"/>
                </a:lnTo>
                <a:lnTo>
                  <a:pt x="121" y="6"/>
                </a:lnTo>
                <a:lnTo>
                  <a:pt x="140" y="1"/>
                </a:lnTo>
                <a:lnTo>
                  <a:pt x="159" y="0"/>
                </a:lnTo>
                <a:lnTo>
                  <a:pt x="178" y="1"/>
                </a:lnTo>
                <a:lnTo>
                  <a:pt x="198" y="5"/>
                </a:lnTo>
                <a:lnTo>
                  <a:pt x="216" y="12"/>
                </a:lnTo>
                <a:lnTo>
                  <a:pt x="234" y="23"/>
                </a:lnTo>
                <a:lnTo>
                  <a:pt x="252" y="37"/>
                </a:lnTo>
                <a:lnTo>
                  <a:pt x="268" y="54"/>
                </a:lnTo>
                <a:lnTo>
                  <a:pt x="283" y="77"/>
                </a:lnTo>
                <a:lnTo>
                  <a:pt x="300" y="54"/>
                </a:lnTo>
                <a:lnTo>
                  <a:pt x="316" y="37"/>
                </a:lnTo>
                <a:lnTo>
                  <a:pt x="334" y="23"/>
                </a:lnTo>
                <a:lnTo>
                  <a:pt x="351" y="12"/>
                </a:lnTo>
                <a:lnTo>
                  <a:pt x="370" y="5"/>
                </a:lnTo>
                <a:lnTo>
                  <a:pt x="390" y="1"/>
                </a:lnTo>
                <a:lnTo>
                  <a:pt x="409" y="0"/>
                </a:lnTo>
                <a:lnTo>
                  <a:pt x="428" y="1"/>
                </a:lnTo>
                <a:lnTo>
                  <a:pt x="446" y="6"/>
                </a:lnTo>
                <a:lnTo>
                  <a:pt x="465" y="13"/>
                </a:lnTo>
                <a:lnTo>
                  <a:pt x="482" y="24"/>
                </a:lnTo>
                <a:lnTo>
                  <a:pt x="498" y="35"/>
                </a:lnTo>
                <a:lnTo>
                  <a:pt x="513" y="50"/>
                </a:lnTo>
                <a:lnTo>
                  <a:pt x="527" y="65"/>
                </a:lnTo>
                <a:lnTo>
                  <a:pt x="539" y="84"/>
                </a:lnTo>
                <a:lnTo>
                  <a:pt x="550" y="102"/>
                </a:lnTo>
                <a:lnTo>
                  <a:pt x="558" y="123"/>
                </a:lnTo>
                <a:lnTo>
                  <a:pt x="564" y="147"/>
                </a:lnTo>
                <a:lnTo>
                  <a:pt x="566" y="170"/>
                </a:lnTo>
                <a:lnTo>
                  <a:pt x="567" y="195"/>
                </a:lnTo>
                <a:lnTo>
                  <a:pt x="565" y="221"/>
                </a:lnTo>
                <a:lnTo>
                  <a:pt x="559" y="248"/>
                </a:lnTo>
                <a:lnTo>
                  <a:pt x="551" y="275"/>
                </a:lnTo>
                <a:lnTo>
                  <a:pt x="538" y="303"/>
                </a:lnTo>
                <a:lnTo>
                  <a:pt x="522" y="331"/>
                </a:lnTo>
                <a:lnTo>
                  <a:pt x="502" y="359"/>
                </a:lnTo>
                <a:lnTo>
                  <a:pt x="477" y="388"/>
                </a:lnTo>
                <a:lnTo>
                  <a:pt x="448" y="416"/>
                </a:lnTo>
                <a:lnTo>
                  <a:pt x="415" y="444"/>
                </a:lnTo>
                <a:lnTo>
                  <a:pt x="376" y="472"/>
                </a:lnTo>
                <a:lnTo>
                  <a:pt x="333" y="499"/>
                </a:lnTo>
                <a:lnTo>
                  <a:pt x="283" y="525"/>
                </a:lnTo>
                <a:lnTo>
                  <a:pt x="283" y="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8" name="Google Shape;918;p37"/>
          <p:cNvSpPr/>
          <p:nvPr/>
        </p:nvSpPr>
        <p:spPr>
          <a:xfrm>
            <a:off x="531508" y="4313282"/>
            <a:ext cx="226936" cy="226936"/>
          </a:xfrm>
          <a:custGeom>
            <a:rect b="b" l="l" r="r" t="t"/>
            <a:pathLst>
              <a:path extrusionOk="0" h="523" w="524">
                <a:moveTo>
                  <a:pt x="142" y="107"/>
                </a:moveTo>
                <a:lnTo>
                  <a:pt x="142" y="156"/>
                </a:lnTo>
                <a:lnTo>
                  <a:pt x="157" y="155"/>
                </a:lnTo>
                <a:lnTo>
                  <a:pt x="171" y="155"/>
                </a:lnTo>
                <a:lnTo>
                  <a:pt x="189" y="157"/>
                </a:lnTo>
                <a:lnTo>
                  <a:pt x="207" y="161"/>
                </a:lnTo>
                <a:lnTo>
                  <a:pt x="225" y="165"/>
                </a:lnTo>
                <a:lnTo>
                  <a:pt x="242" y="171"/>
                </a:lnTo>
                <a:lnTo>
                  <a:pt x="259" y="179"/>
                </a:lnTo>
                <a:lnTo>
                  <a:pt x="274" y="189"/>
                </a:lnTo>
                <a:lnTo>
                  <a:pt x="289" y="199"/>
                </a:lnTo>
                <a:lnTo>
                  <a:pt x="303" y="211"/>
                </a:lnTo>
                <a:lnTo>
                  <a:pt x="316" y="224"/>
                </a:lnTo>
                <a:lnTo>
                  <a:pt x="328" y="239"/>
                </a:lnTo>
                <a:lnTo>
                  <a:pt x="340" y="256"/>
                </a:lnTo>
                <a:lnTo>
                  <a:pt x="349" y="272"/>
                </a:lnTo>
                <a:lnTo>
                  <a:pt x="357" y="291"/>
                </a:lnTo>
                <a:lnTo>
                  <a:pt x="363" y="311"/>
                </a:lnTo>
                <a:lnTo>
                  <a:pt x="368" y="332"/>
                </a:lnTo>
                <a:lnTo>
                  <a:pt x="371" y="354"/>
                </a:lnTo>
                <a:lnTo>
                  <a:pt x="373" y="364"/>
                </a:lnTo>
                <a:lnTo>
                  <a:pt x="373" y="374"/>
                </a:lnTo>
                <a:lnTo>
                  <a:pt x="373" y="384"/>
                </a:lnTo>
                <a:lnTo>
                  <a:pt x="373" y="394"/>
                </a:lnTo>
                <a:lnTo>
                  <a:pt x="421" y="394"/>
                </a:lnTo>
                <a:lnTo>
                  <a:pt x="421" y="383"/>
                </a:lnTo>
                <a:lnTo>
                  <a:pt x="421" y="372"/>
                </a:lnTo>
                <a:lnTo>
                  <a:pt x="421" y="361"/>
                </a:lnTo>
                <a:lnTo>
                  <a:pt x="419" y="350"/>
                </a:lnTo>
                <a:lnTo>
                  <a:pt x="418" y="337"/>
                </a:lnTo>
                <a:lnTo>
                  <a:pt x="416" y="323"/>
                </a:lnTo>
                <a:lnTo>
                  <a:pt x="412" y="310"/>
                </a:lnTo>
                <a:lnTo>
                  <a:pt x="410" y="298"/>
                </a:lnTo>
                <a:lnTo>
                  <a:pt x="402" y="273"/>
                </a:lnTo>
                <a:lnTo>
                  <a:pt x="391" y="251"/>
                </a:lnTo>
                <a:lnTo>
                  <a:pt x="381" y="230"/>
                </a:lnTo>
                <a:lnTo>
                  <a:pt x="367" y="210"/>
                </a:lnTo>
                <a:lnTo>
                  <a:pt x="353" y="192"/>
                </a:lnTo>
                <a:lnTo>
                  <a:pt x="336" y="176"/>
                </a:lnTo>
                <a:lnTo>
                  <a:pt x="319" y="161"/>
                </a:lnTo>
                <a:lnTo>
                  <a:pt x="301" y="148"/>
                </a:lnTo>
                <a:lnTo>
                  <a:pt x="281" y="136"/>
                </a:lnTo>
                <a:lnTo>
                  <a:pt x="261" y="127"/>
                </a:lnTo>
                <a:lnTo>
                  <a:pt x="240" y="120"/>
                </a:lnTo>
                <a:lnTo>
                  <a:pt x="218" y="114"/>
                </a:lnTo>
                <a:lnTo>
                  <a:pt x="196" y="109"/>
                </a:lnTo>
                <a:lnTo>
                  <a:pt x="174" y="107"/>
                </a:lnTo>
                <a:lnTo>
                  <a:pt x="159" y="107"/>
                </a:lnTo>
                <a:lnTo>
                  <a:pt x="142" y="107"/>
                </a:lnTo>
                <a:close/>
                <a:moveTo>
                  <a:pt x="168" y="321"/>
                </a:moveTo>
                <a:lnTo>
                  <a:pt x="159" y="323"/>
                </a:lnTo>
                <a:lnTo>
                  <a:pt x="151" y="325"/>
                </a:lnTo>
                <a:lnTo>
                  <a:pt x="144" y="329"/>
                </a:lnTo>
                <a:lnTo>
                  <a:pt x="137" y="334"/>
                </a:lnTo>
                <a:lnTo>
                  <a:pt x="131" y="341"/>
                </a:lnTo>
                <a:lnTo>
                  <a:pt x="127" y="348"/>
                </a:lnTo>
                <a:lnTo>
                  <a:pt x="124" y="358"/>
                </a:lnTo>
                <a:lnTo>
                  <a:pt x="124" y="366"/>
                </a:lnTo>
                <a:lnTo>
                  <a:pt x="124" y="375"/>
                </a:lnTo>
                <a:lnTo>
                  <a:pt x="127" y="384"/>
                </a:lnTo>
                <a:lnTo>
                  <a:pt x="131" y="392"/>
                </a:lnTo>
                <a:lnTo>
                  <a:pt x="137" y="399"/>
                </a:lnTo>
                <a:lnTo>
                  <a:pt x="144" y="404"/>
                </a:lnTo>
                <a:lnTo>
                  <a:pt x="151" y="408"/>
                </a:lnTo>
                <a:lnTo>
                  <a:pt x="159" y="411"/>
                </a:lnTo>
                <a:lnTo>
                  <a:pt x="168" y="412"/>
                </a:lnTo>
                <a:lnTo>
                  <a:pt x="178" y="411"/>
                </a:lnTo>
                <a:lnTo>
                  <a:pt x="186" y="408"/>
                </a:lnTo>
                <a:lnTo>
                  <a:pt x="194" y="404"/>
                </a:lnTo>
                <a:lnTo>
                  <a:pt x="200" y="399"/>
                </a:lnTo>
                <a:lnTo>
                  <a:pt x="206" y="392"/>
                </a:lnTo>
                <a:lnTo>
                  <a:pt x="211" y="384"/>
                </a:lnTo>
                <a:lnTo>
                  <a:pt x="213" y="375"/>
                </a:lnTo>
                <a:lnTo>
                  <a:pt x="214" y="366"/>
                </a:lnTo>
                <a:lnTo>
                  <a:pt x="213" y="358"/>
                </a:lnTo>
                <a:lnTo>
                  <a:pt x="211" y="348"/>
                </a:lnTo>
                <a:lnTo>
                  <a:pt x="206" y="341"/>
                </a:lnTo>
                <a:lnTo>
                  <a:pt x="200" y="334"/>
                </a:lnTo>
                <a:lnTo>
                  <a:pt x="194" y="329"/>
                </a:lnTo>
                <a:lnTo>
                  <a:pt x="186" y="325"/>
                </a:lnTo>
                <a:lnTo>
                  <a:pt x="178" y="323"/>
                </a:lnTo>
                <a:lnTo>
                  <a:pt x="168" y="321"/>
                </a:lnTo>
                <a:lnTo>
                  <a:pt x="168" y="321"/>
                </a:lnTo>
                <a:close/>
                <a:moveTo>
                  <a:pt x="425" y="60"/>
                </a:moveTo>
                <a:lnTo>
                  <a:pt x="99" y="60"/>
                </a:lnTo>
                <a:lnTo>
                  <a:pt x="92" y="61"/>
                </a:lnTo>
                <a:lnTo>
                  <a:pt x="85" y="63"/>
                </a:lnTo>
                <a:lnTo>
                  <a:pt x="78" y="67"/>
                </a:lnTo>
                <a:lnTo>
                  <a:pt x="72" y="71"/>
                </a:lnTo>
                <a:lnTo>
                  <a:pt x="67" y="77"/>
                </a:lnTo>
                <a:lnTo>
                  <a:pt x="64" y="84"/>
                </a:lnTo>
                <a:lnTo>
                  <a:pt x="61" y="91"/>
                </a:lnTo>
                <a:lnTo>
                  <a:pt x="61" y="98"/>
                </a:lnTo>
                <a:lnTo>
                  <a:pt x="61" y="425"/>
                </a:lnTo>
                <a:lnTo>
                  <a:pt x="61" y="432"/>
                </a:lnTo>
                <a:lnTo>
                  <a:pt x="64" y="439"/>
                </a:lnTo>
                <a:lnTo>
                  <a:pt x="67" y="446"/>
                </a:lnTo>
                <a:lnTo>
                  <a:pt x="72" y="452"/>
                </a:lnTo>
                <a:lnTo>
                  <a:pt x="78" y="456"/>
                </a:lnTo>
                <a:lnTo>
                  <a:pt x="85" y="460"/>
                </a:lnTo>
                <a:lnTo>
                  <a:pt x="92" y="462"/>
                </a:lnTo>
                <a:lnTo>
                  <a:pt x="99" y="464"/>
                </a:lnTo>
                <a:lnTo>
                  <a:pt x="425" y="464"/>
                </a:lnTo>
                <a:lnTo>
                  <a:pt x="432" y="462"/>
                </a:lnTo>
                <a:lnTo>
                  <a:pt x="441" y="460"/>
                </a:lnTo>
                <a:lnTo>
                  <a:pt x="446" y="456"/>
                </a:lnTo>
                <a:lnTo>
                  <a:pt x="452" y="452"/>
                </a:lnTo>
                <a:lnTo>
                  <a:pt x="457" y="446"/>
                </a:lnTo>
                <a:lnTo>
                  <a:pt x="461" y="439"/>
                </a:lnTo>
                <a:lnTo>
                  <a:pt x="463" y="432"/>
                </a:lnTo>
                <a:lnTo>
                  <a:pt x="464" y="425"/>
                </a:lnTo>
                <a:lnTo>
                  <a:pt x="464" y="98"/>
                </a:lnTo>
                <a:lnTo>
                  <a:pt x="463" y="91"/>
                </a:lnTo>
                <a:lnTo>
                  <a:pt x="461" y="84"/>
                </a:lnTo>
                <a:lnTo>
                  <a:pt x="457" y="77"/>
                </a:lnTo>
                <a:lnTo>
                  <a:pt x="452" y="71"/>
                </a:lnTo>
                <a:lnTo>
                  <a:pt x="446" y="67"/>
                </a:lnTo>
                <a:lnTo>
                  <a:pt x="441" y="63"/>
                </a:lnTo>
                <a:lnTo>
                  <a:pt x="432" y="61"/>
                </a:lnTo>
                <a:lnTo>
                  <a:pt x="425" y="60"/>
                </a:lnTo>
                <a:lnTo>
                  <a:pt x="425" y="60"/>
                </a:lnTo>
                <a:close/>
                <a:moveTo>
                  <a:pt x="99" y="0"/>
                </a:moveTo>
                <a:lnTo>
                  <a:pt x="90" y="1"/>
                </a:lnTo>
                <a:lnTo>
                  <a:pt x="80" y="2"/>
                </a:lnTo>
                <a:lnTo>
                  <a:pt x="70" y="5"/>
                </a:lnTo>
                <a:lnTo>
                  <a:pt x="61" y="8"/>
                </a:lnTo>
                <a:lnTo>
                  <a:pt x="52" y="12"/>
                </a:lnTo>
                <a:lnTo>
                  <a:pt x="44" y="17"/>
                </a:lnTo>
                <a:lnTo>
                  <a:pt x="37" y="22"/>
                </a:lnTo>
                <a:lnTo>
                  <a:pt x="30" y="29"/>
                </a:lnTo>
                <a:lnTo>
                  <a:pt x="24" y="36"/>
                </a:lnTo>
                <a:lnTo>
                  <a:pt x="18" y="43"/>
                </a:lnTo>
                <a:lnTo>
                  <a:pt x="12" y="52"/>
                </a:lnTo>
                <a:lnTo>
                  <a:pt x="9" y="61"/>
                </a:lnTo>
                <a:lnTo>
                  <a:pt x="5" y="69"/>
                </a:lnTo>
                <a:lnTo>
                  <a:pt x="3" y="79"/>
                </a:lnTo>
                <a:lnTo>
                  <a:pt x="2" y="89"/>
                </a:lnTo>
                <a:lnTo>
                  <a:pt x="0" y="98"/>
                </a:lnTo>
                <a:lnTo>
                  <a:pt x="0" y="425"/>
                </a:lnTo>
                <a:lnTo>
                  <a:pt x="2" y="434"/>
                </a:lnTo>
                <a:lnTo>
                  <a:pt x="3" y="445"/>
                </a:lnTo>
                <a:lnTo>
                  <a:pt x="5" y="454"/>
                </a:lnTo>
                <a:lnTo>
                  <a:pt x="9" y="462"/>
                </a:lnTo>
                <a:lnTo>
                  <a:pt x="12" y="472"/>
                </a:lnTo>
                <a:lnTo>
                  <a:pt x="18" y="480"/>
                </a:lnTo>
                <a:lnTo>
                  <a:pt x="24" y="487"/>
                </a:lnTo>
                <a:lnTo>
                  <a:pt x="30" y="494"/>
                </a:lnTo>
                <a:lnTo>
                  <a:pt x="37" y="501"/>
                </a:lnTo>
                <a:lnTo>
                  <a:pt x="44" y="507"/>
                </a:lnTo>
                <a:lnTo>
                  <a:pt x="52" y="512"/>
                </a:lnTo>
                <a:lnTo>
                  <a:pt x="61" y="515"/>
                </a:lnTo>
                <a:lnTo>
                  <a:pt x="70" y="519"/>
                </a:lnTo>
                <a:lnTo>
                  <a:pt x="80" y="521"/>
                </a:lnTo>
                <a:lnTo>
                  <a:pt x="90" y="522"/>
                </a:lnTo>
                <a:lnTo>
                  <a:pt x="99" y="523"/>
                </a:lnTo>
                <a:lnTo>
                  <a:pt x="425" y="523"/>
                </a:lnTo>
                <a:lnTo>
                  <a:pt x="435" y="522"/>
                </a:lnTo>
                <a:lnTo>
                  <a:pt x="445" y="521"/>
                </a:lnTo>
                <a:lnTo>
                  <a:pt x="455" y="519"/>
                </a:lnTo>
                <a:lnTo>
                  <a:pt x="463" y="515"/>
                </a:lnTo>
                <a:lnTo>
                  <a:pt x="472" y="512"/>
                </a:lnTo>
                <a:lnTo>
                  <a:pt x="480" y="507"/>
                </a:lnTo>
                <a:lnTo>
                  <a:pt x="488" y="501"/>
                </a:lnTo>
                <a:lnTo>
                  <a:pt x="495" y="494"/>
                </a:lnTo>
                <a:lnTo>
                  <a:pt x="502" y="487"/>
                </a:lnTo>
                <a:lnTo>
                  <a:pt x="507" y="480"/>
                </a:lnTo>
                <a:lnTo>
                  <a:pt x="512" y="472"/>
                </a:lnTo>
                <a:lnTo>
                  <a:pt x="516" y="462"/>
                </a:lnTo>
                <a:lnTo>
                  <a:pt x="519" y="454"/>
                </a:lnTo>
                <a:lnTo>
                  <a:pt x="522" y="445"/>
                </a:lnTo>
                <a:lnTo>
                  <a:pt x="524" y="434"/>
                </a:lnTo>
                <a:lnTo>
                  <a:pt x="524" y="425"/>
                </a:lnTo>
                <a:lnTo>
                  <a:pt x="524" y="98"/>
                </a:lnTo>
                <a:lnTo>
                  <a:pt x="524" y="89"/>
                </a:lnTo>
                <a:lnTo>
                  <a:pt x="522" y="79"/>
                </a:lnTo>
                <a:lnTo>
                  <a:pt x="519" y="69"/>
                </a:lnTo>
                <a:lnTo>
                  <a:pt x="516" y="61"/>
                </a:lnTo>
                <a:lnTo>
                  <a:pt x="512" y="52"/>
                </a:lnTo>
                <a:lnTo>
                  <a:pt x="507" y="43"/>
                </a:lnTo>
                <a:lnTo>
                  <a:pt x="502" y="36"/>
                </a:lnTo>
                <a:lnTo>
                  <a:pt x="495" y="29"/>
                </a:lnTo>
                <a:lnTo>
                  <a:pt x="488" y="22"/>
                </a:lnTo>
                <a:lnTo>
                  <a:pt x="480" y="17"/>
                </a:lnTo>
                <a:lnTo>
                  <a:pt x="472" y="12"/>
                </a:lnTo>
                <a:lnTo>
                  <a:pt x="463" y="8"/>
                </a:lnTo>
                <a:lnTo>
                  <a:pt x="455" y="5"/>
                </a:lnTo>
                <a:lnTo>
                  <a:pt x="445" y="2"/>
                </a:lnTo>
                <a:lnTo>
                  <a:pt x="435" y="1"/>
                </a:lnTo>
                <a:lnTo>
                  <a:pt x="425" y="0"/>
                </a:lnTo>
                <a:lnTo>
                  <a:pt x="99" y="0"/>
                </a:lnTo>
                <a:close/>
                <a:moveTo>
                  <a:pt x="142" y="209"/>
                </a:moveTo>
                <a:lnTo>
                  <a:pt x="157" y="209"/>
                </a:lnTo>
                <a:lnTo>
                  <a:pt x="171" y="209"/>
                </a:lnTo>
                <a:lnTo>
                  <a:pt x="188" y="211"/>
                </a:lnTo>
                <a:lnTo>
                  <a:pt x="205" y="216"/>
                </a:lnTo>
                <a:lnTo>
                  <a:pt x="220" y="221"/>
                </a:lnTo>
                <a:lnTo>
                  <a:pt x="234" y="226"/>
                </a:lnTo>
                <a:lnTo>
                  <a:pt x="247" y="233"/>
                </a:lnTo>
                <a:lnTo>
                  <a:pt x="259" y="242"/>
                </a:lnTo>
                <a:lnTo>
                  <a:pt x="270" y="251"/>
                </a:lnTo>
                <a:lnTo>
                  <a:pt x="280" y="262"/>
                </a:lnTo>
                <a:lnTo>
                  <a:pt x="289" y="273"/>
                </a:lnTo>
                <a:lnTo>
                  <a:pt x="296" y="285"/>
                </a:lnTo>
                <a:lnTo>
                  <a:pt x="303" y="297"/>
                </a:lnTo>
                <a:lnTo>
                  <a:pt x="309" y="310"/>
                </a:lnTo>
                <a:lnTo>
                  <a:pt x="313" y="324"/>
                </a:lnTo>
                <a:lnTo>
                  <a:pt x="316" y="338"/>
                </a:lnTo>
                <a:lnTo>
                  <a:pt x="319" y="352"/>
                </a:lnTo>
                <a:lnTo>
                  <a:pt x="320" y="367"/>
                </a:lnTo>
                <a:lnTo>
                  <a:pt x="321" y="380"/>
                </a:lnTo>
                <a:lnTo>
                  <a:pt x="320" y="394"/>
                </a:lnTo>
                <a:lnTo>
                  <a:pt x="272" y="394"/>
                </a:lnTo>
                <a:lnTo>
                  <a:pt x="273" y="383"/>
                </a:lnTo>
                <a:lnTo>
                  <a:pt x="272" y="370"/>
                </a:lnTo>
                <a:lnTo>
                  <a:pt x="270" y="359"/>
                </a:lnTo>
                <a:lnTo>
                  <a:pt x="269" y="348"/>
                </a:lnTo>
                <a:lnTo>
                  <a:pt x="267" y="338"/>
                </a:lnTo>
                <a:lnTo>
                  <a:pt x="263" y="329"/>
                </a:lnTo>
                <a:lnTo>
                  <a:pt x="260" y="319"/>
                </a:lnTo>
                <a:lnTo>
                  <a:pt x="255" y="310"/>
                </a:lnTo>
                <a:lnTo>
                  <a:pt x="249" y="302"/>
                </a:lnTo>
                <a:lnTo>
                  <a:pt x="243" y="293"/>
                </a:lnTo>
                <a:lnTo>
                  <a:pt x="236" y="286"/>
                </a:lnTo>
                <a:lnTo>
                  <a:pt x="229" y="280"/>
                </a:lnTo>
                <a:lnTo>
                  <a:pt x="221" y="275"/>
                </a:lnTo>
                <a:lnTo>
                  <a:pt x="212" y="270"/>
                </a:lnTo>
                <a:lnTo>
                  <a:pt x="201" y="265"/>
                </a:lnTo>
                <a:lnTo>
                  <a:pt x="191" y="262"/>
                </a:lnTo>
                <a:lnTo>
                  <a:pt x="179" y="259"/>
                </a:lnTo>
                <a:lnTo>
                  <a:pt x="166" y="257"/>
                </a:lnTo>
                <a:lnTo>
                  <a:pt x="155" y="257"/>
                </a:lnTo>
                <a:lnTo>
                  <a:pt x="142" y="257"/>
                </a:lnTo>
                <a:lnTo>
                  <a:pt x="142" y="2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9" name="Google Shape;919;p37"/>
          <p:cNvSpPr/>
          <p:nvPr/>
        </p:nvSpPr>
        <p:spPr>
          <a:xfrm>
            <a:off x="526292" y="4660410"/>
            <a:ext cx="250412" cy="242587"/>
          </a:xfrm>
          <a:custGeom>
            <a:rect b="b" l="l" r="r" t="t"/>
            <a:pathLst>
              <a:path extrusionOk="0" h="556" w="580">
                <a:moveTo>
                  <a:pt x="281" y="80"/>
                </a:moveTo>
                <a:lnTo>
                  <a:pt x="263" y="105"/>
                </a:lnTo>
                <a:lnTo>
                  <a:pt x="244" y="130"/>
                </a:lnTo>
                <a:lnTo>
                  <a:pt x="226" y="154"/>
                </a:lnTo>
                <a:lnTo>
                  <a:pt x="207" y="179"/>
                </a:lnTo>
                <a:lnTo>
                  <a:pt x="200" y="189"/>
                </a:lnTo>
                <a:lnTo>
                  <a:pt x="187" y="193"/>
                </a:lnTo>
                <a:lnTo>
                  <a:pt x="160" y="202"/>
                </a:lnTo>
                <a:lnTo>
                  <a:pt x="132" y="212"/>
                </a:lnTo>
                <a:lnTo>
                  <a:pt x="103" y="221"/>
                </a:lnTo>
                <a:lnTo>
                  <a:pt x="76" y="231"/>
                </a:lnTo>
                <a:lnTo>
                  <a:pt x="94" y="255"/>
                </a:lnTo>
                <a:lnTo>
                  <a:pt x="112" y="281"/>
                </a:lnTo>
                <a:lnTo>
                  <a:pt x="129" y="306"/>
                </a:lnTo>
                <a:lnTo>
                  <a:pt x="147" y="331"/>
                </a:lnTo>
                <a:lnTo>
                  <a:pt x="154" y="342"/>
                </a:lnTo>
                <a:lnTo>
                  <a:pt x="154" y="355"/>
                </a:lnTo>
                <a:lnTo>
                  <a:pt x="154" y="374"/>
                </a:lnTo>
                <a:lnTo>
                  <a:pt x="338" y="158"/>
                </a:lnTo>
                <a:lnTo>
                  <a:pt x="324" y="138"/>
                </a:lnTo>
                <a:lnTo>
                  <a:pt x="309" y="119"/>
                </a:lnTo>
                <a:lnTo>
                  <a:pt x="295" y="99"/>
                </a:lnTo>
                <a:lnTo>
                  <a:pt x="281" y="80"/>
                </a:lnTo>
                <a:close/>
                <a:moveTo>
                  <a:pt x="316" y="18"/>
                </a:moveTo>
                <a:lnTo>
                  <a:pt x="339" y="49"/>
                </a:lnTo>
                <a:lnTo>
                  <a:pt x="362" y="79"/>
                </a:lnTo>
                <a:lnTo>
                  <a:pt x="384" y="110"/>
                </a:lnTo>
                <a:lnTo>
                  <a:pt x="406" y="140"/>
                </a:lnTo>
                <a:lnTo>
                  <a:pt x="445" y="153"/>
                </a:lnTo>
                <a:lnTo>
                  <a:pt x="483" y="167"/>
                </a:lnTo>
                <a:lnTo>
                  <a:pt x="520" y="180"/>
                </a:lnTo>
                <a:lnTo>
                  <a:pt x="558" y="193"/>
                </a:lnTo>
                <a:lnTo>
                  <a:pt x="566" y="196"/>
                </a:lnTo>
                <a:lnTo>
                  <a:pt x="572" y="200"/>
                </a:lnTo>
                <a:lnTo>
                  <a:pt x="576" y="205"/>
                </a:lnTo>
                <a:lnTo>
                  <a:pt x="579" y="211"/>
                </a:lnTo>
                <a:lnTo>
                  <a:pt x="580" y="216"/>
                </a:lnTo>
                <a:lnTo>
                  <a:pt x="580" y="223"/>
                </a:lnTo>
                <a:lnTo>
                  <a:pt x="578" y="232"/>
                </a:lnTo>
                <a:lnTo>
                  <a:pt x="573" y="240"/>
                </a:lnTo>
                <a:lnTo>
                  <a:pt x="551" y="272"/>
                </a:lnTo>
                <a:lnTo>
                  <a:pt x="528" y="302"/>
                </a:lnTo>
                <a:lnTo>
                  <a:pt x="506" y="334"/>
                </a:lnTo>
                <a:lnTo>
                  <a:pt x="484" y="364"/>
                </a:lnTo>
                <a:lnTo>
                  <a:pt x="484" y="404"/>
                </a:lnTo>
                <a:lnTo>
                  <a:pt x="483" y="444"/>
                </a:lnTo>
                <a:lnTo>
                  <a:pt x="481" y="484"/>
                </a:lnTo>
                <a:lnTo>
                  <a:pt x="481" y="524"/>
                </a:lnTo>
                <a:lnTo>
                  <a:pt x="480" y="533"/>
                </a:lnTo>
                <a:lnTo>
                  <a:pt x="479" y="540"/>
                </a:lnTo>
                <a:lnTo>
                  <a:pt x="476" y="547"/>
                </a:lnTo>
                <a:lnTo>
                  <a:pt x="472" y="552"/>
                </a:lnTo>
                <a:lnTo>
                  <a:pt x="466" y="554"/>
                </a:lnTo>
                <a:lnTo>
                  <a:pt x="459" y="556"/>
                </a:lnTo>
                <a:lnTo>
                  <a:pt x="451" y="556"/>
                </a:lnTo>
                <a:lnTo>
                  <a:pt x="440" y="553"/>
                </a:lnTo>
                <a:lnTo>
                  <a:pt x="404" y="542"/>
                </a:lnTo>
                <a:lnTo>
                  <a:pt x="368" y="530"/>
                </a:lnTo>
                <a:lnTo>
                  <a:pt x="331" y="518"/>
                </a:lnTo>
                <a:lnTo>
                  <a:pt x="295" y="508"/>
                </a:lnTo>
                <a:lnTo>
                  <a:pt x="257" y="519"/>
                </a:lnTo>
                <a:lnTo>
                  <a:pt x="218" y="531"/>
                </a:lnTo>
                <a:lnTo>
                  <a:pt x="180" y="542"/>
                </a:lnTo>
                <a:lnTo>
                  <a:pt x="142" y="553"/>
                </a:lnTo>
                <a:lnTo>
                  <a:pt x="134" y="556"/>
                </a:lnTo>
                <a:lnTo>
                  <a:pt x="127" y="556"/>
                </a:lnTo>
                <a:lnTo>
                  <a:pt x="120" y="556"/>
                </a:lnTo>
                <a:lnTo>
                  <a:pt x="114" y="553"/>
                </a:lnTo>
                <a:lnTo>
                  <a:pt x="112" y="552"/>
                </a:lnTo>
                <a:lnTo>
                  <a:pt x="109" y="550"/>
                </a:lnTo>
                <a:lnTo>
                  <a:pt x="107" y="547"/>
                </a:lnTo>
                <a:lnTo>
                  <a:pt x="105" y="544"/>
                </a:lnTo>
                <a:lnTo>
                  <a:pt x="102" y="535"/>
                </a:lnTo>
                <a:lnTo>
                  <a:pt x="102" y="524"/>
                </a:lnTo>
                <a:lnTo>
                  <a:pt x="102" y="485"/>
                </a:lnTo>
                <a:lnTo>
                  <a:pt x="101" y="448"/>
                </a:lnTo>
                <a:lnTo>
                  <a:pt x="101" y="409"/>
                </a:lnTo>
                <a:lnTo>
                  <a:pt x="101" y="371"/>
                </a:lnTo>
                <a:lnTo>
                  <a:pt x="78" y="339"/>
                </a:lnTo>
                <a:lnTo>
                  <a:pt x="55" y="306"/>
                </a:lnTo>
                <a:lnTo>
                  <a:pt x="32" y="273"/>
                </a:lnTo>
                <a:lnTo>
                  <a:pt x="10" y="240"/>
                </a:lnTo>
                <a:lnTo>
                  <a:pt x="5" y="233"/>
                </a:lnTo>
                <a:lnTo>
                  <a:pt x="1" y="227"/>
                </a:lnTo>
                <a:lnTo>
                  <a:pt x="0" y="220"/>
                </a:lnTo>
                <a:lnTo>
                  <a:pt x="0" y="214"/>
                </a:lnTo>
                <a:lnTo>
                  <a:pt x="4" y="208"/>
                </a:lnTo>
                <a:lnTo>
                  <a:pt x="8" y="202"/>
                </a:lnTo>
                <a:lnTo>
                  <a:pt x="15" y="198"/>
                </a:lnTo>
                <a:lnTo>
                  <a:pt x="25" y="193"/>
                </a:lnTo>
                <a:lnTo>
                  <a:pt x="61" y="181"/>
                </a:lnTo>
                <a:lnTo>
                  <a:pt x="98" y="168"/>
                </a:lnTo>
                <a:lnTo>
                  <a:pt x="134" y="157"/>
                </a:lnTo>
                <a:lnTo>
                  <a:pt x="170" y="145"/>
                </a:lnTo>
                <a:lnTo>
                  <a:pt x="194" y="113"/>
                </a:lnTo>
                <a:lnTo>
                  <a:pt x="218" y="81"/>
                </a:lnTo>
                <a:lnTo>
                  <a:pt x="242" y="49"/>
                </a:lnTo>
                <a:lnTo>
                  <a:pt x="267" y="17"/>
                </a:lnTo>
                <a:lnTo>
                  <a:pt x="271" y="11"/>
                </a:lnTo>
                <a:lnTo>
                  <a:pt x="277" y="6"/>
                </a:lnTo>
                <a:lnTo>
                  <a:pt x="283" y="3"/>
                </a:lnTo>
                <a:lnTo>
                  <a:pt x="290" y="0"/>
                </a:lnTo>
                <a:lnTo>
                  <a:pt x="296" y="2"/>
                </a:lnTo>
                <a:lnTo>
                  <a:pt x="303" y="4"/>
                </a:lnTo>
                <a:lnTo>
                  <a:pt x="310" y="10"/>
                </a:lnTo>
                <a:lnTo>
                  <a:pt x="316" y="18"/>
                </a:lnTo>
                <a:lnTo>
                  <a:pt x="316" y="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0" name="Google Shape;920;p37"/>
          <p:cNvSpPr/>
          <p:nvPr/>
        </p:nvSpPr>
        <p:spPr>
          <a:xfrm>
            <a:off x="3033015" y="3194322"/>
            <a:ext cx="200851" cy="247804"/>
          </a:xfrm>
          <a:custGeom>
            <a:rect b="b" l="l" r="r" t="t"/>
            <a:pathLst>
              <a:path extrusionOk="0" h="575" w="461">
                <a:moveTo>
                  <a:pt x="162" y="371"/>
                </a:moveTo>
                <a:lnTo>
                  <a:pt x="170" y="368"/>
                </a:lnTo>
                <a:lnTo>
                  <a:pt x="180" y="363"/>
                </a:lnTo>
                <a:lnTo>
                  <a:pt x="188" y="358"/>
                </a:lnTo>
                <a:lnTo>
                  <a:pt x="196" y="352"/>
                </a:lnTo>
                <a:lnTo>
                  <a:pt x="204" y="345"/>
                </a:lnTo>
                <a:lnTo>
                  <a:pt x="211" y="338"/>
                </a:lnTo>
                <a:lnTo>
                  <a:pt x="220" y="330"/>
                </a:lnTo>
                <a:lnTo>
                  <a:pt x="226" y="321"/>
                </a:lnTo>
                <a:lnTo>
                  <a:pt x="233" y="309"/>
                </a:lnTo>
                <a:lnTo>
                  <a:pt x="238" y="297"/>
                </a:lnTo>
                <a:lnTo>
                  <a:pt x="244" y="284"/>
                </a:lnTo>
                <a:lnTo>
                  <a:pt x="249" y="270"/>
                </a:lnTo>
                <a:lnTo>
                  <a:pt x="253" y="255"/>
                </a:lnTo>
                <a:lnTo>
                  <a:pt x="256" y="239"/>
                </a:lnTo>
                <a:lnTo>
                  <a:pt x="257" y="221"/>
                </a:lnTo>
                <a:lnTo>
                  <a:pt x="258" y="203"/>
                </a:lnTo>
                <a:lnTo>
                  <a:pt x="258" y="183"/>
                </a:lnTo>
                <a:lnTo>
                  <a:pt x="257" y="163"/>
                </a:lnTo>
                <a:lnTo>
                  <a:pt x="255" y="142"/>
                </a:lnTo>
                <a:lnTo>
                  <a:pt x="251" y="119"/>
                </a:lnTo>
                <a:lnTo>
                  <a:pt x="247" y="95"/>
                </a:lnTo>
                <a:lnTo>
                  <a:pt x="241" y="71"/>
                </a:lnTo>
                <a:lnTo>
                  <a:pt x="233" y="46"/>
                </a:lnTo>
                <a:lnTo>
                  <a:pt x="223" y="19"/>
                </a:lnTo>
                <a:lnTo>
                  <a:pt x="216" y="0"/>
                </a:lnTo>
                <a:lnTo>
                  <a:pt x="197" y="0"/>
                </a:lnTo>
                <a:lnTo>
                  <a:pt x="61" y="0"/>
                </a:lnTo>
                <a:lnTo>
                  <a:pt x="42" y="0"/>
                </a:lnTo>
                <a:lnTo>
                  <a:pt x="35" y="19"/>
                </a:lnTo>
                <a:lnTo>
                  <a:pt x="26" y="46"/>
                </a:lnTo>
                <a:lnTo>
                  <a:pt x="19" y="71"/>
                </a:lnTo>
                <a:lnTo>
                  <a:pt x="12" y="95"/>
                </a:lnTo>
                <a:lnTo>
                  <a:pt x="7" y="119"/>
                </a:lnTo>
                <a:lnTo>
                  <a:pt x="4" y="142"/>
                </a:lnTo>
                <a:lnTo>
                  <a:pt x="1" y="163"/>
                </a:lnTo>
                <a:lnTo>
                  <a:pt x="0" y="183"/>
                </a:lnTo>
                <a:lnTo>
                  <a:pt x="0" y="203"/>
                </a:lnTo>
                <a:lnTo>
                  <a:pt x="1" y="221"/>
                </a:lnTo>
                <a:lnTo>
                  <a:pt x="4" y="239"/>
                </a:lnTo>
                <a:lnTo>
                  <a:pt x="6" y="255"/>
                </a:lnTo>
                <a:lnTo>
                  <a:pt x="10" y="270"/>
                </a:lnTo>
                <a:lnTo>
                  <a:pt x="14" y="284"/>
                </a:lnTo>
                <a:lnTo>
                  <a:pt x="20" y="297"/>
                </a:lnTo>
                <a:lnTo>
                  <a:pt x="26" y="309"/>
                </a:lnTo>
                <a:lnTo>
                  <a:pt x="33" y="321"/>
                </a:lnTo>
                <a:lnTo>
                  <a:pt x="40" y="330"/>
                </a:lnTo>
                <a:lnTo>
                  <a:pt x="47" y="338"/>
                </a:lnTo>
                <a:lnTo>
                  <a:pt x="55" y="347"/>
                </a:lnTo>
                <a:lnTo>
                  <a:pt x="64" y="354"/>
                </a:lnTo>
                <a:lnTo>
                  <a:pt x="72" y="359"/>
                </a:lnTo>
                <a:lnTo>
                  <a:pt x="80" y="364"/>
                </a:lnTo>
                <a:lnTo>
                  <a:pt x="89" y="369"/>
                </a:lnTo>
                <a:lnTo>
                  <a:pt x="99" y="371"/>
                </a:lnTo>
                <a:lnTo>
                  <a:pt x="99" y="514"/>
                </a:lnTo>
                <a:lnTo>
                  <a:pt x="12" y="533"/>
                </a:lnTo>
                <a:lnTo>
                  <a:pt x="12" y="575"/>
                </a:lnTo>
                <a:lnTo>
                  <a:pt x="254" y="575"/>
                </a:lnTo>
                <a:lnTo>
                  <a:pt x="254" y="533"/>
                </a:lnTo>
                <a:lnTo>
                  <a:pt x="162" y="514"/>
                </a:lnTo>
                <a:lnTo>
                  <a:pt x="162" y="371"/>
                </a:lnTo>
                <a:close/>
                <a:moveTo>
                  <a:pt x="56" y="176"/>
                </a:moveTo>
                <a:lnTo>
                  <a:pt x="202" y="176"/>
                </a:lnTo>
                <a:lnTo>
                  <a:pt x="200" y="151"/>
                </a:lnTo>
                <a:lnTo>
                  <a:pt x="195" y="121"/>
                </a:lnTo>
                <a:lnTo>
                  <a:pt x="188" y="91"/>
                </a:lnTo>
                <a:lnTo>
                  <a:pt x="177" y="57"/>
                </a:lnTo>
                <a:lnTo>
                  <a:pt x="81" y="57"/>
                </a:lnTo>
                <a:lnTo>
                  <a:pt x="72" y="91"/>
                </a:lnTo>
                <a:lnTo>
                  <a:pt x="64" y="121"/>
                </a:lnTo>
                <a:lnTo>
                  <a:pt x="59" y="151"/>
                </a:lnTo>
                <a:lnTo>
                  <a:pt x="56" y="176"/>
                </a:lnTo>
                <a:lnTo>
                  <a:pt x="56" y="176"/>
                </a:lnTo>
                <a:close/>
                <a:moveTo>
                  <a:pt x="290" y="300"/>
                </a:moveTo>
                <a:lnTo>
                  <a:pt x="295" y="304"/>
                </a:lnTo>
                <a:lnTo>
                  <a:pt x="301" y="309"/>
                </a:lnTo>
                <a:lnTo>
                  <a:pt x="305" y="312"/>
                </a:lnTo>
                <a:lnTo>
                  <a:pt x="310" y="315"/>
                </a:lnTo>
                <a:lnTo>
                  <a:pt x="316" y="317"/>
                </a:lnTo>
                <a:lnTo>
                  <a:pt x="322" y="318"/>
                </a:lnTo>
                <a:lnTo>
                  <a:pt x="326" y="320"/>
                </a:lnTo>
                <a:lnTo>
                  <a:pt x="332" y="321"/>
                </a:lnTo>
                <a:lnTo>
                  <a:pt x="339" y="320"/>
                </a:lnTo>
                <a:lnTo>
                  <a:pt x="346" y="318"/>
                </a:lnTo>
                <a:lnTo>
                  <a:pt x="352" y="316"/>
                </a:lnTo>
                <a:lnTo>
                  <a:pt x="359" y="312"/>
                </a:lnTo>
                <a:lnTo>
                  <a:pt x="365" y="308"/>
                </a:lnTo>
                <a:lnTo>
                  <a:pt x="371" y="303"/>
                </a:lnTo>
                <a:lnTo>
                  <a:pt x="377" y="296"/>
                </a:lnTo>
                <a:lnTo>
                  <a:pt x="383" y="289"/>
                </a:lnTo>
                <a:lnTo>
                  <a:pt x="387" y="281"/>
                </a:lnTo>
                <a:lnTo>
                  <a:pt x="392" y="273"/>
                </a:lnTo>
                <a:lnTo>
                  <a:pt x="396" y="262"/>
                </a:lnTo>
                <a:lnTo>
                  <a:pt x="399" y="251"/>
                </a:lnTo>
                <a:lnTo>
                  <a:pt x="402" y="240"/>
                </a:lnTo>
                <a:lnTo>
                  <a:pt x="404" y="228"/>
                </a:lnTo>
                <a:lnTo>
                  <a:pt x="405" y="215"/>
                </a:lnTo>
                <a:lnTo>
                  <a:pt x="406" y="201"/>
                </a:lnTo>
                <a:lnTo>
                  <a:pt x="406" y="186"/>
                </a:lnTo>
                <a:lnTo>
                  <a:pt x="405" y="170"/>
                </a:lnTo>
                <a:lnTo>
                  <a:pt x="404" y="153"/>
                </a:lnTo>
                <a:lnTo>
                  <a:pt x="400" y="135"/>
                </a:lnTo>
                <a:lnTo>
                  <a:pt x="397" y="118"/>
                </a:lnTo>
                <a:lnTo>
                  <a:pt x="392" y="98"/>
                </a:lnTo>
                <a:lnTo>
                  <a:pt x="387" y="78"/>
                </a:lnTo>
                <a:lnTo>
                  <a:pt x="380" y="57"/>
                </a:lnTo>
                <a:lnTo>
                  <a:pt x="287" y="57"/>
                </a:lnTo>
                <a:lnTo>
                  <a:pt x="283" y="43"/>
                </a:lnTo>
                <a:lnTo>
                  <a:pt x="278" y="30"/>
                </a:lnTo>
                <a:lnTo>
                  <a:pt x="274" y="16"/>
                </a:lnTo>
                <a:lnTo>
                  <a:pt x="269" y="3"/>
                </a:lnTo>
                <a:lnTo>
                  <a:pt x="268" y="0"/>
                </a:lnTo>
                <a:lnTo>
                  <a:pt x="400" y="0"/>
                </a:lnTo>
                <a:lnTo>
                  <a:pt x="419" y="0"/>
                </a:lnTo>
                <a:lnTo>
                  <a:pt x="426" y="19"/>
                </a:lnTo>
                <a:lnTo>
                  <a:pt x="436" y="46"/>
                </a:lnTo>
                <a:lnTo>
                  <a:pt x="444" y="71"/>
                </a:lnTo>
                <a:lnTo>
                  <a:pt x="450" y="95"/>
                </a:lnTo>
                <a:lnTo>
                  <a:pt x="454" y="119"/>
                </a:lnTo>
                <a:lnTo>
                  <a:pt x="458" y="142"/>
                </a:lnTo>
                <a:lnTo>
                  <a:pt x="460" y="163"/>
                </a:lnTo>
                <a:lnTo>
                  <a:pt x="461" y="183"/>
                </a:lnTo>
                <a:lnTo>
                  <a:pt x="461" y="203"/>
                </a:lnTo>
                <a:lnTo>
                  <a:pt x="460" y="221"/>
                </a:lnTo>
                <a:lnTo>
                  <a:pt x="459" y="239"/>
                </a:lnTo>
                <a:lnTo>
                  <a:pt x="456" y="255"/>
                </a:lnTo>
                <a:lnTo>
                  <a:pt x="452" y="270"/>
                </a:lnTo>
                <a:lnTo>
                  <a:pt x="447" y="284"/>
                </a:lnTo>
                <a:lnTo>
                  <a:pt x="441" y="297"/>
                </a:lnTo>
                <a:lnTo>
                  <a:pt x="436" y="309"/>
                </a:lnTo>
                <a:lnTo>
                  <a:pt x="429" y="321"/>
                </a:lnTo>
                <a:lnTo>
                  <a:pt x="423" y="330"/>
                </a:lnTo>
                <a:lnTo>
                  <a:pt x="414" y="338"/>
                </a:lnTo>
                <a:lnTo>
                  <a:pt x="407" y="345"/>
                </a:lnTo>
                <a:lnTo>
                  <a:pt x="399" y="352"/>
                </a:lnTo>
                <a:lnTo>
                  <a:pt x="391" y="358"/>
                </a:lnTo>
                <a:lnTo>
                  <a:pt x="383" y="363"/>
                </a:lnTo>
                <a:lnTo>
                  <a:pt x="373" y="368"/>
                </a:lnTo>
                <a:lnTo>
                  <a:pt x="365" y="371"/>
                </a:lnTo>
                <a:lnTo>
                  <a:pt x="365" y="514"/>
                </a:lnTo>
                <a:lnTo>
                  <a:pt x="457" y="533"/>
                </a:lnTo>
                <a:lnTo>
                  <a:pt x="457" y="575"/>
                </a:lnTo>
                <a:lnTo>
                  <a:pt x="303" y="575"/>
                </a:lnTo>
                <a:lnTo>
                  <a:pt x="303" y="496"/>
                </a:lnTo>
                <a:lnTo>
                  <a:pt x="302" y="496"/>
                </a:lnTo>
                <a:lnTo>
                  <a:pt x="302" y="371"/>
                </a:lnTo>
                <a:lnTo>
                  <a:pt x="291" y="368"/>
                </a:lnTo>
                <a:lnTo>
                  <a:pt x="282" y="363"/>
                </a:lnTo>
                <a:lnTo>
                  <a:pt x="272" y="358"/>
                </a:lnTo>
                <a:lnTo>
                  <a:pt x="263" y="351"/>
                </a:lnTo>
                <a:lnTo>
                  <a:pt x="265" y="349"/>
                </a:lnTo>
                <a:lnTo>
                  <a:pt x="267" y="347"/>
                </a:lnTo>
                <a:lnTo>
                  <a:pt x="274" y="335"/>
                </a:lnTo>
                <a:lnTo>
                  <a:pt x="279" y="323"/>
                </a:lnTo>
                <a:lnTo>
                  <a:pt x="285" y="311"/>
                </a:lnTo>
                <a:lnTo>
                  <a:pt x="290" y="300"/>
                </a:lnTo>
                <a:lnTo>
                  <a:pt x="290" y="3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1" name="Google Shape;921;p37"/>
          <p:cNvSpPr/>
          <p:nvPr/>
        </p:nvSpPr>
        <p:spPr>
          <a:xfrm>
            <a:off x="6770926" y="4655194"/>
            <a:ext cx="185201" cy="164334"/>
          </a:xfrm>
          <a:custGeom>
            <a:rect b="b" l="l" r="r" t="t"/>
            <a:pathLst>
              <a:path extrusionOk="0" h="373" w="424">
                <a:moveTo>
                  <a:pt x="358" y="83"/>
                </a:moveTo>
                <a:lnTo>
                  <a:pt x="355" y="72"/>
                </a:lnTo>
                <a:lnTo>
                  <a:pt x="352" y="62"/>
                </a:lnTo>
                <a:lnTo>
                  <a:pt x="72" y="62"/>
                </a:lnTo>
                <a:lnTo>
                  <a:pt x="68" y="72"/>
                </a:lnTo>
                <a:lnTo>
                  <a:pt x="66" y="83"/>
                </a:lnTo>
                <a:lnTo>
                  <a:pt x="63" y="94"/>
                </a:lnTo>
                <a:lnTo>
                  <a:pt x="62" y="105"/>
                </a:lnTo>
                <a:lnTo>
                  <a:pt x="61" y="116"/>
                </a:lnTo>
                <a:lnTo>
                  <a:pt x="61" y="128"/>
                </a:lnTo>
                <a:lnTo>
                  <a:pt x="62" y="146"/>
                </a:lnTo>
                <a:lnTo>
                  <a:pt x="65" y="165"/>
                </a:lnTo>
                <a:lnTo>
                  <a:pt x="68" y="183"/>
                </a:lnTo>
                <a:lnTo>
                  <a:pt x="74" y="200"/>
                </a:lnTo>
                <a:lnTo>
                  <a:pt x="80" y="217"/>
                </a:lnTo>
                <a:lnTo>
                  <a:pt x="88" y="232"/>
                </a:lnTo>
                <a:lnTo>
                  <a:pt x="97" y="246"/>
                </a:lnTo>
                <a:lnTo>
                  <a:pt x="107" y="260"/>
                </a:lnTo>
                <a:lnTo>
                  <a:pt x="117" y="271"/>
                </a:lnTo>
                <a:lnTo>
                  <a:pt x="129" y="281"/>
                </a:lnTo>
                <a:lnTo>
                  <a:pt x="141" y="291"/>
                </a:lnTo>
                <a:lnTo>
                  <a:pt x="154" y="298"/>
                </a:lnTo>
                <a:lnTo>
                  <a:pt x="168" y="304"/>
                </a:lnTo>
                <a:lnTo>
                  <a:pt x="182" y="308"/>
                </a:lnTo>
                <a:lnTo>
                  <a:pt x="196" y="311"/>
                </a:lnTo>
                <a:lnTo>
                  <a:pt x="211" y="312"/>
                </a:lnTo>
                <a:lnTo>
                  <a:pt x="227" y="311"/>
                </a:lnTo>
                <a:lnTo>
                  <a:pt x="242" y="308"/>
                </a:lnTo>
                <a:lnTo>
                  <a:pt x="256" y="304"/>
                </a:lnTo>
                <a:lnTo>
                  <a:pt x="270" y="298"/>
                </a:lnTo>
                <a:lnTo>
                  <a:pt x="283" y="290"/>
                </a:lnTo>
                <a:lnTo>
                  <a:pt x="296" y="280"/>
                </a:lnTo>
                <a:lnTo>
                  <a:pt x="308" y="270"/>
                </a:lnTo>
                <a:lnTo>
                  <a:pt x="318" y="258"/>
                </a:lnTo>
                <a:lnTo>
                  <a:pt x="328" y="245"/>
                </a:lnTo>
                <a:lnTo>
                  <a:pt x="336" y="231"/>
                </a:lnTo>
                <a:lnTo>
                  <a:pt x="344" y="216"/>
                </a:lnTo>
                <a:lnTo>
                  <a:pt x="350" y="199"/>
                </a:lnTo>
                <a:lnTo>
                  <a:pt x="355" y="182"/>
                </a:lnTo>
                <a:lnTo>
                  <a:pt x="359" y="164"/>
                </a:lnTo>
                <a:lnTo>
                  <a:pt x="360" y="146"/>
                </a:lnTo>
                <a:lnTo>
                  <a:pt x="362" y="128"/>
                </a:lnTo>
                <a:lnTo>
                  <a:pt x="362" y="116"/>
                </a:lnTo>
                <a:lnTo>
                  <a:pt x="360" y="105"/>
                </a:lnTo>
                <a:lnTo>
                  <a:pt x="359" y="94"/>
                </a:lnTo>
                <a:lnTo>
                  <a:pt x="358" y="83"/>
                </a:lnTo>
                <a:close/>
                <a:moveTo>
                  <a:pt x="401" y="20"/>
                </a:moveTo>
                <a:lnTo>
                  <a:pt x="407" y="31"/>
                </a:lnTo>
                <a:lnTo>
                  <a:pt x="411" y="44"/>
                </a:lnTo>
                <a:lnTo>
                  <a:pt x="414" y="58"/>
                </a:lnTo>
                <a:lnTo>
                  <a:pt x="418" y="71"/>
                </a:lnTo>
                <a:lnTo>
                  <a:pt x="420" y="85"/>
                </a:lnTo>
                <a:lnTo>
                  <a:pt x="421" y="99"/>
                </a:lnTo>
                <a:lnTo>
                  <a:pt x="423" y="112"/>
                </a:lnTo>
                <a:lnTo>
                  <a:pt x="424" y="128"/>
                </a:lnTo>
                <a:lnTo>
                  <a:pt x="423" y="152"/>
                </a:lnTo>
                <a:lnTo>
                  <a:pt x="419" y="177"/>
                </a:lnTo>
                <a:lnTo>
                  <a:pt x="414" y="200"/>
                </a:lnTo>
                <a:lnTo>
                  <a:pt x="406" y="223"/>
                </a:lnTo>
                <a:lnTo>
                  <a:pt x="398" y="245"/>
                </a:lnTo>
                <a:lnTo>
                  <a:pt x="387" y="265"/>
                </a:lnTo>
                <a:lnTo>
                  <a:pt x="374" y="284"/>
                </a:lnTo>
                <a:lnTo>
                  <a:pt x="362" y="301"/>
                </a:lnTo>
                <a:lnTo>
                  <a:pt x="346" y="317"/>
                </a:lnTo>
                <a:lnTo>
                  <a:pt x="330" y="332"/>
                </a:lnTo>
                <a:lnTo>
                  <a:pt x="312" y="344"/>
                </a:lnTo>
                <a:lnTo>
                  <a:pt x="293" y="354"/>
                </a:lnTo>
                <a:lnTo>
                  <a:pt x="284" y="359"/>
                </a:lnTo>
                <a:lnTo>
                  <a:pt x="275" y="362"/>
                </a:lnTo>
                <a:lnTo>
                  <a:pt x="264" y="366"/>
                </a:lnTo>
                <a:lnTo>
                  <a:pt x="255" y="368"/>
                </a:lnTo>
                <a:lnTo>
                  <a:pt x="244" y="371"/>
                </a:lnTo>
                <a:lnTo>
                  <a:pt x="234" y="372"/>
                </a:lnTo>
                <a:lnTo>
                  <a:pt x="222" y="373"/>
                </a:lnTo>
                <a:lnTo>
                  <a:pt x="211" y="373"/>
                </a:lnTo>
                <a:lnTo>
                  <a:pt x="201" y="373"/>
                </a:lnTo>
                <a:lnTo>
                  <a:pt x="189" y="372"/>
                </a:lnTo>
                <a:lnTo>
                  <a:pt x="178" y="371"/>
                </a:lnTo>
                <a:lnTo>
                  <a:pt x="168" y="368"/>
                </a:lnTo>
                <a:lnTo>
                  <a:pt x="157" y="366"/>
                </a:lnTo>
                <a:lnTo>
                  <a:pt x="148" y="362"/>
                </a:lnTo>
                <a:lnTo>
                  <a:pt x="137" y="358"/>
                </a:lnTo>
                <a:lnTo>
                  <a:pt x="128" y="353"/>
                </a:lnTo>
                <a:lnTo>
                  <a:pt x="109" y="342"/>
                </a:lnTo>
                <a:lnTo>
                  <a:pt x="92" y="331"/>
                </a:lnTo>
                <a:lnTo>
                  <a:pt x="75" y="315"/>
                </a:lnTo>
                <a:lnTo>
                  <a:pt x="60" y="299"/>
                </a:lnTo>
                <a:lnTo>
                  <a:pt x="47" y="281"/>
                </a:lnTo>
                <a:lnTo>
                  <a:pt x="35" y="263"/>
                </a:lnTo>
                <a:lnTo>
                  <a:pt x="25" y="243"/>
                </a:lnTo>
                <a:lnTo>
                  <a:pt x="16" y="222"/>
                </a:lnTo>
                <a:lnTo>
                  <a:pt x="9" y="199"/>
                </a:lnTo>
                <a:lnTo>
                  <a:pt x="4" y="176"/>
                </a:lnTo>
                <a:lnTo>
                  <a:pt x="1" y="152"/>
                </a:lnTo>
                <a:lnTo>
                  <a:pt x="0" y="128"/>
                </a:lnTo>
                <a:lnTo>
                  <a:pt x="0" y="112"/>
                </a:lnTo>
                <a:lnTo>
                  <a:pt x="1" y="99"/>
                </a:lnTo>
                <a:lnTo>
                  <a:pt x="2" y="85"/>
                </a:lnTo>
                <a:lnTo>
                  <a:pt x="5" y="71"/>
                </a:lnTo>
                <a:lnTo>
                  <a:pt x="8" y="58"/>
                </a:lnTo>
                <a:lnTo>
                  <a:pt x="12" y="44"/>
                </a:lnTo>
                <a:lnTo>
                  <a:pt x="16" y="31"/>
                </a:lnTo>
                <a:lnTo>
                  <a:pt x="21" y="20"/>
                </a:lnTo>
                <a:lnTo>
                  <a:pt x="29" y="0"/>
                </a:lnTo>
                <a:lnTo>
                  <a:pt x="49" y="0"/>
                </a:lnTo>
                <a:lnTo>
                  <a:pt x="373" y="0"/>
                </a:lnTo>
                <a:lnTo>
                  <a:pt x="394" y="0"/>
                </a:lnTo>
                <a:lnTo>
                  <a:pt x="401" y="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2" name="Google Shape;922;p37"/>
          <p:cNvSpPr/>
          <p:nvPr/>
        </p:nvSpPr>
        <p:spPr>
          <a:xfrm>
            <a:off x="6797010" y="4728229"/>
            <a:ext cx="138249" cy="161724"/>
          </a:xfrm>
          <a:custGeom>
            <a:rect b="b" l="l" r="r" t="t"/>
            <a:pathLst>
              <a:path extrusionOk="0" h="369" w="318">
                <a:moveTo>
                  <a:pt x="52" y="0"/>
                </a:moveTo>
                <a:lnTo>
                  <a:pt x="53" y="16"/>
                </a:lnTo>
                <a:lnTo>
                  <a:pt x="57" y="29"/>
                </a:lnTo>
                <a:lnTo>
                  <a:pt x="60" y="43"/>
                </a:lnTo>
                <a:lnTo>
                  <a:pt x="65" y="56"/>
                </a:lnTo>
                <a:lnTo>
                  <a:pt x="71" y="68"/>
                </a:lnTo>
                <a:lnTo>
                  <a:pt x="76" y="79"/>
                </a:lnTo>
                <a:lnTo>
                  <a:pt x="84" y="91"/>
                </a:lnTo>
                <a:lnTo>
                  <a:pt x="92" y="100"/>
                </a:lnTo>
                <a:lnTo>
                  <a:pt x="101" y="111"/>
                </a:lnTo>
                <a:lnTo>
                  <a:pt x="112" y="120"/>
                </a:lnTo>
                <a:lnTo>
                  <a:pt x="122" y="128"/>
                </a:lnTo>
                <a:lnTo>
                  <a:pt x="134" y="134"/>
                </a:lnTo>
                <a:lnTo>
                  <a:pt x="146" y="140"/>
                </a:lnTo>
                <a:lnTo>
                  <a:pt x="159" y="144"/>
                </a:lnTo>
                <a:lnTo>
                  <a:pt x="172" y="146"/>
                </a:lnTo>
                <a:lnTo>
                  <a:pt x="184" y="147"/>
                </a:lnTo>
                <a:lnTo>
                  <a:pt x="197" y="146"/>
                </a:lnTo>
                <a:lnTo>
                  <a:pt x="210" y="145"/>
                </a:lnTo>
                <a:lnTo>
                  <a:pt x="222" y="141"/>
                </a:lnTo>
                <a:lnTo>
                  <a:pt x="234" y="135"/>
                </a:lnTo>
                <a:lnTo>
                  <a:pt x="244" y="130"/>
                </a:lnTo>
                <a:lnTo>
                  <a:pt x="255" y="122"/>
                </a:lnTo>
                <a:lnTo>
                  <a:pt x="265" y="114"/>
                </a:lnTo>
                <a:lnTo>
                  <a:pt x="275" y="105"/>
                </a:lnTo>
                <a:lnTo>
                  <a:pt x="283" y="94"/>
                </a:lnTo>
                <a:lnTo>
                  <a:pt x="291" y="84"/>
                </a:lnTo>
                <a:lnTo>
                  <a:pt x="298" y="71"/>
                </a:lnTo>
                <a:lnTo>
                  <a:pt x="304" y="58"/>
                </a:lnTo>
                <a:lnTo>
                  <a:pt x="309" y="45"/>
                </a:lnTo>
                <a:lnTo>
                  <a:pt x="314" y="31"/>
                </a:lnTo>
                <a:lnTo>
                  <a:pt x="316" y="16"/>
                </a:lnTo>
                <a:lnTo>
                  <a:pt x="318" y="0"/>
                </a:lnTo>
                <a:lnTo>
                  <a:pt x="52" y="0"/>
                </a:lnTo>
                <a:close/>
                <a:moveTo>
                  <a:pt x="0" y="303"/>
                </a:moveTo>
                <a:lnTo>
                  <a:pt x="115" y="303"/>
                </a:lnTo>
                <a:lnTo>
                  <a:pt x="115" y="160"/>
                </a:lnTo>
                <a:lnTo>
                  <a:pt x="192" y="160"/>
                </a:lnTo>
                <a:lnTo>
                  <a:pt x="192" y="303"/>
                </a:lnTo>
                <a:lnTo>
                  <a:pt x="311" y="303"/>
                </a:lnTo>
                <a:lnTo>
                  <a:pt x="311" y="369"/>
                </a:lnTo>
                <a:lnTo>
                  <a:pt x="0" y="369"/>
                </a:lnTo>
                <a:lnTo>
                  <a:pt x="0" y="3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3" name="Google Shape;923;p37"/>
          <p:cNvSpPr/>
          <p:nvPr/>
        </p:nvSpPr>
        <p:spPr>
          <a:xfrm>
            <a:off x="7188278" y="3918010"/>
            <a:ext cx="190418" cy="247804"/>
          </a:xfrm>
          <a:custGeom>
            <a:rect b="b" l="l" r="r" t="t"/>
            <a:pathLst>
              <a:path extrusionOk="0" h="569" w="441">
                <a:moveTo>
                  <a:pt x="213" y="0"/>
                </a:moveTo>
                <a:lnTo>
                  <a:pt x="227" y="0"/>
                </a:lnTo>
                <a:lnTo>
                  <a:pt x="403" y="0"/>
                </a:lnTo>
                <a:lnTo>
                  <a:pt x="441" y="0"/>
                </a:lnTo>
                <a:lnTo>
                  <a:pt x="436" y="38"/>
                </a:lnTo>
                <a:lnTo>
                  <a:pt x="374" y="540"/>
                </a:lnTo>
                <a:lnTo>
                  <a:pt x="371" y="569"/>
                </a:lnTo>
                <a:lnTo>
                  <a:pt x="341" y="569"/>
                </a:lnTo>
                <a:lnTo>
                  <a:pt x="227" y="569"/>
                </a:lnTo>
                <a:lnTo>
                  <a:pt x="213" y="569"/>
                </a:lnTo>
                <a:lnTo>
                  <a:pt x="99" y="569"/>
                </a:lnTo>
                <a:lnTo>
                  <a:pt x="70" y="569"/>
                </a:lnTo>
                <a:lnTo>
                  <a:pt x="65" y="540"/>
                </a:lnTo>
                <a:lnTo>
                  <a:pt x="3" y="38"/>
                </a:lnTo>
                <a:lnTo>
                  <a:pt x="0" y="0"/>
                </a:lnTo>
                <a:lnTo>
                  <a:pt x="37" y="0"/>
                </a:lnTo>
                <a:lnTo>
                  <a:pt x="213" y="0"/>
                </a:lnTo>
                <a:close/>
                <a:moveTo>
                  <a:pt x="227" y="67"/>
                </a:moveTo>
                <a:lnTo>
                  <a:pt x="213" y="67"/>
                </a:lnTo>
                <a:lnTo>
                  <a:pt x="75" y="67"/>
                </a:lnTo>
                <a:lnTo>
                  <a:pt x="129" y="503"/>
                </a:lnTo>
                <a:lnTo>
                  <a:pt x="172" y="503"/>
                </a:lnTo>
                <a:lnTo>
                  <a:pt x="130" y="160"/>
                </a:lnTo>
                <a:lnTo>
                  <a:pt x="261" y="160"/>
                </a:lnTo>
                <a:lnTo>
                  <a:pt x="272" y="160"/>
                </a:lnTo>
                <a:lnTo>
                  <a:pt x="354" y="160"/>
                </a:lnTo>
                <a:lnTo>
                  <a:pt x="365" y="67"/>
                </a:lnTo>
                <a:lnTo>
                  <a:pt x="227" y="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4" name="Google Shape;924;p37"/>
          <p:cNvSpPr/>
          <p:nvPr/>
        </p:nvSpPr>
        <p:spPr>
          <a:xfrm>
            <a:off x="6786577" y="3196931"/>
            <a:ext cx="174767" cy="245194"/>
          </a:xfrm>
          <a:custGeom>
            <a:rect b="b" l="l" r="r" t="t"/>
            <a:pathLst>
              <a:path extrusionOk="0" h="569" w="403">
                <a:moveTo>
                  <a:pt x="106" y="362"/>
                </a:moveTo>
                <a:lnTo>
                  <a:pt x="65" y="363"/>
                </a:lnTo>
                <a:lnTo>
                  <a:pt x="68" y="356"/>
                </a:lnTo>
                <a:lnTo>
                  <a:pt x="72" y="349"/>
                </a:lnTo>
                <a:lnTo>
                  <a:pt x="76" y="342"/>
                </a:lnTo>
                <a:lnTo>
                  <a:pt x="81" y="335"/>
                </a:lnTo>
                <a:lnTo>
                  <a:pt x="87" y="329"/>
                </a:lnTo>
                <a:lnTo>
                  <a:pt x="94" y="324"/>
                </a:lnTo>
                <a:lnTo>
                  <a:pt x="101" y="319"/>
                </a:lnTo>
                <a:lnTo>
                  <a:pt x="108" y="315"/>
                </a:lnTo>
                <a:lnTo>
                  <a:pt x="106" y="325"/>
                </a:lnTo>
                <a:lnTo>
                  <a:pt x="105" y="337"/>
                </a:lnTo>
                <a:lnTo>
                  <a:pt x="105" y="350"/>
                </a:lnTo>
                <a:lnTo>
                  <a:pt x="106" y="362"/>
                </a:lnTo>
                <a:close/>
                <a:moveTo>
                  <a:pt x="78" y="525"/>
                </a:moveTo>
                <a:lnTo>
                  <a:pt x="72" y="508"/>
                </a:lnTo>
                <a:lnTo>
                  <a:pt x="66" y="492"/>
                </a:lnTo>
                <a:lnTo>
                  <a:pt x="61" y="474"/>
                </a:lnTo>
                <a:lnTo>
                  <a:pt x="59" y="457"/>
                </a:lnTo>
                <a:lnTo>
                  <a:pt x="56" y="439"/>
                </a:lnTo>
                <a:lnTo>
                  <a:pt x="55" y="422"/>
                </a:lnTo>
                <a:lnTo>
                  <a:pt x="56" y="404"/>
                </a:lnTo>
                <a:lnTo>
                  <a:pt x="58" y="389"/>
                </a:lnTo>
                <a:lnTo>
                  <a:pt x="112" y="386"/>
                </a:lnTo>
                <a:lnTo>
                  <a:pt x="121" y="414"/>
                </a:lnTo>
                <a:lnTo>
                  <a:pt x="133" y="443"/>
                </a:lnTo>
                <a:lnTo>
                  <a:pt x="144" y="468"/>
                </a:lnTo>
                <a:lnTo>
                  <a:pt x="156" y="492"/>
                </a:lnTo>
                <a:lnTo>
                  <a:pt x="78" y="525"/>
                </a:lnTo>
                <a:close/>
                <a:moveTo>
                  <a:pt x="186" y="539"/>
                </a:moveTo>
                <a:lnTo>
                  <a:pt x="194" y="546"/>
                </a:lnTo>
                <a:lnTo>
                  <a:pt x="204" y="553"/>
                </a:lnTo>
                <a:lnTo>
                  <a:pt x="216" y="560"/>
                </a:lnTo>
                <a:lnTo>
                  <a:pt x="231" y="566"/>
                </a:lnTo>
                <a:lnTo>
                  <a:pt x="238" y="568"/>
                </a:lnTo>
                <a:lnTo>
                  <a:pt x="248" y="569"/>
                </a:lnTo>
                <a:lnTo>
                  <a:pt x="256" y="569"/>
                </a:lnTo>
                <a:lnTo>
                  <a:pt x="265" y="569"/>
                </a:lnTo>
                <a:lnTo>
                  <a:pt x="275" y="568"/>
                </a:lnTo>
                <a:lnTo>
                  <a:pt x="285" y="567"/>
                </a:lnTo>
                <a:lnTo>
                  <a:pt x="295" y="564"/>
                </a:lnTo>
                <a:lnTo>
                  <a:pt x="305" y="559"/>
                </a:lnTo>
                <a:lnTo>
                  <a:pt x="316" y="553"/>
                </a:lnTo>
                <a:lnTo>
                  <a:pt x="325" y="546"/>
                </a:lnTo>
                <a:lnTo>
                  <a:pt x="335" y="537"/>
                </a:lnTo>
                <a:lnTo>
                  <a:pt x="344" y="526"/>
                </a:lnTo>
                <a:lnTo>
                  <a:pt x="352" y="515"/>
                </a:lnTo>
                <a:lnTo>
                  <a:pt x="359" y="503"/>
                </a:lnTo>
                <a:lnTo>
                  <a:pt x="365" y="490"/>
                </a:lnTo>
                <a:lnTo>
                  <a:pt x="370" y="477"/>
                </a:lnTo>
                <a:lnTo>
                  <a:pt x="373" y="463"/>
                </a:lnTo>
                <a:lnTo>
                  <a:pt x="376" y="447"/>
                </a:lnTo>
                <a:lnTo>
                  <a:pt x="377" y="433"/>
                </a:lnTo>
                <a:lnTo>
                  <a:pt x="377" y="419"/>
                </a:lnTo>
                <a:lnTo>
                  <a:pt x="376" y="404"/>
                </a:lnTo>
                <a:lnTo>
                  <a:pt x="372" y="390"/>
                </a:lnTo>
                <a:lnTo>
                  <a:pt x="366" y="376"/>
                </a:lnTo>
                <a:lnTo>
                  <a:pt x="359" y="363"/>
                </a:lnTo>
                <a:lnTo>
                  <a:pt x="344" y="339"/>
                </a:lnTo>
                <a:lnTo>
                  <a:pt x="332" y="321"/>
                </a:lnTo>
                <a:lnTo>
                  <a:pt x="324" y="304"/>
                </a:lnTo>
                <a:lnTo>
                  <a:pt x="317" y="289"/>
                </a:lnTo>
                <a:lnTo>
                  <a:pt x="311" y="272"/>
                </a:lnTo>
                <a:lnTo>
                  <a:pt x="305" y="253"/>
                </a:lnTo>
                <a:lnTo>
                  <a:pt x="301" y="227"/>
                </a:lnTo>
                <a:lnTo>
                  <a:pt x="295" y="193"/>
                </a:lnTo>
                <a:lnTo>
                  <a:pt x="294" y="186"/>
                </a:lnTo>
                <a:lnTo>
                  <a:pt x="290" y="179"/>
                </a:lnTo>
                <a:lnTo>
                  <a:pt x="286" y="173"/>
                </a:lnTo>
                <a:lnTo>
                  <a:pt x="282" y="167"/>
                </a:lnTo>
                <a:lnTo>
                  <a:pt x="277" y="162"/>
                </a:lnTo>
                <a:lnTo>
                  <a:pt x="271" y="159"/>
                </a:lnTo>
                <a:lnTo>
                  <a:pt x="265" y="154"/>
                </a:lnTo>
                <a:lnTo>
                  <a:pt x="258" y="152"/>
                </a:lnTo>
                <a:lnTo>
                  <a:pt x="251" y="149"/>
                </a:lnTo>
                <a:lnTo>
                  <a:pt x="244" y="147"/>
                </a:lnTo>
                <a:lnTo>
                  <a:pt x="237" y="146"/>
                </a:lnTo>
                <a:lnTo>
                  <a:pt x="230" y="145"/>
                </a:lnTo>
                <a:lnTo>
                  <a:pt x="223" y="145"/>
                </a:lnTo>
                <a:lnTo>
                  <a:pt x="216" y="146"/>
                </a:lnTo>
                <a:lnTo>
                  <a:pt x="210" y="147"/>
                </a:lnTo>
                <a:lnTo>
                  <a:pt x="203" y="148"/>
                </a:lnTo>
                <a:lnTo>
                  <a:pt x="207" y="135"/>
                </a:lnTo>
                <a:lnTo>
                  <a:pt x="208" y="122"/>
                </a:lnTo>
                <a:lnTo>
                  <a:pt x="210" y="109"/>
                </a:lnTo>
                <a:lnTo>
                  <a:pt x="210" y="95"/>
                </a:lnTo>
                <a:lnTo>
                  <a:pt x="222" y="100"/>
                </a:lnTo>
                <a:lnTo>
                  <a:pt x="234" y="102"/>
                </a:lnTo>
                <a:lnTo>
                  <a:pt x="247" y="105"/>
                </a:lnTo>
                <a:lnTo>
                  <a:pt x="259" y="105"/>
                </a:lnTo>
                <a:lnTo>
                  <a:pt x="272" y="103"/>
                </a:lnTo>
                <a:lnTo>
                  <a:pt x="286" y="102"/>
                </a:lnTo>
                <a:lnTo>
                  <a:pt x="301" y="99"/>
                </a:lnTo>
                <a:lnTo>
                  <a:pt x="315" y="95"/>
                </a:lnTo>
                <a:lnTo>
                  <a:pt x="328" y="91"/>
                </a:lnTo>
                <a:lnTo>
                  <a:pt x="340" y="85"/>
                </a:lnTo>
                <a:lnTo>
                  <a:pt x="353" y="79"/>
                </a:lnTo>
                <a:lnTo>
                  <a:pt x="365" y="72"/>
                </a:lnTo>
                <a:lnTo>
                  <a:pt x="376" y="65"/>
                </a:lnTo>
                <a:lnTo>
                  <a:pt x="386" y="56"/>
                </a:lnTo>
                <a:lnTo>
                  <a:pt x="394" y="48"/>
                </a:lnTo>
                <a:lnTo>
                  <a:pt x="403" y="40"/>
                </a:lnTo>
                <a:lnTo>
                  <a:pt x="372" y="28"/>
                </a:lnTo>
                <a:lnTo>
                  <a:pt x="343" y="17"/>
                </a:lnTo>
                <a:lnTo>
                  <a:pt x="329" y="12"/>
                </a:lnTo>
                <a:lnTo>
                  <a:pt x="313" y="8"/>
                </a:lnTo>
                <a:lnTo>
                  <a:pt x="299" y="6"/>
                </a:lnTo>
                <a:lnTo>
                  <a:pt x="286" y="4"/>
                </a:lnTo>
                <a:lnTo>
                  <a:pt x="274" y="4"/>
                </a:lnTo>
                <a:lnTo>
                  <a:pt x="261" y="5"/>
                </a:lnTo>
                <a:lnTo>
                  <a:pt x="249" y="7"/>
                </a:lnTo>
                <a:lnTo>
                  <a:pt x="237" y="12"/>
                </a:lnTo>
                <a:lnTo>
                  <a:pt x="232" y="15"/>
                </a:lnTo>
                <a:lnTo>
                  <a:pt x="228" y="19"/>
                </a:lnTo>
                <a:lnTo>
                  <a:pt x="223" y="24"/>
                </a:lnTo>
                <a:lnTo>
                  <a:pt x="218" y="28"/>
                </a:lnTo>
                <a:lnTo>
                  <a:pt x="210" y="39"/>
                </a:lnTo>
                <a:lnTo>
                  <a:pt x="203" y="53"/>
                </a:lnTo>
                <a:lnTo>
                  <a:pt x="200" y="46"/>
                </a:lnTo>
                <a:lnTo>
                  <a:pt x="196" y="39"/>
                </a:lnTo>
                <a:lnTo>
                  <a:pt x="193" y="33"/>
                </a:lnTo>
                <a:lnTo>
                  <a:pt x="188" y="26"/>
                </a:lnTo>
                <a:lnTo>
                  <a:pt x="182" y="19"/>
                </a:lnTo>
                <a:lnTo>
                  <a:pt x="175" y="12"/>
                </a:lnTo>
                <a:lnTo>
                  <a:pt x="168" y="6"/>
                </a:lnTo>
                <a:lnTo>
                  <a:pt x="161" y="0"/>
                </a:lnTo>
                <a:lnTo>
                  <a:pt x="114" y="38"/>
                </a:lnTo>
                <a:lnTo>
                  <a:pt x="129" y="51"/>
                </a:lnTo>
                <a:lnTo>
                  <a:pt x="143" y="64"/>
                </a:lnTo>
                <a:lnTo>
                  <a:pt x="154" y="76"/>
                </a:lnTo>
                <a:lnTo>
                  <a:pt x="163" y="91"/>
                </a:lnTo>
                <a:lnTo>
                  <a:pt x="170" y="106"/>
                </a:lnTo>
                <a:lnTo>
                  <a:pt x="176" y="121"/>
                </a:lnTo>
                <a:lnTo>
                  <a:pt x="181" y="139"/>
                </a:lnTo>
                <a:lnTo>
                  <a:pt x="183" y="156"/>
                </a:lnTo>
                <a:lnTo>
                  <a:pt x="178" y="153"/>
                </a:lnTo>
                <a:lnTo>
                  <a:pt x="171" y="149"/>
                </a:lnTo>
                <a:lnTo>
                  <a:pt x="164" y="147"/>
                </a:lnTo>
                <a:lnTo>
                  <a:pt x="157" y="146"/>
                </a:lnTo>
                <a:lnTo>
                  <a:pt x="149" y="145"/>
                </a:lnTo>
                <a:lnTo>
                  <a:pt x="141" y="145"/>
                </a:lnTo>
                <a:lnTo>
                  <a:pt x="133" y="146"/>
                </a:lnTo>
                <a:lnTo>
                  <a:pt x="124" y="148"/>
                </a:lnTo>
                <a:lnTo>
                  <a:pt x="116" y="150"/>
                </a:lnTo>
                <a:lnTo>
                  <a:pt x="109" y="154"/>
                </a:lnTo>
                <a:lnTo>
                  <a:pt x="102" y="159"/>
                </a:lnTo>
                <a:lnTo>
                  <a:pt x="95" y="163"/>
                </a:lnTo>
                <a:lnTo>
                  <a:pt x="90" y="170"/>
                </a:lnTo>
                <a:lnTo>
                  <a:pt x="86" y="177"/>
                </a:lnTo>
                <a:lnTo>
                  <a:pt x="82" y="184"/>
                </a:lnTo>
                <a:lnTo>
                  <a:pt x="80" y="193"/>
                </a:lnTo>
                <a:lnTo>
                  <a:pt x="76" y="216"/>
                </a:lnTo>
                <a:lnTo>
                  <a:pt x="73" y="235"/>
                </a:lnTo>
                <a:lnTo>
                  <a:pt x="69" y="251"/>
                </a:lnTo>
                <a:lnTo>
                  <a:pt x="66" y="265"/>
                </a:lnTo>
                <a:lnTo>
                  <a:pt x="61" y="277"/>
                </a:lnTo>
                <a:lnTo>
                  <a:pt x="58" y="287"/>
                </a:lnTo>
                <a:lnTo>
                  <a:pt x="54" y="295"/>
                </a:lnTo>
                <a:lnTo>
                  <a:pt x="49" y="301"/>
                </a:lnTo>
                <a:lnTo>
                  <a:pt x="41" y="314"/>
                </a:lnTo>
                <a:lnTo>
                  <a:pt x="32" y="325"/>
                </a:lnTo>
                <a:lnTo>
                  <a:pt x="27" y="332"/>
                </a:lnTo>
                <a:lnTo>
                  <a:pt x="22" y="341"/>
                </a:lnTo>
                <a:lnTo>
                  <a:pt x="18" y="351"/>
                </a:lnTo>
                <a:lnTo>
                  <a:pt x="12" y="363"/>
                </a:lnTo>
                <a:lnTo>
                  <a:pt x="7" y="377"/>
                </a:lnTo>
                <a:lnTo>
                  <a:pt x="4" y="392"/>
                </a:lnTo>
                <a:lnTo>
                  <a:pt x="1" y="406"/>
                </a:lnTo>
                <a:lnTo>
                  <a:pt x="0" y="422"/>
                </a:lnTo>
                <a:lnTo>
                  <a:pt x="1" y="437"/>
                </a:lnTo>
                <a:lnTo>
                  <a:pt x="2" y="451"/>
                </a:lnTo>
                <a:lnTo>
                  <a:pt x="4" y="465"/>
                </a:lnTo>
                <a:lnTo>
                  <a:pt x="7" y="479"/>
                </a:lnTo>
                <a:lnTo>
                  <a:pt x="12" y="492"/>
                </a:lnTo>
                <a:lnTo>
                  <a:pt x="17" y="505"/>
                </a:lnTo>
                <a:lnTo>
                  <a:pt x="24" y="517"/>
                </a:lnTo>
                <a:lnTo>
                  <a:pt x="31" y="527"/>
                </a:lnTo>
                <a:lnTo>
                  <a:pt x="38" y="538"/>
                </a:lnTo>
                <a:lnTo>
                  <a:pt x="47" y="546"/>
                </a:lnTo>
                <a:lnTo>
                  <a:pt x="56" y="553"/>
                </a:lnTo>
                <a:lnTo>
                  <a:pt x="67" y="559"/>
                </a:lnTo>
                <a:lnTo>
                  <a:pt x="78" y="564"/>
                </a:lnTo>
                <a:lnTo>
                  <a:pt x="87" y="567"/>
                </a:lnTo>
                <a:lnTo>
                  <a:pt x="97" y="568"/>
                </a:lnTo>
                <a:lnTo>
                  <a:pt x="107" y="569"/>
                </a:lnTo>
                <a:lnTo>
                  <a:pt x="116" y="569"/>
                </a:lnTo>
                <a:lnTo>
                  <a:pt x="124" y="569"/>
                </a:lnTo>
                <a:lnTo>
                  <a:pt x="133" y="568"/>
                </a:lnTo>
                <a:lnTo>
                  <a:pt x="141" y="566"/>
                </a:lnTo>
                <a:lnTo>
                  <a:pt x="156" y="560"/>
                </a:lnTo>
                <a:lnTo>
                  <a:pt x="168" y="553"/>
                </a:lnTo>
                <a:lnTo>
                  <a:pt x="178" y="546"/>
                </a:lnTo>
                <a:lnTo>
                  <a:pt x="186" y="539"/>
                </a:lnTo>
                <a:lnTo>
                  <a:pt x="186" y="5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5" name="Google Shape;925;p37"/>
          <p:cNvSpPr/>
          <p:nvPr/>
        </p:nvSpPr>
        <p:spPr>
          <a:xfrm>
            <a:off x="6317056" y="2409426"/>
            <a:ext cx="279106" cy="253021"/>
          </a:xfrm>
          <a:custGeom>
            <a:rect b="b" l="l" r="r" t="t"/>
            <a:pathLst>
              <a:path extrusionOk="0" h="582" w="642">
                <a:moveTo>
                  <a:pt x="78" y="491"/>
                </a:moveTo>
                <a:lnTo>
                  <a:pt x="49" y="490"/>
                </a:lnTo>
                <a:lnTo>
                  <a:pt x="55" y="500"/>
                </a:lnTo>
                <a:lnTo>
                  <a:pt x="61" y="508"/>
                </a:lnTo>
                <a:lnTo>
                  <a:pt x="64" y="513"/>
                </a:lnTo>
                <a:lnTo>
                  <a:pt x="69" y="517"/>
                </a:lnTo>
                <a:lnTo>
                  <a:pt x="74" y="520"/>
                </a:lnTo>
                <a:lnTo>
                  <a:pt x="79" y="522"/>
                </a:lnTo>
                <a:lnTo>
                  <a:pt x="77" y="515"/>
                </a:lnTo>
                <a:lnTo>
                  <a:pt x="77" y="507"/>
                </a:lnTo>
                <a:lnTo>
                  <a:pt x="77" y="499"/>
                </a:lnTo>
                <a:lnTo>
                  <a:pt x="78" y="491"/>
                </a:lnTo>
                <a:close/>
                <a:moveTo>
                  <a:pt x="58" y="380"/>
                </a:moveTo>
                <a:lnTo>
                  <a:pt x="54" y="391"/>
                </a:lnTo>
                <a:lnTo>
                  <a:pt x="50" y="403"/>
                </a:lnTo>
                <a:lnTo>
                  <a:pt x="48" y="414"/>
                </a:lnTo>
                <a:lnTo>
                  <a:pt x="45" y="426"/>
                </a:lnTo>
                <a:lnTo>
                  <a:pt x="44" y="438"/>
                </a:lnTo>
                <a:lnTo>
                  <a:pt x="43" y="450"/>
                </a:lnTo>
                <a:lnTo>
                  <a:pt x="43" y="461"/>
                </a:lnTo>
                <a:lnTo>
                  <a:pt x="45" y="473"/>
                </a:lnTo>
                <a:lnTo>
                  <a:pt x="82" y="474"/>
                </a:lnTo>
                <a:lnTo>
                  <a:pt x="88" y="454"/>
                </a:lnTo>
                <a:lnTo>
                  <a:pt x="96" y="436"/>
                </a:lnTo>
                <a:lnTo>
                  <a:pt x="104" y="418"/>
                </a:lnTo>
                <a:lnTo>
                  <a:pt x="111" y="402"/>
                </a:lnTo>
                <a:lnTo>
                  <a:pt x="58" y="380"/>
                </a:lnTo>
                <a:close/>
                <a:moveTo>
                  <a:pt x="450" y="499"/>
                </a:moveTo>
                <a:lnTo>
                  <a:pt x="424" y="512"/>
                </a:lnTo>
                <a:lnTo>
                  <a:pt x="434" y="519"/>
                </a:lnTo>
                <a:lnTo>
                  <a:pt x="444" y="524"/>
                </a:lnTo>
                <a:lnTo>
                  <a:pt x="449" y="525"/>
                </a:lnTo>
                <a:lnTo>
                  <a:pt x="455" y="526"/>
                </a:lnTo>
                <a:lnTo>
                  <a:pt x="461" y="527"/>
                </a:lnTo>
                <a:lnTo>
                  <a:pt x="467" y="527"/>
                </a:lnTo>
                <a:lnTo>
                  <a:pt x="462" y="521"/>
                </a:lnTo>
                <a:lnTo>
                  <a:pt x="457" y="514"/>
                </a:lnTo>
                <a:lnTo>
                  <a:pt x="454" y="507"/>
                </a:lnTo>
                <a:lnTo>
                  <a:pt x="450" y="499"/>
                </a:lnTo>
                <a:lnTo>
                  <a:pt x="450" y="499"/>
                </a:lnTo>
                <a:close/>
                <a:moveTo>
                  <a:pt x="380" y="412"/>
                </a:moveTo>
                <a:lnTo>
                  <a:pt x="382" y="424"/>
                </a:lnTo>
                <a:lnTo>
                  <a:pt x="385" y="436"/>
                </a:lnTo>
                <a:lnTo>
                  <a:pt x="387" y="447"/>
                </a:lnTo>
                <a:lnTo>
                  <a:pt x="390" y="459"/>
                </a:lnTo>
                <a:lnTo>
                  <a:pt x="395" y="470"/>
                </a:lnTo>
                <a:lnTo>
                  <a:pt x="401" y="480"/>
                </a:lnTo>
                <a:lnTo>
                  <a:pt x="407" y="491"/>
                </a:lnTo>
                <a:lnTo>
                  <a:pt x="413" y="499"/>
                </a:lnTo>
                <a:lnTo>
                  <a:pt x="446" y="484"/>
                </a:lnTo>
                <a:lnTo>
                  <a:pt x="442" y="463"/>
                </a:lnTo>
                <a:lnTo>
                  <a:pt x="440" y="443"/>
                </a:lnTo>
                <a:lnTo>
                  <a:pt x="439" y="423"/>
                </a:lnTo>
                <a:lnTo>
                  <a:pt x="437" y="405"/>
                </a:lnTo>
                <a:lnTo>
                  <a:pt x="380" y="412"/>
                </a:lnTo>
                <a:close/>
                <a:moveTo>
                  <a:pt x="103" y="325"/>
                </a:moveTo>
                <a:lnTo>
                  <a:pt x="111" y="325"/>
                </a:lnTo>
                <a:lnTo>
                  <a:pt x="118" y="326"/>
                </a:lnTo>
                <a:lnTo>
                  <a:pt x="126" y="329"/>
                </a:lnTo>
                <a:lnTo>
                  <a:pt x="133" y="331"/>
                </a:lnTo>
                <a:lnTo>
                  <a:pt x="137" y="308"/>
                </a:lnTo>
                <a:lnTo>
                  <a:pt x="140" y="285"/>
                </a:lnTo>
                <a:lnTo>
                  <a:pt x="145" y="262"/>
                </a:lnTo>
                <a:lnTo>
                  <a:pt x="150" y="240"/>
                </a:lnTo>
                <a:lnTo>
                  <a:pt x="155" y="217"/>
                </a:lnTo>
                <a:lnTo>
                  <a:pt x="162" y="196"/>
                </a:lnTo>
                <a:lnTo>
                  <a:pt x="169" y="175"/>
                </a:lnTo>
                <a:lnTo>
                  <a:pt x="177" y="154"/>
                </a:lnTo>
                <a:lnTo>
                  <a:pt x="185" y="133"/>
                </a:lnTo>
                <a:lnTo>
                  <a:pt x="196" y="113"/>
                </a:lnTo>
                <a:lnTo>
                  <a:pt x="206" y="93"/>
                </a:lnTo>
                <a:lnTo>
                  <a:pt x="219" y="74"/>
                </a:lnTo>
                <a:lnTo>
                  <a:pt x="232" y="55"/>
                </a:lnTo>
                <a:lnTo>
                  <a:pt x="246" y="37"/>
                </a:lnTo>
                <a:lnTo>
                  <a:pt x="261" y="18"/>
                </a:lnTo>
                <a:lnTo>
                  <a:pt x="279" y="0"/>
                </a:lnTo>
                <a:lnTo>
                  <a:pt x="351" y="24"/>
                </a:lnTo>
                <a:lnTo>
                  <a:pt x="352" y="39"/>
                </a:lnTo>
                <a:lnTo>
                  <a:pt x="353" y="53"/>
                </a:lnTo>
                <a:lnTo>
                  <a:pt x="354" y="68"/>
                </a:lnTo>
                <a:lnTo>
                  <a:pt x="355" y="82"/>
                </a:lnTo>
                <a:lnTo>
                  <a:pt x="367" y="76"/>
                </a:lnTo>
                <a:lnTo>
                  <a:pt x="379" y="72"/>
                </a:lnTo>
                <a:lnTo>
                  <a:pt x="389" y="68"/>
                </a:lnTo>
                <a:lnTo>
                  <a:pt x="399" y="66"/>
                </a:lnTo>
                <a:lnTo>
                  <a:pt x="408" y="65"/>
                </a:lnTo>
                <a:lnTo>
                  <a:pt x="417" y="64"/>
                </a:lnTo>
                <a:lnTo>
                  <a:pt x="426" y="64"/>
                </a:lnTo>
                <a:lnTo>
                  <a:pt x="434" y="65"/>
                </a:lnTo>
                <a:lnTo>
                  <a:pt x="442" y="66"/>
                </a:lnTo>
                <a:lnTo>
                  <a:pt x="449" y="68"/>
                </a:lnTo>
                <a:lnTo>
                  <a:pt x="456" y="72"/>
                </a:lnTo>
                <a:lnTo>
                  <a:pt x="463" y="75"/>
                </a:lnTo>
                <a:lnTo>
                  <a:pt x="470" y="80"/>
                </a:lnTo>
                <a:lnTo>
                  <a:pt x="476" y="85"/>
                </a:lnTo>
                <a:lnTo>
                  <a:pt x="482" y="91"/>
                </a:lnTo>
                <a:lnTo>
                  <a:pt x="487" y="96"/>
                </a:lnTo>
                <a:lnTo>
                  <a:pt x="497" y="110"/>
                </a:lnTo>
                <a:lnTo>
                  <a:pt x="505" y="126"/>
                </a:lnTo>
                <a:lnTo>
                  <a:pt x="514" y="142"/>
                </a:lnTo>
                <a:lnTo>
                  <a:pt x="522" y="161"/>
                </a:lnTo>
                <a:lnTo>
                  <a:pt x="535" y="199"/>
                </a:lnTo>
                <a:lnTo>
                  <a:pt x="547" y="237"/>
                </a:lnTo>
                <a:lnTo>
                  <a:pt x="535" y="237"/>
                </a:lnTo>
                <a:lnTo>
                  <a:pt x="522" y="235"/>
                </a:lnTo>
                <a:lnTo>
                  <a:pt x="509" y="233"/>
                </a:lnTo>
                <a:lnTo>
                  <a:pt x="495" y="229"/>
                </a:lnTo>
                <a:lnTo>
                  <a:pt x="481" y="223"/>
                </a:lnTo>
                <a:lnTo>
                  <a:pt x="468" y="217"/>
                </a:lnTo>
                <a:lnTo>
                  <a:pt x="454" y="210"/>
                </a:lnTo>
                <a:lnTo>
                  <a:pt x="441" y="203"/>
                </a:lnTo>
                <a:lnTo>
                  <a:pt x="427" y="195"/>
                </a:lnTo>
                <a:lnTo>
                  <a:pt x="415" y="186"/>
                </a:lnTo>
                <a:lnTo>
                  <a:pt x="403" y="176"/>
                </a:lnTo>
                <a:lnTo>
                  <a:pt x="393" y="166"/>
                </a:lnTo>
                <a:lnTo>
                  <a:pt x="382" y="155"/>
                </a:lnTo>
                <a:lnTo>
                  <a:pt x="374" y="143"/>
                </a:lnTo>
                <a:lnTo>
                  <a:pt x="367" y="132"/>
                </a:lnTo>
                <a:lnTo>
                  <a:pt x="361" y="120"/>
                </a:lnTo>
                <a:lnTo>
                  <a:pt x="367" y="153"/>
                </a:lnTo>
                <a:lnTo>
                  <a:pt x="374" y="184"/>
                </a:lnTo>
                <a:lnTo>
                  <a:pt x="382" y="215"/>
                </a:lnTo>
                <a:lnTo>
                  <a:pt x="392" y="243"/>
                </a:lnTo>
                <a:lnTo>
                  <a:pt x="402" y="269"/>
                </a:lnTo>
                <a:lnTo>
                  <a:pt x="414" y="292"/>
                </a:lnTo>
                <a:lnTo>
                  <a:pt x="421" y="304"/>
                </a:lnTo>
                <a:lnTo>
                  <a:pt x="428" y="315"/>
                </a:lnTo>
                <a:lnTo>
                  <a:pt x="435" y="324"/>
                </a:lnTo>
                <a:lnTo>
                  <a:pt x="443" y="333"/>
                </a:lnTo>
                <a:lnTo>
                  <a:pt x="449" y="324"/>
                </a:lnTo>
                <a:lnTo>
                  <a:pt x="457" y="316"/>
                </a:lnTo>
                <a:lnTo>
                  <a:pt x="467" y="309"/>
                </a:lnTo>
                <a:lnTo>
                  <a:pt x="476" y="302"/>
                </a:lnTo>
                <a:lnTo>
                  <a:pt x="488" y="297"/>
                </a:lnTo>
                <a:lnTo>
                  <a:pt x="500" y="294"/>
                </a:lnTo>
                <a:lnTo>
                  <a:pt x="511" y="291"/>
                </a:lnTo>
                <a:lnTo>
                  <a:pt x="522" y="290"/>
                </a:lnTo>
                <a:lnTo>
                  <a:pt x="534" y="291"/>
                </a:lnTo>
                <a:lnTo>
                  <a:pt x="544" y="294"/>
                </a:lnTo>
                <a:lnTo>
                  <a:pt x="555" y="297"/>
                </a:lnTo>
                <a:lnTo>
                  <a:pt x="564" y="301"/>
                </a:lnTo>
                <a:lnTo>
                  <a:pt x="575" y="306"/>
                </a:lnTo>
                <a:lnTo>
                  <a:pt x="584" y="312"/>
                </a:lnTo>
                <a:lnTo>
                  <a:pt x="592" y="321"/>
                </a:lnTo>
                <a:lnTo>
                  <a:pt x="601" y="329"/>
                </a:lnTo>
                <a:lnTo>
                  <a:pt x="609" y="337"/>
                </a:lnTo>
                <a:lnTo>
                  <a:pt x="616" y="346"/>
                </a:lnTo>
                <a:lnTo>
                  <a:pt x="622" y="357"/>
                </a:lnTo>
                <a:lnTo>
                  <a:pt x="628" y="368"/>
                </a:lnTo>
                <a:lnTo>
                  <a:pt x="632" y="379"/>
                </a:lnTo>
                <a:lnTo>
                  <a:pt x="636" y="390"/>
                </a:lnTo>
                <a:lnTo>
                  <a:pt x="639" y="403"/>
                </a:lnTo>
                <a:lnTo>
                  <a:pt x="640" y="414"/>
                </a:lnTo>
                <a:lnTo>
                  <a:pt x="642" y="426"/>
                </a:lnTo>
                <a:lnTo>
                  <a:pt x="642" y="438"/>
                </a:lnTo>
                <a:lnTo>
                  <a:pt x="640" y="451"/>
                </a:lnTo>
                <a:lnTo>
                  <a:pt x="638" y="463"/>
                </a:lnTo>
                <a:lnTo>
                  <a:pt x="633" y="474"/>
                </a:lnTo>
                <a:lnTo>
                  <a:pt x="629" y="486"/>
                </a:lnTo>
                <a:lnTo>
                  <a:pt x="623" y="497"/>
                </a:lnTo>
                <a:lnTo>
                  <a:pt x="615" y="507"/>
                </a:lnTo>
                <a:lnTo>
                  <a:pt x="605" y="518"/>
                </a:lnTo>
                <a:lnTo>
                  <a:pt x="595" y="527"/>
                </a:lnTo>
                <a:lnTo>
                  <a:pt x="582" y="537"/>
                </a:lnTo>
                <a:lnTo>
                  <a:pt x="569" y="545"/>
                </a:lnTo>
                <a:lnTo>
                  <a:pt x="559" y="548"/>
                </a:lnTo>
                <a:lnTo>
                  <a:pt x="550" y="552"/>
                </a:lnTo>
                <a:lnTo>
                  <a:pt x="542" y="558"/>
                </a:lnTo>
                <a:lnTo>
                  <a:pt x="534" y="564"/>
                </a:lnTo>
                <a:lnTo>
                  <a:pt x="518" y="569"/>
                </a:lnTo>
                <a:lnTo>
                  <a:pt x="504" y="575"/>
                </a:lnTo>
                <a:lnTo>
                  <a:pt x="490" y="579"/>
                </a:lnTo>
                <a:lnTo>
                  <a:pt x="477" y="580"/>
                </a:lnTo>
                <a:lnTo>
                  <a:pt x="463" y="581"/>
                </a:lnTo>
                <a:lnTo>
                  <a:pt x="450" y="580"/>
                </a:lnTo>
                <a:lnTo>
                  <a:pt x="439" y="578"/>
                </a:lnTo>
                <a:lnTo>
                  <a:pt x="427" y="574"/>
                </a:lnTo>
                <a:lnTo>
                  <a:pt x="415" y="569"/>
                </a:lnTo>
                <a:lnTo>
                  <a:pt x="405" y="564"/>
                </a:lnTo>
                <a:lnTo>
                  <a:pt x="394" y="557"/>
                </a:lnTo>
                <a:lnTo>
                  <a:pt x="385" y="549"/>
                </a:lnTo>
                <a:lnTo>
                  <a:pt x="376" y="541"/>
                </a:lnTo>
                <a:lnTo>
                  <a:pt x="368" y="532"/>
                </a:lnTo>
                <a:lnTo>
                  <a:pt x="361" y="522"/>
                </a:lnTo>
                <a:lnTo>
                  <a:pt x="354" y="512"/>
                </a:lnTo>
                <a:lnTo>
                  <a:pt x="348" y="501"/>
                </a:lnTo>
                <a:lnTo>
                  <a:pt x="343" y="491"/>
                </a:lnTo>
                <a:lnTo>
                  <a:pt x="339" y="480"/>
                </a:lnTo>
                <a:lnTo>
                  <a:pt x="336" y="468"/>
                </a:lnTo>
                <a:lnTo>
                  <a:pt x="334" y="457"/>
                </a:lnTo>
                <a:lnTo>
                  <a:pt x="333" y="445"/>
                </a:lnTo>
                <a:lnTo>
                  <a:pt x="333" y="434"/>
                </a:lnTo>
                <a:lnTo>
                  <a:pt x="334" y="423"/>
                </a:lnTo>
                <a:lnTo>
                  <a:pt x="336" y="412"/>
                </a:lnTo>
                <a:lnTo>
                  <a:pt x="340" y="402"/>
                </a:lnTo>
                <a:lnTo>
                  <a:pt x="343" y="391"/>
                </a:lnTo>
                <a:lnTo>
                  <a:pt x="349" y="382"/>
                </a:lnTo>
                <a:lnTo>
                  <a:pt x="356" y="373"/>
                </a:lnTo>
                <a:lnTo>
                  <a:pt x="365" y="365"/>
                </a:lnTo>
                <a:lnTo>
                  <a:pt x="374" y="357"/>
                </a:lnTo>
                <a:lnTo>
                  <a:pt x="385" y="351"/>
                </a:lnTo>
                <a:lnTo>
                  <a:pt x="394" y="346"/>
                </a:lnTo>
                <a:lnTo>
                  <a:pt x="402" y="344"/>
                </a:lnTo>
                <a:lnTo>
                  <a:pt x="412" y="342"/>
                </a:lnTo>
                <a:lnTo>
                  <a:pt x="420" y="341"/>
                </a:lnTo>
                <a:lnTo>
                  <a:pt x="396" y="316"/>
                </a:lnTo>
                <a:lnTo>
                  <a:pt x="374" y="290"/>
                </a:lnTo>
                <a:lnTo>
                  <a:pt x="363" y="277"/>
                </a:lnTo>
                <a:lnTo>
                  <a:pt x="354" y="263"/>
                </a:lnTo>
                <a:lnTo>
                  <a:pt x="343" y="250"/>
                </a:lnTo>
                <a:lnTo>
                  <a:pt x="335" y="235"/>
                </a:lnTo>
                <a:lnTo>
                  <a:pt x="326" y="221"/>
                </a:lnTo>
                <a:lnTo>
                  <a:pt x="318" y="206"/>
                </a:lnTo>
                <a:lnTo>
                  <a:pt x="311" y="189"/>
                </a:lnTo>
                <a:lnTo>
                  <a:pt x="304" y="173"/>
                </a:lnTo>
                <a:lnTo>
                  <a:pt x="297" y="155"/>
                </a:lnTo>
                <a:lnTo>
                  <a:pt x="289" y="137"/>
                </a:lnTo>
                <a:lnTo>
                  <a:pt x="284" y="119"/>
                </a:lnTo>
                <a:lnTo>
                  <a:pt x="279" y="99"/>
                </a:lnTo>
                <a:lnTo>
                  <a:pt x="254" y="128"/>
                </a:lnTo>
                <a:lnTo>
                  <a:pt x="233" y="157"/>
                </a:lnTo>
                <a:lnTo>
                  <a:pt x="216" y="186"/>
                </a:lnTo>
                <a:lnTo>
                  <a:pt x="199" y="214"/>
                </a:lnTo>
                <a:lnTo>
                  <a:pt x="193" y="228"/>
                </a:lnTo>
                <a:lnTo>
                  <a:pt x="186" y="243"/>
                </a:lnTo>
                <a:lnTo>
                  <a:pt x="180" y="257"/>
                </a:lnTo>
                <a:lnTo>
                  <a:pt x="176" y="272"/>
                </a:lnTo>
                <a:lnTo>
                  <a:pt x="166" y="304"/>
                </a:lnTo>
                <a:lnTo>
                  <a:pt x="159" y="339"/>
                </a:lnTo>
                <a:lnTo>
                  <a:pt x="170" y="333"/>
                </a:lnTo>
                <a:lnTo>
                  <a:pt x="182" y="329"/>
                </a:lnTo>
                <a:lnTo>
                  <a:pt x="193" y="326"/>
                </a:lnTo>
                <a:lnTo>
                  <a:pt x="206" y="325"/>
                </a:lnTo>
                <a:lnTo>
                  <a:pt x="219" y="326"/>
                </a:lnTo>
                <a:lnTo>
                  <a:pt x="231" y="329"/>
                </a:lnTo>
                <a:lnTo>
                  <a:pt x="241" y="332"/>
                </a:lnTo>
                <a:lnTo>
                  <a:pt x="252" y="337"/>
                </a:lnTo>
                <a:lnTo>
                  <a:pt x="261" y="343"/>
                </a:lnTo>
                <a:lnTo>
                  <a:pt x="270" y="349"/>
                </a:lnTo>
                <a:lnTo>
                  <a:pt x="278" y="357"/>
                </a:lnTo>
                <a:lnTo>
                  <a:pt x="285" y="365"/>
                </a:lnTo>
                <a:lnTo>
                  <a:pt x="291" y="375"/>
                </a:lnTo>
                <a:lnTo>
                  <a:pt x="297" y="385"/>
                </a:lnTo>
                <a:lnTo>
                  <a:pt x="300" y="396"/>
                </a:lnTo>
                <a:lnTo>
                  <a:pt x="304" y="407"/>
                </a:lnTo>
                <a:lnTo>
                  <a:pt x="307" y="418"/>
                </a:lnTo>
                <a:lnTo>
                  <a:pt x="308" y="430"/>
                </a:lnTo>
                <a:lnTo>
                  <a:pt x="309" y="441"/>
                </a:lnTo>
                <a:lnTo>
                  <a:pt x="309" y="454"/>
                </a:lnTo>
                <a:lnTo>
                  <a:pt x="308" y="466"/>
                </a:lnTo>
                <a:lnTo>
                  <a:pt x="306" y="478"/>
                </a:lnTo>
                <a:lnTo>
                  <a:pt x="302" y="490"/>
                </a:lnTo>
                <a:lnTo>
                  <a:pt x="299" y="501"/>
                </a:lnTo>
                <a:lnTo>
                  <a:pt x="294" y="512"/>
                </a:lnTo>
                <a:lnTo>
                  <a:pt x="288" y="522"/>
                </a:lnTo>
                <a:lnTo>
                  <a:pt x="281" y="533"/>
                </a:lnTo>
                <a:lnTo>
                  <a:pt x="274" y="542"/>
                </a:lnTo>
                <a:lnTo>
                  <a:pt x="265" y="551"/>
                </a:lnTo>
                <a:lnTo>
                  <a:pt x="255" y="559"/>
                </a:lnTo>
                <a:lnTo>
                  <a:pt x="244" y="566"/>
                </a:lnTo>
                <a:lnTo>
                  <a:pt x="232" y="572"/>
                </a:lnTo>
                <a:lnTo>
                  <a:pt x="219" y="576"/>
                </a:lnTo>
                <a:lnTo>
                  <a:pt x="205" y="580"/>
                </a:lnTo>
                <a:lnTo>
                  <a:pt x="190" y="582"/>
                </a:lnTo>
                <a:lnTo>
                  <a:pt x="174" y="582"/>
                </a:lnTo>
                <a:lnTo>
                  <a:pt x="164" y="582"/>
                </a:lnTo>
                <a:lnTo>
                  <a:pt x="155" y="580"/>
                </a:lnTo>
                <a:lnTo>
                  <a:pt x="145" y="582"/>
                </a:lnTo>
                <a:lnTo>
                  <a:pt x="135" y="582"/>
                </a:lnTo>
                <a:lnTo>
                  <a:pt x="118" y="582"/>
                </a:lnTo>
                <a:lnTo>
                  <a:pt x="103" y="580"/>
                </a:lnTo>
                <a:lnTo>
                  <a:pt x="89" y="576"/>
                </a:lnTo>
                <a:lnTo>
                  <a:pt x="76" y="572"/>
                </a:lnTo>
                <a:lnTo>
                  <a:pt x="64" y="566"/>
                </a:lnTo>
                <a:lnTo>
                  <a:pt x="54" y="559"/>
                </a:lnTo>
                <a:lnTo>
                  <a:pt x="44" y="551"/>
                </a:lnTo>
                <a:lnTo>
                  <a:pt x="35" y="542"/>
                </a:lnTo>
                <a:lnTo>
                  <a:pt x="27" y="533"/>
                </a:lnTo>
                <a:lnTo>
                  <a:pt x="21" y="522"/>
                </a:lnTo>
                <a:lnTo>
                  <a:pt x="15" y="512"/>
                </a:lnTo>
                <a:lnTo>
                  <a:pt x="9" y="501"/>
                </a:lnTo>
                <a:lnTo>
                  <a:pt x="5" y="490"/>
                </a:lnTo>
                <a:lnTo>
                  <a:pt x="3" y="478"/>
                </a:lnTo>
                <a:lnTo>
                  <a:pt x="1" y="466"/>
                </a:lnTo>
                <a:lnTo>
                  <a:pt x="0" y="454"/>
                </a:lnTo>
                <a:lnTo>
                  <a:pt x="0" y="441"/>
                </a:lnTo>
                <a:lnTo>
                  <a:pt x="1" y="430"/>
                </a:lnTo>
                <a:lnTo>
                  <a:pt x="2" y="418"/>
                </a:lnTo>
                <a:lnTo>
                  <a:pt x="4" y="407"/>
                </a:lnTo>
                <a:lnTo>
                  <a:pt x="8" y="396"/>
                </a:lnTo>
                <a:lnTo>
                  <a:pt x="12" y="385"/>
                </a:lnTo>
                <a:lnTo>
                  <a:pt x="17" y="375"/>
                </a:lnTo>
                <a:lnTo>
                  <a:pt x="24" y="365"/>
                </a:lnTo>
                <a:lnTo>
                  <a:pt x="31" y="357"/>
                </a:lnTo>
                <a:lnTo>
                  <a:pt x="38" y="349"/>
                </a:lnTo>
                <a:lnTo>
                  <a:pt x="48" y="343"/>
                </a:lnTo>
                <a:lnTo>
                  <a:pt x="57" y="337"/>
                </a:lnTo>
                <a:lnTo>
                  <a:pt x="66" y="332"/>
                </a:lnTo>
                <a:lnTo>
                  <a:pt x="78" y="329"/>
                </a:lnTo>
                <a:lnTo>
                  <a:pt x="90" y="326"/>
                </a:lnTo>
                <a:lnTo>
                  <a:pt x="103" y="325"/>
                </a:lnTo>
                <a:lnTo>
                  <a:pt x="103" y="3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6" name="Google Shape;926;p37"/>
          <p:cNvSpPr/>
          <p:nvPr/>
        </p:nvSpPr>
        <p:spPr>
          <a:xfrm>
            <a:off x="7563895" y="3933660"/>
            <a:ext cx="247804" cy="219110"/>
          </a:xfrm>
          <a:custGeom>
            <a:rect b="b" l="l" r="r" t="t"/>
            <a:pathLst>
              <a:path extrusionOk="0" h="503" w="570">
                <a:moveTo>
                  <a:pt x="495" y="346"/>
                </a:moveTo>
                <a:lnTo>
                  <a:pt x="498" y="338"/>
                </a:lnTo>
                <a:lnTo>
                  <a:pt x="501" y="329"/>
                </a:lnTo>
                <a:lnTo>
                  <a:pt x="503" y="319"/>
                </a:lnTo>
                <a:lnTo>
                  <a:pt x="504" y="310"/>
                </a:lnTo>
                <a:lnTo>
                  <a:pt x="503" y="302"/>
                </a:lnTo>
                <a:lnTo>
                  <a:pt x="502" y="295"/>
                </a:lnTo>
                <a:lnTo>
                  <a:pt x="501" y="288"/>
                </a:lnTo>
                <a:lnTo>
                  <a:pt x="498" y="280"/>
                </a:lnTo>
                <a:lnTo>
                  <a:pt x="495" y="275"/>
                </a:lnTo>
                <a:lnTo>
                  <a:pt x="491" y="268"/>
                </a:lnTo>
                <a:lnTo>
                  <a:pt x="488" y="262"/>
                </a:lnTo>
                <a:lnTo>
                  <a:pt x="483" y="257"/>
                </a:lnTo>
                <a:lnTo>
                  <a:pt x="478" y="252"/>
                </a:lnTo>
                <a:lnTo>
                  <a:pt x="473" y="248"/>
                </a:lnTo>
                <a:lnTo>
                  <a:pt x="467" y="243"/>
                </a:lnTo>
                <a:lnTo>
                  <a:pt x="461" y="239"/>
                </a:lnTo>
                <a:lnTo>
                  <a:pt x="455" y="237"/>
                </a:lnTo>
                <a:lnTo>
                  <a:pt x="448" y="235"/>
                </a:lnTo>
                <a:lnTo>
                  <a:pt x="441" y="232"/>
                </a:lnTo>
                <a:lnTo>
                  <a:pt x="434" y="231"/>
                </a:lnTo>
                <a:lnTo>
                  <a:pt x="436" y="219"/>
                </a:lnTo>
                <a:lnTo>
                  <a:pt x="437" y="208"/>
                </a:lnTo>
                <a:lnTo>
                  <a:pt x="437" y="199"/>
                </a:lnTo>
                <a:lnTo>
                  <a:pt x="436" y="191"/>
                </a:lnTo>
                <a:lnTo>
                  <a:pt x="434" y="184"/>
                </a:lnTo>
                <a:lnTo>
                  <a:pt x="431" y="177"/>
                </a:lnTo>
                <a:lnTo>
                  <a:pt x="428" y="170"/>
                </a:lnTo>
                <a:lnTo>
                  <a:pt x="424" y="164"/>
                </a:lnTo>
                <a:lnTo>
                  <a:pt x="420" y="157"/>
                </a:lnTo>
                <a:lnTo>
                  <a:pt x="414" y="153"/>
                </a:lnTo>
                <a:lnTo>
                  <a:pt x="409" y="147"/>
                </a:lnTo>
                <a:lnTo>
                  <a:pt x="403" y="143"/>
                </a:lnTo>
                <a:lnTo>
                  <a:pt x="396" y="138"/>
                </a:lnTo>
                <a:lnTo>
                  <a:pt x="389" y="135"/>
                </a:lnTo>
                <a:lnTo>
                  <a:pt x="382" y="133"/>
                </a:lnTo>
                <a:lnTo>
                  <a:pt x="375" y="131"/>
                </a:lnTo>
                <a:lnTo>
                  <a:pt x="367" y="130"/>
                </a:lnTo>
                <a:lnTo>
                  <a:pt x="359" y="129"/>
                </a:lnTo>
                <a:lnTo>
                  <a:pt x="350" y="130"/>
                </a:lnTo>
                <a:lnTo>
                  <a:pt x="343" y="131"/>
                </a:lnTo>
                <a:lnTo>
                  <a:pt x="335" y="133"/>
                </a:lnTo>
                <a:lnTo>
                  <a:pt x="328" y="135"/>
                </a:lnTo>
                <a:lnTo>
                  <a:pt x="322" y="138"/>
                </a:lnTo>
                <a:lnTo>
                  <a:pt x="315" y="143"/>
                </a:lnTo>
                <a:lnTo>
                  <a:pt x="309" y="147"/>
                </a:lnTo>
                <a:lnTo>
                  <a:pt x="304" y="153"/>
                </a:lnTo>
                <a:lnTo>
                  <a:pt x="299" y="157"/>
                </a:lnTo>
                <a:lnTo>
                  <a:pt x="294" y="164"/>
                </a:lnTo>
                <a:lnTo>
                  <a:pt x="291" y="170"/>
                </a:lnTo>
                <a:lnTo>
                  <a:pt x="287" y="177"/>
                </a:lnTo>
                <a:lnTo>
                  <a:pt x="285" y="184"/>
                </a:lnTo>
                <a:lnTo>
                  <a:pt x="282" y="191"/>
                </a:lnTo>
                <a:lnTo>
                  <a:pt x="281" y="199"/>
                </a:lnTo>
                <a:lnTo>
                  <a:pt x="281" y="208"/>
                </a:lnTo>
                <a:lnTo>
                  <a:pt x="282" y="221"/>
                </a:lnTo>
                <a:lnTo>
                  <a:pt x="285" y="232"/>
                </a:lnTo>
                <a:lnTo>
                  <a:pt x="277" y="234"/>
                </a:lnTo>
                <a:lnTo>
                  <a:pt x="269" y="236"/>
                </a:lnTo>
                <a:lnTo>
                  <a:pt x="262" y="239"/>
                </a:lnTo>
                <a:lnTo>
                  <a:pt x="255" y="243"/>
                </a:lnTo>
                <a:lnTo>
                  <a:pt x="250" y="248"/>
                </a:lnTo>
                <a:lnTo>
                  <a:pt x="244" y="252"/>
                </a:lnTo>
                <a:lnTo>
                  <a:pt x="238" y="258"/>
                </a:lnTo>
                <a:lnTo>
                  <a:pt x="233" y="264"/>
                </a:lnTo>
                <a:lnTo>
                  <a:pt x="227" y="257"/>
                </a:lnTo>
                <a:lnTo>
                  <a:pt x="220" y="250"/>
                </a:lnTo>
                <a:lnTo>
                  <a:pt x="213" y="245"/>
                </a:lnTo>
                <a:lnTo>
                  <a:pt x="206" y="241"/>
                </a:lnTo>
                <a:lnTo>
                  <a:pt x="197" y="236"/>
                </a:lnTo>
                <a:lnTo>
                  <a:pt x="188" y="234"/>
                </a:lnTo>
                <a:lnTo>
                  <a:pt x="179" y="232"/>
                </a:lnTo>
                <a:lnTo>
                  <a:pt x="170" y="231"/>
                </a:lnTo>
                <a:lnTo>
                  <a:pt x="162" y="231"/>
                </a:lnTo>
                <a:lnTo>
                  <a:pt x="153" y="232"/>
                </a:lnTo>
                <a:lnTo>
                  <a:pt x="146" y="235"/>
                </a:lnTo>
                <a:lnTo>
                  <a:pt x="139" y="237"/>
                </a:lnTo>
                <a:lnTo>
                  <a:pt x="132" y="241"/>
                </a:lnTo>
                <a:lnTo>
                  <a:pt x="125" y="244"/>
                </a:lnTo>
                <a:lnTo>
                  <a:pt x="119" y="249"/>
                </a:lnTo>
                <a:lnTo>
                  <a:pt x="115" y="255"/>
                </a:lnTo>
                <a:lnTo>
                  <a:pt x="109" y="259"/>
                </a:lnTo>
                <a:lnTo>
                  <a:pt x="104" y="265"/>
                </a:lnTo>
                <a:lnTo>
                  <a:pt x="100" y="272"/>
                </a:lnTo>
                <a:lnTo>
                  <a:pt x="97" y="279"/>
                </a:lnTo>
                <a:lnTo>
                  <a:pt x="95" y="286"/>
                </a:lnTo>
                <a:lnTo>
                  <a:pt x="92" y="293"/>
                </a:lnTo>
                <a:lnTo>
                  <a:pt x="91" y="302"/>
                </a:lnTo>
                <a:lnTo>
                  <a:pt x="91" y="310"/>
                </a:lnTo>
                <a:lnTo>
                  <a:pt x="92" y="320"/>
                </a:lnTo>
                <a:lnTo>
                  <a:pt x="95" y="331"/>
                </a:lnTo>
                <a:lnTo>
                  <a:pt x="98" y="341"/>
                </a:lnTo>
                <a:lnTo>
                  <a:pt x="103" y="351"/>
                </a:lnTo>
                <a:lnTo>
                  <a:pt x="91" y="347"/>
                </a:lnTo>
                <a:lnTo>
                  <a:pt x="77" y="346"/>
                </a:lnTo>
                <a:lnTo>
                  <a:pt x="70" y="347"/>
                </a:lnTo>
                <a:lnTo>
                  <a:pt x="62" y="349"/>
                </a:lnTo>
                <a:lnTo>
                  <a:pt x="55" y="350"/>
                </a:lnTo>
                <a:lnTo>
                  <a:pt x="46" y="353"/>
                </a:lnTo>
                <a:lnTo>
                  <a:pt x="41" y="356"/>
                </a:lnTo>
                <a:lnTo>
                  <a:pt x="34" y="360"/>
                </a:lnTo>
                <a:lnTo>
                  <a:pt x="28" y="365"/>
                </a:lnTo>
                <a:lnTo>
                  <a:pt x="22" y="370"/>
                </a:lnTo>
                <a:lnTo>
                  <a:pt x="17" y="376"/>
                </a:lnTo>
                <a:lnTo>
                  <a:pt x="12" y="381"/>
                </a:lnTo>
                <a:lnTo>
                  <a:pt x="9" y="387"/>
                </a:lnTo>
                <a:lnTo>
                  <a:pt x="5" y="394"/>
                </a:lnTo>
                <a:lnTo>
                  <a:pt x="3" y="401"/>
                </a:lnTo>
                <a:lnTo>
                  <a:pt x="1" y="410"/>
                </a:lnTo>
                <a:lnTo>
                  <a:pt x="0" y="417"/>
                </a:lnTo>
                <a:lnTo>
                  <a:pt x="0" y="425"/>
                </a:lnTo>
                <a:lnTo>
                  <a:pt x="0" y="433"/>
                </a:lnTo>
                <a:lnTo>
                  <a:pt x="1" y="440"/>
                </a:lnTo>
                <a:lnTo>
                  <a:pt x="3" y="448"/>
                </a:lnTo>
                <a:lnTo>
                  <a:pt x="5" y="455"/>
                </a:lnTo>
                <a:lnTo>
                  <a:pt x="9" y="462"/>
                </a:lnTo>
                <a:lnTo>
                  <a:pt x="12" y="468"/>
                </a:lnTo>
                <a:lnTo>
                  <a:pt x="17" y="474"/>
                </a:lnTo>
                <a:lnTo>
                  <a:pt x="22" y="480"/>
                </a:lnTo>
                <a:lnTo>
                  <a:pt x="28" y="485"/>
                </a:lnTo>
                <a:lnTo>
                  <a:pt x="34" y="489"/>
                </a:lnTo>
                <a:lnTo>
                  <a:pt x="41" y="494"/>
                </a:lnTo>
                <a:lnTo>
                  <a:pt x="46" y="496"/>
                </a:lnTo>
                <a:lnTo>
                  <a:pt x="55" y="500"/>
                </a:lnTo>
                <a:lnTo>
                  <a:pt x="62" y="501"/>
                </a:lnTo>
                <a:lnTo>
                  <a:pt x="70" y="502"/>
                </a:lnTo>
                <a:lnTo>
                  <a:pt x="77" y="503"/>
                </a:lnTo>
                <a:lnTo>
                  <a:pt x="90" y="502"/>
                </a:lnTo>
                <a:lnTo>
                  <a:pt x="100" y="500"/>
                </a:lnTo>
                <a:lnTo>
                  <a:pt x="111" y="495"/>
                </a:lnTo>
                <a:lnTo>
                  <a:pt x="122" y="489"/>
                </a:lnTo>
                <a:lnTo>
                  <a:pt x="130" y="482"/>
                </a:lnTo>
                <a:lnTo>
                  <a:pt x="138" y="474"/>
                </a:lnTo>
                <a:lnTo>
                  <a:pt x="145" y="465"/>
                </a:lnTo>
                <a:lnTo>
                  <a:pt x="150" y="454"/>
                </a:lnTo>
                <a:lnTo>
                  <a:pt x="154" y="465"/>
                </a:lnTo>
                <a:lnTo>
                  <a:pt x="162" y="474"/>
                </a:lnTo>
                <a:lnTo>
                  <a:pt x="170" y="482"/>
                </a:lnTo>
                <a:lnTo>
                  <a:pt x="178" y="489"/>
                </a:lnTo>
                <a:lnTo>
                  <a:pt x="188" y="495"/>
                </a:lnTo>
                <a:lnTo>
                  <a:pt x="199" y="500"/>
                </a:lnTo>
                <a:lnTo>
                  <a:pt x="210" y="502"/>
                </a:lnTo>
                <a:lnTo>
                  <a:pt x="223" y="503"/>
                </a:lnTo>
                <a:lnTo>
                  <a:pt x="232" y="502"/>
                </a:lnTo>
                <a:lnTo>
                  <a:pt x="241" y="501"/>
                </a:lnTo>
                <a:lnTo>
                  <a:pt x="251" y="498"/>
                </a:lnTo>
                <a:lnTo>
                  <a:pt x="259" y="494"/>
                </a:lnTo>
                <a:lnTo>
                  <a:pt x="267" y="488"/>
                </a:lnTo>
                <a:lnTo>
                  <a:pt x="274" y="484"/>
                </a:lnTo>
                <a:lnTo>
                  <a:pt x="281" y="476"/>
                </a:lnTo>
                <a:lnTo>
                  <a:pt x="287" y="469"/>
                </a:lnTo>
                <a:lnTo>
                  <a:pt x="293" y="476"/>
                </a:lnTo>
                <a:lnTo>
                  <a:pt x="299" y="484"/>
                </a:lnTo>
                <a:lnTo>
                  <a:pt x="306" y="488"/>
                </a:lnTo>
                <a:lnTo>
                  <a:pt x="314" y="494"/>
                </a:lnTo>
                <a:lnTo>
                  <a:pt x="322" y="498"/>
                </a:lnTo>
                <a:lnTo>
                  <a:pt x="332" y="501"/>
                </a:lnTo>
                <a:lnTo>
                  <a:pt x="341" y="502"/>
                </a:lnTo>
                <a:lnTo>
                  <a:pt x="352" y="503"/>
                </a:lnTo>
                <a:lnTo>
                  <a:pt x="362" y="502"/>
                </a:lnTo>
                <a:lnTo>
                  <a:pt x="374" y="500"/>
                </a:lnTo>
                <a:lnTo>
                  <a:pt x="383" y="496"/>
                </a:lnTo>
                <a:lnTo>
                  <a:pt x="393" y="491"/>
                </a:lnTo>
                <a:lnTo>
                  <a:pt x="402" y="485"/>
                </a:lnTo>
                <a:lnTo>
                  <a:pt x="409" y="476"/>
                </a:lnTo>
                <a:lnTo>
                  <a:pt x="416" y="468"/>
                </a:lnTo>
                <a:lnTo>
                  <a:pt x="422" y="459"/>
                </a:lnTo>
                <a:lnTo>
                  <a:pt x="427" y="468"/>
                </a:lnTo>
                <a:lnTo>
                  <a:pt x="434" y="476"/>
                </a:lnTo>
                <a:lnTo>
                  <a:pt x="441" y="485"/>
                </a:lnTo>
                <a:lnTo>
                  <a:pt x="450" y="491"/>
                </a:lnTo>
                <a:lnTo>
                  <a:pt x="460" y="496"/>
                </a:lnTo>
                <a:lnTo>
                  <a:pt x="470" y="500"/>
                </a:lnTo>
                <a:lnTo>
                  <a:pt x="481" y="502"/>
                </a:lnTo>
                <a:lnTo>
                  <a:pt x="492" y="503"/>
                </a:lnTo>
                <a:lnTo>
                  <a:pt x="500" y="502"/>
                </a:lnTo>
                <a:lnTo>
                  <a:pt x="508" y="501"/>
                </a:lnTo>
                <a:lnTo>
                  <a:pt x="515" y="500"/>
                </a:lnTo>
                <a:lnTo>
                  <a:pt x="523" y="496"/>
                </a:lnTo>
                <a:lnTo>
                  <a:pt x="529" y="494"/>
                </a:lnTo>
                <a:lnTo>
                  <a:pt x="536" y="489"/>
                </a:lnTo>
                <a:lnTo>
                  <a:pt x="542" y="485"/>
                </a:lnTo>
                <a:lnTo>
                  <a:pt x="548" y="480"/>
                </a:lnTo>
                <a:lnTo>
                  <a:pt x="552" y="474"/>
                </a:lnTo>
                <a:lnTo>
                  <a:pt x="557" y="468"/>
                </a:lnTo>
                <a:lnTo>
                  <a:pt x="561" y="462"/>
                </a:lnTo>
                <a:lnTo>
                  <a:pt x="564" y="455"/>
                </a:lnTo>
                <a:lnTo>
                  <a:pt x="566" y="448"/>
                </a:lnTo>
                <a:lnTo>
                  <a:pt x="569" y="440"/>
                </a:lnTo>
                <a:lnTo>
                  <a:pt x="570" y="433"/>
                </a:lnTo>
                <a:lnTo>
                  <a:pt x="570" y="425"/>
                </a:lnTo>
                <a:lnTo>
                  <a:pt x="570" y="417"/>
                </a:lnTo>
                <a:lnTo>
                  <a:pt x="569" y="410"/>
                </a:lnTo>
                <a:lnTo>
                  <a:pt x="566" y="401"/>
                </a:lnTo>
                <a:lnTo>
                  <a:pt x="564" y="394"/>
                </a:lnTo>
                <a:lnTo>
                  <a:pt x="561" y="388"/>
                </a:lnTo>
                <a:lnTo>
                  <a:pt x="557" y="381"/>
                </a:lnTo>
                <a:lnTo>
                  <a:pt x="554" y="376"/>
                </a:lnTo>
                <a:lnTo>
                  <a:pt x="548" y="370"/>
                </a:lnTo>
                <a:lnTo>
                  <a:pt x="543" y="365"/>
                </a:lnTo>
                <a:lnTo>
                  <a:pt x="537" y="360"/>
                </a:lnTo>
                <a:lnTo>
                  <a:pt x="530" y="357"/>
                </a:lnTo>
                <a:lnTo>
                  <a:pt x="524" y="353"/>
                </a:lnTo>
                <a:lnTo>
                  <a:pt x="517" y="351"/>
                </a:lnTo>
                <a:lnTo>
                  <a:pt x="510" y="349"/>
                </a:lnTo>
                <a:lnTo>
                  <a:pt x="502" y="347"/>
                </a:lnTo>
                <a:lnTo>
                  <a:pt x="495" y="346"/>
                </a:lnTo>
                <a:close/>
                <a:moveTo>
                  <a:pt x="66" y="387"/>
                </a:moveTo>
                <a:lnTo>
                  <a:pt x="69" y="379"/>
                </a:lnTo>
                <a:lnTo>
                  <a:pt x="75" y="372"/>
                </a:lnTo>
                <a:lnTo>
                  <a:pt x="68" y="373"/>
                </a:lnTo>
                <a:lnTo>
                  <a:pt x="62" y="374"/>
                </a:lnTo>
                <a:lnTo>
                  <a:pt x="56" y="378"/>
                </a:lnTo>
                <a:lnTo>
                  <a:pt x="50" y="381"/>
                </a:lnTo>
                <a:lnTo>
                  <a:pt x="66" y="387"/>
                </a:lnTo>
                <a:close/>
                <a:moveTo>
                  <a:pt x="153" y="273"/>
                </a:moveTo>
                <a:lnTo>
                  <a:pt x="157" y="266"/>
                </a:lnTo>
                <a:lnTo>
                  <a:pt x="162" y="259"/>
                </a:lnTo>
                <a:lnTo>
                  <a:pt x="156" y="259"/>
                </a:lnTo>
                <a:lnTo>
                  <a:pt x="149" y="262"/>
                </a:lnTo>
                <a:lnTo>
                  <a:pt x="143" y="264"/>
                </a:lnTo>
                <a:lnTo>
                  <a:pt x="138" y="269"/>
                </a:lnTo>
                <a:lnTo>
                  <a:pt x="153" y="273"/>
                </a:lnTo>
                <a:close/>
                <a:moveTo>
                  <a:pt x="116" y="322"/>
                </a:moveTo>
                <a:lnTo>
                  <a:pt x="150" y="323"/>
                </a:lnTo>
                <a:lnTo>
                  <a:pt x="150" y="314"/>
                </a:lnTo>
                <a:lnTo>
                  <a:pt x="150" y="304"/>
                </a:lnTo>
                <a:lnTo>
                  <a:pt x="150" y="293"/>
                </a:lnTo>
                <a:lnTo>
                  <a:pt x="151" y="283"/>
                </a:lnTo>
                <a:lnTo>
                  <a:pt x="132" y="276"/>
                </a:lnTo>
                <a:lnTo>
                  <a:pt x="125" y="285"/>
                </a:lnTo>
                <a:lnTo>
                  <a:pt x="120" y="297"/>
                </a:lnTo>
                <a:lnTo>
                  <a:pt x="118" y="310"/>
                </a:lnTo>
                <a:lnTo>
                  <a:pt x="116" y="322"/>
                </a:lnTo>
                <a:lnTo>
                  <a:pt x="116" y="322"/>
                </a:lnTo>
                <a:close/>
                <a:moveTo>
                  <a:pt x="288" y="279"/>
                </a:moveTo>
                <a:lnTo>
                  <a:pt x="292" y="272"/>
                </a:lnTo>
                <a:lnTo>
                  <a:pt x="296" y="265"/>
                </a:lnTo>
                <a:lnTo>
                  <a:pt x="289" y="265"/>
                </a:lnTo>
                <a:lnTo>
                  <a:pt x="284" y="268"/>
                </a:lnTo>
                <a:lnTo>
                  <a:pt x="278" y="270"/>
                </a:lnTo>
                <a:lnTo>
                  <a:pt x="273" y="275"/>
                </a:lnTo>
                <a:lnTo>
                  <a:pt x="288" y="279"/>
                </a:lnTo>
                <a:close/>
                <a:moveTo>
                  <a:pt x="251" y="327"/>
                </a:moveTo>
                <a:lnTo>
                  <a:pt x="285" y="329"/>
                </a:lnTo>
                <a:lnTo>
                  <a:pt x="285" y="320"/>
                </a:lnTo>
                <a:lnTo>
                  <a:pt x="285" y="310"/>
                </a:lnTo>
                <a:lnTo>
                  <a:pt x="285" y="299"/>
                </a:lnTo>
                <a:lnTo>
                  <a:pt x="286" y="289"/>
                </a:lnTo>
                <a:lnTo>
                  <a:pt x="266" y="282"/>
                </a:lnTo>
                <a:lnTo>
                  <a:pt x="260" y="291"/>
                </a:lnTo>
                <a:lnTo>
                  <a:pt x="255" y="303"/>
                </a:lnTo>
                <a:lnTo>
                  <a:pt x="252" y="316"/>
                </a:lnTo>
                <a:lnTo>
                  <a:pt x="251" y="327"/>
                </a:lnTo>
                <a:lnTo>
                  <a:pt x="251" y="327"/>
                </a:lnTo>
                <a:close/>
                <a:moveTo>
                  <a:pt x="350" y="172"/>
                </a:moveTo>
                <a:lnTo>
                  <a:pt x="353" y="164"/>
                </a:lnTo>
                <a:lnTo>
                  <a:pt x="359" y="157"/>
                </a:lnTo>
                <a:lnTo>
                  <a:pt x="352" y="158"/>
                </a:lnTo>
                <a:lnTo>
                  <a:pt x="346" y="160"/>
                </a:lnTo>
                <a:lnTo>
                  <a:pt x="340" y="163"/>
                </a:lnTo>
                <a:lnTo>
                  <a:pt x="334" y="167"/>
                </a:lnTo>
                <a:lnTo>
                  <a:pt x="350" y="172"/>
                </a:lnTo>
                <a:close/>
                <a:moveTo>
                  <a:pt x="313" y="221"/>
                </a:moveTo>
                <a:lnTo>
                  <a:pt x="347" y="222"/>
                </a:lnTo>
                <a:lnTo>
                  <a:pt x="346" y="212"/>
                </a:lnTo>
                <a:lnTo>
                  <a:pt x="346" y="202"/>
                </a:lnTo>
                <a:lnTo>
                  <a:pt x="347" y="191"/>
                </a:lnTo>
                <a:lnTo>
                  <a:pt x="348" y="181"/>
                </a:lnTo>
                <a:lnTo>
                  <a:pt x="328" y="174"/>
                </a:lnTo>
                <a:lnTo>
                  <a:pt x="322" y="184"/>
                </a:lnTo>
                <a:lnTo>
                  <a:pt x="318" y="196"/>
                </a:lnTo>
                <a:lnTo>
                  <a:pt x="314" y="208"/>
                </a:lnTo>
                <a:lnTo>
                  <a:pt x="313" y="221"/>
                </a:lnTo>
                <a:lnTo>
                  <a:pt x="313" y="221"/>
                </a:lnTo>
                <a:close/>
                <a:moveTo>
                  <a:pt x="29" y="435"/>
                </a:moveTo>
                <a:lnTo>
                  <a:pt x="63" y="435"/>
                </a:lnTo>
                <a:lnTo>
                  <a:pt x="62" y="427"/>
                </a:lnTo>
                <a:lnTo>
                  <a:pt x="62" y="417"/>
                </a:lnTo>
                <a:lnTo>
                  <a:pt x="63" y="406"/>
                </a:lnTo>
                <a:lnTo>
                  <a:pt x="64" y="395"/>
                </a:lnTo>
                <a:lnTo>
                  <a:pt x="44" y="388"/>
                </a:lnTo>
                <a:lnTo>
                  <a:pt x="38" y="399"/>
                </a:lnTo>
                <a:lnTo>
                  <a:pt x="34" y="411"/>
                </a:lnTo>
                <a:lnTo>
                  <a:pt x="30" y="422"/>
                </a:lnTo>
                <a:lnTo>
                  <a:pt x="29" y="435"/>
                </a:lnTo>
                <a:lnTo>
                  <a:pt x="29" y="435"/>
                </a:lnTo>
                <a:close/>
                <a:moveTo>
                  <a:pt x="534" y="0"/>
                </a:moveTo>
                <a:lnTo>
                  <a:pt x="539" y="15"/>
                </a:lnTo>
                <a:lnTo>
                  <a:pt x="544" y="30"/>
                </a:lnTo>
                <a:lnTo>
                  <a:pt x="546" y="46"/>
                </a:lnTo>
                <a:lnTo>
                  <a:pt x="548" y="60"/>
                </a:lnTo>
                <a:lnTo>
                  <a:pt x="546" y="74"/>
                </a:lnTo>
                <a:lnTo>
                  <a:pt x="544" y="87"/>
                </a:lnTo>
                <a:lnTo>
                  <a:pt x="541" y="99"/>
                </a:lnTo>
                <a:lnTo>
                  <a:pt x="536" y="111"/>
                </a:lnTo>
                <a:lnTo>
                  <a:pt x="530" y="122"/>
                </a:lnTo>
                <a:lnTo>
                  <a:pt x="523" y="134"/>
                </a:lnTo>
                <a:lnTo>
                  <a:pt x="516" y="144"/>
                </a:lnTo>
                <a:lnTo>
                  <a:pt x="508" y="154"/>
                </a:lnTo>
                <a:lnTo>
                  <a:pt x="491" y="174"/>
                </a:lnTo>
                <a:lnTo>
                  <a:pt x="475" y="191"/>
                </a:lnTo>
                <a:lnTo>
                  <a:pt x="464" y="187"/>
                </a:lnTo>
                <a:lnTo>
                  <a:pt x="474" y="163"/>
                </a:lnTo>
                <a:lnTo>
                  <a:pt x="481" y="142"/>
                </a:lnTo>
                <a:lnTo>
                  <a:pt x="484" y="131"/>
                </a:lnTo>
                <a:lnTo>
                  <a:pt x="485" y="121"/>
                </a:lnTo>
                <a:lnTo>
                  <a:pt x="488" y="110"/>
                </a:lnTo>
                <a:lnTo>
                  <a:pt x="488" y="100"/>
                </a:lnTo>
                <a:lnTo>
                  <a:pt x="488" y="89"/>
                </a:lnTo>
                <a:lnTo>
                  <a:pt x="488" y="79"/>
                </a:lnTo>
                <a:lnTo>
                  <a:pt x="487" y="68"/>
                </a:lnTo>
                <a:lnTo>
                  <a:pt x="484" y="57"/>
                </a:lnTo>
                <a:lnTo>
                  <a:pt x="481" y="47"/>
                </a:lnTo>
                <a:lnTo>
                  <a:pt x="477" y="35"/>
                </a:lnTo>
                <a:lnTo>
                  <a:pt x="473" y="23"/>
                </a:lnTo>
                <a:lnTo>
                  <a:pt x="468" y="12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7" name="Google Shape;927;p37"/>
          <p:cNvSpPr/>
          <p:nvPr/>
        </p:nvSpPr>
        <p:spPr>
          <a:xfrm>
            <a:off x="8393382" y="3910185"/>
            <a:ext cx="229544" cy="271279"/>
          </a:xfrm>
          <a:custGeom>
            <a:rect b="b" l="l" r="r" t="t"/>
            <a:pathLst>
              <a:path extrusionOk="0" h="622" w="532">
                <a:moveTo>
                  <a:pt x="326" y="542"/>
                </a:moveTo>
                <a:lnTo>
                  <a:pt x="336" y="525"/>
                </a:lnTo>
                <a:lnTo>
                  <a:pt x="343" y="511"/>
                </a:lnTo>
                <a:lnTo>
                  <a:pt x="356" y="488"/>
                </a:lnTo>
                <a:lnTo>
                  <a:pt x="370" y="466"/>
                </a:lnTo>
                <a:lnTo>
                  <a:pt x="384" y="443"/>
                </a:lnTo>
                <a:lnTo>
                  <a:pt x="399" y="421"/>
                </a:lnTo>
                <a:lnTo>
                  <a:pt x="412" y="402"/>
                </a:lnTo>
                <a:lnTo>
                  <a:pt x="430" y="378"/>
                </a:lnTo>
                <a:lnTo>
                  <a:pt x="438" y="365"/>
                </a:lnTo>
                <a:lnTo>
                  <a:pt x="446" y="352"/>
                </a:lnTo>
                <a:lnTo>
                  <a:pt x="451" y="341"/>
                </a:lnTo>
                <a:lnTo>
                  <a:pt x="454" y="332"/>
                </a:lnTo>
                <a:lnTo>
                  <a:pt x="454" y="324"/>
                </a:lnTo>
                <a:lnTo>
                  <a:pt x="454" y="314"/>
                </a:lnTo>
                <a:lnTo>
                  <a:pt x="452" y="307"/>
                </a:lnTo>
                <a:lnTo>
                  <a:pt x="450" y="299"/>
                </a:lnTo>
                <a:lnTo>
                  <a:pt x="446" y="292"/>
                </a:lnTo>
                <a:lnTo>
                  <a:pt x="443" y="285"/>
                </a:lnTo>
                <a:lnTo>
                  <a:pt x="437" y="278"/>
                </a:lnTo>
                <a:lnTo>
                  <a:pt x="431" y="272"/>
                </a:lnTo>
                <a:lnTo>
                  <a:pt x="425" y="266"/>
                </a:lnTo>
                <a:lnTo>
                  <a:pt x="418" y="261"/>
                </a:lnTo>
                <a:lnTo>
                  <a:pt x="411" y="258"/>
                </a:lnTo>
                <a:lnTo>
                  <a:pt x="404" y="254"/>
                </a:lnTo>
                <a:lnTo>
                  <a:pt x="390" y="250"/>
                </a:lnTo>
                <a:lnTo>
                  <a:pt x="373" y="246"/>
                </a:lnTo>
                <a:lnTo>
                  <a:pt x="363" y="245"/>
                </a:lnTo>
                <a:lnTo>
                  <a:pt x="351" y="244"/>
                </a:lnTo>
                <a:lnTo>
                  <a:pt x="340" y="244"/>
                </a:lnTo>
                <a:lnTo>
                  <a:pt x="329" y="245"/>
                </a:lnTo>
                <a:lnTo>
                  <a:pt x="306" y="247"/>
                </a:lnTo>
                <a:lnTo>
                  <a:pt x="284" y="252"/>
                </a:lnTo>
                <a:lnTo>
                  <a:pt x="265" y="255"/>
                </a:lnTo>
                <a:lnTo>
                  <a:pt x="248" y="252"/>
                </a:lnTo>
                <a:lnTo>
                  <a:pt x="225" y="247"/>
                </a:lnTo>
                <a:lnTo>
                  <a:pt x="203" y="245"/>
                </a:lnTo>
                <a:lnTo>
                  <a:pt x="191" y="244"/>
                </a:lnTo>
                <a:lnTo>
                  <a:pt x="180" y="244"/>
                </a:lnTo>
                <a:lnTo>
                  <a:pt x="169" y="245"/>
                </a:lnTo>
                <a:lnTo>
                  <a:pt x="157" y="246"/>
                </a:lnTo>
                <a:lnTo>
                  <a:pt x="142" y="250"/>
                </a:lnTo>
                <a:lnTo>
                  <a:pt x="127" y="254"/>
                </a:lnTo>
                <a:lnTo>
                  <a:pt x="120" y="258"/>
                </a:lnTo>
                <a:lnTo>
                  <a:pt x="113" y="261"/>
                </a:lnTo>
                <a:lnTo>
                  <a:pt x="107" y="266"/>
                </a:lnTo>
                <a:lnTo>
                  <a:pt x="101" y="272"/>
                </a:lnTo>
                <a:lnTo>
                  <a:pt x="94" y="278"/>
                </a:lnTo>
                <a:lnTo>
                  <a:pt x="89" y="285"/>
                </a:lnTo>
                <a:lnTo>
                  <a:pt x="85" y="292"/>
                </a:lnTo>
                <a:lnTo>
                  <a:pt x="81" y="300"/>
                </a:lnTo>
                <a:lnTo>
                  <a:pt x="79" y="307"/>
                </a:lnTo>
                <a:lnTo>
                  <a:pt x="78" y="315"/>
                </a:lnTo>
                <a:lnTo>
                  <a:pt x="76" y="324"/>
                </a:lnTo>
                <a:lnTo>
                  <a:pt x="78" y="333"/>
                </a:lnTo>
                <a:lnTo>
                  <a:pt x="79" y="339"/>
                </a:lnTo>
                <a:lnTo>
                  <a:pt x="81" y="346"/>
                </a:lnTo>
                <a:lnTo>
                  <a:pt x="85" y="354"/>
                </a:lnTo>
                <a:lnTo>
                  <a:pt x="89" y="363"/>
                </a:lnTo>
                <a:lnTo>
                  <a:pt x="101" y="383"/>
                </a:lnTo>
                <a:lnTo>
                  <a:pt x="115" y="405"/>
                </a:lnTo>
                <a:lnTo>
                  <a:pt x="143" y="444"/>
                </a:lnTo>
                <a:lnTo>
                  <a:pt x="163" y="473"/>
                </a:lnTo>
                <a:lnTo>
                  <a:pt x="173" y="487"/>
                </a:lnTo>
                <a:lnTo>
                  <a:pt x="182" y="501"/>
                </a:lnTo>
                <a:lnTo>
                  <a:pt x="190" y="515"/>
                </a:lnTo>
                <a:lnTo>
                  <a:pt x="198" y="529"/>
                </a:lnTo>
                <a:lnTo>
                  <a:pt x="202" y="535"/>
                </a:lnTo>
                <a:lnTo>
                  <a:pt x="207" y="542"/>
                </a:lnTo>
                <a:lnTo>
                  <a:pt x="220" y="536"/>
                </a:lnTo>
                <a:lnTo>
                  <a:pt x="230" y="531"/>
                </a:lnTo>
                <a:lnTo>
                  <a:pt x="265" y="513"/>
                </a:lnTo>
                <a:lnTo>
                  <a:pt x="301" y="531"/>
                </a:lnTo>
                <a:lnTo>
                  <a:pt x="312" y="536"/>
                </a:lnTo>
                <a:lnTo>
                  <a:pt x="326" y="542"/>
                </a:lnTo>
                <a:close/>
                <a:moveTo>
                  <a:pt x="279" y="430"/>
                </a:moveTo>
                <a:lnTo>
                  <a:pt x="291" y="428"/>
                </a:lnTo>
                <a:lnTo>
                  <a:pt x="318" y="422"/>
                </a:lnTo>
                <a:lnTo>
                  <a:pt x="333" y="417"/>
                </a:lnTo>
                <a:lnTo>
                  <a:pt x="347" y="413"/>
                </a:lnTo>
                <a:lnTo>
                  <a:pt x="353" y="409"/>
                </a:lnTo>
                <a:lnTo>
                  <a:pt x="358" y="406"/>
                </a:lnTo>
                <a:lnTo>
                  <a:pt x="363" y="402"/>
                </a:lnTo>
                <a:lnTo>
                  <a:pt x="365" y="399"/>
                </a:lnTo>
                <a:lnTo>
                  <a:pt x="367" y="394"/>
                </a:lnTo>
                <a:lnTo>
                  <a:pt x="369" y="390"/>
                </a:lnTo>
                <a:lnTo>
                  <a:pt x="369" y="386"/>
                </a:lnTo>
                <a:lnTo>
                  <a:pt x="369" y="381"/>
                </a:lnTo>
                <a:lnTo>
                  <a:pt x="367" y="376"/>
                </a:lnTo>
                <a:lnTo>
                  <a:pt x="365" y="372"/>
                </a:lnTo>
                <a:lnTo>
                  <a:pt x="364" y="368"/>
                </a:lnTo>
                <a:lnTo>
                  <a:pt x="360" y="363"/>
                </a:lnTo>
                <a:lnTo>
                  <a:pt x="357" y="360"/>
                </a:lnTo>
                <a:lnTo>
                  <a:pt x="353" y="356"/>
                </a:lnTo>
                <a:lnTo>
                  <a:pt x="349" y="354"/>
                </a:lnTo>
                <a:lnTo>
                  <a:pt x="344" y="352"/>
                </a:lnTo>
                <a:lnTo>
                  <a:pt x="339" y="349"/>
                </a:lnTo>
                <a:lnTo>
                  <a:pt x="333" y="348"/>
                </a:lnTo>
                <a:lnTo>
                  <a:pt x="328" y="348"/>
                </a:lnTo>
                <a:lnTo>
                  <a:pt x="320" y="348"/>
                </a:lnTo>
                <a:lnTo>
                  <a:pt x="315" y="351"/>
                </a:lnTo>
                <a:lnTo>
                  <a:pt x="309" y="354"/>
                </a:lnTo>
                <a:lnTo>
                  <a:pt x="304" y="358"/>
                </a:lnTo>
                <a:lnTo>
                  <a:pt x="299" y="363"/>
                </a:lnTo>
                <a:lnTo>
                  <a:pt x="296" y="369"/>
                </a:lnTo>
                <a:lnTo>
                  <a:pt x="292" y="376"/>
                </a:lnTo>
                <a:lnTo>
                  <a:pt x="289" y="383"/>
                </a:lnTo>
                <a:lnTo>
                  <a:pt x="286" y="392"/>
                </a:lnTo>
                <a:lnTo>
                  <a:pt x="281" y="419"/>
                </a:lnTo>
                <a:lnTo>
                  <a:pt x="279" y="430"/>
                </a:lnTo>
                <a:lnTo>
                  <a:pt x="279" y="430"/>
                </a:lnTo>
                <a:close/>
                <a:moveTo>
                  <a:pt x="256" y="430"/>
                </a:moveTo>
                <a:lnTo>
                  <a:pt x="254" y="419"/>
                </a:lnTo>
                <a:lnTo>
                  <a:pt x="248" y="392"/>
                </a:lnTo>
                <a:lnTo>
                  <a:pt x="245" y="383"/>
                </a:lnTo>
                <a:lnTo>
                  <a:pt x="243" y="376"/>
                </a:lnTo>
                <a:lnTo>
                  <a:pt x="239" y="369"/>
                </a:lnTo>
                <a:lnTo>
                  <a:pt x="236" y="363"/>
                </a:lnTo>
                <a:lnTo>
                  <a:pt x="231" y="358"/>
                </a:lnTo>
                <a:lnTo>
                  <a:pt x="225" y="354"/>
                </a:lnTo>
                <a:lnTo>
                  <a:pt x="221" y="351"/>
                </a:lnTo>
                <a:lnTo>
                  <a:pt x="214" y="348"/>
                </a:lnTo>
                <a:lnTo>
                  <a:pt x="208" y="348"/>
                </a:lnTo>
                <a:lnTo>
                  <a:pt x="201" y="348"/>
                </a:lnTo>
                <a:lnTo>
                  <a:pt x="196" y="349"/>
                </a:lnTo>
                <a:lnTo>
                  <a:pt x="190" y="352"/>
                </a:lnTo>
                <a:lnTo>
                  <a:pt x="185" y="354"/>
                </a:lnTo>
                <a:lnTo>
                  <a:pt x="181" y="356"/>
                </a:lnTo>
                <a:lnTo>
                  <a:pt x="177" y="360"/>
                </a:lnTo>
                <a:lnTo>
                  <a:pt x="174" y="363"/>
                </a:lnTo>
                <a:lnTo>
                  <a:pt x="171" y="368"/>
                </a:lnTo>
                <a:lnTo>
                  <a:pt x="169" y="372"/>
                </a:lnTo>
                <a:lnTo>
                  <a:pt x="168" y="376"/>
                </a:lnTo>
                <a:lnTo>
                  <a:pt x="167" y="381"/>
                </a:lnTo>
                <a:lnTo>
                  <a:pt x="167" y="386"/>
                </a:lnTo>
                <a:lnTo>
                  <a:pt x="167" y="390"/>
                </a:lnTo>
                <a:lnTo>
                  <a:pt x="168" y="394"/>
                </a:lnTo>
                <a:lnTo>
                  <a:pt x="169" y="399"/>
                </a:lnTo>
                <a:lnTo>
                  <a:pt x="173" y="402"/>
                </a:lnTo>
                <a:lnTo>
                  <a:pt x="176" y="406"/>
                </a:lnTo>
                <a:lnTo>
                  <a:pt x="182" y="409"/>
                </a:lnTo>
                <a:lnTo>
                  <a:pt x="188" y="413"/>
                </a:lnTo>
                <a:lnTo>
                  <a:pt x="202" y="417"/>
                </a:lnTo>
                <a:lnTo>
                  <a:pt x="217" y="422"/>
                </a:lnTo>
                <a:lnTo>
                  <a:pt x="244" y="428"/>
                </a:lnTo>
                <a:lnTo>
                  <a:pt x="256" y="430"/>
                </a:lnTo>
                <a:lnTo>
                  <a:pt x="256" y="430"/>
                </a:lnTo>
                <a:close/>
                <a:moveTo>
                  <a:pt x="331" y="0"/>
                </a:moveTo>
                <a:lnTo>
                  <a:pt x="338" y="12"/>
                </a:lnTo>
                <a:lnTo>
                  <a:pt x="343" y="25"/>
                </a:lnTo>
                <a:lnTo>
                  <a:pt x="345" y="37"/>
                </a:lnTo>
                <a:lnTo>
                  <a:pt x="346" y="49"/>
                </a:lnTo>
                <a:lnTo>
                  <a:pt x="345" y="59"/>
                </a:lnTo>
                <a:lnTo>
                  <a:pt x="343" y="70"/>
                </a:lnTo>
                <a:lnTo>
                  <a:pt x="338" y="81"/>
                </a:lnTo>
                <a:lnTo>
                  <a:pt x="333" y="90"/>
                </a:lnTo>
                <a:lnTo>
                  <a:pt x="328" y="99"/>
                </a:lnTo>
                <a:lnTo>
                  <a:pt x="320" y="108"/>
                </a:lnTo>
                <a:lnTo>
                  <a:pt x="312" y="117"/>
                </a:lnTo>
                <a:lnTo>
                  <a:pt x="304" y="125"/>
                </a:lnTo>
                <a:lnTo>
                  <a:pt x="286" y="140"/>
                </a:lnTo>
                <a:lnTo>
                  <a:pt x="269" y="155"/>
                </a:lnTo>
                <a:lnTo>
                  <a:pt x="258" y="151"/>
                </a:lnTo>
                <a:lnTo>
                  <a:pt x="268" y="132"/>
                </a:lnTo>
                <a:lnTo>
                  <a:pt x="276" y="115"/>
                </a:lnTo>
                <a:lnTo>
                  <a:pt x="278" y="106"/>
                </a:lnTo>
                <a:lnTo>
                  <a:pt x="281" y="98"/>
                </a:lnTo>
                <a:lnTo>
                  <a:pt x="282" y="90"/>
                </a:lnTo>
                <a:lnTo>
                  <a:pt x="283" y="81"/>
                </a:lnTo>
                <a:lnTo>
                  <a:pt x="283" y="72"/>
                </a:lnTo>
                <a:lnTo>
                  <a:pt x="283" y="64"/>
                </a:lnTo>
                <a:lnTo>
                  <a:pt x="281" y="56"/>
                </a:lnTo>
                <a:lnTo>
                  <a:pt x="278" y="47"/>
                </a:lnTo>
                <a:lnTo>
                  <a:pt x="276" y="38"/>
                </a:lnTo>
                <a:lnTo>
                  <a:pt x="272" y="29"/>
                </a:lnTo>
                <a:lnTo>
                  <a:pt x="268" y="20"/>
                </a:lnTo>
                <a:lnTo>
                  <a:pt x="262" y="10"/>
                </a:lnTo>
                <a:lnTo>
                  <a:pt x="331" y="0"/>
                </a:lnTo>
                <a:close/>
                <a:moveTo>
                  <a:pt x="265" y="599"/>
                </a:moveTo>
                <a:lnTo>
                  <a:pt x="247" y="609"/>
                </a:lnTo>
                <a:lnTo>
                  <a:pt x="229" y="616"/>
                </a:lnTo>
                <a:lnTo>
                  <a:pt x="215" y="621"/>
                </a:lnTo>
                <a:lnTo>
                  <a:pt x="201" y="622"/>
                </a:lnTo>
                <a:lnTo>
                  <a:pt x="190" y="622"/>
                </a:lnTo>
                <a:lnTo>
                  <a:pt x="180" y="619"/>
                </a:lnTo>
                <a:lnTo>
                  <a:pt x="170" y="616"/>
                </a:lnTo>
                <a:lnTo>
                  <a:pt x="163" y="610"/>
                </a:lnTo>
                <a:lnTo>
                  <a:pt x="155" y="602"/>
                </a:lnTo>
                <a:lnTo>
                  <a:pt x="148" y="594"/>
                </a:lnTo>
                <a:lnTo>
                  <a:pt x="141" y="583"/>
                </a:lnTo>
                <a:lnTo>
                  <a:pt x="134" y="571"/>
                </a:lnTo>
                <a:lnTo>
                  <a:pt x="119" y="545"/>
                </a:lnTo>
                <a:lnTo>
                  <a:pt x="100" y="516"/>
                </a:lnTo>
                <a:lnTo>
                  <a:pt x="80" y="489"/>
                </a:lnTo>
                <a:lnTo>
                  <a:pt x="62" y="463"/>
                </a:lnTo>
                <a:lnTo>
                  <a:pt x="46" y="440"/>
                </a:lnTo>
                <a:lnTo>
                  <a:pt x="31" y="417"/>
                </a:lnTo>
                <a:lnTo>
                  <a:pt x="19" y="396"/>
                </a:lnTo>
                <a:lnTo>
                  <a:pt x="9" y="376"/>
                </a:lnTo>
                <a:lnTo>
                  <a:pt x="6" y="367"/>
                </a:lnTo>
                <a:lnTo>
                  <a:pt x="4" y="356"/>
                </a:lnTo>
                <a:lnTo>
                  <a:pt x="1" y="347"/>
                </a:lnTo>
                <a:lnTo>
                  <a:pt x="0" y="338"/>
                </a:lnTo>
                <a:lnTo>
                  <a:pt x="0" y="322"/>
                </a:lnTo>
                <a:lnTo>
                  <a:pt x="1" y="306"/>
                </a:lnTo>
                <a:lnTo>
                  <a:pt x="4" y="291"/>
                </a:lnTo>
                <a:lnTo>
                  <a:pt x="8" y="274"/>
                </a:lnTo>
                <a:lnTo>
                  <a:pt x="15" y="259"/>
                </a:lnTo>
                <a:lnTo>
                  <a:pt x="24" y="245"/>
                </a:lnTo>
                <a:lnTo>
                  <a:pt x="34" y="230"/>
                </a:lnTo>
                <a:lnTo>
                  <a:pt x="47" y="216"/>
                </a:lnTo>
                <a:lnTo>
                  <a:pt x="56" y="207"/>
                </a:lnTo>
                <a:lnTo>
                  <a:pt x="67" y="200"/>
                </a:lnTo>
                <a:lnTo>
                  <a:pt x="78" y="193"/>
                </a:lnTo>
                <a:lnTo>
                  <a:pt x="90" y="186"/>
                </a:lnTo>
                <a:lnTo>
                  <a:pt x="102" y="182"/>
                </a:lnTo>
                <a:lnTo>
                  <a:pt x="116" y="177"/>
                </a:lnTo>
                <a:lnTo>
                  <a:pt x="130" y="172"/>
                </a:lnTo>
                <a:lnTo>
                  <a:pt x="146" y="170"/>
                </a:lnTo>
                <a:lnTo>
                  <a:pt x="158" y="167"/>
                </a:lnTo>
                <a:lnTo>
                  <a:pt x="173" y="167"/>
                </a:lnTo>
                <a:lnTo>
                  <a:pt x="187" y="166"/>
                </a:lnTo>
                <a:lnTo>
                  <a:pt x="202" y="167"/>
                </a:lnTo>
                <a:lnTo>
                  <a:pt x="217" y="169"/>
                </a:lnTo>
                <a:lnTo>
                  <a:pt x="232" y="170"/>
                </a:lnTo>
                <a:lnTo>
                  <a:pt x="249" y="173"/>
                </a:lnTo>
                <a:lnTo>
                  <a:pt x="265" y="177"/>
                </a:lnTo>
                <a:lnTo>
                  <a:pt x="283" y="173"/>
                </a:lnTo>
                <a:lnTo>
                  <a:pt x="298" y="170"/>
                </a:lnTo>
                <a:lnTo>
                  <a:pt x="315" y="169"/>
                </a:lnTo>
                <a:lnTo>
                  <a:pt x="330" y="167"/>
                </a:lnTo>
                <a:lnTo>
                  <a:pt x="345" y="166"/>
                </a:lnTo>
                <a:lnTo>
                  <a:pt x="359" y="167"/>
                </a:lnTo>
                <a:lnTo>
                  <a:pt x="373" y="167"/>
                </a:lnTo>
                <a:lnTo>
                  <a:pt x="386" y="170"/>
                </a:lnTo>
                <a:lnTo>
                  <a:pt x="401" y="172"/>
                </a:lnTo>
                <a:lnTo>
                  <a:pt x="416" y="177"/>
                </a:lnTo>
                <a:lnTo>
                  <a:pt x="428" y="182"/>
                </a:lnTo>
                <a:lnTo>
                  <a:pt x="441" y="186"/>
                </a:lnTo>
                <a:lnTo>
                  <a:pt x="453" y="193"/>
                </a:lnTo>
                <a:lnTo>
                  <a:pt x="465" y="200"/>
                </a:lnTo>
                <a:lnTo>
                  <a:pt x="474" y="207"/>
                </a:lnTo>
                <a:lnTo>
                  <a:pt x="484" y="216"/>
                </a:lnTo>
                <a:lnTo>
                  <a:pt x="498" y="230"/>
                </a:lnTo>
                <a:lnTo>
                  <a:pt x="508" y="245"/>
                </a:lnTo>
                <a:lnTo>
                  <a:pt x="516" y="259"/>
                </a:lnTo>
                <a:lnTo>
                  <a:pt x="524" y="274"/>
                </a:lnTo>
                <a:lnTo>
                  <a:pt x="528" y="291"/>
                </a:lnTo>
                <a:lnTo>
                  <a:pt x="531" y="306"/>
                </a:lnTo>
                <a:lnTo>
                  <a:pt x="532" y="322"/>
                </a:lnTo>
                <a:lnTo>
                  <a:pt x="532" y="338"/>
                </a:lnTo>
                <a:lnTo>
                  <a:pt x="529" y="348"/>
                </a:lnTo>
                <a:lnTo>
                  <a:pt x="527" y="359"/>
                </a:lnTo>
                <a:lnTo>
                  <a:pt x="522" y="370"/>
                </a:lnTo>
                <a:lnTo>
                  <a:pt x="516" y="383"/>
                </a:lnTo>
                <a:lnTo>
                  <a:pt x="501" y="409"/>
                </a:lnTo>
                <a:lnTo>
                  <a:pt x="484" y="435"/>
                </a:lnTo>
                <a:lnTo>
                  <a:pt x="464" y="463"/>
                </a:lnTo>
                <a:lnTo>
                  <a:pt x="445" y="491"/>
                </a:lnTo>
                <a:lnTo>
                  <a:pt x="427" y="518"/>
                </a:lnTo>
                <a:lnTo>
                  <a:pt x="412" y="545"/>
                </a:lnTo>
                <a:lnTo>
                  <a:pt x="406" y="559"/>
                </a:lnTo>
                <a:lnTo>
                  <a:pt x="399" y="571"/>
                </a:lnTo>
                <a:lnTo>
                  <a:pt x="392" y="582"/>
                </a:lnTo>
                <a:lnTo>
                  <a:pt x="385" y="592"/>
                </a:lnTo>
                <a:lnTo>
                  <a:pt x="377" y="601"/>
                </a:lnTo>
                <a:lnTo>
                  <a:pt x="370" y="606"/>
                </a:lnTo>
                <a:lnTo>
                  <a:pt x="362" y="612"/>
                </a:lnTo>
                <a:lnTo>
                  <a:pt x="353" y="616"/>
                </a:lnTo>
                <a:lnTo>
                  <a:pt x="345" y="619"/>
                </a:lnTo>
                <a:lnTo>
                  <a:pt x="336" y="621"/>
                </a:lnTo>
                <a:lnTo>
                  <a:pt x="326" y="621"/>
                </a:lnTo>
                <a:lnTo>
                  <a:pt x="316" y="618"/>
                </a:lnTo>
                <a:lnTo>
                  <a:pt x="304" y="616"/>
                </a:lnTo>
                <a:lnTo>
                  <a:pt x="292" y="612"/>
                </a:lnTo>
                <a:lnTo>
                  <a:pt x="279" y="606"/>
                </a:lnTo>
                <a:lnTo>
                  <a:pt x="265" y="599"/>
                </a:lnTo>
                <a:lnTo>
                  <a:pt x="265" y="5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8" name="Google Shape;928;p37"/>
          <p:cNvSpPr/>
          <p:nvPr/>
        </p:nvSpPr>
        <p:spPr>
          <a:xfrm>
            <a:off x="5070215" y="1592980"/>
            <a:ext cx="271279" cy="271279"/>
          </a:xfrm>
          <a:custGeom>
            <a:rect b="b" l="l" r="r" t="t"/>
            <a:pathLst>
              <a:path extrusionOk="0" h="627" w="626">
                <a:moveTo>
                  <a:pt x="313" y="0"/>
                </a:moveTo>
                <a:lnTo>
                  <a:pt x="329" y="0"/>
                </a:lnTo>
                <a:lnTo>
                  <a:pt x="345" y="1"/>
                </a:lnTo>
                <a:lnTo>
                  <a:pt x="361" y="4"/>
                </a:lnTo>
                <a:lnTo>
                  <a:pt x="376" y="6"/>
                </a:lnTo>
                <a:lnTo>
                  <a:pt x="391" y="9"/>
                </a:lnTo>
                <a:lnTo>
                  <a:pt x="407" y="14"/>
                </a:lnTo>
                <a:lnTo>
                  <a:pt x="421" y="19"/>
                </a:lnTo>
                <a:lnTo>
                  <a:pt x="435" y="25"/>
                </a:lnTo>
                <a:lnTo>
                  <a:pt x="449" y="31"/>
                </a:lnTo>
                <a:lnTo>
                  <a:pt x="463" y="38"/>
                </a:lnTo>
                <a:lnTo>
                  <a:pt x="476" y="46"/>
                </a:lnTo>
                <a:lnTo>
                  <a:pt x="489" y="53"/>
                </a:lnTo>
                <a:lnTo>
                  <a:pt x="500" y="62"/>
                </a:lnTo>
                <a:lnTo>
                  <a:pt x="512" y="72"/>
                </a:lnTo>
                <a:lnTo>
                  <a:pt x="524" y="81"/>
                </a:lnTo>
                <a:lnTo>
                  <a:pt x="534" y="92"/>
                </a:lnTo>
                <a:lnTo>
                  <a:pt x="545" y="102"/>
                </a:lnTo>
                <a:lnTo>
                  <a:pt x="554" y="114"/>
                </a:lnTo>
                <a:lnTo>
                  <a:pt x="564" y="126"/>
                </a:lnTo>
                <a:lnTo>
                  <a:pt x="573" y="139"/>
                </a:lnTo>
                <a:lnTo>
                  <a:pt x="581" y="150"/>
                </a:lnTo>
                <a:lnTo>
                  <a:pt x="588" y="164"/>
                </a:lnTo>
                <a:lnTo>
                  <a:pt x="595" y="177"/>
                </a:lnTo>
                <a:lnTo>
                  <a:pt x="601" y="191"/>
                </a:lnTo>
                <a:lnTo>
                  <a:pt x="607" y="206"/>
                </a:lnTo>
                <a:lnTo>
                  <a:pt x="612" y="220"/>
                </a:lnTo>
                <a:lnTo>
                  <a:pt x="617" y="235"/>
                </a:lnTo>
                <a:lnTo>
                  <a:pt x="620" y="250"/>
                </a:lnTo>
                <a:lnTo>
                  <a:pt x="622" y="265"/>
                </a:lnTo>
                <a:lnTo>
                  <a:pt x="625" y="281"/>
                </a:lnTo>
                <a:lnTo>
                  <a:pt x="626" y="297"/>
                </a:lnTo>
                <a:lnTo>
                  <a:pt x="626" y="313"/>
                </a:lnTo>
                <a:lnTo>
                  <a:pt x="625" y="339"/>
                </a:lnTo>
                <a:lnTo>
                  <a:pt x="622" y="365"/>
                </a:lnTo>
                <a:lnTo>
                  <a:pt x="617" y="390"/>
                </a:lnTo>
                <a:lnTo>
                  <a:pt x="610" y="414"/>
                </a:lnTo>
                <a:lnTo>
                  <a:pt x="600" y="437"/>
                </a:lnTo>
                <a:lnTo>
                  <a:pt x="590" y="460"/>
                </a:lnTo>
                <a:lnTo>
                  <a:pt x="578" y="481"/>
                </a:lnTo>
                <a:lnTo>
                  <a:pt x="564" y="501"/>
                </a:lnTo>
                <a:lnTo>
                  <a:pt x="547" y="520"/>
                </a:lnTo>
                <a:lnTo>
                  <a:pt x="531" y="538"/>
                </a:lnTo>
                <a:lnTo>
                  <a:pt x="512" y="554"/>
                </a:lnTo>
                <a:lnTo>
                  <a:pt x="493" y="569"/>
                </a:lnTo>
                <a:lnTo>
                  <a:pt x="472" y="582"/>
                </a:lnTo>
                <a:lnTo>
                  <a:pt x="451" y="594"/>
                </a:lnTo>
                <a:lnTo>
                  <a:pt x="428" y="605"/>
                </a:lnTo>
                <a:lnTo>
                  <a:pt x="404" y="613"/>
                </a:lnTo>
                <a:lnTo>
                  <a:pt x="456" y="419"/>
                </a:lnTo>
                <a:lnTo>
                  <a:pt x="464" y="418"/>
                </a:lnTo>
                <a:lnTo>
                  <a:pt x="472" y="416"/>
                </a:lnTo>
                <a:lnTo>
                  <a:pt x="480" y="413"/>
                </a:lnTo>
                <a:lnTo>
                  <a:pt x="489" y="410"/>
                </a:lnTo>
                <a:lnTo>
                  <a:pt x="496" y="406"/>
                </a:lnTo>
                <a:lnTo>
                  <a:pt x="503" y="402"/>
                </a:lnTo>
                <a:lnTo>
                  <a:pt x="510" y="396"/>
                </a:lnTo>
                <a:lnTo>
                  <a:pt x="517" y="390"/>
                </a:lnTo>
                <a:lnTo>
                  <a:pt x="523" y="384"/>
                </a:lnTo>
                <a:lnTo>
                  <a:pt x="529" y="377"/>
                </a:lnTo>
                <a:lnTo>
                  <a:pt x="534" y="370"/>
                </a:lnTo>
                <a:lnTo>
                  <a:pt x="540" y="362"/>
                </a:lnTo>
                <a:lnTo>
                  <a:pt x="545" y="353"/>
                </a:lnTo>
                <a:lnTo>
                  <a:pt x="549" y="344"/>
                </a:lnTo>
                <a:lnTo>
                  <a:pt x="552" y="335"/>
                </a:lnTo>
                <a:lnTo>
                  <a:pt x="556" y="325"/>
                </a:lnTo>
                <a:lnTo>
                  <a:pt x="558" y="313"/>
                </a:lnTo>
                <a:lnTo>
                  <a:pt x="559" y="301"/>
                </a:lnTo>
                <a:lnTo>
                  <a:pt x="560" y="289"/>
                </a:lnTo>
                <a:lnTo>
                  <a:pt x="559" y="277"/>
                </a:lnTo>
                <a:lnTo>
                  <a:pt x="558" y="265"/>
                </a:lnTo>
                <a:lnTo>
                  <a:pt x="556" y="255"/>
                </a:lnTo>
                <a:lnTo>
                  <a:pt x="552" y="244"/>
                </a:lnTo>
                <a:lnTo>
                  <a:pt x="549" y="234"/>
                </a:lnTo>
                <a:lnTo>
                  <a:pt x="544" y="224"/>
                </a:lnTo>
                <a:lnTo>
                  <a:pt x="538" y="216"/>
                </a:lnTo>
                <a:lnTo>
                  <a:pt x="531" y="208"/>
                </a:lnTo>
                <a:lnTo>
                  <a:pt x="524" y="201"/>
                </a:lnTo>
                <a:lnTo>
                  <a:pt x="516" y="194"/>
                </a:lnTo>
                <a:lnTo>
                  <a:pt x="506" y="188"/>
                </a:lnTo>
                <a:lnTo>
                  <a:pt x="497" y="184"/>
                </a:lnTo>
                <a:lnTo>
                  <a:pt x="488" y="181"/>
                </a:lnTo>
                <a:lnTo>
                  <a:pt x="477" y="179"/>
                </a:lnTo>
                <a:lnTo>
                  <a:pt x="466" y="177"/>
                </a:lnTo>
                <a:lnTo>
                  <a:pt x="457" y="179"/>
                </a:lnTo>
                <a:lnTo>
                  <a:pt x="446" y="180"/>
                </a:lnTo>
                <a:lnTo>
                  <a:pt x="436" y="182"/>
                </a:lnTo>
                <a:lnTo>
                  <a:pt x="426" y="186"/>
                </a:lnTo>
                <a:lnTo>
                  <a:pt x="417" y="190"/>
                </a:lnTo>
                <a:lnTo>
                  <a:pt x="408" y="196"/>
                </a:lnTo>
                <a:lnTo>
                  <a:pt x="399" y="203"/>
                </a:lnTo>
                <a:lnTo>
                  <a:pt x="391" y="210"/>
                </a:lnTo>
                <a:lnTo>
                  <a:pt x="384" y="220"/>
                </a:lnTo>
                <a:lnTo>
                  <a:pt x="377" y="228"/>
                </a:lnTo>
                <a:lnTo>
                  <a:pt x="370" y="238"/>
                </a:lnTo>
                <a:lnTo>
                  <a:pt x="365" y="249"/>
                </a:lnTo>
                <a:lnTo>
                  <a:pt x="361" y="261"/>
                </a:lnTo>
                <a:lnTo>
                  <a:pt x="356" y="272"/>
                </a:lnTo>
                <a:lnTo>
                  <a:pt x="355" y="282"/>
                </a:lnTo>
                <a:lnTo>
                  <a:pt x="353" y="291"/>
                </a:lnTo>
                <a:lnTo>
                  <a:pt x="351" y="301"/>
                </a:lnTo>
                <a:lnTo>
                  <a:pt x="351" y="310"/>
                </a:lnTo>
                <a:lnTo>
                  <a:pt x="353" y="319"/>
                </a:lnTo>
                <a:lnTo>
                  <a:pt x="353" y="328"/>
                </a:lnTo>
                <a:lnTo>
                  <a:pt x="355" y="337"/>
                </a:lnTo>
                <a:lnTo>
                  <a:pt x="356" y="345"/>
                </a:lnTo>
                <a:lnTo>
                  <a:pt x="360" y="353"/>
                </a:lnTo>
                <a:lnTo>
                  <a:pt x="362" y="362"/>
                </a:lnTo>
                <a:lnTo>
                  <a:pt x="365" y="369"/>
                </a:lnTo>
                <a:lnTo>
                  <a:pt x="370" y="376"/>
                </a:lnTo>
                <a:lnTo>
                  <a:pt x="375" y="383"/>
                </a:lnTo>
                <a:lnTo>
                  <a:pt x="380" y="389"/>
                </a:lnTo>
                <a:lnTo>
                  <a:pt x="385" y="394"/>
                </a:lnTo>
                <a:lnTo>
                  <a:pt x="391" y="400"/>
                </a:lnTo>
                <a:lnTo>
                  <a:pt x="331" y="626"/>
                </a:lnTo>
                <a:lnTo>
                  <a:pt x="322" y="626"/>
                </a:lnTo>
                <a:lnTo>
                  <a:pt x="313" y="627"/>
                </a:lnTo>
                <a:lnTo>
                  <a:pt x="300" y="626"/>
                </a:lnTo>
                <a:lnTo>
                  <a:pt x="288" y="626"/>
                </a:lnTo>
                <a:lnTo>
                  <a:pt x="227" y="400"/>
                </a:lnTo>
                <a:lnTo>
                  <a:pt x="265" y="391"/>
                </a:lnTo>
                <a:lnTo>
                  <a:pt x="281" y="386"/>
                </a:lnTo>
                <a:lnTo>
                  <a:pt x="276" y="370"/>
                </a:lnTo>
                <a:lnTo>
                  <a:pt x="226" y="182"/>
                </a:lnTo>
                <a:lnTo>
                  <a:pt x="193" y="191"/>
                </a:lnTo>
                <a:lnTo>
                  <a:pt x="239" y="363"/>
                </a:lnTo>
                <a:lnTo>
                  <a:pt x="225" y="366"/>
                </a:lnTo>
                <a:lnTo>
                  <a:pt x="179" y="195"/>
                </a:lnTo>
                <a:lnTo>
                  <a:pt x="147" y="204"/>
                </a:lnTo>
                <a:lnTo>
                  <a:pt x="193" y="376"/>
                </a:lnTo>
                <a:lnTo>
                  <a:pt x="180" y="378"/>
                </a:lnTo>
                <a:lnTo>
                  <a:pt x="134" y="208"/>
                </a:lnTo>
                <a:lnTo>
                  <a:pt x="101" y="216"/>
                </a:lnTo>
                <a:lnTo>
                  <a:pt x="147" y="387"/>
                </a:lnTo>
                <a:lnTo>
                  <a:pt x="133" y="391"/>
                </a:lnTo>
                <a:lnTo>
                  <a:pt x="87" y="220"/>
                </a:lnTo>
                <a:lnTo>
                  <a:pt x="54" y="229"/>
                </a:lnTo>
                <a:lnTo>
                  <a:pt x="105" y="416"/>
                </a:lnTo>
                <a:lnTo>
                  <a:pt x="110" y="432"/>
                </a:lnTo>
                <a:lnTo>
                  <a:pt x="125" y="429"/>
                </a:lnTo>
                <a:lnTo>
                  <a:pt x="162" y="418"/>
                </a:lnTo>
                <a:lnTo>
                  <a:pt x="214" y="610"/>
                </a:lnTo>
                <a:lnTo>
                  <a:pt x="191" y="601"/>
                </a:lnTo>
                <a:lnTo>
                  <a:pt x="168" y="592"/>
                </a:lnTo>
                <a:lnTo>
                  <a:pt x="148" y="579"/>
                </a:lnTo>
                <a:lnTo>
                  <a:pt x="128" y="566"/>
                </a:lnTo>
                <a:lnTo>
                  <a:pt x="110" y="551"/>
                </a:lnTo>
                <a:lnTo>
                  <a:pt x="92" y="534"/>
                </a:lnTo>
                <a:lnTo>
                  <a:pt x="76" y="517"/>
                </a:lnTo>
                <a:lnTo>
                  <a:pt x="60" y="498"/>
                </a:lnTo>
                <a:lnTo>
                  <a:pt x="46" y="478"/>
                </a:lnTo>
                <a:lnTo>
                  <a:pt x="34" y="457"/>
                </a:lnTo>
                <a:lnTo>
                  <a:pt x="24" y="434"/>
                </a:lnTo>
                <a:lnTo>
                  <a:pt x="16" y="412"/>
                </a:lnTo>
                <a:lnTo>
                  <a:pt x="9" y="389"/>
                </a:lnTo>
                <a:lnTo>
                  <a:pt x="4" y="364"/>
                </a:lnTo>
                <a:lnTo>
                  <a:pt x="0" y="339"/>
                </a:lnTo>
                <a:lnTo>
                  <a:pt x="0" y="313"/>
                </a:lnTo>
                <a:lnTo>
                  <a:pt x="0" y="297"/>
                </a:lnTo>
                <a:lnTo>
                  <a:pt x="2" y="281"/>
                </a:lnTo>
                <a:lnTo>
                  <a:pt x="4" y="265"/>
                </a:lnTo>
                <a:lnTo>
                  <a:pt x="6" y="250"/>
                </a:lnTo>
                <a:lnTo>
                  <a:pt x="10" y="235"/>
                </a:lnTo>
                <a:lnTo>
                  <a:pt x="14" y="220"/>
                </a:lnTo>
                <a:lnTo>
                  <a:pt x="19" y="206"/>
                </a:lnTo>
                <a:lnTo>
                  <a:pt x="25" y="191"/>
                </a:lnTo>
                <a:lnTo>
                  <a:pt x="31" y="177"/>
                </a:lnTo>
                <a:lnTo>
                  <a:pt x="38" y="164"/>
                </a:lnTo>
                <a:lnTo>
                  <a:pt x="45" y="150"/>
                </a:lnTo>
                <a:lnTo>
                  <a:pt x="53" y="139"/>
                </a:lnTo>
                <a:lnTo>
                  <a:pt x="63" y="126"/>
                </a:lnTo>
                <a:lnTo>
                  <a:pt x="71" y="114"/>
                </a:lnTo>
                <a:lnTo>
                  <a:pt x="81" y="102"/>
                </a:lnTo>
                <a:lnTo>
                  <a:pt x="92" y="92"/>
                </a:lnTo>
                <a:lnTo>
                  <a:pt x="103" y="81"/>
                </a:lnTo>
                <a:lnTo>
                  <a:pt x="114" y="72"/>
                </a:lnTo>
                <a:lnTo>
                  <a:pt x="126" y="62"/>
                </a:lnTo>
                <a:lnTo>
                  <a:pt x="138" y="53"/>
                </a:lnTo>
                <a:lnTo>
                  <a:pt x="151" y="46"/>
                </a:lnTo>
                <a:lnTo>
                  <a:pt x="164" y="38"/>
                </a:lnTo>
                <a:lnTo>
                  <a:pt x="178" y="31"/>
                </a:lnTo>
                <a:lnTo>
                  <a:pt x="191" y="25"/>
                </a:lnTo>
                <a:lnTo>
                  <a:pt x="206" y="19"/>
                </a:lnTo>
                <a:lnTo>
                  <a:pt x="220" y="14"/>
                </a:lnTo>
                <a:lnTo>
                  <a:pt x="235" y="9"/>
                </a:lnTo>
                <a:lnTo>
                  <a:pt x="250" y="6"/>
                </a:lnTo>
                <a:lnTo>
                  <a:pt x="266" y="4"/>
                </a:lnTo>
                <a:lnTo>
                  <a:pt x="281" y="1"/>
                </a:lnTo>
                <a:lnTo>
                  <a:pt x="297" y="0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9" name="Google Shape;929;p37"/>
          <p:cNvSpPr/>
          <p:nvPr/>
        </p:nvSpPr>
        <p:spPr>
          <a:xfrm>
            <a:off x="4665906" y="3199539"/>
            <a:ext cx="226936" cy="237370"/>
          </a:xfrm>
          <a:custGeom>
            <a:rect b="b" l="l" r="r" t="t"/>
            <a:pathLst>
              <a:path extrusionOk="0" h="544" w="523">
                <a:moveTo>
                  <a:pt x="457" y="140"/>
                </a:moveTo>
                <a:lnTo>
                  <a:pt x="455" y="127"/>
                </a:lnTo>
                <a:lnTo>
                  <a:pt x="451" y="115"/>
                </a:lnTo>
                <a:lnTo>
                  <a:pt x="445" y="102"/>
                </a:lnTo>
                <a:lnTo>
                  <a:pt x="438" y="90"/>
                </a:lnTo>
                <a:lnTo>
                  <a:pt x="435" y="85"/>
                </a:lnTo>
                <a:lnTo>
                  <a:pt x="430" y="79"/>
                </a:lnTo>
                <a:lnTo>
                  <a:pt x="424" y="76"/>
                </a:lnTo>
                <a:lnTo>
                  <a:pt x="418" y="72"/>
                </a:lnTo>
                <a:lnTo>
                  <a:pt x="412" y="70"/>
                </a:lnTo>
                <a:lnTo>
                  <a:pt x="406" y="68"/>
                </a:lnTo>
                <a:lnTo>
                  <a:pt x="399" y="66"/>
                </a:lnTo>
                <a:lnTo>
                  <a:pt x="394" y="65"/>
                </a:lnTo>
                <a:lnTo>
                  <a:pt x="379" y="64"/>
                </a:lnTo>
                <a:lnTo>
                  <a:pt x="365" y="65"/>
                </a:lnTo>
                <a:lnTo>
                  <a:pt x="351" y="66"/>
                </a:lnTo>
                <a:lnTo>
                  <a:pt x="338" y="69"/>
                </a:lnTo>
                <a:lnTo>
                  <a:pt x="321" y="73"/>
                </a:lnTo>
                <a:lnTo>
                  <a:pt x="303" y="78"/>
                </a:lnTo>
                <a:lnTo>
                  <a:pt x="286" y="84"/>
                </a:lnTo>
                <a:lnTo>
                  <a:pt x="269" y="91"/>
                </a:lnTo>
                <a:lnTo>
                  <a:pt x="235" y="105"/>
                </a:lnTo>
                <a:lnTo>
                  <a:pt x="202" y="122"/>
                </a:lnTo>
                <a:lnTo>
                  <a:pt x="187" y="129"/>
                </a:lnTo>
                <a:lnTo>
                  <a:pt x="172" y="138"/>
                </a:lnTo>
                <a:lnTo>
                  <a:pt x="158" y="146"/>
                </a:lnTo>
                <a:lnTo>
                  <a:pt x="144" y="157"/>
                </a:lnTo>
                <a:lnTo>
                  <a:pt x="129" y="167"/>
                </a:lnTo>
                <a:lnTo>
                  <a:pt x="118" y="179"/>
                </a:lnTo>
                <a:lnTo>
                  <a:pt x="106" y="191"/>
                </a:lnTo>
                <a:lnTo>
                  <a:pt x="95" y="205"/>
                </a:lnTo>
                <a:lnTo>
                  <a:pt x="86" y="218"/>
                </a:lnTo>
                <a:lnTo>
                  <a:pt x="79" y="232"/>
                </a:lnTo>
                <a:lnTo>
                  <a:pt x="73" y="247"/>
                </a:lnTo>
                <a:lnTo>
                  <a:pt x="68" y="261"/>
                </a:lnTo>
                <a:lnTo>
                  <a:pt x="66" y="277"/>
                </a:lnTo>
                <a:lnTo>
                  <a:pt x="65" y="293"/>
                </a:lnTo>
                <a:lnTo>
                  <a:pt x="66" y="308"/>
                </a:lnTo>
                <a:lnTo>
                  <a:pt x="68" y="325"/>
                </a:lnTo>
                <a:lnTo>
                  <a:pt x="72" y="345"/>
                </a:lnTo>
                <a:lnTo>
                  <a:pt x="79" y="363"/>
                </a:lnTo>
                <a:lnTo>
                  <a:pt x="82" y="373"/>
                </a:lnTo>
                <a:lnTo>
                  <a:pt x="87" y="382"/>
                </a:lnTo>
                <a:lnTo>
                  <a:pt x="92" y="390"/>
                </a:lnTo>
                <a:lnTo>
                  <a:pt x="98" y="399"/>
                </a:lnTo>
                <a:lnTo>
                  <a:pt x="105" y="407"/>
                </a:lnTo>
                <a:lnTo>
                  <a:pt x="112" y="415"/>
                </a:lnTo>
                <a:lnTo>
                  <a:pt x="119" y="422"/>
                </a:lnTo>
                <a:lnTo>
                  <a:pt x="127" y="428"/>
                </a:lnTo>
                <a:lnTo>
                  <a:pt x="144" y="440"/>
                </a:lnTo>
                <a:lnTo>
                  <a:pt x="161" y="449"/>
                </a:lnTo>
                <a:lnTo>
                  <a:pt x="175" y="455"/>
                </a:lnTo>
                <a:lnTo>
                  <a:pt x="189" y="461"/>
                </a:lnTo>
                <a:lnTo>
                  <a:pt x="205" y="464"/>
                </a:lnTo>
                <a:lnTo>
                  <a:pt x="219" y="468"/>
                </a:lnTo>
                <a:lnTo>
                  <a:pt x="239" y="473"/>
                </a:lnTo>
                <a:lnTo>
                  <a:pt x="259" y="475"/>
                </a:lnTo>
                <a:lnTo>
                  <a:pt x="277" y="477"/>
                </a:lnTo>
                <a:lnTo>
                  <a:pt x="297" y="478"/>
                </a:lnTo>
                <a:lnTo>
                  <a:pt x="308" y="480"/>
                </a:lnTo>
                <a:lnTo>
                  <a:pt x="318" y="480"/>
                </a:lnTo>
                <a:lnTo>
                  <a:pt x="330" y="480"/>
                </a:lnTo>
                <a:lnTo>
                  <a:pt x="341" y="478"/>
                </a:lnTo>
                <a:lnTo>
                  <a:pt x="352" y="478"/>
                </a:lnTo>
                <a:lnTo>
                  <a:pt x="365" y="476"/>
                </a:lnTo>
                <a:lnTo>
                  <a:pt x="378" y="474"/>
                </a:lnTo>
                <a:lnTo>
                  <a:pt x="392" y="470"/>
                </a:lnTo>
                <a:lnTo>
                  <a:pt x="404" y="466"/>
                </a:lnTo>
                <a:lnTo>
                  <a:pt x="416" y="460"/>
                </a:lnTo>
                <a:lnTo>
                  <a:pt x="422" y="455"/>
                </a:lnTo>
                <a:lnTo>
                  <a:pt x="426" y="451"/>
                </a:lnTo>
                <a:lnTo>
                  <a:pt x="430" y="447"/>
                </a:lnTo>
                <a:lnTo>
                  <a:pt x="433" y="442"/>
                </a:lnTo>
                <a:lnTo>
                  <a:pt x="439" y="430"/>
                </a:lnTo>
                <a:lnTo>
                  <a:pt x="444" y="419"/>
                </a:lnTo>
                <a:lnTo>
                  <a:pt x="446" y="406"/>
                </a:lnTo>
                <a:lnTo>
                  <a:pt x="448" y="393"/>
                </a:lnTo>
                <a:lnTo>
                  <a:pt x="449" y="379"/>
                </a:lnTo>
                <a:lnTo>
                  <a:pt x="448" y="365"/>
                </a:lnTo>
                <a:lnTo>
                  <a:pt x="445" y="349"/>
                </a:lnTo>
                <a:lnTo>
                  <a:pt x="442" y="335"/>
                </a:lnTo>
                <a:lnTo>
                  <a:pt x="438" y="326"/>
                </a:lnTo>
                <a:lnTo>
                  <a:pt x="437" y="314"/>
                </a:lnTo>
                <a:lnTo>
                  <a:pt x="437" y="304"/>
                </a:lnTo>
                <a:lnTo>
                  <a:pt x="438" y="292"/>
                </a:lnTo>
                <a:lnTo>
                  <a:pt x="442" y="270"/>
                </a:lnTo>
                <a:lnTo>
                  <a:pt x="446" y="248"/>
                </a:lnTo>
                <a:lnTo>
                  <a:pt x="449" y="234"/>
                </a:lnTo>
                <a:lnTo>
                  <a:pt x="452" y="221"/>
                </a:lnTo>
                <a:lnTo>
                  <a:pt x="455" y="208"/>
                </a:lnTo>
                <a:lnTo>
                  <a:pt x="457" y="194"/>
                </a:lnTo>
                <a:lnTo>
                  <a:pt x="458" y="181"/>
                </a:lnTo>
                <a:lnTo>
                  <a:pt x="458" y="167"/>
                </a:lnTo>
                <a:lnTo>
                  <a:pt x="458" y="153"/>
                </a:lnTo>
                <a:lnTo>
                  <a:pt x="457" y="140"/>
                </a:lnTo>
                <a:close/>
                <a:moveTo>
                  <a:pt x="220" y="166"/>
                </a:moveTo>
                <a:lnTo>
                  <a:pt x="208" y="167"/>
                </a:lnTo>
                <a:lnTo>
                  <a:pt x="196" y="169"/>
                </a:lnTo>
                <a:lnTo>
                  <a:pt x="186" y="171"/>
                </a:lnTo>
                <a:lnTo>
                  <a:pt x="175" y="176"/>
                </a:lnTo>
                <a:lnTo>
                  <a:pt x="165" y="180"/>
                </a:lnTo>
                <a:lnTo>
                  <a:pt x="155" y="186"/>
                </a:lnTo>
                <a:lnTo>
                  <a:pt x="147" y="192"/>
                </a:lnTo>
                <a:lnTo>
                  <a:pt x="139" y="200"/>
                </a:lnTo>
                <a:lnTo>
                  <a:pt x="132" y="207"/>
                </a:lnTo>
                <a:lnTo>
                  <a:pt x="125" y="217"/>
                </a:lnTo>
                <a:lnTo>
                  <a:pt x="119" y="226"/>
                </a:lnTo>
                <a:lnTo>
                  <a:pt x="114" y="235"/>
                </a:lnTo>
                <a:lnTo>
                  <a:pt x="111" y="246"/>
                </a:lnTo>
                <a:lnTo>
                  <a:pt x="107" y="258"/>
                </a:lnTo>
                <a:lnTo>
                  <a:pt x="106" y="268"/>
                </a:lnTo>
                <a:lnTo>
                  <a:pt x="105" y="280"/>
                </a:lnTo>
                <a:lnTo>
                  <a:pt x="106" y="292"/>
                </a:lnTo>
                <a:lnTo>
                  <a:pt x="107" y="304"/>
                </a:lnTo>
                <a:lnTo>
                  <a:pt x="111" y="314"/>
                </a:lnTo>
                <a:lnTo>
                  <a:pt x="114" y="325"/>
                </a:lnTo>
                <a:lnTo>
                  <a:pt x="119" y="335"/>
                </a:lnTo>
                <a:lnTo>
                  <a:pt x="125" y="345"/>
                </a:lnTo>
                <a:lnTo>
                  <a:pt x="132" y="353"/>
                </a:lnTo>
                <a:lnTo>
                  <a:pt x="139" y="361"/>
                </a:lnTo>
                <a:lnTo>
                  <a:pt x="147" y="368"/>
                </a:lnTo>
                <a:lnTo>
                  <a:pt x="155" y="375"/>
                </a:lnTo>
                <a:lnTo>
                  <a:pt x="165" y="381"/>
                </a:lnTo>
                <a:lnTo>
                  <a:pt x="175" y="386"/>
                </a:lnTo>
                <a:lnTo>
                  <a:pt x="186" y="389"/>
                </a:lnTo>
                <a:lnTo>
                  <a:pt x="196" y="393"/>
                </a:lnTo>
                <a:lnTo>
                  <a:pt x="208" y="394"/>
                </a:lnTo>
                <a:lnTo>
                  <a:pt x="220" y="395"/>
                </a:lnTo>
                <a:lnTo>
                  <a:pt x="230" y="394"/>
                </a:lnTo>
                <a:lnTo>
                  <a:pt x="242" y="393"/>
                </a:lnTo>
                <a:lnTo>
                  <a:pt x="253" y="389"/>
                </a:lnTo>
                <a:lnTo>
                  <a:pt x="263" y="386"/>
                </a:lnTo>
                <a:lnTo>
                  <a:pt x="274" y="381"/>
                </a:lnTo>
                <a:lnTo>
                  <a:pt x="283" y="375"/>
                </a:lnTo>
                <a:lnTo>
                  <a:pt x="291" y="368"/>
                </a:lnTo>
                <a:lnTo>
                  <a:pt x="300" y="361"/>
                </a:lnTo>
                <a:lnTo>
                  <a:pt x="308" y="353"/>
                </a:lnTo>
                <a:lnTo>
                  <a:pt x="314" y="345"/>
                </a:lnTo>
                <a:lnTo>
                  <a:pt x="320" y="335"/>
                </a:lnTo>
                <a:lnTo>
                  <a:pt x="324" y="325"/>
                </a:lnTo>
                <a:lnTo>
                  <a:pt x="328" y="314"/>
                </a:lnTo>
                <a:lnTo>
                  <a:pt x="331" y="304"/>
                </a:lnTo>
                <a:lnTo>
                  <a:pt x="332" y="292"/>
                </a:lnTo>
                <a:lnTo>
                  <a:pt x="334" y="280"/>
                </a:lnTo>
                <a:lnTo>
                  <a:pt x="332" y="268"/>
                </a:lnTo>
                <a:lnTo>
                  <a:pt x="331" y="258"/>
                </a:lnTo>
                <a:lnTo>
                  <a:pt x="328" y="246"/>
                </a:lnTo>
                <a:lnTo>
                  <a:pt x="324" y="235"/>
                </a:lnTo>
                <a:lnTo>
                  <a:pt x="320" y="226"/>
                </a:lnTo>
                <a:lnTo>
                  <a:pt x="314" y="217"/>
                </a:lnTo>
                <a:lnTo>
                  <a:pt x="308" y="207"/>
                </a:lnTo>
                <a:lnTo>
                  <a:pt x="300" y="200"/>
                </a:lnTo>
                <a:lnTo>
                  <a:pt x="291" y="192"/>
                </a:lnTo>
                <a:lnTo>
                  <a:pt x="283" y="186"/>
                </a:lnTo>
                <a:lnTo>
                  <a:pt x="274" y="180"/>
                </a:lnTo>
                <a:lnTo>
                  <a:pt x="263" y="176"/>
                </a:lnTo>
                <a:lnTo>
                  <a:pt x="253" y="171"/>
                </a:lnTo>
                <a:lnTo>
                  <a:pt x="242" y="169"/>
                </a:lnTo>
                <a:lnTo>
                  <a:pt x="230" y="167"/>
                </a:lnTo>
                <a:lnTo>
                  <a:pt x="220" y="166"/>
                </a:lnTo>
                <a:lnTo>
                  <a:pt x="220" y="166"/>
                </a:lnTo>
                <a:close/>
                <a:moveTo>
                  <a:pt x="167" y="298"/>
                </a:moveTo>
                <a:lnTo>
                  <a:pt x="165" y="289"/>
                </a:lnTo>
                <a:lnTo>
                  <a:pt x="163" y="281"/>
                </a:lnTo>
                <a:lnTo>
                  <a:pt x="163" y="272"/>
                </a:lnTo>
                <a:lnTo>
                  <a:pt x="166" y="262"/>
                </a:lnTo>
                <a:lnTo>
                  <a:pt x="169" y="253"/>
                </a:lnTo>
                <a:lnTo>
                  <a:pt x="174" y="245"/>
                </a:lnTo>
                <a:lnTo>
                  <a:pt x="180" y="238"/>
                </a:lnTo>
                <a:lnTo>
                  <a:pt x="187" y="232"/>
                </a:lnTo>
                <a:lnTo>
                  <a:pt x="194" y="227"/>
                </a:lnTo>
                <a:lnTo>
                  <a:pt x="202" y="224"/>
                </a:lnTo>
                <a:lnTo>
                  <a:pt x="202" y="224"/>
                </a:lnTo>
                <a:lnTo>
                  <a:pt x="202" y="224"/>
                </a:lnTo>
                <a:lnTo>
                  <a:pt x="208" y="223"/>
                </a:lnTo>
                <a:lnTo>
                  <a:pt x="214" y="221"/>
                </a:lnTo>
                <a:lnTo>
                  <a:pt x="220" y="220"/>
                </a:lnTo>
                <a:lnTo>
                  <a:pt x="223" y="217"/>
                </a:lnTo>
                <a:lnTo>
                  <a:pt x="227" y="212"/>
                </a:lnTo>
                <a:lnTo>
                  <a:pt x="228" y="206"/>
                </a:lnTo>
                <a:lnTo>
                  <a:pt x="226" y="201"/>
                </a:lnTo>
                <a:lnTo>
                  <a:pt x="223" y="197"/>
                </a:lnTo>
                <a:lnTo>
                  <a:pt x="219" y="193"/>
                </a:lnTo>
                <a:lnTo>
                  <a:pt x="213" y="193"/>
                </a:lnTo>
                <a:lnTo>
                  <a:pt x="203" y="193"/>
                </a:lnTo>
                <a:lnTo>
                  <a:pt x="194" y="196"/>
                </a:lnTo>
                <a:lnTo>
                  <a:pt x="193" y="196"/>
                </a:lnTo>
                <a:lnTo>
                  <a:pt x="193" y="197"/>
                </a:lnTo>
                <a:lnTo>
                  <a:pt x="180" y="201"/>
                </a:lnTo>
                <a:lnTo>
                  <a:pt x="169" y="208"/>
                </a:lnTo>
                <a:lnTo>
                  <a:pt x="159" y="218"/>
                </a:lnTo>
                <a:lnTo>
                  <a:pt x="151" y="228"/>
                </a:lnTo>
                <a:lnTo>
                  <a:pt x="144" y="241"/>
                </a:lnTo>
                <a:lnTo>
                  <a:pt x="139" y="254"/>
                </a:lnTo>
                <a:lnTo>
                  <a:pt x="136" y="261"/>
                </a:lnTo>
                <a:lnTo>
                  <a:pt x="135" y="268"/>
                </a:lnTo>
                <a:lnTo>
                  <a:pt x="134" y="275"/>
                </a:lnTo>
                <a:lnTo>
                  <a:pt x="134" y="282"/>
                </a:lnTo>
                <a:lnTo>
                  <a:pt x="136" y="294"/>
                </a:lnTo>
                <a:lnTo>
                  <a:pt x="139" y="307"/>
                </a:lnTo>
                <a:lnTo>
                  <a:pt x="142" y="312"/>
                </a:lnTo>
                <a:lnTo>
                  <a:pt x="146" y="315"/>
                </a:lnTo>
                <a:lnTo>
                  <a:pt x="152" y="316"/>
                </a:lnTo>
                <a:lnTo>
                  <a:pt x="158" y="315"/>
                </a:lnTo>
                <a:lnTo>
                  <a:pt x="162" y="313"/>
                </a:lnTo>
                <a:lnTo>
                  <a:pt x="166" y="308"/>
                </a:lnTo>
                <a:lnTo>
                  <a:pt x="167" y="304"/>
                </a:lnTo>
                <a:lnTo>
                  <a:pt x="167" y="298"/>
                </a:lnTo>
                <a:lnTo>
                  <a:pt x="167" y="298"/>
                </a:lnTo>
                <a:close/>
                <a:moveTo>
                  <a:pt x="520" y="201"/>
                </a:moveTo>
                <a:lnTo>
                  <a:pt x="520" y="201"/>
                </a:lnTo>
                <a:lnTo>
                  <a:pt x="520" y="203"/>
                </a:lnTo>
                <a:lnTo>
                  <a:pt x="518" y="218"/>
                </a:lnTo>
                <a:lnTo>
                  <a:pt x="516" y="233"/>
                </a:lnTo>
                <a:lnTo>
                  <a:pt x="512" y="247"/>
                </a:lnTo>
                <a:lnTo>
                  <a:pt x="509" y="262"/>
                </a:lnTo>
                <a:lnTo>
                  <a:pt x="506" y="273"/>
                </a:lnTo>
                <a:lnTo>
                  <a:pt x="504" y="288"/>
                </a:lnTo>
                <a:lnTo>
                  <a:pt x="502" y="302"/>
                </a:lnTo>
                <a:lnTo>
                  <a:pt x="502" y="313"/>
                </a:lnTo>
                <a:lnTo>
                  <a:pt x="505" y="322"/>
                </a:lnTo>
                <a:lnTo>
                  <a:pt x="507" y="333"/>
                </a:lnTo>
                <a:lnTo>
                  <a:pt x="510" y="343"/>
                </a:lnTo>
                <a:lnTo>
                  <a:pt x="511" y="354"/>
                </a:lnTo>
                <a:lnTo>
                  <a:pt x="512" y="376"/>
                </a:lnTo>
                <a:lnTo>
                  <a:pt x="512" y="397"/>
                </a:lnTo>
                <a:lnTo>
                  <a:pt x="510" y="417"/>
                </a:lnTo>
                <a:lnTo>
                  <a:pt x="505" y="437"/>
                </a:lnTo>
                <a:lnTo>
                  <a:pt x="502" y="448"/>
                </a:lnTo>
                <a:lnTo>
                  <a:pt x="498" y="457"/>
                </a:lnTo>
                <a:lnTo>
                  <a:pt x="494" y="467"/>
                </a:lnTo>
                <a:lnTo>
                  <a:pt x="489" y="475"/>
                </a:lnTo>
                <a:lnTo>
                  <a:pt x="483" y="484"/>
                </a:lnTo>
                <a:lnTo>
                  <a:pt x="477" y="493"/>
                </a:lnTo>
                <a:lnTo>
                  <a:pt x="470" y="500"/>
                </a:lnTo>
                <a:lnTo>
                  <a:pt x="462" y="507"/>
                </a:lnTo>
                <a:lnTo>
                  <a:pt x="453" y="512"/>
                </a:lnTo>
                <a:lnTo>
                  <a:pt x="444" y="517"/>
                </a:lnTo>
                <a:lnTo>
                  <a:pt x="436" y="522"/>
                </a:lnTo>
                <a:lnTo>
                  <a:pt x="425" y="527"/>
                </a:lnTo>
                <a:lnTo>
                  <a:pt x="406" y="534"/>
                </a:lnTo>
                <a:lnTo>
                  <a:pt x="385" y="538"/>
                </a:lnTo>
                <a:lnTo>
                  <a:pt x="365" y="542"/>
                </a:lnTo>
                <a:lnTo>
                  <a:pt x="344" y="543"/>
                </a:lnTo>
                <a:lnTo>
                  <a:pt x="331" y="544"/>
                </a:lnTo>
                <a:lnTo>
                  <a:pt x="318" y="544"/>
                </a:lnTo>
                <a:lnTo>
                  <a:pt x="304" y="544"/>
                </a:lnTo>
                <a:lnTo>
                  <a:pt x="291" y="543"/>
                </a:lnTo>
                <a:lnTo>
                  <a:pt x="269" y="542"/>
                </a:lnTo>
                <a:lnTo>
                  <a:pt x="247" y="538"/>
                </a:lnTo>
                <a:lnTo>
                  <a:pt x="225" y="535"/>
                </a:lnTo>
                <a:lnTo>
                  <a:pt x="202" y="530"/>
                </a:lnTo>
                <a:lnTo>
                  <a:pt x="185" y="527"/>
                </a:lnTo>
                <a:lnTo>
                  <a:pt x="167" y="521"/>
                </a:lnTo>
                <a:lnTo>
                  <a:pt x="151" y="515"/>
                </a:lnTo>
                <a:lnTo>
                  <a:pt x="134" y="508"/>
                </a:lnTo>
                <a:lnTo>
                  <a:pt x="121" y="501"/>
                </a:lnTo>
                <a:lnTo>
                  <a:pt x="108" y="494"/>
                </a:lnTo>
                <a:lnTo>
                  <a:pt x="97" y="487"/>
                </a:lnTo>
                <a:lnTo>
                  <a:pt x="86" y="478"/>
                </a:lnTo>
                <a:lnTo>
                  <a:pt x="75" y="469"/>
                </a:lnTo>
                <a:lnTo>
                  <a:pt x="65" y="460"/>
                </a:lnTo>
                <a:lnTo>
                  <a:pt x="55" y="449"/>
                </a:lnTo>
                <a:lnTo>
                  <a:pt x="46" y="437"/>
                </a:lnTo>
                <a:lnTo>
                  <a:pt x="38" y="426"/>
                </a:lnTo>
                <a:lnTo>
                  <a:pt x="31" y="414"/>
                </a:lnTo>
                <a:lnTo>
                  <a:pt x="25" y="402"/>
                </a:lnTo>
                <a:lnTo>
                  <a:pt x="19" y="389"/>
                </a:lnTo>
                <a:lnTo>
                  <a:pt x="14" y="376"/>
                </a:lnTo>
                <a:lnTo>
                  <a:pt x="10" y="362"/>
                </a:lnTo>
                <a:lnTo>
                  <a:pt x="6" y="349"/>
                </a:lnTo>
                <a:lnTo>
                  <a:pt x="4" y="335"/>
                </a:lnTo>
                <a:lnTo>
                  <a:pt x="1" y="312"/>
                </a:lnTo>
                <a:lnTo>
                  <a:pt x="0" y="289"/>
                </a:lnTo>
                <a:lnTo>
                  <a:pt x="3" y="268"/>
                </a:lnTo>
                <a:lnTo>
                  <a:pt x="6" y="246"/>
                </a:lnTo>
                <a:lnTo>
                  <a:pt x="12" y="226"/>
                </a:lnTo>
                <a:lnTo>
                  <a:pt x="20" y="205"/>
                </a:lnTo>
                <a:lnTo>
                  <a:pt x="30" y="186"/>
                </a:lnTo>
                <a:lnTo>
                  <a:pt x="43" y="166"/>
                </a:lnTo>
                <a:lnTo>
                  <a:pt x="55" y="150"/>
                </a:lnTo>
                <a:lnTo>
                  <a:pt x="70" y="135"/>
                </a:lnTo>
                <a:lnTo>
                  <a:pt x="85" y="120"/>
                </a:lnTo>
                <a:lnTo>
                  <a:pt x="101" y="108"/>
                </a:lnTo>
                <a:lnTo>
                  <a:pt x="119" y="96"/>
                </a:lnTo>
                <a:lnTo>
                  <a:pt x="136" y="84"/>
                </a:lnTo>
                <a:lnTo>
                  <a:pt x="154" y="73"/>
                </a:lnTo>
                <a:lnTo>
                  <a:pt x="173" y="64"/>
                </a:lnTo>
                <a:lnTo>
                  <a:pt x="209" y="45"/>
                </a:lnTo>
                <a:lnTo>
                  <a:pt x="247" y="30"/>
                </a:lnTo>
                <a:lnTo>
                  <a:pt x="267" y="22"/>
                </a:lnTo>
                <a:lnTo>
                  <a:pt x="287" y="16"/>
                </a:lnTo>
                <a:lnTo>
                  <a:pt x="305" y="10"/>
                </a:lnTo>
                <a:lnTo>
                  <a:pt x="325" y="5"/>
                </a:lnTo>
                <a:lnTo>
                  <a:pt x="349" y="2"/>
                </a:lnTo>
                <a:lnTo>
                  <a:pt x="372" y="0"/>
                </a:lnTo>
                <a:lnTo>
                  <a:pt x="384" y="0"/>
                </a:lnTo>
                <a:lnTo>
                  <a:pt x="396" y="1"/>
                </a:lnTo>
                <a:lnTo>
                  <a:pt x="408" y="2"/>
                </a:lnTo>
                <a:lnTo>
                  <a:pt x="418" y="4"/>
                </a:lnTo>
                <a:lnTo>
                  <a:pt x="429" y="7"/>
                </a:lnTo>
                <a:lnTo>
                  <a:pt x="439" y="10"/>
                </a:lnTo>
                <a:lnTo>
                  <a:pt x="450" y="16"/>
                </a:lnTo>
                <a:lnTo>
                  <a:pt x="459" y="21"/>
                </a:lnTo>
                <a:lnTo>
                  <a:pt x="469" y="28"/>
                </a:lnTo>
                <a:lnTo>
                  <a:pt x="477" y="36"/>
                </a:lnTo>
                <a:lnTo>
                  <a:pt x="485" y="45"/>
                </a:lnTo>
                <a:lnTo>
                  <a:pt x="492" y="56"/>
                </a:lnTo>
                <a:lnTo>
                  <a:pt x="503" y="73"/>
                </a:lnTo>
                <a:lnTo>
                  <a:pt x="511" y="92"/>
                </a:lnTo>
                <a:lnTo>
                  <a:pt x="517" y="111"/>
                </a:lnTo>
                <a:lnTo>
                  <a:pt x="520" y="131"/>
                </a:lnTo>
                <a:lnTo>
                  <a:pt x="523" y="149"/>
                </a:lnTo>
                <a:lnTo>
                  <a:pt x="523" y="166"/>
                </a:lnTo>
                <a:lnTo>
                  <a:pt x="523" y="184"/>
                </a:lnTo>
                <a:lnTo>
                  <a:pt x="520" y="201"/>
                </a:lnTo>
                <a:lnTo>
                  <a:pt x="520" y="2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0" name="Google Shape;930;p37"/>
          <p:cNvSpPr/>
          <p:nvPr/>
        </p:nvSpPr>
        <p:spPr>
          <a:xfrm>
            <a:off x="4626778" y="3571108"/>
            <a:ext cx="284322" cy="221719"/>
          </a:xfrm>
          <a:custGeom>
            <a:rect b="b" l="l" r="r" t="t"/>
            <a:pathLst>
              <a:path extrusionOk="0" h="511" w="656">
                <a:moveTo>
                  <a:pt x="263" y="267"/>
                </a:moveTo>
                <a:lnTo>
                  <a:pt x="247" y="290"/>
                </a:lnTo>
                <a:lnTo>
                  <a:pt x="236" y="314"/>
                </a:lnTo>
                <a:lnTo>
                  <a:pt x="225" y="338"/>
                </a:lnTo>
                <a:lnTo>
                  <a:pt x="217" y="364"/>
                </a:lnTo>
                <a:lnTo>
                  <a:pt x="210" y="389"/>
                </a:lnTo>
                <a:lnTo>
                  <a:pt x="204" y="415"/>
                </a:lnTo>
                <a:lnTo>
                  <a:pt x="200" y="442"/>
                </a:lnTo>
                <a:lnTo>
                  <a:pt x="198" y="468"/>
                </a:lnTo>
                <a:lnTo>
                  <a:pt x="210" y="468"/>
                </a:lnTo>
                <a:lnTo>
                  <a:pt x="222" y="468"/>
                </a:lnTo>
                <a:lnTo>
                  <a:pt x="235" y="468"/>
                </a:lnTo>
                <a:lnTo>
                  <a:pt x="246" y="468"/>
                </a:lnTo>
                <a:lnTo>
                  <a:pt x="250" y="441"/>
                </a:lnTo>
                <a:lnTo>
                  <a:pt x="254" y="414"/>
                </a:lnTo>
                <a:lnTo>
                  <a:pt x="260" y="388"/>
                </a:lnTo>
                <a:lnTo>
                  <a:pt x="267" y="362"/>
                </a:lnTo>
                <a:lnTo>
                  <a:pt x="276" y="337"/>
                </a:lnTo>
                <a:lnTo>
                  <a:pt x="286" y="313"/>
                </a:lnTo>
                <a:lnTo>
                  <a:pt x="297" y="289"/>
                </a:lnTo>
                <a:lnTo>
                  <a:pt x="310" y="267"/>
                </a:lnTo>
                <a:lnTo>
                  <a:pt x="298" y="267"/>
                </a:lnTo>
                <a:lnTo>
                  <a:pt x="286" y="267"/>
                </a:lnTo>
                <a:lnTo>
                  <a:pt x="274" y="267"/>
                </a:lnTo>
                <a:lnTo>
                  <a:pt x="263" y="267"/>
                </a:lnTo>
                <a:close/>
                <a:moveTo>
                  <a:pt x="656" y="511"/>
                </a:moveTo>
                <a:lnTo>
                  <a:pt x="131" y="511"/>
                </a:lnTo>
                <a:lnTo>
                  <a:pt x="130" y="491"/>
                </a:lnTo>
                <a:lnTo>
                  <a:pt x="130" y="472"/>
                </a:lnTo>
                <a:lnTo>
                  <a:pt x="131" y="453"/>
                </a:lnTo>
                <a:lnTo>
                  <a:pt x="132" y="435"/>
                </a:lnTo>
                <a:lnTo>
                  <a:pt x="122" y="429"/>
                </a:lnTo>
                <a:lnTo>
                  <a:pt x="112" y="421"/>
                </a:lnTo>
                <a:lnTo>
                  <a:pt x="104" y="411"/>
                </a:lnTo>
                <a:lnTo>
                  <a:pt x="96" y="402"/>
                </a:lnTo>
                <a:lnTo>
                  <a:pt x="81" y="378"/>
                </a:lnTo>
                <a:lnTo>
                  <a:pt x="67" y="354"/>
                </a:lnTo>
                <a:lnTo>
                  <a:pt x="53" y="327"/>
                </a:lnTo>
                <a:lnTo>
                  <a:pt x="38" y="301"/>
                </a:lnTo>
                <a:lnTo>
                  <a:pt x="30" y="287"/>
                </a:lnTo>
                <a:lnTo>
                  <a:pt x="21" y="274"/>
                </a:lnTo>
                <a:lnTo>
                  <a:pt x="10" y="262"/>
                </a:lnTo>
                <a:lnTo>
                  <a:pt x="0" y="250"/>
                </a:lnTo>
                <a:lnTo>
                  <a:pt x="13" y="233"/>
                </a:lnTo>
                <a:lnTo>
                  <a:pt x="24" y="216"/>
                </a:lnTo>
                <a:lnTo>
                  <a:pt x="185" y="281"/>
                </a:lnTo>
                <a:lnTo>
                  <a:pt x="197" y="266"/>
                </a:lnTo>
                <a:lnTo>
                  <a:pt x="209" y="252"/>
                </a:lnTo>
                <a:lnTo>
                  <a:pt x="222" y="239"/>
                </a:lnTo>
                <a:lnTo>
                  <a:pt x="235" y="227"/>
                </a:lnTo>
                <a:lnTo>
                  <a:pt x="546" y="227"/>
                </a:lnTo>
                <a:lnTo>
                  <a:pt x="557" y="237"/>
                </a:lnTo>
                <a:lnTo>
                  <a:pt x="570" y="249"/>
                </a:lnTo>
                <a:lnTo>
                  <a:pt x="582" y="262"/>
                </a:lnTo>
                <a:lnTo>
                  <a:pt x="593" y="275"/>
                </a:lnTo>
                <a:lnTo>
                  <a:pt x="602" y="290"/>
                </a:lnTo>
                <a:lnTo>
                  <a:pt x="612" y="306"/>
                </a:lnTo>
                <a:lnTo>
                  <a:pt x="621" y="322"/>
                </a:lnTo>
                <a:lnTo>
                  <a:pt x="629" y="338"/>
                </a:lnTo>
                <a:lnTo>
                  <a:pt x="636" y="357"/>
                </a:lnTo>
                <a:lnTo>
                  <a:pt x="642" y="376"/>
                </a:lnTo>
                <a:lnTo>
                  <a:pt x="647" y="397"/>
                </a:lnTo>
                <a:lnTo>
                  <a:pt x="650" y="418"/>
                </a:lnTo>
                <a:lnTo>
                  <a:pt x="654" y="439"/>
                </a:lnTo>
                <a:lnTo>
                  <a:pt x="656" y="463"/>
                </a:lnTo>
                <a:lnTo>
                  <a:pt x="656" y="486"/>
                </a:lnTo>
                <a:lnTo>
                  <a:pt x="656" y="511"/>
                </a:lnTo>
                <a:lnTo>
                  <a:pt x="656" y="511"/>
                </a:lnTo>
                <a:close/>
                <a:moveTo>
                  <a:pt x="389" y="0"/>
                </a:moveTo>
                <a:lnTo>
                  <a:pt x="368" y="2"/>
                </a:lnTo>
                <a:lnTo>
                  <a:pt x="347" y="4"/>
                </a:lnTo>
                <a:lnTo>
                  <a:pt x="327" y="9"/>
                </a:lnTo>
                <a:lnTo>
                  <a:pt x="308" y="16"/>
                </a:lnTo>
                <a:lnTo>
                  <a:pt x="290" y="24"/>
                </a:lnTo>
                <a:lnTo>
                  <a:pt x="273" y="33"/>
                </a:lnTo>
                <a:lnTo>
                  <a:pt x="257" y="45"/>
                </a:lnTo>
                <a:lnTo>
                  <a:pt x="242" y="58"/>
                </a:lnTo>
                <a:lnTo>
                  <a:pt x="229" y="71"/>
                </a:lnTo>
                <a:lnTo>
                  <a:pt x="217" y="86"/>
                </a:lnTo>
                <a:lnTo>
                  <a:pt x="206" y="103"/>
                </a:lnTo>
                <a:lnTo>
                  <a:pt x="197" y="119"/>
                </a:lnTo>
                <a:lnTo>
                  <a:pt x="190" y="137"/>
                </a:lnTo>
                <a:lnTo>
                  <a:pt x="185" y="155"/>
                </a:lnTo>
                <a:lnTo>
                  <a:pt x="182" y="175"/>
                </a:lnTo>
                <a:lnTo>
                  <a:pt x="181" y="195"/>
                </a:lnTo>
                <a:lnTo>
                  <a:pt x="181" y="200"/>
                </a:lnTo>
                <a:lnTo>
                  <a:pt x="181" y="205"/>
                </a:lnTo>
                <a:lnTo>
                  <a:pt x="200" y="205"/>
                </a:lnTo>
                <a:lnTo>
                  <a:pt x="202" y="188"/>
                </a:lnTo>
                <a:lnTo>
                  <a:pt x="205" y="173"/>
                </a:lnTo>
                <a:lnTo>
                  <a:pt x="210" y="158"/>
                </a:lnTo>
                <a:lnTo>
                  <a:pt x="216" y="142"/>
                </a:lnTo>
                <a:lnTo>
                  <a:pt x="224" y="128"/>
                </a:lnTo>
                <a:lnTo>
                  <a:pt x="233" y="115"/>
                </a:lnTo>
                <a:lnTo>
                  <a:pt x="244" y="103"/>
                </a:lnTo>
                <a:lnTo>
                  <a:pt x="257" y="92"/>
                </a:lnTo>
                <a:lnTo>
                  <a:pt x="270" y="81"/>
                </a:lnTo>
                <a:lnTo>
                  <a:pt x="284" y="72"/>
                </a:lnTo>
                <a:lnTo>
                  <a:pt x="300" y="64"/>
                </a:lnTo>
                <a:lnTo>
                  <a:pt x="317" y="57"/>
                </a:lnTo>
                <a:lnTo>
                  <a:pt x="333" y="52"/>
                </a:lnTo>
                <a:lnTo>
                  <a:pt x="352" y="47"/>
                </a:lnTo>
                <a:lnTo>
                  <a:pt x="371" y="45"/>
                </a:lnTo>
                <a:lnTo>
                  <a:pt x="389" y="45"/>
                </a:lnTo>
                <a:lnTo>
                  <a:pt x="408" y="45"/>
                </a:lnTo>
                <a:lnTo>
                  <a:pt x="427" y="47"/>
                </a:lnTo>
                <a:lnTo>
                  <a:pt x="446" y="52"/>
                </a:lnTo>
                <a:lnTo>
                  <a:pt x="462" y="57"/>
                </a:lnTo>
                <a:lnTo>
                  <a:pt x="479" y="64"/>
                </a:lnTo>
                <a:lnTo>
                  <a:pt x="495" y="72"/>
                </a:lnTo>
                <a:lnTo>
                  <a:pt x="509" y="81"/>
                </a:lnTo>
                <a:lnTo>
                  <a:pt x="522" y="92"/>
                </a:lnTo>
                <a:lnTo>
                  <a:pt x="535" y="103"/>
                </a:lnTo>
                <a:lnTo>
                  <a:pt x="546" y="115"/>
                </a:lnTo>
                <a:lnTo>
                  <a:pt x="555" y="128"/>
                </a:lnTo>
                <a:lnTo>
                  <a:pt x="563" y="142"/>
                </a:lnTo>
                <a:lnTo>
                  <a:pt x="569" y="158"/>
                </a:lnTo>
                <a:lnTo>
                  <a:pt x="574" y="173"/>
                </a:lnTo>
                <a:lnTo>
                  <a:pt x="577" y="188"/>
                </a:lnTo>
                <a:lnTo>
                  <a:pt x="578" y="205"/>
                </a:lnTo>
                <a:lnTo>
                  <a:pt x="598" y="205"/>
                </a:lnTo>
                <a:lnTo>
                  <a:pt x="598" y="200"/>
                </a:lnTo>
                <a:lnTo>
                  <a:pt x="598" y="195"/>
                </a:lnTo>
                <a:lnTo>
                  <a:pt x="597" y="175"/>
                </a:lnTo>
                <a:lnTo>
                  <a:pt x="594" y="155"/>
                </a:lnTo>
                <a:lnTo>
                  <a:pt x="589" y="137"/>
                </a:lnTo>
                <a:lnTo>
                  <a:pt x="582" y="119"/>
                </a:lnTo>
                <a:lnTo>
                  <a:pt x="574" y="103"/>
                </a:lnTo>
                <a:lnTo>
                  <a:pt x="563" y="86"/>
                </a:lnTo>
                <a:lnTo>
                  <a:pt x="550" y="71"/>
                </a:lnTo>
                <a:lnTo>
                  <a:pt x="537" y="58"/>
                </a:lnTo>
                <a:lnTo>
                  <a:pt x="522" y="45"/>
                </a:lnTo>
                <a:lnTo>
                  <a:pt x="507" y="33"/>
                </a:lnTo>
                <a:lnTo>
                  <a:pt x="489" y="24"/>
                </a:lnTo>
                <a:lnTo>
                  <a:pt x="470" y="16"/>
                </a:lnTo>
                <a:lnTo>
                  <a:pt x="452" y="9"/>
                </a:lnTo>
                <a:lnTo>
                  <a:pt x="432" y="4"/>
                </a:lnTo>
                <a:lnTo>
                  <a:pt x="411" y="2"/>
                </a:lnTo>
                <a:lnTo>
                  <a:pt x="389" y="0"/>
                </a:lnTo>
                <a:lnTo>
                  <a:pt x="389" y="0"/>
                </a:lnTo>
                <a:close/>
                <a:moveTo>
                  <a:pt x="263" y="196"/>
                </a:moveTo>
                <a:lnTo>
                  <a:pt x="274" y="189"/>
                </a:lnTo>
                <a:lnTo>
                  <a:pt x="287" y="183"/>
                </a:lnTo>
                <a:lnTo>
                  <a:pt x="300" y="178"/>
                </a:lnTo>
                <a:lnTo>
                  <a:pt x="313" y="173"/>
                </a:lnTo>
                <a:lnTo>
                  <a:pt x="326" y="169"/>
                </a:lnTo>
                <a:lnTo>
                  <a:pt x="340" y="166"/>
                </a:lnTo>
                <a:lnTo>
                  <a:pt x="353" y="164"/>
                </a:lnTo>
                <a:lnTo>
                  <a:pt x="367" y="162"/>
                </a:lnTo>
                <a:lnTo>
                  <a:pt x="353" y="100"/>
                </a:lnTo>
                <a:lnTo>
                  <a:pt x="422" y="100"/>
                </a:lnTo>
                <a:lnTo>
                  <a:pt x="409" y="162"/>
                </a:lnTo>
                <a:lnTo>
                  <a:pt x="422" y="164"/>
                </a:lnTo>
                <a:lnTo>
                  <a:pt x="436" y="166"/>
                </a:lnTo>
                <a:lnTo>
                  <a:pt x="450" y="169"/>
                </a:lnTo>
                <a:lnTo>
                  <a:pt x="465" y="173"/>
                </a:lnTo>
                <a:lnTo>
                  <a:pt x="477" y="178"/>
                </a:lnTo>
                <a:lnTo>
                  <a:pt x="492" y="183"/>
                </a:lnTo>
                <a:lnTo>
                  <a:pt x="504" y="189"/>
                </a:lnTo>
                <a:lnTo>
                  <a:pt x="517" y="196"/>
                </a:lnTo>
                <a:lnTo>
                  <a:pt x="263" y="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5889268" y="2033808"/>
            <a:ext cx="271279" cy="203459"/>
          </a:xfrm>
          <a:custGeom>
            <a:rect b="b" l="l" r="r" t="t"/>
            <a:pathLst>
              <a:path extrusionOk="0" h="465" w="620">
                <a:moveTo>
                  <a:pt x="338" y="33"/>
                </a:moveTo>
                <a:lnTo>
                  <a:pt x="338" y="58"/>
                </a:lnTo>
                <a:lnTo>
                  <a:pt x="365" y="60"/>
                </a:lnTo>
                <a:lnTo>
                  <a:pt x="393" y="61"/>
                </a:lnTo>
                <a:lnTo>
                  <a:pt x="420" y="63"/>
                </a:lnTo>
                <a:lnTo>
                  <a:pt x="447" y="67"/>
                </a:lnTo>
                <a:lnTo>
                  <a:pt x="474" y="71"/>
                </a:lnTo>
                <a:lnTo>
                  <a:pt x="501" y="76"/>
                </a:lnTo>
                <a:lnTo>
                  <a:pt x="529" y="81"/>
                </a:lnTo>
                <a:lnTo>
                  <a:pt x="556" y="88"/>
                </a:lnTo>
                <a:lnTo>
                  <a:pt x="556" y="119"/>
                </a:lnTo>
                <a:lnTo>
                  <a:pt x="188" y="119"/>
                </a:lnTo>
                <a:lnTo>
                  <a:pt x="188" y="95"/>
                </a:lnTo>
                <a:lnTo>
                  <a:pt x="128" y="95"/>
                </a:lnTo>
                <a:lnTo>
                  <a:pt x="128" y="119"/>
                </a:lnTo>
                <a:lnTo>
                  <a:pt x="74" y="119"/>
                </a:lnTo>
                <a:lnTo>
                  <a:pt x="74" y="88"/>
                </a:lnTo>
                <a:lnTo>
                  <a:pt x="100" y="81"/>
                </a:lnTo>
                <a:lnTo>
                  <a:pt x="125" y="76"/>
                </a:lnTo>
                <a:lnTo>
                  <a:pt x="151" y="71"/>
                </a:lnTo>
                <a:lnTo>
                  <a:pt x="177" y="68"/>
                </a:lnTo>
                <a:lnTo>
                  <a:pt x="202" y="64"/>
                </a:lnTo>
                <a:lnTo>
                  <a:pt x="228" y="62"/>
                </a:lnTo>
                <a:lnTo>
                  <a:pt x="253" y="60"/>
                </a:lnTo>
                <a:lnTo>
                  <a:pt x="279" y="58"/>
                </a:lnTo>
                <a:lnTo>
                  <a:pt x="279" y="33"/>
                </a:lnTo>
                <a:lnTo>
                  <a:pt x="246" y="33"/>
                </a:lnTo>
                <a:lnTo>
                  <a:pt x="246" y="0"/>
                </a:lnTo>
                <a:lnTo>
                  <a:pt x="370" y="0"/>
                </a:lnTo>
                <a:lnTo>
                  <a:pt x="370" y="33"/>
                </a:lnTo>
                <a:lnTo>
                  <a:pt x="338" y="33"/>
                </a:lnTo>
                <a:close/>
                <a:moveTo>
                  <a:pt x="131" y="183"/>
                </a:moveTo>
                <a:lnTo>
                  <a:pt x="131" y="384"/>
                </a:lnTo>
                <a:lnTo>
                  <a:pt x="188" y="384"/>
                </a:lnTo>
                <a:lnTo>
                  <a:pt x="188" y="183"/>
                </a:lnTo>
                <a:lnTo>
                  <a:pt x="131" y="183"/>
                </a:lnTo>
                <a:close/>
                <a:moveTo>
                  <a:pt x="551" y="183"/>
                </a:moveTo>
                <a:lnTo>
                  <a:pt x="551" y="398"/>
                </a:lnTo>
                <a:lnTo>
                  <a:pt x="551" y="405"/>
                </a:lnTo>
                <a:lnTo>
                  <a:pt x="550" y="411"/>
                </a:lnTo>
                <a:lnTo>
                  <a:pt x="549" y="418"/>
                </a:lnTo>
                <a:lnTo>
                  <a:pt x="547" y="423"/>
                </a:lnTo>
                <a:lnTo>
                  <a:pt x="543" y="429"/>
                </a:lnTo>
                <a:lnTo>
                  <a:pt x="540" y="435"/>
                </a:lnTo>
                <a:lnTo>
                  <a:pt x="536" y="440"/>
                </a:lnTo>
                <a:lnTo>
                  <a:pt x="532" y="445"/>
                </a:lnTo>
                <a:lnTo>
                  <a:pt x="527" y="449"/>
                </a:lnTo>
                <a:lnTo>
                  <a:pt x="522" y="453"/>
                </a:lnTo>
                <a:lnTo>
                  <a:pt x="516" y="456"/>
                </a:lnTo>
                <a:lnTo>
                  <a:pt x="510" y="460"/>
                </a:lnTo>
                <a:lnTo>
                  <a:pt x="505" y="462"/>
                </a:lnTo>
                <a:lnTo>
                  <a:pt x="497" y="463"/>
                </a:lnTo>
                <a:lnTo>
                  <a:pt x="492" y="465"/>
                </a:lnTo>
                <a:lnTo>
                  <a:pt x="485" y="465"/>
                </a:lnTo>
                <a:lnTo>
                  <a:pt x="141" y="465"/>
                </a:lnTo>
                <a:lnTo>
                  <a:pt x="134" y="465"/>
                </a:lnTo>
                <a:lnTo>
                  <a:pt x="128" y="463"/>
                </a:lnTo>
                <a:lnTo>
                  <a:pt x="121" y="462"/>
                </a:lnTo>
                <a:lnTo>
                  <a:pt x="115" y="460"/>
                </a:lnTo>
                <a:lnTo>
                  <a:pt x="109" y="456"/>
                </a:lnTo>
                <a:lnTo>
                  <a:pt x="103" y="453"/>
                </a:lnTo>
                <a:lnTo>
                  <a:pt x="98" y="449"/>
                </a:lnTo>
                <a:lnTo>
                  <a:pt x="94" y="445"/>
                </a:lnTo>
                <a:lnTo>
                  <a:pt x="89" y="440"/>
                </a:lnTo>
                <a:lnTo>
                  <a:pt x="85" y="435"/>
                </a:lnTo>
                <a:lnTo>
                  <a:pt x="82" y="429"/>
                </a:lnTo>
                <a:lnTo>
                  <a:pt x="78" y="423"/>
                </a:lnTo>
                <a:lnTo>
                  <a:pt x="76" y="418"/>
                </a:lnTo>
                <a:lnTo>
                  <a:pt x="75" y="411"/>
                </a:lnTo>
                <a:lnTo>
                  <a:pt x="74" y="405"/>
                </a:lnTo>
                <a:lnTo>
                  <a:pt x="74" y="398"/>
                </a:lnTo>
                <a:lnTo>
                  <a:pt x="74" y="183"/>
                </a:lnTo>
                <a:lnTo>
                  <a:pt x="0" y="183"/>
                </a:lnTo>
                <a:lnTo>
                  <a:pt x="0" y="144"/>
                </a:lnTo>
                <a:lnTo>
                  <a:pt x="620" y="144"/>
                </a:lnTo>
                <a:lnTo>
                  <a:pt x="620" y="183"/>
                </a:lnTo>
                <a:lnTo>
                  <a:pt x="551" y="1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6742234" y="2396384"/>
            <a:ext cx="268671" cy="271279"/>
          </a:xfrm>
          <a:custGeom>
            <a:rect b="b" l="l" r="r" t="t"/>
            <a:pathLst>
              <a:path extrusionOk="0" h="626" w="621">
                <a:moveTo>
                  <a:pt x="209" y="412"/>
                </a:moveTo>
                <a:lnTo>
                  <a:pt x="217" y="403"/>
                </a:lnTo>
                <a:lnTo>
                  <a:pt x="226" y="396"/>
                </a:lnTo>
                <a:lnTo>
                  <a:pt x="236" y="389"/>
                </a:lnTo>
                <a:lnTo>
                  <a:pt x="245" y="385"/>
                </a:lnTo>
                <a:lnTo>
                  <a:pt x="254" y="379"/>
                </a:lnTo>
                <a:lnTo>
                  <a:pt x="265" y="375"/>
                </a:lnTo>
                <a:lnTo>
                  <a:pt x="275" y="371"/>
                </a:lnTo>
                <a:lnTo>
                  <a:pt x="286" y="368"/>
                </a:lnTo>
                <a:lnTo>
                  <a:pt x="272" y="366"/>
                </a:lnTo>
                <a:lnTo>
                  <a:pt x="258" y="365"/>
                </a:lnTo>
                <a:lnTo>
                  <a:pt x="252" y="366"/>
                </a:lnTo>
                <a:lnTo>
                  <a:pt x="246" y="367"/>
                </a:lnTo>
                <a:lnTo>
                  <a:pt x="240" y="368"/>
                </a:lnTo>
                <a:lnTo>
                  <a:pt x="234" y="371"/>
                </a:lnTo>
                <a:lnTo>
                  <a:pt x="230" y="373"/>
                </a:lnTo>
                <a:lnTo>
                  <a:pt x="225" y="376"/>
                </a:lnTo>
                <a:lnTo>
                  <a:pt x="221" y="381"/>
                </a:lnTo>
                <a:lnTo>
                  <a:pt x="217" y="386"/>
                </a:lnTo>
                <a:lnTo>
                  <a:pt x="214" y="392"/>
                </a:lnTo>
                <a:lnTo>
                  <a:pt x="212" y="398"/>
                </a:lnTo>
                <a:lnTo>
                  <a:pt x="210" y="405"/>
                </a:lnTo>
                <a:lnTo>
                  <a:pt x="209" y="412"/>
                </a:lnTo>
                <a:close/>
                <a:moveTo>
                  <a:pt x="302" y="366"/>
                </a:moveTo>
                <a:lnTo>
                  <a:pt x="298" y="361"/>
                </a:lnTo>
                <a:lnTo>
                  <a:pt x="293" y="358"/>
                </a:lnTo>
                <a:lnTo>
                  <a:pt x="287" y="355"/>
                </a:lnTo>
                <a:lnTo>
                  <a:pt x="281" y="352"/>
                </a:lnTo>
                <a:lnTo>
                  <a:pt x="271" y="348"/>
                </a:lnTo>
                <a:lnTo>
                  <a:pt x="258" y="347"/>
                </a:lnTo>
                <a:lnTo>
                  <a:pt x="246" y="348"/>
                </a:lnTo>
                <a:lnTo>
                  <a:pt x="234" y="352"/>
                </a:lnTo>
                <a:lnTo>
                  <a:pt x="230" y="355"/>
                </a:lnTo>
                <a:lnTo>
                  <a:pt x="224" y="358"/>
                </a:lnTo>
                <a:lnTo>
                  <a:pt x="219" y="361"/>
                </a:lnTo>
                <a:lnTo>
                  <a:pt x="214" y="366"/>
                </a:lnTo>
                <a:lnTo>
                  <a:pt x="210" y="371"/>
                </a:lnTo>
                <a:lnTo>
                  <a:pt x="206" y="375"/>
                </a:lnTo>
                <a:lnTo>
                  <a:pt x="203" y="381"/>
                </a:lnTo>
                <a:lnTo>
                  <a:pt x="200" y="387"/>
                </a:lnTo>
                <a:lnTo>
                  <a:pt x="197" y="399"/>
                </a:lnTo>
                <a:lnTo>
                  <a:pt x="196" y="410"/>
                </a:lnTo>
                <a:lnTo>
                  <a:pt x="197" y="422"/>
                </a:lnTo>
                <a:lnTo>
                  <a:pt x="200" y="434"/>
                </a:lnTo>
                <a:lnTo>
                  <a:pt x="203" y="440"/>
                </a:lnTo>
                <a:lnTo>
                  <a:pt x="206" y="444"/>
                </a:lnTo>
                <a:lnTo>
                  <a:pt x="210" y="449"/>
                </a:lnTo>
                <a:lnTo>
                  <a:pt x="214" y="454"/>
                </a:lnTo>
                <a:lnTo>
                  <a:pt x="219" y="459"/>
                </a:lnTo>
                <a:lnTo>
                  <a:pt x="224" y="462"/>
                </a:lnTo>
                <a:lnTo>
                  <a:pt x="230" y="466"/>
                </a:lnTo>
                <a:lnTo>
                  <a:pt x="234" y="468"/>
                </a:lnTo>
                <a:lnTo>
                  <a:pt x="246" y="471"/>
                </a:lnTo>
                <a:lnTo>
                  <a:pt x="258" y="473"/>
                </a:lnTo>
                <a:lnTo>
                  <a:pt x="271" y="471"/>
                </a:lnTo>
                <a:lnTo>
                  <a:pt x="281" y="468"/>
                </a:lnTo>
                <a:lnTo>
                  <a:pt x="287" y="466"/>
                </a:lnTo>
                <a:lnTo>
                  <a:pt x="293" y="462"/>
                </a:lnTo>
                <a:lnTo>
                  <a:pt x="298" y="459"/>
                </a:lnTo>
                <a:lnTo>
                  <a:pt x="302" y="454"/>
                </a:lnTo>
                <a:lnTo>
                  <a:pt x="307" y="449"/>
                </a:lnTo>
                <a:lnTo>
                  <a:pt x="311" y="444"/>
                </a:lnTo>
                <a:lnTo>
                  <a:pt x="314" y="440"/>
                </a:lnTo>
                <a:lnTo>
                  <a:pt x="317" y="434"/>
                </a:lnTo>
                <a:lnTo>
                  <a:pt x="320" y="422"/>
                </a:lnTo>
                <a:lnTo>
                  <a:pt x="321" y="410"/>
                </a:lnTo>
                <a:lnTo>
                  <a:pt x="320" y="399"/>
                </a:lnTo>
                <a:lnTo>
                  <a:pt x="317" y="387"/>
                </a:lnTo>
                <a:lnTo>
                  <a:pt x="314" y="381"/>
                </a:lnTo>
                <a:lnTo>
                  <a:pt x="311" y="375"/>
                </a:lnTo>
                <a:lnTo>
                  <a:pt x="307" y="371"/>
                </a:lnTo>
                <a:lnTo>
                  <a:pt x="302" y="366"/>
                </a:lnTo>
                <a:lnTo>
                  <a:pt x="302" y="366"/>
                </a:lnTo>
                <a:close/>
                <a:moveTo>
                  <a:pt x="326" y="297"/>
                </a:moveTo>
                <a:lnTo>
                  <a:pt x="292" y="279"/>
                </a:lnTo>
                <a:lnTo>
                  <a:pt x="263" y="265"/>
                </a:lnTo>
                <a:lnTo>
                  <a:pt x="250" y="259"/>
                </a:lnTo>
                <a:lnTo>
                  <a:pt x="238" y="256"/>
                </a:lnTo>
                <a:lnTo>
                  <a:pt x="226" y="252"/>
                </a:lnTo>
                <a:lnTo>
                  <a:pt x="216" y="251"/>
                </a:lnTo>
                <a:lnTo>
                  <a:pt x="206" y="251"/>
                </a:lnTo>
                <a:lnTo>
                  <a:pt x="197" y="251"/>
                </a:lnTo>
                <a:lnTo>
                  <a:pt x="187" y="253"/>
                </a:lnTo>
                <a:lnTo>
                  <a:pt x="179" y="256"/>
                </a:lnTo>
                <a:lnTo>
                  <a:pt x="170" y="260"/>
                </a:lnTo>
                <a:lnTo>
                  <a:pt x="162" y="266"/>
                </a:lnTo>
                <a:lnTo>
                  <a:pt x="153" y="272"/>
                </a:lnTo>
                <a:lnTo>
                  <a:pt x="145" y="280"/>
                </a:lnTo>
                <a:lnTo>
                  <a:pt x="137" y="290"/>
                </a:lnTo>
                <a:lnTo>
                  <a:pt x="131" y="299"/>
                </a:lnTo>
                <a:lnTo>
                  <a:pt x="125" y="310"/>
                </a:lnTo>
                <a:lnTo>
                  <a:pt x="121" y="320"/>
                </a:lnTo>
                <a:lnTo>
                  <a:pt x="118" y="332"/>
                </a:lnTo>
                <a:lnTo>
                  <a:pt x="116" y="344"/>
                </a:lnTo>
                <a:lnTo>
                  <a:pt x="116" y="355"/>
                </a:lnTo>
                <a:lnTo>
                  <a:pt x="116" y="367"/>
                </a:lnTo>
                <a:lnTo>
                  <a:pt x="118" y="380"/>
                </a:lnTo>
                <a:lnTo>
                  <a:pt x="121" y="392"/>
                </a:lnTo>
                <a:lnTo>
                  <a:pt x="125" y="405"/>
                </a:lnTo>
                <a:lnTo>
                  <a:pt x="130" y="416"/>
                </a:lnTo>
                <a:lnTo>
                  <a:pt x="136" y="428"/>
                </a:lnTo>
                <a:lnTo>
                  <a:pt x="144" y="440"/>
                </a:lnTo>
                <a:lnTo>
                  <a:pt x="152" y="450"/>
                </a:lnTo>
                <a:lnTo>
                  <a:pt x="162" y="461"/>
                </a:lnTo>
                <a:lnTo>
                  <a:pt x="172" y="470"/>
                </a:lnTo>
                <a:lnTo>
                  <a:pt x="182" y="480"/>
                </a:lnTo>
                <a:lnTo>
                  <a:pt x="191" y="487"/>
                </a:lnTo>
                <a:lnTo>
                  <a:pt x="199" y="493"/>
                </a:lnTo>
                <a:lnTo>
                  <a:pt x="209" y="498"/>
                </a:lnTo>
                <a:lnTo>
                  <a:pt x="217" y="502"/>
                </a:lnTo>
                <a:lnTo>
                  <a:pt x="226" y="504"/>
                </a:lnTo>
                <a:lnTo>
                  <a:pt x="236" y="507"/>
                </a:lnTo>
                <a:lnTo>
                  <a:pt x="246" y="507"/>
                </a:lnTo>
                <a:lnTo>
                  <a:pt x="257" y="507"/>
                </a:lnTo>
                <a:lnTo>
                  <a:pt x="268" y="504"/>
                </a:lnTo>
                <a:lnTo>
                  <a:pt x="280" y="502"/>
                </a:lnTo>
                <a:lnTo>
                  <a:pt x="294" y="497"/>
                </a:lnTo>
                <a:lnTo>
                  <a:pt x="309" y="491"/>
                </a:lnTo>
                <a:lnTo>
                  <a:pt x="325" y="486"/>
                </a:lnTo>
                <a:lnTo>
                  <a:pt x="342" y="477"/>
                </a:lnTo>
                <a:lnTo>
                  <a:pt x="360" y="469"/>
                </a:lnTo>
                <a:lnTo>
                  <a:pt x="374" y="460"/>
                </a:lnTo>
                <a:lnTo>
                  <a:pt x="386" y="449"/>
                </a:lnTo>
                <a:lnTo>
                  <a:pt x="395" y="439"/>
                </a:lnTo>
                <a:lnTo>
                  <a:pt x="399" y="433"/>
                </a:lnTo>
                <a:lnTo>
                  <a:pt x="402" y="428"/>
                </a:lnTo>
                <a:lnTo>
                  <a:pt x="405" y="422"/>
                </a:lnTo>
                <a:lnTo>
                  <a:pt x="407" y="416"/>
                </a:lnTo>
                <a:lnTo>
                  <a:pt x="408" y="410"/>
                </a:lnTo>
                <a:lnTo>
                  <a:pt x="408" y="405"/>
                </a:lnTo>
                <a:lnTo>
                  <a:pt x="408" y="398"/>
                </a:lnTo>
                <a:lnTo>
                  <a:pt x="408" y="392"/>
                </a:lnTo>
                <a:lnTo>
                  <a:pt x="406" y="380"/>
                </a:lnTo>
                <a:lnTo>
                  <a:pt x="400" y="367"/>
                </a:lnTo>
                <a:lnTo>
                  <a:pt x="393" y="355"/>
                </a:lnTo>
                <a:lnTo>
                  <a:pt x="383" y="342"/>
                </a:lnTo>
                <a:lnTo>
                  <a:pt x="373" y="331"/>
                </a:lnTo>
                <a:lnTo>
                  <a:pt x="359" y="319"/>
                </a:lnTo>
                <a:lnTo>
                  <a:pt x="344" y="308"/>
                </a:lnTo>
                <a:lnTo>
                  <a:pt x="326" y="297"/>
                </a:lnTo>
                <a:lnTo>
                  <a:pt x="326" y="297"/>
                </a:lnTo>
                <a:close/>
                <a:moveTo>
                  <a:pt x="293" y="569"/>
                </a:moveTo>
                <a:lnTo>
                  <a:pt x="284" y="569"/>
                </a:lnTo>
                <a:lnTo>
                  <a:pt x="273" y="569"/>
                </a:lnTo>
                <a:lnTo>
                  <a:pt x="264" y="569"/>
                </a:lnTo>
                <a:lnTo>
                  <a:pt x="253" y="567"/>
                </a:lnTo>
                <a:lnTo>
                  <a:pt x="243" y="565"/>
                </a:lnTo>
                <a:lnTo>
                  <a:pt x="232" y="562"/>
                </a:lnTo>
                <a:lnTo>
                  <a:pt x="221" y="558"/>
                </a:lnTo>
                <a:lnTo>
                  <a:pt x="211" y="554"/>
                </a:lnTo>
                <a:lnTo>
                  <a:pt x="200" y="549"/>
                </a:lnTo>
                <a:lnTo>
                  <a:pt x="190" y="543"/>
                </a:lnTo>
                <a:lnTo>
                  <a:pt x="179" y="537"/>
                </a:lnTo>
                <a:lnTo>
                  <a:pt x="169" y="530"/>
                </a:lnTo>
                <a:lnTo>
                  <a:pt x="158" y="523"/>
                </a:lnTo>
                <a:lnTo>
                  <a:pt x="148" y="515"/>
                </a:lnTo>
                <a:lnTo>
                  <a:pt x="138" y="506"/>
                </a:lnTo>
                <a:lnTo>
                  <a:pt x="128" y="497"/>
                </a:lnTo>
                <a:lnTo>
                  <a:pt x="111" y="479"/>
                </a:lnTo>
                <a:lnTo>
                  <a:pt x="96" y="459"/>
                </a:lnTo>
                <a:lnTo>
                  <a:pt x="83" y="439"/>
                </a:lnTo>
                <a:lnTo>
                  <a:pt x="72" y="419"/>
                </a:lnTo>
                <a:lnTo>
                  <a:pt x="65" y="399"/>
                </a:lnTo>
                <a:lnTo>
                  <a:pt x="59" y="379"/>
                </a:lnTo>
                <a:lnTo>
                  <a:pt x="57" y="369"/>
                </a:lnTo>
                <a:lnTo>
                  <a:pt x="56" y="360"/>
                </a:lnTo>
                <a:lnTo>
                  <a:pt x="55" y="351"/>
                </a:lnTo>
                <a:lnTo>
                  <a:pt x="55" y="341"/>
                </a:lnTo>
                <a:lnTo>
                  <a:pt x="52" y="353"/>
                </a:lnTo>
                <a:lnTo>
                  <a:pt x="51" y="365"/>
                </a:lnTo>
                <a:lnTo>
                  <a:pt x="50" y="376"/>
                </a:lnTo>
                <a:lnTo>
                  <a:pt x="49" y="389"/>
                </a:lnTo>
                <a:lnTo>
                  <a:pt x="50" y="401"/>
                </a:lnTo>
                <a:lnTo>
                  <a:pt x="51" y="413"/>
                </a:lnTo>
                <a:lnTo>
                  <a:pt x="52" y="425"/>
                </a:lnTo>
                <a:lnTo>
                  <a:pt x="56" y="436"/>
                </a:lnTo>
                <a:lnTo>
                  <a:pt x="58" y="448"/>
                </a:lnTo>
                <a:lnTo>
                  <a:pt x="63" y="460"/>
                </a:lnTo>
                <a:lnTo>
                  <a:pt x="68" y="470"/>
                </a:lnTo>
                <a:lnTo>
                  <a:pt x="74" y="482"/>
                </a:lnTo>
                <a:lnTo>
                  <a:pt x="81" y="493"/>
                </a:lnTo>
                <a:lnTo>
                  <a:pt x="88" y="502"/>
                </a:lnTo>
                <a:lnTo>
                  <a:pt x="96" y="513"/>
                </a:lnTo>
                <a:lnTo>
                  <a:pt x="104" y="522"/>
                </a:lnTo>
                <a:lnTo>
                  <a:pt x="115" y="531"/>
                </a:lnTo>
                <a:lnTo>
                  <a:pt x="124" y="540"/>
                </a:lnTo>
                <a:lnTo>
                  <a:pt x="136" y="547"/>
                </a:lnTo>
                <a:lnTo>
                  <a:pt x="146" y="554"/>
                </a:lnTo>
                <a:lnTo>
                  <a:pt x="158" y="560"/>
                </a:lnTo>
                <a:lnTo>
                  <a:pt x="170" y="564"/>
                </a:lnTo>
                <a:lnTo>
                  <a:pt x="182" y="569"/>
                </a:lnTo>
                <a:lnTo>
                  <a:pt x="193" y="571"/>
                </a:lnTo>
                <a:lnTo>
                  <a:pt x="206" y="575"/>
                </a:lnTo>
                <a:lnTo>
                  <a:pt x="218" y="576"/>
                </a:lnTo>
                <a:lnTo>
                  <a:pt x="231" y="577"/>
                </a:lnTo>
                <a:lnTo>
                  <a:pt x="244" y="577"/>
                </a:lnTo>
                <a:lnTo>
                  <a:pt x="255" y="576"/>
                </a:lnTo>
                <a:lnTo>
                  <a:pt x="268" y="575"/>
                </a:lnTo>
                <a:lnTo>
                  <a:pt x="280" y="572"/>
                </a:lnTo>
                <a:lnTo>
                  <a:pt x="293" y="569"/>
                </a:lnTo>
                <a:close/>
                <a:moveTo>
                  <a:pt x="586" y="35"/>
                </a:moveTo>
                <a:lnTo>
                  <a:pt x="583" y="32"/>
                </a:lnTo>
                <a:lnTo>
                  <a:pt x="578" y="30"/>
                </a:lnTo>
                <a:lnTo>
                  <a:pt x="574" y="29"/>
                </a:lnTo>
                <a:lnTo>
                  <a:pt x="569" y="28"/>
                </a:lnTo>
                <a:lnTo>
                  <a:pt x="565" y="29"/>
                </a:lnTo>
                <a:lnTo>
                  <a:pt x="561" y="30"/>
                </a:lnTo>
                <a:lnTo>
                  <a:pt x="556" y="32"/>
                </a:lnTo>
                <a:lnTo>
                  <a:pt x="552" y="35"/>
                </a:lnTo>
                <a:lnTo>
                  <a:pt x="550" y="38"/>
                </a:lnTo>
                <a:lnTo>
                  <a:pt x="548" y="43"/>
                </a:lnTo>
                <a:lnTo>
                  <a:pt x="547" y="48"/>
                </a:lnTo>
                <a:lnTo>
                  <a:pt x="545" y="51"/>
                </a:lnTo>
                <a:lnTo>
                  <a:pt x="547" y="56"/>
                </a:lnTo>
                <a:lnTo>
                  <a:pt x="548" y="61"/>
                </a:lnTo>
                <a:lnTo>
                  <a:pt x="550" y="64"/>
                </a:lnTo>
                <a:lnTo>
                  <a:pt x="552" y="69"/>
                </a:lnTo>
                <a:lnTo>
                  <a:pt x="556" y="71"/>
                </a:lnTo>
                <a:lnTo>
                  <a:pt x="561" y="74"/>
                </a:lnTo>
                <a:lnTo>
                  <a:pt x="565" y="75"/>
                </a:lnTo>
                <a:lnTo>
                  <a:pt x="569" y="76"/>
                </a:lnTo>
                <a:lnTo>
                  <a:pt x="574" y="75"/>
                </a:lnTo>
                <a:lnTo>
                  <a:pt x="578" y="74"/>
                </a:lnTo>
                <a:lnTo>
                  <a:pt x="583" y="71"/>
                </a:lnTo>
                <a:lnTo>
                  <a:pt x="586" y="69"/>
                </a:lnTo>
                <a:lnTo>
                  <a:pt x="589" y="64"/>
                </a:lnTo>
                <a:lnTo>
                  <a:pt x="591" y="61"/>
                </a:lnTo>
                <a:lnTo>
                  <a:pt x="592" y="56"/>
                </a:lnTo>
                <a:lnTo>
                  <a:pt x="594" y="51"/>
                </a:lnTo>
                <a:lnTo>
                  <a:pt x="592" y="48"/>
                </a:lnTo>
                <a:lnTo>
                  <a:pt x="591" y="43"/>
                </a:lnTo>
                <a:lnTo>
                  <a:pt x="589" y="38"/>
                </a:lnTo>
                <a:lnTo>
                  <a:pt x="586" y="35"/>
                </a:lnTo>
                <a:lnTo>
                  <a:pt x="586" y="35"/>
                </a:lnTo>
                <a:close/>
                <a:moveTo>
                  <a:pt x="421" y="237"/>
                </a:moveTo>
                <a:lnTo>
                  <a:pt x="435" y="256"/>
                </a:lnTo>
                <a:lnTo>
                  <a:pt x="446" y="274"/>
                </a:lnTo>
                <a:lnTo>
                  <a:pt x="456" y="294"/>
                </a:lnTo>
                <a:lnTo>
                  <a:pt x="463" y="314"/>
                </a:lnTo>
                <a:lnTo>
                  <a:pt x="469" y="335"/>
                </a:lnTo>
                <a:lnTo>
                  <a:pt x="473" y="356"/>
                </a:lnTo>
                <a:lnTo>
                  <a:pt x="475" y="378"/>
                </a:lnTo>
                <a:lnTo>
                  <a:pt x="475" y="399"/>
                </a:lnTo>
                <a:lnTo>
                  <a:pt x="474" y="421"/>
                </a:lnTo>
                <a:lnTo>
                  <a:pt x="469" y="442"/>
                </a:lnTo>
                <a:lnTo>
                  <a:pt x="463" y="463"/>
                </a:lnTo>
                <a:lnTo>
                  <a:pt x="456" y="483"/>
                </a:lnTo>
                <a:lnTo>
                  <a:pt x="447" y="503"/>
                </a:lnTo>
                <a:lnTo>
                  <a:pt x="435" y="522"/>
                </a:lnTo>
                <a:lnTo>
                  <a:pt x="421" y="540"/>
                </a:lnTo>
                <a:lnTo>
                  <a:pt x="406" y="557"/>
                </a:lnTo>
                <a:lnTo>
                  <a:pt x="396" y="565"/>
                </a:lnTo>
                <a:lnTo>
                  <a:pt x="388" y="574"/>
                </a:lnTo>
                <a:lnTo>
                  <a:pt x="379" y="581"/>
                </a:lnTo>
                <a:lnTo>
                  <a:pt x="368" y="588"/>
                </a:lnTo>
                <a:lnTo>
                  <a:pt x="348" y="599"/>
                </a:lnTo>
                <a:lnTo>
                  <a:pt x="327" y="609"/>
                </a:lnTo>
                <a:lnTo>
                  <a:pt x="305" y="617"/>
                </a:lnTo>
                <a:lnTo>
                  <a:pt x="282" y="622"/>
                </a:lnTo>
                <a:lnTo>
                  <a:pt x="260" y="625"/>
                </a:lnTo>
                <a:lnTo>
                  <a:pt x="238" y="626"/>
                </a:lnTo>
                <a:lnTo>
                  <a:pt x="214" y="625"/>
                </a:lnTo>
                <a:lnTo>
                  <a:pt x="192" y="622"/>
                </a:lnTo>
                <a:lnTo>
                  <a:pt x="170" y="617"/>
                </a:lnTo>
                <a:lnTo>
                  <a:pt x="148" y="609"/>
                </a:lnTo>
                <a:lnTo>
                  <a:pt x="126" y="599"/>
                </a:lnTo>
                <a:lnTo>
                  <a:pt x="106" y="588"/>
                </a:lnTo>
                <a:lnTo>
                  <a:pt x="97" y="581"/>
                </a:lnTo>
                <a:lnTo>
                  <a:pt x="88" y="574"/>
                </a:lnTo>
                <a:lnTo>
                  <a:pt x="78" y="565"/>
                </a:lnTo>
                <a:lnTo>
                  <a:pt x="69" y="557"/>
                </a:lnTo>
                <a:lnTo>
                  <a:pt x="61" y="548"/>
                </a:lnTo>
                <a:lnTo>
                  <a:pt x="54" y="538"/>
                </a:lnTo>
                <a:lnTo>
                  <a:pt x="45" y="529"/>
                </a:lnTo>
                <a:lnTo>
                  <a:pt x="38" y="520"/>
                </a:lnTo>
                <a:lnTo>
                  <a:pt x="27" y="500"/>
                </a:lnTo>
                <a:lnTo>
                  <a:pt x="17" y="479"/>
                </a:lnTo>
                <a:lnTo>
                  <a:pt x="9" y="456"/>
                </a:lnTo>
                <a:lnTo>
                  <a:pt x="4" y="434"/>
                </a:lnTo>
                <a:lnTo>
                  <a:pt x="1" y="412"/>
                </a:lnTo>
                <a:lnTo>
                  <a:pt x="0" y="388"/>
                </a:lnTo>
                <a:lnTo>
                  <a:pt x="1" y="366"/>
                </a:lnTo>
                <a:lnTo>
                  <a:pt x="4" y="344"/>
                </a:lnTo>
                <a:lnTo>
                  <a:pt x="9" y="321"/>
                </a:lnTo>
                <a:lnTo>
                  <a:pt x="17" y="299"/>
                </a:lnTo>
                <a:lnTo>
                  <a:pt x="27" y="278"/>
                </a:lnTo>
                <a:lnTo>
                  <a:pt x="38" y="258"/>
                </a:lnTo>
                <a:lnTo>
                  <a:pt x="45" y="248"/>
                </a:lnTo>
                <a:lnTo>
                  <a:pt x="54" y="239"/>
                </a:lnTo>
                <a:lnTo>
                  <a:pt x="61" y="230"/>
                </a:lnTo>
                <a:lnTo>
                  <a:pt x="69" y="220"/>
                </a:lnTo>
                <a:lnTo>
                  <a:pt x="86" y="205"/>
                </a:lnTo>
                <a:lnTo>
                  <a:pt x="104" y="192"/>
                </a:lnTo>
                <a:lnTo>
                  <a:pt x="122" y="180"/>
                </a:lnTo>
                <a:lnTo>
                  <a:pt x="142" y="171"/>
                </a:lnTo>
                <a:lnTo>
                  <a:pt x="162" y="163"/>
                </a:lnTo>
                <a:lnTo>
                  <a:pt x="182" y="157"/>
                </a:lnTo>
                <a:lnTo>
                  <a:pt x="203" y="153"/>
                </a:lnTo>
                <a:lnTo>
                  <a:pt x="224" y="151"/>
                </a:lnTo>
                <a:lnTo>
                  <a:pt x="245" y="151"/>
                </a:lnTo>
                <a:lnTo>
                  <a:pt x="265" y="152"/>
                </a:lnTo>
                <a:lnTo>
                  <a:pt x="286" y="156"/>
                </a:lnTo>
                <a:lnTo>
                  <a:pt x="307" y="162"/>
                </a:lnTo>
                <a:lnTo>
                  <a:pt x="327" y="169"/>
                </a:lnTo>
                <a:lnTo>
                  <a:pt x="346" y="177"/>
                </a:lnTo>
                <a:lnTo>
                  <a:pt x="365" y="187"/>
                </a:lnTo>
                <a:lnTo>
                  <a:pt x="383" y="200"/>
                </a:lnTo>
                <a:lnTo>
                  <a:pt x="420" y="164"/>
                </a:lnTo>
                <a:lnTo>
                  <a:pt x="417" y="160"/>
                </a:lnTo>
                <a:lnTo>
                  <a:pt x="416" y="156"/>
                </a:lnTo>
                <a:lnTo>
                  <a:pt x="416" y="152"/>
                </a:lnTo>
                <a:lnTo>
                  <a:pt x="416" y="148"/>
                </a:lnTo>
                <a:lnTo>
                  <a:pt x="417" y="143"/>
                </a:lnTo>
                <a:lnTo>
                  <a:pt x="419" y="139"/>
                </a:lnTo>
                <a:lnTo>
                  <a:pt x="421" y="136"/>
                </a:lnTo>
                <a:lnTo>
                  <a:pt x="425" y="132"/>
                </a:lnTo>
                <a:lnTo>
                  <a:pt x="549" y="8"/>
                </a:lnTo>
                <a:lnTo>
                  <a:pt x="552" y="4"/>
                </a:lnTo>
                <a:lnTo>
                  <a:pt x="557" y="2"/>
                </a:lnTo>
                <a:lnTo>
                  <a:pt x="563" y="1"/>
                </a:lnTo>
                <a:lnTo>
                  <a:pt x="568" y="0"/>
                </a:lnTo>
                <a:lnTo>
                  <a:pt x="574" y="1"/>
                </a:lnTo>
                <a:lnTo>
                  <a:pt x="578" y="2"/>
                </a:lnTo>
                <a:lnTo>
                  <a:pt x="583" y="4"/>
                </a:lnTo>
                <a:lnTo>
                  <a:pt x="588" y="8"/>
                </a:lnTo>
                <a:lnTo>
                  <a:pt x="612" y="32"/>
                </a:lnTo>
                <a:lnTo>
                  <a:pt x="616" y="37"/>
                </a:lnTo>
                <a:lnTo>
                  <a:pt x="618" y="42"/>
                </a:lnTo>
                <a:lnTo>
                  <a:pt x="619" y="47"/>
                </a:lnTo>
                <a:lnTo>
                  <a:pt x="621" y="52"/>
                </a:lnTo>
                <a:lnTo>
                  <a:pt x="619" y="57"/>
                </a:lnTo>
                <a:lnTo>
                  <a:pt x="618" y="63"/>
                </a:lnTo>
                <a:lnTo>
                  <a:pt x="616" y="68"/>
                </a:lnTo>
                <a:lnTo>
                  <a:pt x="612" y="71"/>
                </a:lnTo>
                <a:lnTo>
                  <a:pt x="488" y="196"/>
                </a:lnTo>
                <a:lnTo>
                  <a:pt x="486" y="199"/>
                </a:lnTo>
                <a:lnTo>
                  <a:pt x="481" y="200"/>
                </a:lnTo>
                <a:lnTo>
                  <a:pt x="477" y="203"/>
                </a:lnTo>
                <a:lnTo>
                  <a:pt x="474" y="204"/>
                </a:lnTo>
                <a:lnTo>
                  <a:pt x="469" y="204"/>
                </a:lnTo>
                <a:lnTo>
                  <a:pt x="466" y="204"/>
                </a:lnTo>
                <a:lnTo>
                  <a:pt x="461" y="203"/>
                </a:lnTo>
                <a:lnTo>
                  <a:pt x="457" y="202"/>
                </a:lnTo>
                <a:lnTo>
                  <a:pt x="421" y="2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3" name="Google Shape;933;p37"/>
          <p:cNvSpPr/>
          <p:nvPr/>
        </p:nvSpPr>
        <p:spPr>
          <a:xfrm>
            <a:off x="5091083" y="2398992"/>
            <a:ext cx="216502" cy="279106"/>
          </a:xfrm>
          <a:custGeom>
            <a:rect b="b" l="l" r="r" t="t"/>
            <a:pathLst>
              <a:path extrusionOk="0" h="644" w="503">
                <a:moveTo>
                  <a:pt x="137" y="349"/>
                </a:moveTo>
                <a:lnTo>
                  <a:pt x="138" y="309"/>
                </a:lnTo>
                <a:lnTo>
                  <a:pt x="140" y="266"/>
                </a:lnTo>
                <a:lnTo>
                  <a:pt x="144" y="243"/>
                </a:lnTo>
                <a:lnTo>
                  <a:pt x="147" y="220"/>
                </a:lnTo>
                <a:lnTo>
                  <a:pt x="152" y="198"/>
                </a:lnTo>
                <a:lnTo>
                  <a:pt x="158" y="175"/>
                </a:lnTo>
                <a:lnTo>
                  <a:pt x="164" y="155"/>
                </a:lnTo>
                <a:lnTo>
                  <a:pt x="171" y="135"/>
                </a:lnTo>
                <a:lnTo>
                  <a:pt x="180" y="118"/>
                </a:lnTo>
                <a:lnTo>
                  <a:pt x="189" y="101"/>
                </a:lnTo>
                <a:lnTo>
                  <a:pt x="195" y="94"/>
                </a:lnTo>
                <a:lnTo>
                  <a:pt x="201" y="87"/>
                </a:lnTo>
                <a:lnTo>
                  <a:pt x="208" y="81"/>
                </a:lnTo>
                <a:lnTo>
                  <a:pt x="214" y="76"/>
                </a:lnTo>
                <a:lnTo>
                  <a:pt x="221" y="70"/>
                </a:lnTo>
                <a:lnTo>
                  <a:pt x="229" y="65"/>
                </a:lnTo>
                <a:lnTo>
                  <a:pt x="236" y="62"/>
                </a:lnTo>
                <a:lnTo>
                  <a:pt x="244" y="59"/>
                </a:lnTo>
                <a:lnTo>
                  <a:pt x="336" y="111"/>
                </a:lnTo>
                <a:lnTo>
                  <a:pt x="337" y="112"/>
                </a:lnTo>
                <a:lnTo>
                  <a:pt x="337" y="112"/>
                </a:lnTo>
                <a:lnTo>
                  <a:pt x="340" y="113"/>
                </a:lnTo>
                <a:lnTo>
                  <a:pt x="340" y="113"/>
                </a:lnTo>
                <a:lnTo>
                  <a:pt x="342" y="114"/>
                </a:lnTo>
                <a:lnTo>
                  <a:pt x="342" y="114"/>
                </a:lnTo>
                <a:lnTo>
                  <a:pt x="343" y="116"/>
                </a:lnTo>
                <a:lnTo>
                  <a:pt x="343" y="116"/>
                </a:lnTo>
                <a:lnTo>
                  <a:pt x="345" y="117"/>
                </a:lnTo>
                <a:lnTo>
                  <a:pt x="345" y="117"/>
                </a:lnTo>
                <a:lnTo>
                  <a:pt x="347" y="118"/>
                </a:lnTo>
                <a:lnTo>
                  <a:pt x="347" y="118"/>
                </a:lnTo>
                <a:lnTo>
                  <a:pt x="349" y="119"/>
                </a:lnTo>
                <a:lnTo>
                  <a:pt x="349" y="119"/>
                </a:lnTo>
                <a:lnTo>
                  <a:pt x="350" y="120"/>
                </a:lnTo>
                <a:lnTo>
                  <a:pt x="351" y="120"/>
                </a:lnTo>
                <a:lnTo>
                  <a:pt x="352" y="121"/>
                </a:lnTo>
                <a:lnTo>
                  <a:pt x="352" y="121"/>
                </a:lnTo>
                <a:lnTo>
                  <a:pt x="355" y="121"/>
                </a:lnTo>
                <a:lnTo>
                  <a:pt x="445" y="174"/>
                </a:lnTo>
                <a:lnTo>
                  <a:pt x="448" y="184"/>
                </a:lnTo>
                <a:lnTo>
                  <a:pt x="448" y="192"/>
                </a:lnTo>
                <a:lnTo>
                  <a:pt x="448" y="200"/>
                </a:lnTo>
                <a:lnTo>
                  <a:pt x="446" y="209"/>
                </a:lnTo>
                <a:lnTo>
                  <a:pt x="445" y="218"/>
                </a:lnTo>
                <a:lnTo>
                  <a:pt x="443" y="227"/>
                </a:lnTo>
                <a:lnTo>
                  <a:pt x="439" y="235"/>
                </a:lnTo>
                <a:lnTo>
                  <a:pt x="436" y="243"/>
                </a:lnTo>
                <a:lnTo>
                  <a:pt x="426" y="261"/>
                </a:lnTo>
                <a:lnTo>
                  <a:pt x="416" y="278"/>
                </a:lnTo>
                <a:lnTo>
                  <a:pt x="403" y="293"/>
                </a:lnTo>
                <a:lnTo>
                  <a:pt x="388" y="309"/>
                </a:lnTo>
                <a:lnTo>
                  <a:pt x="371" y="324"/>
                </a:lnTo>
                <a:lnTo>
                  <a:pt x="355" y="340"/>
                </a:lnTo>
                <a:lnTo>
                  <a:pt x="336" y="355"/>
                </a:lnTo>
                <a:lnTo>
                  <a:pt x="318" y="368"/>
                </a:lnTo>
                <a:lnTo>
                  <a:pt x="282" y="393"/>
                </a:lnTo>
                <a:lnTo>
                  <a:pt x="248" y="414"/>
                </a:lnTo>
                <a:lnTo>
                  <a:pt x="137" y="349"/>
                </a:lnTo>
                <a:close/>
                <a:moveTo>
                  <a:pt x="235" y="469"/>
                </a:moveTo>
                <a:lnTo>
                  <a:pt x="95" y="388"/>
                </a:lnTo>
                <a:lnTo>
                  <a:pt x="81" y="381"/>
                </a:lnTo>
                <a:lnTo>
                  <a:pt x="81" y="364"/>
                </a:lnTo>
                <a:lnTo>
                  <a:pt x="81" y="343"/>
                </a:lnTo>
                <a:lnTo>
                  <a:pt x="83" y="321"/>
                </a:lnTo>
                <a:lnTo>
                  <a:pt x="84" y="295"/>
                </a:lnTo>
                <a:lnTo>
                  <a:pt x="85" y="269"/>
                </a:lnTo>
                <a:lnTo>
                  <a:pt x="88" y="242"/>
                </a:lnTo>
                <a:lnTo>
                  <a:pt x="93" y="215"/>
                </a:lnTo>
                <a:lnTo>
                  <a:pt x="98" y="187"/>
                </a:lnTo>
                <a:lnTo>
                  <a:pt x="105" y="160"/>
                </a:lnTo>
                <a:lnTo>
                  <a:pt x="110" y="146"/>
                </a:lnTo>
                <a:lnTo>
                  <a:pt x="114" y="132"/>
                </a:lnTo>
                <a:lnTo>
                  <a:pt x="119" y="119"/>
                </a:lnTo>
                <a:lnTo>
                  <a:pt x="125" y="106"/>
                </a:lnTo>
                <a:lnTo>
                  <a:pt x="132" y="93"/>
                </a:lnTo>
                <a:lnTo>
                  <a:pt x="138" y="81"/>
                </a:lnTo>
                <a:lnTo>
                  <a:pt x="146" y="70"/>
                </a:lnTo>
                <a:lnTo>
                  <a:pt x="154" y="59"/>
                </a:lnTo>
                <a:lnTo>
                  <a:pt x="162" y="49"/>
                </a:lnTo>
                <a:lnTo>
                  <a:pt x="172" y="39"/>
                </a:lnTo>
                <a:lnTo>
                  <a:pt x="182" y="31"/>
                </a:lnTo>
                <a:lnTo>
                  <a:pt x="193" y="23"/>
                </a:lnTo>
                <a:lnTo>
                  <a:pt x="205" y="17"/>
                </a:lnTo>
                <a:lnTo>
                  <a:pt x="216" y="11"/>
                </a:lnTo>
                <a:lnTo>
                  <a:pt x="229" y="6"/>
                </a:lnTo>
                <a:lnTo>
                  <a:pt x="243" y="3"/>
                </a:lnTo>
                <a:lnTo>
                  <a:pt x="254" y="0"/>
                </a:lnTo>
                <a:lnTo>
                  <a:pt x="262" y="6"/>
                </a:lnTo>
                <a:lnTo>
                  <a:pt x="363" y="64"/>
                </a:lnTo>
                <a:lnTo>
                  <a:pt x="365" y="65"/>
                </a:lnTo>
                <a:lnTo>
                  <a:pt x="365" y="65"/>
                </a:lnTo>
                <a:lnTo>
                  <a:pt x="367" y="66"/>
                </a:lnTo>
                <a:lnTo>
                  <a:pt x="367" y="66"/>
                </a:lnTo>
                <a:lnTo>
                  <a:pt x="369" y="67"/>
                </a:lnTo>
                <a:lnTo>
                  <a:pt x="369" y="67"/>
                </a:lnTo>
                <a:lnTo>
                  <a:pt x="370" y="69"/>
                </a:lnTo>
                <a:lnTo>
                  <a:pt x="370" y="69"/>
                </a:lnTo>
                <a:lnTo>
                  <a:pt x="372" y="70"/>
                </a:lnTo>
                <a:lnTo>
                  <a:pt x="372" y="70"/>
                </a:lnTo>
                <a:lnTo>
                  <a:pt x="375" y="71"/>
                </a:lnTo>
                <a:lnTo>
                  <a:pt x="375" y="71"/>
                </a:lnTo>
                <a:lnTo>
                  <a:pt x="376" y="71"/>
                </a:lnTo>
                <a:lnTo>
                  <a:pt x="376" y="72"/>
                </a:lnTo>
                <a:lnTo>
                  <a:pt x="378" y="72"/>
                </a:lnTo>
                <a:lnTo>
                  <a:pt x="378" y="72"/>
                </a:lnTo>
                <a:lnTo>
                  <a:pt x="379" y="73"/>
                </a:lnTo>
                <a:lnTo>
                  <a:pt x="379" y="73"/>
                </a:lnTo>
                <a:lnTo>
                  <a:pt x="382" y="74"/>
                </a:lnTo>
                <a:lnTo>
                  <a:pt x="483" y="133"/>
                </a:lnTo>
                <a:lnTo>
                  <a:pt x="491" y="138"/>
                </a:lnTo>
                <a:lnTo>
                  <a:pt x="495" y="147"/>
                </a:lnTo>
                <a:lnTo>
                  <a:pt x="498" y="161"/>
                </a:lnTo>
                <a:lnTo>
                  <a:pt x="502" y="175"/>
                </a:lnTo>
                <a:lnTo>
                  <a:pt x="503" y="188"/>
                </a:lnTo>
                <a:lnTo>
                  <a:pt x="503" y="201"/>
                </a:lnTo>
                <a:lnTo>
                  <a:pt x="502" y="215"/>
                </a:lnTo>
                <a:lnTo>
                  <a:pt x="499" y="228"/>
                </a:lnTo>
                <a:lnTo>
                  <a:pt x="496" y="241"/>
                </a:lnTo>
                <a:lnTo>
                  <a:pt x="491" y="253"/>
                </a:lnTo>
                <a:lnTo>
                  <a:pt x="485" y="266"/>
                </a:lnTo>
                <a:lnTo>
                  <a:pt x="479" y="278"/>
                </a:lnTo>
                <a:lnTo>
                  <a:pt x="472" y="290"/>
                </a:lnTo>
                <a:lnTo>
                  <a:pt x="465" y="302"/>
                </a:lnTo>
                <a:lnTo>
                  <a:pt x="456" y="314"/>
                </a:lnTo>
                <a:lnTo>
                  <a:pt x="448" y="324"/>
                </a:lnTo>
                <a:lnTo>
                  <a:pt x="437" y="336"/>
                </a:lnTo>
                <a:lnTo>
                  <a:pt x="428" y="347"/>
                </a:lnTo>
                <a:lnTo>
                  <a:pt x="408" y="366"/>
                </a:lnTo>
                <a:lnTo>
                  <a:pt x="387" y="384"/>
                </a:lnTo>
                <a:lnTo>
                  <a:pt x="364" y="402"/>
                </a:lnTo>
                <a:lnTo>
                  <a:pt x="343" y="418"/>
                </a:lnTo>
                <a:lnTo>
                  <a:pt x="321" y="432"/>
                </a:lnTo>
                <a:lnTo>
                  <a:pt x="300" y="447"/>
                </a:lnTo>
                <a:lnTo>
                  <a:pt x="280" y="458"/>
                </a:lnTo>
                <a:lnTo>
                  <a:pt x="262" y="469"/>
                </a:lnTo>
                <a:lnTo>
                  <a:pt x="248" y="477"/>
                </a:lnTo>
                <a:lnTo>
                  <a:pt x="235" y="469"/>
                </a:lnTo>
                <a:close/>
                <a:moveTo>
                  <a:pt x="239" y="492"/>
                </a:moveTo>
                <a:lnTo>
                  <a:pt x="198" y="469"/>
                </a:lnTo>
                <a:lnTo>
                  <a:pt x="155" y="444"/>
                </a:lnTo>
                <a:lnTo>
                  <a:pt x="113" y="420"/>
                </a:lnTo>
                <a:lnTo>
                  <a:pt x="71" y="396"/>
                </a:lnTo>
                <a:lnTo>
                  <a:pt x="63" y="411"/>
                </a:lnTo>
                <a:lnTo>
                  <a:pt x="53" y="427"/>
                </a:lnTo>
                <a:lnTo>
                  <a:pt x="45" y="442"/>
                </a:lnTo>
                <a:lnTo>
                  <a:pt x="36" y="457"/>
                </a:lnTo>
                <a:lnTo>
                  <a:pt x="53" y="475"/>
                </a:lnTo>
                <a:lnTo>
                  <a:pt x="72" y="491"/>
                </a:lnTo>
                <a:lnTo>
                  <a:pt x="92" y="506"/>
                </a:lnTo>
                <a:lnTo>
                  <a:pt x="112" y="519"/>
                </a:lnTo>
                <a:lnTo>
                  <a:pt x="133" y="531"/>
                </a:lnTo>
                <a:lnTo>
                  <a:pt x="155" y="540"/>
                </a:lnTo>
                <a:lnTo>
                  <a:pt x="179" y="547"/>
                </a:lnTo>
                <a:lnTo>
                  <a:pt x="203" y="553"/>
                </a:lnTo>
                <a:lnTo>
                  <a:pt x="213" y="538"/>
                </a:lnTo>
                <a:lnTo>
                  <a:pt x="221" y="523"/>
                </a:lnTo>
                <a:lnTo>
                  <a:pt x="230" y="508"/>
                </a:lnTo>
                <a:lnTo>
                  <a:pt x="239" y="492"/>
                </a:lnTo>
                <a:lnTo>
                  <a:pt x="239" y="492"/>
                </a:lnTo>
                <a:close/>
                <a:moveTo>
                  <a:pt x="41" y="498"/>
                </a:moveTo>
                <a:lnTo>
                  <a:pt x="46" y="498"/>
                </a:lnTo>
                <a:lnTo>
                  <a:pt x="48" y="499"/>
                </a:lnTo>
                <a:lnTo>
                  <a:pt x="52" y="502"/>
                </a:lnTo>
                <a:lnTo>
                  <a:pt x="54" y="504"/>
                </a:lnTo>
                <a:lnTo>
                  <a:pt x="57" y="506"/>
                </a:lnTo>
                <a:lnTo>
                  <a:pt x="59" y="509"/>
                </a:lnTo>
                <a:lnTo>
                  <a:pt x="60" y="512"/>
                </a:lnTo>
                <a:lnTo>
                  <a:pt x="60" y="517"/>
                </a:lnTo>
                <a:lnTo>
                  <a:pt x="60" y="520"/>
                </a:lnTo>
                <a:lnTo>
                  <a:pt x="59" y="524"/>
                </a:lnTo>
                <a:lnTo>
                  <a:pt x="57" y="526"/>
                </a:lnTo>
                <a:lnTo>
                  <a:pt x="54" y="530"/>
                </a:lnTo>
                <a:lnTo>
                  <a:pt x="52" y="531"/>
                </a:lnTo>
                <a:lnTo>
                  <a:pt x="48" y="533"/>
                </a:lnTo>
                <a:lnTo>
                  <a:pt x="46" y="535"/>
                </a:lnTo>
                <a:lnTo>
                  <a:pt x="41" y="535"/>
                </a:lnTo>
                <a:lnTo>
                  <a:pt x="38" y="535"/>
                </a:lnTo>
                <a:lnTo>
                  <a:pt x="34" y="533"/>
                </a:lnTo>
                <a:lnTo>
                  <a:pt x="32" y="531"/>
                </a:lnTo>
                <a:lnTo>
                  <a:pt x="29" y="530"/>
                </a:lnTo>
                <a:lnTo>
                  <a:pt x="26" y="526"/>
                </a:lnTo>
                <a:lnTo>
                  <a:pt x="25" y="524"/>
                </a:lnTo>
                <a:lnTo>
                  <a:pt x="24" y="520"/>
                </a:lnTo>
                <a:lnTo>
                  <a:pt x="24" y="517"/>
                </a:lnTo>
                <a:lnTo>
                  <a:pt x="24" y="512"/>
                </a:lnTo>
                <a:lnTo>
                  <a:pt x="25" y="509"/>
                </a:lnTo>
                <a:lnTo>
                  <a:pt x="26" y="506"/>
                </a:lnTo>
                <a:lnTo>
                  <a:pt x="29" y="504"/>
                </a:lnTo>
                <a:lnTo>
                  <a:pt x="32" y="502"/>
                </a:lnTo>
                <a:lnTo>
                  <a:pt x="34" y="499"/>
                </a:lnTo>
                <a:lnTo>
                  <a:pt x="38" y="498"/>
                </a:lnTo>
                <a:lnTo>
                  <a:pt x="41" y="498"/>
                </a:lnTo>
                <a:lnTo>
                  <a:pt x="41" y="498"/>
                </a:lnTo>
                <a:close/>
                <a:moveTo>
                  <a:pt x="83" y="535"/>
                </a:moveTo>
                <a:lnTo>
                  <a:pt x="86" y="535"/>
                </a:lnTo>
                <a:lnTo>
                  <a:pt x="90" y="536"/>
                </a:lnTo>
                <a:lnTo>
                  <a:pt x="93" y="537"/>
                </a:lnTo>
                <a:lnTo>
                  <a:pt x="95" y="539"/>
                </a:lnTo>
                <a:lnTo>
                  <a:pt x="98" y="543"/>
                </a:lnTo>
                <a:lnTo>
                  <a:pt x="100" y="545"/>
                </a:lnTo>
                <a:lnTo>
                  <a:pt x="100" y="549"/>
                </a:lnTo>
                <a:lnTo>
                  <a:pt x="101" y="552"/>
                </a:lnTo>
                <a:lnTo>
                  <a:pt x="100" y="556"/>
                </a:lnTo>
                <a:lnTo>
                  <a:pt x="100" y="559"/>
                </a:lnTo>
                <a:lnTo>
                  <a:pt x="98" y="563"/>
                </a:lnTo>
                <a:lnTo>
                  <a:pt x="95" y="565"/>
                </a:lnTo>
                <a:lnTo>
                  <a:pt x="93" y="567"/>
                </a:lnTo>
                <a:lnTo>
                  <a:pt x="90" y="570"/>
                </a:lnTo>
                <a:lnTo>
                  <a:pt x="86" y="570"/>
                </a:lnTo>
                <a:lnTo>
                  <a:pt x="83" y="571"/>
                </a:lnTo>
                <a:lnTo>
                  <a:pt x="79" y="570"/>
                </a:lnTo>
                <a:lnTo>
                  <a:pt x="75" y="570"/>
                </a:lnTo>
                <a:lnTo>
                  <a:pt x="72" y="567"/>
                </a:lnTo>
                <a:lnTo>
                  <a:pt x="70" y="565"/>
                </a:lnTo>
                <a:lnTo>
                  <a:pt x="67" y="563"/>
                </a:lnTo>
                <a:lnTo>
                  <a:pt x="66" y="559"/>
                </a:lnTo>
                <a:lnTo>
                  <a:pt x="65" y="556"/>
                </a:lnTo>
                <a:lnTo>
                  <a:pt x="65" y="552"/>
                </a:lnTo>
                <a:lnTo>
                  <a:pt x="65" y="549"/>
                </a:lnTo>
                <a:lnTo>
                  <a:pt x="66" y="545"/>
                </a:lnTo>
                <a:lnTo>
                  <a:pt x="67" y="543"/>
                </a:lnTo>
                <a:lnTo>
                  <a:pt x="70" y="539"/>
                </a:lnTo>
                <a:lnTo>
                  <a:pt x="72" y="537"/>
                </a:lnTo>
                <a:lnTo>
                  <a:pt x="75" y="536"/>
                </a:lnTo>
                <a:lnTo>
                  <a:pt x="79" y="535"/>
                </a:lnTo>
                <a:lnTo>
                  <a:pt x="83" y="535"/>
                </a:lnTo>
                <a:lnTo>
                  <a:pt x="83" y="535"/>
                </a:lnTo>
                <a:close/>
                <a:moveTo>
                  <a:pt x="139" y="560"/>
                </a:moveTo>
                <a:lnTo>
                  <a:pt x="142" y="560"/>
                </a:lnTo>
                <a:lnTo>
                  <a:pt x="146" y="562"/>
                </a:lnTo>
                <a:lnTo>
                  <a:pt x="148" y="563"/>
                </a:lnTo>
                <a:lnTo>
                  <a:pt x="152" y="565"/>
                </a:lnTo>
                <a:lnTo>
                  <a:pt x="154" y="569"/>
                </a:lnTo>
                <a:lnTo>
                  <a:pt x="155" y="571"/>
                </a:lnTo>
                <a:lnTo>
                  <a:pt x="156" y="574"/>
                </a:lnTo>
                <a:lnTo>
                  <a:pt x="156" y="578"/>
                </a:lnTo>
                <a:lnTo>
                  <a:pt x="156" y="583"/>
                </a:lnTo>
                <a:lnTo>
                  <a:pt x="155" y="585"/>
                </a:lnTo>
                <a:lnTo>
                  <a:pt x="154" y="589"/>
                </a:lnTo>
                <a:lnTo>
                  <a:pt x="152" y="591"/>
                </a:lnTo>
                <a:lnTo>
                  <a:pt x="148" y="593"/>
                </a:lnTo>
                <a:lnTo>
                  <a:pt x="146" y="596"/>
                </a:lnTo>
                <a:lnTo>
                  <a:pt x="142" y="597"/>
                </a:lnTo>
                <a:lnTo>
                  <a:pt x="139" y="597"/>
                </a:lnTo>
                <a:lnTo>
                  <a:pt x="135" y="597"/>
                </a:lnTo>
                <a:lnTo>
                  <a:pt x="132" y="596"/>
                </a:lnTo>
                <a:lnTo>
                  <a:pt x="128" y="593"/>
                </a:lnTo>
                <a:lnTo>
                  <a:pt x="126" y="591"/>
                </a:lnTo>
                <a:lnTo>
                  <a:pt x="124" y="589"/>
                </a:lnTo>
                <a:lnTo>
                  <a:pt x="121" y="585"/>
                </a:lnTo>
                <a:lnTo>
                  <a:pt x="120" y="583"/>
                </a:lnTo>
                <a:lnTo>
                  <a:pt x="120" y="578"/>
                </a:lnTo>
                <a:lnTo>
                  <a:pt x="120" y="574"/>
                </a:lnTo>
                <a:lnTo>
                  <a:pt x="121" y="571"/>
                </a:lnTo>
                <a:lnTo>
                  <a:pt x="124" y="569"/>
                </a:lnTo>
                <a:lnTo>
                  <a:pt x="126" y="565"/>
                </a:lnTo>
                <a:lnTo>
                  <a:pt x="128" y="563"/>
                </a:lnTo>
                <a:lnTo>
                  <a:pt x="132" y="562"/>
                </a:lnTo>
                <a:lnTo>
                  <a:pt x="135" y="560"/>
                </a:lnTo>
                <a:lnTo>
                  <a:pt x="139" y="560"/>
                </a:lnTo>
                <a:lnTo>
                  <a:pt x="139" y="560"/>
                </a:lnTo>
                <a:close/>
                <a:moveTo>
                  <a:pt x="88" y="596"/>
                </a:moveTo>
                <a:lnTo>
                  <a:pt x="92" y="596"/>
                </a:lnTo>
                <a:lnTo>
                  <a:pt x="95" y="597"/>
                </a:lnTo>
                <a:lnTo>
                  <a:pt x="98" y="598"/>
                </a:lnTo>
                <a:lnTo>
                  <a:pt x="101" y="600"/>
                </a:lnTo>
                <a:lnTo>
                  <a:pt x="104" y="604"/>
                </a:lnTo>
                <a:lnTo>
                  <a:pt x="105" y="606"/>
                </a:lnTo>
                <a:lnTo>
                  <a:pt x="106" y="610"/>
                </a:lnTo>
                <a:lnTo>
                  <a:pt x="106" y="613"/>
                </a:lnTo>
                <a:lnTo>
                  <a:pt x="106" y="617"/>
                </a:lnTo>
                <a:lnTo>
                  <a:pt x="105" y="620"/>
                </a:lnTo>
                <a:lnTo>
                  <a:pt x="104" y="624"/>
                </a:lnTo>
                <a:lnTo>
                  <a:pt x="101" y="626"/>
                </a:lnTo>
                <a:lnTo>
                  <a:pt x="98" y="628"/>
                </a:lnTo>
                <a:lnTo>
                  <a:pt x="95" y="631"/>
                </a:lnTo>
                <a:lnTo>
                  <a:pt x="92" y="632"/>
                </a:lnTo>
                <a:lnTo>
                  <a:pt x="88" y="632"/>
                </a:lnTo>
                <a:lnTo>
                  <a:pt x="85" y="632"/>
                </a:lnTo>
                <a:lnTo>
                  <a:pt x="81" y="631"/>
                </a:lnTo>
                <a:lnTo>
                  <a:pt x="78" y="628"/>
                </a:lnTo>
                <a:lnTo>
                  <a:pt x="75" y="626"/>
                </a:lnTo>
                <a:lnTo>
                  <a:pt x="73" y="624"/>
                </a:lnTo>
                <a:lnTo>
                  <a:pt x="71" y="620"/>
                </a:lnTo>
                <a:lnTo>
                  <a:pt x="70" y="617"/>
                </a:lnTo>
                <a:lnTo>
                  <a:pt x="70" y="613"/>
                </a:lnTo>
                <a:lnTo>
                  <a:pt x="70" y="610"/>
                </a:lnTo>
                <a:lnTo>
                  <a:pt x="71" y="606"/>
                </a:lnTo>
                <a:lnTo>
                  <a:pt x="73" y="604"/>
                </a:lnTo>
                <a:lnTo>
                  <a:pt x="75" y="600"/>
                </a:lnTo>
                <a:lnTo>
                  <a:pt x="78" y="598"/>
                </a:lnTo>
                <a:lnTo>
                  <a:pt x="81" y="597"/>
                </a:lnTo>
                <a:lnTo>
                  <a:pt x="85" y="596"/>
                </a:lnTo>
                <a:lnTo>
                  <a:pt x="88" y="596"/>
                </a:lnTo>
                <a:lnTo>
                  <a:pt x="88" y="596"/>
                </a:lnTo>
                <a:close/>
                <a:moveTo>
                  <a:pt x="19" y="607"/>
                </a:moveTo>
                <a:lnTo>
                  <a:pt x="23" y="607"/>
                </a:lnTo>
                <a:lnTo>
                  <a:pt x="26" y="609"/>
                </a:lnTo>
                <a:lnTo>
                  <a:pt x="29" y="610"/>
                </a:lnTo>
                <a:lnTo>
                  <a:pt x="32" y="612"/>
                </a:lnTo>
                <a:lnTo>
                  <a:pt x="33" y="616"/>
                </a:lnTo>
                <a:lnTo>
                  <a:pt x="36" y="618"/>
                </a:lnTo>
                <a:lnTo>
                  <a:pt x="37" y="621"/>
                </a:lnTo>
                <a:lnTo>
                  <a:pt x="37" y="625"/>
                </a:lnTo>
                <a:lnTo>
                  <a:pt x="37" y="628"/>
                </a:lnTo>
                <a:lnTo>
                  <a:pt x="36" y="632"/>
                </a:lnTo>
                <a:lnTo>
                  <a:pt x="33" y="636"/>
                </a:lnTo>
                <a:lnTo>
                  <a:pt x="32" y="638"/>
                </a:lnTo>
                <a:lnTo>
                  <a:pt x="29" y="640"/>
                </a:lnTo>
                <a:lnTo>
                  <a:pt x="26" y="643"/>
                </a:lnTo>
                <a:lnTo>
                  <a:pt x="23" y="643"/>
                </a:lnTo>
                <a:lnTo>
                  <a:pt x="19" y="644"/>
                </a:lnTo>
                <a:lnTo>
                  <a:pt x="14" y="643"/>
                </a:lnTo>
                <a:lnTo>
                  <a:pt x="11" y="643"/>
                </a:lnTo>
                <a:lnTo>
                  <a:pt x="9" y="640"/>
                </a:lnTo>
                <a:lnTo>
                  <a:pt x="5" y="638"/>
                </a:lnTo>
                <a:lnTo>
                  <a:pt x="4" y="636"/>
                </a:lnTo>
                <a:lnTo>
                  <a:pt x="2" y="632"/>
                </a:lnTo>
                <a:lnTo>
                  <a:pt x="0" y="628"/>
                </a:lnTo>
                <a:lnTo>
                  <a:pt x="0" y="625"/>
                </a:lnTo>
                <a:lnTo>
                  <a:pt x="0" y="621"/>
                </a:lnTo>
                <a:lnTo>
                  <a:pt x="2" y="618"/>
                </a:lnTo>
                <a:lnTo>
                  <a:pt x="4" y="616"/>
                </a:lnTo>
                <a:lnTo>
                  <a:pt x="5" y="612"/>
                </a:lnTo>
                <a:lnTo>
                  <a:pt x="9" y="610"/>
                </a:lnTo>
                <a:lnTo>
                  <a:pt x="11" y="609"/>
                </a:lnTo>
                <a:lnTo>
                  <a:pt x="14" y="607"/>
                </a:lnTo>
                <a:lnTo>
                  <a:pt x="19" y="607"/>
                </a:lnTo>
                <a:lnTo>
                  <a:pt x="19" y="607"/>
                </a:lnTo>
                <a:close/>
                <a:moveTo>
                  <a:pt x="21" y="558"/>
                </a:moveTo>
                <a:lnTo>
                  <a:pt x="25" y="559"/>
                </a:lnTo>
                <a:lnTo>
                  <a:pt x="29" y="559"/>
                </a:lnTo>
                <a:lnTo>
                  <a:pt x="31" y="562"/>
                </a:lnTo>
                <a:lnTo>
                  <a:pt x="34" y="564"/>
                </a:lnTo>
                <a:lnTo>
                  <a:pt x="37" y="566"/>
                </a:lnTo>
                <a:lnTo>
                  <a:pt x="38" y="570"/>
                </a:lnTo>
                <a:lnTo>
                  <a:pt x="39" y="573"/>
                </a:lnTo>
                <a:lnTo>
                  <a:pt x="39" y="577"/>
                </a:lnTo>
                <a:lnTo>
                  <a:pt x="39" y="580"/>
                </a:lnTo>
                <a:lnTo>
                  <a:pt x="38" y="584"/>
                </a:lnTo>
                <a:lnTo>
                  <a:pt x="37" y="587"/>
                </a:lnTo>
                <a:lnTo>
                  <a:pt x="34" y="590"/>
                </a:lnTo>
                <a:lnTo>
                  <a:pt x="31" y="592"/>
                </a:lnTo>
                <a:lnTo>
                  <a:pt x="29" y="593"/>
                </a:lnTo>
                <a:lnTo>
                  <a:pt x="25" y="594"/>
                </a:lnTo>
                <a:lnTo>
                  <a:pt x="21" y="594"/>
                </a:lnTo>
                <a:lnTo>
                  <a:pt x="17" y="594"/>
                </a:lnTo>
                <a:lnTo>
                  <a:pt x="14" y="593"/>
                </a:lnTo>
                <a:lnTo>
                  <a:pt x="11" y="592"/>
                </a:lnTo>
                <a:lnTo>
                  <a:pt x="9" y="590"/>
                </a:lnTo>
                <a:lnTo>
                  <a:pt x="6" y="587"/>
                </a:lnTo>
                <a:lnTo>
                  <a:pt x="4" y="584"/>
                </a:lnTo>
                <a:lnTo>
                  <a:pt x="3" y="580"/>
                </a:lnTo>
                <a:lnTo>
                  <a:pt x="3" y="577"/>
                </a:lnTo>
                <a:lnTo>
                  <a:pt x="3" y="573"/>
                </a:lnTo>
                <a:lnTo>
                  <a:pt x="4" y="570"/>
                </a:lnTo>
                <a:lnTo>
                  <a:pt x="6" y="566"/>
                </a:lnTo>
                <a:lnTo>
                  <a:pt x="9" y="564"/>
                </a:lnTo>
                <a:lnTo>
                  <a:pt x="11" y="562"/>
                </a:lnTo>
                <a:lnTo>
                  <a:pt x="14" y="559"/>
                </a:lnTo>
                <a:lnTo>
                  <a:pt x="17" y="559"/>
                </a:lnTo>
                <a:lnTo>
                  <a:pt x="21" y="558"/>
                </a:lnTo>
                <a:lnTo>
                  <a:pt x="21" y="558"/>
                </a:lnTo>
                <a:close/>
                <a:moveTo>
                  <a:pt x="162" y="333"/>
                </a:moveTo>
                <a:lnTo>
                  <a:pt x="246" y="381"/>
                </a:lnTo>
                <a:lnTo>
                  <a:pt x="269" y="368"/>
                </a:lnTo>
                <a:lnTo>
                  <a:pt x="294" y="351"/>
                </a:lnTo>
                <a:lnTo>
                  <a:pt x="320" y="334"/>
                </a:lnTo>
                <a:lnTo>
                  <a:pt x="343" y="315"/>
                </a:lnTo>
                <a:lnTo>
                  <a:pt x="355" y="305"/>
                </a:lnTo>
                <a:lnTo>
                  <a:pt x="367" y="294"/>
                </a:lnTo>
                <a:lnTo>
                  <a:pt x="377" y="282"/>
                </a:lnTo>
                <a:lnTo>
                  <a:pt x="388" y="270"/>
                </a:lnTo>
                <a:lnTo>
                  <a:pt x="396" y="259"/>
                </a:lnTo>
                <a:lnTo>
                  <a:pt x="404" y="246"/>
                </a:lnTo>
                <a:lnTo>
                  <a:pt x="412" y="233"/>
                </a:lnTo>
                <a:lnTo>
                  <a:pt x="418" y="219"/>
                </a:lnTo>
                <a:lnTo>
                  <a:pt x="402" y="220"/>
                </a:lnTo>
                <a:lnTo>
                  <a:pt x="384" y="220"/>
                </a:lnTo>
                <a:lnTo>
                  <a:pt x="368" y="218"/>
                </a:lnTo>
                <a:lnTo>
                  <a:pt x="351" y="215"/>
                </a:lnTo>
                <a:lnTo>
                  <a:pt x="318" y="207"/>
                </a:lnTo>
                <a:lnTo>
                  <a:pt x="287" y="199"/>
                </a:lnTo>
                <a:lnTo>
                  <a:pt x="271" y="195"/>
                </a:lnTo>
                <a:lnTo>
                  <a:pt x="256" y="193"/>
                </a:lnTo>
                <a:lnTo>
                  <a:pt x="242" y="192"/>
                </a:lnTo>
                <a:lnTo>
                  <a:pt x="227" y="193"/>
                </a:lnTo>
                <a:lnTo>
                  <a:pt x="220" y="194"/>
                </a:lnTo>
                <a:lnTo>
                  <a:pt x="213" y="195"/>
                </a:lnTo>
                <a:lnTo>
                  <a:pt x="206" y="198"/>
                </a:lnTo>
                <a:lnTo>
                  <a:pt x="199" y="200"/>
                </a:lnTo>
                <a:lnTo>
                  <a:pt x="193" y="204"/>
                </a:lnTo>
                <a:lnTo>
                  <a:pt x="186" y="208"/>
                </a:lnTo>
                <a:lnTo>
                  <a:pt x="180" y="213"/>
                </a:lnTo>
                <a:lnTo>
                  <a:pt x="173" y="219"/>
                </a:lnTo>
                <a:lnTo>
                  <a:pt x="169" y="247"/>
                </a:lnTo>
                <a:lnTo>
                  <a:pt x="166" y="276"/>
                </a:lnTo>
                <a:lnTo>
                  <a:pt x="164" y="305"/>
                </a:lnTo>
                <a:lnTo>
                  <a:pt x="162" y="333"/>
                </a:lnTo>
                <a:lnTo>
                  <a:pt x="162" y="3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4" name="Google Shape;934;p37"/>
          <p:cNvSpPr/>
          <p:nvPr/>
        </p:nvSpPr>
        <p:spPr>
          <a:xfrm>
            <a:off x="5051957" y="3233449"/>
            <a:ext cx="299973" cy="187809"/>
          </a:xfrm>
          <a:custGeom>
            <a:rect b="b" l="l" r="r" t="t"/>
            <a:pathLst>
              <a:path extrusionOk="0" h="429" w="689">
                <a:moveTo>
                  <a:pt x="445" y="82"/>
                </a:moveTo>
                <a:lnTo>
                  <a:pt x="409" y="80"/>
                </a:lnTo>
                <a:lnTo>
                  <a:pt x="376" y="79"/>
                </a:lnTo>
                <a:lnTo>
                  <a:pt x="343" y="80"/>
                </a:lnTo>
                <a:lnTo>
                  <a:pt x="308" y="82"/>
                </a:lnTo>
                <a:lnTo>
                  <a:pt x="308" y="122"/>
                </a:lnTo>
                <a:lnTo>
                  <a:pt x="354" y="122"/>
                </a:lnTo>
                <a:lnTo>
                  <a:pt x="399" y="122"/>
                </a:lnTo>
                <a:lnTo>
                  <a:pt x="445" y="122"/>
                </a:lnTo>
                <a:lnTo>
                  <a:pt x="445" y="82"/>
                </a:lnTo>
                <a:close/>
                <a:moveTo>
                  <a:pt x="487" y="406"/>
                </a:moveTo>
                <a:lnTo>
                  <a:pt x="540" y="406"/>
                </a:lnTo>
                <a:lnTo>
                  <a:pt x="540" y="429"/>
                </a:lnTo>
                <a:lnTo>
                  <a:pt x="487" y="429"/>
                </a:lnTo>
                <a:lnTo>
                  <a:pt x="487" y="406"/>
                </a:lnTo>
                <a:close/>
                <a:moveTo>
                  <a:pt x="217" y="406"/>
                </a:moveTo>
                <a:lnTo>
                  <a:pt x="271" y="406"/>
                </a:lnTo>
                <a:lnTo>
                  <a:pt x="271" y="429"/>
                </a:lnTo>
                <a:lnTo>
                  <a:pt x="217" y="429"/>
                </a:lnTo>
                <a:lnTo>
                  <a:pt x="217" y="406"/>
                </a:lnTo>
                <a:close/>
                <a:moveTo>
                  <a:pt x="26" y="138"/>
                </a:moveTo>
                <a:lnTo>
                  <a:pt x="26" y="145"/>
                </a:lnTo>
                <a:lnTo>
                  <a:pt x="27" y="152"/>
                </a:lnTo>
                <a:lnTo>
                  <a:pt x="28" y="159"/>
                </a:lnTo>
                <a:lnTo>
                  <a:pt x="32" y="166"/>
                </a:lnTo>
                <a:lnTo>
                  <a:pt x="36" y="173"/>
                </a:lnTo>
                <a:lnTo>
                  <a:pt x="39" y="179"/>
                </a:lnTo>
                <a:lnTo>
                  <a:pt x="44" y="183"/>
                </a:lnTo>
                <a:lnTo>
                  <a:pt x="50" y="188"/>
                </a:lnTo>
                <a:lnTo>
                  <a:pt x="54" y="189"/>
                </a:lnTo>
                <a:lnTo>
                  <a:pt x="58" y="189"/>
                </a:lnTo>
                <a:lnTo>
                  <a:pt x="63" y="187"/>
                </a:lnTo>
                <a:lnTo>
                  <a:pt x="65" y="184"/>
                </a:lnTo>
                <a:lnTo>
                  <a:pt x="67" y="180"/>
                </a:lnTo>
                <a:lnTo>
                  <a:pt x="66" y="176"/>
                </a:lnTo>
                <a:lnTo>
                  <a:pt x="65" y="173"/>
                </a:lnTo>
                <a:lnTo>
                  <a:pt x="61" y="169"/>
                </a:lnTo>
                <a:lnTo>
                  <a:pt x="57" y="165"/>
                </a:lnTo>
                <a:lnTo>
                  <a:pt x="52" y="157"/>
                </a:lnTo>
                <a:lnTo>
                  <a:pt x="50" y="148"/>
                </a:lnTo>
                <a:lnTo>
                  <a:pt x="48" y="139"/>
                </a:lnTo>
                <a:lnTo>
                  <a:pt x="47" y="134"/>
                </a:lnTo>
                <a:lnTo>
                  <a:pt x="45" y="130"/>
                </a:lnTo>
                <a:lnTo>
                  <a:pt x="41" y="128"/>
                </a:lnTo>
                <a:lnTo>
                  <a:pt x="38" y="127"/>
                </a:lnTo>
                <a:lnTo>
                  <a:pt x="33" y="128"/>
                </a:lnTo>
                <a:lnTo>
                  <a:pt x="30" y="130"/>
                </a:lnTo>
                <a:lnTo>
                  <a:pt x="27" y="133"/>
                </a:lnTo>
                <a:lnTo>
                  <a:pt x="26" y="138"/>
                </a:lnTo>
                <a:lnTo>
                  <a:pt x="26" y="138"/>
                </a:lnTo>
                <a:close/>
                <a:moveTo>
                  <a:pt x="6" y="196"/>
                </a:moveTo>
                <a:lnTo>
                  <a:pt x="11" y="202"/>
                </a:lnTo>
                <a:lnTo>
                  <a:pt x="17" y="207"/>
                </a:lnTo>
                <a:lnTo>
                  <a:pt x="23" y="211"/>
                </a:lnTo>
                <a:lnTo>
                  <a:pt x="30" y="216"/>
                </a:lnTo>
                <a:lnTo>
                  <a:pt x="37" y="220"/>
                </a:lnTo>
                <a:lnTo>
                  <a:pt x="44" y="222"/>
                </a:lnTo>
                <a:lnTo>
                  <a:pt x="51" y="223"/>
                </a:lnTo>
                <a:lnTo>
                  <a:pt x="58" y="223"/>
                </a:lnTo>
                <a:lnTo>
                  <a:pt x="63" y="222"/>
                </a:lnTo>
                <a:lnTo>
                  <a:pt x="66" y="220"/>
                </a:lnTo>
                <a:lnTo>
                  <a:pt x="67" y="216"/>
                </a:lnTo>
                <a:lnTo>
                  <a:pt x="68" y="213"/>
                </a:lnTo>
                <a:lnTo>
                  <a:pt x="67" y="208"/>
                </a:lnTo>
                <a:lnTo>
                  <a:pt x="64" y="206"/>
                </a:lnTo>
                <a:lnTo>
                  <a:pt x="60" y="203"/>
                </a:lnTo>
                <a:lnTo>
                  <a:pt x="55" y="203"/>
                </a:lnTo>
                <a:lnTo>
                  <a:pt x="50" y="202"/>
                </a:lnTo>
                <a:lnTo>
                  <a:pt x="41" y="199"/>
                </a:lnTo>
                <a:lnTo>
                  <a:pt x="32" y="192"/>
                </a:lnTo>
                <a:lnTo>
                  <a:pt x="26" y="184"/>
                </a:lnTo>
                <a:lnTo>
                  <a:pt x="23" y="182"/>
                </a:lnTo>
                <a:lnTo>
                  <a:pt x="19" y="180"/>
                </a:lnTo>
                <a:lnTo>
                  <a:pt x="14" y="180"/>
                </a:lnTo>
                <a:lnTo>
                  <a:pt x="10" y="182"/>
                </a:lnTo>
                <a:lnTo>
                  <a:pt x="7" y="184"/>
                </a:lnTo>
                <a:lnTo>
                  <a:pt x="5" y="188"/>
                </a:lnTo>
                <a:lnTo>
                  <a:pt x="5" y="193"/>
                </a:lnTo>
                <a:lnTo>
                  <a:pt x="6" y="196"/>
                </a:lnTo>
                <a:lnTo>
                  <a:pt x="6" y="196"/>
                </a:lnTo>
                <a:close/>
                <a:moveTo>
                  <a:pt x="5" y="236"/>
                </a:moveTo>
                <a:lnTo>
                  <a:pt x="10" y="241"/>
                </a:lnTo>
                <a:lnTo>
                  <a:pt x="17" y="244"/>
                </a:lnTo>
                <a:lnTo>
                  <a:pt x="25" y="247"/>
                </a:lnTo>
                <a:lnTo>
                  <a:pt x="33" y="249"/>
                </a:lnTo>
                <a:lnTo>
                  <a:pt x="40" y="251"/>
                </a:lnTo>
                <a:lnTo>
                  <a:pt x="48" y="251"/>
                </a:lnTo>
                <a:lnTo>
                  <a:pt x="55" y="251"/>
                </a:lnTo>
                <a:lnTo>
                  <a:pt x="63" y="249"/>
                </a:lnTo>
                <a:lnTo>
                  <a:pt x="66" y="247"/>
                </a:lnTo>
                <a:lnTo>
                  <a:pt x="68" y="244"/>
                </a:lnTo>
                <a:lnTo>
                  <a:pt x="70" y="240"/>
                </a:lnTo>
                <a:lnTo>
                  <a:pt x="68" y="236"/>
                </a:lnTo>
                <a:lnTo>
                  <a:pt x="66" y="233"/>
                </a:lnTo>
                <a:lnTo>
                  <a:pt x="63" y="230"/>
                </a:lnTo>
                <a:lnTo>
                  <a:pt x="58" y="229"/>
                </a:lnTo>
                <a:lnTo>
                  <a:pt x="54" y="230"/>
                </a:lnTo>
                <a:lnTo>
                  <a:pt x="47" y="230"/>
                </a:lnTo>
                <a:lnTo>
                  <a:pt x="39" y="229"/>
                </a:lnTo>
                <a:lnTo>
                  <a:pt x="27" y="226"/>
                </a:lnTo>
                <a:lnTo>
                  <a:pt x="19" y="221"/>
                </a:lnTo>
                <a:lnTo>
                  <a:pt x="16" y="218"/>
                </a:lnTo>
                <a:lnTo>
                  <a:pt x="11" y="218"/>
                </a:lnTo>
                <a:lnTo>
                  <a:pt x="7" y="218"/>
                </a:lnTo>
                <a:lnTo>
                  <a:pt x="4" y="222"/>
                </a:lnTo>
                <a:lnTo>
                  <a:pt x="1" y="226"/>
                </a:lnTo>
                <a:lnTo>
                  <a:pt x="0" y="229"/>
                </a:lnTo>
                <a:lnTo>
                  <a:pt x="1" y="233"/>
                </a:lnTo>
                <a:lnTo>
                  <a:pt x="5" y="236"/>
                </a:lnTo>
                <a:lnTo>
                  <a:pt x="5" y="236"/>
                </a:lnTo>
                <a:close/>
                <a:moveTo>
                  <a:pt x="19" y="276"/>
                </a:moveTo>
                <a:lnTo>
                  <a:pt x="26" y="277"/>
                </a:lnTo>
                <a:lnTo>
                  <a:pt x="33" y="278"/>
                </a:lnTo>
                <a:lnTo>
                  <a:pt x="41" y="278"/>
                </a:lnTo>
                <a:lnTo>
                  <a:pt x="51" y="278"/>
                </a:lnTo>
                <a:lnTo>
                  <a:pt x="58" y="277"/>
                </a:lnTo>
                <a:lnTo>
                  <a:pt x="65" y="275"/>
                </a:lnTo>
                <a:lnTo>
                  <a:pt x="72" y="271"/>
                </a:lnTo>
                <a:lnTo>
                  <a:pt x="78" y="268"/>
                </a:lnTo>
                <a:lnTo>
                  <a:pt x="80" y="264"/>
                </a:lnTo>
                <a:lnTo>
                  <a:pt x="81" y="261"/>
                </a:lnTo>
                <a:lnTo>
                  <a:pt x="80" y="256"/>
                </a:lnTo>
                <a:lnTo>
                  <a:pt x="78" y="253"/>
                </a:lnTo>
                <a:lnTo>
                  <a:pt x="74" y="250"/>
                </a:lnTo>
                <a:lnTo>
                  <a:pt x="70" y="250"/>
                </a:lnTo>
                <a:lnTo>
                  <a:pt x="66" y="250"/>
                </a:lnTo>
                <a:lnTo>
                  <a:pt x="61" y="253"/>
                </a:lnTo>
                <a:lnTo>
                  <a:pt x="55" y="256"/>
                </a:lnTo>
                <a:lnTo>
                  <a:pt x="47" y="257"/>
                </a:lnTo>
                <a:lnTo>
                  <a:pt x="36" y="257"/>
                </a:lnTo>
                <a:lnTo>
                  <a:pt x="26" y="256"/>
                </a:lnTo>
                <a:lnTo>
                  <a:pt x="21" y="255"/>
                </a:lnTo>
                <a:lnTo>
                  <a:pt x="18" y="256"/>
                </a:lnTo>
                <a:lnTo>
                  <a:pt x="14" y="258"/>
                </a:lnTo>
                <a:lnTo>
                  <a:pt x="12" y="262"/>
                </a:lnTo>
                <a:lnTo>
                  <a:pt x="11" y="267"/>
                </a:lnTo>
                <a:lnTo>
                  <a:pt x="12" y="270"/>
                </a:lnTo>
                <a:lnTo>
                  <a:pt x="14" y="274"/>
                </a:lnTo>
                <a:lnTo>
                  <a:pt x="19" y="276"/>
                </a:lnTo>
                <a:lnTo>
                  <a:pt x="19" y="276"/>
                </a:lnTo>
                <a:close/>
                <a:moveTo>
                  <a:pt x="27" y="303"/>
                </a:moveTo>
                <a:lnTo>
                  <a:pt x="34" y="304"/>
                </a:lnTo>
                <a:lnTo>
                  <a:pt x="43" y="305"/>
                </a:lnTo>
                <a:lnTo>
                  <a:pt x="51" y="305"/>
                </a:lnTo>
                <a:lnTo>
                  <a:pt x="59" y="305"/>
                </a:lnTo>
                <a:lnTo>
                  <a:pt x="67" y="304"/>
                </a:lnTo>
                <a:lnTo>
                  <a:pt x="74" y="302"/>
                </a:lnTo>
                <a:lnTo>
                  <a:pt x="81" y="298"/>
                </a:lnTo>
                <a:lnTo>
                  <a:pt x="86" y="295"/>
                </a:lnTo>
                <a:lnTo>
                  <a:pt x="88" y="291"/>
                </a:lnTo>
                <a:lnTo>
                  <a:pt x="90" y="288"/>
                </a:lnTo>
                <a:lnTo>
                  <a:pt x="90" y="283"/>
                </a:lnTo>
                <a:lnTo>
                  <a:pt x="87" y="280"/>
                </a:lnTo>
                <a:lnTo>
                  <a:pt x="82" y="277"/>
                </a:lnTo>
                <a:lnTo>
                  <a:pt x="79" y="277"/>
                </a:lnTo>
                <a:lnTo>
                  <a:pt x="74" y="277"/>
                </a:lnTo>
                <a:lnTo>
                  <a:pt x="71" y="280"/>
                </a:lnTo>
                <a:lnTo>
                  <a:pt x="65" y="283"/>
                </a:lnTo>
                <a:lnTo>
                  <a:pt x="57" y="284"/>
                </a:lnTo>
                <a:lnTo>
                  <a:pt x="45" y="284"/>
                </a:lnTo>
                <a:lnTo>
                  <a:pt x="36" y="283"/>
                </a:lnTo>
                <a:lnTo>
                  <a:pt x="31" y="283"/>
                </a:lnTo>
                <a:lnTo>
                  <a:pt x="26" y="283"/>
                </a:lnTo>
                <a:lnTo>
                  <a:pt x="23" y="285"/>
                </a:lnTo>
                <a:lnTo>
                  <a:pt x="20" y="290"/>
                </a:lnTo>
                <a:lnTo>
                  <a:pt x="20" y="294"/>
                </a:lnTo>
                <a:lnTo>
                  <a:pt x="21" y="297"/>
                </a:lnTo>
                <a:lnTo>
                  <a:pt x="24" y="301"/>
                </a:lnTo>
                <a:lnTo>
                  <a:pt x="27" y="303"/>
                </a:lnTo>
                <a:lnTo>
                  <a:pt x="27" y="303"/>
                </a:lnTo>
                <a:close/>
                <a:moveTo>
                  <a:pt x="39" y="330"/>
                </a:moveTo>
                <a:lnTo>
                  <a:pt x="46" y="332"/>
                </a:lnTo>
                <a:lnTo>
                  <a:pt x="54" y="332"/>
                </a:lnTo>
                <a:lnTo>
                  <a:pt x="63" y="334"/>
                </a:lnTo>
                <a:lnTo>
                  <a:pt x="71" y="332"/>
                </a:lnTo>
                <a:lnTo>
                  <a:pt x="79" y="331"/>
                </a:lnTo>
                <a:lnTo>
                  <a:pt x="86" y="329"/>
                </a:lnTo>
                <a:lnTo>
                  <a:pt x="92" y="326"/>
                </a:lnTo>
                <a:lnTo>
                  <a:pt x="98" y="322"/>
                </a:lnTo>
                <a:lnTo>
                  <a:pt x="100" y="318"/>
                </a:lnTo>
                <a:lnTo>
                  <a:pt x="101" y="315"/>
                </a:lnTo>
                <a:lnTo>
                  <a:pt x="100" y="311"/>
                </a:lnTo>
                <a:lnTo>
                  <a:pt x="98" y="308"/>
                </a:lnTo>
                <a:lnTo>
                  <a:pt x="94" y="305"/>
                </a:lnTo>
                <a:lnTo>
                  <a:pt x="91" y="304"/>
                </a:lnTo>
                <a:lnTo>
                  <a:pt x="86" y="304"/>
                </a:lnTo>
                <a:lnTo>
                  <a:pt x="82" y="307"/>
                </a:lnTo>
                <a:lnTo>
                  <a:pt x="77" y="310"/>
                </a:lnTo>
                <a:lnTo>
                  <a:pt x="68" y="311"/>
                </a:lnTo>
                <a:lnTo>
                  <a:pt x="57" y="312"/>
                </a:lnTo>
                <a:lnTo>
                  <a:pt x="46" y="310"/>
                </a:lnTo>
                <a:lnTo>
                  <a:pt x="43" y="310"/>
                </a:lnTo>
                <a:lnTo>
                  <a:pt x="38" y="311"/>
                </a:lnTo>
                <a:lnTo>
                  <a:pt x="34" y="314"/>
                </a:lnTo>
                <a:lnTo>
                  <a:pt x="32" y="317"/>
                </a:lnTo>
                <a:lnTo>
                  <a:pt x="32" y="321"/>
                </a:lnTo>
                <a:lnTo>
                  <a:pt x="33" y="325"/>
                </a:lnTo>
                <a:lnTo>
                  <a:pt x="36" y="328"/>
                </a:lnTo>
                <a:lnTo>
                  <a:pt x="39" y="330"/>
                </a:lnTo>
                <a:lnTo>
                  <a:pt x="39" y="330"/>
                </a:lnTo>
                <a:close/>
                <a:moveTo>
                  <a:pt x="57" y="358"/>
                </a:moveTo>
                <a:lnTo>
                  <a:pt x="64" y="358"/>
                </a:lnTo>
                <a:lnTo>
                  <a:pt x="71" y="358"/>
                </a:lnTo>
                <a:lnTo>
                  <a:pt x="80" y="357"/>
                </a:lnTo>
                <a:lnTo>
                  <a:pt x="88" y="356"/>
                </a:lnTo>
                <a:lnTo>
                  <a:pt x="95" y="353"/>
                </a:lnTo>
                <a:lnTo>
                  <a:pt x="102" y="350"/>
                </a:lnTo>
                <a:lnTo>
                  <a:pt x="108" y="346"/>
                </a:lnTo>
                <a:lnTo>
                  <a:pt x="113" y="342"/>
                </a:lnTo>
                <a:lnTo>
                  <a:pt x="114" y="337"/>
                </a:lnTo>
                <a:lnTo>
                  <a:pt x="115" y="334"/>
                </a:lnTo>
                <a:lnTo>
                  <a:pt x="113" y="330"/>
                </a:lnTo>
                <a:lnTo>
                  <a:pt x="111" y="326"/>
                </a:lnTo>
                <a:lnTo>
                  <a:pt x="106" y="325"/>
                </a:lnTo>
                <a:lnTo>
                  <a:pt x="102" y="324"/>
                </a:lnTo>
                <a:lnTo>
                  <a:pt x="98" y="326"/>
                </a:lnTo>
                <a:lnTo>
                  <a:pt x="94" y="329"/>
                </a:lnTo>
                <a:lnTo>
                  <a:pt x="90" y="332"/>
                </a:lnTo>
                <a:lnTo>
                  <a:pt x="81" y="336"/>
                </a:lnTo>
                <a:lnTo>
                  <a:pt x="70" y="337"/>
                </a:lnTo>
                <a:lnTo>
                  <a:pt x="60" y="337"/>
                </a:lnTo>
                <a:lnTo>
                  <a:pt x="55" y="337"/>
                </a:lnTo>
                <a:lnTo>
                  <a:pt x="52" y="339"/>
                </a:lnTo>
                <a:lnTo>
                  <a:pt x="48" y="342"/>
                </a:lnTo>
                <a:lnTo>
                  <a:pt x="47" y="346"/>
                </a:lnTo>
                <a:lnTo>
                  <a:pt x="47" y="350"/>
                </a:lnTo>
                <a:lnTo>
                  <a:pt x="48" y="353"/>
                </a:lnTo>
                <a:lnTo>
                  <a:pt x="52" y="357"/>
                </a:lnTo>
                <a:lnTo>
                  <a:pt x="57" y="358"/>
                </a:lnTo>
                <a:lnTo>
                  <a:pt x="57" y="358"/>
                </a:lnTo>
                <a:close/>
                <a:moveTo>
                  <a:pt x="78" y="390"/>
                </a:moveTo>
                <a:lnTo>
                  <a:pt x="85" y="389"/>
                </a:lnTo>
                <a:lnTo>
                  <a:pt x="93" y="386"/>
                </a:lnTo>
                <a:lnTo>
                  <a:pt x="100" y="384"/>
                </a:lnTo>
                <a:lnTo>
                  <a:pt x="108" y="380"/>
                </a:lnTo>
                <a:lnTo>
                  <a:pt x="114" y="377"/>
                </a:lnTo>
                <a:lnTo>
                  <a:pt x="120" y="372"/>
                </a:lnTo>
                <a:lnTo>
                  <a:pt x="125" y="366"/>
                </a:lnTo>
                <a:lnTo>
                  <a:pt x="128" y="362"/>
                </a:lnTo>
                <a:lnTo>
                  <a:pt x="129" y="357"/>
                </a:lnTo>
                <a:lnTo>
                  <a:pt x="128" y="353"/>
                </a:lnTo>
                <a:lnTo>
                  <a:pt x="126" y="350"/>
                </a:lnTo>
                <a:lnTo>
                  <a:pt x="122" y="348"/>
                </a:lnTo>
                <a:lnTo>
                  <a:pt x="119" y="346"/>
                </a:lnTo>
                <a:lnTo>
                  <a:pt x="114" y="348"/>
                </a:lnTo>
                <a:lnTo>
                  <a:pt x="111" y="349"/>
                </a:lnTo>
                <a:lnTo>
                  <a:pt x="108" y="352"/>
                </a:lnTo>
                <a:lnTo>
                  <a:pt x="104" y="358"/>
                </a:lnTo>
                <a:lnTo>
                  <a:pt x="97" y="363"/>
                </a:lnTo>
                <a:lnTo>
                  <a:pt x="86" y="366"/>
                </a:lnTo>
                <a:lnTo>
                  <a:pt x="77" y="369"/>
                </a:lnTo>
                <a:lnTo>
                  <a:pt x="72" y="370"/>
                </a:lnTo>
                <a:lnTo>
                  <a:pt x="68" y="372"/>
                </a:lnTo>
                <a:lnTo>
                  <a:pt x="66" y="376"/>
                </a:lnTo>
                <a:lnTo>
                  <a:pt x="66" y="380"/>
                </a:lnTo>
                <a:lnTo>
                  <a:pt x="67" y="384"/>
                </a:lnTo>
                <a:lnTo>
                  <a:pt x="70" y="388"/>
                </a:lnTo>
                <a:lnTo>
                  <a:pt x="73" y="389"/>
                </a:lnTo>
                <a:lnTo>
                  <a:pt x="78" y="390"/>
                </a:lnTo>
                <a:lnTo>
                  <a:pt x="78" y="390"/>
                </a:lnTo>
                <a:close/>
                <a:moveTo>
                  <a:pt x="132" y="398"/>
                </a:moveTo>
                <a:lnTo>
                  <a:pt x="136" y="393"/>
                </a:lnTo>
                <a:lnTo>
                  <a:pt x="142" y="388"/>
                </a:lnTo>
                <a:lnTo>
                  <a:pt x="147" y="382"/>
                </a:lnTo>
                <a:lnTo>
                  <a:pt x="151" y="375"/>
                </a:lnTo>
                <a:lnTo>
                  <a:pt x="154" y="368"/>
                </a:lnTo>
                <a:lnTo>
                  <a:pt x="156" y="361"/>
                </a:lnTo>
                <a:lnTo>
                  <a:pt x="158" y="355"/>
                </a:lnTo>
                <a:lnTo>
                  <a:pt x="156" y="348"/>
                </a:lnTo>
                <a:lnTo>
                  <a:pt x="155" y="344"/>
                </a:lnTo>
                <a:lnTo>
                  <a:pt x="152" y="341"/>
                </a:lnTo>
                <a:lnTo>
                  <a:pt x="148" y="339"/>
                </a:lnTo>
                <a:lnTo>
                  <a:pt x="144" y="339"/>
                </a:lnTo>
                <a:lnTo>
                  <a:pt x="140" y="341"/>
                </a:lnTo>
                <a:lnTo>
                  <a:pt x="136" y="344"/>
                </a:lnTo>
                <a:lnTo>
                  <a:pt x="134" y="348"/>
                </a:lnTo>
                <a:lnTo>
                  <a:pt x="134" y="351"/>
                </a:lnTo>
                <a:lnTo>
                  <a:pt x="134" y="358"/>
                </a:lnTo>
                <a:lnTo>
                  <a:pt x="131" y="365"/>
                </a:lnTo>
                <a:lnTo>
                  <a:pt x="125" y="375"/>
                </a:lnTo>
                <a:lnTo>
                  <a:pt x="118" y="380"/>
                </a:lnTo>
                <a:lnTo>
                  <a:pt x="115" y="384"/>
                </a:lnTo>
                <a:lnTo>
                  <a:pt x="113" y="388"/>
                </a:lnTo>
                <a:lnTo>
                  <a:pt x="114" y="392"/>
                </a:lnTo>
                <a:lnTo>
                  <a:pt x="115" y="396"/>
                </a:lnTo>
                <a:lnTo>
                  <a:pt x="119" y="398"/>
                </a:lnTo>
                <a:lnTo>
                  <a:pt x="124" y="399"/>
                </a:lnTo>
                <a:lnTo>
                  <a:pt x="127" y="399"/>
                </a:lnTo>
                <a:lnTo>
                  <a:pt x="132" y="398"/>
                </a:lnTo>
                <a:lnTo>
                  <a:pt x="132" y="398"/>
                </a:lnTo>
                <a:close/>
                <a:moveTo>
                  <a:pt x="169" y="389"/>
                </a:moveTo>
                <a:lnTo>
                  <a:pt x="174" y="384"/>
                </a:lnTo>
                <a:lnTo>
                  <a:pt x="178" y="377"/>
                </a:lnTo>
                <a:lnTo>
                  <a:pt x="181" y="370"/>
                </a:lnTo>
                <a:lnTo>
                  <a:pt x="183" y="363"/>
                </a:lnTo>
                <a:lnTo>
                  <a:pt x="185" y="356"/>
                </a:lnTo>
                <a:lnTo>
                  <a:pt x="186" y="349"/>
                </a:lnTo>
                <a:lnTo>
                  <a:pt x="185" y="342"/>
                </a:lnTo>
                <a:lnTo>
                  <a:pt x="183" y="336"/>
                </a:lnTo>
                <a:lnTo>
                  <a:pt x="181" y="332"/>
                </a:lnTo>
                <a:lnTo>
                  <a:pt x="176" y="330"/>
                </a:lnTo>
                <a:lnTo>
                  <a:pt x="173" y="329"/>
                </a:lnTo>
                <a:lnTo>
                  <a:pt x="168" y="330"/>
                </a:lnTo>
                <a:lnTo>
                  <a:pt x="165" y="332"/>
                </a:lnTo>
                <a:lnTo>
                  <a:pt x="162" y="336"/>
                </a:lnTo>
                <a:lnTo>
                  <a:pt x="161" y="339"/>
                </a:lnTo>
                <a:lnTo>
                  <a:pt x="162" y="343"/>
                </a:lnTo>
                <a:lnTo>
                  <a:pt x="163" y="350"/>
                </a:lnTo>
                <a:lnTo>
                  <a:pt x="161" y="357"/>
                </a:lnTo>
                <a:lnTo>
                  <a:pt x="158" y="368"/>
                </a:lnTo>
                <a:lnTo>
                  <a:pt x="153" y="376"/>
                </a:lnTo>
                <a:lnTo>
                  <a:pt x="151" y="379"/>
                </a:lnTo>
                <a:lnTo>
                  <a:pt x="149" y="383"/>
                </a:lnTo>
                <a:lnTo>
                  <a:pt x="151" y="388"/>
                </a:lnTo>
                <a:lnTo>
                  <a:pt x="154" y="390"/>
                </a:lnTo>
                <a:lnTo>
                  <a:pt x="158" y="392"/>
                </a:lnTo>
                <a:lnTo>
                  <a:pt x="162" y="392"/>
                </a:lnTo>
                <a:lnTo>
                  <a:pt x="166" y="392"/>
                </a:lnTo>
                <a:lnTo>
                  <a:pt x="169" y="389"/>
                </a:lnTo>
                <a:lnTo>
                  <a:pt x="169" y="389"/>
                </a:lnTo>
                <a:close/>
                <a:moveTo>
                  <a:pt x="376" y="139"/>
                </a:moveTo>
                <a:lnTo>
                  <a:pt x="372" y="140"/>
                </a:lnTo>
                <a:lnTo>
                  <a:pt x="369" y="141"/>
                </a:lnTo>
                <a:lnTo>
                  <a:pt x="367" y="142"/>
                </a:lnTo>
                <a:lnTo>
                  <a:pt x="364" y="143"/>
                </a:lnTo>
                <a:lnTo>
                  <a:pt x="362" y="146"/>
                </a:lnTo>
                <a:lnTo>
                  <a:pt x="359" y="149"/>
                </a:lnTo>
                <a:lnTo>
                  <a:pt x="358" y="152"/>
                </a:lnTo>
                <a:lnTo>
                  <a:pt x="358" y="155"/>
                </a:lnTo>
                <a:lnTo>
                  <a:pt x="358" y="159"/>
                </a:lnTo>
                <a:lnTo>
                  <a:pt x="359" y="161"/>
                </a:lnTo>
                <a:lnTo>
                  <a:pt x="362" y="163"/>
                </a:lnTo>
                <a:lnTo>
                  <a:pt x="364" y="166"/>
                </a:lnTo>
                <a:lnTo>
                  <a:pt x="367" y="168"/>
                </a:lnTo>
                <a:lnTo>
                  <a:pt x="369" y="169"/>
                </a:lnTo>
                <a:lnTo>
                  <a:pt x="372" y="170"/>
                </a:lnTo>
                <a:lnTo>
                  <a:pt x="376" y="170"/>
                </a:lnTo>
                <a:lnTo>
                  <a:pt x="379" y="170"/>
                </a:lnTo>
                <a:lnTo>
                  <a:pt x="383" y="169"/>
                </a:lnTo>
                <a:lnTo>
                  <a:pt x="386" y="168"/>
                </a:lnTo>
                <a:lnTo>
                  <a:pt x="389" y="166"/>
                </a:lnTo>
                <a:lnTo>
                  <a:pt x="391" y="163"/>
                </a:lnTo>
                <a:lnTo>
                  <a:pt x="392" y="161"/>
                </a:lnTo>
                <a:lnTo>
                  <a:pt x="394" y="159"/>
                </a:lnTo>
                <a:lnTo>
                  <a:pt x="394" y="155"/>
                </a:lnTo>
                <a:lnTo>
                  <a:pt x="394" y="152"/>
                </a:lnTo>
                <a:lnTo>
                  <a:pt x="392" y="149"/>
                </a:lnTo>
                <a:lnTo>
                  <a:pt x="391" y="146"/>
                </a:lnTo>
                <a:lnTo>
                  <a:pt x="389" y="143"/>
                </a:lnTo>
                <a:lnTo>
                  <a:pt x="386" y="142"/>
                </a:lnTo>
                <a:lnTo>
                  <a:pt x="383" y="141"/>
                </a:lnTo>
                <a:lnTo>
                  <a:pt x="379" y="140"/>
                </a:lnTo>
                <a:lnTo>
                  <a:pt x="376" y="139"/>
                </a:lnTo>
                <a:lnTo>
                  <a:pt x="376" y="139"/>
                </a:lnTo>
                <a:close/>
                <a:moveTo>
                  <a:pt x="423" y="139"/>
                </a:moveTo>
                <a:lnTo>
                  <a:pt x="419" y="140"/>
                </a:lnTo>
                <a:lnTo>
                  <a:pt x="416" y="141"/>
                </a:lnTo>
                <a:lnTo>
                  <a:pt x="413" y="142"/>
                </a:lnTo>
                <a:lnTo>
                  <a:pt x="410" y="143"/>
                </a:lnTo>
                <a:lnTo>
                  <a:pt x="409" y="146"/>
                </a:lnTo>
                <a:lnTo>
                  <a:pt x="406" y="149"/>
                </a:lnTo>
                <a:lnTo>
                  <a:pt x="405" y="152"/>
                </a:lnTo>
                <a:lnTo>
                  <a:pt x="405" y="155"/>
                </a:lnTo>
                <a:lnTo>
                  <a:pt x="405" y="159"/>
                </a:lnTo>
                <a:lnTo>
                  <a:pt x="406" y="161"/>
                </a:lnTo>
                <a:lnTo>
                  <a:pt x="409" y="163"/>
                </a:lnTo>
                <a:lnTo>
                  <a:pt x="410" y="166"/>
                </a:lnTo>
                <a:lnTo>
                  <a:pt x="413" y="168"/>
                </a:lnTo>
                <a:lnTo>
                  <a:pt x="416" y="169"/>
                </a:lnTo>
                <a:lnTo>
                  <a:pt x="419" y="170"/>
                </a:lnTo>
                <a:lnTo>
                  <a:pt x="423" y="170"/>
                </a:lnTo>
                <a:lnTo>
                  <a:pt x="426" y="170"/>
                </a:lnTo>
                <a:lnTo>
                  <a:pt x="430" y="169"/>
                </a:lnTo>
                <a:lnTo>
                  <a:pt x="432" y="168"/>
                </a:lnTo>
                <a:lnTo>
                  <a:pt x="436" y="166"/>
                </a:lnTo>
                <a:lnTo>
                  <a:pt x="437" y="163"/>
                </a:lnTo>
                <a:lnTo>
                  <a:pt x="439" y="161"/>
                </a:lnTo>
                <a:lnTo>
                  <a:pt x="440" y="159"/>
                </a:lnTo>
                <a:lnTo>
                  <a:pt x="440" y="155"/>
                </a:lnTo>
                <a:lnTo>
                  <a:pt x="440" y="152"/>
                </a:lnTo>
                <a:lnTo>
                  <a:pt x="439" y="149"/>
                </a:lnTo>
                <a:lnTo>
                  <a:pt x="437" y="146"/>
                </a:lnTo>
                <a:lnTo>
                  <a:pt x="436" y="143"/>
                </a:lnTo>
                <a:lnTo>
                  <a:pt x="432" y="142"/>
                </a:lnTo>
                <a:lnTo>
                  <a:pt x="430" y="141"/>
                </a:lnTo>
                <a:lnTo>
                  <a:pt x="426" y="140"/>
                </a:lnTo>
                <a:lnTo>
                  <a:pt x="423" y="139"/>
                </a:lnTo>
                <a:lnTo>
                  <a:pt x="423" y="139"/>
                </a:lnTo>
                <a:close/>
                <a:moveTo>
                  <a:pt x="329" y="177"/>
                </a:moveTo>
                <a:lnTo>
                  <a:pt x="325" y="177"/>
                </a:lnTo>
                <a:lnTo>
                  <a:pt x="322" y="179"/>
                </a:lnTo>
                <a:lnTo>
                  <a:pt x="320" y="180"/>
                </a:lnTo>
                <a:lnTo>
                  <a:pt x="317" y="182"/>
                </a:lnTo>
                <a:lnTo>
                  <a:pt x="315" y="184"/>
                </a:lnTo>
                <a:lnTo>
                  <a:pt x="314" y="187"/>
                </a:lnTo>
                <a:lnTo>
                  <a:pt x="313" y="190"/>
                </a:lnTo>
                <a:lnTo>
                  <a:pt x="311" y="193"/>
                </a:lnTo>
                <a:lnTo>
                  <a:pt x="313" y="196"/>
                </a:lnTo>
                <a:lnTo>
                  <a:pt x="314" y="199"/>
                </a:lnTo>
                <a:lnTo>
                  <a:pt x="315" y="202"/>
                </a:lnTo>
                <a:lnTo>
                  <a:pt x="317" y="204"/>
                </a:lnTo>
                <a:lnTo>
                  <a:pt x="320" y="206"/>
                </a:lnTo>
                <a:lnTo>
                  <a:pt x="322" y="208"/>
                </a:lnTo>
                <a:lnTo>
                  <a:pt x="325" y="208"/>
                </a:lnTo>
                <a:lnTo>
                  <a:pt x="329" y="209"/>
                </a:lnTo>
                <a:lnTo>
                  <a:pt x="332" y="208"/>
                </a:lnTo>
                <a:lnTo>
                  <a:pt x="336" y="208"/>
                </a:lnTo>
                <a:lnTo>
                  <a:pt x="340" y="206"/>
                </a:lnTo>
                <a:lnTo>
                  <a:pt x="342" y="204"/>
                </a:lnTo>
                <a:lnTo>
                  <a:pt x="344" y="202"/>
                </a:lnTo>
                <a:lnTo>
                  <a:pt x="345" y="199"/>
                </a:lnTo>
                <a:lnTo>
                  <a:pt x="347" y="196"/>
                </a:lnTo>
                <a:lnTo>
                  <a:pt x="347" y="193"/>
                </a:lnTo>
                <a:lnTo>
                  <a:pt x="347" y="190"/>
                </a:lnTo>
                <a:lnTo>
                  <a:pt x="345" y="187"/>
                </a:lnTo>
                <a:lnTo>
                  <a:pt x="344" y="184"/>
                </a:lnTo>
                <a:lnTo>
                  <a:pt x="342" y="182"/>
                </a:lnTo>
                <a:lnTo>
                  <a:pt x="340" y="180"/>
                </a:lnTo>
                <a:lnTo>
                  <a:pt x="336" y="179"/>
                </a:lnTo>
                <a:lnTo>
                  <a:pt x="332" y="177"/>
                </a:lnTo>
                <a:lnTo>
                  <a:pt x="329" y="177"/>
                </a:lnTo>
                <a:lnTo>
                  <a:pt x="329" y="177"/>
                </a:lnTo>
                <a:close/>
                <a:moveTo>
                  <a:pt x="376" y="177"/>
                </a:moveTo>
                <a:lnTo>
                  <a:pt x="372" y="177"/>
                </a:lnTo>
                <a:lnTo>
                  <a:pt x="369" y="179"/>
                </a:lnTo>
                <a:lnTo>
                  <a:pt x="367" y="180"/>
                </a:lnTo>
                <a:lnTo>
                  <a:pt x="364" y="182"/>
                </a:lnTo>
                <a:lnTo>
                  <a:pt x="362" y="184"/>
                </a:lnTo>
                <a:lnTo>
                  <a:pt x="359" y="187"/>
                </a:lnTo>
                <a:lnTo>
                  <a:pt x="358" y="190"/>
                </a:lnTo>
                <a:lnTo>
                  <a:pt x="358" y="193"/>
                </a:lnTo>
                <a:lnTo>
                  <a:pt x="358" y="196"/>
                </a:lnTo>
                <a:lnTo>
                  <a:pt x="359" y="199"/>
                </a:lnTo>
                <a:lnTo>
                  <a:pt x="362" y="202"/>
                </a:lnTo>
                <a:lnTo>
                  <a:pt x="364" y="204"/>
                </a:lnTo>
                <a:lnTo>
                  <a:pt x="367" y="206"/>
                </a:lnTo>
                <a:lnTo>
                  <a:pt x="369" y="208"/>
                </a:lnTo>
                <a:lnTo>
                  <a:pt x="372" y="208"/>
                </a:lnTo>
                <a:lnTo>
                  <a:pt x="376" y="209"/>
                </a:lnTo>
                <a:lnTo>
                  <a:pt x="379" y="208"/>
                </a:lnTo>
                <a:lnTo>
                  <a:pt x="383" y="208"/>
                </a:lnTo>
                <a:lnTo>
                  <a:pt x="386" y="206"/>
                </a:lnTo>
                <a:lnTo>
                  <a:pt x="389" y="204"/>
                </a:lnTo>
                <a:lnTo>
                  <a:pt x="391" y="202"/>
                </a:lnTo>
                <a:lnTo>
                  <a:pt x="392" y="199"/>
                </a:lnTo>
                <a:lnTo>
                  <a:pt x="394" y="196"/>
                </a:lnTo>
                <a:lnTo>
                  <a:pt x="394" y="193"/>
                </a:lnTo>
                <a:lnTo>
                  <a:pt x="394" y="190"/>
                </a:lnTo>
                <a:lnTo>
                  <a:pt x="392" y="187"/>
                </a:lnTo>
                <a:lnTo>
                  <a:pt x="391" y="184"/>
                </a:lnTo>
                <a:lnTo>
                  <a:pt x="389" y="182"/>
                </a:lnTo>
                <a:lnTo>
                  <a:pt x="386" y="180"/>
                </a:lnTo>
                <a:lnTo>
                  <a:pt x="383" y="179"/>
                </a:lnTo>
                <a:lnTo>
                  <a:pt x="379" y="177"/>
                </a:lnTo>
                <a:lnTo>
                  <a:pt x="376" y="177"/>
                </a:lnTo>
                <a:lnTo>
                  <a:pt x="376" y="177"/>
                </a:lnTo>
                <a:close/>
                <a:moveTo>
                  <a:pt x="423" y="177"/>
                </a:moveTo>
                <a:lnTo>
                  <a:pt x="419" y="177"/>
                </a:lnTo>
                <a:lnTo>
                  <a:pt x="416" y="179"/>
                </a:lnTo>
                <a:lnTo>
                  <a:pt x="413" y="180"/>
                </a:lnTo>
                <a:lnTo>
                  <a:pt x="410" y="182"/>
                </a:lnTo>
                <a:lnTo>
                  <a:pt x="409" y="184"/>
                </a:lnTo>
                <a:lnTo>
                  <a:pt x="406" y="187"/>
                </a:lnTo>
                <a:lnTo>
                  <a:pt x="405" y="190"/>
                </a:lnTo>
                <a:lnTo>
                  <a:pt x="405" y="193"/>
                </a:lnTo>
                <a:lnTo>
                  <a:pt x="405" y="196"/>
                </a:lnTo>
                <a:lnTo>
                  <a:pt x="406" y="199"/>
                </a:lnTo>
                <a:lnTo>
                  <a:pt x="409" y="202"/>
                </a:lnTo>
                <a:lnTo>
                  <a:pt x="410" y="204"/>
                </a:lnTo>
                <a:lnTo>
                  <a:pt x="413" y="206"/>
                </a:lnTo>
                <a:lnTo>
                  <a:pt x="416" y="208"/>
                </a:lnTo>
                <a:lnTo>
                  <a:pt x="419" y="208"/>
                </a:lnTo>
                <a:lnTo>
                  <a:pt x="423" y="209"/>
                </a:lnTo>
                <a:lnTo>
                  <a:pt x="426" y="208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37" y="202"/>
                </a:lnTo>
                <a:lnTo>
                  <a:pt x="439" y="199"/>
                </a:lnTo>
                <a:lnTo>
                  <a:pt x="440" y="196"/>
                </a:lnTo>
                <a:lnTo>
                  <a:pt x="440" y="193"/>
                </a:lnTo>
                <a:lnTo>
                  <a:pt x="440" y="190"/>
                </a:lnTo>
                <a:lnTo>
                  <a:pt x="439" y="187"/>
                </a:lnTo>
                <a:lnTo>
                  <a:pt x="437" y="184"/>
                </a:lnTo>
                <a:lnTo>
                  <a:pt x="436" y="182"/>
                </a:lnTo>
                <a:lnTo>
                  <a:pt x="432" y="180"/>
                </a:lnTo>
                <a:lnTo>
                  <a:pt x="430" y="179"/>
                </a:lnTo>
                <a:lnTo>
                  <a:pt x="426" y="177"/>
                </a:lnTo>
                <a:lnTo>
                  <a:pt x="423" y="177"/>
                </a:lnTo>
                <a:lnTo>
                  <a:pt x="423" y="177"/>
                </a:lnTo>
                <a:close/>
                <a:moveTo>
                  <a:pt x="329" y="216"/>
                </a:moveTo>
                <a:lnTo>
                  <a:pt x="325" y="216"/>
                </a:lnTo>
                <a:lnTo>
                  <a:pt x="322" y="217"/>
                </a:lnTo>
                <a:lnTo>
                  <a:pt x="320" y="218"/>
                </a:lnTo>
                <a:lnTo>
                  <a:pt x="317" y="221"/>
                </a:lnTo>
                <a:lnTo>
                  <a:pt x="315" y="223"/>
                </a:lnTo>
                <a:lnTo>
                  <a:pt x="314" y="226"/>
                </a:lnTo>
                <a:lnTo>
                  <a:pt x="313" y="228"/>
                </a:lnTo>
                <a:lnTo>
                  <a:pt x="311" y="231"/>
                </a:lnTo>
                <a:lnTo>
                  <a:pt x="313" y="235"/>
                </a:lnTo>
                <a:lnTo>
                  <a:pt x="314" y="237"/>
                </a:lnTo>
                <a:lnTo>
                  <a:pt x="315" y="241"/>
                </a:lnTo>
                <a:lnTo>
                  <a:pt x="317" y="243"/>
                </a:lnTo>
                <a:lnTo>
                  <a:pt x="320" y="244"/>
                </a:lnTo>
                <a:lnTo>
                  <a:pt x="322" y="245"/>
                </a:lnTo>
                <a:lnTo>
                  <a:pt x="325" y="247"/>
                </a:lnTo>
                <a:lnTo>
                  <a:pt x="329" y="247"/>
                </a:lnTo>
                <a:lnTo>
                  <a:pt x="332" y="247"/>
                </a:lnTo>
                <a:lnTo>
                  <a:pt x="336" y="245"/>
                </a:lnTo>
                <a:lnTo>
                  <a:pt x="340" y="244"/>
                </a:lnTo>
                <a:lnTo>
                  <a:pt x="342" y="243"/>
                </a:lnTo>
                <a:lnTo>
                  <a:pt x="344" y="241"/>
                </a:lnTo>
                <a:lnTo>
                  <a:pt x="345" y="237"/>
                </a:lnTo>
                <a:lnTo>
                  <a:pt x="347" y="235"/>
                </a:lnTo>
                <a:lnTo>
                  <a:pt x="347" y="231"/>
                </a:lnTo>
                <a:lnTo>
                  <a:pt x="347" y="228"/>
                </a:lnTo>
                <a:lnTo>
                  <a:pt x="345" y="226"/>
                </a:lnTo>
                <a:lnTo>
                  <a:pt x="344" y="223"/>
                </a:lnTo>
                <a:lnTo>
                  <a:pt x="342" y="221"/>
                </a:lnTo>
                <a:lnTo>
                  <a:pt x="340" y="218"/>
                </a:lnTo>
                <a:lnTo>
                  <a:pt x="336" y="217"/>
                </a:lnTo>
                <a:lnTo>
                  <a:pt x="332" y="216"/>
                </a:lnTo>
                <a:lnTo>
                  <a:pt x="329" y="216"/>
                </a:lnTo>
                <a:lnTo>
                  <a:pt x="329" y="216"/>
                </a:lnTo>
                <a:close/>
                <a:moveTo>
                  <a:pt x="376" y="216"/>
                </a:moveTo>
                <a:lnTo>
                  <a:pt x="372" y="216"/>
                </a:lnTo>
                <a:lnTo>
                  <a:pt x="369" y="217"/>
                </a:lnTo>
                <a:lnTo>
                  <a:pt x="367" y="218"/>
                </a:lnTo>
                <a:lnTo>
                  <a:pt x="364" y="221"/>
                </a:lnTo>
                <a:lnTo>
                  <a:pt x="362" y="223"/>
                </a:lnTo>
                <a:lnTo>
                  <a:pt x="359" y="226"/>
                </a:lnTo>
                <a:lnTo>
                  <a:pt x="358" y="228"/>
                </a:lnTo>
                <a:lnTo>
                  <a:pt x="358" y="231"/>
                </a:lnTo>
                <a:lnTo>
                  <a:pt x="358" y="235"/>
                </a:lnTo>
                <a:lnTo>
                  <a:pt x="359" y="237"/>
                </a:lnTo>
                <a:lnTo>
                  <a:pt x="362" y="241"/>
                </a:lnTo>
                <a:lnTo>
                  <a:pt x="364" y="243"/>
                </a:lnTo>
                <a:lnTo>
                  <a:pt x="367" y="244"/>
                </a:lnTo>
                <a:lnTo>
                  <a:pt x="369" y="245"/>
                </a:lnTo>
                <a:lnTo>
                  <a:pt x="372" y="247"/>
                </a:lnTo>
                <a:lnTo>
                  <a:pt x="376" y="247"/>
                </a:lnTo>
                <a:lnTo>
                  <a:pt x="379" y="247"/>
                </a:lnTo>
                <a:lnTo>
                  <a:pt x="383" y="245"/>
                </a:lnTo>
                <a:lnTo>
                  <a:pt x="386" y="244"/>
                </a:lnTo>
                <a:lnTo>
                  <a:pt x="389" y="243"/>
                </a:lnTo>
                <a:lnTo>
                  <a:pt x="391" y="241"/>
                </a:lnTo>
                <a:lnTo>
                  <a:pt x="392" y="237"/>
                </a:lnTo>
                <a:lnTo>
                  <a:pt x="394" y="235"/>
                </a:lnTo>
                <a:lnTo>
                  <a:pt x="394" y="231"/>
                </a:lnTo>
                <a:lnTo>
                  <a:pt x="394" y="228"/>
                </a:lnTo>
                <a:lnTo>
                  <a:pt x="392" y="226"/>
                </a:lnTo>
                <a:lnTo>
                  <a:pt x="391" y="223"/>
                </a:lnTo>
                <a:lnTo>
                  <a:pt x="389" y="221"/>
                </a:lnTo>
                <a:lnTo>
                  <a:pt x="386" y="218"/>
                </a:lnTo>
                <a:lnTo>
                  <a:pt x="383" y="217"/>
                </a:lnTo>
                <a:lnTo>
                  <a:pt x="379" y="216"/>
                </a:lnTo>
                <a:lnTo>
                  <a:pt x="376" y="216"/>
                </a:lnTo>
                <a:lnTo>
                  <a:pt x="376" y="216"/>
                </a:lnTo>
                <a:close/>
                <a:moveTo>
                  <a:pt x="423" y="216"/>
                </a:moveTo>
                <a:lnTo>
                  <a:pt x="419" y="216"/>
                </a:lnTo>
                <a:lnTo>
                  <a:pt x="416" y="217"/>
                </a:lnTo>
                <a:lnTo>
                  <a:pt x="413" y="218"/>
                </a:lnTo>
                <a:lnTo>
                  <a:pt x="410" y="221"/>
                </a:lnTo>
                <a:lnTo>
                  <a:pt x="409" y="223"/>
                </a:lnTo>
                <a:lnTo>
                  <a:pt x="406" y="226"/>
                </a:lnTo>
                <a:lnTo>
                  <a:pt x="405" y="228"/>
                </a:lnTo>
                <a:lnTo>
                  <a:pt x="405" y="231"/>
                </a:lnTo>
                <a:lnTo>
                  <a:pt x="405" y="235"/>
                </a:lnTo>
                <a:lnTo>
                  <a:pt x="406" y="237"/>
                </a:lnTo>
                <a:lnTo>
                  <a:pt x="409" y="241"/>
                </a:lnTo>
                <a:lnTo>
                  <a:pt x="410" y="243"/>
                </a:lnTo>
                <a:lnTo>
                  <a:pt x="413" y="244"/>
                </a:lnTo>
                <a:lnTo>
                  <a:pt x="416" y="245"/>
                </a:lnTo>
                <a:lnTo>
                  <a:pt x="419" y="247"/>
                </a:lnTo>
                <a:lnTo>
                  <a:pt x="423" y="247"/>
                </a:lnTo>
                <a:lnTo>
                  <a:pt x="426" y="247"/>
                </a:lnTo>
                <a:lnTo>
                  <a:pt x="430" y="245"/>
                </a:lnTo>
                <a:lnTo>
                  <a:pt x="432" y="244"/>
                </a:lnTo>
                <a:lnTo>
                  <a:pt x="436" y="243"/>
                </a:lnTo>
                <a:lnTo>
                  <a:pt x="437" y="241"/>
                </a:lnTo>
                <a:lnTo>
                  <a:pt x="439" y="237"/>
                </a:lnTo>
                <a:lnTo>
                  <a:pt x="440" y="235"/>
                </a:lnTo>
                <a:lnTo>
                  <a:pt x="440" y="231"/>
                </a:lnTo>
                <a:lnTo>
                  <a:pt x="440" y="228"/>
                </a:lnTo>
                <a:lnTo>
                  <a:pt x="439" y="226"/>
                </a:lnTo>
                <a:lnTo>
                  <a:pt x="437" y="223"/>
                </a:lnTo>
                <a:lnTo>
                  <a:pt x="436" y="221"/>
                </a:lnTo>
                <a:lnTo>
                  <a:pt x="432" y="218"/>
                </a:lnTo>
                <a:lnTo>
                  <a:pt x="430" y="217"/>
                </a:lnTo>
                <a:lnTo>
                  <a:pt x="426" y="216"/>
                </a:lnTo>
                <a:lnTo>
                  <a:pt x="423" y="216"/>
                </a:lnTo>
                <a:lnTo>
                  <a:pt x="423" y="216"/>
                </a:lnTo>
                <a:close/>
                <a:moveTo>
                  <a:pt x="329" y="253"/>
                </a:moveTo>
                <a:lnTo>
                  <a:pt x="325" y="253"/>
                </a:lnTo>
                <a:lnTo>
                  <a:pt x="322" y="254"/>
                </a:lnTo>
                <a:lnTo>
                  <a:pt x="320" y="255"/>
                </a:lnTo>
                <a:lnTo>
                  <a:pt x="317" y="257"/>
                </a:lnTo>
                <a:lnTo>
                  <a:pt x="315" y="260"/>
                </a:lnTo>
                <a:lnTo>
                  <a:pt x="314" y="262"/>
                </a:lnTo>
                <a:lnTo>
                  <a:pt x="313" y="265"/>
                </a:lnTo>
                <a:lnTo>
                  <a:pt x="311" y="269"/>
                </a:lnTo>
                <a:lnTo>
                  <a:pt x="313" y="271"/>
                </a:lnTo>
                <a:lnTo>
                  <a:pt x="314" y="275"/>
                </a:lnTo>
                <a:lnTo>
                  <a:pt x="315" y="277"/>
                </a:lnTo>
                <a:lnTo>
                  <a:pt x="317" y="280"/>
                </a:lnTo>
                <a:lnTo>
                  <a:pt x="320" y="282"/>
                </a:lnTo>
                <a:lnTo>
                  <a:pt x="322" y="283"/>
                </a:lnTo>
                <a:lnTo>
                  <a:pt x="325" y="284"/>
                </a:lnTo>
                <a:lnTo>
                  <a:pt x="329" y="284"/>
                </a:lnTo>
                <a:lnTo>
                  <a:pt x="332" y="284"/>
                </a:lnTo>
                <a:lnTo>
                  <a:pt x="336" y="283"/>
                </a:lnTo>
                <a:lnTo>
                  <a:pt x="340" y="282"/>
                </a:lnTo>
                <a:lnTo>
                  <a:pt x="342" y="280"/>
                </a:lnTo>
                <a:lnTo>
                  <a:pt x="344" y="277"/>
                </a:lnTo>
                <a:lnTo>
                  <a:pt x="345" y="275"/>
                </a:lnTo>
                <a:lnTo>
                  <a:pt x="347" y="271"/>
                </a:lnTo>
                <a:lnTo>
                  <a:pt x="347" y="269"/>
                </a:lnTo>
                <a:lnTo>
                  <a:pt x="347" y="265"/>
                </a:lnTo>
                <a:lnTo>
                  <a:pt x="345" y="262"/>
                </a:lnTo>
                <a:lnTo>
                  <a:pt x="344" y="260"/>
                </a:lnTo>
                <a:lnTo>
                  <a:pt x="342" y="257"/>
                </a:lnTo>
                <a:lnTo>
                  <a:pt x="340" y="255"/>
                </a:lnTo>
                <a:lnTo>
                  <a:pt x="336" y="254"/>
                </a:lnTo>
                <a:lnTo>
                  <a:pt x="332" y="253"/>
                </a:lnTo>
                <a:lnTo>
                  <a:pt x="329" y="253"/>
                </a:lnTo>
                <a:lnTo>
                  <a:pt x="329" y="253"/>
                </a:lnTo>
                <a:close/>
                <a:moveTo>
                  <a:pt x="376" y="253"/>
                </a:moveTo>
                <a:lnTo>
                  <a:pt x="372" y="253"/>
                </a:lnTo>
                <a:lnTo>
                  <a:pt x="369" y="254"/>
                </a:lnTo>
                <a:lnTo>
                  <a:pt x="367" y="255"/>
                </a:lnTo>
                <a:lnTo>
                  <a:pt x="364" y="257"/>
                </a:lnTo>
                <a:lnTo>
                  <a:pt x="362" y="260"/>
                </a:lnTo>
                <a:lnTo>
                  <a:pt x="359" y="262"/>
                </a:lnTo>
                <a:lnTo>
                  <a:pt x="358" y="265"/>
                </a:lnTo>
                <a:lnTo>
                  <a:pt x="358" y="269"/>
                </a:lnTo>
                <a:lnTo>
                  <a:pt x="358" y="271"/>
                </a:lnTo>
                <a:lnTo>
                  <a:pt x="359" y="275"/>
                </a:lnTo>
                <a:lnTo>
                  <a:pt x="362" y="277"/>
                </a:lnTo>
                <a:lnTo>
                  <a:pt x="364" y="280"/>
                </a:lnTo>
                <a:lnTo>
                  <a:pt x="367" y="282"/>
                </a:lnTo>
                <a:lnTo>
                  <a:pt x="369" y="283"/>
                </a:lnTo>
                <a:lnTo>
                  <a:pt x="372" y="284"/>
                </a:lnTo>
                <a:lnTo>
                  <a:pt x="376" y="284"/>
                </a:lnTo>
                <a:lnTo>
                  <a:pt x="379" y="284"/>
                </a:lnTo>
                <a:lnTo>
                  <a:pt x="383" y="283"/>
                </a:lnTo>
                <a:lnTo>
                  <a:pt x="386" y="282"/>
                </a:lnTo>
                <a:lnTo>
                  <a:pt x="389" y="280"/>
                </a:lnTo>
                <a:lnTo>
                  <a:pt x="391" y="277"/>
                </a:lnTo>
                <a:lnTo>
                  <a:pt x="392" y="275"/>
                </a:lnTo>
                <a:lnTo>
                  <a:pt x="394" y="271"/>
                </a:lnTo>
                <a:lnTo>
                  <a:pt x="394" y="269"/>
                </a:lnTo>
                <a:lnTo>
                  <a:pt x="394" y="265"/>
                </a:lnTo>
                <a:lnTo>
                  <a:pt x="392" y="262"/>
                </a:lnTo>
                <a:lnTo>
                  <a:pt x="391" y="260"/>
                </a:lnTo>
                <a:lnTo>
                  <a:pt x="389" y="257"/>
                </a:lnTo>
                <a:lnTo>
                  <a:pt x="386" y="255"/>
                </a:lnTo>
                <a:lnTo>
                  <a:pt x="383" y="254"/>
                </a:lnTo>
                <a:lnTo>
                  <a:pt x="379" y="253"/>
                </a:lnTo>
                <a:lnTo>
                  <a:pt x="376" y="253"/>
                </a:lnTo>
                <a:lnTo>
                  <a:pt x="376" y="253"/>
                </a:lnTo>
                <a:close/>
                <a:moveTo>
                  <a:pt x="423" y="253"/>
                </a:moveTo>
                <a:lnTo>
                  <a:pt x="419" y="253"/>
                </a:lnTo>
                <a:lnTo>
                  <a:pt x="416" y="254"/>
                </a:lnTo>
                <a:lnTo>
                  <a:pt x="413" y="255"/>
                </a:lnTo>
                <a:lnTo>
                  <a:pt x="410" y="257"/>
                </a:lnTo>
                <a:lnTo>
                  <a:pt x="409" y="260"/>
                </a:lnTo>
                <a:lnTo>
                  <a:pt x="406" y="262"/>
                </a:lnTo>
                <a:lnTo>
                  <a:pt x="405" y="265"/>
                </a:lnTo>
                <a:lnTo>
                  <a:pt x="405" y="269"/>
                </a:lnTo>
                <a:lnTo>
                  <a:pt x="405" y="271"/>
                </a:lnTo>
                <a:lnTo>
                  <a:pt x="406" y="275"/>
                </a:lnTo>
                <a:lnTo>
                  <a:pt x="409" y="277"/>
                </a:lnTo>
                <a:lnTo>
                  <a:pt x="410" y="280"/>
                </a:lnTo>
                <a:lnTo>
                  <a:pt x="413" y="282"/>
                </a:lnTo>
                <a:lnTo>
                  <a:pt x="416" y="283"/>
                </a:lnTo>
                <a:lnTo>
                  <a:pt x="419" y="284"/>
                </a:lnTo>
                <a:lnTo>
                  <a:pt x="423" y="284"/>
                </a:lnTo>
                <a:lnTo>
                  <a:pt x="426" y="284"/>
                </a:lnTo>
                <a:lnTo>
                  <a:pt x="430" y="283"/>
                </a:lnTo>
                <a:lnTo>
                  <a:pt x="432" y="282"/>
                </a:lnTo>
                <a:lnTo>
                  <a:pt x="436" y="280"/>
                </a:lnTo>
                <a:lnTo>
                  <a:pt x="437" y="277"/>
                </a:lnTo>
                <a:lnTo>
                  <a:pt x="439" y="275"/>
                </a:lnTo>
                <a:lnTo>
                  <a:pt x="440" y="271"/>
                </a:lnTo>
                <a:lnTo>
                  <a:pt x="440" y="269"/>
                </a:lnTo>
                <a:lnTo>
                  <a:pt x="440" y="265"/>
                </a:lnTo>
                <a:lnTo>
                  <a:pt x="439" y="262"/>
                </a:lnTo>
                <a:lnTo>
                  <a:pt x="437" y="260"/>
                </a:lnTo>
                <a:lnTo>
                  <a:pt x="436" y="257"/>
                </a:lnTo>
                <a:lnTo>
                  <a:pt x="432" y="255"/>
                </a:lnTo>
                <a:lnTo>
                  <a:pt x="430" y="254"/>
                </a:lnTo>
                <a:lnTo>
                  <a:pt x="426" y="253"/>
                </a:lnTo>
                <a:lnTo>
                  <a:pt x="423" y="253"/>
                </a:lnTo>
                <a:lnTo>
                  <a:pt x="423" y="253"/>
                </a:lnTo>
                <a:close/>
                <a:moveTo>
                  <a:pt x="329" y="139"/>
                </a:moveTo>
                <a:lnTo>
                  <a:pt x="325" y="140"/>
                </a:lnTo>
                <a:lnTo>
                  <a:pt x="322" y="141"/>
                </a:lnTo>
                <a:lnTo>
                  <a:pt x="320" y="142"/>
                </a:lnTo>
                <a:lnTo>
                  <a:pt x="317" y="143"/>
                </a:lnTo>
                <a:lnTo>
                  <a:pt x="315" y="146"/>
                </a:lnTo>
                <a:lnTo>
                  <a:pt x="314" y="149"/>
                </a:lnTo>
                <a:lnTo>
                  <a:pt x="313" y="152"/>
                </a:lnTo>
                <a:lnTo>
                  <a:pt x="311" y="155"/>
                </a:lnTo>
                <a:lnTo>
                  <a:pt x="313" y="159"/>
                </a:lnTo>
                <a:lnTo>
                  <a:pt x="314" y="161"/>
                </a:lnTo>
                <a:lnTo>
                  <a:pt x="315" y="163"/>
                </a:lnTo>
                <a:lnTo>
                  <a:pt x="317" y="166"/>
                </a:lnTo>
                <a:lnTo>
                  <a:pt x="320" y="168"/>
                </a:lnTo>
                <a:lnTo>
                  <a:pt x="322" y="169"/>
                </a:lnTo>
                <a:lnTo>
                  <a:pt x="325" y="170"/>
                </a:lnTo>
                <a:lnTo>
                  <a:pt x="329" y="170"/>
                </a:lnTo>
                <a:lnTo>
                  <a:pt x="332" y="170"/>
                </a:lnTo>
                <a:lnTo>
                  <a:pt x="336" y="169"/>
                </a:lnTo>
                <a:lnTo>
                  <a:pt x="340" y="168"/>
                </a:lnTo>
                <a:lnTo>
                  <a:pt x="342" y="166"/>
                </a:lnTo>
                <a:lnTo>
                  <a:pt x="344" y="163"/>
                </a:lnTo>
                <a:lnTo>
                  <a:pt x="345" y="161"/>
                </a:lnTo>
                <a:lnTo>
                  <a:pt x="347" y="159"/>
                </a:lnTo>
                <a:lnTo>
                  <a:pt x="347" y="155"/>
                </a:lnTo>
                <a:lnTo>
                  <a:pt x="347" y="152"/>
                </a:lnTo>
                <a:lnTo>
                  <a:pt x="345" y="149"/>
                </a:lnTo>
                <a:lnTo>
                  <a:pt x="344" y="146"/>
                </a:lnTo>
                <a:lnTo>
                  <a:pt x="342" y="143"/>
                </a:lnTo>
                <a:lnTo>
                  <a:pt x="340" y="142"/>
                </a:lnTo>
                <a:lnTo>
                  <a:pt x="336" y="141"/>
                </a:lnTo>
                <a:lnTo>
                  <a:pt x="332" y="140"/>
                </a:lnTo>
                <a:lnTo>
                  <a:pt x="329" y="139"/>
                </a:lnTo>
                <a:lnTo>
                  <a:pt x="329" y="139"/>
                </a:lnTo>
                <a:close/>
                <a:moveTo>
                  <a:pt x="65" y="146"/>
                </a:moveTo>
                <a:lnTo>
                  <a:pt x="86" y="141"/>
                </a:lnTo>
                <a:lnTo>
                  <a:pt x="87" y="127"/>
                </a:lnTo>
                <a:lnTo>
                  <a:pt x="90" y="114"/>
                </a:lnTo>
                <a:lnTo>
                  <a:pt x="93" y="101"/>
                </a:lnTo>
                <a:lnTo>
                  <a:pt x="97" y="88"/>
                </a:lnTo>
                <a:lnTo>
                  <a:pt x="102" y="75"/>
                </a:lnTo>
                <a:lnTo>
                  <a:pt x="107" y="62"/>
                </a:lnTo>
                <a:lnTo>
                  <a:pt x="114" y="49"/>
                </a:lnTo>
                <a:lnTo>
                  <a:pt x="122" y="37"/>
                </a:lnTo>
                <a:lnTo>
                  <a:pt x="147" y="28"/>
                </a:lnTo>
                <a:lnTo>
                  <a:pt x="174" y="21"/>
                </a:lnTo>
                <a:lnTo>
                  <a:pt x="203" y="14"/>
                </a:lnTo>
                <a:lnTo>
                  <a:pt x="235" y="10"/>
                </a:lnTo>
                <a:lnTo>
                  <a:pt x="269" y="6"/>
                </a:lnTo>
                <a:lnTo>
                  <a:pt x="304" y="3"/>
                </a:lnTo>
                <a:lnTo>
                  <a:pt x="341" y="1"/>
                </a:lnTo>
                <a:lnTo>
                  <a:pt x="377" y="0"/>
                </a:lnTo>
                <a:lnTo>
                  <a:pt x="413" y="1"/>
                </a:lnTo>
                <a:lnTo>
                  <a:pt x="450" y="3"/>
                </a:lnTo>
                <a:lnTo>
                  <a:pt x="485" y="6"/>
                </a:lnTo>
                <a:lnTo>
                  <a:pt x="519" y="10"/>
                </a:lnTo>
                <a:lnTo>
                  <a:pt x="551" y="14"/>
                </a:lnTo>
                <a:lnTo>
                  <a:pt x="580" y="21"/>
                </a:lnTo>
                <a:lnTo>
                  <a:pt x="607" y="28"/>
                </a:lnTo>
                <a:lnTo>
                  <a:pt x="632" y="37"/>
                </a:lnTo>
                <a:lnTo>
                  <a:pt x="640" y="49"/>
                </a:lnTo>
                <a:lnTo>
                  <a:pt x="647" y="62"/>
                </a:lnTo>
                <a:lnTo>
                  <a:pt x="652" y="75"/>
                </a:lnTo>
                <a:lnTo>
                  <a:pt x="658" y="88"/>
                </a:lnTo>
                <a:lnTo>
                  <a:pt x="661" y="101"/>
                </a:lnTo>
                <a:lnTo>
                  <a:pt x="665" y="114"/>
                </a:lnTo>
                <a:lnTo>
                  <a:pt x="667" y="127"/>
                </a:lnTo>
                <a:lnTo>
                  <a:pt x="668" y="141"/>
                </a:lnTo>
                <a:lnTo>
                  <a:pt x="689" y="146"/>
                </a:lnTo>
                <a:lnTo>
                  <a:pt x="676" y="199"/>
                </a:lnTo>
                <a:lnTo>
                  <a:pt x="527" y="163"/>
                </a:lnTo>
                <a:lnTo>
                  <a:pt x="540" y="111"/>
                </a:lnTo>
                <a:lnTo>
                  <a:pt x="551" y="113"/>
                </a:lnTo>
                <a:lnTo>
                  <a:pt x="548" y="107"/>
                </a:lnTo>
                <a:lnTo>
                  <a:pt x="544" y="101"/>
                </a:lnTo>
                <a:lnTo>
                  <a:pt x="539" y="96"/>
                </a:lnTo>
                <a:lnTo>
                  <a:pt x="532" y="92"/>
                </a:lnTo>
                <a:lnTo>
                  <a:pt x="516" y="91"/>
                </a:lnTo>
                <a:lnTo>
                  <a:pt x="502" y="88"/>
                </a:lnTo>
                <a:lnTo>
                  <a:pt x="503" y="119"/>
                </a:lnTo>
                <a:lnTo>
                  <a:pt x="506" y="148"/>
                </a:lnTo>
                <a:lnTo>
                  <a:pt x="511" y="176"/>
                </a:lnTo>
                <a:lnTo>
                  <a:pt x="517" y="202"/>
                </a:lnTo>
                <a:lnTo>
                  <a:pt x="524" y="227"/>
                </a:lnTo>
                <a:lnTo>
                  <a:pt x="533" y="249"/>
                </a:lnTo>
                <a:lnTo>
                  <a:pt x="544" y="270"/>
                </a:lnTo>
                <a:lnTo>
                  <a:pt x="556" y="290"/>
                </a:lnTo>
                <a:lnTo>
                  <a:pt x="556" y="397"/>
                </a:lnTo>
                <a:lnTo>
                  <a:pt x="399" y="397"/>
                </a:lnTo>
                <a:lnTo>
                  <a:pt x="354" y="397"/>
                </a:lnTo>
                <a:lnTo>
                  <a:pt x="198" y="397"/>
                </a:lnTo>
                <a:lnTo>
                  <a:pt x="198" y="290"/>
                </a:lnTo>
                <a:lnTo>
                  <a:pt x="209" y="270"/>
                </a:lnTo>
                <a:lnTo>
                  <a:pt x="220" y="249"/>
                </a:lnTo>
                <a:lnTo>
                  <a:pt x="229" y="227"/>
                </a:lnTo>
                <a:lnTo>
                  <a:pt x="237" y="202"/>
                </a:lnTo>
                <a:lnTo>
                  <a:pt x="243" y="176"/>
                </a:lnTo>
                <a:lnTo>
                  <a:pt x="248" y="148"/>
                </a:lnTo>
                <a:lnTo>
                  <a:pt x="250" y="119"/>
                </a:lnTo>
                <a:lnTo>
                  <a:pt x="253" y="88"/>
                </a:lnTo>
                <a:lnTo>
                  <a:pt x="237" y="91"/>
                </a:lnTo>
                <a:lnTo>
                  <a:pt x="222" y="92"/>
                </a:lnTo>
                <a:lnTo>
                  <a:pt x="215" y="96"/>
                </a:lnTo>
                <a:lnTo>
                  <a:pt x="210" y="101"/>
                </a:lnTo>
                <a:lnTo>
                  <a:pt x="206" y="107"/>
                </a:lnTo>
                <a:lnTo>
                  <a:pt x="203" y="113"/>
                </a:lnTo>
                <a:lnTo>
                  <a:pt x="214" y="111"/>
                </a:lnTo>
                <a:lnTo>
                  <a:pt x="227" y="163"/>
                </a:lnTo>
                <a:lnTo>
                  <a:pt x="78" y="199"/>
                </a:lnTo>
                <a:lnTo>
                  <a:pt x="65" y="1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5" name="Google Shape;935;p37"/>
          <p:cNvSpPr/>
          <p:nvPr/>
        </p:nvSpPr>
        <p:spPr>
          <a:xfrm>
            <a:off x="4671123" y="4268939"/>
            <a:ext cx="200851" cy="289539"/>
          </a:xfrm>
          <a:custGeom>
            <a:rect b="b" l="l" r="r" t="t"/>
            <a:pathLst>
              <a:path extrusionOk="0" h="664" w="466">
                <a:moveTo>
                  <a:pt x="322" y="240"/>
                </a:moveTo>
                <a:lnTo>
                  <a:pt x="319" y="241"/>
                </a:lnTo>
                <a:lnTo>
                  <a:pt x="315" y="242"/>
                </a:lnTo>
                <a:lnTo>
                  <a:pt x="313" y="243"/>
                </a:lnTo>
                <a:lnTo>
                  <a:pt x="309" y="245"/>
                </a:lnTo>
                <a:lnTo>
                  <a:pt x="308" y="248"/>
                </a:lnTo>
                <a:lnTo>
                  <a:pt x="306" y="250"/>
                </a:lnTo>
                <a:lnTo>
                  <a:pt x="305" y="254"/>
                </a:lnTo>
                <a:lnTo>
                  <a:pt x="305" y="257"/>
                </a:lnTo>
                <a:lnTo>
                  <a:pt x="305" y="257"/>
                </a:lnTo>
                <a:lnTo>
                  <a:pt x="305" y="261"/>
                </a:lnTo>
                <a:lnTo>
                  <a:pt x="306" y="264"/>
                </a:lnTo>
                <a:lnTo>
                  <a:pt x="308" y="267"/>
                </a:lnTo>
                <a:lnTo>
                  <a:pt x="309" y="269"/>
                </a:lnTo>
                <a:lnTo>
                  <a:pt x="313" y="271"/>
                </a:lnTo>
                <a:lnTo>
                  <a:pt x="315" y="274"/>
                </a:lnTo>
                <a:lnTo>
                  <a:pt x="319" y="275"/>
                </a:lnTo>
                <a:lnTo>
                  <a:pt x="322" y="275"/>
                </a:lnTo>
                <a:lnTo>
                  <a:pt x="343" y="275"/>
                </a:lnTo>
                <a:lnTo>
                  <a:pt x="347" y="275"/>
                </a:lnTo>
                <a:lnTo>
                  <a:pt x="349" y="274"/>
                </a:lnTo>
                <a:lnTo>
                  <a:pt x="353" y="271"/>
                </a:lnTo>
                <a:lnTo>
                  <a:pt x="355" y="269"/>
                </a:lnTo>
                <a:lnTo>
                  <a:pt x="358" y="267"/>
                </a:lnTo>
                <a:lnTo>
                  <a:pt x="359" y="264"/>
                </a:lnTo>
                <a:lnTo>
                  <a:pt x="360" y="261"/>
                </a:lnTo>
                <a:lnTo>
                  <a:pt x="360" y="257"/>
                </a:lnTo>
                <a:lnTo>
                  <a:pt x="360" y="257"/>
                </a:lnTo>
                <a:lnTo>
                  <a:pt x="360" y="254"/>
                </a:lnTo>
                <a:lnTo>
                  <a:pt x="359" y="250"/>
                </a:lnTo>
                <a:lnTo>
                  <a:pt x="358" y="248"/>
                </a:lnTo>
                <a:lnTo>
                  <a:pt x="355" y="245"/>
                </a:lnTo>
                <a:lnTo>
                  <a:pt x="353" y="243"/>
                </a:lnTo>
                <a:lnTo>
                  <a:pt x="349" y="242"/>
                </a:lnTo>
                <a:lnTo>
                  <a:pt x="347" y="241"/>
                </a:lnTo>
                <a:lnTo>
                  <a:pt x="343" y="240"/>
                </a:lnTo>
                <a:lnTo>
                  <a:pt x="322" y="240"/>
                </a:lnTo>
                <a:close/>
                <a:moveTo>
                  <a:pt x="387" y="240"/>
                </a:moveTo>
                <a:lnTo>
                  <a:pt x="383" y="241"/>
                </a:lnTo>
                <a:lnTo>
                  <a:pt x="380" y="242"/>
                </a:lnTo>
                <a:lnTo>
                  <a:pt x="377" y="243"/>
                </a:lnTo>
                <a:lnTo>
                  <a:pt x="374" y="245"/>
                </a:lnTo>
                <a:lnTo>
                  <a:pt x="373" y="248"/>
                </a:lnTo>
                <a:lnTo>
                  <a:pt x="370" y="250"/>
                </a:lnTo>
                <a:lnTo>
                  <a:pt x="369" y="254"/>
                </a:lnTo>
                <a:lnTo>
                  <a:pt x="369" y="257"/>
                </a:lnTo>
                <a:lnTo>
                  <a:pt x="369" y="257"/>
                </a:lnTo>
                <a:lnTo>
                  <a:pt x="369" y="261"/>
                </a:lnTo>
                <a:lnTo>
                  <a:pt x="370" y="264"/>
                </a:lnTo>
                <a:lnTo>
                  <a:pt x="373" y="267"/>
                </a:lnTo>
                <a:lnTo>
                  <a:pt x="374" y="269"/>
                </a:lnTo>
                <a:lnTo>
                  <a:pt x="377" y="271"/>
                </a:lnTo>
                <a:lnTo>
                  <a:pt x="380" y="274"/>
                </a:lnTo>
                <a:lnTo>
                  <a:pt x="383" y="275"/>
                </a:lnTo>
                <a:lnTo>
                  <a:pt x="387" y="275"/>
                </a:lnTo>
                <a:lnTo>
                  <a:pt x="408" y="275"/>
                </a:lnTo>
                <a:lnTo>
                  <a:pt x="412" y="275"/>
                </a:lnTo>
                <a:lnTo>
                  <a:pt x="414" y="274"/>
                </a:lnTo>
                <a:lnTo>
                  <a:pt x="417" y="271"/>
                </a:lnTo>
                <a:lnTo>
                  <a:pt x="420" y="269"/>
                </a:lnTo>
                <a:lnTo>
                  <a:pt x="422" y="267"/>
                </a:lnTo>
                <a:lnTo>
                  <a:pt x="423" y="264"/>
                </a:lnTo>
                <a:lnTo>
                  <a:pt x="424" y="261"/>
                </a:lnTo>
                <a:lnTo>
                  <a:pt x="424" y="257"/>
                </a:lnTo>
                <a:lnTo>
                  <a:pt x="424" y="257"/>
                </a:lnTo>
                <a:lnTo>
                  <a:pt x="424" y="254"/>
                </a:lnTo>
                <a:lnTo>
                  <a:pt x="423" y="250"/>
                </a:lnTo>
                <a:lnTo>
                  <a:pt x="422" y="248"/>
                </a:lnTo>
                <a:lnTo>
                  <a:pt x="420" y="245"/>
                </a:lnTo>
                <a:lnTo>
                  <a:pt x="417" y="243"/>
                </a:lnTo>
                <a:lnTo>
                  <a:pt x="414" y="242"/>
                </a:lnTo>
                <a:lnTo>
                  <a:pt x="412" y="241"/>
                </a:lnTo>
                <a:lnTo>
                  <a:pt x="408" y="240"/>
                </a:lnTo>
                <a:lnTo>
                  <a:pt x="387" y="240"/>
                </a:lnTo>
                <a:close/>
                <a:moveTo>
                  <a:pt x="322" y="292"/>
                </a:moveTo>
                <a:lnTo>
                  <a:pt x="319" y="294"/>
                </a:lnTo>
                <a:lnTo>
                  <a:pt x="315" y="294"/>
                </a:lnTo>
                <a:lnTo>
                  <a:pt x="313" y="296"/>
                </a:lnTo>
                <a:lnTo>
                  <a:pt x="309" y="298"/>
                </a:lnTo>
                <a:lnTo>
                  <a:pt x="308" y="301"/>
                </a:lnTo>
                <a:lnTo>
                  <a:pt x="306" y="303"/>
                </a:lnTo>
                <a:lnTo>
                  <a:pt x="305" y="306"/>
                </a:lnTo>
                <a:lnTo>
                  <a:pt x="305" y="310"/>
                </a:lnTo>
                <a:lnTo>
                  <a:pt x="305" y="310"/>
                </a:lnTo>
                <a:lnTo>
                  <a:pt x="305" y="313"/>
                </a:lnTo>
                <a:lnTo>
                  <a:pt x="306" y="317"/>
                </a:lnTo>
                <a:lnTo>
                  <a:pt x="308" y="319"/>
                </a:lnTo>
                <a:lnTo>
                  <a:pt x="309" y="322"/>
                </a:lnTo>
                <a:lnTo>
                  <a:pt x="313" y="324"/>
                </a:lnTo>
                <a:lnTo>
                  <a:pt x="315" y="325"/>
                </a:lnTo>
                <a:lnTo>
                  <a:pt x="319" y="326"/>
                </a:lnTo>
                <a:lnTo>
                  <a:pt x="322" y="328"/>
                </a:lnTo>
                <a:lnTo>
                  <a:pt x="343" y="328"/>
                </a:lnTo>
                <a:lnTo>
                  <a:pt x="347" y="326"/>
                </a:lnTo>
                <a:lnTo>
                  <a:pt x="349" y="325"/>
                </a:lnTo>
                <a:lnTo>
                  <a:pt x="353" y="324"/>
                </a:lnTo>
                <a:lnTo>
                  <a:pt x="355" y="322"/>
                </a:lnTo>
                <a:lnTo>
                  <a:pt x="358" y="319"/>
                </a:lnTo>
                <a:lnTo>
                  <a:pt x="359" y="317"/>
                </a:lnTo>
                <a:lnTo>
                  <a:pt x="360" y="313"/>
                </a:lnTo>
                <a:lnTo>
                  <a:pt x="360" y="310"/>
                </a:lnTo>
                <a:lnTo>
                  <a:pt x="360" y="310"/>
                </a:lnTo>
                <a:lnTo>
                  <a:pt x="360" y="306"/>
                </a:lnTo>
                <a:lnTo>
                  <a:pt x="359" y="303"/>
                </a:lnTo>
                <a:lnTo>
                  <a:pt x="358" y="301"/>
                </a:lnTo>
                <a:lnTo>
                  <a:pt x="355" y="298"/>
                </a:lnTo>
                <a:lnTo>
                  <a:pt x="353" y="296"/>
                </a:lnTo>
                <a:lnTo>
                  <a:pt x="349" y="294"/>
                </a:lnTo>
                <a:lnTo>
                  <a:pt x="347" y="294"/>
                </a:lnTo>
                <a:lnTo>
                  <a:pt x="343" y="292"/>
                </a:lnTo>
                <a:lnTo>
                  <a:pt x="322" y="292"/>
                </a:lnTo>
                <a:close/>
                <a:moveTo>
                  <a:pt x="387" y="292"/>
                </a:moveTo>
                <a:lnTo>
                  <a:pt x="383" y="294"/>
                </a:lnTo>
                <a:lnTo>
                  <a:pt x="380" y="294"/>
                </a:lnTo>
                <a:lnTo>
                  <a:pt x="377" y="296"/>
                </a:lnTo>
                <a:lnTo>
                  <a:pt x="374" y="298"/>
                </a:lnTo>
                <a:lnTo>
                  <a:pt x="373" y="301"/>
                </a:lnTo>
                <a:lnTo>
                  <a:pt x="370" y="303"/>
                </a:lnTo>
                <a:lnTo>
                  <a:pt x="369" y="306"/>
                </a:lnTo>
                <a:lnTo>
                  <a:pt x="369" y="310"/>
                </a:lnTo>
                <a:lnTo>
                  <a:pt x="369" y="310"/>
                </a:lnTo>
                <a:lnTo>
                  <a:pt x="369" y="313"/>
                </a:lnTo>
                <a:lnTo>
                  <a:pt x="370" y="317"/>
                </a:lnTo>
                <a:lnTo>
                  <a:pt x="373" y="319"/>
                </a:lnTo>
                <a:lnTo>
                  <a:pt x="374" y="322"/>
                </a:lnTo>
                <a:lnTo>
                  <a:pt x="377" y="324"/>
                </a:lnTo>
                <a:lnTo>
                  <a:pt x="380" y="325"/>
                </a:lnTo>
                <a:lnTo>
                  <a:pt x="383" y="326"/>
                </a:lnTo>
                <a:lnTo>
                  <a:pt x="387" y="328"/>
                </a:lnTo>
                <a:lnTo>
                  <a:pt x="408" y="328"/>
                </a:lnTo>
                <a:lnTo>
                  <a:pt x="412" y="326"/>
                </a:lnTo>
                <a:lnTo>
                  <a:pt x="414" y="325"/>
                </a:lnTo>
                <a:lnTo>
                  <a:pt x="417" y="324"/>
                </a:lnTo>
                <a:lnTo>
                  <a:pt x="420" y="322"/>
                </a:lnTo>
                <a:lnTo>
                  <a:pt x="422" y="319"/>
                </a:lnTo>
                <a:lnTo>
                  <a:pt x="423" y="317"/>
                </a:lnTo>
                <a:lnTo>
                  <a:pt x="424" y="313"/>
                </a:lnTo>
                <a:lnTo>
                  <a:pt x="424" y="310"/>
                </a:lnTo>
                <a:lnTo>
                  <a:pt x="424" y="310"/>
                </a:lnTo>
                <a:lnTo>
                  <a:pt x="424" y="306"/>
                </a:lnTo>
                <a:lnTo>
                  <a:pt x="423" y="303"/>
                </a:lnTo>
                <a:lnTo>
                  <a:pt x="422" y="301"/>
                </a:lnTo>
                <a:lnTo>
                  <a:pt x="420" y="298"/>
                </a:lnTo>
                <a:lnTo>
                  <a:pt x="417" y="296"/>
                </a:lnTo>
                <a:lnTo>
                  <a:pt x="414" y="294"/>
                </a:lnTo>
                <a:lnTo>
                  <a:pt x="412" y="294"/>
                </a:lnTo>
                <a:lnTo>
                  <a:pt x="408" y="292"/>
                </a:lnTo>
                <a:lnTo>
                  <a:pt x="387" y="292"/>
                </a:lnTo>
                <a:close/>
                <a:moveTo>
                  <a:pt x="257" y="292"/>
                </a:moveTo>
                <a:lnTo>
                  <a:pt x="253" y="294"/>
                </a:lnTo>
                <a:lnTo>
                  <a:pt x="250" y="294"/>
                </a:lnTo>
                <a:lnTo>
                  <a:pt x="247" y="296"/>
                </a:lnTo>
                <a:lnTo>
                  <a:pt x="245" y="298"/>
                </a:lnTo>
                <a:lnTo>
                  <a:pt x="243" y="301"/>
                </a:lnTo>
                <a:lnTo>
                  <a:pt x="241" y="303"/>
                </a:lnTo>
                <a:lnTo>
                  <a:pt x="240" y="306"/>
                </a:lnTo>
                <a:lnTo>
                  <a:pt x="239" y="310"/>
                </a:lnTo>
                <a:lnTo>
                  <a:pt x="239" y="310"/>
                </a:lnTo>
                <a:lnTo>
                  <a:pt x="240" y="313"/>
                </a:lnTo>
                <a:lnTo>
                  <a:pt x="241" y="317"/>
                </a:lnTo>
                <a:lnTo>
                  <a:pt x="243" y="319"/>
                </a:lnTo>
                <a:lnTo>
                  <a:pt x="245" y="322"/>
                </a:lnTo>
                <a:lnTo>
                  <a:pt x="247" y="324"/>
                </a:lnTo>
                <a:lnTo>
                  <a:pt x="250" y="325"/>
                </a:lnTo>
                <a:lnTo>
                  <a:pt x="253" y="326"/>
                </a:lnTo>
                <a:lnTo>
                  <a:pt x="257" y="328"/>
                </a:lnTo>
                <a:lnTo>
                  <a:pt x="278" y="328"/>
                </a:lnTo>
                <a:lnTo>
                  <a:pt x="281" y="326"/>
                </a:lnTo>
                <a:lnTo>
                  <a:pt x="285" y="325"/>
                </a:lnTo>
                <a:lnTo>
                  <a:pt x="287" y="324"/>
                </a:lnTo>
                <a:lnTo>
                  <a:pt x="289" y="322"/>
                </a:lnTo>
                <a:lnTo>
                  <a:pt x="292" y="319"/>
                </a:lnTo>
                <a:lnTo>
                  <a:pt x="294" y="317"/>
                </a:lnTo>
                <a:lnTo>
                  <a:pt x="294" y="313"/>
                </a:lnTo>
                <a:lnTo>
                  <a:pt x="295" y="310"/>
                </a:lnTo>
                <a:lnTo>
                  <a:pt x="295" y="310"/>
                </a:lnTo>
                <a:lnTo>
                  <a:pt x="294" y="306"/>
                </a:lnTo>
                <a:lnTo>
                  <a:pt x="294" y="303"/>
                </a:lnTo>
                <a:lnTo>
                  <a:pt x="292" y="301"/>
                </a:lnTo>
                <a:lnTo>
                  <a:pt x="289" y="298"/>
                </a:lnTo>
                <a:lnTo>
                  <a:pt x="287" y="296"/>
                </a:lnTo>
                <a:lnTo>
                  <a:pt x="285" y="294"/>
                </a:lnTo>
                <a:lnTo>
                  <a:pt x="281" y="294"/>
                </a:lnTo>
                <a:lnTo>
                  <a:pt x="278" y="292"/>
                </a:lnTo>
                <a:lnTo>
                  <a:pt x="257" y="292"/>
                </a:lnTo>
                <a:close/>
                <a:moveTo>
                  <a:pt x="322" y="346"/>
                </a:moveTo>
                <a:lnTo>
                  <a:pt x="319" y="348"/>
                </a:lnTo>
                <a:lnTo>
                  <a:pt x="315" y="349"/>
                </a:lnTo>
                <a:lnTo>
                  <a:pt x="313" y="350"/>
                </a:lnTo>
                <a:lnTo>
                  <a:pt x="309" y="352"/>
                </a:lnTo>
                <a:lnTo>
                  <a:pt x="308" y="355"/>
                </a:lnTo>
                <a:lnTo>
                  <a:pt x="306" y="357"/>
                </a:lnTo>
                <a:lnTo>
                  <a:pt x="305" y="360"/>
                </a:lnTo>
                <a:lnTo>
                  <a:pt x="305" y="364"/>
                </a:lnTo>
                <a:lnTo>
                  <a:pt x="305" y="364"/>
                </a:lnTo>
                <a:lnTo>
                  <a:pt x="305" y="367"/>
                </a:lnTo>
                <a:lnTo>
                  <a:pt x="306" y="371"/>
                </a:lnTo>
                <a:lnTo>
                  <a:pt x="308" y="373"/>
                </a:lnTo>
                <a:lnTo>
                  <a:pt x="309" y="376"/>
                </a:lnTo>
                <a:lnTo>
                  <a:pt x="313" y="378"/>
                </a:lnTo>
                <a:lnTo>
                  <a:pt x="315" y="380"/>
                </a:lnTo>
                <a:lnTo>
                  <a:pt x="319" y="380"/>
                </a:lnTo>
                <a:lnTo>
                  <a:pt x="322" y="382"/>
                </a:lnTo>
                <a:lnTo>
                  <a:pt x="343" y="382"/>
                </a:lnTo>
                <a:lnTo>
                  <a:pt x="347" y="380"/>
                </a:lnTo>
                <a:lnTo>
                  <a:pt x="349" y="380"/>
                </a:lnTo>
                <a:lnTo>
                  <a:pt x="353" y="378"/>
                </a:lnTo>
                <a:lnTo>
                  <a:pt x="355" y="376"/>
                </a:lnTo>
                <a:lnTo>
                  <a:pt x="358" y="373"/>
                </a:lnTo>
                <a:lnTo>
                  <a:pt x="359" y="371"/>
                </a:lnTo>
                <a:lnTo>
                  <a:pt x="360" y="367"/>
                </a:lnTo>
                <a:lnTo>
                  <a:pt x="360" y="364"/>
                </a:lnTo>
                <a:lnTo>
                  <a:pt x="360" y="364"/>
                </a:lnTo>
                <a:lnTo>
                  <a:pt x="360" y="360"/>
                </a:lnTo>
                <a:lnTo>
                  <a:pt x="359" y="357"/>
                </a:lnTo>
                <a:lnTo>
                  <a:pt x="358" y="355"/>
                </a:lnTo>
                <a:lnTo>
                  <a:pt x="355" y="352"/>
                </a:lnTo>
                <a:lnTo>
                  <a:pt x="353" y="350"/>
                </a:lnTo>
                <a:lnTo>
                  <a:pt x="349" y="349"/>
                </a:lnTo>
                <a:lnTo>
                  <a:pt x="347" y="348"/>
                </a:lnTo>
                <a:lnTo>
                  <a:pt x="343" y="346"/>
                </a:lnTo>
                <a:lnTo>
                  <a:pt x="322" y="346"/>
                </a:lnTo>
                <a:close/>
                <a:moveTo>
                  <a:pt x="387" y="346"/>
                </a:moveTo>
                <a:lnTo>
                  <a:pt x="383" y="348"/>
                </a:lnTo>
                <a:lnTo>
                  <a:pt x="380" y="349"/>
                </a:lnTo>
                <a:lnTo>
                  <a:pt x="377" y="350"/>
                </a:lnTo>
                <a:lnTo>
                  <a:pt x="374" y="352"/>
                </a:lnTo>
                <a:lnTo>
                  <a:pt x="373" y="355"/>
                </a:lnTo>
                <a:lnTo>
                  <a:pt x="370" y="357"/>
                </a:lnTo>
                <a:lnTo>
                  <a:pt x="369" y="360"/>
                </a:lnTo>
                <a:lnTo>
                  <a:pt x="369" y="364"/>
                </a:lnTo>
                <a:lnTo>
                  <a:pt x="369" y="364"/>
                </a:lnTo>
                <a:lnTo>
                  <a:pt x="369" y="367"/>
                </a:lnTo>
                <a:lnTo>
                  <a:pt x="370" y="371"/>
                </a:lnTo>
                <a:lnTo>
                  <a:pt x="373" y="373"/>
                </a:lnTo>
                <a:lnTo>
                  <a:pt x="374" y="376"/>
                </a:lnTo>
                <a:lnTo>
                  <a:pt x="377" y="378"/>
                </a:lnTo>
                <a:lnTo>
                  <a:pt x="380" y="380"/>
                </a:lnTo>
                <a:lnTo>
                  <a:pt x="383" y="380"/>
                </a:lnTo>
                <a:lnTo>
                  <a:pt x="387" y="382"/>
                </a:lnTo>
                <a:lnTo>
                  <a:pt x="408" y="382"/>
                </a:lnTo>
                <a:lnTo>
                  <a:pt x="412" y="380"/>
                </a:lnTo>
                <a:lnTo>
                  <a:pt x="414" y="380"/>
                </a:lnTo>
                <a:lnTo>
                  <a:pt x="417" y="378"/>
                </a:lnTo>
                <a:lnTo>
                  <a:pt x="420" y="376"/>
                </a:lnTo>
                <a:lnTo>
                  <a:pt x="422" y="373"/>
                </a:lnTo>
                <a:lnTo>
                  <a:pt x="423" y="371"/>
                </a:lnTo>
                <a:lnTo>
                  <a:pt x="424" y="367"/>
                </a:lnTo>
                <a:lnTo>
                  <a:pt x="424" y="364"/>
                </a:lnTo>
                <a:lnTo>
                  <a:pt x="424" y="364"/>
                </a:lnTo>
                <a:lnTo>
                  <a:pt x="424" y="360"/>
                </a:lnTo>
                <a:lnTo>
                  <a:pt x="423" y="357"/>
                </a:lnTo>
                <a:lnTo>
                  <a:pt x="422" y="355"/>
                </a:lnTo>
                <a:lnTo>
                  <a:pt x="420" y="352"/>
                </a:lnTo>
                <a:lnTo>
                  <a:pt x="417" y="350"/>
                </a:lnTo>
                <a:lnTo>
                  <a:pt x="414" y="349"/>
                </a:lnTo>
                <a:lnTo>
                  <a:pt x="412" y="348"/>
                </a:lnTo>
                <a:lnTo>
                  <a:pt x="408" y="346"/>
                </a:lnTo>
                <a:lnTo>
                  <a:pt x="387" y="346"/>
                </a:lnTo>
                <a:close/>
                <a:moveTo>
                  <a:pt x="257" y="346"/>
                </a:moveTo>
                <a:lnTo>
                  <a:pt x="253" y="348"/>
                </a:lnTo>
                <a:lnTo>
                  <a:pt x="250" y="349"/>
                </a:lnTo>
                <a:lnTo>
                  <a:pt x="247" y="350"/>
                </a:lnTo>
                <a:lnTo>
                  <a:pt x="245" y="352"/>
                </a:lnTo>
                <a:lnTo>
                  <a:pt x="243" y="355"/>
                </a:lnTo>
                <a:lnTo>
                  <a:pt x="241" y="357"/>
                </a:lnTo>
                <a:lnTo>
                  <a:pt x="240" y="360"/>
                </a:lnTo>
                <a:lnTo>
                  <a:pt x="239" y="364"/>
                </a:lnTo>
                <a:lnTo>
                  <a:pt x="239" y="364"/>
                </a:lnTo>
                <a:lnTo>
                  <a:pt x="240" y="367"/>
                </a:lnTo>
                <a:lnTo>
                  <a:pt x="241" y="371"/>
                </a:lnTo>
                <a:lnTo>
                  <a:pt x="243" y="373"/>
                </a:lnTo>
                <a:lnTo>
                  <a:pt x="245" y="376"/>
                </a:lnTo>
                <a:lnTo>
                  <a:pt x="247" y="378"/>
                </a:lnTo>
                <a:lnTo>
                  <a:pt x="250" y="380"/>
                </a:lnTo>
                <a:lnTo>
                  <a:pt x="253" y="380"/>
                </a:lnTo>
                <a:lnTo>
                  <a:pt x="257" y="382"/>
                </a:lnTo>
                <a:lnTo>
                  <a:pt x="278" y="382"/>
                </a:lnTo>
                <a:lnTo>
                  <a:pt x="281" y="380"/>
                </a:lnTo>
                <a:lnTo>
                  <a:pt x="285" y="380"/>
                </a:lnTo>
                <a:lnTo>
                  <a:pt x="287" y="378"/>
                </a:lnTo>
                <a:lnTo>
                  <a:pt x="289" y="376"/>
                </a:lnTo>
                <a:lnTo>
                  <a:pt x="292" y="373"/>
                </a:lnTo>
                <a:lnTo>
                  <a:pt x="294" y="371"/>
                </a:lnTo>
                <a:lnTo>
                  <a:pt x="294" y="367"/>
                </a:lnTo>
                <a:lnTo>
                  <a:pt x="295" y="364"/>
                </a:lnTo>
                <a:lnTo>
                  <a:pt x="295" y="364"/>
                </a:lnTo>
                <a:lnTo>
                  <a:pt x="294" y="360"/>
                </a:lnTo>
                <a:lnTo>
                  <a:pt x="294" y="357"/>
                </a:lnTo>
                <a:lnTo>
                  <a:pt x="292" y="355"/>
                </a:lnTo>
                <a:lnTo>
                  <a:pt x="289" y="352"/>
                </a:lnTo>
                <a:lnTo>
                  <a:pt x="287" y="350"/>
                </a:lnTo>
                <a:lnTo>
                  <a:pt x="285" y="349"/>
                </a:lnTo>
                <a:lnTo>
                  <a:pt x="281" y="348"/>
                </a:lnTo>
                <a:lnTo>
                  <a:pt x="278" y="346"/>
                </a:lnTo>
                <a:lnTo>
                  <a:pt x="257" y="346"/>
                </a:lnTo>
                <a:close/>
                <a:moveTo>
                  <a:pt x="322" y="406"/>
                </a:moveTo>
                <a:lnTo>
                  <a:pt x="319" y="406"/>
                </a:lnTo>
                <a:lnTo>
                  <a:pt x="315" y="407"/>
                </a:lnTo>
                <a:lnTo>
                  <a:pt x="313" y="409"/>
                </a:lnTo>
                <a:lnTo>
                  <a:pt x="309" y="411"/>
                </a:lnTo>
                <a:lnTo>
                  <a:pt x="308" y="413"/>
                </a:lnTo>
                <a:lnTo>
                  <a:pt x="306" y="416"/>
                </a:lnTo>
                <a:lnTo>
                  <a:pt x="305" y="419"/>
                </a:lnTo>
                <a:lnTo>
                  <a:pt x="305" y="423"/>
                </a:lnTo>
                <a:lnTo>
                  <a:pt x="305" y="423"/>
                </a:lnTo>
                <a:lnTo>
                  <a:pt x="305" y="426"/>
                </a:lnTo>
                <a:lnTo>
                  <a:pt x="306" y="430"/>
                </a:lnTo>
                <a:lnTo>
                  <a:pt x="308" y="432"/>
                </a:lnTo>
                <a:lnTo>
                  <a:pt x="309" y="436"/>
                </a:lnTo>
                <a:lnTo>
                  <a:pt x="313" y="437"/>
                </a:lnTo>
                <a:lnTo>
                  <a:pt x="315" y="439"/>
                </a:lnTo>
                <a:lnTo>
                  <a:pt x="319" y="440"/>
                </a:lnTo>
                <a:lnTo>
                  <a:pt x="322" y="440"/>
                </a:lnTo>
                <a:lnTo>
                  <a:pt x="343" y="440"/>
                </a:lnTo>
                <a:lnTo>
                  <a:pt x="347" y="440"/>
                </a:lnTo>
                <a:lnTo>
                  <a:pt x="349" y="439"/>
                </a:lnTo>
                <a:lnTo>
                  <a:pt x="353" y="437"/>
                </a:lnTo>
                <a:lnTo>
                  <a:pt x="355" y="436"/>
                </a:lnTo>
                <a:lnTo>
                  <a:pt x="358" y="432"/>
                </a:lnTo>
                <a:lnTo>
                  <a:pt x="359" y="430"/>
                </a:lnTo>
                <a:lnTo>
                  <a:pt x="360" y="426"/>
                </a:lnTo>
                <a:lnTo>
                  <a:pt x="360" y="423"/>
                </a:lnTo>
                <a:lnTo>
                  <a:pt x="360" y="423"/>
                </a:lnTo>
                <a:lnTo>
                  <a:pt x="360" y="419"/>
                </a:lnTo>
                <a:lnTo>
                  <a:pt x="359" y="416"/>
                </a:lnTo>
                <a:lnTo>
                  <a:pt x="358" y="413"/>
                </a:lnTo>
                <a:lnTo>
                  <a:pt x="355" y="411"/>
                </a:lnTo>
                <a:lnTo>
                  <a:pt x="353" y="409"/>
                </a:lnTo>
                <a:lnTo>
                  <a:pt x="349" y="407"/>
                </a:lnTo>
                <a:lnTo>
                  <a:pt x="347" y="406"/>
                </a:lnTo>
                <a:lnTo>
                  <a:pt x="343" y="406"/>
                </a:lnTo>
                <a:lnTo>
                  <a:pt x="322" y="406"/>
                </a:lnTo>
                <a:close/>
                <a:moveTo>
                  <a:pt x="387" y="406"/>
                </a:moveTo>
                <a:lnTo>
                  <a:pt x="383" y="406"/>
                </a:lnTo>
                <a:lnTo>
                  <a:pt x="380" y="407"/>
                </a:lnTo>
                <a:lnTo>
                  <a:pt x="377" y="409"/>
                </a:lnTo>
                <a:lnTo>
                  <a:pt x="374" y="411"/>
                </a:lnTo>
                <a:lnTo>
                  <a:pt x="373" y="413"/>
                </a:lnTo>
                <a:lnTo>
                  <a:pt x="370" y="416"/>
                </a:lnTo>
                <a:lnTo>
                  <a:pt x="369" y="419"/>
                </a:lnTo>
                <a:lnTo>
                  <a:pt x="369" y="423"/>
                </a:lnTo>
                <a:lnTo>
                  <a:pt x="369" y="423"/>
                </a:lnTo>
                <a:lnTo>
                  <a:pt x="369" y="426"/>
                </a:lnTo>
                <a:lnTo>
                  <a:pt x="370" y="430"/>
                </a:lnTo>
                <a:lnTo>
                  <a:pt x="373" y="432"/>
                </a:lnTo>
                <a:lnTo>
                  <a:pt x="374" y="436"/>
                </a:lnTo>
                <a:lnTo>
                  <a:pt x="377" y="437"/>
                </a:lnTo>
                <a:lnTo>
                  <a:pt x="380" y="439"/>
                </a:lnTo>
                <a:lnTo>
                  <a:pt x="383" y="440"/>
                </a:lnTo>
                <a:lnTo>
                  <a:pt x="387" y="440"/>
                </a:lnTo>
                <a:lnTo>
                  <a:pt x="408" y="440"/>
                </a:lnTo>
                <a:lnTo>
                  <a:pt x="412" y="440"/>
                </a:lnTo>
                <a:lnTo>
                  <a:pt x="414" y="439"/>
                </a:lnTo>
                <a:lnTo>
                  <a:pt x="417" y="437"/>
                </a:lnTo>
                <a:lnTo>
                  <a:pt x="420" y="436"/>
                </a:lnTo>
                <a:lnTo>
                  <a:pt x="422" y="432"/>
                </a:lnTo>
                <a:lnTo>
                  <a:pt x="423" y="430"/>
                </a:lnTo>
                <a:lnTo>
                  <a:pt x="424" y="426"/>
                </a:lnTo>
                <a:lnTo>
                  <a:pt x="424" y="423"/>
                </a:lnTo>
                <a:lnTo>
                  <a:pt x="424" y="423"/>
                </a:lnTo>
                <a:lnTo>
                  <a:pt x="424" y="419"/>
                </a:lnTo>
                <a:lnTo>
                  <a:pt x="423" y="416"/>
                </a:lnTo>
                <a:lnTo>
                  <a:pt x="422" y="413"/>
                </a:lnTo>
                <a:lnTo>
                  <a:pt x="420" y="411"/>
                </a:lnTo>
                <a:lnTo>
                  <a:pt x="417" y="409"/>
                </a:lnTo>
                <a:lnTo>
                  <a:pt x="414" y="407"/>
                </a:lnTo>
                <a:lnTo>
                  <a:pt x="412" y="406"/>
                </a:lnTo>
                <a:lnTo>
                  <a:pt x="408" y="406"/>
                </a:lnTo>
                <a:lnTo>
                  <a:pt x="387" y="406"/>
                </a:lnTo>
                <a:close/>
                <a:moveTo>
                  <a:pt x="257" y="406"/>
                </a:moveTo>
                <a:lnTo>
                  <a:pt x="253" y="406"/>
                </a:lnTo>
                <a:lnTo>
                  <a:pt x="250" y="407"/>
                </a:lnTo>
                <a:lnTo>
                  <a:pt x="247" y="409"/>
                </a:lnTo>
                <a:lnTo>
                  <a:pt x="245" y="411"/>
                </a:lnTo>
                <a:lnTo>
                  <a:pt x="243" y="413"/>
                </a:lnTo>
                <a:lnTo>
                  <a:pt x="241" y="416"/>
                </a:lnTo>
                <a:lnTo>
                  <a:pt x="240" y="419"/>
                </a:lnTo>
                <a:lnTo>
                  <a:pt x="239" y="423"/>
                </a:lnTo>
                <a:lnTo>
                  <a:pt x="239" y="423"/>
                </a:lnTo>
                <a:lnTo>
                  <a:pt x="240" y="426"/>
                </a:lnTo>
                <a:lnTo>
                  <a:pt x="241" y="430"/>
                </a:lnTo>
                <a:lnTo>
                  <a:pt x="243" y="432"/>
                </a:lnTo>
                <a:lnTo>
                  <a:pt x="245" y="436"/>
                </a:lnTo>
                <a:lnTo>
                  <a:pt x="247" y="437"/>
                </a:lnTo>
                <a:lnTo>
                  <a:pt x="250" y="439"/>
                </a:lnTo>
                <a:lnTo>
                  <a:pt x="253" y="440"/>
                </a:lnTo>
                <a:lnTo>
                  <a:pt x="257" y="440"/>
                </a:lnTo>
                <a:lnTo>
                  <a:pt x="278" y="440"/>
                </a:lnTo>
                <a:lnTo>
                  <a:pt x="281" y="440"/>
                </a:lnTo>
                <a:lnTo>
                  <a:pt x="285" y="439"/>
                </a:lnTo>
                <a:lnTo>
                  <a:pt x="287" y="437"/>
                </a:lnTo>
                <a:lnTo>
                  <a:pt x="289" y="436"/>
                </a:lnTo>
                <a:lnTo>
                  <a:pt x="292" y="432"/>
                </a:lnTo>
                <a:lnTo>
                  <a:pt x="294" y="430"/>
                </a:lnTo>
                <a:lnTo>
                  <a:pt x="294" y="426"/>
                </a:lnTo>
                <a:lnTo>
                  <a:pt x="295" y="423"/>
                </a:lnTo>
                <a:lnTo>
                  <a:pt x="295" y="423"/>
                </a:lnTo>
                <a:lnTo>
                  <a:pt x="294" y="419"/>
                </a:lnTo>
                <a:lnTo>
                  <a:pt x="294" y="416"/>
                </a:lnTo>
                <a:lnTo>
                  <a:pt x="292" y="413"/>
                </a:lnTo>
                <a:lnTo>
                  <a:pt x="289" y="411"/>
                </a:lnTo>
                <a:lnTo>
                  <a:pt x="287" y="409"/>
                </a:lnTo>
                <a:lnTo>
                  <a:pt x="285" y="407"/>
                </a:lnTo>
                <a:lnTo>
                  <a:pt x="281" y="406"/>
                </a:lnTo>
                <a:lnTo>
                  <a:pt x="278" y="406"/>
                </a:lnTo>
                <a:lnTo>
                  <a:pt x="257" y="406"/>
                </a:lnTo>
                <a:close/>
                <a:moveTo>
                  <a:pt x="237" y="83"/>
                </a:moveTo>
                <a:lnTo>
                  <a:pt x="237" y="174"/>
                </a:lnTo>
                <a:lnTo>
                  <a:pt x="424" y="174"/>
                </a:lnTo>
                <a:lnTo>
                  <a:pt x="424" y="83"/>
                </a:lnTo>
                <a:lnTo>
                  <a:pt x="237" y="83"/>
                </a:lnTo>
                <a:close/>
                <a:moveTo>
                  <a:pt x="268" y="473"/>
                </a:moveTo>
                <a:lnTo>
                  <a:pt x="262" y="474"/>
                </a:lnTo>
                <a:lnTo>
                  <a:pt x="258" y="478"/>
                </a:lnTo>
                <a:lnTo>
                  <a:pt x="255" y="481"/>
                </a:lnTo>
                <a:lnTo>
                  <a:pt x="254" y="487"/>
                </a:lnTo>
                <a:lnTo>
                  <a:pt x="255" y="493"/>
                </a:lnTo>
                <a:lnTo>
                  <a:pt x="258" y="497"/>
                </a:lnTo>
                <a:lnTo>
                  <a:pt x="262" y="500"/>
                </a:lnTo>
                <a:lnTo>
                  <a:pt x="268" y="501"/>
                </a:lnTo>
                <a:lnTo>
                  <a:pt x="273" y="500"/>
                </a:lnTo>
                <a:lnTo>
                  <a:pt x="278" y="497"/>
                </a:lnTo>
                <a:lnTo>
                  <a:pt x="281" y="493"/>
                </a:lnTo>
                <a:lnTo>
                  <a:pt x="281" y="487"/>
                </a:lnTo>
                <a:lnTo>
                  <a:pt x="281" y="481"/>
                </a:lnTo>
                <a:lnTo>
                  <a:pt x="278" y="478"/>
                </a:lnTo>
                <a:lnTo>
                  <a:pt x="273" y="474"/>
                </a:lnTo>
                <a:lnTo>
                  <a:pt x="268" y="473"/>
                </a:lnTo>
                <a:lnTo>
                  <a:pt x="268" y="473"/>
                </a:lnTo>
                <a:close/>
                <a:moveTo>
                  <a:pt x="329" y="473"/>
                </a:moveTo>
                <a:lnTo>
                  <a:pt x="325" y="474"/>
                </a:lnTo>
                <a:lnTo>
                  <a:pt x="320" y="478"/>
                </a:lnTo>
                <a:lnTo>
                  <a:pt x="316" y="481"/>
                </a:lnTo>
                <a:lnTo>
                  <a:pt x="316" y="487"/>
                </a:lnTo>
                <a:lnTo>
                  <a:pt x="316" y="493"/>
                </a:lnTo>
                <a:lnTo>
                  <a:pt x="320" y="497"/>
                </a:lnTo>
                <a:lnTo>
                  <a:pt x="325" y="500"/>
                </a:lnTo>
                <a:lnTo>
                  <a:pt x="329" y="501"/>
                </a:lnTo>
                <a:lnTo>
                  <a:pt x="335" y="500"/>
                </a:lnTo>
                <a:lnTo>
                  <a:pt x="340" y="497"/>
                </a:lnTo>
                <a:lnTo>
                  <a:pt x="342" y="493"/>
                </a:lnTo>
                <a:lnTo>
                  <a:pt x="343" y="487"/>
                </a:lnTo>
                <a:lnTo>
                  <a:pt x="342" y="481"/>
                </a:lnTo>
                <a:lnTo>
                  <a:pt x="340" y="478"/>
                </a:lnTo>
                <a:lnTo>
                  <a:pt x="335" y="474"/>
                </a:lnTo>
                <a:lnTo>
                  <a:pt x="329" y="473"/>
                </a:lnTo>
                <a:lnTo>
                  <a:pt x="329" y="473"/>
                </a:lnTo>
                <a:close/>
                <a:moveTo>
                  <a:pt x="388" y="473"/>
                </a:moveTo>
                <a:lnTo>
                  <a:pt x="382" y="474"/>
                </a:lnTo>
                <a:lnTo>
                  <a:pt x="377" y="478"/>
                </a:lnTo>
                <a:lnTo>
                  <a:pt x="375" y="481"/>
                </a:lnTo>
                <a:lnTo>
                  <a:pt x="374" y="487"/>
                </a:lnTo>
                <a:lnTo>
                  <a:pt x="375" y="493"/>
                </a:lnTo>
                <a:lnTo>
                  <a:pt x="377" y="497"/>
                </a:lnTo>
                <a:lnTo>
                  <a:pt x="382" y="500"/>
                </a:lnTo>
                <a:lnTo>
                  <a:pt x="388" y="501"/>
                </a:lnTo>
                <a:lnTo>
                  <a:pt x="393" y="500"/>
                </a:lnTo>
                <a:lnTo>
                  <a:pt x="397" y="497"/>
                </a:lnTo>
                <a:lnTo>
                  <a:pt x="401" y="493"/>
                </a:lnTo>
                <a:lnTo>
                  <a:pt x="401" y="487"/>
                </a:lnTo>
                <a:lnTo>
                  <a:pt x="401" y="481"/>
                </a:lnTo>
                <a:lnTo>
                  <a:pt x="397" y="478"/>
                </a:lnTo>
                <a:lnTo>
                  <a:pt x="393" y="474"/>
                </a:lnTo>
                <a:lnTo>
                  <a:pt x="388" y="473"/>
                </a:lnTo>
                <a:lnTo>
                  <a:pt x="388" y="473"/>
                </a:lnTo>
                <a:close/>
                <a:moveTo>
                  <a:pt x="257" y="240"/>
                </a:moveTo>
                <a:lnTo>
                  <a:pt x="253" y="241"/>
                </a:lnTo>
                <a:lnTo>
                  <a:pt x="250" y="242"/>
                </a:lnTo>
                <a:lnTo>
                  <a:pt x="247" y="243"/>
                </a:lnTo>
                <a:lnTo>
                  <a:pt x="245" y="245"/>
                </a:lnTo>
                <a:lnTo>
                  <a:pt x="243" y="248"/>
                </a:lnTo>
                <a:lnTo>
                  <a:pt x="241" y="250"/>
                </a:lnTo>
                <a:lnTo>
                  <a:pt x="240" y="254"/>
                </a:lnTo>
                <a:lnTo>
                  <a:pt x="239" y="257"/>
                </a:lnTo>
                <a:lnTo>
                  <a:pt x="239" y="257"/>
                </a:lnTo>
                <a:lnTo>
                  <a:pt x="240" y="261"/>
                </a:lnTo>
                <a:lnTo>
                  <a:pt x="241" y="264"/>
                </a:lnTo>
                <a:lnTo>
                  <a:pt x="243" y="267"/>
                </a:lnTo>
                <a:lnTo>
                  <a:pt x="245" y="269"/>
                </a:lnTo>
                <a:lnTo>
                  <a:pt x="247" y="271"/>
                </a:lnTo>
                <a:lnTo>
                  <a:pt x="250" y="274"/>
                </a:lnTo>
                <a:lnTo>
                  <a:pt x="253" y="275"/>
                </a:lnTo>
                <a:lnTo>
                  <a:pt x="257" y="275"/>
                </a:lnTo>
                <a:lnTo>
                  <a:pt x="278" y="275"/>
                </a:lnTo>
                <a:lnTo>
                  <a:pt x="281" y="275"/>
                </a:lnTo>
                <a:lnTo>
                  <a:pt x="285" y="274"/>
                </a:lnTo>
                <a:lnTo>
                  <a:pt x="287" y="271"/>
                </a:lnTo>
                <a:lnTo>
                  <a:pt x="289" y="269"/>
                </a:lnTo>
                <a:lnTo>
                  <a:pt x="292" y="267"/>
                </a:lnTo>
                <a:lnTo>
                  <a:pt x="294" y="264"/>
                </a:lnTo>
                <a:lnTo>
                  <a:pt x="294" y="261"/>
                </a:lnTo>
                <a:lnTo>
                  <a:pt x="295" y="257"/>
                </a:lnTo>
                <a:lnTo>
                  <a:pt x="295" y="257"/>
                </a:lnTo>
                <a:lnTo>
                  <a:pt x="294" y="254"/>
                </a:lnTo>
                <a:lnTo>
                  <a:pt x="294" y="250"/>
                </a:lnTo>
                <a:lnTo>
                  <a:pt x="292" y="248"/>
                </a:lnTo>
                <a:lnTo>
                  <a:pt x="289" y="245"/>
                </a:lnTo>
                <a:lnTo>
                  <a:pt x="287" y="243"/>
                </a:lnTo>
                <a:lnTo>
                  <a:pt x="285" y="242"/>
                </a:lnTo>
                <a:lnTo>
                  <a:pt x="281" y="241"/>
                </a:lnTo>
                <a:lnTo>
                  <a:pt x="278" y="240"/>
                </a:lnTo>
                <a:lnTo>
                  <a:pt x="257" y="240"/>
                </a:lnTo>
                <a:close/>
                <a:moveTo>
                  <a:pt x="122" y="627"/>
                </a:moveTo>
                <a:lnTo>
                  <a:pt x="119" y="623"/>
                </a:lnTo>
                <a:lnTo>
                  <a:pt x="118" y="620"/>
                </a:lnTo>
                <a:lnTo>
                  <a:pt x="119" y="615"/>
                </a:lnTo>
                <a:lnTo>
                  <a:pt x="122" y="612"/>
                </a:lnTo>
                <a:lnTo>
                  <a:pt x="125" y="609"/>
                </a:lnTo>
                <a:lnTo>
                  <a:pt x="129" y="609"/>
                </a:lnTo>
                <a:lnTo>
                  <a:pt x="133" y="609"/>
                </a:lnTo>
                <a:lnTo>
                  <a:pt x="137" y="612"/>
                </a:lnTo>
                <a:lnTo>
                  <a:pt x="145" y="617"/>
                </a:lnTo>
                <a:lnTo>
                  <a:pt x="156" y="622"/>
                </a:lnTo>
                <a:lnTo>
                  <a:pt x="164" y="625"/>
                </a:lnTo>
                <a:lnTo>
                  <a:pt x="171" y="623"/>
                </a:lnTo>
                <a:lnTo>
                  <a:pt x="176" y="623"/>
                </a:lnTo>
                <a:lnTo>
                  <a:pt x="179" y="625"/>
                </a:lnTo>
                <a:lnTo>
                  <a:pt x="183" y="627"/>
                </a:lnTo>
                <a:lnTo>
                  <a:pt x="185" y="630"/>
                </a:lnTo>
                <a:lnTo>
                  <a:pt x="186" y="635"/>
                </a:lnTo>
                <a:lnTo>
                  <a:pt x="185" y="639"/>
                </a:lnTo>
                <a:lnTo>
                  <a:pt x="183" y="642"/>
                </a:lnTo>
                <a:lnTo>
                  <a:pt x="178" y="644"/>
                </a:lnTo>
                <a:lnTo>
                  <a:pt x="172" y="646"/>
                </a:lnTo>
                <a:lnTo>
                  <a:pt x="165" y="646"/>
                </a:lnTo>
                <a:lnTo>
                  <a:pt x="157" y="644"/>
                </a:lnTo>
                <a:lnTo>
                  <a:pt x="150" y="642"/>
                </a:lnTo>
                <a:lnTo>
                  <a:pt x="142" y="639"/>
                </a:lnTo>
                <a:lnTo>
                  <a:pt x="135" y="635"/>
                </a:lnTo>
                <a:lnTo>
                  <a:pt x="127" y="632"/>
                </a:lnTo>
                <a:lnTo>
                  <a:pt x="122" y="627"/>
                </a:lnTo>
                <a:lnTo>
                  <a:pt x="122" y="627"/>
                </a:lnTo>
                <a:close/>
                <a:moveTo>
                  <a:pt x="90" y="620"/>
                </a:moveTo>
                <a:lnTo>
                  <a:pt x="89" y="615"/>
                </a:lnTo>
                <a:lnTo>
                  <a:pt x="90" y="612"/>
                </a:lnTo>
                <a:lnTo>
                  <a:pt x="92" y="608"/>
                </a:lnTo>
                <a:lnTo>
                  <a:pt x="96" y="606"/>
                </a:lnTo>
                <a:lnTo>
                  <a:pt x="100" y="606"/>
                </a:lnTo>
                <a:lnTo>
                  <a:pt x="104" y="607"/>
                </a:lnTo>
                <a:lnTo>
                  <a:pt x="108" y="610"/>
                </a:lnTo>
                <a:lnTo>
                  <a:pt x="110" y="614"/>
                </a:lnTo>
                <a:lnTo>
                  <a:pt x="115" y="622"/>
                </a:lnTo>
                <a:lnTo>
                  <a:pt x="122" y="632"/>
                </a:lnTo>
                <a:lnTo>
                  <a:pt x="127" y="637"/>
                </a:lnTo>
                <a:lnTo>
                  <a:pt x="133" y="641"/>
                </a:lnTo>
                <a:lnTo>
                  <a:pt x="138" y="642"/>
                </a:lnTo>
                <a:lnTo>
                  <a:pt x="140" y="646"/>
                </a:lnTo>
                <a:lnTo>
                  <a:pt x="143" y="649"/>
                </a:lnTo>
                <a:lnTo>
                  <a:pt x="143" y="654"/>
                </a:lnTo>
                <a:lnTo>
                  <a:pt x="142" y="657"/>
                </a:lnTo>
                <a:lnTo>
                  <a:pt x="139" y="661"/>
                </a:lnTo>
                <a:lnTo>
                  <a:pt x="135" y="662"/>
                </a:lnTo>
                <a:lnTo>
                  <a:pt x="131" y="662"/>
                </a:lnTo>
                <a:lnTo>
                  <a:pt x="124" y="660"/>
                </a:lnTo>
                <a:lnTo>
                  <a:pt x="118" y="656"/>
                </a:lnTo>
                <a:lnTo>
                  <a:pt x="112" y="652"/>
                </a:lnTo>
                <a:lnTo>
                  <a:pt x="106" y="647"/>
                </a:lnTo>
                <a:lnTo>
                  <a:pt x="100" y="640"/>
                </a:lnTo>
                <a:lnTo>
                  <a:pt x="96" y="633"/>
                </a:lnTo>
                <a:lnTo>
                  <a:pt x="92" y="626"/>
                </a:lnTo>
                <a:lnTo>
                  <a:pt x="90" y="620"/>
                </a:lnTo>
                <a:lnTo>
                  <a:pt x="90" y="620"/>
                </a:lnTo>
                <a:close/>
                <a:moveTo>
                  <a:pt x="62" y="607"/>
                </a:moveTo>
                <a:lnTo>
                  <a:pt x="63" y="602"/>
                </a:lnTo>
                <a:lnTo>
                  <a:pt x="65" y="600"/>
                </a:lnTo>
                <a:lnTo>
                  <a:pt x="69" y="598"/>
                </a:lnTo>
                <a:lnTo>
                  <a:pt x="73" y="598"/>
                </a:lnTo>
                <a:lnTo>
                  <a:pt x="77" y="599"/>
                </a:lnTo>
                <a:lnTo>
                  <a:pt x="81" y="602"/>
                </a:lnTo>
                <a:lnTo>
                  <a:pt x="82" y="606"/>
                </a:lnTo>
                <a:lnTo>
                  <a:pt x="83" y="610"/>
                </a:lnTo>
                <a:lnTo>
                  <a:pt x="83" y="620"/>
                </a:lnTo>
                <a:lnTo>
                  <a:pt x="86" y="632"/>
                </a:lnTo>
                <a:lnTo>
                  <a:pt x="89" y="639"/>
                </a:lnTo>
                <a:lnTo>
                  <a:pt x="93" y="644"/>
                </a:lnTo>
                <a:lnTo>
                  <a:pt x="97" y="648"/>
                </a:lnTo>
                <a:lnTo>
                  <a:pt x="98" y="652"/>
                </a:lnTo>
                <a:lnTo>
                  <a:pt x="98" y="656"/>
                </a:lnTo>
                <a:lnTo>
                  <a:pt x="97" y="660"/>
                </a:lnTo>
                <a:lnTo>
                  <a:pt x="93" y="663"/>
                </a:lnTo>
                <a:lnTo>
                  <a:pt x="90" y="664"/>
                </a:lnTo>
                <a:lnTo>
                  <a:pt x="86" y="664"/>
                </a:lnTo>
                <a:lnTo>
                  <a:pt x="82" y="662"/>
                </a:lnTo>
                <a:lnTo>
                  <a:pt x="77" y="657"/>
                </a:lnTo>
                <a:lnTo>
                  <a:pt x="72" y="653"/>
                </a:lnTo>
                <a:lnTo>
                  <a:pt x="69" y="646"/>
                </a:lnTo>
                <a:lnTo>
                  <a:pt x="66" y="639"/>
                </a:lnTo>
                <a:lnTo>
                  <a:pt x="64" y="630"/>
                </a:lnTo>
                <a:lnTo>
                  <a:pt x="62" y="622"/>
                </a:lnTo>
                <a:lnTo>
                  <a:pt x="62" y="614"/>
                </a:lnTo>
                <a:lnTo>
                  <a:pt x="62" y="607"/>
                </a:lnTo>
                <a:lnTo>
                  <a:pt x="62" y="607"/>
                </a:lnTo>
                <a:close/>
                <a:moveTo>
                  <a:pt x="35" y="600"/>
                </a:moveTo>
                <a:lnTo>
                  <a:pt x="37" y="595"/>
                </a:lnTo>
                <a:lnTo>
                  <a:pt x="41" y="593"/>
                </a:lnTo>
                <a:lnTo>
                  <a:pt x="44" y="593"/>
                </a:lnTo>
                <a:lnTo>
                  <a:pt x="49" y="593"/>
                </a:lnTo>
                <a:lnTo>
                  <a:pt x="52" y="595"/>
                </a:lnTo>
                <a:lnTo>
                  <a:pt x="55" y="599"/>
                </a:lnTo>
                <a:lnTo>
                  <a:pt x="55" y="603"/>
                </a:lnTo>
                <a:lnTo>
                  <a:pt x="55" y="608"/>
                </a:lnTo>
                <a:lnTo>
                  <a:pt x="52" y="617"/>
                </a:lnTo>
                <a:lnTo>
                  <a:pt x="52" y="629"/>
                </a:lnTo>
                <a:lnTo>
                  <a:pt x="54" y="637"/>
                </a:lnTo>
                <a:lnTo>
                  <a:pt x="56" y="643"/>
                </a:lnTo>
                <a:lnTo>
                  <a:pt x="58" y="648"/>
                </a:lnTo>
                <a:lnTo>
                  <a:pt x="58" y="652"/>
                </a:lnTo>
                <a:lnTo>
                  <a:pt x="57" y="656"/>
                </a:lnTo>
                <a:lnTo>
                  <a:pt x="55" y="660"/>
                </a:lnTo>
                <a:lnTo>
                  <a:pt x="51" y="662"/>
                </a:lnTo>
                <a:lnTo>
                  <a:pt x="46" y="662"/>
                </a:lnTo>
                <a:lnTo>
                  <a:pt x="43" y="661"/>
                </a:lnTo>
                <a:lnTo>
                  <a:pt x="39" y="659"/>
                </a:lnTo>
                <a:lnTo>
                  <a:pt x="36" y="653"/>
                </a:lnTo>
                <a:lnTo>
                  <a:pt x="34" y="646"/>
                </a:lnTo>
                <a:lnTo>
                  <a:pt x="32" y="639"/>
                </a:lnTo>
                <a:lnTo>
                  <a:pt x="31" y="630"/>
                </a:lnTo>
                <a:lnTo>
                  <a:pt x="31" y="622"/>
                </a:lnTo>
                <a:lnTo>
                  <a:pt x="31" y="614"/>
                </a:lnTo>
                <a:lnTo>
                  <a:pt x="32" y="606"/>
                </a:lnTo>
                <a:lnTo>
                  <a:pt x="35" y="600"/>
                </a:lnTo>
                <a:lnTo>
                  <a:pt x="35" y="600"/>
                </a:lnTo>
                <a:close/>
                <a:moveTo>
                  <a:pt x="8" y="593"/>
                </a:moveTo>
                <a:lnTo>
                  <a:pt x="11" y="589"/>
                </a:lnTo>
                <a:lnTo>
                  <a:pt x="15" y="587"/>
                </a:lnTo>
                <a:lnTo>
                  <a:pt x="18" y="587"/>
                </a:lnTo>
                <a:lnTo>
                  <a:pt x="22" y="588"/>
                </a:lnTo>
                <a:lnTo>
                  <a:pt x="25" y="590"/>
                </a:lnTo>
                <a:lnTo>
                  <a:pt x="28" y="594"/>
                </a:lnTo>
                <a:lnTo>
                  <a:pt x="28" y="599"/>
                </a:lnTo>
                <a:lnTo>
                  <a:pt x="27" y="603"/>
                </a:lnTo>
                <a:lnTo>
                  <a:pt x="23" y="613"/>
                </a:lnTo>
                <a:lnTo>
                  <a:pt x="21" y="623"/>
                </a:lnTo>
                <a:lnTo>
                  <a:pt x="22" y="633"/>
                </a:lnTo>
                <a:lnTo>
                  <a:pt x="23" y="639"/>
                </a:lnTo>
                <a:lnTo>
                  <a:pt x="24" y="643"/>
                </a:lnTo>
                <a:lnTo>
                  <a:pt x="24" y="647"/>
                </a:lnTo>
                <a:lnTo>
                  <a:pt x="23" y="652"/>
                </a:lnTo>
                <a:lnTo>
                  <a:pt x="19" y="654"/>
                </a:lnTo>
                <a:lnTo>
                  <a:pt x="16" y="656"/>
                </a:lnTo>
                <a:lnTo>
                  <a:pt x="12" y="656"/>
                </a:lnTo>
                <a:lnTo>
                  <a:pt x="9" y="655"/>
                </a:lnTo>
                <a:lnTo>
                  <a:pt x="5" y="652"/>
                </a:lnTo>
                <a:lnTo>
                  <a:pt x="3" y="646"/>
                </a:lnTo>
                <a:lnTo>
                  <a:pt x="1" y="639"/>
                </a:lnTo>
                <a:lnTo>
                  <a:pt x="0" y="630"/>
                </a:lnTo>
                <a:lnTo>
                  <a:pt x="1" y="623"/>
                </a:lnTo>
                <a:lnTo>
                  <a:pt x="1" y="615"/>
                </a:lnTo>
                <a:lnTo>
                  <a:pt x="3" y="607"/>
                </a:lnTo>
                <a:lnTo>
                  <a:pt x="5" y="599"/>
                </a:lnTo>
                <a:lnTo>
                  <a:pt x="8" y="593"/>
                </a:lnTo>
                <a:lnTo>
                  <a:pt x="8" y="593"/>
                </a:lnTo>
                <a:close/>
                <a:moveTo>
                  <a:pt x="131" y="519"/>
                </a:moveTo>
                <a:lnTo>
                  <a:pt x="109" y="513"/>
                </a:lnTo>
                <a:lnTo>
                  <a:pt x="106" y="526"/>
                </a:lnTo>
                <a:lnTo>
                  <a:pt x="106" y="537"/>
                </a:lnTo>
                <a:lnTo>
                  <a:pt x="106" y="547"/>
                </a:lnTo>
                <a:lnTo>
                  <a:pt x="106" y="556"/>
                </a:lnTo>
                <a:lnTo>
                  <a:pt x="109" y="566"/>
                </a:lnTo>
                <a:lnTo>
                  <a:pt x="111" y="573"/>
                </a:lnTo>
                <a:lnTo>
                  <a:pt x="115" y="580"/>
                </a:lnTo>
                <a:lnTo>
                  <a:pt x="118" y="587"/>
                </a:lnTo>
                <a:lnTo>
                  <a:pt x="123" y="593"/>
                </a:lnTo>
                <a:lnTo>
                  <a:pt x="127" y="598"/>
                </a:lnTo>
                <a:lnTo>
                  <a:pt x="133" y="602"/>
                </a:lnTo>
                <a:lnTo>
                  <a:pt x="139" y="607"/>
                </a:lnTo>
                <a:lnTo>
                  <a:pt x="152" y="614"/>
                </a:lnTo>
                <a:lnTo>
                  <a:pt x="165" y="619"/>
                </a:lnTo>
                <a:lnTo>
                  <a:pt x="170" y="620"/>
                </a:lnTo>
                <a:lnTo>
                  <a:pt x="173" y="620"/>
                </a:lnTo>
                <a:lnTo>
                  <a:pt x="177" y="617"/>
                </a:lnTo>
                <a:lnTo>
                  <a:pt x="179" y="615"/>
                </a:lnTo>
                <a:lnTo>
                  <a:pt x="181" y="612"/>
                </a:lnTo>
                <a:lnTo>
                  <a:pt x="181" y="608"/>
                </a:lnTo>
                <a:lnTo>
                  <a:pt x="181" y="603"/>
                </a:lnTo>
                <a:lnTo>
                  <a:pt x="179" y="600"/>
                </a:lnTo>
                <a:lnTo>
                  <a:pt x="169" y="596"/>
                </a:lnTo>
                <a:lnTo>
                  <a:pt x="158" y="592"/>
                </a:lnTo>
                <a:lnTo>
                  <a:pt x="153" y="589"/>
                </a:lnTo>
                <a:lnTo>
                  <a:pt x="149" y="586"/>
                </a:lnTo>
                <a:lnTo>
                  <a:pt x="144" y="582"/>
                </a:lnTo>
                <a:lnTo>
                  <a:pt x="140" y="578"/>
                </a:lnTo>
                <a:lnTo>
                  <a:pt x="137" y="573"/>
                </a:lnTo>
                <a:lnTo>
                  <a:pt x="135" y="567"/>
                </a:lnTo>
                <a:lnTo>
                  <a:pt x="132" y="561"/>
                </a:lnTo>
                <a:lnTo>
                  <a:pt x="130" y="554"/>
                </a:lnTo>
                <a:lnTo>
                  <a:pt x="130" y="547"/>
                </a:lnTo>
                <a:lnTo>
                  <a:pt x="129" y="539"/>
                </a:lnTo>
                <a:lnTo>
                  <a:pt x="130" y="529"/>
                </a:lnTo>
                <a:lnTo>
                  <a:pt x="131" y="519"/>
                </a:lnTo>
                <a:lnTo>
                  <a:pt x="131" y="519"/>
                </a:lnTo>
                <a:close/>
                <a:moveTo>
                  <a:pt x="41" y="0"/>
                </a:moveTo>
                <a:lnTo>
                  <a:pt x="427" y="0"/>
                </a:lnTo>
                <a:lnTo>
                  <a:pt x="435" y="1"/>
                </a:lnTo>
                <a:lnTo>
                  <a:pt x="442" y="4"/>
                </a:lnTo>
                <a:lnTo>
                  <a:pt x="449" y="7"/>
                </a:lnTo>
                <a:lnTo>
                  <a:pt x="454" y="12"/>
                </a:lnTo>
                <a:lnTo>
                  <a:pt x="460" y="18"/>
                </a:lnTo>
                <a:lnTo>
                  <a:pt x="463" y="25"/>
                </a:lnTo>
                <a:lnTo>
                  <a:pt x="466" y="32"/>
                </a:lnTo>
                <a:lnTo>
                  <a:pt x="466" y="40"/>
                </a:lnTo>
                <a:lnTo>
                  <a:pt x="466" y="539"/>
                </a:lnTo>
                <a:lnTo>
                  <a:pt x="466" y="547"/>
                </a:lnTo>
                <a:lnTo>
                  <a:pt x="463" y="554"/>
                </a:lnTo>
                <a:lnTo>
                  <a:pt x="460" y="561"/>
                </a:lnTo>
                <a:lnTo>
                  <a:pt x="454" y="566"/>
                </a:lnTo>
                <a:lnTo>
                  <a:pt x="449" y="572"/>
                </a:lnTo>
                <a:lnTo>
                  <a:pt x="442" y="575"/>
                </a:lnTo>
                <a:lnTo>
                  <a:pt x="435" y="578"/>
                </a:lnTo>
                <a:lnTo>
                  <a:pt x="427" y="578"/>
                </a:lnTo>
                <a:lnTo>
                  <a:pt x="157" y="578"/>
                </a:lnTo>
                <a:lnTo>
                  <a:pt x="153" y="574"/>
                </a:lnTo>
                <a:lnTo>
                  <a:pt x="150" y="571"/>
                </a:lnTo>
                <a:lnTo>
                  <a:pt x="146" y="566"/>
                </a:lnTo>
                <a:lnTo>
                  <a:pt x="144" y="560"/>
                </a:lnTo>
                <a:lnTo>
                  <a:pt x="143" y="555"/>
                </a:lnTo>
                <a:lnTo>
                  <a:pt x="142" y="549"/>
                </a:lnTo>
                <a:lnTo>
                  <a:pt x="140" y="538"/>
                </a:lnTo>
                <a:lnTo>
                  <a:pt x="142" y="527"/>
                </a:lnTo>
                <a:lnTo>
                  <a:pt x="180" y="527"/>
                </a:lnTo>
                <a:lnTo>
                  <a:pt x="184" y="526"/>
                </a:lnTo>
                <a:lnTo>
                  <a:pt x="189" y="525"/>
                </a:lnTo>
                <a:lnTo>
                  <a:pt x="192" y="524"/>
                </a:lnTo>
                <a:lnTo>
                  <a:pt x="194" y="520"/>
                </a:lnTo>
                <a:lnTo>
                  <a:pt x="197" y="518"/>
                </a:lnTo>
                <a:lnTo>
                  <a:pt x="199" y="514"/>
                </a:lnTo>
                <a:lnTo>
                  <a:pt x="200" y="511"/>
                </a:lnTo>
                <a:lnTo>
                  <a:pt x="200" y="506"/>
                </a:lnTo>
                <a:lnTo>
                  <a:pt x="200" y="418"/>
                </a:lnTo>
                <a:lnTo>
                  <a:pt x="196" y="387"/>
                </a:lnTo>
                <a:lnTo>
                  <a:pt x="192" y="355"/>
                </a:lnTo>
                <a:lnTo>
                  <a:pt x="190" y="321"/>
                </a:lnTo>
                <a:lnTo>
                  <a:pt x="190" y="284"/>
                </a:lnTo>
                <a:lnTo>
                  <a:pt x="190" y="249"/>
                </a:lnTo>
                <a:lnTo>
                  <a:pt x="192" y="214"/>
                </a:lnTo>
                <a:lnTo>
                  <a:pt x="196" y="181"/>
                </a:lnTo>
                <a:lnTo>
                  <a:pt x="200" y="150"/>
                </a:lnTo>
                <a:lnTo>
                  <a:pt x="200" y="63"/>
                </a:lnTo>
                <a:lnTo>
                  <a:pt x="200" y="59"/>
                </a:lnTo>
                <a:lnTo>
                  <a:pt x="199" y="55"/>
                </a:lnTo>
                <a:lnTo>
                  <a:pt x="197" y="52"/>
                </a:lnTo>
                <a:lnTo>
                  <a:pt x="194" y="49"/>
                </a:lnTo>
                <a:lnTo>
                  <a:pt x="192" y="46"/>
                </a:lnTo>
                <a:lnTo>
                  <a:pt x="189" y="45"/>
                </a:lnTo>
                <a:lnTo>
                  <a:pt x="184" y="44"/>
                </a:lnTo>
                <a:lnTo>
                  <a:pt x="180" y="42"/>
                </a:lnTo>
                <a:lnTo>
                  <a:pt x="65" y="42"/>
                </a:lnTo>
                <a:lnTo>
                  <a:pt x="61" y="44"/>
                </a:lnTo>
                <a:lnTo>
                  <a:pt x="57" y="45"/>
                </a:lnTo>
                <a:lnTo>
                  <a:pt x="54" y="46"/>
                </a:lnTo>
                <a:lnTo>
                  <a:pt x="50" y="49"/>
                </a:lnTo>
                <a:lnTo>
                  <a:pt x="48" y="52"/>
                </a:lnTo>
                <a:lnTo>
                  <a:pt x="46" y="55"/>
                </a:lnTo>
                <a:lnTo>
                  <a:pt x="45" y="59"/>
                </a:lnTo>
                <a:lnTo>
                  <a:pt x="44" y="63"/>
                </a:lnTo>
                <a:lnTo>
                  <a:pt x="44" y="150"/>
                </a:lnTo>
                <a:lnTo>
                  <a:pt x="49" y="181"/>
                </a:lnTo>
                <a:lnTo>
                  <a:pt x="52" y="214"/>
                </a:lnTo>
                <a:lnTo>
                  <a:pt x="55" y="249"/>
                </a:lnTo>
                <a:lnTo>
                  <a:pt x="56" y="284"/>
                </a:lnTo>
                <a:lnTo>
                  <a:pt x="55" y="321"/>
                </a:lnTo>
                <a:lnTo>
                  <a:pt x="52" y="355"/>
                </a:lnTo>
                <a:lnTo>
                  <a:pt x="49" y="387"/>
                </a:lnTo>
                <a:lnTo>
                  <a:pt x="44" y="418"/>
                </a:lnTo>
                <a:lnTo>
                  <a:pt x="44" y="506"/>
                </a:lnTo>
                <a:lnTo>
                  <a:pt x="45" y="511"/>
                </a:lnTo>
                <a:lnTo>
                  <a:pt x="46" y="514"/>
                </a:lnTo>
                <a:lnTo>
                  <a:pt x="48" y="518"/>
                </a:lnTo>
                <a:lnTo>
                  <a:pt x="50" y="520"/>
                </a:lnTo>
                <a:lnTo>
                  <a:pt x="54" y="524"/>
                </a:lnTo>
                <a:lnTo>
                  <a:pt x="57" y="525"/>
                </a:lnTo>
                <a:lnTo>
                  <a:pt x="61" y="526"/>
                </a:lnTo>
                <a:lnTo>
                  <a:pt x="65" y="527"/>
                </a:lnTo>
                <a:lnTo>
                  <a:pt x="95" y="527"/>
                </a:lnTo>
                <a:lnTo>
                  <a:pt x="95" y="540"/>
                </a:lnTo>
                <a:lnTo>
                  <a:pt x="95" y="553"/>
                </a:lnTo>
                <a:lnTo>
                  <a:pt x="97" y="566"/>
                </a:lnTo>
                <a:lnTo>
                  <a:pt x="100" y="578"/>
                </a:lnTo>
                <a:lnTo>
                  <a:pt x="41" y="578"/>
                </a:lnTo>
                <a:lnTo>
                  <a:pt x="32" y="578"/>
                </a:lnTo>
                <a:lnTo>
                  <a:pt x="25" y="575"/>
                </a:lnTo>
                <a:lnTo>
                  <a:pt x="19" y="572"/>
                </a:lnTo>
                <a:lnTo>
                  <a:pt x="14" y="566"/>
                </a:lnTo>
                <a:lnTo>
                  <a:pt x="9" y="561"/>
                </a:lnTo>
                <a:lnTo>
                  <a:pt x="4" y="554"/>
                </a:lnTo>
                <a:lnTo>
                  <a:pt x="2" y="547"/>
                </a:lnTo>
                <a:lnTo>
                  <a:pt x="2" y="539"/>
                </a:lnTo>
                <a:lnTo>
                  <a:pt x="2" y="40"/>
                </a:lnTo>
                <a:lnTo>
                  <a:pt x="2" y="32"/>
                </a:lnTo>
                <a:lnTo>
                  <a:pt x="4" y="25"/>
                </a:lnTo>
                <a:lnTo>
                  <a:pt x="9" y="18"/>
                </a:lnTo>
                <a:lnTo>
                  <a:pt x="14" y="12"/>
                </a:lnTo>
                <a:lnTo>
                  <a:pt x="19" y="7"/>
                </a:lnTo>
                <a:lnTo>
                  <a:pt x="25" y="4"/>
                </a:lnTo>
                <a:lnTo>
                  <a:pt x="32" y="1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6" name="Google Shape;936;p37"/>
          <p:cNvSpPr/>
          <p:nvPr/>
        </p:nvSpPr>
        <p:spPr>
          <a:xfrm>
            <a:off x="8398599" y="4292414"/>
            <a:ext cx="242587" cy="242587"/>
          </a:xfrm>
          <a:custGeom>
            <a:rect b="b" l="l" r="r" t="t"/>
            <a:pathLst>
              <a:path extrusionOk="0" h="554" w="554">
                <a:moveTo>
                  <a:pt x="440" y="328"/>
                </a:moveTo>
                <a:lnTo>
                  <a:pt x="437" y="335"/>
                </a:lnTo>
                <a:lnTo>
                  <a:pt x="436" y="342"/>
                </a:lnTo>
                <a:lnTo>
                  <a:pt x="436" y="350"/>
                </a:lnTo>
                <a:lnTo>
                  <a:pt x="437" y="357"/>
                </a:lnTo>
                <a:lnTo>
                  <a:pt x="439" y="364"/>
                </a:lnTo>
                <a:lnTo>
                  <a:pt x="443" y="370"/>
                </a:lnTo>
                <a:lnTo>
                  <a:pt x="449" y="376"/>
                </a:lnTo>
                <a:lnTo>
                  <a:pt x="455" y="381"/>
                </a:lnTo>
                <a:lnTo>
                  <a:pt x="462" y="384"/>
                </a:lnTo>
                <a:lnTo>
                  <a:pt x="470" y="385"/>
                </a:lnTo>
                <a:lnTo>
                  <a:pt x="477" y="385"/>
                </a:lnTo>
                <a:lnTo>
                  <a:pt x="484" y="384"/>
                </a:lnTo>
                <a:lnTo>
                  <a:pt x="491" y="382"/>
                </a:lnTo>
                <a:lnTo>
                  <a:pt x="498" y="378"/>
                </a:lnTo>
                <a:lnTo>
                  <a:pt x="503" y="373"/>
                </a:lnTo>
                <a:lnTo>
                  <a:pt x="507" y="367"/>
                </a:lnTo>
                <a:lnTo>
                  <a:pt x="511" y="360"/>
                </a:lnTo>
                <a:lnTo>
                  <a:pt x="512" y="351"/>
                </a:lnTo>
                <a:lnTo>
                  <a:pt x="513" y="344"/>
                </a:lnTo>
                <a:lnTo>
                  <a:pt x="512" y="337"/>
                </a:lnTo>
                <a:lnTo>
                  <a:pt x="509" y="330"/>
                </a:lnTo>
                <a:lnTo>
                  <a:pt x="505" y="323"/>
                </a:lnTo>
                <a:lnTo>
                  <a:pt x="500" y="319"/>
                </a:lnTo>
                <a:lnTo>
                  <a:pt x="493" y="314"/>
                </a:lnTo>
                <a:lnTo>
                  <a:pt x="486" y="310"/>
                </a:lnTo>
                <a:lnTo>
                  <a:pt x="479" y="309"/>
                </a:lnTo>
                <a:lnTo>
                  <a:pt x="471" y="308"/>
                </a:lnTo>
                <a:lnTo>
                  <a:pt x="464" y="309"/>
                </a:lnTo>
                <a:lnTo>
                  <a:pt x="457" y="313"/>
                </a:lnTo>
                <a:lnTo>
                  <a:pt x="451" y="316"/>
                </a:lnTo>
                <a:lnTo>
                  <a:pt x="445" y="321"/>
                </a:lnTo>
                <a:lnTo>
                  <a:pt x="440" y="328"/>
                </a:lnTo>
                <a:close/>
                <a:moveTo>
                  <a:pt x="444" y="240"/>
                </a:moveTo>
                <a:lnTo>
                  <a:pt x="445" y="247"/>
                </a:lnTo>
                <a:lnTo>
                  <a:pt x="446" y="254"/>
                </a:lnTo>
                <a:lnTo>
                  <a:pt x="450" y="261"/>
                </a:lnTo>
                <a:lnTo>
                  <a:pt x="456" y="267"/>
                </a:lnTo>
                <a:lnTo>
                  <a:pt x="460" y="272"/>
                </a:lnTo>
                <a:lnTo>
                  <a:pt x="467" y="275"/>
                </a:lnTo>
                <a:lnTo>
                  <a:pt x="474" y="277"/>
                </a:lnTo>
                <a:lnTo>
                  <a:pt x="483" y="279"/>
                </a:lnTo>
                <a:lnTo>
                  <a:pt x="491" y="277"/>
                </a:lnTo>
                <a:lnTo>
                  <a:pt x="498" y="275"/>
                </a:lnTo>
                <a:lnTo>
                  <a:pt x="504" y="272"/>
                </a:lnTo>
                <a:lnTo>
                  <a:pt x="510" y="267"/>
                </a:lnTo>
                <a:lnTo>
                  <a:pt x="514" y="261"/>
                </a:lnTo>
                <a:lnTo>
                  <a:pt x="518" y="254"/>
                </a:lnTo>
                <a:lnTo>
                  <a:pt x="520" y="247"/>
                </a:lnTo>
                <a:lnTo>
                  <a:pt x="521" y="240"/>
                </a:lnTo>
                <a:lnTo>
                  <a:pt x="520" y="232"/>
                </a:lnTo>
                <a:lnTo>
                  <a:pt x="518" y="225"/>
                </a:lnTo>
                <a:lnTo>
                  <a:pt x="514" y="218"/>
                </a:lnTo>
                <a:lnTo>
                  <a:pt x="510" y="212"/>
                </a:lnTo>
                <a:lnTo>
                  <a:pt x="504" y="207"/>
                </a:lnTo>
                <a:lnTo>
                  <a:pt x="498" y="203"/>
                </a:lnTo>
                <a:lnTo>
                  <a:pt x="491" y="201"/>
                </a:lnTo>
                <a:lnTo>
                  <a:pt x="483" y="201"/>
                </a:lnTo>
                <a:lnTo>
                  <a:pt x="474" y="201"/>
                </a:lnTo>
                <a:lnTo>
                  <a:pt x="467" y="203"/>
                </a:lnTo>
                <a:lnTo>
                  <a:pt x="460" y="207"/>
                </a:lnTo>
                <a:lnTo>
                  <a:pt x="456" y="212"/>
                </a:lnTo>
                <a:lnTo>
                  <a:pt x="450" y="218"/>
                </a:lnTo>
                <a:lnTo>
                  <a:pt x="446" y="225"/>
                </a:lnTo>
                <a:lnTo>
                  <a:pt x="445" y="232"/>
                </a:lnTo>
                <a:lnTo>
                  <a:pt x="444" y="240"/>
                </a:lnTo>
                <a:lnTo>
                  <a:pt x="444" y="240"/>
                </a:lnTo>
                <a:close/>
                <a:moveTo>
                  <a:pt x="403" y="161"/>
                </a:moveTo>
                <a:lnTo>
                  <a:pt x="406" y="167"/>
                </a:lnTo>
                <a:lnTo>
                  <a:pt x="412" y="173"/>
                </a:lnTo>
                <a:lnTo>
                  <a:pt x="419" y="176"/>
                </a:lnTo>
                <a:lnTo>
                  <a:pt x="426" y="179"/>
                </a:lnTo>
                <a:lnTo>
                  <a:pt x="433" y="180"/>
                </a:lnTo>
                <a:lnTo>
                  <a:pt x="440" y="180"/>
                </a:lnTo>
                <a:lnTo>
                  <a:pt x="449" y="179"/>
                </a:lnTo>
                <a:lnTo>
                  <a:pt x="456" y="175"/>
                </a:lnTo>
                <a:lnTo>
                  <a:pt x="462" y="171"/>
                </a:lnTo>
                <a:lnTo>
                  <a:pt x="467" y="165"/>
                </a:lnTo>
                <a:lnTo>
                  <a:pt x="471" y="159"/>
                </a:lnTo>
                <a:lnTo>
                  <a:pt x="473" y="152"/>
                </a:lnTo>
                <a:lnTo>
                  <a:pt x="474" y="145"/>
                </a:lnTo>
                <a:lnTo>
                  <a:pt x="474" y="137"/>
                </a:lnTo>
                <a:lnTo>
                  <a:pt x="473" y="130"/>
                </a:lnTo>
                <a:lnTo>
                  <a:pt x="470" y="123"/>
                </a:lnTo>
                <a:lnTo>
                  <a:pt x="465" y="117"/>
                </a:lnTo>
                <a:lnTo>
                  <a:pt x="459" y="111"/>
                </a:lnTo>
                <a:lnTo>
                  <a:pt x="453" y="107"/>
                </a:lnTo>
                <a:lnTo>
                  <a:pt x="446" y="105"/>
                </a:lnTo>
                <a:lnTo>
                  <a:pt x="438" y="104"/>
                </a:lnTo>
                <a:lnTo>
                  <a:pt x="431" y="104"/>
                </a:lnTo>
                <a:lnTo>
                  <a:pt x="424" y="105"/>
                </a:lnTo>
                <a:lnTo>
                  <a:pt x="417" y="108"/>
                </a:lnTo>
                <a:lnTo>
                  <a:pt x="410" y="113"/>
                </a:lnTo>
                <a:lnTo>
                  <a:pt x="405" y="119"/>
                </a:lnTo>
                <a:lnTo>
                  <a:pt x="401" y="125"/>
                </a:lnTo>
                <a:lnTo>
                  <a:pt x="398" y="132"/>
                </a:lnTo>
                <a:lnTo>
                  <a:pt x="397" y="139"/>
                </a:lnTo>
                <a:lnTo>
                  <a:pt x="397" y="147"/>
                </a:lnTo>
                <a:lnTo>
                  <a:pt x="399" y="154"/>
                </a:lnTo>
                <a:lnTo>
                  <a:pt x="403" y="161"/>
                </a:lnTo>
                <a:lnTo>
                  <a:pt x="403" y="161"/>
                </a:lnTo>
                <a:close/>
                <a:moveTo>
                  <a:pt x="328" y="114"/>
                </a:moveTo>
                <a:lnTo>
                  <a:pt x="335" y="118"/>
                </a:lnTo>
                <a:lnTo>
                  <a:pt x="342" y="119"/>
                </a:lnTo>
                <a:lnTo>
                  <a:pt x="350" y="119"/>
                </a:lnTo>
                <a:lnTo>
                  <a:pt x="357" y="118"/>
                </a:lnTo>
                <a:lnTo>
                  <a:pt x="364" y="115"/>
                </a:lnTo>
                <a:lnTo>
                  <a:pt x="370" y="112"/>
                </a:lnTo>
                <a:lnTo>
                  <a:pt x="376" y="106"/>
                </a:lnTo>
                <a:lnTo>
                  <a:pt x="381" y="100"/>
                </a:lnTo>
                <a:lnTo>
                  <a:pt x="384" y="93"/>
                </a:lnTo>
                <a:lnTo>
                  <a:pt x="385" y="86"/>
                </a:lnTo>
                <a:lnTo>
                  <a:pt x="385" y="78"/>
                </a:lnTo>
                <a:lnTo>
                  <a:pt x="384" y="71"/>
                </a:lnTo>
                <a:lnTo>
                  <a:pt x="382" y="64"/>
                </a:lnTo>
                <a:lnTo>
                  <a:pt x="378" y="58"/>
                </a:lnTo>
                <a:lnTo>
                  <a:pt x="372" y="52"/>
                </a:lnTo>
                <a:lnTo>
                  <a:pt x="367" y="47"/>
                </a:lnTo>
                <a:lnTo>
                  <a:pt x="359" y="44"/>
                </a:lnTo>
                <a:lnTo>
                  <a:pt x="351" y="43"/>
                </a:lnTo>
                <a:lnTo>
                  <a:pt x="344" y="42"/>
                </a:lnTo>
                <a:lnTo>
                  <a:pt x="337" y="44"/>
                </a:lnTo>
                <a:lnTo>
                  <a:pt x="330" y="46"/>
                </a:lnTo>
                <a:lnTo>
                  <a:pt x="323" y="50"/>
                </a:lnTo>
                <a:lnTo>
                  <a:pt x="318" y="56"/>
                </a:lnTo>
                <a:lnTo>
                  <a:pt x="314" y="61"/>
                </a:lnTo>
                <a:lnTo>
                  <a:pt x="310" y="69"/>
                </a:lnTo>
                <a:lnTo>
                  <a:pt x="308" y="76"/>
                </a:lnTo>
                <a:lnTo>
                  <a:pt x="308" y="84"/>
                </a:lnTo>
                <a:lnTo>
                  <a:pt x="309" y="91"/>
                </a:lnTo>
                <a:lnTo>
                  <a:pt x="313" y="98"/>
                </a:lnTo>
                <a:lnTo>
                  <a:pt x="316" y="104"/>
                </a:lnTo>
                <a:lnTo>
                  <a:pt x="321" y="110"/>
                </a:lnTo>
                <a:lnTo>
                  <a:pt x="328" y="114"/>
                </a:lnTo>
                <a:lnTo>
                  <a:pt x="328" y="114"/>
                </a:lnTo>
                <a:close/>
                <a:moveTo>
                  <a:pt x="239" y="111"/>
                </a:moveTo>
                <a:lnTo>
                  <a:pt x="247" y="111"/>
                </a:lnTo>
                <a:lnTo>
                  <a:pt x="254" y="108"/>
                </a:lnTo>
                <a:lnTo>
                  <a:pt x="261" y="105"/>
                </a:lnTo>
                <a:lnTo>
                  <a:pt x="267" y="100"/>
                </a:lnTo>
                <a:lnTo>
                  <a:pt x="271" y="94"/>
                </a:lnTo>
                <a:lnTo>
                  <a:pt x="275" y="87"/>
                </a:lnTo>
                <a:lnTo>
                  <a:pt x="277" y="80"/>
                </a:lnTo>
                <a:lnTo>
                  <a:pt x="278" y="72"/>
                </a:lnTo>
                <a:lnTo>
                  <a:pt x="277" y="65"/>
                </a:lnTo>
                <a:lnTo>
                  <a:pt x="275" y="57"/>
                </a:lnTo>
                <a:lnTo>
                  <a:pt x="271" y="51"/>
                </a:lnTo>
                <a:lnTo>
                  <a:pt x="267" y="45"/>
                </a:lnTo>
                <a:lnTo>
                  <a:pt x="261" y="40"/>
                </a:lnTo>
                <a:lnTo>
                  <a:pt x="254" y="37"/>
                </a:lnTo>
                <a:lnTo>
                  <a:pt x="247" y="34"/>
                </a:lnTo>
                <a:lnTo>
                  <a:pt x="239" y="33"/>
                </a:lnTo>
                <a:lnTo>
                  <a:pt x="232" y="34"/>
                </a:lnTo>
                <a:lnTo>
                  <a:pt x="224" y="37"/>
                </a:lnTo>
                <a:lnTo>
                  <a:pt x="217" y="40"/>
                </a:lnTo>
                <a:lnTo>
                  <a:pt x="212" y="45"/>
                </a:lnTo>
                <a:lnTo>
                  <a:pt x="207" y="51"/>
                </a:lnTo>
                <a:lnTo>
                  <a:pt x="203" y="57"/>
                </a:lnTo>
                <a:lnTo>
                  <a:pt x="201" y="65"/>
                </a:lnTo>
                <a:lnTo>
                  <a:pt x="200" y="72"/>
                </a:lnTo>
                <a:lnTo>
                  <a:pt x="201" y="80"/>
                </a:lnTo>
                <a:lnTo>
                  <a:pt x="203" y="87"/>
                </a:lnTo>
                <a:lnTo>
                  <a:pt x="207" y="94"/>
                </a:lnTo>
                <a:lnTo>
                  <a:pt x="212" y="100"/>
                </a:lnTo>
                <a:lnTo>
                  <a:pt x="217" y="105"/>
                </a:lnTo>
                <a:lnTo>
                  <a:pt x="224" y="108"/>
                </a:lnTo>
                <a:lnTo>
                  <a:pt x="232" y="111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161" y="153"/>
                </a:moveTo>
                <a:lnTo>
                  <a:pt x="167" y="148"/>
                </a:lnTo>
                <a:lnTo>
                  <a:pt x="173" y="142"/>
                </a:lnTo>
                <a:lnTo>
                  <a:pt x="176" y="135"/>
                </a:lnTo>
                <a:lnTo>
                  <a:pt x="179" y="130"/>
                </a:lnTo>
                <a:lnTo>
                  <a:pt x="180" y="121"/>
                </a:lnTo>
                <a:lnTo>
                  <a:pt x="180" y="114"/>
                </a:lnTo>
                <a:lnTo>
                  <a:pt x="179" y="107"/>
                </a:lnTo>
                <a:lnTo>
                  <a:pt x="175" y="99"/>
                </a:lnTo>
                <a:lnTo>
                  <a:pt x="170" y="93"/>
                </a:lnTo>
                <a:lnTo>
                  <a:pt x="165" y="88"/>
                </a:lnTo>
                <a:lnTo>
                  <a:pt x="159" y="84"/>
                </a:lnTo>
                <a:lnTo>
                  <a:pt x="152" y="81"/>
                </a:lnTo>
                <a:lnTo>
                  <a:pt x="145" y="80"/>
                </a:lnTo>
                <a:lnTo>
                  <a:pt x="136" y="80"/>
                </a:lnTo>
                <a:lnTo>
                  <a:pt x="129" y="83"/>
                </a:lnTo>
                <a:lnTo>
                  <a:pt x="122" y="85"/>
                </a:lnTo>
                <a:lnTo>
                  <a:pt x="115" y="90"/>
                </a:lnTo>
                <a:lnTo>
                  <a:pt x="111" y="96"/>
                </a:lnTo>
                <a:lnTo>
                  <a:pt x="107" y="101"/>
                </a:lnTo>
                <a:lnTo>
                  <a:pt x="104" y="108"/>
                </a:lnTo>
                <a:lnTo>
                  <a:pt x="102" y="117"/>
                </a:lnTo>
                <a:lnTo>
                  <a:pt x="104" y="124"/>
                </a:lnTo>
                <a:lnTo>
                  <a:pt x="105" y="131"/>
                </a:lnTo>
                <a:lnTo>
                  <a:pt x="108" y="138"/>
                </a:lnTo>
                <a:lnTo>
                  <a:pt x="113" y="145"/>
                </a:lnTo>
                <a:lnTo>
                  <a:pt x="118" y="149"/>
                </a:lnTo>
                <a:lnTo>
                  <a:pt x="125" y="154"/>
                </a:lnTo>
                <a:lnTo>
                  <a:pt x="132" y="157"/>
                </a:lnTo>
                <a:lnTo>
                  <a:pt x="139" y="158"/>
                </a:lnTo>
                <a:lnTo>
                  <a:pt x="146" y="158"/>
                </a:lnTo>
                <a:lnTo>
                  <a:pt x="154" y="155"/>
                </a:lnTo>
                <a:lnTo>
                  <a:pt x="161" y="153"/>
                </a:lnTo>
                <a:lnTo>
                  <a:pt x="161" y="153"/>
                </a:lnTo>
                <a:close/>
                <a:moveTo>
                  <a:pt x="114" y="227"/>
                </a:moveTo>
                <a:lnTo>
                  <a:pt x="118" y="220"/>
                </a:lnTo>
                <a:lnTo>
                  <a:pt x="119" y="213"/>
                </a:lnTo>
                <a:lnTo>
                  <a:pt x="119" y="206"/>
                </a:lnTo>
                <a:lnTo>
                  <a:pt x="118" y="198"/>
                </a:lnTo>
                <a:lnTo>
                  <a:pt x="115" y="191"/>
                </a:lnTo>
                <a:lnTo>
                  <a:pt x="112" y="185"/>
                </a:lnTo>
                <a:lnTo>
                  <a:pt x="106" y="179"/>
                </a:lnTo>
                <a:lnTo>
                  <a:pt x="100" y="174"/>
                </a:lnTo>
                <a:lnTo>
                  <a:pt x="93" y="172"/>
                </a:lnTo>
                <a:lnTo>
                  <a:pt x="85" y="169"/>
                </a:lnTo>
                <a:lnTo>
                  <a:pt x="78" y="169"/>
                </a:lnTo>
                <a:lnTo>
                  <a:pt x="71" y="171"/>
                </a:lnTo>
                <a:lnTo>
                  <a:pt x="64" y="173"/>
                </a:lnTo>
                <a:lnTo>
                  <a:pt x="57" y="178"/>
                </a:lnTo>
                <a:lnTo>
                  <a:pt x="52" y="182"/>
                </a:lnTo>
                <a:lnTo>
                  <a:pt x="47" y="188"/>
                </a:lnTo>
                <a:lnTo>
                  <a:pt x="44" y="195"/>
                </a:lnTo>
                <a:lnTo>
                  <a:pt x="43" y="203"/>
                </a:lnTo>
                <a:lnTo>
                  <a:pt x="41" y="211"/>
                </a:lnTo>
                <a:lnTo>
                  <a:pt x="43" y="218"/>
                </a:lnTo>
                <a:lnTo>
                  <a:pt x="46" y="225"/>
                </a:lnTo>
                <a:lnTo>
                  <a:pt x="50" y="232"/>
                </a:lnTo>
                <a:lnTo>
                  <a:pt x="54" y="238"/>
                </a:lnTo>
                <a:lnTo>
                  <a:pt x="61" y="241"/>
                </a:lnTo>
                <a:lnTo>
                  <a:pt x="68" y="245"/>
                </a:lnTo>
                <a:lnTo>
                  <a:pt x="75" y="247"/>
                </a:lnTo>
                <a:lnTo>
                  <a:pt x="84" y="247"/>
                </a:lnTo>
                <a:lnTo>
                  <a:pt x="91" y="246"/>
                </a:lnTo>
                <a:lnTo>
                  <a:pt x="98" y="243"/>
                </a:lnTo>
                <a:lnTo>
                  <a:pt x="104" y="239"/>
                </a:lnTo>
                <a:lnTo>
                  <a:pt x="109" y="234"/>
                </a:lnTo>
                <a:lnTo>
                  <a:pt x="114" y="227"/>
                </a:lnTo>
                <a:lnTo>
                  <a:pt x="114" y="227"/>
                </a:lnTo>
                <a:close/>
                <a:moveTo>
                  <a:pt x="111" y="316"/>
                </a:moveTo>
                <a:lnTo>
                  <a:pt x="109" y="308"/>
                </a:lnTo>
                <a:lnTo>
                  <a:pt x="108" y="301"/>
                </a:lnTo>
                <a:lnTo>
                  <a:pt x="105" y="294"/>
                </a:lnTo>
                <a:lnTo>
                  <a:pt x="99" y="288"/>
                </a:lnTo>
                <a:lnTo>
                  <a:pt x="94" y="283"/>
                </a:lnTo>
                <a:lnTo>
                  <a:pt x="87" y="280"/>
                </a:lnTo>
                <a:lnTo>
                  <a:pt x="80" y="277"/>
                </a:lnTo>
                <a:lnTo>
                  <a:pt x="72" y="277"/>
                </a:lnTo>
                <a:lnTo>
                  <a:pt x="64" y="277"/>
                </a:lnTo>
                <a:lnTo>
                  <a:pt x="57" y="280"/>
                </a:lnTo>
                <a:lnTo>
                  <a:pt x="51" y="283"/>
                </a:lnTo>
                <a:lnTo>
                  <a:pt x="45" y="288"/>
                </a:lnTo>
                <a:lnTo>
                  <a:pt x="40" y="294"/>
                </a:lnTo>
                <a:lnTo>
                  <a:pt x="37" y="301"/>
                </a:lnTo>
                <a:lnTo>
                  <a:pt x="34" y="308"/>
                </a:lnTo>
                <a:lnTo>
                  <a:pt x="33" y="316"/>
                </a:lnTo>
                <a:lnTo>
                  <a:pt x="34" y="323"/>
                </a:lnTo>
                <a:lnTo>
                  <a:pt x="37" y="331"/>
                </a:lnTo>
                <a:lnTo>
                  <a:pt x="40" y="337"/>
                </a:lnTo>
                <a:lnTo>
                  <a:pt x="45" y="343"/>
                </a:lnTo>
                <a:lnTo>
                  <a:pt x="51" y="348"/>
                </a:lnTo>
                <a:lnTo>
                  <a:pt x="57" y="351"/>
                </a:lnTo>
                <a:lnTo>
                  <a:pt x="64" y="354"/>
                </a:lnTo>
                <a:lnTo>
                  <a:pt x="72" y="355"/>
                </a:lnTo>
                <a:lnTo>
                  <a:pt x="80" y="354"/>
                </a:lnTo>
                <a:lnTo>
                  <a:pt x="87" y="351"/>
                </a:lnTo>
                <a:lnTo>
                  <a:pt x="94" y="348"/>
                </a:lnTo>
                <a:lnTo>
                  <a:pt x="99" y="343"/>
                </a:lnTo>
                <a:lnTo>
                  <a:pt x="105" y="337"/>
                </a:lnTo>
                <a:lnTo>
                  <a:pt x="108" y="331"/>
                </a:lnTo>
                <a:lnTo>
                  <a:pt x="109" y="323"/>
                </a:lnTo>
                <a:lnTo>
                  <a:pt x="111" y="316"/>
                </a:lnTo>
                <a:lnTo>
                  <a:pt x="111" y="316"/>
                </a:lnTo>
                <a:close/>
                <a:moveTo>
                  <a:pt x="152" y="394"/>
                </a:moveTo>
                <a:lnTo>
                  <a:pt x="148" y="388"/>
                </a:lnTo>
                <a:lnTo>
                  <a:pt x="142" y="382"/>
                </a:lnTo>
                <a:lnTo>
                  <a:pt x="135" y="378"/>
                </a:lnTo>
                <a:lnTo>
                  <a:pt x="128" y="376"/>
                </a:lnTo>
                <a:lnTo>
                  <a:pt x="121" y="375"/>
                </a:lnTo>
                <a:lnTo>
                  <a:pt x="114" y="375"/>
                </a:lnTo>
                <a:lnTo>
                  <a:pt x="106" y="376"/>
                </a:lnTo>
                <a:lnTo>
                  <a:pt x="99" y="380"/>
                </a:lnTo>
                <a:lnTo>
                  <a:pt x="93" y="384"/>
                </a:lnTo>
                <a:lnTo>
                  <a:pt x="87" y="390"/>
                </a:lnTo>
                <a:lnTo>
                  <a:pt x="84" y="396"/>
                </a:lnTo>
                <a:lnTo>
                  <a:pt x="81" y="403"/>
                </a:lnTo>
                <a:lnTo>
                  <a:pt x="80" y="410"/>
                </a:lnTo>
                <a:lnTo>
                  <a:pt x="80" y="418"/>
                </a:lnTo>
                <a:lnTo>
                  <a:pt x="81" y="425"/>
                </a:lnTo>
                <a:lnTo>
                  <a:pt x="85" y="432"/>
                </a:lnTo>
                <a:lnTo>
                  <a:pt x="90" y="439"/>
                </a:lnTo>
                <a:lnTo>
                  <a:pt x="95" y="444"/>
                </a:lnTo>
                <a:lnTo>
                  <a:pt x="101" y="448"/>
                </a:lnTo>
                <a:lnTo>
                  <a:pt x="108" y="451"/>
                </a:lnTo>
                <a:lnTo>
                  <a:pt x="117" y="452"/>
                </a:lnTo>
                <a:lnTo>
                  <a:pt x="124" y="452"/>
                </a:lnTo>
                <a:lnTo>
                  <a:pt x="131" y="450"/>
                </a:lnTo>
                <a:lnTo>
                  <a:pt x="138" y="446"/>
                </a:lnTo>
                <a:lnTo>
                  <a:pt x="145" y="442"/>
                </a:lnTo>
                <a:lnTo>
                  <a:pt x="149" y="437"/>
                </a:lnTo>
                <a:lnTo>
                  <a:pt x="154" y="430"/>
                </a:lnTo>
                <a:lnTo>
                  <a:pt x="156" y="423"/>
                </a:lnTo>
                <a:lnTo>
                  <a:pt x="158" y="416"/>
                </a:lnTo>
                <a:lnTo>
                  <a:pt x="158" y="409"/>
                </a:lnTo>
                <a:lnTo>
                  <a:pt x="155" y="401"/>
                </a:lnTo>
                <a:lnTo>
                  <a:pt x="152" y="394"/>
                </a:lnTo>
                <a:lnTo>
                  <a:pt x="152" y="394"/>
                </a:lnTo>
                <a:close/>
                <a:moveTo>
                  <a:pt x="227" y="441"/>
                </a:moveTo>
                <a:lnTo>
                  <a:pt x="220" y="437"/>
                </a:lnTo>
                <a:lnTo>
                  <a:pt x="213" y="436"/>
                </a:lnTo>
                <a:lnTo>
                  <a:pt x="205" y="436"/>
                </a:lnTo>
                <a:lnTo>
                  <a:pt x="197" y="437"/>
                </a:lnTo>
                <a:lnTo>
                  <a:pt x="190" y="439"/>
                </a:lnTo>
                <a:lnTo>
                  <a:pt x="185" y="444"/>
                </a:lnTo>
                <a:lnTo>
                  <a:pt x="179" y="449"/>
                </a:lnTo>
                <a:lnTo>
                  <a:pt x="174" y="455"/>
                </a:lnTo>
                <a:lnTo>
                  <a:pt x="170" y="462"/>
                </a:lnTo>
                <a:lnTo>
                  <a:pt x="169" y="470"/>
                </a:lnTo>
                <a:lnTo>
                  <a:pt x="169" y="477"/>
                </a:lnTo>
                <a:lnTo>
                  <a:pt x="170" y="484"/>
                </a:lnTo>
                <a:lnTo>
                  <a:pt x="173" y="491"/>
                </a:lnTo>
                <a:lnTo>
                  <a:pt x="176" y="498"/>
                </a:lnTo>
                <a:lnTo>
                  <a:pt x="182" y="504"/>
                </a:lnTo>
                <a:lnTo>
                  <a:pt x="188" y="508"/>
                </a:lnTo>
                <a:lnTo>
                  <a:pt x="195" y="511"/>
                </a:lnTo>
                <a:lnTo>
                  <a:pt x="203" y="513"/>
                </a:lnTo>
                <a:lnTo>
                  <a:pt x="210" y="513"/>
                </a:lnTo>
                <a:lnTo>
                  <a:pt x="217" y="512"/>
                </a:lnTo>
                <a:lnTo>
                  <a:pt x="224" y="510"/>
                </a:lnTo>
                <a:lnTo>
                  <a:pt x="232" y="505"/>
                </a:lnTo>
                <a:lnTo>
                  <a:pt x="236" y="500"/>
                </a:lnTo>
                <a:lnTo>
                  <a:pt x="241" y="493"/>
                </a:lnTo>
                <a:lnTo>
                  <a:pt x="244" y="486"/>
                </a:lnTo>
                <a:lnTo>
                  <a:pt x="247" y="479"/>
                </a:lnTo>
                <a:lnTo>
                  <a:pt x="247" y="472"/>
                </a:lnTo>
                <a:lnTo>
                  <a:pt x="246" y="464"/>
                </a:lnTo>
                <a:lnTo>
                  <a:pt x="242" y="457"/>
                </a:lnTo>
                <a:lnTo>
                  <a:pt x="239" y="451"/>
                </a:lnTo>
                <a:lnTo>
                  <a:pt x="234" y="445"/>
                </a:lnTo>
                <a:lnTo>
                  <a:pt x="227" y="441"/>
                </a:lnTo>
                <a:lnTo>
                  <a:pt x="227" y="441"/>
                </a:lnTo>
                <a:close/>
                <a:moveTo>
                  <a:pt x="316" y="444"/>
                </a:moveTo>
                <a:lnTo>
                  <a:pt x="308" y="445"/>
                </a:lnTo>
                <a:lnTo>
                  <a:pt x="301" y="448"/>
                </a:lnTo>
                <a:lnTo>
                  <a:pt x="294" y="451"/>
                </a:lnTo>
                <a:lnTo>
                  <a:pt x="288" y="456"/>
                </a:lnTo>
                <a:lnTo>
                  <a:pt x="283" y="462"/>
                </a:lnTo>
                <a:lnTo>
                  <a:pt x="280" y="468"/>
                </a:lnTo>
                <a:lnTo>
                  <a:pt x="277" y="475"/>
                </a:lnTo>
                <a:lnTo>
                  <a:pt x="276" y="483"/>
                </a:lnTo>
                <a:lnTo>
                  <a:pt x="277" y="491"/>
                </a:lnTo>
                <a:lnTo>
                  <a:pt x="280" y="498"/>
                </a:lnTo>
                <a:lnTo>
                  <a:pt x="283" y="504"/>
                </a:lnTo>
                <a:lnTo>
                  <a:pt x="288" y="510"/>
                </a:lnTo>
                <a:lnTo>
                  <a:pt x="294" y="515"/>
                </a:lnTo>
                <a:lnTo>
                  <a:pt x="301" y="518"/>
                </a:lnTo>
                <a:lnTo>
                  <a:pt x="308" y="520"/>
                </a:lnTo>
                <a:lnTo>
                  <a:pt x="316" y="522"/>
                </a:lnTo>
                <a:lnTo>
                  <a:pt x="323" y="520"/>
                </a:lnTo>
                <a:lnTo>
                  <a:pt x="330" y="518"/>
                </a:lnTo>
                <a:lnTo>
                  <a:pt x="337" y="515"/>
                </a:lnTo>
                <a:lnTo>
                  <a:pt x="343" y="510"/>
                </a:lnTo>
                <a:lnTo>
                  <a:pt x="348" y="504"/>
                </a:lnTo>
                <a:lnTo>
                  <a:pt x="351" y="498"/>
                </a:lnTo>
                <a:lnTo>
                  <a:pt x="354" y="491"/>
                </a:lnTo>
                <a:lnTo>
                  <a:pt x="355" y="483"/>
                </a:lnTo>
                <a:lnTo>
                  <a:pt x="354" y="475"/>
                </a:lnTo>
                <a:lnTo>
                  <a:pt x="351" y="468"/>
                </a:lnTo>
                <a:lnTo>
                  <a:pt x="348" y="462"/>
                </a:lnTo>
                <a:lnTo>
                  <a:pt x="343" y="456"/>
                </a:lnTo>
                <a:lnTo>
                  <a:pt x="337" y="451"/>
                </a:lnTo>
                <a:lnTo>
                  <a:pt x="330" y="448"/>
                </a:lnTo>
                <a:lnTo>
                  <a:pt x="323" y="445"/>
                </a:lnTo>
                <a:lnTo>
                  <a:pt x="316" y="444"/>
                </a:lnTo>
                <a:lnTo>
                  <a:pt x="316" y="444"/>
                </a:lnTo>
                <a:close/>
                <a:moveTo>
                  <a:pt x="348" y="207"/>
                </a:moveTo>
                <a:lnTo>
                  <a:pt x="341" y="200"/>
                </a:lnTo>
                <a:lnTo>
                  <a:pt x="334" y="194"/>
                </a:lnTo>
                <a:lnTo>
                  <a:pt x="325" y="189"/>
                </a:lnTo>
                <a:lnTo>
                  <a:pt x="316" y="185"/>
                </a:lnTo>
                <a:lnTo>
                  <a:pt x="307" y="182"/>
                </a:lnTo>
                <a:lnTo>
                  <a:pt x="297" y="179"/>
                </a:lnTo>
                <a:lnTo>
                  <a:pt x="288" y="178"/>
                </a:lnTo>
                <a:lnTo>
                  <a:pt x="277" y="178"/>
                </a:lnTo>
                <a:lnTo>
                  <a:pt x="267" y="178"/>
                </a:lnTo>
                <a:lnTo>
                  <a:pt x="257" y="179"/>
                </a:lnTo>
                <a:lnTo>
                  <a:pt x="248" y="182"/>
                </a:lnTo>
                <a:lnTo>
                  <a:pt x="239" y="185"/>
                </a:lnTo>
                <a:lnTo>
                  <a:pt x="229" y="189"/>
                </a:lnTo>
                <a:lnTo>
                  <a:pt x="221" y="194"/>
                </a:lnTo>
                <a:lnTo>
                  <a:pt x="214" y="200"/>
                </a:lnTo>
                <a:lnTo>
                  <a:pt x="207" y="207"/>
                </a:lnTo>
                <a:lnTo>
                  <a:pt x="200" y="214"/>
                </a:lnTo>
                <a:lnTo>
                  <a:pt x="194" y="221"/>
                </a:lnTo>
                <a:lnTo>
                  <a:pt x="189" y="229"/>
                </a:lnTo>
                <a:lnTo>
                  <a:pt x="185" y="239"/>
                </a:lnTo>
                <a:lnTo>
                  <a:pt x="181" y="248"/>
                </a:lnTo>
                <a:lnTo>
                  <a:pt x="179" y="257"/>
                </a:lnTo>
                <a:lnTo>
                  <a:pt x="178" y="267"/>
                </a:lnTo>
                <a:lnTo>
                  <a:pt x="178" y="277"/>
                </a:lnTo>
                <a:lnTo>
                  <a:pt x="178" y="288"/>
                </a:lnTo>
                <a:lnTo>
                  <a:pt x="179" y="297"/>
                </a:lnTo>
                <a:lnTo>
                  <a:pt x="181" y="308"/>
                </a:lnTo>
                <a:lnTo>
                  <a:pt x="185" y="316"/>
                </a:lnTo>
                <a:lnTo>
                  <a:pt x="189" y="326"/>
                </a:lnTo>
                <a:lnTo>
                  <a:pt x="194" y="334"/>
                </a:lnTo>
                <a:lnTo>
                  <a:pt x="200" y="341"/>
                </a:lnTo>
                <a:lnTo>
                  <a:pt x="207" y="349"/>
                </a:lnTo>
                <a:lnTo>
                  <a:pt x="214" y="355"/>
                </a:lnTo>
                <a:lnTo>
                  <a:pt x="221" y="361"/>
                </a:lnTo>
                <a:lnTo>
                  <a:pt x="229" y="365"/>
                </a:lnTo>
                <a:lnTo>
                  <a:pt x="239" y="370"/>
                </a:lnTo>
                <a:lnTo>
                  <a:pt x="248" y="374"/>
                </a:lnTo>
                <a:lnTo>
                  <a:pt x="257" y="376"/>
                </a:lnTo>
                <a:lnTo>
                  <a:pt x="267" y="377"/>
                </a:lnTo>
                <a:lnTo>
                  <a:pt x="277" y="378"/>
                </a:lnTo>
                <a:lnTo>
                  <a:pt x="288" y="377"/>
                </a:lnTo>
                <a:lnTo>
                  <a:pt x="297" y="376"/>
                </a:lnTo>
                <a:lnTo>
                  <a:pt x="307" y="374"/>
                </a:lnTo>
                <a:lnTo>
                  <a:pt x="316" y="370"/>
                </a:lnTo>
                <a:lnTo>
                  <a:pt x="325" y="365"/>
                </a:lnTo>
                <a:lnTo>
                  <a:pt x="334" y="361"/>
                </a:lnTo>
                <a:lnTo>
                  <a:pt x="341" y="355"/>
                </a:lnTo>
                <a:lnTo>
                  <a:pt x="348" y="349"/>
                </a:lnTo>
                <a:lnTo>
                  <a:pt x="355" y="341"/>
                </a:lnTo>
                <a:lnTo>
                  <a:pt x="361" y="334"/>
                </a:lnTo>
                <a:lnTo>
                  <a:pt x="365" y="326"/>
                </a:lnTo>
                <a:lnTo>
                  <a:pt x="370" y="316"/>
                </a:lnTo>
                <a:lnTo>
                  <a:pt x="374" y="308"/>
                </a:lnTo>
                <a:lnTo>
                  <a:pt x="376" y="297"/>
                </a:lnTo>
                <a:lnTo>
                  <a:pt x="377" y="288"/>
                </a:lnTo>
                <a:lnTo>
                  <a:pt x="377" y="277"/>
                </a:lnTo>
                <a:lnTo>
                  <a:pt x="377" y="267"/>
                </a:lnTo>
                <a:lnTo>
                  <a:pt x="376" y="257"/>
                </a:lnTo>
                <a:lnTo>
                  <a:pt x="374" y="248"/>
                </a:lnTo>
                <a:lnTo>
                  <a:pt x="370" y="239"/>
                </a:lnTo>
                <a:lnTo>
                  <a:pt x="365" y="229"/>
                </a:lnTo>
                <a:lnTo>
                  <a:pt x="361" y="221"/>
                </a:lnTo>
                <a:lnTo>
                  <a:pt x="355" y="214"/>
                </a:lnTo>
                <a:lnTo>
                  <a:pt x="348" y="207"/>
                </a:lnTo>
                <a:lnTo>
                  <a:pt x="348" y="207"/>
                </a:lnTo>
                <a:close/>
                <a:moveTo>
                  <a:pt x="277" y="137"/>
                </a:moveTo>
                <a:lnTo>
                  <a:pt x="263" y="138"/>
                </a:lnTo>
                <a:lnTo>
                  <a:pt x="249" y="140"/>
                </a:lnTo>
                <a:lnTo>
                  <a:pt x="235" y="144"/>
                </a:lnTo>
                <a:lnTo>
                  <a:pt x="222" y="148"/>
                </a:lnTo>
                <a:lnTo>
                  <a:pt x="210" y="154"/>
                </a:lnTo>
                <a:lnTo>
                  <a:pt x="199" y="161"/>
                </a:lnTo>
                <a:lnTo>
                  <a:pt x="188" y="169"/>
                </a:lnTo>
                <a:lnTo>
                  <a:pt x="178" y="178"/>
                </a:lnTo>
                <a:lnTo>
                  <a:pt x="169" y="188"/>
                </a:lnTo>
                <a:lnTo>
                  <a:pt x="161" y="199"/>
                </a:lnTo>
                <a:lnTo>
                  <a:pt x="154" y="211"/>
                </a:lnTo>
                <a:lnTo>
                  <a:pt x="148" y="222"/>
                </a:lnTo>
                <a:lnTo>
                  <a:pt x="143" y="236"/>
                </a:lnTo>
                <a:lnTo>
                  <a:pt x="140" y="249"/>
                </a:lnTo>
                <a:lnTo>
                  <a:pt x="138" y="263"/>
                </a:lnTo>
                <a:lnTo>
                  <a:pt x="136" y="277"/>
                </a:lnTo>
                <a:lnTo>
                  <a:pt x="138" y="292"/>
                </a:lnTo>
                <a:lnTo>
                  <a:pt x="140" y="306"/>
                </a:lnTo>
                <a:lnTo>
                  <a:pt x="143" y="320"/>
                </a:lnTo>
                <a:lnTo>
                  <a:pt x="148" y="333"/>
                </a:lnTo>
                <a:lnTo>
                  <a:pt x="154" y="344"/>
                </a:lnTo>
                <a:lnTo>
                  <a:pt x="161" y="356"/>
                </a:lnTo>
                <a:lnTo>
                  <a:pt x="169" y="367"/>
                </a:lnTo>
                <a:lnTo>
                  <a:pt x="178" y="377"/>
                </a:lnTo>
                <a:lnTo>
                  <a:pt x="188" y="387"/>
                </a:lnTo>
                <a:lnTo>
                  <a:pt x="199" y="394"/>
                </a:lnTo>
                <a:lnTo>
                  <a:pt x="210" y="402"/>
                </a:lnTo>
                <a:lnTo>
                  <a:pt x="222" y="408"/>
                </a:lnTo>
                <a:lnTo>
                  <a:pt x="235" y="412"/>
                </a:lnTo>
                <a:lnTo>
                  <a:pt x="249" y="416"/>
                </a:lnTo>
                <a:lnTo>
                  <a:pt x="263" y="417"/>
                </a:lnTo>
                <a:lnTo>
                  <a:pt x="277" y="418"/>
                </a:lnTo>
                <a:lnTo>
                  <a:pt x="291" y="417"/>
                </a:lnTo>
                <a:lnTo>
                  <a:pt x="305" y="416"/>
                </a:lnTo>
                <a:lnTo>
                  <a:pt x="320" y="412"/>
                </a:lnTo>
                <a:lnTo>
                  <a:pt x="332" y="408"/>
                </a:lnTo>
                <a:lnTo>
                  <a:pt x="344" y="402"/>
                </a:lnTo>
                <a:lnTo>
                  <a:pt x="356" y="394"/>
                </a:lnTo>
                <a:lnTo>
                  <a:pt x="367" y="387"/>
                </a:lnTo>
                <a:lnTo>
                  <a:pt x="377" y="377"/>
                </a:lnTo>
                <a:lnTo>
                  <a:pt x="385" y="367"/>
                </a:lnTo>
                <a:lnTo>
                  <a:pt x="394" y="356"/>
                </a:lnTo>
                <a:lnTo>
                  <a:pt x="401" y="344"/>
                </a:lnTo>
                <a:lnTo>
                  <a:pt x="406" y="333"/>
                </a:lnTo>
                <a:lnTo>
                  <a:pt x="411" y="320"/>
                </a:lnTo>
                <a:lnTo>
                  <a:pt x="415" y="306"/>
                </a:lnTo>
                <a:lnTo>
                  <a:pt x="417" y="292"/>
                </a:lnTo>
                <a:lnTo>
                  <a:pt x="418" y="277"/>
                </a:lnTo>
                <a:lnTo>
                  <a:pt x="417" y="263"/>
                </a:lnTo>
                <a:lnTo>
                  <a:pt x="415" y="249"/>
                </a:lnTo>
                <a:lnTo>
                  <a:pt x="411" y="236"/>
                </a:lnTo>
                <a:lnTo>
                  <a:pt x="406" y="222"/>
                </a:lnTo>
                <a:lnTo>
                  <a:pt x="401" y="211"/>
                </a:lnTo>
                <a:lnTo>
                  <a:pt x="394" y="199"/>
                </a:lnTo>
                <a:lnTo>
                  <a:pt x="385" y="188"/>
                </a:lnTo>
                <a:lnTo>
                  <a:pt x="377" y="178"/>
                </a:lnTo>
                <a:lnTo>
                  <a:pt x="367" y="169"/>
                </a:lnTo>
                <a:lnTo>
                  <a:pt x="356" y="161"/>
                </a:lnTo>
                <a:lnTo>
                  <a:pt x="344" y="154"/>
                </a:lnTo>
                <a:lnTo>
                  <a:pt x="332" y="148"/>
                </a:lnTo>
                <a:lnTo>
                  <a:pt x="320" y="144"/>
                </a:lnTo>
                <a:lnTo>
                  <a:pt x="305" y="140"/>
                </a:lnTo>
                <a:lnTo>
                  <a:pt x="291" y="138"/>
                </a:lnTo>
                <a:lnTo>
                  <a:pt x="277" y="137"/>
                </a:lnTo>
                <a:lnTo>
                  <a:pt x="277" y="137"/>
                </a:lnTo>
                <a:close/>
                <a:moveTo>
                  <a:pt x="228" y="497"/>
                </a:moveTo>
                <a:lnTo>
                  <a:pt x="228" y="486"/>
                </a:lnTo>
                <a:lnTo>
                  <a:pt x="208" y="486"/>
                </a:lnTo>
                <a:lnTo>
                  <a:pt x="209" y="485"/>
                </a:lnTo>
                <a:lnTo>
                  <a:pt x="212" y="483"/>
                </a:lnTo>
                <a:lnTo>
                  <a:pt x="213" y="482"/>
                </a:lnTo>
                <a:lnTo>
                  <a:pt x="216" y="479"/>
                </a:lnTo>
                <a:lnTo>
                  <a:pt x="222" y="476"/>
                </a:lnTo>
                <a:lnTo>
                  <a:pt x="224" y="471"/>
                </a:lnTo>
                <a:lnTo>
                  <a:pt x="227" y="468"/>
                </a:lnTo>
                <a:lnTo>
                  <a:pt x="228" y="463"/>
                </a:lnTo>
                <a:lnTo>
                  <a:pt x="227" y="459"/>
                </a:lnTo>
                <a:lnTo>
                  <a:pt x="226" y="456"/>
                </a:lnTo>
                <a:lnTo>
                  <a:pt x="223" y="454"/>
                </a:lnTo>
                <a:lnTo>
                  <a:pt x="220" y="451"/>
                </a:lnTo>
                <a:lnTo>
                  <a:pt x="215" y="450"/>
                </a:lnTo>
                <a:lnTo>
                  <a:pt x="209" y="450"/>
                </a:lnTo>
                <a:lnTo>
                  <a:pt x="203" y="450"/>
                </a:lnTo>
                <a:lnTo>
                  <a:pt x="199" y="451"/>
                </a:lnTo>
                <a:lnTo>
                  <a:pt x="196" y="454"/>
                </a:lnTo>
                <a:lnTo>
                  <a:pt x="194" y="456"/>
                </a:lnTo>
                <a:lnTo>
                  <a:pt x="192" y="459"/>
                </a:lnTo>
                <a:lnTo>
                  <a:pt x="190" y="465"/>
                </a:lnTo>
                <a:lnTo>
                  <a:pt x="203" y="465"/>
                </a:lnTo>
                <a:lnTo>
                  <a:pt x="205" y="463"/>
                </a:lnTo>
                <a:lnTo>
                  <a:pt x="206" y="461"/>
                </a:lnTo>
                <a:lnTo>
                  <a:pt x="207" y="459"/>
                </a:lnTo>
                <a:lnTo>
                  <a:pt x="209" y="458"/>
                </a:lnTo>
                <a:lnTo>
                  <a:pt x="212" y="459"/>
                </a:lnTo>
                <a:lnTo>
                  <a:pt x="213" y="461"/>
                </a:lnTo>
                <a:lnTo>
                  <a:pt x="214" y="462"/>
                </a:lnTo>
                <a:lnTo>
                  <a:pt x="215" y="464"/>
                </a:lnTo>
                <a:lnTo>
                  <a:pt x="214" y="465"/>
                </a:lnTo>
                <a:lnTo>
                  <a:pt x="213" y="468"/>
                </a:lnTo>
                <a:lnTo>
                  <a:pt x="210" y="470"/>
                </a:lnTo>
                <a:lnTo>
                  <a:pt x="206" y="475"/>
                </a:lnTo>
                <a:lnTo>
                  <a:pt x="199" y="481"/>
                </a:lnTo>
                <a:lnTo>
                  <a:pt x="194" y="486"/>
                </a:lnTo>
                <a:lnTo>
                  <a:pt x="190" y="491"/>
                </a:lnTo>
                <a:lnTo>
                  <a:pt x="189" y="497"/>
                </a:lnTo>
                <a:lnTo>
                  <a:pt x="228" y="497"/>
                </a:lnTo>
                <a:close/>
                <a:moveTo>
                  <a:pt x="114" y="404"/>
                </a:moveTo>
                <a:lnTo>
                  <a:pt x="115" y="401"/>
                </a:lnTo>
                <a:lnTo>
                  <a:pt x="117" y="400"/>
                </a:lnTo>
                <a:lnTo>
                  <a:pt x="118" y="398"/>
                </a:lnTo>
                <a:lnTo>
                  <a:pt x="120" y="398"/>
                </a:lnTo>
                <a:lnTo>
                  <a:pt x="121" y="398"/>
                </a:lnTo>
                <a:lnTo>
                  <a:pt x="122" y="400"/>
                </a:lnTo>
                <a:lnTo>
                  <a:pt x="124" y="401"/>
                </a:lnTo>
                <a:lnTo>
                  <a:pt x="125" y="402"/>
                </a:lnTo>
                <a:lnTo>
                  <a:pt x="124" y="404"/>
                </a:lnTo>
                <a:lnTo>
                  <a:pt x="122" y="407"/>
                </a:lnTo>
                <a:lnTo>
                  <a:pt x="121" y="408"/>
                </a:lnTo>
                <a:lnTo>
                  <a:pt x="119" y="408"/>
                </a:lnTo>
                <a:lnTo>
                  <a:pt x="118" y="408"/>
                </a:lnTo>
                <a:lnTo>
                  <a:pt x="117" y="408"/>
                </a:lnTo>
                <a:lnTo>
                  <a:pt x="117" y="417"/>
                </a:lnTo>
                <a:lnTo>
                  <a:pt x="119" y="416"/>
                </a:lnTo>
                <a:lnTo>
                  <a:pt x="120" y="416"/>
                </a:lnTo>
                <a:lnTo>
                  <a:pt x="122" y="416"/>
                </a:lnTo>
                <a:lnTo>
                  <a:pt x="125" y="417"/>
                </a:lnTo>
                <a:lnTo>
                  <a:pt x="126" y="419"/>
                </a:lnTo>
                <a:lnTo>
                  <a:pt x="126" y="423"/>
                </a:lnTo>
                <a:lnTo>
                  <a:pt x="126" y="425"/>
                </a:lnTo>
                <a:lnTo>
                  <a:pt x="125" y="428"/>
                </a:lnTo>
                <a:lnTo>
                  <a:pt x="122" y="429"/>
                </a:lnTo>
                <a:lnTo>
                  <a:pt x="120" y="429"/>
                </a:lnTo>
                <a:lnTo>
                  <a:pt x="118" y="429"/>
                </a:lnTo>
                <a:lnTo>
                  <a:pt x="117" y="428"/>
                </a:lnTo>
                <a:lnTo>
                  <a:pt x="115" y="425"/>
                </a:lnTo>
                <a:lnTo>
                  <a:pt x="114" y="423"/>
                </a:lnTo>
                <a:lnTo>
                  <a:pt x="101" y="424"/>
                </a:lnTo>
                <a:lnTo>
                  <a:pt x="102" y="428"/>
                </a:lnTo>
                <a:lnTo>
                  <a:pt x="105" y="431"/>
                </a:lnTo>
                <a:lnTo>
                  <a:pt x="107" y="434"/>
                </a:lnTo>
                <a:lnTo>
                  <a:pt x="111" y="436"/>
                </a:lnTo>
                <a:lnTo>
                  <a:pt x="115" y="437"/>
                </a:lnTo>
                <a:lnTo>
                  <a:pt x="121" y="437"/>
                </a:lnTo>
                <a:lnTo>
                  <a:pt x="126" y="437"/>
                </a:lnTo>
                <a:lnTo>
                  <a:pt x="131" y="435"/>
                </a:lnTo>
                <a:lnTo>
                  <a:pt x="134" y="432"/>
                </a:lnTo>
                <a:lnTo>
                  <a:pt x="136" y="430"/>
                </a:lnTo>
                <a:lnTo>
                  <a:pt x="139" y="425"/>
                </a:lnTo>
                <a:lnTo>
                  <a:pt x="139" y="422"/>
                </a:lnTo>
                <a:lnTo>
                  <a:pt x="139" y="419"/>
                </a:lnTo>
                <a:lnTo>
                  <a:pt x="138" y="416"/>
                </a:lnTo>
                <a:lnTo>
                  <a:pt x="136" y="415"/>
                </a:lnTo>
                <a:lnTo>
                  <a:pt x="134" y="412"/>
                </a:lnTo>
                <a:lnTo>
                  <a:pt x="133" y="412"/>
                </a:lnTo>
                <a:lnTo>
                  <a:pt x="131" y="411"/>
                </a:lnTo>
                <a:lnTo>
                  <a:pt x="133" y="409"/>
                </a:lnTo>
                <a:lnTo>
                  <a:pt x="135" y="407"/>
                </a:lnTo>
                <a:lnTo>
                  <a:pt x="136" y="404"/>
                </a:lnTo>
                <a:lnTo>
                  <a:pt x="136" y="402"/>
                </a:lnTo>
                <a:lnTo>
                  <a:pt x="135" y="397"/>
                </a:lnTo>
                <a:lnTo>
                  <a:pt x="133" y="394"/>
                </a:lnTo>
                <a:lnTo>
                  <a:pt x="127" y="390"/>
                </a:lnTo>
                <a:lnTo>
                  <a:pt x="120" y="390"/>
                </a:lnTo>
                <a:lnTo>
                  <a:pt x="113" y="390"/>
                </a:lnTo>
                <a:lnTo>
                  <a:pt x="108" y="392"/>
                </a:lnTo>
                <a:lnTo>
                  <a:pt x="105" y="397"/>
                </a:lnTo>
                <a:lnTo>
                  <a:pt x="102" y="402"/>
                </a:lnTo>
                <a:lnTo>
                  <a:pt x="114" y="404"/>
                </a:lnTo>
                <a:close/>
                <a:moveTo>
                  <a:pt x="74" y="321"/>
                </a:moveTo>
                <a:lnTo>
                  <a:pt x="74" y="307"/>
                </a:lnTo>
                <a:lnTo>
                  <a:pt x="61" y="321"/>
                </a:lnTo>
                <a:lnTo>
                  <a:pt x="74" y="321"/>
                </a:lnTo>
                <a:close/>
                <a:moveTo>
                  <a:pt x="74" y="331"/>
                </a:moveTo>
                <a:lnTo>
                  <a:pt x="74" y="340"/>
                </a:lnTo>
                <a:lnTo>
                  <a:pt x="85" y="340"/>
                </a:lnTo>
                <a:lnTo>
                  <a:pt x="85" y="331"/>
                </a:lnTo>
                <a:lnTo>
                  <a:pt x="91" y="331"/>
                </a:lnTo>
                <a:lnTo>
                  <a:pt x="91" y="321"/>
                </a:lnTo>
                <a:lnTo>
                  <a:pt x="85" y="321"/>
                </a:lnTo>
                <a:lnTo>
                  <a:pt x="85" y="293"/>
                </a:lnTo>
                <a:lnTo>
                  <a:pt x="74" y="293"/>
                </a:lnTo>
                <a:lnTo>
                  <a:pt x="51" y="321"/>
                </a:lnTo>
                <a:lnTo>
                  <a:pt x="51" y="331"/>
                </a:lnTo>
                <a:lnTo>
                  <a:pt x="74" y="331"/>
                </a:lnTo>
                <a:close/>
                <a:moveTo>
                  <a:pt x="67" y="186"/>
                </a:moveTo>
                <a:lnTo>
                  <a:pt x="63" y="211"/>
                </a:lnTo>
                <a:lnTo>
                  <a:pt x="73" y="212"/>
                </a:lnTo>
                <a:lnTo>
                  <a:pt x="75" y="211"/>
                </a:lnTo>
                <a:lnTo>
                  <a:pt x="77" y="209"/>
                </a:lnTo>
                <a:lnTo>
                  <a:pt x="78" y="208"/>
                </a:lnTo>
                <a:lnTo>
                  <a:pt x="80" y="208"/>
                </a:lnTo>
                <a:lnTo>
                  <a:pt x="82" y="209"/>
                </a:lnTo>
                <a:lnTo>
                  <a:pt x="85" y="211"/>
                </a:lnTo>
                <a:lnTo>
                  <a:pt x="86" y="213"/>
                </a:lnTo>
                <a:lnTo>
                  <a:pt x="86" y="216"/>
                </a:lnTo>
                <a:lnTo>
                  <a:pt x="86" y="220"/>
                </a:lnTo>
                <a:lnTo>
                  <a:pt x="85" y="222"/>
                </a:lnTo>
                <a:lnTo>
                  <a:pt x="82" y="223"/>
                </a:lnTo>
                <a:lnTo>
                  <a:pt x="80" y="225"/>
                </a:lnTo>
                <a:lnTo>
                  <a:pt x="78" y="223"/>
                </a:lnTo>
                <a:lnTo>
                  <a:pt x="77" y="222"/>
                </a:lnTo>
                <a:lnTo>
                  <a:pt x="74" y="221"/>
                </a:lnTo>
                <a:lnTo>
                  <a:pt x="74" y="218"/>
                </a:lnTo>
                <a:lnTo>
                  <a:pt x="61" y="220"/>
                </a:lnTo>
                <a:lnTo>
                  <a:pt x="63" y="222"/>
                </a:lnTo>
                <a:lnTo>
                  <a:pt x="64" y="225"/>
                </a:lnTo>
                <a:lnTo>
                  <a:pt x="65" y="227"/>
                </a:lnTo>
                <a:lnTo>
                  <a:pt x="67" y="228"/>
                </a:lnTo>
                <a:lnTo>
                  <a:pt x="70" y="230"/>
                </a:lnTo>
                <a:lnTo>
                  <a:pt x="73" y="232"/>
                </a:lnTo>
                <a:lnTo>
                  <a:pt x="77" y="232"/>
                </a:lnTo>
                <a:lnTo>
                  <a:pt x="80" y="232"/>
                </a:lnTo>
                <a:lnTo>
                  <a:pt x="86" y="232"/>
                </a:lnTo>
                <a:lnTo>
                  <a:pt x="91" y="230"/>
                </a:lnTo>
                <a:lnTo>
                  <a:pt x="94" y="227"/>
                </a:lnTo>
                <a:lnTo>
                  <a:pt x="97" y="223"/>
                </a:lnTo>
                <a:lnTo>
                  <a:pt x="99" y="220"/>
                </a:lnTo>
                <a:lnTo>
                  <a:pt x="99" y="215"/>
                </a:lnTo>
                <a:lnTo>
                  <a:pt x="99" y="212"/>
                </a:lnTo>
                <a:lnTo>
                  <a:pt x="98" y="209"/>
                </a:lnTo>
                <a:lnTo>
                  <a:pt x="97" y="207"/>
                </a:lnTo>
                <a:lnTo>
                  <a:pt x="95" y="205"/>
                </a:lnTo>
                <a:lnTo>
                  <a:pt x="93" y="202"/>
                </a:lnTo>
                <a:lnTo>
                  <a:pt x="90" y="201"/>
                </a:lnTo>
                <a:lnTo>
                  <a:pt x="87" y="201"/>
                </a:lnTo>
                <a:lnTo>
                  <a:pt x="84" y="201"/>
                </a:lnTo>
                <a:lnTo>
                  <a:pt x="81" y="201"/>
                </a:lnTo>
                <a:lnTo>
                  <a:pt x="80" y="201"/>
                </a:lnTo>
                <a:lnTo>
                  <a:pt x="78" y="201"/>
                </a:lnTo>
                <a:lnTo>
                  <a:pt x="75" y="202"/>
                </a:lnTo>
                <a:lnTo>
                  <a:pt x="77" y="195"/>
                </a:lnTo>
                <a:lnTo>
                  <a:pt x="97" y="195"/>
                </a:lnTo>
                <a:lnTo>
                  <a:pt x="97" y="186"/>
                </a:lnTo>
                <a:lnTo>
                  <a:pt x="67" y="186"/>
                </a:lnTo>
                <a:close/>
                <a:moveTo>
                  <a:pt x="136" y="128"/>
                </a:moveTo>
                <a:lnTo>
                  <a:pt x="136" y="132"/>
                </a:lnTo>
                <a:lnTo>
                  <a:pt x="139" y="134"/>
                </a:lnTo>
                <a:lnTo>
                  <a:pt x="140" y="137"/>
                </a:lnTo>
                <a:lnTo>
                  <a:pt x="143" y="137"/>
                </a:lnTo>
                <a:lnTo>
                  <a:pt x="146" y="137"/>
                </a:lnTo>
                <a:lnTo>
                  <a:pt x="147" y="135"/>
                </a:lnTo>
                <a:lnTo>
                  <a:pt x="148" y="133"/>
                </a:lnTo>
                <a:lnTo>
                  <a:pt x="149" y="130"/>
                </a:lnTo>
                <a:lnTo>
                  <a:pt x="148" y="126"/>
                </a:lnTo>
                <a:lnTo>
                  <a:pt x="147" y="124"/>
                </a:lnTo>
                <a:lnTo>
                  <a:pt x="145" y="121"/>
                </a:lnTo>
                <a:lnTo>
                  <a:pt x="142" y="121"/>
                </a:lnTo>
                <a:lnTo>
                  <a:pt x="140" y="121"/>
                </a:lnTo>
                <a:lnTo>
                  <a:pt x="139" y="124"/>
                </a:lnTo>
                <a:lnTo>
                  <a:pt x="136" y="126"/>
                </a:lnTo>
                <a:lnTo>
                  <a:pt x="136" y="128"/>
                </a:lnTo>
                <a:lnTo>
                  <a:pt x="136" y="128"/>
                </a:lnTo>
                <a:close/>
                <a:moveTo>
                  <a:pt x="160" y="108"/>
                </a:moveTo>
                <a:lnTo>
                  <a:pt x="159" y="105"/>
                </a:lnTo>
                <a:lnTo>
                  <a:pt x="156" y="103"/>
                </a:lnTo>
                <a:lnTo>
                  <a:pt x="154" y="100"/>
                </a:lnTo>
                <a:lnTo>
                  <a:pt x="152" y="99"/>
                </a:lnTo>
                <a:lnTo>
                  <a:pt x="148" y="98"/>
                </a:lnTo>
                <a:lnTo>
                  <a:pt x="142" y="98"/>
                </a:lnTo>
                <a:lnTo>
                  <a:pt x="139" y="98"/>
                </a:lnTo>
                <a:lnTo>
                  <a:pt x="134" y="99"/>
                </a:lnTo>
                <a:lnTo>
                  <a:pt x="132" y="100"/>
                </a:lnTo>
                <a:lnTo>
                  <a:pt x="128" y="104"/>
                </a:lnTo>
                <a:lnTo>
                  <a:pt x="126" y="106"/>
                </a:lnTo>
                <a:lnTo>
                  <a:pt x="125" y="111"/>
                </a:lnTo>
                <a:lnTo>
                  <a:pt x="124" y="115"/>
                </a:lnTo>
                <a:lnTo>
                  <a:pt x="124" y="121"/>
                </a:lnTo>
                <a:lnTo>
                  <a:pt x="124" y="130"/>
                </a:lnTo>
                <a:lnTo>
                  <a:pt x="126" y="135"/>
                </a:lnTo>
                <a:lnTo>
                  <a:pt x="128" y="139"/>
                </a:lnTo>
                <a:lnTo>
                  <a:pt x="132" y="142"/>
                </a:lnTo>
                <a:lnTo>
                  <a:pt x="138" y="145"/>
                </a:lnTo>
                <a:lnTo>
                  <a:pt x="143" y="145"/>
                </a:lnTo>
                <a:lnTo>
                  <a:pt x="148" y="145"/>
                </a:lnTo>
                <a:lnTo>
                  <a:pt x="153" y="142"/>
                </a:lnTo>
                <a:lnTo>
                  <a:pt x="156" y="140"/>
                </a:lnTo>
                <a:lnTo>
                  <a:pt x="159" y="138"/>
                </a:lnTo>
                <a:lnTo>
                  <a:pt x="160" y="133"/>
                </a:lnTo>
                <a:lnTo>
                  <a:pt x="161" y="128"/>
                </a:lnTo>
                <a:lnTo>
                  <a:pt x="161" y="126"/>
                </a:lnTo>
                <a:lnTo>
                  <a:pt x="160" y="123"/>
                </a:lnTo>
                <a:lnTo>
                  <a:pt x="159" y="120"/>
                </a:lnTo>
                <a:lnTo>
                  <a:pt x="156" y="118"/>
                </a:lnTo>
                <a:lnTo>
                  <a:pt x="154" y="115"/>
                </a:lnTo>
                <a:lnTo>
                  <a:pt x="152" y="114"/>
                </a:lnTo>
                <a:lnTo>
                  <a:pt x="149" y="114"/>
                </a:lnTo>
                <a:lnTo>
                  <a:pt x="146" y="113"/>
                </a:lnTo>
                <a:lnTo>
                  <a:pt x="143" y="114"/>
                </a:lnTo>
                <a:lnTo>
                  <a:pt x="141" y="114"/>
                </a:lnTo>
                <a:lnTo>
                  <a:pt x="139" y="115"/>
                </a:lnTo>
                <a:lnTo>
                  <a:pt x="136" y="118"/>
                </a:lnTo>
                <a:lnTo>
                  <a:pt x="136" y="112"/>
                </a:lnTo>
                <a:lnTo>
                  <a:pt x="138" y="108"/>
                </a:lnTo>
                <a:lnTo>
                  <a:pt x="140" y="106"/>
                </a:lnTo>
                <a:lnTo>
                  <a:pt x="142" y="105"/>
                </a:lnTo>
                <a:lnTo>
                  <a:pt x="145" y="106"/>
                </a:lnTo>
                <a:lnTo>
                  <a:pt x="146" y="106"/>
                </a:lnTo>
                <a:lnTo>
                  <a:pt x="147" y="108"/>
                </a:lnTo>
                <a:lnTo>
                  <a:pt x="147" y="110"/>
                </a:lnTo>
                <a:lnTo>
                  <a:pt x="160" y="108"/>
                </a:lnTo>
                <a:close/>
                <a:moveTo>
                  <a:pt x="222" y="49"/>
                </a:moveTo>
                <a:lnTo>
                  <a:pt x="222" y="59"/>
                </a:lnTo>
                <a:lnTo>
                  <a:pt x="244" y="59"/>
                </a:lnTo>
                <a:lnTo>
                  <a:pt x="239" y="69"/>
                </a:lnTo>
                <a:lnTo>
                  <a:pt x="234" y="76"/>
                </a:lnTo>
                <a:lnTo>
                  <a:pt x="232" y="84"/>
                </a:lnTo>
                <a:lnTo>
                  <a:pt x="229" y="94"/>
                </a:lnTo>
                <a:lnTo>
                  <a:pt x="242" y="94"/>
                </a:lnTo>
                <a:lnTo>
                  <a:pt x="243" y="87"/>
                </a:lnTo>
                <a:lnTo>
                  <a:pt x="244" y="80"/>
                </a:lnTo>
                <a:lnTo>
                  <a:pt x="247" y="73"/>
                </a:lnTo>
                <a:lnTo>
                  <a:pt x="250" y="67"/>
                </a:lnTo>
                <a:lnTo>
                  <a:pt x="254" y="61"/>
                </a:lnTo>
                <a:lnTo>
                  <a:pt x="259" y="58"/>
                </a:lnTo>
                <a:lnTo>
                  <a:pt x="259" y="49"/>
                </a:lnTo>
                <a:lnTo>
                  <a:pt x="222" y="49"/>
                </a:lnTo>
                <a:close/>
                <a:moveTo>
                  <a:pt x="340" y="90"/>
                </a:moveTo>
                <a:lnTo>
                  <a:pt x="341" y="92"/>
                </a:lnTo>
                <a:lnTo>
                  <a:pt x="342" y="94"/>
                </a:lnTo>
                <a:lnTo>
                  <a:pt x="343" y="97"/>
                </a:lnTo>
                <a:lnTo>
                  <a:pt x="345" y="97"/>
                </a:lnTo>
                <a:lnTo>
                  <a:pt x="348" y="96"/>
                </a:lnTo>
                <a:lnTo>
                  <a:pt x="350" y="94"/>
                </a:lnTo>
                <a:lnTo>
                  <a:pt x="351" y="92"/>
                </a:lnTo>
                <a:lnTo>
                  <a:pt x="351" y="90"/>
                </a:lnTo>
                <a:lnTo>
                  <a:pt x="351" y="87"/>
                </a:lnTo>
                <a:lnTo>
                  <a:pt x="350" y="85"/>
                </a:lnTo>
                <a:lnTo>
                  <a:pt x="348" y="84"/>
                </a:lnTo>
                <a:lnTo>
                  <a:pt x="345" y="83"/>
                </a:lnTo>
                <a:lnTo>
                  <a:pt x="343" y="84"/>
                </a:lnTo>
                <a:lnTo>
                  <a:pt x="342" y="85"/>
                </a:lnTo>
                <a:lnTo>
                  <a:pt x="341" y="87"/>
                </a:lnTo>
                <a:lnTo>
                  <a:pt x="340" y="90"/>
                </a:lnTo>
                <a:lnTo>
                  <a:pt x="340" y="90"/>
                </a:lnTo>
                <a:close/>
                <a:moveTo>
                  <a:pt x="341" y="70"/>
                </a:moveTo>
                <a:lnTo>
                  <a:pt x="341" y="72"/>
                </a:lnTo>
                <a:lnTo>
                  <a:pt x="342" y="74"/>
                </a:lnTo>
                <a:lnTo>
                  <a:pt x="343" y="74"/>
                </a:lnTo>
                <a:lnTo>
                  <a:pt x="345" y="76"/>
                </a:lnTo>
                <a:lnTo>
                  <a:pt x="348" y="74"/>
                </a:lnTo>
                <a:lnTo>
                  <a:pt x="349" y="74"/>
                </a:lnTo>
                <a:lnTo>
                  <a:pt x="350" y="72"/>
                </a:lnTo>
                <a:lnTo>
                  <a:pt x="351" y="70"/>
                </a:lnTo>
                <a:lnTo>
                  <a:pt x="350" y="69"/>
                </a:lnTo>
                <a:lnTo>
                  <a:pt x="349" y="66"/>
                </a:lnTo>
                <a:lnTo>
                  <a:pt x="348" y="65"/>
                </a:lnTo>
                <a:lnTo>
                  <a:pt x="345" y="65"/>
                </a:lnTo>
                <a:lnTo>
                  <a:pt x="343" y="65"/>
                </a:lnTo>
                <a:lnTo>
                  <a:pt x="342" y="66"/>
                </a:lnTo>
                <a:lnTo>
                  <a:pt x="341" y="69"/>
                </a:lnTo>
                <a:lnTo>
                  <a:pt x="341" y="70"/>
                </a:lnTo>
                <a:lnTo>
                  <a:pt x="341" y="70"/>
                </a:lnTo>
                <a:close/>
                <a:moveTo>
                  <a:pt x="335" y="79"/>
                </a:moveTo>
                <a:lnTo>
                  <a:pt x="331" y="81"/>
                </a:lnTo>
                <a:lnTo>
                  <a:pt x="329" y="84"/>
                </a:lnTo>
                <a:lnTo>
                  <a:pt x="328" y="86"/>
                </a:lnTo>
                <a:lnTo>
                  <a:pt x="327" y="90"/>
                </a:lnTo>
                <a:lnTo>
                  <a:pt x="328" y="94"/>
                </a:lnTo>
                <a:lnTo>
                  <a:pt x="329" y="98"/>
                </a:lnTo>
                <a:lnTo>
                  <a:pt x="331" y="100"/>
                </a:lnTo>
                <a:lnTo>
                  <a:pt x="335" y="103"/>
                </a:lnTo>
                <a:lnTo>
                  <a:pt x="340" y="104"/>
                </a:lnTo>
                <a:lnTo>
                  <a:pt x="345" y="105"/>
                </a:lnTo>
                <a:lnTo>
                  <a:pt x="350" y="104"/>
                </a:lnTo>
                <a:lnTo>
                  <a:pt x="354" y="104"/>
                </a:lnTo>
                <a:lnTo>
                  <a:pt x="356" y="103"/>
                </a:lnTo>
                <a:lnTo>
                  <a:pt x="359" y="101"/>
                </a:lnTo>
                <a:lnTo>
                  <a:pt x="361" y="99"/>
                </a:lnTo>
                <a:lnTo>
                  <a:pt x="363" y="97"/>
                </a:lnTo>
                <a:lnTo>
                  <a:pt x="364" y="93"/>
                </a:lnTo>
                <a:lnTo>
                  <a:pt x="364" y="91"/>
                </a:lnTo>
                <a:lnTo>
                  <a:pt x="364" y="87"/>
                </a:lnTo>
                <a:lnTo>
                  <a:pt x="363" y="84"/>
                </a:lnTo>
                <a:lnTo>
                  <a:pt x="361" y="81"/>
                </a:lnTo>
                <a:lnTo>
                  <a:pt x="357" y="79"/>
                </a:lnTo>
                <a:lnTo>
                  <a:pt x="359" y="77"/>
                </a:lnTo>
                <a:lnTo>
                  <a:pt x="361" y="76"/>
                </a:lnTo>
                <a:lnTo>
                  <a:pt x="363" y="72"/>
                </a:lnTo>
                <a:lnTo>
                  <a:pt x="363" y="70"/>
                </a:lnTo>
                <a:lnTo>
                  <a:pt x="363" y="67"/>
                </a:lnTo>
                <a:lnTo>
                  <a:pt x="362" y="65"/>
                </a:lnTo>
                <a:lnTo>
                  <a:pt x="361" y="63"/>
                </a:lnTo>
                <a:lnTo>
                  <a:pt x="358" y="60"/>
                </a:lnTo>
                <a:lnTo>
                  <a:pt x="352" y="58"/>
                </a:lnTo>
                <a:lnTo>
                  <a:pt x="345" y="57"/>
                </a:lnTo>
                <a:lnTo>
                  <a:pt x="338" y="58"/>
                </a:lnTo>
                <a:lnTo>
                  <a:pt x="334" y="60"/>
                </a:lnTo>
                <a:lnTo>
                  <a:pt x="331" y="61"/>
                </a:lnTo>
                <a:lnTo>
                  <a:pt x="330" y="64"/>
                </a:lnTo>
                <a:lnTo>
                  <a:pt x="329" y="66"/>
                </a:lnTo>
                <a:lnTo>
                  <a:pt x="329" y="70"/>
                </a:lnTo>
                <a:lnTo>
                  <a:pt x="329" y="72"/>
                </a:lnTo>
                <a:lnTo>
                  <a:pt x="330" y="76"/>
                </a:lnTo>
                <a:lnTo>
                  <a:pt x="332" y="78"/>
                </a:lnTo>
                <a:lnTo>
                  <a:pt x="335" y="79"/>
                </a:lnTo>
                <a:lnTo>
                  <a:pt x="335" y="79"/>
                </a:lnTo>
                <a:close/>
                <a:moveTo>
                  <a:pt x="444" y="135"/>
                </a:moveTo>
                <a:lnTo>
                  <a:pt x="444" y="133"/>
                </a:lnTo>
                <a:lnTo>
                  <a:pt x="443" y="130"/>
                </a:lnTo>
                <a:lnTo>
                  <a:pt x="440" y="128"/>
                </a:lnTo>
                <a:lnTo>
                  <a:pt x="438" y="128"/>
                </a:lnTo>
                <a:lnTo>
                  <a:pt x="436" y="128"/>
                </a:lnTo>
                <a:lnTo>
                  <a:pt x="433" y="130"/>
                </a:lnTo>
                <a:lnTo>
                  <a:pt x="432" y="132"/>
                </a:lnTo>
                <a:lnTo>
                  <a:pt x="432" y="135"/>
                </a:lnTo>
                <a:lnTo>
                  <a:pt x="432" y="139"/>
                </a:lnTo>
                <a:lnTo>
                  <a:pt x="433" y="141"/>
                </a:lnTo>
                <a:lnTo>
                  <a:pt x="436" y="142"/>
                </a:lnTo>
                <a:lnTo>
                  <a:pt x="438" y="144"/>
                </a:lnTo>
                <a:lnTo>
                  <a:pt x="440" y="142"/>
                </a:lnTo>
                <a:lnTo>
                  <a:pt x="443" y="141"/>
                </a:lnTo>
                <a:lnTo>
                  <a:pt x="444" y="139"/>
                </a:lnTo>
                <a:lnTo>
                  <a:pt x="444" y="135"/>
                </a:lnTo>
                <a:lnTo>
                  <a:pt x="444" y="135"/>
                </a:lnTo>
                <a:close/>
                <a:moveTo>
                  <a:pt x="421" y="157"/>
                </a:moveTo>
                <a:lnTo>
                  <a:pt x="422" y="160"/>
                </a:lnTo>
                <a:lnTo>
                  <a:pt x="424" y="162"/>
                </a:lnTo>
                <a:lnTo>
                  <a:pt x="426" y="165"/>
                </a:lnTo>
                <a:lnTo>
                  <a:pt x="430" y="166"/>
                </a:lnTo>
                <a:lnTo>
                  <a:pt x="433" y="167"/>
                </a:lnTo>
                <a:lnTo>
                  <a:pt x="438" y="167"/>
                </a:lnTo>
                <a:lnTo>
                  <a:pt x="443" y="167"/>
                </a:lnTo>
                <a:lnTo>
                  <a:pt x="446" y="166"/>
                </a:lnTo>
                <a:lnTo>
                  <a:pt x="450" y="164"/>
                </a:lnTo>
                <a:lnTo>
                  <a:pt x="452" y="161"/>
                </a:lnTo>
                <a:lnTo>
                  <a:pt x="455" y="158"/>
                </a:lnTo>
                <a:lnTo>
                  <a:pt x="457" y="154"/>
                </a:lnTo>
                <a:lnTo>
                  <a:pt x="457" y="149"/>
                </a:lnTo>
                <a:lnTo>
                  <a:pt x="458" y="144"/>
                </a:lnTo>
                <a:lnTo>
                  <a:pt x="457" y="135"/>
                </a:lnTo>
                <a:lnTo>
                  <a:pt x="455" y="130"/>
                </a:lnTo>
                <a:lnTo>
                  <a:pt x="452" y="125"/>
                </a:lnTo>
                <a:lnTo>
                  <a:pt x="449" y="123"/>
                </a:lnTo>
                <a:lnTo>
                  <a:pt x="444" y="120"/>
                </a:lnTo>
                <a:lnTo>
                  <a:pt x="437" y="120"/>
                </a:lnTo>
                <a:lnTo>
                  <a:pt x="432" y="120"/>
                </a:lnTo>
                <a:lnTo>
                  <a:pt x="428" y="121"/>
                </a:lnTo>
                <a:lnTo>
                  <a:pt x="424" y="124"/>
                </a:lnTo>
                <a:lnTo>
                  <a:pt x="422" y="127"/>
                </a:lnTo>
                <a:lnTo>
                  <a:pt x="421" y="132"/>
                </a:lnTo>
                <a:lnTo>
                  <a:pt x="419" y="135"/>
                </a:lnTo>
                <a:lnTo>
                  <a:pt x="421" y="139"/>
                </a:lnTo>
                <a:lnTo>
                  <a:pt x="421" y="142"/>
                </a:lnTo>
                <a:lnTo>
                  <a:pt x="423" y="145"/>
                </a:lnTo>
                <a:lnTo>
                  <a:pt x="424" y="147"/>
                </a:lnTo>
                <a:lnTo>
                  <a:pt x="426" y="148"/>
                </a:lnTo>
                <a:lnTo>
                  <a:pt x="429" y="151"/>
                </a:lnTo>
                <a:lnTo>
                  <a:pt x="431" y="151"/>
                </a:lnTo>
                <a:lnTo>
                  <a:pt x="435" y="151"/>
                </a:lnTo>
                <a:lnTo>
                  <a:pt x="437" y="151"/>
                </a:lnTo>
                <a:lnTo>
                  <a:pt x="440" y="151"/>
                </a:lnTo>
                <a:lnTo>
                  <a:pt x="443" y="148"/>
                </a:lnTo>
                <a:lnTo>
                  <a:pt x="445" y="147"/>
                </a:lnTo>
                <a:lnTo>
                  <a:pt x="444" y="153"/>
                </a:lnTo>
                <a:lnTo>
                  <a:pt x="443" y="157"/>
                </a:lnTo>
                <a:lnTo>
                  <a:pt x="440" y="159"/>
                </a:lnTo>
                <a:lnTo>
                  <a:pt x="438" y="159"/>
                </a:lnTo>
                <a:lnTo>
                  <a:pt x="437" y="159"/>
                </a:lnTo>
                <a:lnTo>
                  <a:pt x="435" y="159"/>
                </a:lnTo>
                <a:lnTo>
                  <a:pt x="435" y="157"/>
                </a:lnTo>
                <a:lnTo>
                  <a:pt x="433" y="154"/>
                </a:lnTo>
                <a:lnTo>
                  <a:pt x="421" y="157"/>
                </a:lnTo>
                <a:close/>
                <a:moveTo>
                  <a:pt x="477" y="240"/>
                </a:moveTo>
                <a:lnTo>
                  <a:pt x="477" y="247"/>
                </a:lnTo>
                <a:lnTo>
                  <a:pt x="478" y="252"/>
                </a:lnTo>
                <a:lnTo>
                  <a:pt x="479" y="254"/>
                </a:lnTo>
                <a:lnTo>
                  <a:pt x="483" y="254"/>
                </a:lnTo>
                <a:lnTo>
                  <a:pt x="484" y="254"/>
                </a:lnTo>
                <a:lnTo>
                  <a:pt x="486" y="253"/>
                </a:lnTo>
                <a:lnTo>
                  <a:pt x="487" y="252"/>
                </a:lnTo>
                <a:lnTo>
                  <a:pt x="487" y="249"/>
                </a:lnTo>
                <a:lnTo>
                  <a:pt x="489" y="245"/>
                </a:lnTo>
                <a:lnTo>
                  <a:pt x="489" y="240"/>
                </a:lnTo>
                <a:lnTo>
                  <a:pt x="489" y="232"/>
                </a:lnTo>
                <a:lnTo>
                  <a:pt x="487" y="227"/>
                </a:lnTo>
                <a:lnTo>
                  <a:pt x="485" y="225"/>
                </a:lnTo>
                <a:lnTo>
                  <a:pt x="483" y="225"/>
                </a:lnTo>
                <a:lnTo>
                  <a:pt x="479" y="225"/>
                </a:lnTo>
                <a:lnTo>
                  <a:pt x="478" y="227"/>
                </a:lnTo>
                <a:lnTo>
                  <a:pt x="477" y="232"/>
                </a:lnTo>
                <a:lnTo>
                  <a:pt x="477" y="240"/>
                </a:lnTo>
                <a:lnTo>
                  <a:pt x="477" y="240"/>
                </a:lnTo>
                <a:close/>
                <a:moveTo>
                  <a:pt x="464" y="240"/>
                </a:moveTo>
                <a:lnTo>
                  <a:pt x="464" y="245"/>
                </a:lnTo>
                <a:lnTo>
                  <a:pt x="465" y="249"/>
                </a:lnTo>
                <a:lnTo>
                  <a:pt x="466" y="253"/>
                </a:lnTo>
                <a:lnTo>
                  <a:pt x="467" y="256"/>
                </a:lnTo>
                <a:lnTo>
                  <a:pt x="470" y="259"/>
                </a:lnTo>
                <a:lnTo>
                  <a:pt x="473" y="261"/>
                </a:lnTo>
                <a:lnTo>
                  <a:pt x="477" y="262"/>
                </a:lnTo>
                <a:lnTo>
                  <a:pt x="483" y="263"/>
                </a:lnTo>
                <a:lnTo>
                  <a:pt x="487" y="263"/>
                </a:lnTo>
                <a:lnTo>
                  <a:pt x="491" y="262"/>
                </a:lnTo>
                <a:lnTo>
                  <a:pt x="494" y="260"/>
                </a:lnTo>
                <a:lnTo>
                  <a:pt x="497" y="257"/>
                </a:lnTo>
                <a:lnTo>
                  <a:pt x="499" y="254"/>
                </a:lnTo>
                <a:lnTo>
                  <a:pt x="500" y="250"/>
                </a:lnTo>
                <a:lnTo>
                  <a:pt x="500" y="245"/>
                </a:lnTo>
                <a:lnTo>
                  <a:pt x="501" y="239"/>
                </a:lnTo>
                <a:lnTo>
                  <a:pt x="500" y="234"/>
                </a:lnTo>
                <a:lnTo>
                  <a:pt x="500" y="228"/>
                </a:lnTo>
                <a:lnTo>
                  <a:pt x="499" y="226"/>
                </a:lnTo>
                <a:lnTo>
                  <a:pt x="498" y="223"/>
                </a:lnTo>
                <a:lnTo>
                  <a:pt x="497" y="222"/>
                </a:lnTo>
                <a:lnTo>
                  <a:pt x="496" y="220"/>
                </a:lnTo>
                <a:lnTo>
                  <a:pt x="493" y="219"/>
                </a:lnTo>
                <a:lnTo>
                  <a:pt x="490" y="218"/>
                </a:lnTo>
                <a:lnTo>
                  <a:pt x="487" y="216"/>
                </a:lnTo>
                <a:lnTo>
                  <a:pt x="483" y="216"/>
                </a:lnTo>
                <a:lnTo>
                  <a:pt x="478" y="216"/>
                </a:lnTo>
                <a:lnTo>
                  <a:pt x="474" y="218"/>
                </a:lnTo>
                <a:lnTo>
                  <a:pt x="471" y="219"/>
                </a:lnTo>
                <a:lnTo>
                  <a:pt x="469" y="221"/>
                </a:lnTo>
                <a:lnTo>
                  <a:pt x="466" y="225"/>
                </a:lnTo>
                <a:lnTo>
                  <a:pt x="465" y="228"/>
                </a:lnTo>
                <a:lnTo>
                  <a:pt x="464" y="233"/>
                </a:lnTo>
                <a:lnTo>
                  <a:pt x="464" y="240"/>
                </a:lnTo>
                <a:lnTo>
                  <a:pt x="464" y="240"/>
                </a:lnTo>
                <a:close/>
                <a:moveTo>
                  <a:pt x="480" y="344"/>
                </a:moveTo>
                <a:lnTo>
                  <a:pt x="469" y="344"/>
                </a:lnTo>
                <a:lnTo>
                  <a:pt x="467" y="353"/>
                </a:lnTo>
                <a:lnTo>
                  <a:pt x="479" y="353"/>
                </a:lnTo>
                <a:lnTo>
                  <a:pt x="480" y="344"/>
                </a:lnTo>
                <a:close/>
                <a:moveTo>
                  <a:pt x="499" y="353"/>
                </a:moveTo>
                <a:lnTo>
                  <a:pt x="489" y="353"/>
                </a:lnTo>
                <a:lnTo>
                  <a:pt x="490" y="344"/>
                </a:lnTo>
                <a:lnTo>
                  <a:pt x="499" y="344"/>
                </a:lnTo>
                <a:lnTo>
                  <a:pt x="499" y="334"/>
                </a:lnTo>
                <a:lnTo>
                  <a:pt x="492" y="334"/>
                </a:lnTo>
                <a:lnTo>
                  <a:pt x="493" y="324"/>
                </a:lnTo>
                <a:lnTo>
                  <a:pt x="484" y="324"/>
                </a:lnTo>
                <a:lnTo>
                  <a:pt x="482" y="334"/>
                </a:lnTo>
                <a:lnTo>
                  <a:pt x="470" y="334"/>
                </a:lnTo>
                <a:lnTo>
                  <a:pt x="472" y="324"/>
                </a:lnTo>
                <a:lnTo>
                  <a:pt x="462" y="324"/>
                </a:lnTo>
                <a:lnTo>
                  <a:pt x="460" y="334"/>
                </a:lnTo>
                <a:lnTo>
                  <a:pt x="450" y="334"/>
                </a:lnTo>
                <a:lnTo>
                  <a:pt x="450" y="344"/>
                </a:lnTo>
                <a:lnTo>
                  <a:pt x="458" y="344"/>
                </a:lnTo>
                <a:lnTo>
                  <a:pt x="457" y="353"/>
                </a:lnTo>
                <a:lnTo>
                  <a:pt x="450" y="353"/>
                </a:lnTo>
                <a:lnTo>
                  <a:pt x="450" y="363"/>
                </a:lnTo>
                <a:lnTo>
                  <a:pt x="456" y="363"/>
                </a:lnTo>
                <a:lnTo>
                  <a:pt x="455" y="370"/>
                </a:lnTo>
                <a:lnTo>
                  <a:pt x="464" y="370"/>
                </a:lnTo>
                <a:lnTo>
                  <a:pt x="465" y="363"/>
                </a:lnTo>
                <a:lnTo>
                  <a:pt x="477" y="363"/>
                </a:lnTo>
                <a:lnTo>
                  <a:pt x="476" y="370"/>
                </a:lnTo>
                <a:lnTo>
                  <a:pt x="485" y="370"/>
                </a:lnTo>
                <a:lnTo>
                  <a:pt x="486" y="363"/>
                </a:lnTo>
                <a:lnTo>
                  <a:pt x="499" y="363"/>
                </a:lnTo>
                <a:lnTo>
                  <a:pt x="499" y="353"/>
                </a:lnTo>
                <a:close/>
                <a:moveTo>
                  <a:pt x="325" y="462"/>
                </a:moveTo>
                <a:lnTo>
                  <a:pt x="315" y="462"/>
                </a:lnTo>
                <a:lnTo>
                  <a:pt x="313" y="465"/>
                </a:lnTo>
                <a:lnTo>
                  <a:pt x="309" y="469"/>
                </a:lnTo>
                <a:lnTo>
                  <a:pt x="305" y="471"/>
                </a:lnTo>
                <a:lnTo>
                  <a:pt x="300" y="473"/>
                </a:lnTo>
                <a:lnTo>
                  <a:pt x="300" y="484"/>
                </a:lnTo>
                <a:lnTo>
                  <a:pt x="303" y="483"/>
                </a:lnTo>
                <a:lnTo>
                  <a:pt x="307" y="482"/>
                </a:lnTo>
                <a:lnTo>
                  <a:pt x="310" y="479"/>
                </a:lnTo>
                <a:lnTo>
                  <a:pt x="313" y="477"/>
                </a:lnTo>
                <a:lnTo>
                  <a:pt x="313" y="508"/>
                </a:lnTo>
                <a:lnTo>
                  <a:pt x="325" y="508"/>
                </a:lnTo>
                <a:lnTo>
                  <a:pt x="325" y="462"/>
                </a:lnTo>
                <a:close/>
                <a:moveTo>
                  <a:pt x="277" y="0"/>
                </a:moveTo>
                <a:lnTo>
                  <a:pt x="291" y="2"/>
                </a:lnTo>
                <a:lnTo>
                  <a:pt x="305" y="3"/>
                </a:lnTo>
                <a:lnTo>
                  <a:pt x="320" y="4"/>
                </a:lnTo>
                <a:lnTo>
                  <a:pt x="334" y="6"/>
                </a:lnTo>
                <a:lnTo>
                  <a:pt x="347" y="10"/>
                </a:lnTo>
                <a:lnTo>
                  <a:pt x="359" y="13"/>
                </a:lnTo>
                <a:lnTo>
                  <a:pt x="372" y="18"/>
                </a:lnTo>
                <a:lnTo>
                  <a:pt x="385" y="23"/>
                </a:lnTo>
                <a:lnTo>
                  <a:pt x="397" y="29"/>
                </a:lnTo>
                <a:lnTo>
                  <a:pt x="409" y="34"/>
                </a:lnTo>
                <a:lnTo>
                  <a:pt x="421" y="40"/>
                </a:lnTo>
                <a:lnTo>
                  <a:pt x="432" y="49"/>
                </a:lnTo>
                <a:lnTo>
                  <a:pt x="443" y="56"/>
                </a:lnTo>
                <a:lnTo>
                  <a:pt x="453" y="64"/>
                </a:lnTo>
                <a:lnTo>
                  <a:pt x="464" y="73"/>
                </a:lnTo>
                <a:lnTo>
                  <a:pt x="473" y="81"/>
                </a:lnTo>
                <a:lnTo>
                  <a:pt x="483" y="92"/>
                </a:lnTo>
                <a:lnTo>
                  <a:pt x="491" y="101"/>
                </a:lnTo>
                <a:lnTo>
                  <a:pt x="499" y="112"/>
                </a:lnTo>
                <a:lnTo>
                  <a:pt x="507" y="123"/>
                </a:lnTo>
                <a:lnTo>
                  <a:pt x="514" y="134"/>
                </a:lnTo>
                <a:lnTo>
                  <a:pt x="520" y="146"/>
                </a:lnTo>
                <a:lnTo>
                  <a:pt x="527" y="158"/>
                </a:lnTo>
                <a:lnTo>
                  <a:pt x="532" y="169"/>
                </a:lnTo>
                <a:lnTo>
                  <a:pt x="538" y="182"/>
                </a:lnTo>
                <a:lnTo>
                  <a:pt x="541" y="195"/>
                </a:lnTo>
                <a:lnTo>
                  <a:pt x="545" y="208"/>
                </a:lnTo>
                <a:lnTo>
                  <a:pt x="548" y="222"/>
                </a:lnTo>
                <a:lnTo>
                  <a:pt x="551" y="235"/>
                </a:lnTo>
                <a:lnTo>
                  <a:pt x="553" y="249"/>
                </a:lnTo>
                <a:lnTo>
                  <a:pt x="554" y="263"/>
                </a:lnTo>
                <a:lnTo>
                  <a:pt x="554" y="277"/>
                </a:lnTo>
                <a:lnTo>
                  <a:pt x="554" y="292"/>
                </a:lnTo>
                <a:lnTo>
                  <a:pt x="553" y="307"/>
                </a:lnTo>
                <a:lnTo>
                  <a:pt x="551" y="320"/>
                </a:lnTo>
                <a:lnTo>
                  <a:pt x="548" y="334"/>
                </a:lnTo>
                <a:lnTo>
                  <a:pt x="545" y="348"/>
                </a:lnTo>
                <a:lnTo>
                  <a:pt x="541" y="361"/>
                </a:lnTo>
                <a:lnTo>
                  <a:pt x="537" y="374"/>
                </a:lnTo>
                <a:lnTo>
                  <a:pt x="532" y="387"/>
                </a:lnTo>
                <a:lnTo>
                  <a:pt x="526" y="398"/>
                </a:lnTo>
                <a:lnTo>
                  <a:pt x="520" y="411"/>
                </a:lnTo>
                <a:lnTo>
                  <a:pt x="513" y="423"/>
                </a:lnTo>
                <a:lnTo>
                  <a:pt x="506" y="434"/>
                </a:lnTo>
                <a:lnTo>
                  <a:pt x="498" y="445"/>
                </a:lnTo>
                <a:lnTo>
                  <a:pt x="490" y="456"/>
                </a:lnTo>
                <a:lnTo>
                  <a:pt x="480" y="465"/>
                </a:lnTo>
                <a:lnTo>
                  <a:pt x="471" y="475"/>
                </a:lnTo>
                <a:lnTo>
                  <a:pt x="381" y="395"/>
                </a:lnTo>
                <a:lnTo>
                  <a:pt x="362" y="409"/>
                </a:lnTo>
                <a:lnTo>
                  <a:pt x="426" y="511"/>
                </a:lnTo>
                <a:lnTo>
                  <a:pt x="410" y="520"/>
                </a:lnTo>
                <a:lnTo>
                  <a:pt x="392" y="530"/>
                </a:lnTo>
                <a:lnTo>
                  <a:pt x="375" y="537"/>
                </a:lnTo>
                <a:lnTo>
                  <a:pt x="356" y="543"/>
                </a:lnTo>
                <a:lnTo>
                  <a:pt x="337" y="547"/>
                </a:lnTo>
                <a:lnTo>
                  <a:pt x="317" y="551"/>
                </a:lnTo>
                <a:lnTo>
                  <a:pt x="297" y="553"/>
                </a:lnTo>
                <a:lnTo>
                  <a:pt x="277" y="554"/>
                </a:lnTo>
                <a:lnTo>
                  <a:pt x="263" y="554"/>
                </a:lnTo>
                <a:lnTo>
                  <a:pt x="249" y="553"/>
                </a:lnTo>
                <a:lnTo>
                  <a:pt x="235" y="551"/>
                </a:lnTo>
                <a:lnTo>
                  <a:pt x="221" y="549"/>
                </a:lnTo>
                <a:lnTo>
                  <a:pt x="208" y="546"/>
                </a:lnTo>
                <a:lnTo>
                  <a:pt x="195" y="542"/>
                </a:lnTo>
                <a:lnTo>
                  <a:pt x="182" y="538"/>
                </a:lnTo>
                <a:lnTo>
                  <a:pt x="169" y="532"/>
                </a:lnTo>
                <a:lnTo>
                  <a:pt x="158" y="527"/>
                </a:lnTo>
                <a:lnTo>
                  <a:pt x="146" y="520"/>
                </a:lnTo>
                <a:lnTo>
                  <a:pt x="134" y="515"/>
                </a:lnTo>
                <a:lnTo>
                  <a:pt x="122" y="508"/>
                </a:lnTo>
                <a:lnTo>
                  <a:pt x="112" y="499"/>
                </a:lnTo>
                <a:lnTo>
                  <a:pt x="101" y="491"/>
                </a:lnTo>
                <a:lnTo>
                  <a:pt x="91" y="483"/>
                </a:lnTo>
                <a:lnTo>
                  <a:pt x="81" y="473"/>
                </a:lnTo>
                <a:lnTo>
                  <a:pt x="72" y="464"/>
                </a:lnTo>
                <a:lnTo>
                  <a:pt x="64" y="454"/>
                </a:lnTo>
                <a:lnTo>
                  <a:pt x="55" y="443"/>
                </a:lnTo>
                <a:lnTo>
                  <a:pt x="47" y="432"/>
                </a:lnTo>
                <a:lnTo>
                  <a:pt x="40" y="421"/>
                </a:lnTo>
                <a:lnTo>
                  <a:pt x="34" y="410"/>
                </a:lnTo>
                <a:lnTo>
                  <a:pt x="27" y="397"/>
                </a:lnTo>
                <a:lnTo>
                  <a:pt x="23" y="385"/>
                </a:lnTo>
                <a:lnTo>
                  <a:pt x="18" y="373"/>
                </a:lnTo>
                <a:lnTo>
                  <a:pt x="13" y="360"/>
                </a:lnTo>
                <a:lnTo>
                  <a:pt x="10" y="347"/>
                </a:lnTo>
                <a:lnTo>
                  <a:pt x="6" y="334"/>
                </a:lnTo>
                <a:lnTo>
                  <a:pt x="4" y="320"/>
                </a:lnTo>
                <a:lnTo>
                  <a:pt x="1" y="306"/>
                </a:lnTo>
                <a:lnTo>
                  <a:pt x="1" y="292"/>
                </a:lnTo>
                <a:lnTo>
                  <a:pt x="0" y="277"/>
                </a:lnTo>
                <a:lnTo>
                  <a:pt x="1" y="263"/>
                </a:lnTo>
                <a:lnTo>
                  <a:pt x="1" y="249"/>
                </a:lnTo>
                <a:lnTo>
                  <a:pt x="4" y="235"/>
                </a:lnTo>
                <a:lnTo>
                  <a:pt x="6" y="222"/>
                </a:lnTo>
                <a:lnTo>
                  <a:pt x="10" y="208"/>
                </a:lnTo>
                <a:lnTo>
                  <a:pt x="13" y="195"/>
                </a:lnTo>
                <a:lnTo>
                  <a:pt x="18" y="182"/>
                </a:lnTo>
                <a:lnTo>
                  <a:pt x="23" y="169"/>
                </a:lnTo>
                <a:lnTo>
                  <a:pt x="27" y="158"/>
                </a:lnTo>
                <a:lnTo>
                  <a:pt x="34" y="146"/>
                </a:lnTo>
                <a:lnTo>
                  <a:pt x="40" y="134"/>
                </a:lnTo>
                <a:lnTo>
                  <a:pt x="47" y="123"/>
                </a:lnTo>
                <a:lnTo>
                  <a:pt x="55" y="112"/>
                </a:lnTo>
                <a:lnTo>
                  <a:pt x="64" y="101"/>
                </a:lnTo>
                <a:lnTo>
                  <a:pt x="72" y="92"/>
                </a:lnTo>
                <a:lnTo>
                  <a:pt x="81" y="81"/>
                </a:lnTo>
                <a:lnTo>
                  <a:pt x="91" y="73"/>
                </a:lnTo>
                <a:lnTo>
                  <a:pt x="101" y="64"/>
                </a:lnTo>
                <a:lnTo>
                  <a:pt x="112" y="56"/>
                </a:lnTo>
                <a:lnTo>
                  <a:pt x="122" y="49"/>
                </a:lnTo>
                <a:lnTo>
                  <a:pt x="134" y="40"/>
                </a:lnTo>
                <a:lnTo>
                  <a:pt x="146" y="34"/>
                </a:lnTo>
                <a:lnTo>
                  <a:pt x="158" y="29"/>
                </a:lnTo>
                <a:lnTo>
                  <a:pt x="169" y="23"/>
                </a:lnTo>
                <a:lnTo>
                  <a:pt x="182" y="18"/>
                </a:lnTo>
                <a:lnTo>
                  <a:pt x="195" y="13"/>
                </a:lnTo>
                <a:lnTo>
                  <a:pt x="208" y="10"/>
                </a:lnTo>
                <a:lnTo>
                  <a:pt x="221" y="6"/>
                </a:lnTo>
                <a:lnTo>
                  <a:pt x="235" y="4"/>
                </a:lnTo>
                <a:lnTo>
                  <a:pt x="249" y="3"/>
                </a:lnTo>
                <a:lnTo>
                  <a:pt x="263" y="2"/>
                </a:lnTo>
                <a:lnTo>
                  <a:pt x="277" y="0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7" name="Google Shape;937;p37"/>
          <p:cNvSpPr/>
          <p:nvPr/>
        </p:nvSpPr>
        <p:spPr>
          <a:xfrm>
            <a:off x="3385155" y="3576325"/>
            <a:ext cx="305190" cy="255629"/>
          </a:xfrm>
          <a:custGeom>
            <a:rect b="b" l="l" r="r" t="t"/>
            <a:pathLst>
              <a:path extrusionOk="0" h="587" w="702">
                <a:moveTo>
                  <a:pt x="367" y="205"/>
                </a:moveTo>
                <a:lnTo>
                  <a:pt x="364" y="205"/>
                </a:lnTo>
                <a:lnTo>
                  <a:pt x="360" y="206"/>
                </a:lnTo>
                <a:lnTo>
                  <a:pt x="357" y="208"/>
                </a:lnTo>
                <a:lnTo>
                  <a:pt x="354" y="210"/>
                </a:lnTo>
                <a:lnTo>
                  <a:pt x="351" y="214"/>
                </a:lnTo>
                <a:lnTo>
                  <a:pt x="350" y="216"/>
                </a:lnTo>
                <a:lnTo>
                  <a:pt x="348" y="221"/>
                </a:lnTo>
                <a:lnTo>
                  <a:pt x="348" y="224"/>
                </a:lnTo>
                <a:lnTo>
                  <a:pt x="348" y="228"/>
                </a:lnTo>
                <a:lnTo>
                  <a:pt x="350" y="233"/>
                </a:lnTo>
                <a:lnTo>
                  <a:pt x="351" y="235"/>
                </a:lnTo>
                <a:lnTo>
                  <a:pt x="354" y="239"/>
                </a:lnTo>
                <a:lnTo>
                  <a:pt x="357" y="241"/>
                </a:lnTo>
                <a:lnTo>
                  <a:pt x="360" y="242"/>
                </a:lnTo>
                <a:lnTo>
                  <a:pt x="364" y="243"/>
                </a:lnTo>
                <a:lnTo>
                  <a:pt x="367" y="244"/>
                </a:lnTo>
                <a:lnTo>
                  <a:pt x="372" y="243"/>
                </a:lnTo>
                <a:lnTo>
                  <a:pt x="375" y="242"/>
                </a:lnTo>
                <a:lnTo>
                  <a:pt x="379" y="241"/>
                </a:lnTo>
                <a:lnTo>
                  <a:pt x="381" y="239"/>
                </a:lnTo>
                <a:lnTo>
                  <a:pt x="384" y="235"/>
                </a:lnTo>
                <a:lnTo>
                  <a:pt x="386" y="233"/>
                </a:lnTo>
                <a:lnTo>
                  <a:pt x="387" y="228"/>
                </a:lnTo>
                <a:lnTo>
                  <a:pt x="387" y="224"/>
                </a:lnTo>
                <a:lnTo>
                  <a:pt x="387" y="221"/>
                </a:lnTo>
                <a:lnTo>
                  <a:pt x="386" y="216"/>
                </a:lnTo>
                <a:lnTo>
                  <a:pt x="384" y="214"/>
                </a:lnTo>
                <a:lnTo>
                  <a:pt x="381" y="210"/>
                </a:lnTo>
                <a:lnTo>
                  <a:pt x="379" y="208"/>
                </a:lnTo>
                <a:lnTo>
                  <a:pt x="375" y="206"/>
                </a:lnTo>
                <a:lnTo>
                  <a:pt x="372" y="205"/>
                </a:lnTo>
                <a:lnTo>
                  <a:pt x="367" y="205"/>
                </a:lnTo>
                <a:close/>
                <a:moveTo>
                  <a:pt x="434" y="205"/>
                </a:moveTo>
                <a:lnTo>
                  <a:pt x="429" y="205"/>
                </a:lnTo>
                <a:lnTo>
                  <a:pt x="426" y="206"/>
                </a:lnTo>
                <a:lnTo>
                  <a:pt x="422" y="208"/>
                </a:lnTo>
                <a:lnTo>
                  <a:pt x="420" y="210"/>
                </a:lnTo>
                <a:lnTo>
                  <a:pt x="418" y="214"/>
                </a:lnTo>
                <a:lnTo>
                  <a:pt x="415" y="216"/>
                </a:lnTo>
                <a:lnTo>
                  <a:pt x="414" y="221"/>
                </a:lnTo>
                <a:lnTo>
                  <a:pt x="414" y="224"/>
                </a:lnTo>
                <a:lnTo>
                  <a:pt x="414" y="228"/>
                </a:lnTo>
                <a:lnTo>
                  <a:pt x="415" y="233"/>
                </a:lnTo>
                <a:lnTo>
                  <a:pt x="418" y="235"/>
                </a:lnTo>
                <a:lnTo>
                  <a:pt x="420" y="239"/>
                </a:lnTo>
                <a:lnTo>
                  <a:pt x="422" y="241"/>
                </a:lnTo>
                <a:lnTo>
                  <a:pt x="426" y="242"/>
                </a:lnTo>
                <a:lnTo>
                  <a:pt x="429" y="243"/>
                </a:lnTo>
                <a:lnTo>
                  <a:pt x="434" y="244"/>
                </a:lnTo>
                <a:lnTo>
                  <a:pt x="438" y="243"/>
                </a:lnTo>
                <a:lnTo>
                  <a:pt x="441" y="242"/>
                </a:lnTo>
                <a:lnTo>
                  <a:pt x="445" y="241"/>
                </a:lnTo>
                <a:lnTo>
                  <a:pt x="448" y="239"/>
                </a:lnTo>
                <a:lnTo>
                  <a:pt x="451" y="235"/>
                </a:lnTo>
                <a:lnTo>
                  <a:pt x="452" y="233"/>
                </a:lnTo>
                <a:lnTo>
                  <a:pt x="453" y="228"/>
                </a:lnTo>
                <a:lnTo>
                  <a:pt x="454" y="224"/>
                </a:lnTo>
                <a:lnTo>
                  <a:pt x="453" y="221"/>
                </a:lnTo>
                <a:lnTo>
                  <a:pt x="452" y="216"/>
                </a:lnTo>
                <a:lnTo>
                  <a:pt x="451" y="214"/>
                </a:lnTo>
                <a:lnTo>
                  <a:pt x="448" y="210"/>
                </a:lnTo>
                <a:lnTo>
                  <a:pt x="445" y="208"/>
                </a:lnTo>
                <a:lnTo>
                  <a:pt x="441" y="206"/>
                </a:lnTo>
                <a:lnTo>
                  <a:pt x="438" y="205"/>
                </a:lnTo>
                <a:lnTo>
                  <a:pt x="434" y="205"/>
                </a:lnTo>
                <a:lnTo>
                  <a:pt x="434" y="205"/>
                </a:lnTo>
                <a:close/>
                <a:moveTo>
                  <a:pt x="500" y="205"/>
                </a:moveTo>
                <a:lnTo>
                  <a:pt x="496" y="205"/>
                </a:lnTo>
                <a:lnTo>
                  <a:pt x="492" y="206"/>
                </a:lnTo>
                <a:lnTo>
                  <a:pt x="489" y="208"/>
                </a:lnTo>
                <a:lnTo>
                  <a:pt x="486" y="210"/>
                </a:lnTo>
                <a:lnTo>
                  <a:pt x="483" y="214"/>
                </a:lnTo>
                <a:lnTo>
                  <a:pt x="481" y="216"/>
                </a:lnTo>
                <a:lnTo>
                  <a:pt x="480" y="221"/>
                </a:lnTo>
                <a:lnTo>
                  <a:pt x="480" y="224"/>
                </a:lnTo>
                <a:lnTo>
                  <a:pt x="480" y="228"/>
                </a:lnTo>
                <a:lnTo>
                  <a:pt x="481" y="233"/>
                </a:lnTo>
                <a:lnTo>
                  <a:pt x="483" y="235"/>
                </a:lnTo>
                <a:lnTo>
                  <a:pt x="486" y="239"/>
                </a:lnTo>
                <a:lnTo>
                  <a:pt x="489" y="241"/>
                </a:lnTo>
                <a:lnTo>
                  <a:pt x="492" y="242"/>
                </a:lnTo>
                <a:lnTo>
                  <a:pt x="496" y="243"/>
                </a:lnTo>
                <a:lnTo>
                  <a:pt x="500" y="244"/>
                </a:lnTo>
                <a:lnTo>
                  <a:pt x="503" y="243"/>
                </a:lnTo>
                <a:lnTo>
                  <a:pt x="508" y="242"/>
                </a:lnTo>
                <a:lnTo>
                  <a:pt x="510" y="241"/>
                </a:lnTo>
                <a:lnTo>
                  <a:pt x="514" y="239"/>
                </a:lnTo>
                <a:lnTo>
                  <a:pt x="516" y="235"/>
                </a:lnTo>
                <a:lnTo>
                  <a:pt x="519" y="233"/>
                </a:lnTo>
                <a:lnTo>
                  <a:pt x="520" y="228"/>
                </a:lnTo>
                <a:lnTo>
                  <a:pt x="520" y="224"/>
                </a:lnTo>
                <a:lnTo>
                  <a:pt x="520" y="221"/>
                </a:lnTo>
                <a:lnTo>
                  <a:pt x="519" y="216"/>
                </a:lnTo>
                <a:lnTo>
                  <a:pt x="516" y="214"/>
                </a:lnTo>
                <a:lnTo>
                  <a:pt x="514" y="210"/>
                </a:lnTo>
                <a:lnTo>
                  <a:pt x="510" y="208"/>
                </a:lnTo>
                <a:lnTo>
                  <a:pt x="508" y="206"/>
                </a:lnTo>
                <a:lnTo>
                  <a:pt x="503" y="205"/>
                </a:lnTo>
                <a:lnTo>
                  <a:pt x="500" y="205"/>
                </a:lnTo>
                <a:lnTo>
                  <a:pt x="500" y="205"/>
                </a:lnTo>
                <a:close/>
                <a:moveTo>
                  <a:pt x="367" y="268"/>
                </a:moveTo>
                <a:lnTo>
                  <a:pt x="364" y="268"/>
                </a:lnTo>
                <a:lnTo>
                  <a:pt x="360" y="269"/>
                </a:lnTo>
                <a:lnTo>
                  <a:pt x="357" y="271"/>
                </a:lnTo>
                <a:lnTo>
                  <a:pt x="354" y="274"/>
                </a:lnTo>
                <a:lnTo>
                  <a:pt x="351" y="277"/>
                </a:lnTo>
                <a:lnTo>
                  <a:pt x="350" y="280"/>
                </a:lnTo>
                <a:lnTo>
                  <a:pt x="348" y="284"/>
                </a:lnTo>
                <a:lnTo>
                  <a:pt x="348" y="288"/>
                </a:lnTo>
                <a:lnTo>
                  <a:pt x="348" y="291"/>
                </a:lnTo>
                <a:lnTo>
                  <a:pt x="350" y="296"/>
                </a:lnTo>
                <a:lnTo>
                  <a:pt x="351" y="298"/>
                </a:lnTo>
                <a:lnTo>
                  <a:pt x="354" y="302"/>
                </a:lnTo>
                <a:lnTo>
                  <a:pt x="357" y="304"/>
                </a:lnTo>
                <a:lnTo>
                  <a:pt x="360" y="307"/>
                </a:lnTo>
                <a:lnTo>
                  <a:pt x="364" y="308"/>
                </a:lnTo>
                <a:lnTo>
                  <a:pt x="367" y="308"/>
                </a:lnTo>
                <a:lnTo>
                  <a:pt x="372" y="308"/>
                </a:lnTo>
                <a:lnTo>
                  <a:pt x="375" y="307"/>
                </a:lnTo>
                <a:lnTo>
                  <a:pt x="379" y="304"/>
                </a:lnTo>
                <a:lnTo>
                  <a:pt x="381" y="302"/>
                </a:lnTo>
                <a:lnTo>
                  <a:pt x="384" y="298"/>
                </a:lnTo>
                <a:lnTo>
                  <a:pt x="386" y="296"/>
                </a:lnTo>
                <a:lnTo>
                  <a:pt x="387" y="291"/>
                </a:lnTo>
                <a:lnTo>
                  <a:pt x="387" y="288"/>
                </a:lnTo>
                <a:lnTo>
                  <a:pt x="387" y="284"/>
                </a:lnTo>
                <a:lnTo>
                  <a:pt x="386" y="280"/>
                </a:lnTo>
                <a:lnTo>
                  <a:pt x="384" y="277"/>
                </a:lnTo>
                <a:lnTo>
                  <a:pt x="381" y="274"/>
                </a:lnTo>
                <a:lnTo>
                  <a:pt x="379" y="271"/>
                </a:lnTo>
                <a:lnTo>
                  <a:pt x="375" y="269"/>
                </a:lnTo>
                <a:lnTo>
                  <a:pt x="372" y="268"/>
                </a:lnTo>
                <a:lnTo>
                  <a:pt x="367" y="268"/>
                </a:lnTo>
                <a:lnTo>
                  <a:pt x="367" y="268"/>
                </a:lnTo>
                <a:close/>
                <a:moveTo>
                  <a:pt x="434" y="268"/>
                </a:moveTo>
                <a:lnTo>
                  <a:pt x="429" y="268"/>
                </a:lnTo>
                <a:lnTo>
                  <a:pt x="426" y="269"/>
                </a:lnTo>
                <a:lnTo>
                  <a:pt x="422" y="271"/>
                </a:lnTo>
                <a:lnTo>
                  <a:pt x="420" y="274"/>
                </a:lnTo>
                <a:lnTo>
                  <a:pt x="418" y="277"/>
                </a:lnTo>
                <a:lnTo>
                  <a:pt x="415" y="280"/>
                </a:lnTo>
                <a:lnTo>
                  <a:pt x="414" y="284"/>
                </a:lnTo>
                <a:lnTo>
                  <a:pt x="414" y="288"/>
                </a:lnTo>
                <a:lnTo>
                  <a:pt x="414" y="291"/>
                </a:lnTo>
                <a:lnTo>
                  <a:pt x="415" y="296"/>
                </a:lnTo>
                <a:lnTo>
                  <a:pt x="418" y="298"/>
                </a:lnTo>
                <a:lnTo>
                  <a:pt x="420" y="302"/>
                </a:lnTo>
                <a:lnTo>
                  <a:pt x="422" y="304"/>
                </a:lnTo>
                <a:lnTo>
                  <a:pt x="426" y="307"/>
                </a:lnTo>
                <a:lnTo>
                  <a:pt x="429" y="308"/>
                </a:lnTo>
                <a:lnTo>
                  <a:pt x="434" y="308"/>
                </a:lnTo>
                <a:lnTo>
                  <a:pt x="438" y="308"/>
                </a:lnTo>
                <a:lnTo>
                  <a:pt x="441" y="307"/>
                </a:lnTo>
                <a:lnTo>
                  <a:pt x="445" y="304"/>
                </a:lnTo>
                <a:lnTo>
                  <a:pt x="448" y="302"/>
                </a:lnTo>
                <a:lnTo>
                  <a:pt x="451" y="298"/>
                </a:lnTo>
                <a:lnTo>
                  <a:pt x="452" y="296"/>
                </a:lnTo>
                <a:lnTo>
                  <a:pt x="453" y="291"/>
                </a:lnTo>
                <a:lnTo>
                  <a:pt x="454" y="288"/>
                </a:lnTo>
                <a:lnTo>
                  <a:pt x="453" y="284"/>
                </a:lnTo>
                <a:lnTo>
                  <a:pt x="452" y="280"/>
                </a:lnTo>
                <a:lnTo>
                  <a:pt x="451" y="277"/>
                </a:lnTo>
                <a:lnTo>
                  <a:pt x="448" y="274"/>
                </a:lnTo>
                <a:lnTo>
                  <a:pt x="445" y="271"/>
                </a:lnTo>
                <a:lnTo>
                  <a:pt x="441" y="269"/>
                </a:lnTo>
                <a:lnTo>
                  <a:pt x="438" y="268"/>
                </a:lnTo>
                <a:lnTo>
                  <a:pt x="434" y="268"/>
                </a:lnTo>
                <a:lnTo>
                  <a:pt x="434" y="268"/>
                </a:lnTo>
                <a:close/>
                <a:moveTo>
                  <a:pt x="500" y="268"/>
                </a:moveTo>
                <a:lnTo>
                  <a:pt x="496" y="268"/>
                </a:lnTo>
                <a:lnTo>
                  <a:pt x="492" y="269"/>
                </a:lnTo>
                <a:lnTo>
                  <a:pt x="489" y="271"/>
                </a:lnTo>
                <a:lnTo>
                  <a:pt x="486" y="274"/>
                </a:lnTo>
                <a:lnTo>
                  <a:pt x="483" y="277"/>
                </a:lnTo>
                <a:lnTo>
                  <a:pt x="481" y="280"/>
                </a:lnTo>
                <a:lnTo>
                  <a:pt x="480" y="284"/>
                </a:lnTo>
                <a:lnTo>
                  <a:pt x="480" y="288"/>
                </a:lnTo>
                <a:lnTo>
                  <a:pt x="480" y="291"/>
                </a:lnTo>
                <a:lnTo>
                  <a:pt x="481" y="296"/>
                </a:lnTo>
                <a:lnTo>
                  <a:pt x="483" y="298"/>
                </a:lnTo>
                <a:lnTo>
                  <a:pt x="486" y="302"/>
                </a:lnTo>
                <a:lnTo>
                  <a:pt x="489" y="304"/>
                </a:lnTo>
                <a:lnTo>
                  <a:pt x="492" y="307"/>
                </a:lnTo>
                <a:lnTo>
                  <a:pt x="496" y="308"/>
                </a:lnTo>
                <a:lnTo>
                  <a:pt x="500" y="308"/>
                </a:lnTo>
                <a:lnTo>
                  <a:pt x="503" y="308"/>
                </a:lnTo>
                <a:lnTo>
                  <a:pt x="508" y="307"/>
                </a:lnTo>
                <a:lnTo>
                  <a:pt x="510" y="304"/>
                </a:lnTo>
                <a:lnTo>
                  <a:pt x="514" y="302"/>
                </a:lnTo>
                <a:lnTo>
                  <a:pt x="516" y="298"/>
                </a:lnTo>
                <a:lnTo>
                  <a:pt x="519" y="296"/>
                </a:lnTo>
                <a:lnTo>
                  <a:pt x="520" y="291"/>
                </a:lnTo>
                <a:lnTo>
                  <a:pt x="520" y="288"/>
                </a:lnTo>
                <a:lnTo>
                  <a:pt x="520" y="284"/>
                </a:lnTo>
                <a:lnTo>
                  <a:pt x="519" y="280"/>
                </a:lnTo>
                <a:lnTo>
                  <a:pt x="516" y="277"/>
                </a:lnTo>
                <a:lnTo>
                  <a:pt x="514" y="274"/>
                </a:lnTo>
                <a:lnTo>
                  <a:pt x="510" y="271"/>
                </a:lnTo>
                <a:lnTo>
                  <a:pt x="508" y="269"/>
                </a:lnTo>
                <a:lnTo>
                  <a:pt x="503" y="268"/>
                </a:lnTo>
                <a:lnTo>
                  <a:pt x="500" y="268"/>
                </a:lnTo>
                <a:lnTo>
                  <a:pt x="500" y="268"/>
                </a:lnTo>
                <a:close/>
                <a:moveTo>
                  <a:pt x="367" y="334"/>
                </a:moveTo>
                <a:lnTo>
                  <a:pt x="364" y="334"/>
                </a:lnTo>
                <a:lnTo>
                  <a:pt x="360" y="335"/>
                </a:lnTo>
                <a:lnTo>
                  <a:pt x="357" y="336"/>
                </a:lnTo>
                <a:lnTo>
                  <a:pt x="354" y="338"/>
                </a:lnTo>
                <a:lnTo>
                  <a:pt x="351" y="342"/>
                </a:lnTo>
                <a:lnTo>
                  <a:pt x="350" y="345"/>
                </a:lnTo>
                <a:lnTo>
                  <a:pt x="348" y="349"/>
                </a:lnTo>
                <a:lnTo>
                  <a:pt x="348" y="352"/>
                </a:lnTo>
                <a:lnTo>
                  <a:pt x="348" y="357"/>
                </a:lnTo>
                <a:lnTo>
                  <a:pt x="350" y="361"/>
                </a:lnTo>
                <a:lnTo>
                  <a:pt x="351" y="364"/>
                </a:lnTo>
                <a:lnTo>
                  <a:pt x="354" y="367"/>
                </a:lnTo>
                <a:lnTo>
                  <a:pt x="357" y="369"/>
                </a:lnTo>
                <a:lnTo>
                  <a:pt x="360" y="371"/>
                </a:lnTo>
                <a:lnTo>
                  <a:pt x="364" y="372"/>
                </a:lnTo>
                <a:lnTo>
                  <a:pt x="367" y="372"/>
                </a:lnTo>
                <a:lnTo>
                  <a:pt x="372" y="372"/>
                </a:lnTo>
                <a:lnTo>
                  <a:pt x="375" y="371"/>
                </a:lnTo>
                <a:lnTo>
                  <a:pt x="379" y="369"/>
                </a:lnTo>
                <a:lnTo>
                  <a:pt x="381" y="367"/>
                </a:lnTo>
                <a:lnTo>
                  <a:pt x="384" y="364"/>
                </a:lnTo>
                <a:lnTo>
                  <a:pt x="386" y="361"/>
                </a:lnTo>
                <a:lnTo>
                  <a:pt x="387" y="357"/>
                </a:lnTo>
                <a:lnTo>
                  <a:pt x="387" y="352"/>
                </a:lnTo>
                <a:lnTo>
                  <a:pt x="387" y="349"/>
                </a:lnTo>
                <a:lnTo>
                  <a:pt x="386" y="345"/>
                </a:lnTo>
                <a:lnTo>
                  <a:pt x="384" y="342"/>
                </a:lnTo>
                <a:lnTo>
                  <a:pt x="381" y="338"/>
                </a:lnTo>
                <a:lnTo>
                  <a:pt x="379" y="336"/>
                </a:lnTo>
                <a:lnTo>
                  <a:pt x="375" y="335"/>
                </a:lnTo>
                <a:lnTo>
                  <a:pt x="372" y="334"/>
                </a:lnTo>
                <a:lnTo>
                  <a:pt x="367" y="334"/>
                </a:lnTo>
                <a:lnTo>
                  <a:pt x="367" y="334"/>
                </a:lnTo>
                <a:close/>
                <a:moveTo>
                  <a:pt x="434" y="334"/>
                </a:moveTo>
                <a:lnTo>
                  <a:pt x="429" y="334"/>
                </a:lnTo>
                <a:lnTo>
                  <a:pt x="426" y="335"/>
                </a:lnTo>
                <a:lnTo>
                  <a:pt x="422" y="336"/>
                </a:lnTo>
                <a:lnTo>
                  <a:pt x="420" y="338"/>
                </a:lnTo>
                <a:lnTo>
                  <a:pt x="418" y="342"/>
                </a:lnTo>
                <a:lnTo>
                  <a:pt x="415" y="345"/>
                </a:lnTo>
                <a:lnTo>
                  <a:pt x="414" y="349"/>
                </a:lnTo>
                <a:lnTo>
                  <a:pt x="414" y="352"/>
                </a:lnTo>
                <a:lnTo>
                  <a:pt x="414" y="357"/>
                </a:lnTo>
                <a:lnTo>
                  <a:pt x="415" y="361"/>
                </a:lnTo>
                <a:lnTo>
                  <a:pt x="418" y="364"/>
                </a:lnTo>
                <a:lnTo>
                  <a:pt x="420" y="367"/>
                </a:lnTo>
                <a:lnTo>
                  <a:pt x="422" y="369"/>
                </a:lnTo>
                <a:lnTo>
                  <a:pt x="426" y="371"/>
                </a:lnTo>
                <a:lnTo>
                  <a:pt x="429" y="372"/>
                </a:lnTo>
                <a:lnTo>
                  <a:pt x="434" y="372"/>
                </a:lnTo>
                <a:lnTo>
                  <a:pt x="438" y="372"/>
                </a:lnTo>
                <a:lnTo>
                  <a:pt x="441" y="371"/>
                </a:lnTo>
                <a:lnTo>
                  <a:pt x="445" y="369"/>
                </a:lnTo>
                <a:lnTo>
                  <a:pt x="448" y="367"/>
                </a:lnTo>
                <a:lnTo>
                  <a:pt x="451" y="364"/>
                </a:lnTo>
                <a:lnTo>
                  <a:pt x="452" y="361"/>
                </a:lnTo>
                <a:lnTo>
                  <a:pt x="453" y="357"/>
                </a:lnTo>
                <a:lnTo>
                  <a:pt x="454" y="352"/>
                </a:lnTo>
                <a:lnTo>
                  <a:pt x="453" y="349"/>
                </a:lnTo>
                <a:lnTo>
                  <a:pt x="452" y="345"/>
                </a:lnTo>
                <a:lnTo>
                  <a:pt x="451" y="342"/>
                </a:lnTo>
                <a:lnTo>
                  <a:pt x="448" y="338"/>
                </a:lnTo>
                <a:lnTo>
                  <a:pt x="445" y="336"/>
                </a:lnTo>
                <a:lnTo>
                  <a:pt x="441" y="335"/>
                </a:lnTo>
                <a:lnTo>
                  <a:pt x="438" y="334"/>
                </a:lnTo>
                <a:lnTo>
                  <a:pt x="434" y="334"/>
                </a:lnTo>
                <a:lnTo>
                  <a:pt x="434" y="334"/>
                </a:lnTo>
                <a:close/>
                <a:moveTo>
                  <a:pt x="500" y="334"/>
                </a:moveTo>
                <a:lnTo>
                  <a:pt x="496" y="334"/>
                </a:lnTo>
                <a:lnTo>
                  <a:pt x="492" y="335"/>
                </a:lnTo>
                <a:lnTo>
                  <a:pt x="489" y="336"/>
                </a:lnTo>
                <a:lnTo>
                  <a:pt x="486" y="338"/>
                </a:lnTo>
                <a:lnTo>
                  <a:pt x="483" y="342"/>
                </a:lnTo>
                <a:lnTo>
                  <a:pt x="481" y="345"/>
                </a:lnTo>
                <a:lnTo>
                  <a:pt x="480" y="349"/>
                </a:lnTo>
                <a:lnTo>
                  <a:pt x="480" y="352"/>
                </a:lnTo>
                <a:lnTo>
                  <a:pt x="480" y="357"/>
                </a:lnTo>
                <a:lnTo>
                  <a:pt x="481" y="361"/>
                </a:lnTo>
                <a:lnTo>
                  <a:pt x="483" y="364"/>
                </a:lnTo>
                <a:lnTo>
                  <a:pt x="486" y="367"/>
                </a:lnTo>
                <a:lnTo>
                  <a:pt x="489" y="369"/>
                </a:lnTo>
                <a:lnTo>
                  <a:pt x="492" y="371"/>
                </a:lnTo>
                <a:lnTo>
                  <a:pt x="496" y="372"/>
                </a:lnTo>
                <a:lnTo>
                  <a:pt x="500" y="372"/>
                </a:lnTo>
                <a:lnTo>
                  <a:pt x="503" y="372"/>
                </a:lnTo>
                <a:lnTo>
                  <a:pt x="508" y="371"/>
                </a:lnTo>
                <a:lnTo>
                  <a:pt x="510" y="369"/>
                </a:lnTo>
                <a:lnTo>
                  <a:pt x="514" y="367"/>
                </a:lnTo>
                <a:lnTo>
                  <a:pt x="516" y="364"/>
                </a:lnTo>
                <a:lnTo>
                  <a:pt x="519" y="361"/>
                </a:lnTo>
                <a:lnTo>
                  <a:pt x="520" y="357"/>
                </a:lnTo>
                <a:lnTo>
                  <a:pt x="520" y="352"/>
                </a:lnTo>
                <a:lnTo>
                  <a:pt x="520" y="349"/>
                </a:lnTo>
                <a:lnTo>
                  <a:pt x="519" y="345"/>
                </a:lnTo>
                <a:lnTo>
                  <a:pt x="516" y="342"/>
                </a:lnTo>
                <a:lnTo>
                  <a:pt x="514" y="338"/>
                </a:lnTo>
                <a:lnTo>
                  <a:pt x="510" y="336"/>
                </a:lnTo>
                <a:lnTo>
                  <a:pt x="508" y="335"/>
                </a:lnTo>
                <a:lnTo>
                  <a:pt x="503" y="334"/>
                </a:lnTo>
                <a:lnTo>
                  <a:pt x="500" y="334"/>
                </a:lnTo>
                <a:lnTo>
                  <a:pt x="500" y="334"/>
                </a:lnTo>
                <a:close/>
                <a:moveTo>
                  <a:pt x="537" y="215"/>
                </a:moveTo>
                <a:lnTo>
                  <a:pt x="537" y="229"/>
                </a:lnTo>
                <a:lnTo>
                  <a:pt x="580" y="229"/>
                </a:lnTo>
                <a:lnTo>
                  <a:pt x="580" y="215"/>
                </a:lnTo>
                <a:lnTo>
                  <a:pt x="537" y="215"/>
                </a:lnTo>
                <a:close/>
                <a:moveTo>
                  <a:pt x="537" y="281"/>
                </a:moveTo>
                <a:lnTo>
                  <a:pt x="537" y="296"/>
                </a:lnTo>
                <a:lnTo>
                  <a:pt x="580" y="296"/>
                </a:lnTo>
                <a:lnTo>
                  <a:pt x="580" y="281"/>
                </a:lnTo>
                <a:lnTo>
                  <a:pt x="537" y="281"/>
                </a:lnTo>
                <a:close/>
                <a:moveTo>
                  <a:pt x="537" y="345"/>
                </a:moveTo>
                <a:lnTo>
                  <a:pt x="537" y="361"/>
                </a:lnTo>
                <a:lnTo>
                  <a:pt x="580" y="361"/>
                </a:lnTo>
                <a:lnTo>
                  <a:pt x="580" y="345"/>
                </a:lnTo>
                <a:lnTo>
                  <a:pt x="537" y="345"/>
                </a:lnTo>
                <a:close/>
                <a:moveTo>
                  <a:pt x="621" y="120"/>
                </a:moveTo>
                <a:lnTo>
                  <a:pt x="621" y="135"/>
                </a:lnTo>
                <a:lnTo>
                  <a:pt x="650" y="135"/>
                </a:lnTo>
                <a:lnTo>
                  <a:pt x="650" y="120"/>
                </a:lnTo>
                <a:lnTo>
                  <a:pt x="621" y="120"/>
                </a:lnTo>
                <a:close/>
                <a:moveTo>
                  <a:pt x="621" y="172"/>
                </a:moveTo>
                <a:lnTo>
                  <a:pt x="621" y="186"/>
                </a:lnTo>
                <a:lnTo>
                  <a:pt x="650" y="186"/>
                </a:lnTo>
                <a:lnTo>
                  <a:pt x="650" y="172"/>
                </a:lnTo>
                <a:lnTo>
                  <a:pt x="621" y="172"/>
                </a:lnTo>
                <a:close/>
                <a:moveTo>
                  <a:pt x="621" y="221"/>
                </a:moveTo>
                <a:lnTo>
                  <a:pt x="621" y="236"/>
                </a:lnTo>
                <a:lnTo>
                  <a:pt x="650" y="236"/>
                </a:lnTo>
                <a:lnTo>
                  <a:pt x="650" y="221"/>
                </a:lnTo>
                <a:lnTo>
                  <a:pt x="621" y="221"/>
                </a:lnTo>
                <a:close/>
                <a:moveTo>
                  <a:pt x="621" y="273"/>
                </a:moveTo>
                <a:lnTo>
                  <a:pt x="621" y="288"/>
                </a:lnTo>
                <a:lnTo>
                  <a:pt x="650" y="288"/>
                </a:lnTo>
                <a:lnTo>
                  <a:pt x="650" y="273"/>
                </a:lnTo>
                <a:lnTo>
                  <a:pt x="621" y="273"/>
                </a:lnTo>
                <a:close/>
                <a:moveTo>
                  <a:pt x="610" y="318"/>
                </a:moveTo>
                <a:lnTo>
                  <a:pt x="610" y="379"/>
                </a:lnTo>
                <a:lnTo>
                  <a:pt x="655" y="379"/>
                </a:lnTo>
                <a:lnTo>
                  <a:pt x="655" y="318"/>
                </a:lnTo>
                <a:lnTo>
                  <a:pt x="610" y="318"/>
                </a:lnTo>
                <a:close/>
                <a:moveTo>
                  <a:pt x="340" y="106"/>
                </a:moveTo>
                <a:lnTo>
                  <a:pt x="340" y="175"/>
                </a:lnTo>
                <a:lnTo>
                  <a:pt x="588" y="175"/>
                </a:lnTo>
                <a:lnTo>
                  <a:pt x="588" y="106"/>
                </a:lnTo>
                <a:lnTo>
                  <a:pt x="340" y="106"/>
                </a:lnTo>
                <a:close/>
                <a:moveTo>
                  <a:pt x="90" y="336"/>
                </a:moveTo>
                <a:lnTo>
                  <a:pt x="76" y="357"/>
                </a:lnTo>
                <a:lnTo>
                  <a:pt x="64" y="377"/>
                </a:lnTo>
                <a:lnTo>
                  <a:pt x="55" y="396"/>
                </a:lnTo>
                <a:lnTo>
                  <a:pt x="47" y="415"/>
                </a:lnTo>
                <a:lnTo>
                  <a:pt x="41" y="431"/>
                </a:lnTo>
                <a:lnTo>
                  <a:pt x="36" y="446"/>
                </a:lnTo>
                <a:lnTo>
                  <a:pt x="34" y="460"/>
                </a:lnTo>
                <a:lnTo>
                  <a:pt x="33" y="473"/>
                </a:lnTo>
                <a:lnTo>
                  <a:pt x="33" y="485"/>
                </a:lnTo>
                <a:lnTo>
                  <a:pt x="34" y="496"/>
                </a:lnTo>
                <a:lnTo>
                  <a:pt x="36" y="506"/>
                </a:lnTo>
                <a:lnTo>
                  <a:pt x="40" y="514"/>
                </a:lnTo>
                <a:lnTo>
                  <a:pt x="44" y="523"/>
                </a:lnTo>
                <a:lnTo>
                  <a:pt x="49" y="530"/>
                </a:lnTo>
                <a:lnTo>
                  <a:pt x="56" y="536"/>
                </a:lnTo>
                <a:lnTo>
                  <a:pt x="62" y="540"/>
                </a:lnTo>
                <a:lnTo>
                  <a:pt x="69" y="545"/>
                </a:lnTo>
                <a:lnTo>
                  <a:pt x="77" y="548"/>
                </a:lnTo>
                <a:lnTo>
                  <a:pt x="84" y="551"/>
                </a:lnTo>
                <a:lnTo>
                  <a:pt x="93" y="553"/>
                </a:lnTo>
                <a:lnTo>
                  <a:pt x="110" y="555"/>
                </a:lnTo>
                <a:lnTo>
                  <a:pt x="127" y="555"/>
                </a:lnTo>
                <a:lnTo>
                  <a:pt x="142" y="553"/>
                </a:lnTo>
                <a:lnTo>
                  <a:pt x="156" y="550"/>
                </a:lnTo>
                <a:lnTo>
                  <a:pt x="163" y="547"/>
                </a:lnTo>
                <a:lnTo>
                  <a:pt x="168" y="545"/>
                </a:lnTo>
                <a:lnTo>
                  <a:pt x="174" y="541"/>
                </a:lnTo>
                <a:lnTo>
                  <a:pt x="177" y="538"/>
                </a:lnTo>
                <a:lnTo>
                  <a:pt x="179" y="536"/>
                </a:lnTo>
                <a:lnTo>
                  <a:pt x="181" y="532"/>
                </a:lnTo>
                <a:lnTo>
                  <a:pt x="182" y="528"/>
                </a:lnTo>
                <a:lnTo>
                  <a:pt x="182" y="525"/>
                </a:lnTo>
                <a:lnTo>
                  <a:pt x="181" y="521"/>
                </a:lnTo>
                <a:lnTo>
                  <a:pt x="178" y="518"/>
                </a:lnTo>
                <a:lnTo>
                  <a:pt x="176" y="513"/>
                </a:lnTo>
                <a:lnTo>
                  <a:pt x="171" y="509"/>
                </a:lnTo>
                <a:lnTo>
                  <a:pt x="168" y="504"/>
                </a:lnTo>
                <a:lnTo>
                  <a:pt x="167" y="498"/>
                </a:lnTo>
                <a:lnTo>
                  <a:pt x="167" y="478"/>
                </a:lnTo>
                <a:lnTo>
                  <a:pt x="145" y="478"/>
                </a:lnTo>
                <a:lnTo>
                  <a:pt x="137" y="477"/>
                </a:lnTo>
                <a:lnTo>
                  <a:pt x="131" y="475"/>
                </a:lnTo>
                <a:lnTo>
                  <a:pt x="124" y="472"/>
                </a:lnTo>
                <a:lnTo>
                  <a:pt x="120" y="467"/>
                </a:lnTo>
                <a:lnTo>
                  <a:pt x="115" y="462"/>
                </a:lnTo>
                <a:lnTo>
                  <a:pt x="111" y="456"/>
                </a:lnTo>
                <a:lnTo>
                  <a:pt x="109" y="449"/>
                </a:lnTo>
                <a:lnTo>
                  <a:pt x="109" y="442"/>
                </a:lnTo>
                <a:lnTo>
                  <a:pt x="109" y="36"/>
                </a:lnTo>
                <a:lnTo>
                  <a:pt x="109" y="28"/>
                </a:lnTo>
                <a:lnTo>
                  <a:pt x="111" y="21"/>
                </a:lnTo>
                <a:lnTo>
                  <a:pt x="115" y="16"/>
                </a:lnTo>
                <a:lnTo>
                  <a:pt x="120" y="11"/>
                </a:lnTo>
                <a:lnTo>
                  <a:pt x="124" y="6"/>
                </a:lnTo>
                <a:lnTo>
                  <a:pt x="131" y="3"/>
                </a:lnTo>
                <a:lnTo>
                  <a:pt x="137" y="0"/>
                </a:lnTo>
                <a:lnTo>
                  <a:pt x="145" y="0"/>
                </a:lnTo>
                <a:lnTo>
                  <a:pt x="212" y="0"/>
                </a:lnTo>
                <a:lnTo>
                  <a:pt x="221" y="0"/>
                </a:lnTo>
                <a:lnTo>
                  <a:pt x="226" y="3"/>
                </a:lnTo>
                <a:lnTo>
                  <a:pt x="233" y="6"/>
                </a:lnTo>
                <a:lnTo>
                  <a:pt x="238" y="11"/>
                </a:lnTo>
                <a:lnTo>
                  <a:pt x="243" y="16"/>
                </a:lnTo>
                <a:lnTo>
                  <a:pt x="246" y="21"/>
                </a:lnTo>
                <a:lnTo>
                  <a:pt x="249" y="28"/>
                </a:lnTo>
                <a:lnTo>
                  <a:pt x="249" y="36"/>
                </a:lnTo>
                <a:lnTo>
                  <a:pt x="249" y="442"/>
                </a:lnTo>
                <a:lnTo>
                  <a:pt x="249" y="449"/>
                </a:lnTo>
                <a:lnTo>
                  <a:pt x="246" y="456"/>
                </a:lnTo>
                <a:lnTo>
                  <a:pt x="243" y="462"/>
                </a:lnTo>
                <a:lnTo>
                  <a:pt x="238" y="467"/>
                </a:lnTo>
                <a:lnTo>
                  <a:pt x="233" y="472"/>
                </a:lnTo>
                <a:lnTo>
                  <a:pt x="226" y="475"/>
                </a:lnTo>
                <a:lnTo>
                  <a:pt x="221" y="477"/>
                </a:lnTo>
                <a:lnTo>
                  <a:pt x="212" y="478"/>
                </a:lnTo>
                <a:lnTo>
                  <a:pt x="198" y="478"/>
                </a:lnTo>
                <a:lnTo>
                  <a:pt x="199" y="491"/>
                </a:lnTo>
                <a:lnTo>
                  <a:pt x="206" y="500"/>
                </a:lnTo>
                <a:lnTo>
                  <a:pt x="211" y="511"/>
                </a:lnTo>
                <a:lnTo>
                  <a:pt x="215" y="520"/>
                </a:lnTo>
                <a:lnTo>
                  <a:pt x="215" y="528"/>
                </a:lnTo>
                <a:lnTo>
                  <a:pt x="213" y="538"/>
                </a:lnTo>
                <a:lnTo>
                  <a:pt x="211" y="546"/>
                </a:lnTo>
                <a:lnTo>
                  <a:pt x="206" y="553"/>
                </a:lnTo>
                <a:lnTo>
                  <a:pt x="199" y="560"/>
                </a:lnTo>
                <a:lnTo>
                  <a:pt x="194" y="566"/>
                </a:lnTo>
                <a:lnTo>
                  <a:pt x="186" y="571"/>
                </a:lnTo>
                <a:lnTo>
                  <a:pt x="178" y="575"/>
                </a:lnTo>
                <a:lnTo>
                  <a:pt x="169" y="579"/>
                </a:lnTo>
                <a:lnTo>
                  <a:pt x="159" y="582"/>
                </a:lnTo>
                <a:lnTo>
                  <a:pt x="150" y="585"/>
                </a:lnTo>
                <a:lnTo>
                  <a:pt x="140" y="586"/>
                </a:lnTo>
                <a:lnTo>
                  <a:pt x="129" y="587"/>
                </a:lnTo>
                <a:lnTo>
                  <a:pt x="118" y="587"/>
                </a:lnTo>
                <a:lnTo>
                  <a:pt x="107" y="587"/>
                </a:lnTo>
                <a:lnTo>
                  <a:pt x="96" y="586"/>
                </a:lnTo>
                <a:lnTo>
                  <a:pt x="86" y="584"/>
                </a:lnTo>
                <a:lnTo>
                  <a:pt x="75" y="581"/>
                </a:lnTo>
                <a:lnTo>
                  <a:pt x="64" y="578"/>
                </a:lnTo>
                <a:lnTo>
                  <a:pt x="54" y="573"/>
                </a:lnTo>
                <a:lnTo>
                  <a:pt x="44" y="567"/>
                </a:lnTo>
                <a:lnTo>
                  <a:pt x="35" y="560"/>
                </a:lnTo>
                <a:lnTo>
                  <a:pt x="27" y="552"/>
                </a:lnTo>
                <a:lnTo>
                  <a:pt x="20" y="544"/>
                </a:lnTo>
                <a:lnTo>
                  <a:pt x="13" y="533"/>
                </a:lnTo>
                <a:lnTo>
                  <a:pt x="8" y="523"/>
                </a:lnTo>
                <a:lnTo>
                  <a:pt x="3" y="510"/>
                </a:lnTo>
                <a:lnTo>
                  <a:pt x="1" y="497"/>
                </a:lnTo>
                <a:lnTo>
                  <a:pt x="0" y="482"/>
                </a:lnTo>
                <a:lnTo>
                  <a:pt x="1" y="466"/>
                </a:lnTo>
                <a:lnTo>
                  <a:pt x="3" y="449"/>
                </a:lnTo>
                <a:lnTo>
                  <a:pt x="8" y="431"/>
                </a:lnTo>
                <a:lnTo>
                  <a:pt x="14" y="411"/>
                </a:lnTo>
                <a:lnTo>
                  <a:pt x="23" y="390"/>
                </a:lnTo>
                <a:lnTo>
                  <a:pt x="34" y="368"/>
                </a:lnTo>
                <a:lnTo>
                  <a:pt x="47" y="343"/>
                </a:lnTo>
                <a:lnTo>
                  <a:pt x="63" y="318"/>
                </a:lnTo>
                <a:lnTo>
                  <a:pt x="90" y="336"/>
                </a:lnTo>
                <a:close/>
                <a:moveTo>
                  <a:pt x="282" y="39"/>
                </a:moveTo>
                <a:lnTo>
                  <a:pt x="621" y="39"/>
                </a:lnTo>
                <a:lnTo>
                  <a:pt x="629" y="39"/>
                </a:lnTo>
                <a:lnTo>
                  <a:pt x="637" y="40"/>
                </a:lnTo>
                <a:lnTo>
                  <a:pt x="644" y="43"/>
                </a:lnTo>
                <a:lnTo>
                  <a:pt x="652" y="45"/>
                </a:lnTo>
                <a:lnTo>
                  <a:pt x="660" y="48"/>
                </a:lnTo>
                <a:lnTo>
                  <a:pt x="665" y="53"/>
                </a:lnTo>
                <a:lnTo>
                  <a:pt x="672" y="58"/>
                </a:lnTo>
                <a:lnTo>
                  <a:pt x="678" y="63"/>
                </a:lnTo>
                <a:lnTo>
                  <a:pt x="683" y="68"/>
                </a:lnTo>
                <a:lnTo>
                  <a:pt x="688" y="75"/>
                </a:lnTo>
                <a:lnTo>
                  <a:pt x="692" y="81"/>
                </a:lnTo>
                <a:lnTo>
                  <a:pt x="696" y="88"/>
                </a:lnTo>
                <a:lnTo>
                  <a:pt x="698" y="97"/>
                </a:lnTo>
                <a:lnTo>
                  <a:pt x="701" y="104"/>
                </a:lnTo>
                <a:lnTo>
                  <a:pt x="702" y="112"/>
                </a:lnTo>
                <a:lnTo>
                  <a:pt x="702" y="120"/>
                </a:lnTo>
                <a:lnTo>
                  <a:pt x="702" y="369"/>
                </a:lnTo>
                <a:lnTo>
                  <a:pt x="702" y="377"/>
                </a:lnTo>
                <a:lnTo>
                  <a:pt x="701" y="385"/>
                </a:lnTo>
                <a:lnTo>
                  <a:pt x="698" y="394"/>
                </a:lnTo>
                <a:lnTo>
                  <a:pt x="696" y="401"/>
                </a:lnTo>
                <a:lnTo>
                  <a:pt x="692" y="408"/>
                </a:lnTo>
                <a:lnTo>
                  <a:pt x="688" y="415"/>
                </a:lnTo>
                <a:lnTo>
                  <a:pt x="683" y="421"/>
                </a:lnTo>
                <a:lnTo>
                  <a:pt x="678" y="426"/>
                </a:lnTo>
                <a:lnTo>
                  <a:pt x="672" y="432"/>
                </a:lnTo>
                <a:lnTo>
                  <a:pt x="667" y="437"/>
                </a:lnTo>
                <a:lnTo>
                  <a:pt x="660" y="440"/>
                </a:lnTo>
                <a:lnTo>
                  <a:pt x="652" y="444"/>
                </a:lnTo>
                <a:lnTo>
                  <a:pt x="644" y="448"/>
                </a:lnTo>
                <a:lnTo>
                  <a:pt x="637" y="449"/>
                </a:lnTo>
                <a:lnTo>
                  <a:pt x="629" y="450"/>
                </a:lnTo>
                <a:lnTo>
                  <a:pt x="621" y="451"/>
                </a:lnTo>
                <a:lnTo>
                  <a:pt x="280" y="451"/>
                </a:lnTo>
                <a:lnTo>
                  <a:pt x="280" y="446"/>
                </a:lnTo>
                <a:lnTo>
                  <a:pt x="282" y="442"/>
                </a:lnTo>
                <a:lnTo>
                  <a:pt x="282" y="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8" name="Google Shape;938;p37"/>
          <p:cNvSpPr/>
          <p:nvPr/>
        </p:nvSpPr>
        <p:spPr>
          <a:xfrm>
            <a:off x="5899703" y="839137"/>
            <a:ext cx="284322" cy="185201"/>
          </a:xfrm>
          <a:custGeom>
            <a:rect b="b" l="l" r="r" t="t"/>
            <a:pathLst>
              <a:path extrusionOk="0" h="430" w="651">
                <a:moveTo>
                  <a:pt x="594" y="390"/>
                </a:moveTo>
                <a:lnTo>
                  <a:pt x="598" y="390"/>
                </a:lnTo>
                <a:lnTo>
                  <a:pt x="611" y="358"/>
                </a:lnTo>
                <a:lnTo>
                  <a:pt x="611" y="230"/>
                </a:lnTo>
                <a:lnTo>
                  <a:pt x="594" y="196"/>
                </a:lnTo>
                <a:lnTo>
                  <a:pt x="594" y="243"/>
                </a:lnTo>
                <a:lnTo>
                  <a:pt x="554" y="243"/>
                </a:lnTo>
                <a:lnTo>
                  <a:pt x="554" y="153"/>
                </a:lnTo>
                <a:lnTo>
                  <a:pt x="617" y="153"/>
                </a:lnTo>
                <a:lnTo>
                  <a:pt x="651" y="221"/>
                </a:lnTo>
                <a:lnTo>
                  <a:pt x="651" y="365"/>
                </a:lnTo>
                <a:lnTo>
                  <a:pt x="624" y="430"/>
                </a:lnTo>
                <a:lnTo>
                  <a:pt x="554" y="430"/>
                </a:lnTo>
                <a:lnTo>
                  <a:pt x="554" y="342"/>
                </a:lnTo>
                <a:lnTo>
                  <a:pt x="594" y="342"/>
                </a:lnTo>
                <a:lnTo>
                  <a:pt x="594" y="390"/>
                </a:lnTo>
                <a:close/>
                <a:moveTo>
                  <a:pt x="497" y="181"/>
                </a:moveTo>
                <a:lnTo>
                  <a:pt x="415" y="100"/>
                </a:lnTo>
                <a:lnTo>
                  <a:pt x="227" y="100"/>
                </a:lnTo>
                <a:lnTo>
                  <a:pt x="157" y="177"/>
                </a:lnTo>
                <a:lnTo>
                  <a:pt x="110" y="177"/>
                </a:lnTo>
                <a:lnTo>
                  <a:pt x="110" y="301"/>
                </a:lnTo>
                <a:lnTo>
                  <a:pt x="158" y="301"/>
                </a:lnTo>
                <a:lnTo>
                  <a:pt x="228" y="390"/>
                </a:lnTo>
                <a:lnTo>
                  <a:pt x="497" y="390"/>
                </a:lnTo>
                <a:lnTo>
                  <a:pt x="497" y="342"/>
                </a:lnTo>
                <a:lnTo>
                  <a:pt x="536" y="342"/>
                </a:lnTo>
                <a:lnTo>
                  <a:pt x="536" y="430"/>
                </a:lnTo>
                <a:lnTo>
                  <a:pt x="208" y="430"/>
                </a:lnTo>
                <a:lnTo>
                  <a:pt x="139" y="341"/>
                </a:lnTo>
                <a:lnTo>
                  <a:pt x="71" y="341"/>
                </a:lnTo>
                <a:lnTo>
                  <a:pt x="71" y="263"/>
                </a:lnTo>
                <a:lnTo>
                  <a:pt x="44" y="263"/>
                </a:lnTo>
                <a:lnTo>
                  <a:pt x="44" y="336"/>
                </a:lnTo>
                <a:lnTo>
                  <a:pt x="0" y="336"/>
                </a:lnTo>
                <a:lnTo>
                  <a:pt x="0" y="143"/>
                </a:lnTo>
                <a:lnTo>
                  <a:pt x="44" y="143"/>
                </a:lnTo>
                <a:lnTo>
                  <a:pt x="44" y="224"/>
                </a:lnTo>
                <a:lnTo>
                  <a:pt x="71" y="224"/>
                </a:lnTo>
                <a:lnTo>
                  <a:pt x="71" y="138"/>
                </a:lnTo>
                <a:lnTo>
                  <a:pt x="139" y="138"/>
                </a:lnTo>
                <a:lnTo>
                  <a:pt x="209" y="60"/>
                </a:lnTo>
                <a:lnTo>
                  <a:pt x="308" y="60"/>
                </a:lnTo>
                <a:lnTo>
                  <a:pt x="308" y="44"/>
                </a:lnTo>
                <a:lnTo>
                  <a:pt x="214" y="44"/>
                </a:lnTo>
                <a:lnTo>
                  <a:pt x="214" y="0"/>
                </a:lnTo>
                <a:lnTo>
                  <a:pt x="430" y="0"/>
                </a:lnTo>
                <a:lnTo>
                  <a:pt x="430" y="44"/>
                </a:lnTo>
                <a:lnTo>
                  <a:pt x="341" y="44"/>
                </a:lnTo>
                <a:lnTo>
                  <a:pt x="341" y="60"/>
                </a:lnTo>
                <a:lnTo>
                  <a:pt x="430" y="60"/>
                </a:lnTo>
                <a:lnTo>
                  <a:pt x="536" y="165"/>
                </a:lnTo>
                <a:lnTo>
                  <a:pt x="536" y="243"/>
                </a:lnTo>
                <a:lnTo>
                  <a:pt x="497" y="243"/>
                </a:lnTo>
                <a:lnTo>
                  <a:pt x="497" y="1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9" name="Google Shape;939;p37"/>
          <p:cNvSpPr/>
          <p:nvPr/>
        </p:nvSpPr>
        <p:spPr>
          <a:xfrm>
            <a:off x="6337923" y="828704"/>
            <a:ext cx="255629" cy="177376"/>
          </a:xfrm>
          <a:custGeom>
            <a:rect b="b" l="l" r="r" t="t"/>
            <a:pathLst>
              <a:path extrusionOk="0" h="406" w="583">
                <a:moveTo>
                  <a:pt x="298" y="1"/>
                </a:moveTo>
                <a:lnTo>
                  <a:pt x="305" y="27"/>
                </a:lnTo>
                <a:lnTo>
                  <a:pt x="310" y="52"/>
                </a:lnTo>
                <a:lnTo>
                  <a:pt x="314" y="78"/>
                </a:lnTo>
                <a:lnTo>
                  <a:pt x="319" y="103"/>
                </a:lnTo>
                <a:lnTo>
                  <a:pt x="321" y="128"/>
                </a:lnTo>
                <a:lnTo>
                  <a:pt x="324" y="154"/>
                </a:lnTo>
                <a:lnTo>
                  <a:pt x="325" y="179"/>
                </a:lnTo>
                <a:lnTo>
                  <a:pt x="325" y="204"/>
                </a:lnTo>
                <a:lnTo>
                  <a:pt x="325" y="229"/>
                </a:lnTo>
                <a:lnTo>
                  <a:pt x="324" y="254"/>
                </a:lnTo>
                <a:lnTo>
                  <a:pt x="321" y="278"/>
                </a:lnTo>
                <a:lnTo>
                  <a:pt x="318" y="303"/>
                </a:lnTo>
                <a:lnTo>
                  <a:pt x="314" y="328"/>
                </a:lnTo>
                <a:lnTo>
                  <a:pt x="310" y="352"/>
                </a:lnTo>
                <a:lnTo>
                  <a:pt x="304" y="377"/>
                </a:lnTo>
                <a:lnTo>
                  <a:pt x="298" y="402"/>
                </a:lnTo>
                <a:lnTo>
                  <a:pt x="281" y="404"/>
                </a:lnTo>
                <a:lnTo>
                  <a:pt x="266" y="405"/>
                </a:lnTo>
                <a:lnTo>
                  <a:pt x="251" y="406"/>
                </a:lnTo>
                <a:lnTo>
                  <a:pt x="236" y="406"/>
                </a:lnTo>
                <a:lnTo>
                  <a:pt x="236" y="2"/>
                </a:lnTo>
                <a:lnTo>
                  <a:pt x="251" y="1"/>
                </a:lnTo>
                <a:lnTo>
                  <a:pt x="266" y="1"/>
                </a:lnTo>
                <a:lnTo>
                  <a:pt x="281" y="0"/>
                </a:lnTo>
                <a:lnTo>
                  <a:pt x="298" y="1"/>
                </a:lnTo>
                <a:close/>
                <a:moveTo>
                  <a:pt x="364" y="45"/>
                </a:moveTo>
                <a:lnTo>
                  <a:pt x="560" y="45"/>
                </a:lnTo>
                <a:lnTo>
                  <a:pt x="560" y="86"/>
                </a:lnTo>
                <a:lnTo>
                  <a:pt x="364" y="86"/>
                </a:lnTo>
                <a:lnTo>
                  <a:pt x="364" y="45"/>
                </a:lnTo>
                <a:close/>
                <a:moveTo>
                  <a:pt x="387" y="139"/>
                </a:moveTo>
                <a:lnTo>
                  <a:pt x="582" y="139"/>
                </a:lnTo>
                <a:lnTo>
                  <a:pt x="582" y="181"/>
                </a:lnTo>
                <a:lnTo>
                  <a:pt x="387" y="181"/>
                </a:lnTo>
                <a:lnTo>
                  <a:pt x="387" y="139"/>
                </a:lnTo>
                <a:close/>
                <a:moveTo>
                  <a:pt x="388" y="230"/>
                </a:moveTo>
                <a:lnTo>
                  <a:pt x="583" y="230"/>
                </a:lnTo>
                <a:lnTo>
                  <a:pt x="583" y="272"/>
                </a:lnTo>
                <a:lnTo>
                  <a:pt x="388" y="272"/>
                </a:lnTo>
                <a:lnTo>
                  <a:pt x="388" y="230"/>
                </a:lnTo>
                <a:close/>
                <a:moveTo>
                  <a:pt x="365" y="319"/>
                </a:moveTo>
                <a:lnTo>
                  <a:pt x="560" y="319"/>
                </a:lnTo>
                <a:lnTo>
                  <a:pt x="560" y="360"/>
                </a:lnTo>
                <a:lnTo>
                  <a:pt x="365" y="360"/>
                </a:lnTo>
                <a:lnTo>
                  <a:pt x="365" y="319"/>
                </a:lnTo>
                <a:close/>
                <a:moveTo>
                  <a:pt x="222" y="405"/>
                </a:moveTo>
                <a:lnTo>
                  <a:pt x="197" y="403"/>
                </a:lnTo>
                <a:lnTo>
                  <a:pt x="172" y="398"/>
                </a:lnTo>
                <a:lnTo>
                  <a:pt x="150" y="392"/>
                </a:lnTo>
                <a:lnTo>
                  <a:pt x="128" y="385"/>
                </a:lnTo>
                <a:lnTo>
                  <a:pt x="109" y="376"/>
                </a:lnTo>
                <a:lnTo>
                  <a:pt x="90" y="365"/>
                </a:lnTo>
                <a:lnTo>
                  <a:pt x="74" y="353"/>
                </a:lnTo>
                <a:lnTo>
                  <a:pt x="58" y="341"/>
                </a:lnTo>
                <a:lnTo>
                  <a:pt x="44" y="326"/>
                </a:lnTo>
                <a:lnTo>
                  <a:pt x="33" y="311"/>
                </a:lnTo>
                <a:lnTo>
                  <a:pt x="23" y="295"/>
                </a:lnTo>
                <a:lnTo>
                  <a:pt x="15" y="277"/>
                </a:lnTo>
                <a:lnTo>
                  <a:pt x="8" y="258"/>
                </a:lnTo>
                <a:lnTo>
                  <a:pt x="3" y="240"/>
                </a:lnTo>
                <a:lnTo>
                  <a:pt x="1" y="220"/>
                </a:lnTo>
                <a:lnTo>
                  <a:pt x="0" y="198"/>
                </a:lnTo>
                <a:lnTo>
                  <a:pt x="1" y="182"/>
                </a:lnTo>
                <a:lnTo>
                  <a:pt x="3" y="164"/>
                </a:lnTo>
                <a:lnTo>
                  <a:pt x="8" y="148"/>
                </a:lnTo>
                <a:lnTo>
                  <a:pt x="14" y="133"/>
                </a:lnTo>
                <a:lnTo>
                  <a:pt x="22" y="117"/>
                </a:lnTo>
                <a:lnTo>
                  <a:pt x="33" y="102"/>
                </a:lnTo>
                <a:lnTo>
                  <a:pt x="44" y="88"/>
                </a:lnTo>
                <a:lnTo>
                  <a:pt x="57" y="75"/>
                </a:lnTo>
                <a:lnTo>
                  <a:pt x="72" y="62"/>
                </a:lnTo>
                <a:lnTo>
                  <a:pt x="89" y="52"/>
                </a:lnTo>
                <a:lnTo>
                  <a:pt x="108" y="41"/>
                </a:lnTo>
                <a:lnTo>
                  <a:pt x="128" y="32"/>
                </a:lnTo>
                <a:lnTo>
                  <a:pt x="149" y="24"/>
                </a:lnTo>
                <a:lnTo>
                  <a:pt x="171" y="15"/>
                </a:lnTo>
                <a:lnTo>
                  <a:pt x="196" y="11"/>
                </a:lnTo>
                <a:lnTo>
                  <a:pt x="222" y="6"/>
                </a:lnTo>
                <a:lnTo>
                  <a:pt x="222" y="40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0" name="Google Shape;940;p37"/>
          <p:cNvSpPr/>
          <p:nvPr/>
        </p:nvSpPr>
        <p:spPr>
          <a:xfrm>
            <a:off x="5902312" y="1626890"/>
            <a:ext cx="271279" cy="203459"/>
          </a:xfrm>
          <a:custGeom>
            <a:rect b="b" l="l" r="r" t="t"/>
            <a:pathLst>
              <a:path extrusionOk="0" h="472" w="621">
                <a:moveTo>
                  <a:pt x="162" y="73"/>
                </a:moveTo>
                <a:lnTo>
                  <a:pt x="165" y="89"/>
                </a:lnTo>
                <a:lnTo>
                  <a:pt x="80" y="89"/>
                </a:lnTo>
                <a:lnTo>
                  <a:pt x="81" y="73"/>
                </a:lnTo>
                <a:lnTo>
                  <a:pt x="162" y="73"/>
                </a:lnTo>
                <a:close/>
                <a:moveTo>
                  <a:pt x="91" y="0"/>
                </a:moveTo>
                <a:lnTo>
                  <a:pt x="154" y="0"/>
                </a:lnTo>
                <a:lnTo>
                  <a:pt x="156" y="21"/>
                </a:lnTo>
                <a:lnTo>
                  <a:pt x="88" y="21"/>
                </a:lnTo>
                <a:lnTo>
                  <a:pt x="91" y="0"/>
                </a:lnTo>
                <a:close/>
                <a:moveTo>
                  <a:pt x="65" y="29"/>
                </a:moveTo>
                <a:lnTo>
                  <a:pt x="176" y="29"/>
                </a:lnTo>
                <a:lnTo>
                  <a:pt x="176" y="64"/>
                </a:lnTo>
                <a:lnTo>
                  <a:pt x="65" y="64"/>
                </a:lnTo>
                <a:lnTo>
                  <a:pt x="65" y="29"/>
                </a:lnTo>
                <a:close/>
                <a:moveTo>
                  <a:pt x="527" y="73"/>
                </a:moveTo>
                <a:lnTo>
                  <a:pt x="530" y="89"/>
                </a:lnTo>
                <a:lnTo>
                  <a:pt x="445" y="89"/>
                </a:lnTo>
                <a:lnTo>
                  <a:pt x="446" y="73"/>
                </a:lnTo>
                <a:lnTo>
                  <a:pt x="527" y="73"/>
                </a:lnTo>
                <a:close/>
                <a:moveTo>
                  <a:pt x="456" y="0"/>
                </a:moveTo>
                <a:lnTo>
                  <a:pt x="519" y="0"/>
                </a:lnTo>
                <a:lnTo>
                  <a:pt x="521" y="21"/>
                </a:lnTo>
                <a:lnTo>
                  <a:pt x="453" y="21"/>
                </a:lnTo>
                <a:lnTo>
                  <a:pt x="456" y="0"/>
                </a:lnTo>
                <a:close/>
                <a:moveTo>
                  <a:pt x="430" y="29"/>
                </a:moveTo>
                <a:lnTo>
                  <a:pt x="541" y="29"/>
                </a:lnTo>
                <a:lnTo>
                  <a:pt x="541" y="64"/>
                </a:lnTo>
                <a:lnTo>
                  <a:pt x="430" y="64"/>
                </a:lnTo>
                <a:lnTo>
                  <a:pt x="430" y="29"/>
                </a:lnTo>
                <a:close/>
                <a:moveTo>
                  <a:pt x="450" y="200"/>
                </a:moveTo>
                <a:lnTo>
                  <a:pt x="450" y="222"/>
                </a:lnTo>
                <a:lnTo>
                  <a:pt x="538" y="222"/>
                </a:lnTo>
                <a:lnTo>
                  <a:pt x="538" y="200"/>
                </a:lnTo>
                <a:lnTo>
                  <a:pt x="450" y="200"/>
                </a:lnTo>
                <a:close/>
                <a:moveTo>
                  <a:pt x="78" y="200"/>
                </a:moveTo>
                <a:lnTo>
                  <a:pt x="78" y="222"/>
                </a:lnTo>
                <a:lnTo>
                  <a:pt x="111" y="222"/>
                </a:lnTo>
                <a:lnTo>
                  <a:pt x="111" y="254"/>
                </a:lnTo>
                <a:lnTo>
                  <a:pt x="131" y="254"/>
                </a:lnTo>
                <a:lnTo>
                  <a:pt x="131" y="222"/>
                </a:lnTo>
                <a:lnTo>
                  <a:pt x="165" y="222"/>
                </a:lnTo>
                <a:lnTo>
                  <a:pt x="165" y="200"/>
                </a:lnTo>
                <a:lnTo>
                  <a:pt x="131" y="200"/>
                </a:lnTo>
                <a:lnTo>
                  <a:pt x="131" y="168"/>
                </a:lnTo>
                <a:lnTo>
                  <a:pt x="111" y="168"/>
                </a:lnTo>
                <a:lnTo>
                  <a:pt x="111" y="200"/>
                </a:lnTo>
                <a:lnTo>
                  <a:pt x="78" y="200"/>
                </a:lnTo>
                <a:close/>
                <a:moveTo>
                  <a:pt x="0" y="398"/>
                </a:moveTo>
                <a:lnTo>
                  <a:pt x="31" y="398"/>
                </a:lnTo>
                <a:lnTo>
                  <a:pt x="31" y="109"/>
                </a:lnTo>
                <a:lnTo>
                  <a:pt x="584" y="109"/>
                </a:lnTo>
                <a:lnTo>
                  <a:pt x="584" y="398"/>
                </a:lnTo>
                <a:lnTo>
                  <a:pt x="621" y="398"/>
                </a:lnTo>
                <a:lnTo>
                  <a:pt x="621" y="472"/>
                </a:lnTo>
                <a:lnTo>
                  <a:pt x="0" y="472"/>
                </a:lnTo>
                <a:lnTo>
                  <a:pt x="0" y="3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1" name="Google Shape;941;p37"/>
          <p:cNvSpPr/>
          <p:nvPr/>
        </p:nvSpPr>
        <p:spPr>
          <a:xfrm>
            <a:off x="7198711" y="789577"/>
            <a:ext cx="203459" cy="237370"/>
          </a:xfrm>
          <a:custGeom>
            <a:rect b="b" l="l" r="r" t="t"/>
            <a:pathLst>
              <a:path extrusionOk="0" h="547" w="468">
                <a:moveTo>
                  <a:pt x="62" y="219"/>
                </a:moveTo>
                <a:lnTo>
                  <a:pt x="298" y="219"/>
                </a:lnTo>
                <a:lnTo>
                  <a:pt x="298" y="67"/>
                </a:lnTo>
                <a:lnTo>
                  <a:pt x="298" y="62"/>
                </a:lnTo>
                <a:lnTo>
                  <a:pt x="297" y="58"/>
                </a:lnTo>
                <a:lnTo>
                  <a:pt x="295" y="55"/>
                </a:lnTo>
                <a:lnTo>
                  <a:pt x="292" y="51"/>
                </a:lnTo>
                <a:lnTo>
                  <a:pt x="289" y="48"/>
                </a:lnTo>
                <a:lnTo>
                  <a:pt x="285" y="47"/>
                </a:lnTo>
                <a:lnTo>
                  <a:pt x="281" y="44"/>
                </a:lnTo>
                <a:lnTo>
                  <a:pt x="276" y="44"/>
                </a:lnTo>
                <a:lnTo>
                  <a:pt x="86" y="44"/>
                </a:lnTo>
                <a:lnTo>
                  <a:pt x="81" y="44"/>
                </a:lnTo>
                <a:lnTo>
                  <a:pt x="76" y="46"/>
                </a:lnTo>
                <a:lnTo>
                  <a:pt x="73" y="48"/>
                </a:lnTo>
                <a:lnTo>
                  <a:pt x="69" y="51"/>
                </a:lnTo>
                <a:lnTo>
                  <a:pt x="67" y="55"/>
                </a:lnTo>
                <a:lnTo>
                  <a:pt x="65" y="58"/>
                </a:lnTo>
                <a:lnTo>
                  <a:pt x="64" y="62"/>
                </a:lnTo>
                <a:lnTo>
                  <a:pt x="62" y="67"/>
                </a:lnTo>
                <a:lnTo>
                  <a:pt x="62" y="219"/>
                </a:lnTo>
                <a:close/>
                <a:moveTo>
                  <a:pt x="396" y="189"/>
                </a:moveTo>
                <a:lnTo>
                  <a:pt x="396" y="222"/>
                </a:lnTo>
                <a:lnTo>
                  <a:pt x="390" y="222"/>
                </a:lnTo>
                <a:lnTo>
                  <a:pt x="384" y="204"/>
                </a:lnTo>
                <a:lnTo>
                  <a:pt x="396" y="189"/>
                </a:lnTo>
                <a:close/>
                <a:moveTo>
                  <a:pt x="409" y="231"/>
                </a:moveTo>
                <a:lnTo>
                  <a:pt x="412" y="247"/>
                </a:lnTo>
                <a:lnTo>
                  <a:pt x="417" y="271"/>
                </a:lnTo>
                <a:lnTo>
                  <a:pt x="421" y="298"/>
                </a:lnTo>
                <a:lnTo>
                  <a:pt x="427" y="328"/>
                </a:lnTo>
                <a:lnTo>
                  <a:pt x="432" y="360"/>
                </a:lnTo>
                <a:lnTo>
                  <a:pt x="437" y="392"/>
                </a:lnTo>
                <a:lnTo>
                  <a:pt x="440" y="421"/>
                </a:lnTo>
                <a:lnTo>
                  <a:pt x="443" y="447"/>
                </a:lnTo>
                <a:lnTo>
                  <a:pt x="443" y="458"/>
                </a:lnTo>
                <a:lnTo>
                  <a:pt x="440" y="465"/>
                </a:lnTo>
                <a:lnTo>
                  <a:pt x="439" y="470"/>
                </a:lnTo>
                <a:lnTo>
                  <a:pt x="436" y="474"/>
                </a:lnTo>
                <a:lnTo>
                  <a:pt x="434" y="475"/>
                </a:lnTo>
                <a:lnTo>
                  <a:pt x="432" y="476"/>
                </a:lnTo>
                <a:lnTo>
                  <a:pt x="430" y="476"/>
                </a:lnTo>
                <a:lnTo>
                  <a:pt x="427" y="475"/>
                </a:lnTo>
                <a:lnTo>
                  <a:pt x="424" y="473"/>
                </a:lnTo>
                <a:lnTo>
                  <a:pt x="420" y="468"/>
                </a:lnTo>
                <a:lnTo>
                  <a:pt x="417" y="463"/>
                </a:lnTo>
                <a:lnTo>
                  <a:pt x="416" y="456"/>
                </a:lnTo>
                <a:lnTo>
                  <a:pt x="412" y="435"/>
                </a:lnTo>
                <a:lnTo>
                  <a:pt x="409" y="411"/>
                </a:lnTo>
                <a:lnTo>
                  <a:pt x="407" y="385"/>
                </a:lnTo>
                <a:lnTo>
                  <a:pt x="405" y="359"/>
                </a:lnTo>
                <a:lnTo>
                  <a:pt x="404" y="318"/>
                </a:lnTo>
                <a:lnTo>
                  <a:pt x="404" y="300"/>
                </a:lnTo>
                <a:lnTo>
                  <a:pt x="391" y="287"/>
                </a:lnTo>
                <a:lnTo>
                  <a:pt x="353" y="287"/>
                </a:lnTo>
                <a:lnTo>
                  <a:pt x="353" y="313"/>
                </a:lnTo>
                <a:lnTo>
                  <a:pt x="378" y="313"/>
                </a:lnTo>
                <a:lnTo>
                  <a:pt x="378" y="344"/>
                </a:lnTo>
                <a:lnTo>
                  <a:pt x="380" y="384"/>
                </a:lnTo>
                <a:lnTo>
                  <a:pt x="382" y="405"/>
                </a:lnTo>
                <a:lnTo>
                  <a:pt x="384" y="425"/>
                </a:lnTo>
                <a:lnTo>
                  <a:pt x="386" y="445"/>
                </a:lnTo>
                <a:lnTo>
                  <a:pt x="390" y="462"/>
                </a:lnTo>
                <a:lnTo>
                  <a:pt x="391" y="468"/>
                </a:lnTo>
                <a:lnTo>
                  <a:pt x="393" y="474"/>
                </a:lnTo>
                <a:lnTo>
                  <a:pt x="397" y="480"/>
                </a:lnTo>
                <a:lnTo>
                  <a:pt x="399" y="485"/>
                </a:lnTo>
                <a:lnTo>
                  <a:pt x="404" y="489"/>
                </a:lnTo>
                <a:lnTo>
                  <a:pt x="407" y="493"/>
                </a:lnTo>
                <a:lnTo>
                  <a:pt x="412" y="496"/>
                </a:lnTo>
                <a:lnTo>
                  <a:pt x="417" y="499"/>
                </a:lnTo>
                <a:lnTo>
                  <a:pt x="421" y="501"/>
                </a:lnTo>
                <a:lnTo>
                  <a:pt x="426" y="502"/>
                </a:lnTo>
                <a:lnTo>
                  <a:pt x="431" y="502"/>
                </a:lnTo>
                <a:lnTo>
                  <a:pt x="436" y="502"/>
                </a:lnTo>
                <a:lnTo>
                  <a:pt x="440" y="501"/>
                </a:lnTo>
                <a:lnTo>
                  <a:pt x="445" y="500"/>
                </a:lnTo>
                <a:lnTo>
                  <a:pt x="450" y="497"/>
                </a:lnTo>
                <a:lnTo>
                  <a:pt x="453" y="494"/>
                </a:lnTo>
                <a:lnTo>
                  <a:pt x="457" y="490"/>
                </a:lnTo>
                <a:lnTo>
                  <a:pt x="460" y="487"/>
                </a:lnTo>
                <a:lnTo>
                  <a:pt x="463" y="481"/>
                </a:lnTo>
                <a:lnTo>
                  <a:pt x="465" y="476"/>
                </a:lnTo>
                <a:lnTo>
                  <a:pt x="467" y="469"/>
                </a:lnTo>
                <a:lnTo>
                  <a:pt x="468" y="462"/>
                </a:lnTo>
                <a:lnTo>
                  <a:pt x="468" y="455"/>
                </a:lnTo>
                <a:lnTo>
                  <a:pt x="468" y="447"/>
                </a:lnTo>
                <a:lnTo>
                  <a:pt x="467" y="420"/>
                </a:lnTo>
                <a:lnTo>
                  <a:pt x="464" y="391"/>
                </a:lnTo>
                <a:lnTo>
                  <a:pt x="459" y="360"/>
                </a:lnTo>
                <a:lnTo>
                  <a:pt x="454" y="328"/>
                </a:lnTo>
                <a:lnTo>
                  <a:pt x="448" y="298"/>
                </a:lnTo>
                <a:lnTo>
                  <a:pt x="444" y="271"/>
                </a:lnTo>
                <a:lnTo>
                  <a:pt x="439" y="247"/>
                </a:lnTo>
                <a:lnTo>
                  <a:pt x="434" y="229"/>
                </a:lnTo>
                <a:lnTo>
                  <a:pt x="441" y="229"/>
                </a:lnTo>
                <a:lnTo>
                  <a:pt x="441" y="152"/>
                </a:lnTo>
                <a:lnTo>
                  <a:pt x="429" y="137"/>
                </a:lnTo>
                <a:lnTo>
                  <a:pt x="429" y="129"/>
                </a:lnTo>
                <a:lnTo>
                  <a:pt x="429" y="125"/>
                </a:lnTo>
                <a:lnTo>
                  <a:pt x="426" y="123"/>
                </a:lnTo>
                <a:lnTo>
                  <a:pt x="403" y="87"/>
                </a:lnTo>
                <a:lnTo>
                  <a:pt x="387" y="97"/>
                </a:lnTo>
                <a:lnTo>
                  <a:pt x="411" y="131"/>
                </a:lnTo>
                <a:lnTo>
                  <a:pt x="411" y="142"/>
                </a:lnTo>
                <a:lnTo>
                  <a:pt x="396" y="152"/>
                </a:lnTo>
                <a:lnTo>
                  <a:pt x="396" y="173"/>
                </a:lnTo>
                <a:lnTo>
                  <a:pt x="376" y="202"/>
                </a:lnTo>
                <a:lnTo>
                  <a:pt x="375" y="203"/>
                </a:lnTo>
                <a:lnTo>
                  <a:pt x="376" y="205"/>
                </a:lnTo>
                <a:lnTo>
                  <a:pt x="383" y="227"/>
                </a:lnTo>
                <a:lnTo>
                  <a:pt x="384" y="231"/>
                </a:lnTo>
                <a:lnTo>
                  <a:pt x="386" y="231"/>
                </a:lnTo>
                <a:lnTo>
                  <a:pt x="409" y="231"/>
                </a:lnTo>
                <a:close/>
                <a:moveTo>
                  <a:pt x="86" y="0"/>
                </a:moveTo>
                <a:lnTo>
                  <a:pt x="276" y="0"/>
                </a:lnTo>
                <a:lnTo>
                  <a:pt x="283" y="1"/>
                </a:lnTo>
                <a:lnTo>
                  <a:pt x="289" y="2"/>
                </a:lnTo>
                <a:lnTo>
                  <a:pt x="296" y="3"/>
                </a:lnTo>
                <a:lnTo>
                  <a:pt x="302" y="6"/>
                </a:lnTo>
                <a:lnTo>
                  <a:pt x="308" y="8"/>
                </a:lnTo>
                <a:lnTo>
                  <a:pt x="314" y="11"/>
                </a:lnTo>
                <a:lnTo>
                  <a:pt x="318" y="15"/>
                </a:lnTo>
                <a:lnTo>
                  <a:pt x="323" y="20"/>
                </a:lnTo>
                <a:lnTo>
                  <a:pt x="328" y="24"/>
                </a:lnTo>
                <a:lnTo>
                  <a:pt x="331" y="30"/>
                </a:lnTo>
                <a:lnTo>
                  <a:pt x="335" y="35"/>
                </a:lnTo>
                <a:lnTo>
                  <a:pt x="337" y="41"/>
                </a:lnTo>
                <a:lnTo>
                  <a:pt x="339" y="47"/>
                </a:lnTo>
                <a:lnTo>
                  <a:pt x="342" y="54"/>
                </a:lnTo>
                <a:lnTo>
                  <a:pt x="343" y="61"/>
                </a:lnTo>
                <a:lnTo>
                  <a:pt x="343" y="67"/>
                </a:lnTo>
                <a:lnTo>
                  <a:pt x="343" y="420"/>
                </a:lnTo>
                <a:lnTo>
                  <a:pt x="360" y="420"/>
                </a:lnTo>
                <a:lnTo>
                  <a:pt x="360" y="547"/>
                </a:lnTo>
                <a:lnTo>
                  <a:pt x="0" y="547"/>
                </a:lnTo>
                <a:lnTo>
                  <a:pt x="0" y="420"/>
                </a:lnTo>
                <a:lnTo>
                  <a:pt x="19" y="420"/>
                </a:lnTo>
                <a:lnTo>
                  <a:pt x="19" y="67"/>
                </a:lnTo>
                <a:lnTo>
                  <a:pt x="19" y="61"/>
                </a:lnTo>
                <a:lnTo>
                  <a:pt x="20" y="54"/>
                </a:lnTo>
                <a:lnTo>
                  <a:pt x="21" y="47"/>
                </a:lnTo>
                <a:lnTo>
                  <a:pt x="24" y="41"/>
                </a:lnTo>
                <a:lnTo>
                  <a:pt x="27" y="35"/>
                </a:lnTo>
                <a:lnTo>
                  <a:pt x="31" y="30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15"/>
                </a:lnTo>
                <a:lnTo>
                  <a:pt x="48" y="11"/>
                </a:lnTo>
                <a:lnTo>
                  <a:pt x="54" y="8"/>
                </a:lnTo>
                <a:lnTo>
                  <a:pt x="60" y="6"/>
                </a:lnTo>
                <a:lnTo>
                  <a:pt x="66" y="3"/>
                </a:lnTo>
                <a:lnTo>
                  <a:pt x="72" y="2"/>
                </a:lnTo>
                <a:lnTo>
                  <a:pt x="79" y="1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2" name="Google Shape;942;p37"/>
          <p:cNvSpPr/>
          <p:nvPr/>
        </p:nvSpPr>
        <p:spPr>
          <a:xfrm>
            <a:off x="6317056" y="1639933"/>
            <a:ext cx="276496" cy="208676"/>
          </a:xfrm>
          <a:custGeom>
            <a:rect b="b" l="l" r="r" t="t"/>
            <a:pathLst>
              <a:path extrusionOk="0" h="481" w="638">
                <a:moveTo>
                  <a:pt x="296" y="392"/>
                </a:moveTo>
                <a:lnTo>
                  <a:pt x="341" y="392"/>
                </a:lnTo>
                <a:lnTo>
                  <a:pt x="341" y="344"/>
                </a:lnTo>
                <a:lnTo>
                  <a:pt x="296" y="344"/>
                </a:lnTo>
                <a:lnTo>
                  <a:pt x="296" y="392"/>
                </a:lnTo>
                <a:close/>
                <a:moveTo>
                  <a:pt x="300" y="306"/>
                </a:moveTo>
                <a:lnTo>
                  <a:pt x="338" y="306"/>
                </a:lnTo>
                <a:lnTo>
                  <a:pt x="355" y="169"/>
                </a:lnTo>
                <a:lnTo>
                  <a:pt x="355" y="94"/>
                </a:lnTo>
                <a:lnTo>
                  <a:pt x="282" y="94"/>
                </a:lnTo>
                <a:lnTo>
                  <a:pt x="282" y="169"/>
                </a:lnTo>
                <a:lnTo>
                  <a:pt x="300" y="306"/>
                </a:lnTo>
                <a:close/>
                <a:moveTo>
                  <a:pt x="106" y="481"/>
                </a:moveTo>
                <a:lnTo>
                  <a:pt x="150" y="426"/>
                </a:lnTo>
                <a:lnTo>
                  <a:pt x="147" y="422"/>
                </a:lnTo>
                <a:lnTo>
                  <a:pt x="143" y="419"/>
                </a:lnTo>
                <a:lnTo>
                  <a:pt x="127" y="401"/>
                </a:lnTo>
                <a:lnTo>
                  <a:pt x="113" y="382"/>
                </a:lnTo>
                <a:lnTo>
                  <a:pt x="101" y="361"/>
                </a:lnTo>
                <a:lnTo>
                  <a:pt x="91" y="340"/>
                </a:lnTo>
                <a:lnTo>
                  <a:pt x="86" y="328"/>
                </a:lnTo>
                <a:lnTo>
                  <a:pt x="82" y="317"/>
                </a:lnTo>
                <a:lnTo>
                  <a:pt x="79" y="305"/>
                </a:lnTo>
                <a:lnTo>
                  <a:pt x="75" y="293"/>
                </a:lnTo>
                <a:lnTo>
                  <a:pt x="73" y="281"/>
                </a:lnTo>
                <a:lnTo>
                  <a:pt x="72" y="268"/>
                </a:lnTo>
                <a:lnTo>
                  <a:pt x="71" y="255"/>
                </a:lnTo>
                <a:lnTo>
                  <a:pt x="71" y="244"/>
                </a:lnTo>
                <a:lnTo>
                  <a:pt x="71" y="231"/>
                </a:lnTo>
                <a:lnTo>
                  <a:pt x="72" y="218"/>
                </a:lnTo>
                <a:lnTo>
                  <a:pt x="73" y="205"/>
                </a:lnTo>
                <a:lnTo>
                  <a:pt x="75" y="193"/>
                </a:lnTo>
                <a:lnTo>
                  <a:pt x="79" y="182"/>
                </a:lnTo>
                <a:lnTo>
                  <a:pt x="82" y="170"/>
                </a:lnTo>
                <a:lnTo>
                  <a:pt x="86" y="158"/>
                </a:lnTo>
                <a:lnTo>
                  <a:pt x="91" y="146"/>
                </a:lnTo>
                <a:lnTo>
                  <a:pt x="101" y="125"/>
                </a:lnTo>
                <a:lnTo>
                  <a:pt x="113" y="104"/>
                </a:lnTo>
                <a:lnTo>
                  <a:pt x="127" y="85"/>
                </a:lnTo>
                <a:lnTo>
                  <a:pt x="143" y="68"/>
                </a:lnTo>
                <a:lnTo>
                  <a:pt x="149" y="62"/>
                </a:lnTo>
                <a:lnTo>
                  <a:pt x="156" y="56"/>
                </a:lnTo>
                <a:lnTo>
                  <a:pt x="112" y="1"/>
                </a:lnTo>
                <a:lnTo>
                  <a:pt x="102" y="9"/>
                </a:lnTo>
                <a:lnTo>
                  <a:pt x="93" y="17"/>
                </a:lnTo>
                <a:lnTo>
                  <a:pt x="82" y="29"/>
                </a:lnTo>
                <a:lnTo>
                  <a:pt x="73" y="41"/>
                </a:lnTo>
                <a:lnTo>
                  <a:pt x="64" y="52"/>
                </a:lnTo>
                <a:lnTo>
                  <a:pt x="54" y="64"/>
                </a:lnTo>
                <a:lnTo>
                  <a:pt x="46" y="78"/>
                </a:lnTo>
                <a:lnTo>
                  <a:pt x="38" y="91"/>
                </a:lnTo>
                <a:lnTo>
                  <a:pt x="31" y="105"/>
                </a:lnTo>
                <a:lnTo>
                  <a:pt x="25" y="119"/>
                </a:lnTo>
                <a:lnTo>
                  <a:pt x="19" y="133"/>
                </a:lnTo>
                <a:lnTo>
                  <a:pt x="14" y="149"/>
                </a:lnTo>
                <a:lnTo>
                  <a:pt x="10" y="164"/>
                </a:lnTo>
                <a:lnTo>
                  <a:pt x="6" y="179"/>
                </a:lnTo>
                <a:lnTo>
                  <a:pt x="4" y="194"/>
                </a:lnTo>
                <a:lnTo>
                  <a:pt x="1" y="211"/>
                </a:lnTo>
                <a:lnTo>
                  <a:pt x="0" y="227"/>
                </a:lnTo>
                <a:lnTo>
                  <a:pt x="0" y="244"/>
                </a:lnTo>
                <a:lnTo>
                  <a:pt x="0" y="259"/>
                </a:lnTo>
                <a:lnTo>
                  <a:pt x="1" y="275"/>
                </a:lnTo>
                <a:lnTo>
                  <a:pt x="4" y="292"/>
                </a:lnTo>
                <a:lnTo>
                  <a:pt x="6" y="307"/>
                </a:lnTo>
                <a:lnTo>
                  <a:pt x="10" y="322"/>
                </a:lnTo>
                <a:lnTo>
                  <a:pt x="14" y="338"/>
                </a:lnTo>
                <a:lnTo>
                  <a:pt x="19" y="353"/>
                </a:lnTo>
                <a:lnTo>
                  <a:pt x="25" y="367"/>
                </a:lnTo>
                <a:lnTo>
                  <a:pt x="31" y="381"/>
                </a:lnTo>
                <a:lnTo>
                  <a:pt x="38" y="395"/>
                </a:lnTo>
                <a:lnTo>
                  <a:pt x="46" y="408"/>
                </a:lnTo>
                <a:lnTo>
                  <a:pt x="54" y="422"/>
                </a:lnTo>
                <a:lnTo>
                  <a:pt x="64" y="434"/>
                </a:lnTo>
                <a:lnTo>
                  <a:pt x="73" y="446"/>
                </a:lnTo>
                <a:lnTo>
                  <a:pt x="82" y="457"/>
                </a:lnTo>
                <a:lnTo>
                  <a:pt x="93" y="469"/>
                </a:lnTo>
                <a:lnTo>
                  <a:pt x="99" y="475"/>
                </a:lnTo>
                <a:lnTo>
                  <a:pt x="106" y="481"/>
                </a:lnTo>
                <a:lnTo>
                  <a:pt x="106" y="481"/>
                </a:lnTo>
                <a:close/>
                <a:moveTo>
                  <a:pt x="525" y="0"/>
                </a:moveTo>
                <a:lnTo>
                  <a:pt x="479" y="54"/>
                </a:lnTo>
                <a:lnTo>
                  <a:pt x="487" y="61"/>
                </a:lnTo>
                <a:lnTo>
                  <a:pt x="494" y="68"/>
                </a:lnTo>
                <a:lnTo>
                  <a:pt x="511" y="85"/>
                </a:lnTo>
                <a:lnTo>
                  <a:pt x="525" y="104"/>
                </a:lnTo>
                <a:lnTo>
                  <a:pt x="537" y="125"/>
                </a:lnTo>
                <a:lnTo>
                  <a:pt x="547" y="146"/>
                </a:lnTo>
                <a:lnTo>
                  <a:pt x="552" y="158"/>
                </a:lnTo>
                <a:lnTo>
                  <a:pt x="555" y="170"/>
                </a:lnTo>
                <a:lnTo>
                  <a:pt x="559" y="182"/>
                </a:lnTo>
                <a:lnTo>
                  <a:pt x="562" y="193"/>
                </a:lnTo>
                <a:lnTo>
                  <a:pt x="564" y="205"/>
                </a:lnTo>
                <a:lnTo>
                  <a:pt x="566" y="218"/>
                </a:lnTo>
                <a:lnTo>
                  <a:pt x="567" y="231"/>
                </a:lnTo>
                <a:lnTo>
                  <a:pt x="567" y="244"/>
                </a:lnTo>
                <a:lnTo>
                  <a:pt x="566" y="266"/>
                </a:lnTo>
                <a:lnTo>
                  <a:pt x="562" y="290"/>
                </a:lnTo>
                <a:lnTo>
                  <a:pt x="558" y="312"/>
                </a:lnTo>
                <a:lnTo>
                  <a:pt x="551" y="333"/>
                </a:lnTo>
                <a:lnTo>
                  <a:pt x="541" y="353"/>
                </a:lnTo>
                <a:lnTo>
                  <a:pt x="531" y="372"/>
                </a:lnTo>
                <a:lnTo>
                  <a:pt x="519" y="390"/>
                </a:lnTo>
                <a:lnTo>
                  <a:pt x="505" y="407"/>
                </a:lnTo>
                <a:lnTo>
                  <a:pt x="550" y="463"/>
                </a:lnTo>
                <a:lnTo>
                  <a:pt x="560" y="453"/>
                </a:lnTo>
                <a:lnTo>
                  <a:pt x="569" y="441"/>
                </a:lnTo>
                <a:lnTo>
                  <a:pt x="579" y="429"/>
                </a:lnTo>
                <a:lnTo>
                  <a:pt x="587" y="416"/>
                </a:lnTo>
                <a:lnTo>
                  <a:pt x="594" y="405"/>
                </a:lnTo>
                <a:lnTo>
                  <a:pt x="602" y="390"/>
                </a:lnTo>
                <a:lnTo>
                  <a:pt x="608" y="378"/>
                </a:lnTo>
                <a:lnTo>
                  <a:pt x="614" y="363"/>
                </a:lnTo>
                <a:lnTo>
                  <a:pt x="620" y="349"/>
                </a:lnTo>
                <a:lnTo>
                  <a:pt x="625" y="335"/>
                </a:lnTo>
                <a:lnTo>
                  <a:pt x="628" y="320"/>
                </a:lnTo>
                <a:lnTo>
                  <a:pt x="632" y="306"/>
                </a:lnTo>
                <a:lnTo>
                  <a:pt x="634" y="291"/>
                </a:lnTo>
                <a:lnTo>
                  <a:pt x="636" y="274"/>
                </a:lnTo>
                <a:lnTo>
                  <a:pt x="638" y="259"/>
                </a:lnTo>
                <a:lnTo>
                  <a:pt x="638" y="244"/>
                </a:lnTo>
                <a:lnTo>
                  <a:pt x="638" y="227"/>
                </a:lnTo>
                <a:lnTo>
                  <a:pt x="636" y="211"/>
                </a:lnTo>
                <a:lnTo>
                  <a:pt x="634" y="194"/>
                </a:lnTo>
                <a:lnTo>
                  <a:pt x="632" y="179"/>
                </a:lnTo>
                <a:lnTo>
                  <a:pt x="628" y="164"/>
                </a:lnTo>
                <a:lnTo>
                  <a:pt x="623" y="149"/>
                </a:lnTo>
                <a:lnTo>
                  <a:pt x="619" y="133"/>
                </a:lnTo>
                <a:lnTo>
                  <a:pt x="613" y="119"/>
                </a:lnTo>
                <a:lnTo>
                  <a:pt x="607" y="105"/>
                </a:lnTo>
                <a:lnTo>
                  <a:pt x="600" y="91"/>
                </a:lnTo>
                <a:lnTo>
                  <a:pt x="592" y="78"/>
                </a:lnTo>
                <a:lnTo>
                  <a:pt x="584" y="64"/>
                </a:lnTo>
                <a:lnTo>
                  <a:pt x="574" y="52"/>
                </a:lnTo>
                <a:lnTo>
                  <a:pt x="565" y="41"/>
                </a:lnTo>
                <a:lnTo>
                  <a:pt x="555" y="29"/>
                </a:lnTo>
                <a:lnTo>
                  <a:pt x="545" y="17"/>
                </a:lnTo>
                <a:lnTo>
                  <a:pt x="534" y="8"/>
                </a:lnTo>
                <a:lnTo>
                  <a:pt x="525" y="0"/>
                </a:lnTo>
                <a:lnTo>
                  <a:pt x="525" y="0"/>
                </a:lnTo>
                <a:close/>
                <a:moveTo>
                  <a:pt x="318" y="42"/>
                </a:moveTo>
                <a:lnTo>
                  <a:pt x="339" y="43"/>
                </a:lnTo>
                <a:lnTo>
                  <a:pt x="359" y="47"/>
                </a:lnTo>
                <a:lnTo>
                  <a:pt x="378" y="51"/>
                </a:lnTo>
                <a:lnTo>
                  <a:pt x="397" y="58"/>
                </a:lnTo>
                <a:lnTo>
                  <a:pt x="415" y="67"/>
                </a:lnTo>
                <a:lnTo>
                  <a:pt x="431" y="76"/>
                </a:lnTo>
                <a:lnTo>
                  <a:pt x="446" y="88"/>
                </a:lnTo>
                <a:lnTo>
                  <a:pt x="462" y="101"/>
                </a:lnTo>
                <a:lnTo>
                  <a:pt x="474" y="116"/>
                </a:lnTo>
                <a:lnTo>
                  <a:pt x="486" y="131"/>
                </a:lnTo>
                <a:lnTo>
                  <a:pt x="496" y="147"/>
                </a:lnTo>
                <a:lnTo>
                  <a:pt x="504" y="165"/>
                </a:lnTo>
                <a:lnTo>
                  <a:pt x="511" y="184"/>
                </a:lnTo>
                <a:lnTo>
                  <a:pt x="516" y="203"/>
                </a:lnTo>
                <a:lnTo>
                  <a:pt x="519" y="223"/>
                </a:lnTo>
                <a:lnTo>
                  <a:pt x="520" y="244"/>
                </a:lnTo>
                <a:lnTo>
                  <a:pt x="519" y="264"/>
                </a:lnTo>
                <a:lnTo>
                  <a:pt x="516" y="284"/>
                </a:lnTo>
                <a:lnTo>
                  <a:pt x="511" y="302"/>
                </a:lnTo>
                <a:lnTo>
                  <a:pt x="504" y="321"/>
                </a:lnTo>
                <a:lnTo>
                  <a:pt x="496" y="339"/>
                </a:lnTo>
                <a:lnTo>
                  <a:pt x="486" y="355"/>
                </a:lnTo>
                <a:lnTo>
                  <a:pt x="474" y="371"/>
                </a:lnTo>
                <a:lnTo>
                  <a:pt x="462" y="386"/>
                </a:lnTo>
                <a:lnTo>
                  <a:pt x="446" y="399"/>
                </a:lnTo>
                <a:lnTo>
                  <a:pt x="431" y="410"/>
                </a:lnTo>
                <a:lnTo>
                  <a:pt x="415" y="420"/>
                </a:lnTo>
                <a:lnTo>
                  <a:pt x="397" y="428"/>
                </a:lnTo>
                <a:lnTo>
                  <a:pt x="378" y="435"/>
                </a:lnTo>
                <a:lnTo>
                  <a:pt x="359" y="440"/>
                </a:lnTo>
                <a:lnTo>
                  <a:pt x="339" y="443"/>
                </a:lnTo>
                <a:lnTo>
                  <a:pt x="318" y="444"/>
                </a:lnTo>
                <a:lnTo>
                  <a:pt x="298" y="443"/>
                </a:lnTo>
                <a:lnTo>
                  <a:pt x="278" y="440"/>
                </a:lnTo>
                <a:lnTo>
                  <a:pt x="260" y="435"/>
                </a:lnTo>
                <a:lnTo>
                  <a:pt x="241" y="428"/>
                </a:lnTo>
                <a:lnTo>
                  <a:pt x="223" y="420"/>
                </a:lnTo>
                <a:lnTo>
                  <a:pt x="207" y="410"/>
                </a:lnTo>
                <a:lnTo>
                  <a:pt x="192" y="399"/>
                </a:lnTo>
                <a:lnTo>
                  <a:pt x="176" y="386"/>
                </a:lnTo>
                <a:lnTo>
                  <a:pt x="163" y="371"/>
                </a:lnTo>
                <a:lnTo>
                  <a:pt x="152" y="355"/>
                </a:lnTo>
                <a:lnTo>
                  <a:pt x="142" y="339"/>
                </a:lnTo>
                <a:lnTo>
                  <a:pt x="134" y="321"/>
                </a:lnTo>
                <a:lnTo>
                  <a:pt x="127" y="302"/>
                </a:lnTo>
                <a:lnTo>
                  <a:pt x="122" y="284"/>
                </a:lnTo>
                <a:lnTo>
                  <a:pt x="119" y="264"/>
                </a:lnTo>
                <a:lnTo>
                  <a:pt x="118" y="244"/>
                </a:lnTo>
                <a:lnTo>
                  <a:pt x="119" y="223"/>
                </a:lnTo>
                <a:lnTo>
                  <a:pt x="122" y="203"/>
                </a:lnTo>
                <a:lnTo>
                  <a:pt x="127" y="184"/>
                </a:lnTo>
                <a:lnTo>
                  <a:pt x="134" y="165"/>
                </a:lnTo>
                <a:lnTo>
                  <a:pt x="142" y="147"/>
                </a:lnTo>
                <a:lnTo>
                  <a:pt x="152" y="131"/>
                </a:lnTo>
                <a:lnTo>
                  <a:pt x="163" y="116"/>
                </a:lnTo>
                <a:lnTo>
                  <a:pt x="176" y="101"/>
                </a:lnTo>
                <a:lnTo>
                  <a:pt x="192" y="88"/>
                </a:lnTo>
                <a:lnTo>
                  <a:pt x="207" y="76"/>
                </a:lnTo>
                <a:lnTo>
                  <a:pt x="223" y="67"/>
                </a:lnTo>
                <a:lnTo>
                  <a:pt x="241" y="58"/>
                </a:lnTo>
                <a:lnTo>
                  <a:pt x="260" y="51"/>
                </a:lnTo>
                <a:lnTo>
                  <a:pt x="278" y="47"/>
                </a:lnTo>
                <a:lnTo>
                  <a:pt x="298" y="43"/>
                </a:lnTo>
                <a:lnTo>
                  <a:pt x="318" y="42"/>
                </a:lnTo>
                <a:lnTo>
                  <a:pt x="318" y="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3" name="Google Shape;943;p37"/>
          <p:cNvSpPr/>
          <p:nvPr/>
        </p:nvSpPr>
        <p:spPr>
          <a:xfrm>
            <a:off x="6729190" y="1999900"/>
            <a:ext cx="258238" cy="276496"/>
          </a:xfrm>
          <a:custGeom>
            <a:rect b="b" l="l" r="r" t="t"/>
            <a:pathLst>
              <a:path extrusionOk="0" h="636" w="597">
                <a:moveTo>
                  <a:pt x="497" y="129"/>
                </a:moveTo>
                <a:lnTo>
                  <a:pt x="521" y="129"/>
                </a:lnTo>
                <a:lnTo>
                  <a:pt x="546" y="128"/>
                </a:lnTo>
                <a:lnTo>
                  <a:pt x="571" y="128"/>
                </a:lnTo>
                <a:lnTo>
                  <a:pt x="595" y="128"/>
                </a:lnTo>
                <a:lnTo>
                  <a:pt x="597" y="112"/>
                </a:lnTo>
                <a:lnTo>
                  <a:pt x="595" y="95"/>
                </a:lnTo>
                <a:lnTo>
                  <a:pt x="594" y="80"/>
                </a:lnTo>
                <a:lnTo>
                  <a:pt x="592" y="63"/>
                </a:lnTo>
                <a:lnTo>
                  <a:pt x="588" y="47"/>
                </a:lnTo>
                <a:lnTo>
                  <a:pt x="584" y="32"/>
                </a:lnTo>
                <a:lnTo>
                  <a:pt x="578" y="17"/>
                </a:lnTo>
                <a:lnTo>
                  <a:pt x="570" y="0"/>
                </a:lnTo>
                <a:lnTo>
                  <a:pt x="554" y="4"/>
                </a:lnTo>
                <a:lnTo>
                  <a:pt x="540" y="7"/>
                </a:lnTo>
                <a:lnTo>
                  <a:pt x="525" y="10"/>
                </a:lnTo>
                <a:lnTo>
                  <a:pt x="510" y="13"/>
                </a:lnTo>
                <a:lnTo>
                  <a:pt x="501" y="28"/>
                </a:lnTo>
                <a:lnTo>
                  <a:pt x="496" y="42"/>
                </a:lnTo>
                <a:lnTo>
                  <a:pt x="492" y="58"/>
                </a:lnTo>
                <a:lnTo>
                  <a:pt x="491" y="73"/>
                </a:lnTo>
                <a:lnTo>
                  <a:pt x="490" y="87"/>
                </a:lnTo>
                <a:lnTo>
                  <a:pt x="491" y="101"/>
                </a:lnTo>
                <a:lnTo>
                  <a:pt x="493" y="115"/>
                </a:lnTo>
                <a:lnTo>
                  <a:pt x="497" y="129"/>
                </a:lnTo>
                <a:close/>
                <a:moveTo>
                  <a:pt x="327" y="457"/>
                </a:moveTo>
                <a:lnTo>
                  <a:pt x="328" y="466"/>
                </a:lnTo>
                <a:lnTo>
                  <a:pt x="330" y="474"/>
                </a:lnTo>
                <a:lnTo>
                  <a:pt x="332" y="484"/>
                </a:lnTo>
                <a:lnTo>
                  <a:pt x="334" y="493"/>
                </a:lnTo>
                <a:lnTo>
                  <a:pt x="338" y="512"/>
                </a:lnTo>
                <a:lnTo>
                  <a:pt x="341" y="528"/>
                </a:lnTo>
                <a:lnTo>
                  <a:pt x="343" y="544"/>
                </a:lnTo>
                <a:lnTo>
                  <a:pt x="344" y="559"/>
                </a:lnTo>
                <a:lnTo>
                  <a:pt x="344" y="574"/>
                </a:lnTo>
                <a:lnTo>
                  <a:pt x="343" y="589"/>
                </a:lnTo>
                <a:lnTo>
                  <a:pt x="339" y="606"/>
                </a:lnTo>
                <a:lnTo>
                  <a:pt x="335" y="622"/>
                </a:lnTo>
                <a:lnTo>
                  <a:pt x="456" y="622"/>
                </a:lnTo>
                <a:lnTo>
                  <a:pt x="521" y="555"/>
                </a:lnTo>
                <a:lnTo>
                  <a:pt x="528" y="510"/>
                </a:lnTo>
                <a:lnTo>
                  <a:pt x="537" y="463"/>
                </a:lnTo>
                <a:lnTo>
                  <a:pt x="544" y="416"/>
                </a:lnTo>
                <a:lnTo>
                  <a:pt x="552" y="370"/>
                </a:lnTo>
                <a:lnTo>
                  <a:pt x="559" y="323"/>
                </a:lnTo>
                <a:lnTo>
                  <a:pt x="567" y="277"/>
                </a:lnTo>
                <a:lnTo>
                  <a:pt x="574" y="230"/>
                </a:lnTo>
                <a:lnTo>
                  <a:pt x="582" y="184"/>
                </a:lnTo>
                <a:lnTo>
                  <a:pt x="575" y="175"/>
                </a:lnTo>
                <a:lnTo>
                  <a:pt x="566" y="169"/>
                </a:lnTo>
                <a:lnTo>
                  <a:pt x="557" y="163"/>
                </a:lnTo>
                <a:lnTo>
                  <a:pt x="546" y="159"/>
                </a:lnTo>
                <a:lnTo>
                  <a:pt x="534" y="155"/>
                </a:lnTo>
                <a:lnTo>
                  <a:pt x="521" y="153"/>
                </a:lnTo>
                <a:lnTo>
                  <a:pt x="509" y="153"/>
                </a:lnTo>
                <a:lnTo>
                  <a:pt x="493" y="153"/>
                </a:lnTo>
                <a:lnTo>
                  <a:pt x="490" y="166"/>
                </a:lnTo>
                <a:lnTo>
                  <a:pt x="485" y="177"/>
                </a:lnTo>
                <a:lnTo>
                  <a:pt x="480" y="190"/>
                </a:lnTo>
                <a:lnTo>
                  <a:pt x="476" y="203"/>
                </a:lnTo>
                <a:lnTo>
                  <a:pt x="459" y="223"/>
                </a:lnTo>
                <a:lnTo>
                  <a:pt x="444" y="242"/>
                </a:lnTo>
                <a:lnTo>
                  <a:pt x="430" y="261"/>
                </a:lnTo>
                <a:lnTo>
                  <a:pt x="417" y="279"/>
                </a:lnTo>
                <a:lnTo>
                  <a:pt x="406" y="297"/>
                </a:lnTo>
                <a:lnTo>
                  <a:pt x="397" y="315"/>
                </a:lnTo>
                <a:lnTo>
                  <a:pt x="389" y="331"/>
                </a:lnTo>
                <a:lnTo>
                  <a:pt x="382" y="348"/>
                </a:lnTo>
                <a:lnTo>
                  <a:pt x="377" y="364"/>
                </a:lnTo>
                <a:lnTo>
                  <a:pt x="372" y="380"/>
                </a:lnTo>
                <a:lnTo>
                  <a:pt x="370" y="396"/>
                </a:lnTo>
                <a:lnTo>
                  <a:pt x="368" y="410"/>
                </a:lnTo>
                <a:lnTo>
                  <a:pt x="368" y="425"/>
                </a:lnTo>
                <a:lnTo>
                  <a:pt x="369" y="439"/>
                </a:lnTo>
                <a:lnTo>
                  <a:pt x="371" y="452"/>
                </a:lnTo>
                <a:lnTo>
                  <a:pt x="375" y="466"/>
                </a:lnTo>
                <a:lnTo>
                  <a:pt x="363" y="464"/>
                </a:lnTo>
                <a:lnTo>
                  <a:pt x="351" y="461"/>
                </a:lnTo>
                <a:lnTo>
                  <a:pt x="338" y="459"/>
                </a:lnTo>
                <a:lnTo>
                  <a:pt x="327" y="457"/>
                </a:lnTo>
                <a:lnTo>
                  <a:pt x="327" y="457"/>
                </a:lnTo>
                <a:close/>
                <a:moveTo>
                  <a:pt x="228" y="441"/>
                </a:moveTo>
                <a:lnTo>
                  <a:pt x="229" y="454"/>
                </a:lnTo>
                <a:lnTo>
                  <a:pt x="231" y="467"/>
                </a:lnTo>
                <a:lnTo>
                  <a:pt x="235" y="480"/>
                </a:lnTo>
                <a:lnTo>
                  <a:pt x="237" y="493"/>
                </a:lnTo>
                <a:lnTo>
                  <a:pt x="242" y="512"/>
                </a:lnTo>
                <a:lnTo>
                  <a:pt x="244" y="528"/>
                </a:lnTo>
                <a:lnTo>
                  <a:pt x="247" y="544"/>
                </a:lnTo>
                <a:lnTo>
                  <a:pt x="248" y="559"/>
                </a:lnTo>
                <a:lnTo>
                  <a:pt x="248" y="574"/>
                </a:lnTo>
                <a:lnTo>
                  <a:pt x="247" y="589"/>
                </a:lnTo>
                <a:lnTo>
                  <a:pt x="243" y="606"/>
                </a:lnTo>
                <a:lnTo>
                  <a:pt x="239" y="622"/>
                </a:lnTo>
                <a:lnTo>
                  <a:pt x="261" y="622"/>
                </a:lnTo>
                <a:lnTo>
                  <a:pt x="268" y="605"/>
                </a:lnTo>
                <a:lnTo>
                  <a:pt x="274" y="586"/>
                </a:lnTo>
                <a:lnTo>
                  <a:pt x="275" y="576"/>
                </a:lnTo>
                <a:lnTo>
                  <a:pt x="276" y="567"/>
                </a:lnTo>
                <a:lnTo>
                  <a:pt x="276" y="556"/>
                </a:lnTo>
                <a:lnTo>
                  <a:pt x="275" y="547"/>
                </a:lnTo>
                <a:lnTo>
                  <a:pt x="273" y="531"/>
                </a:lnTo>
                <a:lnTo>
                  <a:pt x="269" y="515"/>
                </a:lnTo>
                <a:lnTo>
                  <a:pt x="264" y="498"/>
                </a:lnTo>
                <a:lnTo>
                  <a:pt x="261" y="480"/>
                </a:lnTo>
                <a:lnTo>
                  <a:pt x="258" y="463"/>
                </a:lnTo>
                <a:lnTo>
                  <a:pt x="256" y="445"/>
                </a:lnTo>
                <a:lnTo>
                  <a:pt x="242" y="444"/>
                </a:lnTo>
                <a:lnTo>
                  <a:pt x="228" y="441"/>
                </a:lnTo>
                <a:lnTo>
                  <a:pt x="228" y="441"/>
                </a:lnTo>
                <a:close/>
                <a:moveTo>
                  <a:pt x="131" y="433"/>
                </a:moveTo>
                <a:lnTo>
                  <a:pt x="145" y="434"/>
                </a:lnTo>
                <a:lnTo>
                  <a:pt x="159" y="436"/>
                </a:lnTo>
                <a:lnTo>
                  <a:pt x="161" y="456"/>
                </a:lnTo>
                <a:lnTo>
                  <a:pt x="165" y="475"/>
                </a:lnTo>
                <a:lnTo>
                  <a:pt x="168" y="495"/>
                </a:lnTo>
                <a:lnTo>
                  <a:pt x="173" y="515"/>
                </a:lnTo>
                <a:lnTo>
                  <a:pt x="176" y="531"/>
                </a:lnTo>
                <a:lnTo>
                  <a:pt x="179" y="547"/>
                </a:lnTo>
                <a:lnTo>
                  <a:pt x="180" y="556"/>
                </a:lnTo>
                <a:lnTo>
                  <a:pt x="179" y="567"/>
                </a:lnTo>
                <a:lnTo>
                  <a:pt x="179" y="576"/>
                </a:lnTo>
                <a:lnTo>
                  <a:pt x="176" y="586"/>
                </a:lnTo>
                <a:lnTo>
                  <a:pt x="172" y="605"/>
                </a:lnTo>
                <a:lnTo>
                  <a:pt x="165" y="622"/>
                </a:lnTo>
                <a:lnTo>
                  <a:pt x="142" y="622"/>
                </a:lnTo>
                <a:lnTo>
                  <a:pt x="147" y="606"/>
                </a:lnTo>
                <a:lnTo>
                  <a:pt x="149" y="589"/>
                </a:lnTo>
                <a:lnTo>
                  <a:pt x="152" y="574"/>
                </a:lnTo>
                <a:lnTo>
                  <a:pt x="152" y="559"/>
                </a:lnTo>
                <a:lnTo>
                  <a:pt x="151" y="544"/>
                </a:lnTo>
                <a:lnTo>
                  <a:pt x="148" y="528"/>
                </a:lnTo>
                <a:lnTo>
                  <a:pt x="145" y="512"/>
                </a:lnTo>
                <a:lnTo>
                  <a:pt x="141" y="493"/>
                </a:lnTo>
                <a:lnTo>
                  <a:pt x="138" y="478"/>
                </a:lnTo>
                <a:lnTo>
                  <a:pt x="135" y="464"/>
                </a:lnTo>
                <a:lnTo>
                  <a:pt x="132" y="449"/>
                </a:lnTo>
                <a:lnTo>
                  <a:pt x="131" y="433"/>
                </a:lnTo>
                <a:lnTo>
                  <a:pt x="131" y="433"/>
                </a:lnTo>
                <a:close/>
                <a:moveTo>
                  <a:pt x="175" y="636"/>
                </a:moveTo>
                <a:lnTo>
                  <a:pt x="183" y="615"/>
                </a:lnTo>
                <a:lnTo>
                  <a:pt x="189" y="598"/>
                </a:lnTo>
                <a:lnTo>
                  <a:pt x="193" y="581"/>
                </a:lnTo>
                <a:lnTo>
                  <a:pt x="194" y="566"/>
                </a:lnTo>
                <a:lnTo>
                  <a:pt x="194" y="553"/>
                </a:lnTo>
                <a:lnTo>
                  <a:pt x="193" y="539"/>
                </a:lnTo>
                <a:lnTo>
                  <a:pt x="190" y="526"/>
                </a:lnTo>
                <a:lnTo>
                  <a:pt x="187" y="512"/>
                </a:lnTo>
                <a:lnTo>
                  <a:pt x="182" y="492"/>
                </a:lnTo>
                <a:lnTo>
                  <a:pt x="179" y="470"/>
                </a:lnTo>
                <a:lnTo>
                  <a:pt x="174" y="444"/>
                </a:lnTo>
                <a:lnTo>
                  <a:pt x="172" y="414"/>
                </a:lnTo>
                <a:lnTo>
                  <a:pt x="145" y="414"/>
                </a:lnTo>
                <a:lnTo>
                  <a:pt x="167" y="360"/>
                </a:lnTo>
                <a:lnTo>
                  <a:pt x="190" y="308"/>
                </a:lnTo>
                <a:lnTo>
                  <a:pt x="213" y="360"/>
                </a:lnTo>
                <a:lnTo>
                  <a:pt x="235" y="414"/>
                </a:lnTo>
                <a:lnTo>
                  <a:pt x="210" y="414"/>
                </a:lnTo>
                <a:lnTo>
                  <a:pt x="212" y="439"/>
                </a:lnTo>
                <a:lnTo>
                  <a:pt x="215" y="460"/>
                </a:lnTo>
                <a:lnTo>
                  <a:pt x="219" y="479"/>
                </a:lnTo>
                <a:lnTo>
                  <a:pt x="223" y="497"/>
                </a:lnTo>
                <a:lnTo>
                  <a:pt x="227" y="513"/>
                </a:lnTo>
                <a:lnTo>
                  <a:pt x="230" y="529"/>
                </a:lnTo>
                <a:lnTo>
                  <a:pt x="231" y="545"/>
                </a:lnTo>
                <a:lnTo>
                  <a:pt x="233" y="561"/>
                </a:lnTo>
                <a:lnTo>
                  <a:pt x="233" y="578"/>
                </a:lnTo>
                <a:lnTo>
                  <a:pt x="230" y="595"/>
                </a:lnTo>
                <a:lnTo>
                  <a:pt x="226" y="614"/>
                </a:lnTo>
                <a:lnTo>
                  <a:pt x="219" y="636"/>
                </a:lnTo>
                <a:lnTo>
                  <a:pt x="175" y="636"/>
                </a:lnTo>
                <a:close/>
                <a:moveTo>
                  <a:pt x="271" y="636"/>
                </a:moveTo>
                <a:lnTo>
                  <a:pt x="280" y="615"/>
                </a:lnTo>
                <a:lnTo>
                  <a:pt x="285" y="598"/>
                </a:lnTo>
                <a:lnTo>
                  <a:pt x="289" y="581"/>
                </a:lnTo>
                <a:lnTo>
                  <a:pt x="291" y="566"/>
                </a:lnTo>
                <a:lnTo>
                  <a:pt x="290" y="553"/>
                </a:lnTo>
                <a:lnTo>
                  <a:pt x="289" y="539"/>
                </a:lnTo>
                <a:lnTo>
                  <a:pt x="287" y="526"/>
                </a:lnTo>
                <a:lnTo>
                  <a:pt x="283" y="512"/>
                </a:lnTo>
                <a:lnTo>
                  <a:pt x="278" y="492"/>
                </a:lnTo>
                <a:lnTo>
                  <a:pt x="275" y="470"/>
                </a:lnTo>
                <a:lnTo>
                  <a:pt x="271" y="444"/>
                </a:lnTo>
                <a:lnTo>
                  <a:pt x="269" y="414"/>
                </a:lnTo>
                <a:lnTo>
                  <a:pt x="241" y="414"/>
                </a:lnTo>
                <a:lnTo>
                  <a:pt x="263" y="360"/>
                </a:lnTo>
                <a:lnTo>
                  <a:pt x="287" y="308"/>
                </a:lnTo>
                <a:lnTo>
                  <a:pt x="309" y="360"/>
                </a:lnTo>
                <a:lnTo>
                  <a:pt x="331" y="414"/>
                </a:lnTo>
                <a:lnTo>
                  <a:pt x="307" y="414"/>
                </a:lnTo>
                <a:lnTo>
                  <a:pt x="309" y="439"/>
                </a:lnTo>
                <a:lnTo>
                  <a:pt x="311" y="460"/>
                </a:lnTo>
                <a:lnTo>
                  <a:pt x="316" y="479"/>
                </a:lnTo>
                <a:lnTo>
                  <a:pt x="320" y="497"/>
                </a:lnTo>
                <a:lnTo>
                  <a:pt x="323" y="513"/>
                </a:lnTo>
                <a:lnTo>
                  <a:pt x="327" y="529"/>
                </a:lnTo>
                <a:lnTo>
                  <a:pt x="329" y="545"/>
                </a:lnTo>
                <a:lnTo>
                  <a:pt x="329" y="561"/>
                </a:lnTo>
                <a:lnTo>
                  <a:pt x="329" y="578"/>
                </a:lnTo>
                <a:lnTo>
                  <a:pt x="327" y="595"/>
                </a:lnTo>
                <a:lnTo>
                  <a:pt x="322" y="614"/>
                </a:lnTo>
                <a:lnTo>
                  <a:pt x="315" y="636"/>
                </a:lnTo>
                <a:lnTo>
                  <a:pt x="271" y="636"/>
                </a:lnTo>
                <a:close/>
                <a:moveTo>
                  <a:pt x="79" y="636"/>
                </a:moveTo>
                <a:lnTo>
                  <a:pt x="121" y="636"/>
                </a:lnTo>
                <a:lnTo>
                  <a:pt x="129" y="614"/>
                </a:lnTo>
                <a:lnTo>
                  <a:pt x="134" y="595"/>
                </a:lnTo>
                <a:lnTo>
                  <a:pt x="136" y="578"/>
                </a:lnTo>
                <a:lnTo>
                  <a:pt x="136" y="561"/>
                </a:lnTo>
                <a:lnTo>
                  <a:pt x="135" y="545"/>
                </a:lnTo>
                <a:lnTo>
                  <a:pt x="133" y="529"/>
                </a:lnTo>
                <a:lnTo>
                  <a:pt x="131" y="513"/>
                </a:lnTo>
                <a:lnTo>
                  <a:pt x="126" y="497"/>
                </a:lnTo>
                <a:lnTo>
                  <a:pt x="122" y="479"/>
                </a:lnTo>
                <a:lnTo>
                  <a:pt x="119" y="460"/>
                </a:lnTo>
                <a:lnTo>
                  <a:pt x="115" y="439"/>
                </a:lnTo>
                <a:lnTo>
                  <a:pt x="113" y="414"/>
                </a:lnTo>
                <a:lnTo>
                  <a:pt x="139" y="414"/>
                </a:lnTo>
                <a:lnTo>
                  <a:pt x="116" y="360"/>
                </a:lnTo>
                <a:lnTo>
                  <a:pt x="93" y="308"/>
                </a:lnTo>
                <a:lnTo>
                  <a:pt x="71" y="360"/>
                </a:lnTo>
                <a:lnTo>
                  <a:pt x="48" y="414"/>
                </a:lnTo>
                <a:lnTo>
                  <a:pt x="75" y="414"/>
                </a:lnTo>
                <a:lnTo>
                  <a:pt x="78" y="444"/>
                </a:lnTo>
                <a:lnTo>
                  <a:pt x="81" y="470"/>
                </a:lnTo>
                <a:lnTo>
                  <a:pt x="86" y="492"/>
                </a:lnTo>
                <a:lnTo>
                  <a:pt x="91" y="512"/>
                </a:lnTo>
                <a:lnTo>
                  <a:pt x="94" y="526"/>
                </a:lnTo>
                <a:lnTo>
                  <a:pt x="97" y="539"/>
                </a:lnTo>
                <a:lnTo>
                  <a:pt x="98" y="553"/>
                </a:lnTo>
                <a:lnTo>
                  <a:pt x="98" y="566"/>
                </a:lnTo>
                <a:lnTo>
                  <a:pt x="97" y="581"/>
                </a:lnTo>
                <a:lnTo>
                  <a:pt x="93" y="598"/>
                </a:lnTo>
                <a:lnTo>
                  <a:pt x="87" y="615"/>
                </a:lnTo>
                <a:lnTo>
                  <a:pt x="79" y="636"/>
                </a:lnTo>
                <a:close/>
                <a:moveTo>
                  <a:pt x="3" y="439"/>
                </a:moveTo>
                <a:lnTo>
                  <a:pt x="17" y="437"/>
                </a:lnTo>
                <a:lnTo>
                  <a:pt x="32" y="436"/>
                </a:lnTo>
                <a:lnTo>
                  <a:pt x="47" y="434"/>
                </a:lnTo>
                <a:lnTo>
                  <a:pt x="62" y="433"/>
                </a:lnTo>
                <a:lnTo>
                  <a:pt x="65" y="454"/>
                </a:lnTo>
                <a:lnTo>
                  <a:pt x="67" y="474"/>
                </a:lnTo>
                <a:lnTo>
                  <a:pt x="72" y="494"/>
                </a:lnTo>
                <a:lnTo>
                  <a:pt x="75" y="515"/>
                </a:lnTo>
                <a:lnTo>
                  <a:pt x="79" y="531"/>
                </a:lnTo>
                <a:lnTo>
                  <a:pt x="82" y="547"/>
                </a:lnTo>
                <a:lnTo>
                  <a:pt x="82" y="556"/>
                </a:lnTo>
                <a:lnTo>
                  <a:pt x="82" y="567"/>
                </a:lnTo>
                <a:lnTo>
                  <a:pt x="82" y="576"/>
                </a:lnTo>
                <a:lnTo>
                  <a:pt x="80" y="586"/>
                </a:lnTo>
                <a:lnTo>
                  <a:pt x="75" y="605"/>
                </a:lnTo>
                <a:lnTo>
                  <a:pt x="68" y="622"/>
                </a:lnTo>
                <a:lnTo>
                  <a:pt x="50" y="622"/>
                </a:lnTo>
                <a:lnTo>
                  <a:pt x="44" y="615"/>
                </a:lnTo>
                <a:lnTo>
                  <a:pt x="38" y="607"/>
                </a:lnTo>
                <a:lnTo>
                  <a:pt x="33" y="598"/>
                </a:lnTo>
                <a:lnTo>
                  <a:pt x="27" y="588"/>
                </a:lnTo>
                <a:lnTo>
                  <a:pt x="18" y="568"/>
                </a:lnTo>
                <a:lnTo>
                  <a:pt x="11" y="545"/>
                </a:lnTo>
                <a:lnTo>
                  <a:pt x="7" y="533"/>
                </a:lnTo>
                <a:lnTo>
                  <a:pt x="5" y="520"/>
                </a:lnTo>
                <a:lnTo>
                  <a:pt x="3" y="507"/>
                </a:lnTo>
                <a:lnTo>
                  <a:pt x="1" y="494"/>
                </a:lnTo>
                <a:lnTo>
                  <a:pt x="0" y="480"/>
                </a:lnTo>
                <a:lnTo>
                  <a:pt x="0" y="467"/>
                </a:lnTo>
                <a:lnTo>
                  <a:pt x="1" y="453"/>
                </a:lnTo>
                <a:lnTo>
                  <a:pt x="3" y="439"/>
                </a:lnTo>
                <a:lnTo>
                  <a:pt x="3" y="4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4" name="Google Shape;944;p37"/>
          <p:cNvSpPr/>
          <p:nvPr/>
        </p:nvSpPr>
        <p:spPr>
          <a:xfrm>
            <a:off x="6731800" y="786969"/>
            <a:ext cx="263454" cy="253021"/>
          </a:xfrm>
          <a:custGeom>
            <a:rect b="b" l="l" r="r" t="t"/>
            <a:pathLst>
              <a:path extrusionOk="0" h="578" w="605">
                <a:moveTo>
                  <a:pt x="545" y="18"/>
                </a:moveTo>
                <a:lnTo>
                  <a:pt x="462" y="67"/>
                </a:lnTo>
                <a:lnTo>
                  <a:pt x="472" y="106"/>
                </a:lnTo>
                <a:lnTo>
                  <a:pt x="342" y="236"/>
                </a:lnTo>
                <a:lnTo>
                  <a:pt x="386" y="278"/>
                </a:lnTo>
                <a:lnTo>
                  <a:pt x="516" y="150"/>
                </a:lnTo>
                <a:lnTo>
                  <a:pt x="557" y="162"/>
                </a:lnTo>
                <a:lnTo>
                  <a:pt x="605" y="79"/>
                </a:lnTo>
                <a:lnTo>
                  <a:pt x="575" y="48"/>
                </a:lnTo>
                <a:lnTo>
                  <a:pt x="545" y="18"/>
                </a:lnTo>
                <a:close/>
                <a:moveTo>
                  <a:pt x="260" y="192"/>
                </a:moveTo>
                <a:lnTo>
                  <a:pt x="531" y="450"/>
                </a:lnTo>
                <a:lnTo>
                  <a:pt x="536" y="454"/>
                </a:lnTo>
                <a:lnTo>
                  <a:pt x="539" y="459"/>
                </a:lnTo>
                <a:lnTo>
                  <a:pt x="543" y="465"/>
                </a:lnTo>
                <a:lnTo>
                  <a:pt x="546" y="471"/>
                </a:lnTo>
                <a:lnTo>
                  <a:pt x="547" y="477"/>
                </a:lnTo>
                <a:lnTo>
                  <a:pt x="550" y="484"/>
                </a:lnTo>
                <a:lnTo>
                  <a:pt x="551" y="490"/>
                </a:lnTo>
                <a:lnTo>
                  <a:pt x="551" y="497"/>
                </a:lnTo>
                <a:lnTo>
                  <a:pt x="550" y="503"/>
                </a:lnTo>
                <a:lnTo>
                  <a:pt x="550" y="510"/>
                </a:lnTo>
                <a:lnTo>
                  <a:pt x="547" y="516"/>
                </a:lnTo>
                <a:lnTo>
                  <a:pt x="545" y="521"/>
                </a:lnTo>
                <a:lnTo>
                  <a:pt x="543" y="527"/>
                </a:lnTo>
                <a:lnTo>
                  <a:pt x="539" y="533"/>
                </a:lnTo>
                <a:lnTo>
                  <a:pt x="536" y="539"/>
                </a:lnTo>
                <a:lnTo>
                  <a:pt x="531" y="544"/>
                </a:lnTo>
                <a:lnTo>
                  <a:pt x="531" y="544"/>
                </a:lnTo>
                <a:lnTo>
                  <a:pt x="526" y="548"/>
                </a:lnTo>
                <a:lnTo>
                  <a:pt x="520" y="553"/>
                </a:lnTo>
                <a:lnTo>
                  <a:pt x="514" y="557"/>
                </a:lnTo>
                <a:lnTo>
                  <a:pt x="509" y="559"/>
                </a:lnTo>
                <a:lnTo>
                  <a:pt x="503" y="561"/>
                </a:lnTo>
                <a:lnTo>
                  <a:pt x="496" y="562"/>
                </a:lnTo>
                <a:lnTo>
                  <a:pt x="490" y="564"/>
                </a:lnTo>
                <a:lnTo>
                  <a:pt x="483" y="565"/>
                </a:lnTo>
                <a:lnTo>
                  <a:pt x="476" y="564"/>
                </a:lnTo>
                <a:lnTo>
                  <a:pt x="470" y="564"/>
                </a:lnTo>
                <a:lnTo>
                  <a:pt x="464" y="561"/>
                </a:lnTo>
                <a:lnTo>
                  <a:pt x="457" y="559"/>
                </a:lnTo>
                <a:lnTo>
                  <a:pt x="451" y="557"/>
                </a:lnTo>
                <a:lnTo>
                  <a:pt x="446" y="553"/>
                </a:lnTo>
                <a:lnTo>
                  <a:pt x="440" y="548"/>
                </a:lnTo>
                <a:lnTo>
                  <a:pt x="436" y="544"/>
                </a:lnTo>
                <a:lnTo>
                  <a:pt x="193" y="258"/>
                </a:lnTo>
                <a:lnTo>
                  <a:pt x="183" y="264"/>
                </a:lnTo>
                <a:lnTo>
                  <a:pt x="174" y="269"/>
                </a:lnTo>
                <a:lnTo>
                  <a:pt x="163" y="273"/>
                </a:lnTo>
                <a:lnTo>
                  <a:pt x="153" y="276"/>
                </a:lnTo>
                <a:lnTo>
                  <a:pt x="141" y="277"/>
                </a:lnTo>
                <a:lnTo>
                  <a:pt x="131" y="280"/>
                </a:lnTo>
                <a:lnTo>
                  <a:pt x="118" y="280"/>
                </a:lnTo>
                <a:lnTo>
                  <a:pt x="106" y="278"/>
                </a:lnTo>
                <a:lnTo>
                  <a:pt x="0" y="142"/>
                </a:lnTo>
                <a:lnTo>
                  <a:pt x="25" y="118"/>
                </a:lnTo>
                <a:lnTo>
                  <a:pt x="100" y="183"/>
                </a:lnTo>
                <a:lnTo>
                  <a:pt x="160" y="160"/>
                </a:lnTo>
                <a:lnTo>
                  <a:pt x="183" y="100"/>
                </a:lnTo>
                <a:lnTo>
                  <a:pt x="117" y="26"/>
                </a:lnTo>
                <a:lnTo>
                  <a:pt x="142" y="0"/>
                </a:lnTo>
                <a:lnTo>
                  <a:pt x="278" y="106"/>
                </a:lnTo>
                <a:lnTo>
                  <a:pt x="280" y="118"/>
                </a:lnTo>
                <a:lnTo>
                  <a:pt x="278" y="129"/>
                </a:lnTo>
                <a:lnTo>
                  <a:pt x="277" y="141"/>
                </a:lnTo>
                <a:lnTo>
                  <a:pt x="276" y="152"/>
                </a:lnTo>
                <a:lnTo>
                  <a:pt x="273" y="162"/>
                </a:lnTo>
                <a:lnTo>
                  <a:pt x="269" y="173"/>
                </a:lnTo>
                <a:lnTo>
                  <a:pt x="264" y="182"/>
                </a:lnTo>
                <a:lnTo>
                  <a:pt x="260" y="192"/>
                </a:lnTo>
                <a:lnTo>
                  <a:pt x="260" y="192"/>
                </a:lnTo>
                <a:close/>
                <a:moveTo>
                  <a:pt x="275" y="393"/>
                </a:moveTo>
                <a:lnTo>
                  <a:pt x="165" y="503"/>
                </a:lnTo>
                <a:lnTo>
                  <a:pt x="161" y="506"/>
                </a:lnTo>
                <a:lnTo>
                  <a:pt x="156" y="508"/>
                </a:lnTo>
                <a:lnTo>
                  <a:pt x="152" y="508"/>
                </a:lnTo>
                <a:lnTo>
                  <a:pt x="147" y="510"/>
                </a:lnTo>
                <a:lnTo>
                  <a:pt x="141" y="508"/>
                </a:lnTo>
                <a:lnTo>
                  <a:pt x="136" y="506"/>
                </a:lnTo>
                <a:lnTo>
                  <a:pt x="132" y="504"/>
                </a:lnTo>
                <a:lnTo>
                  <a:pt x="127" y="499"/>
                </a:lnTo>
                <a:lnTo>
                  <a:pt x="127" y="499"/>
                </a:lnTo>
                <a:lnTo>
                  <a:pt x="122" y="494"/>
                </a:lnTo>
                <a:lnTo>
                  <a:pt x="120" y="490"/>
                </a:lnTo>
                <a:lnTo>
                  <a:pt x="118" y="485"/>
                </a:lnTo>
                <a:lnTo>
                  <a:pt x="118" y="479"/>
                </a:lnTo>
                <a:lnTo>
                  <a:pt x="118" y="474"/>
                </a:lnTo>
                <a:lnTo>
                  <a:pt x="118" y="470"/>
                </a:lnTo>
                <a:lnTo>
                  <a:pt x="120" y="465"/>
                </a:lnTo>
                <a:lnTo>
                  <a:pt x="124" y="462"/>
                </a:lnTo>
                <a:lnTo>
                  <a:pt x="236" y="348"/>
                </a:lnTo>
                <a:lnTo>
                  <a:pt x="200" y="305"/>
                </a:lnTo>
                <a:lnTo>
                  <a:pt x="84" y="422"/>
                </a:lnTo>
                <a:lnTo>
                  <a:pt x="79" y="425"/>
                </a:lnTo>
                <a:lnTo>
                  <a:pt x="73" y="427"/>
                </a:lnTo>
                <a:lnTo>
                  <a:pt x="67" y="427"/>
                </a:lnTo>
                <a:lnTo>
                  <a:pt x="61" y="427"/>
                </a:lnTo>
                <a:lnTo>
                  <a:pt x="57" y="433"/>
                </a:lnTo>
                <a:lnTo>
                  <a:pt x="52" y="439"/>
                </a:lnTo>
                <a:lnTo>
                  <a:pt x="50" y="446"/>
                </a:lnTo>
                <a:lnTo>
                  <a:pt x="46" y="453"/>
                </a:lnTo>
                <a:lnTo>
                  <a:pt x="45" y="462"/>
                </a:lnTo>
                <a:lnTo>
                  <a:pt x="44" y="469"/>
                </a:lnTo>
                <a:lnTo>
                  <a:pt x="44" y="477"/>
                </a:lnTo>
                <a:lnTo>
                  <a:pt x="44" y="485"/>
                </a:lnTo>
                <a:lnTo>
                  <a:pt x="46" y="493"/>
                </a:lnTo>
                <a:lnTo>
                  <a:pt x="47" y="501"/>
                </a:lnTo>
                <a:lnTo>
                  <a:pt x="51" y="510"/>
                </a:lnTo>
                <a:lnTo>
                  <a:pt x="54" y="517"/>
                </a:lnTo>
                <a:lnTo>
                  <a:pt x="58" y="525"/>
                </a:lnTo>
                <a:lnTo>
                  <a:pt x="63" y="532"/>
                </a:lnTo>
                <a:lnTo>
                  <a:pt x="68" y="539"/>
                </a:lnTo>
                <a:lnTo>
                  <a:pt x="74" y="546"/>
                </a:lnTo>
                <a:lnTo>
                  <a:pt x="74" y="546"/>
                </a:lnTo>
                <a:lnTo>
                  <a:pt x="81" y="553"/>
                </a:lnTo>
                <a:lnTo>
                  <a:pt x="88" y="558"/>
                </a:lnTo>
                <a:lnTo>
                  <a:pt x="97" y="562"/>
                </a:lnTo>
                <a:lnTo>
                  <a:pt x="104" y="567"/>
                </a:lnTo>
                <a:lnTo>
                  <a:pt x="112" y="571"/>
                </a:lnTo>
                <a:lnTo>
                  <a:pt x="120" y="573"/>
                </a:lnTo>
                <a:lnTo>
                  <a:pt x="128" y="575"/>
                </a:lnTo>
                <a:lnTo>
                  <a:pt x="135" y="577"/>
                </a:lnTo>
                <a:lnTo>
                  <a:pt x="144" y="578"/>
                </a:lnTo>
                <a:lnTo>
                  <a:pt x="152" y="577"/>
                </a:lnTo>
                <a:lnTo>
                  <a:pt x="160" y="577"/>
                </a:lnTo>
                <a:lnTo>
                  <a:pt x="167" y="574"/>
                </a:lnTo>
                <a:lnTo>
                  <a:pt x="174" y="572"/>
                </a:lnTo>
                <a:lnTo>
                  <a:pt x="181" y="569"/>
                </a:lnTo>
                <a:lnTo>
                  <a:pt x="188" y="565"/>
                </a:lnTo>
                <a:lnTo>
                  <a:pt x="194" y="560"/>
                </a:lnTo>
                <a:lnTo>
                  <a:pt x="193" y="554"/>
                </a:lnTo>
                <a:lnTo>
                  <a:pt x="193" y="547"/>
                </a:lnTo>
                <a:lnTo>
                  <a:pt x="195" y="541"/>
                </a:lnTo>
                <a:lnTo>
                  <a:pt x="199" y="537"/>
                </a:lnTo>
                <a:lnTo>
                  <a:pt x="305" y="430"/>
                </a:lnTo>
                <a:lnTo>
                  <a:pt x="275" y="3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5" name="Google Shape;945;p37"/>
          <p:cNvSpPr/>
          <p:nvPr/>
        </p:nvSpPr>
        <p:spPr>
          <a:xfrm>
            <a:off x="7151759" y="1193886"/>
            <a:ext cx="258238" cy="260846"/>
          </a:xfrm>
          <a:custGeom>
            <a:rect b="b" l="l" r="r" t="t"/>
            <a:pathLst>
              <a:path extrusionOk="0" h="597" w="597">
                <a:moveTo>
                  <a:pt x="421" y="177"/>
                </a:moveTo>
                <a:lnTo>
                  <a:pt x="409" y="165"/>
                </a:lnTo>
                <a:lnTo>
                  <a:pt x="395" y="156"/>
                </a:lnTo>
                <a:lnTo>
                  <a:pt x="381" y="147"/>
                </a:lnTo>
                <a:lnTo>
                  <a:pt x="365" y="140"/>
                </a:lnTo>
                <a:lnTo>
                  <a:pt x="350" y="134"/>
                </a:lnTo>
                <a:lnTo>
                  <a:pt x="334" y="130"/>
                </a:lnTo>
                <a:lnTo>
                  <a:pt x="316" y="127"/>
                </a:lnTo>
                <a:lnTo>
                  <a:pt x="298" y="127"/>
                </a:lnTo>
                <a:lnTo>
                  <a:pt x="281" y="127"/>
                </a:lnTo>
                <a:lnTo>
                  <a:pt x="263" y="130"/>
                </a:lnTo>
                <a:lnTo>
                  <a:pt x="247" y="134"/>
                </a:lnTo>
                <a:lnTo>
                  <a:pt x="232" y="140"/>
                </a:lnTo>
                <a:lnTo>
                  <a:pt x="216" y="147"/>
                </a:lnTo>
                <a:lnTo>
                  <a:pt x="202" y="156"/>
                </a:lnTo>
                <a:lnTo>
                  <a:pt x="188" y="165"/>
                </a:lnTo>
                <a:lnTo>
                  <a:pt x="176" y="177"/>
                </a:lnTo>
                <a:lnTo>
                  <a:pt x="165" y="189"/>
                </a:lnTo>
                <a:lnTo>
                  <a:pt x="155" y="203"/>
                </a:lnTo>
                <a:lnTo>
                  <a:pt x="146" y="217"/>
                </a:lnTo>
                <a:lnTo>
                  <a:pt x="139" y="232"/>
                </a:lnTo>
                <a:lnTo>
                  <a:pt x="133" y="248"/>
                </a:lnTo>
                <a:lnTo>
                  <a:pt x="129" y="264"/>
                </a:lnTo>
                <a:lnTo>
                  <a:pt x="126" y="282"/>
                </a:lnTo>
                <a:lnTo>
                  <a:pt x="126" y="299"/>
                </a:lnTo>
                <a:lnTo>
                  <a:pt x="126" y="317"/>
                </a:lnTo>
                <a:lnTo>
                  <a:pt x="129" y="334"/>
                </a:lnTo>
                <a:lnTo>
                  <a:pt x="133" y="351"/>
                </a:lnTo>
                <a:lnTo>
                  <a:pt x="139" y="366"/>
                </a:lnTo>
                <a:lnTo>
                  <a:pt x="146" y="381"/>
                </a:lnTo>
                <a:lnTo>
                  <a:pt x="155" y="395"/>
                </a:lnTo>
                <a:lnTo>
                  <a:pt x="165" y="410"/>
                </a:lnTo>
                <a:lnTo>
                  <a:pt x="176" y="421"/>
                </a:lnTo>
                <a:lnTo>
                  <a:pt x="188" y="433"/>
                </a:lnTo>
                <a:lnTo>
                  <a:pt x="202" y="442"/>
                </a:lnTo>
                <a:lnTo>
                  <a:pt x="216" y="451"/>
                </a:lnTo>
                <a:lnTo>
                  <a:pt x="232" y="459"/>
                </a:lnTo>
                <a:lnTo>
                  <a:pt x="247" y="465"/>
                </a:lnTo>
                <a:lnTo>
                  <a:pt x="263" y="468"/>
                </a:lnTo>
                <a:lnTo>
                  <a:pt x="281" y="471"/>
                </a:lnTo>
                <a:lnTo>
                  <a:pt x="298" y="472"/>
                </a:lnTo>
                <a:lnTo>
                  <a:pt x="316" y="471"/>
                </a:lnTo>
                <a:lnTo>
                  <a:pt x="334" y="468"/>
                </a:lnTo>
                <a:lnTo>
                  <a:pt x="350" y="465"/>
                </a:lnTo>
                <a:lnTo>
                  <a:pt x="365" y="459"/>
                </a:lnTo>
                <a:lnTo>
                  <a:pt x="381" y="451"/>
                </a:lnTo>
                <a:lnTo>
                  <a:pt x="395" y="442"/>
                </a:lnTo>
                <a:lnTo>
                  <a:pt x="409" y="433"/>
                </a:lnTo>
                <a:lnTo>
                  <a:pt x="421" y="421"/>
                </a:lnTo>
                <a:lnTo>
                  <a:pt x="432" y="410"/>
                </a:lnTo>
                <a:lnTo>
                  <a:pt x="442" y="395"/>
                </a:lnTo>
                <a:lnTo>
                  <a:pt x="450" y="381"/>
                </a:lnTo>
                <a:lnTo>
                  <a:pt x="458" y="366"/>
                </a:lnTo>
                <a:lnTo>
                  <a:pt x="464" y="351"/>
                </a:lnTo>
                <a:lnTo>
                  <a:pt x="467" y="334"/>
                </a:lnTo>
                <a:lnTo>
                  <a:pt x="471" y="317"/>
                </a:lnTo>
                <a:lnTo>
                  <a:pt x="471" y="299"/>
                </a:lnTo>
                <a:lnTo>
                  <a:pt x="471" y="282"/>
                </a:lnTo>
                <a:lnTo>
                  <a:pt x="467" y="264"/>
                </a:lnTo>
                <a:lnTo>
                  <a:pt x="464" y="248"/>
                </a:lnTo>
                <a:lnTo>
                  <a:pt x="458" y="232"/>
                </a:lnTo>
                <a:lnTo>
                  <a:pt x="450" y="217"/>
                </a:lnTo>
                <a:lnTo>
                  <a:pt x="442" y="203"/>
                </a:lnTo>
                <a:lnTo>
                  <a:pt x="432" y="189"/>
                </a:lnTo>
                <a:lnTo>
                  <a:pt x="421" y="177"/>
                </a:lnTo>
                <a:close/>
                <a:moveTo>
                  <a:pt x="389" y="208"/>
                </a:moveTo>
                <a:lnTo>
                  <a:pt x="381" y="199"/>
                </a:lnTo>
                <a:lnTo>
                  <a:pt x="370" y="192"/>
                </a:lnTo>
                <a:lnTo>
                  <a:pt x="359" y="187"/>
                </a:lnTo>
                <a:lnTo>
                  <a:pt x="349" y="181"/>
                </a:lnTo>
                <a:lnTo>
                  <a:pt x="336" y="176"/>
                </a:lnTo>
                <a:lnTo>
                  <a:pt x="324" y="174"/>
                </a:lnTo>
                <a:lnTo>
                  <a:pt x="311" y="171"/>
                </a:lnTo>
                <a:lnTo>
                  <a:pt x="298" y="170"/>
                </a:lnTo>
                <a:lnTo>
                  <a:pt x="286" y="171"/>
                </a:lnTo>
                <a:lnTo>
                  <a:pt x="273" y="174"/>
                </a:lnTo>
                <a:lnTo>
                  <a:pt x="260" y="176"/>
                </a:lnTo>
                <a:lnTo>
                  <a:pt x="248" y="181"/>
                </a:lnTo>
                <a:lnTo>
                  <a:pt x="237" y="187"/>
                </a:lnTo>
                <a:lnTo>
                  <a:pt x="227" y="192"/>
                </a:lnTo>
                <a:lnTo>
                  <a:pt x="216" y="199"/>
                </a:lnTo>
                <a:lnTo>
                  <a:pt x="208" y="208"/>
                </a:lnTo>
                <a:lnTo>
                  <a:pt x="199" y="217"/>
                </a:lnTo>
                <a:lnTo>
                  <a:pt x="192" y="228"/>
                </a:lnTo>
                <a:lnTo>
                  <a:pt x="186" y="238"/>
                </a:lnTo>
                <a:lnTo>
                  <a:pt x="180" y="249"/>
                </a:lnTo>
                <a:lnTo>
                  <a:pt x="175" y="260"/>
                </a:lnTo>
                <a:lnTo>
                  <a:pt x="173" y="273"/>
                </a:lnTo>
                <a:lnTo>
                  <a:pt x="171" y="286"/>
                </a:lnTo>
                <a:lnTo>
                  <a:pt x="169" y="299"/>
                </a:lnTo>
                <a:lnTo>
                  <a:pt x="171" y="312"/>
                </a:lnTo>
                <a:lnTo>
                  <a:pt x="173" y="325"/>
                </a:lnTo>
                <a:lnTo>
                  <a:pt x="175" y="337"/>
                </a:lnTo>
                <a:lnTo>
                  <a:pt x="180" y="349"/>
                </a:lnTo>
                <a:lnTo>
                  <a:pt x="186" y="360"/>
                </a:lnTo>
                <a:lnTo>
                  <a:pt x="192" y="371"/>
                </a:lnTo>
                <a:lnTo>
                  <a:pt x="199" y="381"/>
                </a:lnTo>
                <a:lnTo>
                  <a:pt x="208" y="390"/>
                </a:lnTo>
                <a:lnTo>
                  <a:pt x="216" y="398"/>
                </a:lnTo>
                <a:lnTo>
                  <a:pt x="227" y="406"/>
                </a:lnTo>
                <a:lnTo>
                  <a:pt x="237" y="412"/>
                </a:lnTo>
                <a:lnTo>
                  <a:pt x="248" y="418"/>
                </a:lnTo>
                <a:lnTo>
                  <a:pt x="260" y="421"/>
                </a:lnTo>
                <a:lnTo>
                  <a:pt x="273" y="425"/>
                </a:lnTo>
                <a:lnTo>
                  <a:pt x="286" y="427"/>
                </a:lnTo>
                <a:lnTo>
                  <a:pt x="298" y="427"/>
                </a:lnTo>
                <a:lnTo>
                  <a:pt x="311" y="427"/>
                </a:lnTo>
                <a:lnTo>
                  <a:pt x="324" y="425"/>
                </a:lnTo>
                <a:lnTo>
                  <a:pt x="336" y="421"/>
                </a:lnTo>
                <a:lnTo>
                  <a:pt x="349" y="418"/>
                </a:lnTo>
                <a:lnTo>
                  <a:pt x="359" y="412"/>
                </a:lnTo>
                <a:lnTo>
                  <a:pt x="370" y="406"/>
                </a:lnTo>
                <a:lnTo>
                  <a:pt x="381" y="398"/>
                </a:lnTo>
                <a:lnTo>
                  <a:pt x="389" y="390"/>
                </a:lnTo>
                <a:lnTo>
                  <a:pt x="397" y="381"/>
                </a:lnTo>
                <a:lnTo>
                  <a:pt x="405" y="371"/>
                </a:lnTo>
                <a:lnTo>
                  <a:pt x="411" y="360"/>
                </a:lnTo>
                <a:lnTo>
                  <a:pt x="417" y="349"/>
                </a:lnTo>
                <a:lnTo>
                  <a:pt x="421" y="337"/>
                </a:lnTo>
                <a:lnTo>
                  <a:pt x="424" y="325"/>
                </a:lnTo>
                <a:lnTo>
                  <a:pt x="426" y="312"/>
                </a:lnTo>
                <a:lnTo>
                  <a:pt x="426" y="299"/>
                </a:lnTo>
                <a:lnTo>
                  <a:pt x="426" y="286"/>
                </a:lnTo>
                <a:lnTo>
                  <a:pt x="424" y="273"/>
                </a:lnTo>
                <a:lnTo>
                  <a:pt x="421" y="260"/>
                </a:lnTo>
                <a:lnTo>
                  <a:pt x="417" y="249"/>
                </a:lnTo>
                <a:lnTo>
                  <a:pt x="411" y="238"/>
                </a:lnTo>
                <a:lnTo>
                  <a:pt x="405" y="228"/>
                </a:lnTo>
                <a:lnTo>
                  <a:pt x="397" y="217"/>
                </a:lnTo>
                <a:lnTo>
                  <a:pt x="389" y="208"/>
                </a:lnTo>
                <a:lnTo>
                  <a:pt x="389" y="208"/>
                </a:lnTo>
                <a:close/>
                <a:moveTo>
                  <a:pt x="298" y="149"/>
                </a:moveTo>
                <a:lnTo>
                  <a:pt x="283" y="150"/>
                </a:lnTo>
                <a:lnTo>
                  <a:pt x="268" y="152"/>
                </a:lnTo>
                <a:lnTo>
                  <a:pt x="254" y="156"/>
                </a:lnTo>
                <a:lnTo>
                  <a:pt x="240" y="161"/>
                </a:lnTo>
                <a:lnTo>
                  <a:pt x="227" y="168"/>
                </a:lnTo>
                <a:lnTo>
                  <a:pt x="215" y="175"/>
                </a:lnTo>
                <a:lnTo>
                  <a:pt x="203" y="183"/>
                </a:lnTo>
                <a:lnTo>
                  <a:pt x="193" y="194"/>
                </a:lnTo>
                <a:lnTo>
                  <a:pt x="183" y="204"/>
                </a:lnTo>
                <a:lnTo>
                  <a:pt x="174" y="216"/>
                </a:lnTo>
                <a:lnTo>
                  <a:pt x="167" y="228"/>
                </a:lnTo>
                <a:lnTo>
                  <a:pt x="160" y="241"/>
                </a:lnTo>
                <a:lnTo>
                  <a:pt x="155" y="255"/>
                </a:lnTo>
                <a:lnTo>
                  <a:pt x="152" y="269"/>
                </a:lnTo>
                <a:lnTo>
                  <a:pt x="149" y="284"/>
                </a:lnTo>
                <a:lnTo>
                  <a:pt x="148" y="299"/>
                </a:lnTo>
                <a:lnTo>
                  <a:pt x="149" y="314"/>
                </a:lnTo>
                <a:lnTo>
                  <a:pt x="152" y="330"/>
                </a:lnTo>
                <a:lnTo>
                  <a:pt x="155" y="344"/>
                </a:lnTo>
                <a:lnTo>
                  <a:pt x="160" y="358"/>
                </a:lnTo>
                <a:lnTo>
                  <a:pt x="167" y="371"/>
                </a:lnTo>
                <a:lnTo>
                  <a:pt x="174" y="383"/>
                </a:lnTo>
                <a:lnTo>
                  <a:pt x="183" y="394"/>
                </a:lnTo>
                <a:lnTo>
                  <a:pt x="193" y="405"/>
                </a:lnTo>
                <a:lnTo>
                  <a:pt x="203" y="414"/>
                </a:lnTo>
                <a:lnTo>
                  <a:pt x="215" y="424"/>
                </a:lnTo>
                <a:lnTo>
                  <a:pt x="227" y="431"/>
                </a:lnTo>
                <a:lnTo>
                  <a:pt x="240" y="437"/>
                </a:lnTo>
                <a:lnTo>
                  <a:pt x="254" y="442"/>
                </a:lnTo>
                <a:lnTo>
                  <a:pt x="268" y="446"/>
                </a:lnTo>
                <a:lnTo>
                  <a:pt x="283" y="448"/>
                </a:lnTo>
                <a:lnTo>
                  <a:pt x="298" y="448"/>
                </a:lnTo>
                <a:lnTo>
                  <a:pt x="314" y="448"/>
                </a:lnTo>
                <a:lnTo>
                  <a:pt x="329" y="446"/>
                </a:lnTo>
                <a:lnTo>
                  <a:pt x="343" y="442"/>
                </a:lnTo>
                <a:lnTo>
                  <a:pt x="357" y="437"/>
                </a:lnTo>
                <a:lnTo>
                  <a:pt x="370" y="431"/>
                </a:lnTo>
                <a:lnTo>
                  <a:pt x="382" y="424"/>
                </a:lnTo>
                <a:lnTo>
                  <a:pt x="394" y="414"/>
                </a:lnTo>
                <a:lnTo>
                  <a:pt x="404" y="405"/>
                </a:lnTo>
                <a:lnTo>
                  <a:pt x="413" y="394"/>
                </a:lnTo>
                <a:lnTo>
                  <a:pt x="423" y="383"/>
                </a:lnTo>
                <a:lnTo>
                  <a:pt x="430" y="371"/>
                </a:lnTo>
                <a:lnTo>
                  <a:pt x="436" y="358"/>
                </a:lnTo>
                <a:lnTo>
                  <a:pt x="442" y="344"/>
                </a:lnTo>
                <a:lnTo>
                  <a:pt x="445" y="330"/>
                </a:lnTo>
                <a:lnTo>
                  <a:pt x="448" y="314"/>
                </a:lnTo>
                <a:lnTo>
                  <a:pt x="448" y="299"/>
                </a:lnTo>
                <a:lnTo>
                  <a:pt x="448" y="284"/>
                </a:lnTo>
                <a:lnTo>
                  <a:pt x="445" y="269"/>
                </a:lnTo>
                <a:lnTo>
                  <a:pt x="442" y="255"/>
                </a:lnTo>
                <a:lnTo>
                  <a:pt x="436" y="241"/>
                </a:lnTo>
                <a:lnTo>
                  <a:pt x="430" y="228"/>
                </a:lnTo>
                <a:lnTo>
                  <a:pt x="423" y="216"/>
                </a:lnTo>
                <a:lnTo>
                  <a:pt x="413" y="204"/>
                </a:lnTo>
                <a:lnTo>
                  <a:pt x="404" y="194"/>
                </a:lnTo>
                <a:lnTo>
                  <a:pt x="394" y="183"/>
                </a:lnTo>
                <a:lnTo>
                  <a:pt x="382" y="175"/>
                </a:lnTo>
                <a:lnTo>
                  <a:pt x="370" y="168"/>
                </a:lnTo>
                <a:lnTo>
                  <a:pt x="357" y="161"/>
                </a:lnTo>
                <a:lnTo>
                  <a:pt x="343" y="156"/>
                </a:lnTo>
                <a:lnTo>
                  <a:pt x="329" y="152"/>
                </a:lnTo>
                <a:lnTo>
                  <a:pt x="314" y="150"/>
                </a:lnTo>
                <a:lnTo>
                  <a:pt x="298" y="149"/>
                </a:lnTo>
                <a:lnTo>
                  <a:pt x="298" y="149"/>
                </a:lnTo>
                <a:close/>
                <a:moveTo>
                  <a:pt x="323" y="42"/>
                </a:moveTo>
                <a:lnTo>
                  <a:pt x="332" y="43"/>
                </a:lnTo>
                <a:lnTo>
                  <a:pt x="341" y="44"/>
                </a:lnTo>
                <a:lnTo>
                  <a:pt x="364" y="7"/>
                </a:lnTo>
                <a:lnTo>
                  <a:pt x="375" y="10"/>
                </a:lnTo>
                <a:lnTo>
                  <a:pt x="377" y="10"/>
                </a:lnTo>
                <a:lnTo>
                  <a:pt x="388" y="14"/>
                </a:lnTo>
                <a:lnTo>
                  <a:pt x="389" y="57"/>
                </a:lnTo>
                <a:lnTo>
                  <a:pt x="397" y="61"/>
                </a:lnTo>
                <a:lnTo>
                  <a:pt x="405" y="64"/>
                </a:lnTo>
                <a:lnTo>
                  <a:pt x="437" y="34"/>
                </a:lnTo>
                <a:lnTo>
                  <a:pt x="446" y="40"/>
                </a:lnTo>
                <a:lnTo>
                  <a:pt x="449" y="41"/>
                </a:lnTo>
                <a:lnTo>
                  <a:pt x="458" y="47"/>
                </a:lnTo>
                <a:lnTo>
                  <a:pt x="449" y="89"/>
                </a:lnTo>
                <a:lnTo>
                  <a:pt x="456" y="95"/>
                </a:lnTo>
                <a:lnTo>
                  <a:pt x="462" y="100"/>
                </a:lnTo>
                <a:lnTo>
                  <a:pt x="500" y="80"/>
                </a:lnTo>
                <a:lnTo>
                  <a:pt x="509" y="87"/>
                </a:lnTo>
                <a:lnTo>
                  <a:pt x="511" y="89"/>
                </a:lnTo>
                <a:lnTo>
                  <a:pt x="518" y="96"/>
                </a:lnTo>
                <a:lnTo>
                  <a:pt x="498" y="136"/>
                </a:lnTo>
                <a:lnTo>
                  <a:pt x="503" y="142"/>
                </a:lnTo>
                <a:lnTo>
                  <a:pt x="507" y="149"/>
                </a:lnTo>
                <a:lnTo>
                  <a:pt x="551" y="140"/>
                </a:lnTo>
                <a:lnTo>
                  <a:pt x="557" y="149"/>
                </a:lnTo>
                <a:lnTo>
                  <a:pt x="558" y="151"/>
                </a:lnTo>
                <a:lnTo>
                  <a:pt x="563" y="161"/>
                </a:lnTo>
                <a:lnTo>
                  <a:pt x="533" y="192"/>
                </a:lnTo>
                <a:lnTo>
                  <a:pt x="537" y="201"/>
                </a:lnTo>
                <a:lnTo>
                  <a:pt x="539" y="209"/>
                </a:lnTo>
                <a:lnTo>
                  <a:pt x="584" y="210"/>
                </a:lnTo>
                <a:lnTo>
                  <a:pt x="586" y="221"/>
                </a:lnTo>
                <a:lnTo>
                  <a:pt x="587" y="223"/>
                </a:lnTo>
                <a:lnTo>
                  <a:pt x="590" y="233"/>
                </a:lnTo>
                <a:lnTo>
                  <a:pt x="553" y="257"/>
                </a:lnTo>
                <a:lnTo>
                  <a:pt x="554" y="265"/>
                </a:lnTo>
                <a:lnTo>
                  <a:pt x="554" y="273"/>
                </a:lnTo>
                <a:lnTo>
                  <a:pt x="597" y="286"/>
                </a:lnTo>
                <a:lnTo>
                  <a:pt x="597" y="298"/>
                </a:lnTo>
                <a:lnTo>
                  <a:pt x="597" y="300"/>
                </a:lnTo>
                <a:lnTo>
                  <a:pt x="597" y="311"/>
                </a:lnTo>
                <a:lnTo>
                  <a:pt x="554" y="324"/>
                </a:lnTo>
                <a:lnTo>
                  <a:pt x="554" y="333"/>
                </a:lnTo>
                <a:lnTo>
                  <a:pt x="553" y="341"/>
                </a:lnTo>
                <a:lnTo>
                  <a:pt x="590" y="365"/>
                </a:lnTo>
                <a:lnTo>
                  <a:pt x="587" y="375"/>
                </a:lnTo>
                <a:lnTo>
                  <a:pt x="586" y="378"/>
                </a:lnTo>
                <a:lnTo>
                  <a:pt x="584" y="388"/>
                </a:lnTo>
                <a:lnTo>
                  <a:pt x="539" y="390"/>
                </a:lnTo>
                <a:lnTo>
                  <a:pt x="537" y="398"/>
                </a:lnTo>
                <a:lnTo>
                  <a:pt x="533" y="406"/>
                </a:lnTo>
                <a:lnTo>
                  <a:pt x="563" y="438"/>
                </a:lnTo>
                <a:lnTo>
                  <a:pt x="558" y="447"/>
                </a:lnTo>
                <a:lnTo>
                  <a:pt x="557" y="449"/>
                </a:lnTo>
                <a:lnTo>
                  <a:pt x="551" y="459"/>
                </a:lnTo>
                <a:lnTo>
                  <a:pt x="507" y="449"/>
                </a:lnTo>
                <a:lnTo>
                  <a:pt x="503" y="456"/>
                </a:lnTo>
                <a:lnTo>
                  <a:pt x="498" y="462"/>
                </a:lnTo>
                <a:lnTo>
                  <a:pt x="518" y="501"/>
                </a:lnTo>
                <a:lnTo>
                  <a:pt x="511" y="509"/>
                </a:lnTo>
                <a:lnTo>
                  <a:pt x="509" y="512"/>
                </a:lnTo>
                <a:lnTo>
                  <a:pt x="500" y="519"/>
                </a:lnTo>
                <a:lnTo>
                  <a:pt x="462" y="499"/>
                </a:lnTo>
                <a:lnTo>
                  <a:pt x="456" y="503"/>
                </a:lnTo>
                <a:lnTo>
                  <a:pt x="449" y="508"/>
                </a:lnTo>
                <a:lnTo>
                  <a:pt x="458" y="552"/>
                </a:lnTo>
                <a:lnTo>
                  <a:pt x="449" y="557"/>
                </a:lnTo>
                <a:lnTo>
                  <a:pt x="446" y="559"/>
                </a:lnTo>
                <a:lnTo>
                  <a:pt x="437" y="563"/>
                </a:lnTo>
                <a:lnTo>
                  <a:pt x="405" y="534"/>
                </a:lnTo>
                <a:lnTo>
                  <a:pt x="397" y="537"/>
                </a:lnTo>
                <a:lnTo>
                  <a:pt x="389" y="540"/>
                </a:lnTo>
                <a:lnTo>
                  <a:pt x="388" y="584"/>
                </a:lnTo>
                <a:lnTo>
                  <a:pt x="377" y="587"/>
                </a:lnTo>
                <a:lnTo>
                  <a:pt x="375" y="588"/>
                </a:lnTo>
                <a:lnTo>
                  <a:pt x="364" y="590"/>
                </a:lnTo>
                <a:lnTo>
                  <a:pt x="341" y="554"/>
                </a:lnTo>
                <a:lnTo>
                  <a:pt x="332" y="555"/>
                </a:lnTo>
                <a:lnTo>
                  <a:pt x="323" y="555"/>
                </a:lnTo>
                <a:lnTo>
                  <a:pt x="310" y="597"/>
                </a:lnTo>
                <a:lnTo>
                  <a:pt x="300" y="597"/>
                </a:lnTo>
                <a:lnTo>
                  <a:pt x="297" y="597"/>
                </a:lnTo>
                <a:lnTo>
                  <a:pt x="287" y="597"/>
                </a:lnTo>
                <a:lnTo>
                  <a:pt x="273" y="555"/>
                </a:lnTo>
                <a:lnTo>
                  <a:pt x="264" y="555"/>
                </a:lnTo>
                <a:lnTo>
                  <a:pt x="256" y="554"/>
                </a:lnTo>
                <a:lnTo>
                  <a:pt x="233" y="590"/>
                </a:lnTo>
                <a:lnTo>
                  <a:pt x="222" y="588"/>
                </a:lnTo>
                <a:lnTo>
                  <a:pt x="220" y="587"/>
                </a:lnTo>
                <a:lnTo>
                  <a:pt x="209" y="584"/>
                </a:lnTo>
                <a:lnTo>
                  <a:pt x="208" y="540"/>
                </a:lnTo>
                <a:lnTo>
                  <a:pt x="200" y="537"/>
                </a:lnTo>
                <a:lnTo>
                  <a:pt x="192" y="534"/>
                </a:lnTo>
                <a:lnTo>
                  <a:pt x="160" y="563"/>
                </a:lnTo>
                <a:lnTo>
                  <a:pt x="151" y="559"/>
                </a:lnTo>
                <a:lnTo>
                  <a:pt x="148" y="557"/>
                </a:lnTo>
                <a:lnTo>
                  <a:pt x="139" y="552"/>
                </a:lnTo>
                <a:lnTo>
                  <a:pt x="148" y="508"/>
                </a:lnTo>
                <a:lnTo>
                  <a:pt x="141" y="503"/>
                </a:lnTo>
                <a:lnTo>
                  <a:pt x="135" y="499"/>
                </a:lnTo>
                <a:lnTo>
                  <a:pt x="95" y="519"/>
                </a:lnTo>
                <a:lnTo>
                  <a:pt x="88" y="512"/>
                </a:lnTo>
                <a:lnTo>
                  <a:pt x="86" y="509"/>
                </a:lnTo>
                <a:lnTo>
                  <a:pt x="79" y="501"/>
                </a:lnTo>
                <a:lnTo>
                  <a:pt x="99" y="462"/>
                </a:lnTo>
                <a:lnTo>
                  <a:pt x="94" y="456"/>
                </a:lnTo>
                <a:lnTo>
                  <a:pt x="88" y="449"/>
                </a:lnTo>
                <a:lnTo>
                  <a:pt x="46" y="459"/>
                </a:lnTo>
                <a:lnTo>
                  <a:pt x="40" y="449"/>
                </a:lnTo>
                <a:lnTo>
                  <a:pt x="39" y="447"/>
                </a:lnTo>
                <a:lnTo>
                  <a:pt x="33" y="438"/>
                </a:lnTo>
                <a:lnTo>
                  <a:pt x="64" y="406"/>
                </a:lnTo>
                <a:lnTo>
                  <a:pt x="60" y="398"/>
                </a:lnTo>
                <a:lnTo>
                  <a:pt x="57" y="390"/>
                </a:lnTo>
                <a:lnTo>
                  <a:pt x="13" y="388"/>
                </a:lnTo>
                <a:lnTo>
                  <a:pt x="10" y="378"/>
                </a:lnTo>
                <a:lnTo>
                  <a:pt x="10" y="375"/>
                </a:lnTo>
                <a:lnTo>
                  <a:pt x="6" y="365"/>
                </a:lnTo>
                <a:lnTo>
                  <a:pt x="44" y="341"/>
                </a:lnTo>
                <a:lnTo>
                  <a:pt x="43" y="333"/>
                </a:lnTo>
                <a:lnTo>
                  <a:pt x="41" y="324"/>
                </a:lnTo>
                <a:lnTo>
                  <a:pt x="0" y="311"/>
                </a:lnTo>
                <a:lnTo>
                  <a:pt x="0" y="300"/>
                </a:lnTo>
                <a:lnTo>
                  <a:pt x="0" y="298"/>
                </a:lnTo>
                <a:lnTo>
                  <a:pt x="0" y="286"/>
                </a:lnTo>
                <a:lnTo>
                  <a:pt x="41" y="273"/>
                </a:lnTo>
                <a:lnTo>
                  <a:pt x="43" y="265"/>
                </a:lnTo>
                <a:lnTo>
                  <a:pt x="44" y="257"/>
                </a:lnTo>
                <a:lnTo>
                  <a:pt x="6" y="233"/>
                </a:lnTo>
                <a:lnTo>
                  <a:pt x="10" y="223"/>
                </a:lnTo>
                <a:lnTo>
                  <a:pt x="10" y="221"/>
                </a:lnTo>
                <a:lnTo>
                  <a:pt x="13" y="210"/>
                </a:lnTo>
                <a:lnTo>
                  <a:pt x="57" y="209"/>
                </a:lnTo>
                <a:lnTo>
                  <a:pt x="60" y="201"/>
                </a:lnTo>
                <a:lnTo>
                  <a:pt x="64" y="192"/>
                </a:lnTo>
                <a:lnTo>
                  <a:pt x="33" y="161"/>
                </a:lnTo>
                <a:lnTo>
                  <a:pt x="39" y="151"/>
                </a:lnTo>
                <a:lnTo>
                  <a:pt x="40" y="149"/>
                </a:lnTo>
                <a:lnTo>
                  <a:pt x="46" y="140"/>
                </a:lnTo>
                <a:lnTo>
                  <a:pt x="88" y="149"/>
                </a:lnTo>
                <a:lnTo>
                  <a:pt x="94" y="142"/>
                </a:lnTo>
                <a:lnTo>
                  <a:pt x="99" y="136"/>
                </a:lnTo>
                <a:lnTo>
                  <a:pt x="79" y="96"/>
                </a:lnTo>
                <a:lnTo>
                  <a:pt x="86" y="89"/>
                </a:lnTo>
                <a:lnTo>
                  <a:pt x="88" y="87"/>
                </a:lnTo>
                <a:lnTo>
                  <a:pt x="95" y="80"/>
                </a:lnTo>
                <a:lnTo>
                  <a:pt x="135" y="100"/>
                </a:lnTo>
                <a:lnTo>
                  <a:pt x="141" y="95"/>
                </a:lnTo>
                <a:lnTo>
                  <a:pt x="148" y="89"/>
                </a:lnTo>
                <a:lnTo>
                  <a:pt x="139" y="47"/>
                </a:lnTo>
                <a:lnTo>
                  <a:pt x="148" y="41"/>
                </a:lnTo>
                <a:lnTo>
                  <a:pt x="151" y="40"/>
                </a:lnTo>
                <a:lnTo>
                  <a:pt x="160" y="34"/>
                </a:lnTo>
                <a:lnTo>
                  <a:pt x="192" y="64"/>
                </a:lnTo>
                <a:lnTo>
                  <a:pt x="200" y="61"/>
                </a:lnTo>
                <a:lnTo>
                  <a:pt x="208" y="57"/>
                </a:lnTo>
                <a:lnTo>
                  <a:pt x="209" y="14"/>
                </a:lnTo>
                <a:lnTo>
                  <a:pt x="220" y="10"/>
                </a:lnTo>
                <a:lnTo>
                  <a:pt x="222" y="10"/>
                </a:lnTo>
                <a:lnTo>
                  <a:pt x="233" y="7"/>
                </a:lnTo>
                <a:lnTo>
                  <a:pt x="256" y="44"/>
                </a:lnTo>
                <a:lnTo>
                  <a:pt x="264" y="43"/>
                </a:lnTo>
                <a:lnTo>
                  <a:pt x="273" y="42"/>
                </a:lnTo>
                <a:lnTo>
                  <a:pt x="287" y="0"/>
                </a:lnTo>
                <a:lnTo>
                  <a:pt x="297" y="0"/>
                </a:lnTo>
                <a:lnTo>
                  <a:pt x="300" y="0"/>
                </a:lnTo>
                <a:lnTo>
                  <a:pt x="310" y="0"/>
                </a:lnTo>
                <a:lnTo>
                  <a:pt x="323" y="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6" name="Google Shape;946;p37"/>
          <p:cNvSpPr/>
          <p:nvPr/>
        </p:nvSpPr>
        <p:spPr>
          <a:xfrm>
            <a:off x="7553460" y="800012"/>
            <a:ext cx="260846" cy="229544"/>
          </a:xfrm>
          <a:custGeom>
            <a:rect b="b" l="l" r="r" t="t"/>
            <a:pathLst>
              <a:path extrusionOk="0" h="530" w="595">
                <a:moveTo>
                  <a:pt x="333" y="156"/>
                </a:moveTo>
                <a:lnTo>
                  <a:pt x="322" y="157"/>
                </a:lnTo>
                <a:lnTo>
                  <a:pt x="311" y="159"/>
                </a:lnTo>
                <a:lnTo>
                  <a:pt x="300" y="161"/>
                </a:lnTo>
                <a:lnTo>
                  <a:pt x="289" y="166"/>
                </a:lnTo>
                <a:lnTo>
                  <a:pt x="280" y="170"/>
                </a:lnTo>
                <a:lnTo>
                  <a:pt x="271" y="175"/>
                </a:lnTo>
                <a:lnTo>
                  <a:pt x="261" y="182"/>
                </a:lnTo>
                <a:lnTo>
                  <a:pt x="254" y="189"/>
                </a:lnTo>
                <a:lnTo>
                  <a:pt x="246" y="197"/>
                </a:lnTo>
                <a:lnTo>
                  <a:pt x="240" y="206"/>
                </a:lnTo>
                <a:lnTo>
                  <a:pt x="234" y="215"/>
                </a:lnTo>
                <a:lnTo>
                  <a:pt x="230" y="226"/>
                </a:lnTo>
                <a:lnTo>
                  <a:pt x="226" y="235"/>
                </a:lnTo>
                <a:lnTo>
                  <a:pt x="223" y="247"/>
                </a:lnTo>
                <a:lnTo>
                  <a:pt x="221" y="257"/>
                </a:lnTo>
                <a:lnTo>
                  <a:pt x="221" y="269"/>
                </a:lnTo>
                <a:lnTo>
                  <a:pt x="221" y="281"/>
                </a:lnTo>
                <a:lnTo>
                  <a:pt x="223" y="291"/>
                </a:lnTo>
                <a:lnTo>
                  <a:pt x="226" y="302"/>
                </a:lnTo>
                <a:lnTo>
                  <a:pt x="230" y="312"/>
                </a:lnTo>
                <a:lnTo>
                  <a:pt x="234" y="323"/>
                </a:lnTo>
                <a:lnTo>
                  <a:pt x="240" y="332"/>
                </a:lnTo>
                <a:lnTo>
                  <a:pt x="246" y="341"/>
                </a:lnTo>
                <a:lnTo>
                  <a:pt x="254" y="349"/>
                </a:lnTo>
                <a:lnTo>
                  <a:pt x="261" y="356"/>
                </a:lnTo>
                <a:lnTo>
                  <a:pt x="271" y="363"/>
                </a:lnTo>
                <a:lnTo>
                  <a:pt x="280" y="368"/>
                </a:lnTo>
                <a:lnTo>
                  <a:pt x="289" y="372"/>
                </a:lnTo>
                <a:lnTo>
                  <a:pt x="300" y="377"/>
                </a:lnTo>
                <a:lnTo>
                  <a:pt x="311" y="379"/>
                </a:lnTo>
                <a:lnTo>
                  <a:pt x="322" y="381"/>
                </a:lnTo>
                <a:lnTo>
                  <a:pt x="333" y="382"/>
                </a:lnTo>
                <a:lnTo>
                  <a:pt x="345" y="381"/>
                </a:lnTo>
                <a:lnTo>
                  <a:pt x="356" y="379"/>
                </a:lnTo>
                <a:lnTo>
                  <a:pt x="367" y="377"/>
                </a:lnTo>
                <a:lnTo>
                  <a:pt x="378" y="372"/>
                </a:lnTo>
                <a:lnTo>
                  <a:pt x="387" y="368"/>
                </a:lnTo>
                <a:lnTo>
                  <a:pt x="396" y="363"/>
                </a:lnTo>
                <a:lnTo>
                  <a:pt x="406" y="356"/>
                </a:lnTo>
                <a:lnTo>
                  <a:pt x="413" y="349"/>
                </a:lnTo>
                <a:lnTo>
                  <a:pt x="421" y="341"/>
                </a:lnTo>
                <a:lnTo>
                  <a:pt x="427" y="332"/>
                </a:lnTo>
                <a:lnTo>
                  <a:pt x="433" y="323"/>
                </a:lnTo>
                <a:lnTo>
                  <a:pt x="437" y="312"/>
                </a:lnTo>
                <a:lnTo>
                  <a:pt x="441" y="302"/>
                </a:lnTo>
                <a:lnTo>
                  <a:pt x="443" y="291"/>
                </a:lnTo>
                <a:lnTo>
                  <a:pt x="446" y="281"/>
                </a:lnTo>
                <a:lnTo>
                  <a:pt x="446" y="269"/>
                </a:lnTo>
                <a:lnTo>
                  <a:pt x="446" y="257"/>
                </a:lnTo>
                <a:lnTo>
                  <a:pt x="443" y="247"/>
                </a:lnTo>
                <a:lnTo>
                  <a:pt x="441" y="235"/>
                </a:lnTo>
                <a:lnTo>
                  <a:pt x="437" y="226"/>
                </a:lnTo>
                <a:lnTo>
                  <a:pt x="433" y="215"/>
                </a:lnTo>
                <a:lnTo>
                  <a:pt x="427" y="206"/>
                </a:lnTo>
                <a:lnTo>
                  <a:pt x="421" y="197"/>
                </a:lnTo>
                <a:lnTo>
                  <a:pt x="413" y="189"/>
                </a:lnTo>
                <a:lnTo>
                  <a:pt x="406" y="182"/>
                </a:lnTo>
                <a:lnTo>
                  <a:pt x="396" y="175"/>
                </a:lnTo>
                <a:lnTo>
                  <a:pt x="387" y="170"/>
                </a:lnTo>
                <a:lnTo>
                  <a:pt x="378" y="166"/>
                </a:lnTo>
                <a:lnTo>
                  <a:pt x="367" y="161"/>
                </a:lnTo>
                <a:lnTo>
                  <a:pt x="356" y="159"/>
                </a:lnTo>
                <a:lnTo>
                  <a:pt x="345" y="157"/>
                </a:lnTo>
                <a:lnTo>
                  <a:pt x="333" y="156"/>
                </a:lnTo>
                <a:close/>
                <a:moveTo>
                  <a:pt x="312" y="189"/>
                </a:moveTo>
                <a:lnTo>
                  <a:pt x="307" y="189"/>
                </a:lnTo>
                <a:lnTo>
                  <a:pt x="304" y="190"/>
                </a:lnTo>
                <a:lnTo>
                  <a:pt x="300" y="194"/>
                </a:lnTo>
                <a:lnTo>
                  <a:pt x="298" y="197"/>
                </a:lnTo>
                <a:lnTo>
                  <a:pt x="298" y="202"/>
                </a:lnTo>
                <a:lnTo>
                  <a:pt x="299" y="207"/>
                </a:lnTo>
                <a:lnTo>
                  <a:pt x="302" y="210"/>
                </a:lnTo>
                <a:lnTo>
                  <a:pt x="306" y="213"/>
                </a:lnTo>
                <a:lnTo>
                  <a:pt x="311" y="213"/>
                </a:lnTo>
                <a:lnTo>
                  <a:pt x="315" y="211"/>
                </a:lnTo>
                <a:lnTo>
                  <a:pt x="319" y="208"/>
                </a:lnTo>
                <a:lnTo>
                  <a:pt x="321" y="204"/>
                </a:lnTo>
                <a:lnTo>
                  <a:pt x="321" y="200"/>
                </a:lnTo>
                <a:lnTo>
                  <a:pt x="320" y="195"/>
                </a:lnTo>
                <a:lnTo>
                  <a:pt x="316" y="192"/>
                </a:lnTo>
                <a:lnTo>
                  <a:pt x="312" y="189"/>
                </a:lnTo>
                <a:lnTo>
                  <a:pt x="312" y="189"/>
                </a:lnTo>
                <a:close/>
                <a:moveTo>
                  <a:pt x="392" y="211"/>
                </a:moveTo>
                <a:lnTo>
                  <a:pt x="389" y="207"/>
                </a:lnTo>
                <a:lnTo>
                  <a:pt x="386" y="203"/>
                </a:lnTo>
                <a:lnTo>
                  <a:pt x="382" y="202"/>
                </a:lnTo>
                <a:lnTo>
                  <a:pt x="378" y="202"/>
                </a:lnTo>
                <a:lnTo>
                  <a:pt x="373" y="204"/>
                </a:lnTo>
                <a:lnTo>
                  <a:pt x="370" y="208"/>
                </a:lnTo>
                <a:lnTo>
                  <a:pt x="368" y="213"/>
                </a:lnTo>
                <a:lnTo>
                  <a:pt x="369" y="217"/>
                </a:lnTo>
                <a:lnTo>
                  <a:pt x="370" y="221"/>
                </a:lnTo>
                <a:lnTo>
                  <a:pt x="374" y="224"/>
                </a:lnTo>
                <a:lnTo>
                  <a:pt x="379" y="226"/>
                </a:lnTo>
                <a:lnTo>
                  <a:pt x="383" y="226"/>
                </a:lnTo>
                <a:lnTo>
                  <a:pt x="387" y="223"/>
                </a:lnTo>
                <a:lnTo>
                  <a:pt x="390" y="220"/>
                </a:lnTo>
                <a:lnTo>
                  <a:pt x="392" y="215"/>
                </a:lnTo>
                <a:lnTo>
                  <a:pt x="392" y="211"/>
                </a:lnTo>
                <a:lnTo>
                  <a:pt x="392" y="211"/>
                </a:lnTo>
                <a:close/>
                <a:moveTo>
                  <a:pt x="413" y="290"/>
                </a:moveTo>
                <a:lnTo>
                  <a:pt x="415" y="287"/>
                </a:lnTo>
                <a:lnTo>
                  <a:pt x="416" y="282"/>
                </a:lnTo>
                <a:lnTo>
                  <a:pt x="415" y="277"/>
                </a:lnTo>
                <a:lnTo>
                  <a:pt x="413" y="274"/>
                </a:lnTo>
                <a:lnTo>
                  <a:pt x="409" y="271"/>
                </a:lnTo>
                <a:lnTo>
                  <a:pt x="405" y="270"/>
                </a:lnTo>
                <a:lnTo>
                  <a:pt x="400" y="271"/>
                </a:lnTo>
                <a:lnTo>
                  <a:pt x="396" y="274"/>
                </a:lnTo>
                <a:lnTo>
                  <a:pt x="394" y="277"/>
                </a:lnTo>
                <a:lnTo>
                  <a:pt x="393" y="282"/>
                </a:lnTo>
                <a:lnTo>
                  <a:pt x="394" y="287"/>
                </a:lnTo>
                <a:lnTo>
                  <a:pt x="396" y="290"/>
                </a:lnTo>
                <a:lnTo>
                  <a:pt x="400" y="292"/>
                </a:lnTo>
                <a:lnTo>
                  <a:pt x="405" y="294"/>
                </a:lnTo>
                <a:lnTo>
                  <a:pt x="409" y="292"/>
                </a:lnTo>
                <a:lnTo>
                  <a:pt x="413" y="290"/>
                </a:lnTo>
                <a:lnTo>
                  <a:pt x="413" y="290"/>
                </a:lnTo>
                <a:close/>
                <a:moveTo>
                  <a:pt x="355" y="349"/>
                </a:moveTo>
                <a:lnTo>
                  <a:pt x="360" y="349"/>
                </a:lnTo>
                <a:lnTo>
                  <a:pt x="363" y="348"/>
                </a:lnTo>
                <a:lnTo>
                  <a:pt x="367" y="344"/>
                </a:lnTo>
                <a:lnTo>
                  <a:pt x="369" y="339"/>
                </a:lnTo>
                <a:lnTo>
                  <a:pt x="369" y="335"/>
                </a:lnTo>
                <a:lnTo>
                  <a:pt x="368" y="331"/>
                </a:lnTo>
                <a:lnTo>
                  <a:pt x="365" y="328"/>
                </a:lnTo>
                <a:lnTo>
                  <a:pt x="361" y="325"/>
                </a:lnTo>
                <a:lnTo>
                  <a:pt x="356" y="325"/>
                </a:lnTo>
                <a:lnTo>
                  <a:pt x="352" y="327"/>
                </a:lnTo>
                <a:lnTo>
                  <a:pt x="348" y="330"/>
                </a:lnTo>
                <a:lnTo>
                  <a:pt x="346" y="334"/>
                </a:lnTo>
                <a:lnTo>
                  <a:pt x="346" y="338"/>
                </a:lnTo>
                <a:lnTo>
                  <a:pt x="347" y="343"/>
                </a:lnTo>
                <a:lnTo>
                  <a:pt x="351" y="346"/>
                </a:lnTo>
                <a:lnTo>
                  <a:pt x="355" y="349"/>
                </a:lnTo>
                <a:lnTo>
                  <a:pt x="355" y="349"/>
                </a:lnTo>
                <a:close/>
                <a:moveTo>
                  <a:pt x="275" y="327"/>
                </a:moveTo>
                <a:lnTo>
                  <a:pt x="278" y="331"/>
                </a:lnTo>
                <a:lnTo>
                  <a:pt x="281" y="335"/>
                </a:lnTo>
                <a:lnTo>
                  <a:pt x="285" y="336"/>
                </a:lnTo>
                <a:lnTo>
                  <a:pt x="289" y="336"/>
                </a:lnTo>
                <a:lnTo>
                  <a:pt x="294" y="334"/>
                </a:lnTo>
                <a:lnTo>
                  <a:pt x="297" y="330"/>
                </a:lnTo>
                <a:lnTo>
                  <a:pt x="299" y="325"/>
                </a:lnTo>
                <a:lnTo>
                  <a:pt x="298" y="321"/>
                </a:lnTo>
                <a:lnTo>
                  <a:pt x="297" y="317"/>
                </a:lnTo>
                <a:lnTo>
                  <a:pt x="293" y="314"/>
                </a:lnTo>
                <a:lnTo>
                  <a:pt x="288" y="312"/>
                </a:lnTo>
                <a:lnTo>
                  <a:pt x="284" y="312"/>
                </a:lnTo>
                <a:lnTo>
                  <a:pt x="279" y="315"/>
                </a:lnTo>
                <a:lnTo>
                  <a:pt x="277" y="318"/>
                </a:lnTo>
                <a:lnTo>
                  <a:pt x="275" y="322"/>
                </a:lnTo>
                <a:lnTo>
                  <a:pt x="275" y="327"/>
                </a:lnTo>
                <a:lnTo>
                  <a:pt x="275" y="327"/>
                </a:lnTo>
                <a:close/>
                <a:moveTo>
                  <a:pt x="254" y="248"/>
                </a:moveTo>
                <a:lnTo>
                  <a:pt x="252" y="251"/>
                </a:lnTo>
                <a:lnTo>
                  <a:pt x="251" y="256"/>
                </a:lnTo>
                <a:lnTo>
                  <a:pt x="252" y="261"/>
                </a:lnTo>
                <a:lnTo>
                  <a:pt x="254" y="264"/>
                </a:lnTo>
                <a:lnTo>
                  <a:pt x="258" y="267"/>
                </a:lnTo>
                <a:lnTo>
                  <a:pt x="262" y="268"/>
                </a:lnTo>
                <a:lnTo>
                  <a:pt x="267" y="267"/>
                </a:lnTo>
                <a:lnTo>
                  <a:pt x="271" y="264"/>
                </a:lnTo>
                <a:lnTo>
                  <a:pt x="273" y="261"/>
                </a:lnTo>
                <a:lnTo>
                  <a:pt x="274" y="256"/>
                </a:lnTo>
                <a:lnTo>
                  <a:pt x="273" y="251"/>
                </a:lnTo>
                <a:lnTo>
                  <a:pt x="271" y="248"/>
                </a:lnTo>
                <a:lnTo>
                  <a:pt x="267" y="246"/>
                </a:lnTo>
                <a:lnTo>
                  <a:pt x="262" y="244"/>
                </a:lnTo>
                <a:lnTo>
                  <a:pt x="258" y="246"/>
                </a:lnTo>
                <a:lnTo>
                  <a:pt x="254" y="248"/>
                </a:lnTo>
                <a:lnTo>
                  <a:pt x="254" y="248"/>
                </a:lnTo>
                <a:close/>
                <a:moveTo>
                  <a:pt x="339" y="72"/>
                </a:moveTo>
                <a:lnTo>
                  <a:pt x="336" y="73"/>
                </a:lnTo>
                <a:lnTo>
                  <a:pt x="334" y="75"/>
                </a:lnTo>
                <a:lnTo>
                  <a:pt x="333" y="78"/>
                </a:lnTo>
                <a:lnTo>
                  <a:pt x="333" y="81"/>
                </a:lnTo>
                <a:lnTo>
                  <a:pt x="334" y="85"/>
                </a:lnTo>
                <a:lnTo>
                  <a:pt x="336" y="87"/>
                </a:lnTo>
                <a:lnTo>
                  <a:pt x="340" y="88"/>
                </a:lnTo>
                <a:lnTo>
                  <a:pt x="342" y="87"/>
                </a:lnTo>
                <a:lnTo>
                  <a:pt x="346" y="86"/>
                </a:lnTo>
                <a:lnTo>
                  <a:pt x="348" y="84"/>
                </a:lnTo>
                <a:lnTo>
                  <a:pt x="349" y="81"/>
                </a:lnTo>
                <a:lnTo>
                  <a:pt x="349" y="78"/>
                </a:lnTo>
                <a:lnTo>
                  <a:pt x="347" y="75"/>
                </a:lnTo>
                <a:lnTo>
                  <a:pt x="345" y="73"/>
                </a:lnTo>
                <a:lnTo>
                  <a:pt x="342" y="72"/>
                </a:lnTo>
                <a:lnTo>
                  <a:pt x="339" y="72"/>
                </a:lnTo>
                <a:lnTo>
                  <a:pt x="339" y="72"/>
                </a:lnTo>
                <a:close/>
                <a:moveTo>
                  <a:pt x="354" y="48"/>
                </a:moveTo>
                <a:lnTo>
                  <a:pt x="352" y="50"/>
                </a:lnTo>
                <a:lnTo>
                  <a:pt x="349" y="52"/>
                </a:lnTo>
                <a:lnTo>
                  <a:pt x="348" y="54"/>
                </a:lnTo>
                <a:lnTo>
                  <a:pt x="348" y="58"/>
                </a:lnTo>
                <a:lnTo>
                  <a:pt x="349" y="61"/>
                </a:lnTo>
                <a:lnTo>
                  <a:pt x="352" y="62"/>
                </a:lnTo>
                <a:lnTo>
                  <a:pt x="355" y="64"/>
                </a:lnTo>
                <a:lnTo>
                  <a:pt x="358" y="64"/>
                </a:lnTo>
                <a:lnTo>
                  <a:pt x="361" y="62"/>
                </a:lnTo>
                <a:lnTo>
                  <a:pt x="363" y="60"/>
                </a:lnTo>
                <a:lnTo>
                  <a:pt x="365" y="58"/>
                </a:lnTo>
                <a:lnTo>
                  <a:pt x="365" y="54"/>
                </a:lnTo>
                <a:lnTo>
                  <a:pt x="362" y="51"/>
                </a:lnTo>
                <a:lnTo>
                  <a:pt x="360" y="50"/>
                </a:lnTo>
                <a:lnTo>
                  <a:pt x="358" y="48"/>
                </a:lnTo>
                <a:lnTo>
                  <a:pt x="354" y="48"/>
                </a:lnTo>
                <a:lnTo>
                  <a:pt x="354" y="48"/>
                </a:lnTo>
                <a:close/>
                <a:moveTo>
                  <a:pt x="369" y="26"/>
                </a:moveTo>
                <a:lnTo>
                  <a:pt x="367" y="27"/>
                </a:lnTo>
                <a:lnTo>
                  <a:pt x="365" y="30"/>
                </a:lnTo>
                <a:lnTo>
                  <a:pt x="363" y="33"/>
                </a:lnTo>
                <a:lnTo>
                  <a:pt x="363" y="37"/>
                </a:lnTo>
                <a:lnTo>
                  <a:pt x="365" y="39"/>
                </a:lnTo>
                <a:lnTo>
                  <a:pt x="367" y="41"/>
                </a:lnTo>
                <a:lnTo>
                  <a:pt x="370" y="42"/>
                </a:lnTo>
                <a:lnTo>
                  <a:pt x="374" y="42"/>
                </a:lnTo>
                <a:lnTo>
                  <a:pt x="376" y="41"/>
                </a:lnTo>
                <a:lnTo>
                  <a:pt x="379" y="39"/>
                </a:lnTo>
                <a:lnTo>
                  <a:pt x="380" y="35"/>
                </a:lnTo>
                <a:lnTo>
                  <a:pt x="380" y="32"/>
                </a:lnTo>
                <a:lnTo>
                  <a:pt x="379" y="30"/>
                </a:lnTo>
                <a:lnTo>
                  <a:pt x="376" y="27"/>
                </a:lnTo>
                <a:lnTo>
                  <a:pt x="373" y="26"/>
                </a:lnTo>
                <a:lnTo>
                  <a:pt x="369" y="26"/>
                </a:lnTo>
                <a:lnTo>
                  <a:pt x="369" y="26"/>
                </a:lnTo>
                <a:close/>
                <a:moveTo>
                  <a:pt x="322" y="96"/>
                </a:moveTo>
                <a:lnTo>
                  <a:pt x="320" y="98"/>
                </a:lnTo>
                <a:lnTo>
                  <a:pt x="318" y="100"/>
                </a:lnTo>
                <a:lnTo>
                  <a:pt x="316" y="104"/>
                </a:lnTo>
                <a:lnTo>
                  <a:pt x="316" y="107"/>
                </a:lnTo>
                <a:lnTo>
                  <a:pt x="318" y="109"/>
                </a:lnTo>
                <a:lnTo>
                  <a:pt x="320" y="112"/>
                </a:lnTo>
                <a:lnTo>
                  <a:pt x="324" y="113"/>
                </a:lnTo>
                <a:lnTo>
                  <a:pt x="326" y="113"/>
                </a:lnTo>
                <a:lnTo>
                  <a:pt x="329" y="112"/>
                </a:lnTo>
                <a:lnTo>
                  <a:pt x="332" y="109"/>
                </a:lnTo>
                <a:lnTo>
                  <a:pt x="333" y="106"/>
                </a:lnTo>
                <a:lnTo>
                  <a:pt x="333" y="102"/>
                </a:lnTo>
                <a:lnTo>
                  <a:pt x="331" y="100"/>
                </a:lnTo>
                <a:lnTo>
                  <a:pt x="328" y="98"/>
                </a:lnTo>
                <a:lnTo>
                  <a:pt x="326" y="96"/>
                </a:lnTo>
                <a:lnTo>
                  <a:pt x="322" y="96"/>
                </a:lnTo>
                <a:lnTo>
                  <a:pt x="322" y="96"/>
                </a:lnTo>
                <a:close/>
                <a:moveTo>
                  <a:pt x="437" y="101"/>
                </a:moveTo>
                <a:lnTo>
                  <a:pt x="434" y="100"/>
                </a:lnTo>
                <a:lnTo>
                  <a:pt x="430" y="101"/>
                </a:lnTo>
                <a:lnTo>
                  <a:pt x="428" y="104"/>
                </a:lnTo>
                <a:lnTo>
                  <a:pt x="427" y="106"/>
                </a:lnTo>
                <a:lnTo>
                  <a:pt x="427" y="109"/>
                </a:lnTo>
                <a:lnTo>
                  <a:pt x="427" y="113"/>
                </a:lnTo>
                <a:lnTo>
                  <a:pt x="429" y="115"/>
                </a:lnTo>
                <a:lnTo>
                  <a:pt x="433" y="116"/>
                </a:lnTo>
                <a:lnTo>
                  <a:pt x="435" y="116"/>
                </a:lnTo>
                <a:lnTo>
                  <a:pt x="439" y="116"/>
                </a:lnTo>
                <a:lnTo>
                  <a:pt x="441" y="114"/>
                </a:lnTo>
                <a:lnTo>
                  <a:pt x="442" y="111"/>
                </a:lnTo>
                <a:lnTo>
                  <a:pt x="443" y="108"/>
                </a:lnTo>
                <a:lnTo>
                  <a:pt x="442" y="105"/>
                </a:lnTo>
                <a:lnTo>
                  <a:pt x="440" y="102"/>
                </a:lnTo>
                <a:lnTo>
                  <a:pt x="437" y="101"/>
                </a:lnTo>
                <a:lnTo>
                  <a:pt x="437" y="101"/>
                </a:lnTo>
                <a:close/>
                <a:moveTo>
                  <a:pt x="462" y="88"/>
                </a:moveTo>
                <a:lnTo>
                  <a:pt x="459" y="87"/>
                </a:lnTo>
                <a:lnTo>
                  <a:pt x="456" y="88"/>
                </a:lnTo>
                <a:lnTo>
                  <a:pt x="454" y="91"/>
                </a:lnTo>
                <a:lnTo>
                  <a:pt x="451" y="93"/>
                </a:lnTo>
                <a:lnTo>
                  <a:pt x="451" y="96"/>
                </a:lnTo>
                <a:lnTo>
                  <a:pt x="453" y="100"/>
                </a:lnTo>
                <a:lnTo>
                  <a:pt x="455" y="102"/>
                </a:lnTo>
                <a:lnTo>
                  <a:pt x="457" y="104"/>
                </a:lnTo>
                <a:lnTo>
                  <a:pt x="461" y="104"/>
                </a:lnTo>
                <a:lnTo>
                  <a:pt x="463" y="104"/>
                </a:lnTo>
                <a:lnTo>
                  <a:pt x="466" y="101"/>
                </a:lnTo>
                <a:lnTo>
                  <a:pt x="468" y="98"/>
                </a:lnTo>
                <a:lnTo>
                  <a:pt x="468" y="95"/>
                </a:lnTo>
                <a:lnTo>
                  <a:pt x="467" y="92"/>
                </a:lnTo>
                <a:lnTo>
                  <a:pt x="464" y="89"/>
                </a:lnTo>
                <a:lnTo>
                  <a:pt x="462" y="88"/>
                </a:lnTo>
                <a:lnTo>
                  <a:pt x="462" y="88"/>
                </a:lnTo>
                <a:close/>
                <a:moveTo>
                  <a:pt x="487" y="77"/>
                </a:moveTo>
                <a:lnTo>
                  <a:pt x="483" y="77"/>
                </a:lnTo>
                <a:lnTo>
                  <a:pt x="480" y="78"/>
                </a:lnTo>
                <a:lnTo>
                  <a:pt x="477" y="80"/>
                </a:lnTo>
                <a:lnTo>
                  <a:pt x="476" y="82"/>
                </a:lnTo>
                <a:lnTo>
                  <a:pt x="476" y="86"/>
                </a:lnTo>
                <a:lnTo>
                  <a:pt x="476" y="88"/>
                </a:lnTo>
                <a:lnTo>
                  <a:pt x="478" y="91"/>
                </a:lnTo>
                <a:lnTo>
                  <a:pt x="482" y="93"/>
                </a:lnTo>
                <a:lnTo>
                  <a:pt x="484" y="93"/>
                </a:lnTo>
                <a:lnTo>
                  <a:pt x="488" y="92"/>
                </a:lnTo>
                <a:lnTo>
                  <a:pt x="490" y="89"/>
                </a:lnTo>
                <a:lnTo>
                  <a:pt x="491" y="87"/>
                </a:lnTo>
                <a:lnTo>
                  <a:pt x="493" y="84"/>
                </a:lnTo>
                <a:lnTo>
                  <a:pt x="491" y="81"/>
                </a:lnTo>
                <a:lnTo>
                  <a:pt x="489" y="79"/>
                </a:lnTo>
                <a:lnTo>
                  <a:pt x="487" y="77"/>
                </a:lnTo>
                <a:lnTo>
                  <a:pt x="487" y="77"/>
                </a:lnTo>
                <a:close/>
                <a:moveTo>
                  <a:pt x="410" y="114"/>
                </a:moveTo>
                <a:lnTo>
                  <a:pt x="407" y="114"/>
                </a:lnTo>
                <a:lnTo>
                  <a:pt x="403" y="115"/>
                </a:lnTo>
                <a:lnTo>
                  <a:pt x="401" y="116"/>
                </a:lnTo>
                <a:lnTo>
                  <a:pt x="400" y="120"/>
                </a:lnTo>
                <a:lnTo>
                  <a:pt x="400" y="123"/>
                </a:lnTo>
                <a:lnTo>
                  <a:pt x="401" y="126"/>
                </a:lnTo>
                <a:lnTo>
                  <a:pt x="402" y="128"/>
                </a:lnTo>
                <a:lnTo>
                  <a:pt x="406" y="130"/>
                </a:lnTo>
                <a:lnTo>
                  <a:pt x="408" y="130"/>
                </a:lnTo>
                <a:lnTo>
                  <a:pt x="412" y="129"/>
                </a:lnTo>
                <a:lnTo>
                  <a:pt x="414" y="127"/>
                </a:lnTo>
                <a:lnTo>
                  <a:pt x="415" y="125"/>
                </a:lnTo>
                <a:lnTo>
                  <a:pt x="416" y="121"/>
                </a:lnTo>
                <a:lnTo>
                  <a:pt x="415" y="119"/>
                </a:lnTo>
                <a:lnTo>
                  <a:pt x="413" y="116"/>
                </a:lnTo>
                <a:lnTo>
                  <a:pt x="410" y="114"/>
                </a:lnTo>
                <a:lnTo>
                  <a:pt x="410" y="114"/>
                </a:lnTo>
                <a:close/>
                <a:moveTo>
                  <a:pt x="507" y="175"/>
                </a:moveTo>
                <a:lnTo>
                  <a:pt x="504" y="173"/>
                </a:lnTo>
                <a:lnTo>
                  <a:pt x="502" y="173"/>
                </a:lnTo>
                <a:lnTo>
                  <a:pt x="498" y="173"/>
                </a:lnTo>
                <a:lnTo>
                  <a:pt x="496" y="175"/>
                </a:lnTo>
                <a:lnTo>
                  <a:pt x="494" y="177"/>
                </a:lnTo>
                <a:lnTo>
                  <a:pt x="493" y="181"/>
                </a:lnTo>
                <a:lnTo>
                  <a:pt x="494" y="183"/>
                </a:lnTo>
                <a:lnTo>
                  <a:pt x="495" y="187"/>
                </a:lnTo>
                <a:lnTo>
                  <a:pt x="498" y="188"/>
                </a:lnTo>
                <a:lnTo>
                  <a:pt x="501" y="189"/>
                </a:lnTo>
                <a:lnTo>
                  <a:pt x="504" y="188"/>
                </a:lnTo>
                <a:lnTo>
                  <a:pt x="507" y="187"/>
                </a:lnTo>
                <a:lnTo>
                  <a:pt x="509" y="184"/>
                </a:lnTo>
                <a:lnTo>
                  <a:pt x="509" y="181"/>
                </a:lnTo>
                <a:lnTo>
                  <a:pt x="509" y="177"/>
                </a:lnTo>
                <a:lnTo>
                  <a:pt x="507" y="175"/>
                </a:lnTo>
                <a:lnTo>
                  <a:pt x="507" y="175"/>
                </a:lnTo>
                <a:close/>
                <a:moveTo>
                  <a:pt x="535" y="176"/>
                </a:moveTo>
                <a:lnTo>
                  <a:pt x="532" y="175"/>
                </a:lnTo>
                <a:lnTo>
                  <a:pt x="530" y="174"/>
                </a:lnTo>
                <a:lnTo>
                  <a:pt x="527" y="174"/>
                </a:lnTo>
                <a:lnTo>
                  <a:pt x="524" y="176"/>
                </a:lnTo>
                <a:lnTo>
                  <a:pt x="522" y="179"/>
                </a:lnTo>
                <a:lnTo>
                  <a:pt x="521" y="182"/>
                </a:lnTo>
                <a:lnTo>
                  <a:pt x="522" y="184"/>
                </a:lnTo>
                <a:lnTo>
                  <a:pt x="523" y="188"/>
                </a:lnTo>
                <a:lnTo>
                  <a:pt x="527" y="189"/>
                </a:lnTo>
                <a:lnTo>
                  <a:pt x="529" y="190"/>
                </a:lnTo>
                <a:lnTo>
                  <a:pt x="532" y="190"/>
                </a:lnTo>
                <a:lnTo>
                  <a:pt x="535" y="188"/>
                </a:lnTo>
                <a:lnTo>
                  <a:pt x="537" y="186"/>
                </a:lnTo>
                <a:lnTo>
                  <a:pt x="537" y="182"/>
                </a:lnTo>
                <a:lnTo>
                  <a:pt x="537" y="180"/>
                </a:lnTo>
                <a:lnTo>
                  <a:pt x="535" y="176"/>
                </a:lnTo>
                <a:lnTo>
                  <a:pt x="535" y="176"/>
                </a:lnTo>
                <a:close/>
                <a:moveTo>
                  <a:pt x="562" y="179"/>
                </a:moveTo>
                <a:lnTo>
                  <a:pt x="559" y="177"/>
                </a:lnTo>
                <a:lnTo>
                  <a:pt x="556" y="176"/>
                </a:lnTo>
                <a:lnTo>
                  <a:pt x="552" y="176"/>
                </a:lnTo>
                <a:lnTo>
                  <a:pt x="550" y="179"/>
                </a:lnTo>
                <a:lnTo>
                  <a:pt x="549" y="181"/>
                </a:lnTo>
                <a:lnTo>
                  <a:pt x="548" y="184"/>
                </a:lnTo>
                <a:lnTo>
                  <a:pt x="548" y="187"/>
                </a:lnTo>
                <a:lnTo>
                  <a:pt x="550" y="190"/>
                </a:lnTo>
                <a:lnTo>
                  <a:pt x="552" y="192"/>
                </a:lnTo>
                <a:lnTo>
                  <a:pt x="556" y="193"/>
                </a:lnTo>
                <a:lnTo>
                  <a:pt x="558" y="193"/>
                </a:lnTo>
                <a:lnTo>
                  <a:pt x="562" y="190"/>
                </a:lnTo>
                <a:lnTo>
                  <a:pt x="563" y="188"/>
                </a:lnTo>
                <a:lnTo>
                  <a:pt x="564" y="184"/>
                </a:lnTo>
                <a:lnTo>
                  <a:pt x="563" y="182"/>
                </a:lnTo>
                <a:lnTo>
                  <a:pt x="562" y="179"/>
                </a:lnTo>
                <a:lnTo>
                  <a:pt x="562" y="179"/>
                </a:lnTo>
                <a:close/>
                <a:moveTo>
                  <a:pt x="477" y="173"/>
                </a:moveTo>
                <a:lnTo>
                  <a:pt x="475" y="172"/>
                </a:lnTo>
                <a:lnTo>
                  <a:pt x="471" y="170"/>
                </a:lnTo>
                <a:lnTo>
                  <a:pt x="468" y="172"/>
                </a:lnTo>
                <a:lnTo>
                  <a:pt x="466" y="173"/>
                </a:lnTo>
                <a:lnTo>
                  <a:pt x="463" y="175"/>
                </a:lnTo>
                <a:lnTo>
                  <a:pt x="463" y="179"/>
                </a:lnTo>
                <a:lnTo>
                  <a:pt x="463" y="182"/>
                </a:lnTo>
                <a:lnTo>
                  <a:pt x="466" y="184"/>
                </a:lnTo>
                <a:lnTo>
                  <a:pt x="468" y="187"/>
                </a:lnTo>
                <a:lnTo>
                  <a:pt x="470" y="187"/>
                </a:lnTo>
                <a:lnTo>
                  <a:pt x="474" y="187"/>
                </a:lnTo>
                <a:lnTo>
                  <a:pt x="476" y="184"/>
                </a:lnTo>
                <a:lnTo>
                  <a:pt x="478" y="182"/>
                </a:lnTo>
                <a:lnTo>
                  <a:pt x="480" y="179"/>
                </a:lnTo>
                <a:lnTo>
                  <a:pt x="478" y="176"/>
                </a:lnTo>
                <a:lnTo>
                  <a:pt x="477" y="173"/>
                </a:lnTo>
                <a:lnTo>
                  <a:pt x="477" y="173"/>
                </a:lnTo>
                <a:close/>
                <a:moveTo>
                  <a:pt x="531" y="275"/>
                </a:moveTo>
                <a:lnTo>
                  <a:pt x="529" y="271"/>
                </a:lnTo>
                <a:lnTo>
                  <a:pt x="527" y="269"/>
                </a:lnTo>
                <a:lnTo>
                  <a:pt x="524" y="268"/>
                </a:lnTo>
                <a:lnTo>
                  <a:pt x="521" y="268"/>
                </a:lnTo>
                <a:lnTo>
                  <a:pt x="518" y="270"/>
                </a:lnTo>
                <a:lnTo>
                  <a:pt x="516" y="273"/>
                </a:lnTo>
                <a:lnTo>
                  <a:pt x="515" y="275"/>
                </a:lnTo>
                <a:lnTo>
                  <a:pt x="515" y="278"/>
                </a:lnTo>
                <a:lnTo>
                  <a:pt x="516" y="281"/>
                </a:lnTo>
                <a:lnTo>
                  <a:pt x="518" y="283"/>
                </a:lnTo>
                <a:lnTo>
                  <a:pt x="522" y="284"/>
                </a:lnTo>
                <a:lnTo>
                  <a:pt x="524" y="284"/>
                </a:lnTo>
                <a:lnTo>
                  <a:pt x="528" y="283"/>
                </a:lnTo>
                <a:lnTo>
                  <a:pt x="530" y="281"/>
                </a:lnTo>
                <a:lnTo>
                  <a:pt x="531" y="277"/>
                </a:lnTo>
                <a:lnTo>
                  <a:pt x="531" y="275"/>
                </a:lnTo>
                <a:lnTo>
                  <a:pt x="531" y="275"/>
                </a:lnTo>
                <a:close/>
                <a:moveTo>
                  <a:pt x="555" y="290"/>
                </a:moveTo>
                <a:lnTo>
                  <a:pt x="554" y="287"/>
                </a:lnTo>
                <a:lnTo>
                  <a:pt x="551" y="284"/>
                </a:lnTo>
                <a:lnTo>
                  <a:pt x="548" y="283"/>
                </a:lnTo>
                <a:lnTo>
                  <a:pt x="544" y="284"/>
                </a:lnTo>
                <a:lnTo>
                  <a:pt x="542" y="285"/>
                </a:lnTo>
                <a:lnTo>
                  <a:pt x="539" y="288"/>
                </a:lnTo>
                <a:lnTo>
                  <a:pt x="538" y="290"/>
                </a:lnTo>
                <a:lnTo>
                  <a:pt x="538" y="294"/>
                </a:lnTo>
                <a:lnTo>
                  <a:pt x="539" y="296"/>
                </a:lnTo>
                <a:lnTo>
                  <a:pt x="542" y="298"/>
                </a:lnTo>
                <a:lnTo>
                  <a:pt x="545" y="300"/>
                </a:lnTo>
                <a:lnTo>
                  <a:pt x="549" y="300"/>
                </a:lnTo>
                <a:lnTo>
                  <a:pt x="551" y="298"/>
                </a:lnTo>
                <a:lnTo>
                  <a:pt x="554" y="296"/>
                </a:lnTo>
                <a:lnTo>
                  <a:pt x="555" y="292"/>
                </a:lnTo>
                <a:lnTo>
                  <a:pt x="555" y="290"/>
                </a:lnTo>
                <a:lnTo>
                  <a:pt x="555" y="290"/>
                </a:lnTo>
                <a:close/>
                <a:moveTo>
                  <a:pt x="576" y="305"/>
                </a:moveTo>
                <a:lnTo>
                  <a:pt x="575" y="302"/>
                </a:lnTo>
                <a:lnTo>
                  <a:pt x="572" y="300"/>
                </a:lnTo>
                <a:lnTo>
                  <a:pt x="570" y="300"/>
                </a:lnTo>
                <a:lnTo>
                  <a:pt x="566" y="300"/>
                </a:lnTo>
                <a:lnTo>
                  <a:pt x="563" y="301"/>
                </a:lnTo>
                <a:lnTo>
                  <a:pt x="562" y="303"/>
                </a:lnTo>
                <a:lnTo>
                  <a:pt x="561" y="305"/>
                </a:lnTo>
                <a:lnTo>
                  <a:pt x="561" y="309"/>
                </a:lnTo>
                <a:lnTo>
                  <a:pt x="562" y="312"/>
                </a:lnTo>
                <a:lnTo>
                  <a:pt x="564" y="314"/>
                </a:lnTo>
                <a:lnTo>
                  <a:pt x="566" y="315"/>
                </a:lnTo>
                <a:lnTo>
                  <a:pt x="570" y="315"/>
                </a:lnTo>
                <a:lnTo>
                  <a:pt x="574" y="314"/>
                </a:lnTo>
                <a:lnTo>
                  <a:pt x="575" y="311"/>
                </a:lnTo>
                <a:lnTo>
                  <a:pt x="576" y="309"/>
                </a:lnTo>
                <a:lnTo>
                  <a:pt x="576" y="305"/>
                </a:lnTo>
                <a:lnTo>
                  <a:pt x="576" y="305"/>
                </a:lnTo>
                <a:close/>
                <a:moveTo>
                  <a:pt x="505" y="258"/>
                </a:moveTo>
                <a:lnTo>
                  <a:pt x="504" y="255"/>
                </a:lnTo>
                <a:lnTo>
                  <a:pt x="502" y="253"/>
                </a:lnTo>
                <a:lnTo>
                  <a:pt x="500" y="251"/>
                </a:lnTo>
                <a:lnTo>
                  <a:pt x="496" y="251"/>
                </a:lnTo>
                <a:lnTo>
                  <a:pt x="493" y="254"/>
                </a:lnTo>
                <a:lnTo>
                  <a:pt x="490" y="255"/>
                </a:lnTo>
                <a:lnTo>
                  <a:pt x="489" y="258"/>
                </a:lnTo>
                <a:lnTo>
                  <a:pt x="490" y="262"/>
                </a:lnTo>
                <a:lnTo>
                  <a:pt x="491" y="264"/>
                </a:lnTo>
                <a:lnTo>
                  <a:pt x="494" y="267"/>
                </a:lnTo>
                <a:lnTo>
                  <a:pt x="496" y="268"/>
                </a:lnTo>
                <a:lnTo>
                  <a:pt x="500" y="268"/>
                </a:lnTo>
                <a:lnTo>
                  <a:pt x="502" y="267"/>
                </a:lnTo>
                <a:lnTo>
                  <a:pt x="504" y="264"/>
                </a:lnTo>
                <a:lnTo>
                  <a:pt x="505" y="261"/>
                </a:lnTo>
                <a:lnTo>
                  <a:pt x="505" y="258"/>
                </a:lnTo>
                <a:lnTo>
                  <a:pt x="505" y="258"/>
                </a:lnTo>
                <a:close/>
                <a:moveTo>
                  <a:pt x="502" y="372"/>
                </a:moveTo>
                <a:lnTo>
                  <a:pt x="502" y="369"/>
                </a:lnTo>
                <a:lnTo>
                  <a:pt x="501" y="366"/>
                </a:lnTo>
                <a:lnTo>
                  <a:pt x="500" y="364"/>
                </a:lnTo>
                <a:lnTo>
                  <a:pt x="496" y="362"/>
                </a:lnTo>
                <a:lnTo>
                  <a:pt x="493" y="362"/>
                </a:lnTo>
                <a:lnTo>
                  <a:pt x="490" y="363"/>
                </a:lnTo>
                <a:lnTo>
                  <a:pt x="488" y="365"/>
                </a:lnTo>
                <a:lnTo>
                  <a:pt x="486" y="368"/>
                </a:lnTo>
                <a:lnTo>
                  <a:pt x="486" y="371"/>
                </a:lnTo>
                <a:lnTo>
                  <a:pt x="487" y="373"/>
                </a:lnTo>
                <a:lnTo>
                  <a:pt x="489" y="376"/>
                </a:lnTo>
                <a:lnTo>
                  <a:pt x="491" y="378"/>
                </a:lnTo>
                <a:lnTo>
                  <a:pt x="495" y="378"/>
                </a:lnTo>
                <a:lnTo>
                  <a:pt x="497" y="377"/>
                </a:lnTo>
                <a:lnTo>
                  <a:pt x="500" y="376"/>
                </a:lnTo>
                <a:lnTo>
                  <a:pt x="502" y="372"/>
                </a:lnTo>
                <a:lnTo>
                  <a:pt x="502" y="372"/>
                </a:lnTo>
                <a:close/>
                <a:moveTo>
                  <a:pt x="515" y="397"/>
                </a:moveTo>
                <a:lnTo>
                  <a:pt x="515" y="395"/>
                </a:lnTo>
                <a:lnTo>
                  <a:pt x="514" y="391"/>
                </a:lnTo>
                <a:lnTo>
                  <a:pt x="511" y="389"/>
                </a:lnTo>
                <a:lnTo>
                  <a:pt x="509" y="388"/>
                </a:lnTo>
                <a:lnTo>
                  <a:pt x="505" y="388"/>
                </a:lnTo>
                <a:lnTo>
                  <a:pt x="503" y="388"/>
                </a:lnTo>
                <a:lnTo>
                  <a:pt x="501" y="390"/>
                </a:lnTo>
                <a:lnTo>
                  <a:pt x="498" y="392"/>
                </a:lnTo>
                <a:lnTo>
                  <a:pt x="498" y="396"/>
                </a:lnTo>
                <a:lnTo>
                  <a:pt x="500" y="399"/>
                </a:lnTo>
                <a:lnTo>
                  <a:pt x="502" y="402"/>
                </a:lnTo>
                <a:lnTo>
                  <a:pt x="504" y="403"/>
                </a:lnTo>
                <a:lnTo>
                  <a:pt x="508" y="403"/>
                </a:lnTo>
                <a:lnTo>
                  <a:pt x="510" y="403"/>
                </a:lnTo>
                <a:lnTo>
                  <a:pt x="512" y="400"/>
                </a:lnTo>
                <a:lnTo>
                  <a:pt x="515" y="397"/>
                </a:lnTo>
                <a:lnTo>
                  <a:pt x="515" y="397"/>
                </a:lnTo>
                <a:close/>
                <a:moveTo>
                  <a:pt x="525" y="422"/>
                </a:moveTo>
                <a:lnTo>
                  <a:pt x="525" y="418"/>
                </a:lnTo>
                <a:lnTo>
                  <a:pt x="525" y="416"/>
                </a:lnTo>
                <a:lnTo>
                  <a:pt x="523" y="413"/>
                </a:lnTo>
                <a:lnTo>
                  <a:pt x="520" y="411"/>
                </a:lnTo>
                <a:lnTo>
                  <a:pt x="517" y="411"/>
                </a:lnTo>
                <a:lnTo>
                  <a:pt x="514" y="412"/>
                </a:lnTo>
                <a:lnTo>
                  <a:pt x="511" y="415"/>
                </a:lnTo>
                <a:lnTo>
                  <a:pt x="510" y="417"/>
                </a:lnTo>
                <a:lnTo>
                  <a:pt x="510" y="420"/>
                </a:lnTo>
                <a:lnTo>
                  <a:pt x="510" y="423"/>
                </a:lnTo>
                <a:lnTo>
                  <a:pt x="512" y="425"/>
                </a:lnTo>
                <a:lnTo>
                  <a:pt x="515" y="427"/>
                </a:lnTo>
                <a:lnTo>
                  <a:pt x="518" y="427"/>
                </a:lnTo>
                <a:lnTo>
                  <a:pt x="522" y="426"/>
                </a:lnTo>
                <a:lnTo>
                  <a:pt x="524" y="425"/>
                </a:lnTo>
                <a:lnTo>
                  <a:pt x="525" y="422"/>
                </a:lnTo>
                <a:lnTo>
                  <a:pt x="525" y="422"/>
                </a:lnTo>
                <a:close/>
                <a:moveTo>
                  <a:pt x="488" y="345"/>
                </a:moveTo>
                <a:lnTo>
                  <a:pt x="488" y="342"/>
                </a:lnTo>
                <a:lnTo>
                  <a:pt x="488" y="339"/>
                </a:lnTo>
                <a:lnTo>
                  <a:pt x="486" y="337"/>
                </a:lnTo>
                <a:lnTo>
                  <a:pt x="483" y="335"/>
                </a:lnTo>
                <a:lnTo>
                  <a:pt x="480" y="335"/>
                </a:lnTo>
                <a:lnTo>
                  <a:pt x="476" y="336"/>
                </a:lnTo>
                <a:lnTo>
                  <a:pt x="474" y="338"/>
                </a:lnTo>
                <a:lnTo>
                  <a:pt x="473" y="341"/>
                </a:lnTo>
                <a:lnTo>
                  <a:pt x="473" y="344"/>
                </a:lnTo>
                <a:lnTo>
                  <a:pt x="473" y="346"/>
                </a:lnTo>
                <a:lnTo>
                  <a:pt x="475" y="350"/>
                </a:lnTo>
                <a:lnTo>
                  <a:pt x="478" y="351"/>
                </a:lnTo>
                <a:lnTo>
                  <a:pt x="481" y="351"/>
                </a:lnTo>
                <a:lnTo>
                  <a:pt x="484" y="350"/>
                </a:lnTo>
                <a:lnTo>
                  <a:pt x="487" y="349"/>
                </a:lnTo>
                <a:lnTo>
                  <a:pt x="488" y="345"/>
                </a:lnTo>
                <a:lnTo>
                  <a:pt x="488" y="345"/>
                </a:lnTo>
                <a:close/>
                <a:moveTo>
                  <a:pt x="427" y="443"/>
                </a:moveTo>
                <a:lnTo>
                  <a:pt x="429" y="440"/>
                </a:lnTo>
                <a:lnTo>
                  <a:pt x="430" y="437"/>
                </a:lnTo>
                <a:lnTo>
                  <a:pt x="429" y="433"/>
                </a:lnTo>
                <a:lnTo>
                  <a:pt x="428" y="431"/>
                </a:lnTo>
                <a:lnTo>
                  <a:pt x="426" y="429"/>
                </a:lnTo>
                <a:lnTo>
                  <a:pt x="422" y="429"/>
                </a:lnTo>
                <a:lnTo>
                  <a:pt x="419" y="429"/>
                </a:lnTo>
                <a:lnTo>
                  <a:pt x="416" y="431"/>
                </a:lnTo>
                <a:lnTo>
                  <a:pt x="414" y="433"/>
                </a:lnTo>
                <a:lnTo>
                  <a:pt x="414" y="437"/>
                </a:lnTo>
                <a:lnTo>
                  <a:pt x="414" y="439"/>
                </a:lnTo>
                <a:lnTo>
                  <a:pt x="416" y="443"/>
                </a:lnTo>
                <a:lnTo>
                  <a:pt x="419" y="444"/>
                </a:lnTo>
                <a:lnTo>
                  <a:pt x="421" y="445"/>
                </a:lnTo>
                <a:lnTo>
                  <a:pt x="424" y="444"/>
                </a:lnTo>
                <a:lnTo>
                  <a:pt x="427" y="443"/>
                </a:lnTo>
                <a:lnTo>
                  <a:pt x="427" y="443"/>
                </a:lnTo>
                <a:close/>
                <a:moveTo>
                  <a:pt x="426" y="471"/>
                </a:moveTo>
                <a:lnTo>
                  <a:pt x="428" y="469"/>
                </a:lnTo>
                <a:lnTo>
                  <a:pt x="428" y="465"/>
                </a:lnTo>
                <a:lnTo>
                  <a:pt x="428" y="462"/>
                </a:lnTo>
                <a:lnTo>
                  <a:pt x="427" y="459"/>
                </a:lnTo>
                <a:lnTo>
                  <a:pt x="423" y="457"/>
                </a:lnTo>
                <a:lnTo>
                  <a:pt x="421" y="457"/>
                </a:lnTo>
                <a:lnTo>
                  <a:pt x="417" y="457"/>
                </a:lnTo>
                <a:lnTo>
                  <a:pt x="415" y="459"/>
                </a:lnTo>
                <a:lnTo>
                  <a:pt x="413" y="462"/>
                </a:lnTo>
                <a:lnTo>
                  <a:pt x="412" y="465"/>
                </a:lnTo>
                <a:lnTo>
                  <a:pt x="413" y="467"/>
                </a:lnTo>
                <a:lnTo>
                  <a:pt x="414" y="471"/>
                </a:lnTo>
                <a:lnTo>
                  <a:pt x="417" y="472"/>
                </a:lnTo>
                <a:lnTo>
                  <a:pt x="420" y="473"/>
                </a:lnTo>
                <a:lnTo>
                  <a:pt x="423" y="472"/>
                </a:lnTo>
                <a:lnTo>
                  <a:pt x="426" y="471"/>
                </a:lnTo>
                <a:lnTo>
                  <a:pt x="426" y="471"/>
                </a:lnTo>
                <a:close/>
                <a:moveTo>
                  <a:pt x="423" y="497"/>
                </a:moveTo>
                <a:lnTo>
                  <a:pt x="426" y="494"/>
                </a:lnTo>
                <a:lnTo>
                  <a:pt x="426" y="492"/>
                </a:lnTo>
                <a:lnTo>
                  <a:pt x="426" y="489"/>
                </a:lnTo>
                <a:lnTo>
                  <a:pt x="424" y="486"/>
                </a:lnTo>
                <a:lnTo>
                  <a:pt x="421" y="484"/>
                </a:lnTo>
                <a:lnTo>
                  <a:pt x="419" y="483"/>
                </a:lnTo>
                <a:lnTo>
                  <a:pt x="415" y="484"/>
                </a:lnTo>
                <a:lnTo>
                  <a:pt x="413" y="485"/>
                </a:lnTo>
                <a:lnTo>
                  <a:pt x="410" y="489"/>
                </a:lnTo>
                <a:lnTo>
                  <a:pt x="409" y="491"/>
                </a:lnTo>
                <a:lnTo>
                  <a:pt x="410" y="494"/>
                </a:lnTo>
                <a:lnTo>
                  <a:pt x="412" y="497"/>
                </a:lnTo>
                <a:lnTo>
                  <a:pt x="415" y="499"/>
                </a:lnTo>
                <a:lnTo>
                  <a:pt x="417" y="499"/>
                </a:lnTo>
                <a:lnTo>
                  <a:pt x="421" y="499"/>
                </a:lnTo>
                <a:lnTo>
                  <a:pt x="423" y="497"/>
                </a:lnTo>
                <a:lnTo>
                  <a:pt x="423" y="497"/>
                </a:lnTo>
                <a:close/>
                <a:moveTo>
                  <a:pt x="429" y="412"/>
                </a:moveTo>
                <a:lnTo>
                  <a:pt x="432" y="410"/>
                </a:lnTo>
                <a:lnTo>
                  <a:pt x="432" y="406"/>
                </a:lnTo>
                <a:lnTo>
                  <a:pt x="432" y="404"/>
                </a:lnTo>
                <a:lnTo>
                  <a:pt x="429" y="400"/>
                </a:lnTo>
                <a:lnTo>
                  <a:pt x="427" y="399"/>
                </a:lnTo>
                <a:lnTo>
                  <a:pt x="423" y="398"/>
                </a:lnTo>
                <a:lnTo>
                  <a:pt x="421" y="399"/>
                </a:lnTo>
                <a:lnTo>
                  <a:pt x="417" y="400"/>
                </a:lnTo>
                <a:lnTo>
                  <a:pt x="416" y="403"/>
                </a:lnTo>
                <a:lnTo>
                  <a:pt x="415" y="406"/>
                </a:lnTo>
                <a:lnTo>
                  <a:pt x="416" y="410"/>
                </a:lnTo>
                <a:lnTo>
                  <a:pt x="417" y="412"/>
                </a:lnTo>
                <a:lnTo>
                  <a:pt x="420" y="415"/>
                </a:lnTo>
                <a:lnTo>
                  <a:pt x="423" y="415"/>
                </a:lnTo>
                <a:lnTo>
                  <a:pt x="427" y="415"/>
                </a:lnTo>
                <a:lnTo>
                  <a:pt x="429" y="412"/>
                </a:lnTo>
                <a:lnTo>
                  <a:pt x="429" y="412"/>
                </a:lnTo>
                <a:close/>
                <a:moveTo>
                  <a:pt x="328" y="466"/>
                </a:moveTo>
                <a:lnTo>
                  <a:pt x="331" y="465"/>
                </a:lnTo>
                <a:lnTo>
                  <a:pt x="333" y="463"/>
                </a:lnTo>
                <a:lnTo>
                  <a:pt x="334" y="459"/>
                </a:lnTo>
                <a:lnTo>
                  <a:pt x="334" y="457"/>
                </a:lnTo>
                <a:lnTo>
                  <a:pt x="333" y="453"/>
                </a:lnTo>
                <a:lnTo>
                  <a:pt x="331" y="451"/>
                </a:lnTo>
                <a:lnTo>
                  <a:pt x="327" y="450"/>
                </a:lnTo>
                <a:lnTo>
                  <a:pt x="325" y="450"/>
                </a:lnTo>
                <a:lnTo>
                  <a:pt x="321" y="452"/>
                </a:lnTo>
                <a:lnTo>
                  <a:pt x="319" y="454"/>
                </a:lnTo>
                <a:lnTo>
                  <a:pt x="318" y="457"/>
                </a:lnTo>
                <a:lnTo>
                  <a:pt x="318" y="460"/>
                </a:lnTo>
                <a:lnTo>
                  <a:pt x="320" y="463"/>
                </a:lnTo>
                <a:lnTo>
                  <a:pt x="321" y="465"/>
                </a:lnTo>
                <a:lnTo>
                  <a:pt x="325" y="466"/>
                </a:lnTo>
                <a:lnTo>
                  <a:pt x="328" y="466"/>
                </a:lnTo>
                <a:lnTo>
                  <a:pt x="328" y="466"/>
                </a:lnTo>
                <a:close/>
                <a:moveTo>
                  <a:pt x="313" y="490"/>
                </a:moveTo>
                <a:lnTo>
                  <a:pt x="315" y="489"/>
                </a:lnTo>
                <a:lnTo>
                  <a:pt x="318" y="486"/>
                </a:lnTo>
                <a:lnTo>
                  <a:pt x="319" y="484"/>
                </a:lnTo>
                <a:lnTo>
                  <a:pt x="319" y="480"/>
                </a:lnTo>
                <a:lnTo>
                  <a:pt x="318" y="477"/>
                </a:lnTo>
                <a:lnTo>
                  <a:pt x="315" y="476"/>
                </a:lnTo>
                <a:lnTo>
                  <a:pt x="312" y="474"/>
                </a:lnTo>
                <a:lnTo>
                  <a:pt x="309" y="474"/>
                </a:lnTo>
                <a:lnTo>
                  <a:pt x="306" y="476"/>
                </a:lnTo>
                <a:lnTo>
                  <a:pt x="304" y="478"/>
                </a:lnTo>
                <a:lnTo>
                  <a:pt x="302" y="480"/>
                </a:lnTo>
                <a:lnTo>
                  <a:pt x="302" y="484"/>
                </a:lnTo>
                <a:lnTo>
                  <a:pt x="304" y="487"/>
                </a:lnTo>
                <a:lnTo>
                  <a:pt x="306" y="489"/>
                </a:lnTo>
                <a:lnTo>
                  <a:pt x="309" y="490"/>
                </a:lnTo>
                <a:lnTo>
                  <a:pt x="313" y="490"/>
                </a:lnTo>
                <a:lnTo>
                  <a:pt x="313" y="490"/>
                </a:lnTo>
                <a:close/>
                <a:moveTo>
                  <a:pt x="298" y="512"/>
                </a:moveTo>
                <a:lnTo>
                  <a:pt x="300" y="511"/>
                </a:lnTo>
                <a:lnTo>
                  <a:pt x="302" y="508"/>
                </a:lnTo>
                <a:lnTo>
                  <a:pt x="304" y="505"/>
                </a:lnTo>
                <a:lnTo>
                  <a:pt x="304" y="501"/>
                </a:lnTo>
                <a:lnTo>
                  <a:pt x="302" y="499"/>
                </a:lnTo>
                <a:lnTo>
                  <a:pt x="300" y="497"/>
                </a:lnTo>
                <a:lnTo>
                  <a:pt x="297" y="496"/>
                </a:lnTo>
                <a:lnTo>
                  <a:pt x="293" y="496"/>
                </a:lnTo>
                <a:lnTo>
                  <a:pt x="291" y="497"/>
                </a:lnTo>
                <a:lnTo>
                  <a:pt x="288" y="499"/>
                </a:lnTo>
                <a:lnTo>
                  <a:pt x="287" y="503"/>
                </a:lnTo>
                <a:lnTo>
                  <a:pt x="287" y="506"/>
                </a:lnTo>
                <a:lnTo>
                  <a:pt x="288" y="508"/>
                </a:lnTo>
                <a:lnTo>
                  <a:pt x="291" y="511"/>
                </a:lnTo>
                <a:lnTo>
                  <a:pt x="294" y="512"/>
                </a:lnTo>
                <a:lnTo>
                  <a:pt x="298" y="512"/>
                </a:lnTo>
                <a:lnTo>
                  <a:pt x="298" y="512"/>
                </a:lnTo>
                <a:close/>
                <a:moveTo>
                  <a:pt x="345" y="442"/>
                </a:moveTo>
                <a:lnTo>
                  <a:pt x="347" y="439"/>
                </a:lnTo>
                <a:lnTo>
                  <a:pt x="349" y="438"/>
                </a:lnTo>
                <a:lnTo>
                  <a:pt x="351" y="435"/>
                </a:lnTo>
                <a:lnTo>
                  <a:pt x="351" y="431"/>
                </a:lnTo>
                <a:lnTo>
                  <a:pt x="349" y="429"/>
                </a:lnTo>
                <a:lnTo>
                  <a:pt x="347" y="426"/>
                </a:lnTo>
                <a:lnTo>
                  <a:pt x="343" y="425"/>
                </a:lnTo>
                <a:lnTo>
                  <a:pt x="341" y="425"/>
                </a:lnTo>
                <a:lnTo>
                  <a:pt x="338" y="426"/>
                </a:lnTo>
                <a:lnTo>
                  <a:pt x="335" y="429"/>
                </a:lnTo>
                <a:lnTo>
                  <a:pt x="334" y="432"/>
                </a:lnTo>
                <a:lnTo>
                  <a:pt x="334" y="435"/>
                </a:lnTo>
                <a:lnTo>
                  <a:pt x="336" y="438"/>
                </a:lnTo>
                <a:lnTo>
                  <a:pt x="339" y="440"/>
                </a:lnTo>
                <a:lnTo>
                  <a:pt x="341" y="442"/>
                </a:lnTo>
                <a:lnTo>
                  <a:pt x="345" y="442"/>
                </a:lnTo>
                <a:lnTo>
                  <a:pt x="345" y="442"/>
                </a:lnTo>
                <a:close/>
                <a:moveTo>
                  <a:pt x="230" y="437"/>
                </a:moveTo>
                <a:lnTo>
                  <a:pt x="233" y="437"/>
                </a:lnTo>
                <a:lnTo>
                  <a:pt x="237" y="437"/>
                </a:lnTo>
                <a:lnTo>
                  <a:pt x="239" y="435"/>
                </a:lnTo>
                <a:lnTo>
                  <a:pt x="240" y="432"/>
                </a:lnTo>
                <a:lnTo>
                  <a:pt x="240" y="429"/>
                </a:lnTo>
                <a:lnTo>
                  <a:pt x="240" y="425"/>
                </a:lnTo>
                <a:lnTo>
                  <a:pt x="238" y="423"/>
                </a:lnTo>
                <a:lnTo>
                  <a:pt x="234" y="422"/>
                </a:lnTo>
                <a:lnTo>
                  <a:pt x="232" y="422"/>
                </a:lnTo>
                <a:lnTo>
                  <a:pt x="228" y="422"/>
                </a:lnTo>
                <a:lnTo>
                  <a:pt x="226" y="424"/>
                </a:lnTo>
                <a:lnTo>
                  <a:pt x="225" y="427"/>
                </a:lnTo>
                <a:lnTo>
                  <a:pt x="224" y="430"/>
                </a:lnTo>
                <a:lnTo>
                  <a:pt x="225" y="433"/>
                </a:lnTo>
                <a:lnTo>
                  <a:pt x="227" y="436"/>
                </a:lnTo>
                <a:lnTo>
                  <a:pt x="230" y="437"/>
                </a:lnTo>
                <a:lnTo>
                  <a:pt x="230" y="437"/>
                </a:lnTo>
                <a:close/>
                <a:moveTo>
                  <a:pt x="205" y="450"/>
                </a:moveTo>
                <a:lnTo>
                  <a:pt x="208" y="450"/>
                </a:lnTo>
                <a:lnTo>
                  <a:pt x="211" y="450"/>
                </a:lnTo>
                <a:lnTo>
                  <a:pt x="213" y="447"/>
                </a:lnTo>
                <a:lnTo>
                  <a:pt x="216" y="445"/>
                </a:lnTo>
                <a:lnTo>
                  <a:pt x="216" y="442"/>
                </a:lnTo>
                <a:lnTo>
                  <a:pt x="214" y="438"/>
                </a:lnTo>
                <a:lnTo>
                  <a:pt x="212" y="436"/>
                </a:lnTo>
                <a:lnTo>
                  <a:pt x="210" y="435"/>
                </a:lnTo>
                <a:lnTo>
                  <a:pt x="206" y="435"/>
                </a:lnTo>
                <a:lnTo>
                  <a:pt x="204" y="435"/>
                </a:lnTo>
                <a:lnTo>
                  <a:pt x="201" y="437"/>
                </a:lnTo>
                <a:lnTo>
                  <a:pt x="199" y="439"/>
                </a:lnTo>
                <a:lnTo>
                  <a:pt x="199" y="443"/>
                </a:lnTo>
                <a:lnTo>
                  <a:pt x="200" y="446"/>
                </a:lnTo>
                <a:lnTo>
                  <a:pt x="201" y="449"/>
                </a:lnTo>
                <a:lnTo>
                  <a:pt x="205" y="450"/>
                </a:lnTo>
                <a:lnTo>
                  <a:pt x="205" y="450"/>
                </a:lnTo>
                <a:close/>
                <a:moveTo>
                  <a:pt x="180" y="462"/>
                </a:moveTo>
                <a:lnTo>
                  <a:pt x="184" y="462"/>
                </a:lnTo>
                <a:lnTo>
                  <a:pt x="187" y="460"/>
                </a:lnTo>
                <a:lnTo>
                  <a:pt x="190" y="458"/>
                </a:lnTo>
                <a:lnTo>
                  <a:pt x="191" y="456"/>
                </a:lnTo>
                <a:lnTo>
                  <a:pt x="191" y="452"/>
                </a:lnTo>
                <a:lnTo>
                  <a:pt x="191" y="450"/>
                </a:lnTo>
                <a:lnTo>
                  <a:pt x="189" y="447"/>
                </a:lnTo>
                <a:lnTo>
                  <a:pt x="185" y="445"/>
                </a:lnTo>
                <a:lnTo>
                  <a:pt x="183" y="445"/>
                </a:lnTo>
                <a:lnTo>
                  <a:pt x="179" y="446"/>
                </a:lnTo>
                <a:lnTo>
                  <a:pt x="177" y="447"/>
                </a:lnTo>
                <a:lnTo>
                  <a:pt x="176" y="451"/>
                </a:lnTo>
                <a:lnTo>
                  <a:pt x="174" y="454"/>
                </a:lnTo>
                <a:lnTo>
                  <a:pt x="176" y="457"/>
                </a:lnTo>
                <a:lnTo>
                  <a:pt x="178" y="459"/>
                </a:lnTo>
                <a:lnTo>
                  <a:pt x="180" y="462"/>
                </a:lnTo>
                <a:lnTo>
                  <a:pt x="180" y="462"/>
                </a:lnTo>
                <a:close/>
                <a:moveTo>
                  <a:pt x="257" y="424"/>
                </a:moveTo>
                <a:lnTo>
                  <a:pt x="260" y="424"/>
                </a:lnTo>
                <a:lnTo>
                  <a:pt x="264" y="423"/>
                </a:lnTo>
                <a:lnTo>
                  <a:pt x="266" y="420"/>
                </a:lnTo>
                <a:lnTo>
                  <a:pt x="267" y="418"/>
                </a:lnTo>
                <a:lnTo>
                  <a:pt x="267" y="415"/>
                </a:lnTo>
                <a:lnTo>
                  <a:pt x="266" y="412"/>
                </a:lnTo>
                <a:lnTo>
                  <a:pt x="265" y="410"/>
                </a:lnTo>
                <a:lnTo>
                  <a:pt x="261" y="408"/>
                </a:lnTo>
                <a:lnTo>
                  <a:pt x="259" y="408"/>
                </a:lnTo>
                <a:lnTo>
                  <a:pt x="255" y="409"/>
                </a:lnTo>
                <a:lnTo>
                  <a:pt x="253" y="411"/>
                </a:lnTo>
                <a:lnTo>
                  <a:pt x="252" y="413"/>
                </a:lnTo>
                <a:lnTo>
                  <a:pt x="251" y="417"/>
                </a:lnTo>
                <a:lnTo>
                  <a:pt x="252" y="419"/>
                </a:lnTo>
                <a:lnTo>
                  <a:pt x="254" y="422"/>
                </a:lnTo>
                <a:lnTo>
                  <a:pt x="257" y="424"/>
                </a:lnTo>
                <a:lnTo>
                  <a:pt x="257" y="424"/>
                </a:lnTo>
                <a:close/>
                <a:moveTo>
                  <a:pt x="159" y="363"/>
                </a:moveTo>
                <a:lnTo>
                  <a:pt x="163" y="365"/>
                </a:lnTo>
                <a:lnTo>
                  <a:pt x="165" y="365"/>
                </a:lnTo>
                <a:lnTo>
                  <a:pt x="169" y="365"/>
                </a:lnTo>
                <a:lnTo>
                  <a:pt x="171" y="363"/>
                </a:lnTo>
                <a:lnTo>
                  <a:pt x="173" y="361"/>
                </a:lnTo>
                <a:lnTo>
                  <a:pt x="174" y="357"/>
                </a:lnTo>
                <a:lnTo>
                  <a:pt x="173" y="355"/>
                </a:lnTo>
                <a:lnTo>
                  <a:pt x="172" y="351"/>
                </a:lnTo>
                <a:lnTo>
                  <a:pt x="169" y="350"/>
                </a:lnTo>
                <a:lnTo>
                  <a:pt x="166" y="349"/>
                </a:lnTo>
                <a:lnTo>
                  <a:pt x="163" y="350"/>
                </a:lnTo>
                <a:lnTo>
                  <a:pt x="160" y="351"/>
                </a:lnTo>
                <a:lnTo>
                  <a:pt x="158" y="354"/>
                </a:lnTo>
                <a:lnTo>
                  <a:pt x="158" y="357"/>
                </a:lnTo>
                <a:lnTo>
                  <a:pt x="158" y="361"/>
                </a:lnTo>
                <a:lnTo>
                  <a:pt x="159" y="363"/>
                </a:lnTo>
                <a:lnTo>
                  <a:pt x="159" y="363"/>
                </a:lnTo>
                <a:close/>
                <a:moveTo>
                  <a:pt x="190" y="364"/>
                </a:moveTo>
                <a:lnTo>
                  <a:pt x="192" y="366"/>
                </a:lnTo>
                <a:lnTo>
                  <a:pt x="196" y="368"/>
                </a:lnTo>
                <a:lnTo>
                  <a:pt x="199" y="366"/>
                </a:lnTo>
                <a:lnTo>
                  <a:pt x="201" y="365"/>
                </a:lnTo>
                <a:lnTo>
                  <a:pt x="204" y="362"/>
                </a:lnTo>
                <a:lnTo>
                  <a:pt x="204" y="359"/>
                </a:lnTo>
                <a:lnTo>
                  <a:pt x="204" y="356"/>
                </a:lnTo>
                <a:lnTo>
                  <a:pt x="201" y="354"/>
                </a:lnTo>
                <a:lnTo>
                  <a:pt x="199" y="351"/>
                </a:lnTo>
                <a:lnTo>
                  <a:pt x="196" y="351"/>
                </a:lnTo>
                <a:lnTo>
                  <a:pt x="193" y="351"/>
                </a:lnTo>
                <a:lnTo>
                  <a:pt x="190" y="354"/>
                </a:lnTo>
                <a:lnTo>
                  <a:pt x="189" y="356"/>
                </a:lnTo>
                <a:lnTo>
                  <a:pt x="187" y="358"/>
                </a:lnTo>
                <a:lnTo>
                  <a:pt x="189" y="362"/>
                </a:lnTo>
                <a:lnTo>
                  <a:pt x="190" y="364"/>
                </a:lnTo>
                <a:lnTo>
                  <a:pt x="190" y="364"/>
                </a:lnTo>
                <a:close/>
                <a:moveTo>
                  <a:pt x="333" y="233"/>
                </a:moveTo>
                <a:lnTo>
                  <a:pt x="326" y="234"/>
                </a:lnTo>
                <a:lnTo>
                  <a:pt x="320" y="236"/>
                </a:lnTo>
                <a:lnTo>
                  <a:pt x="313" y="240"/>
                </a:lnTo>
                <a:lnTo>
                  <a:pt x="308" y="243"/>
                </a:lnTo>
                <a:lnTo>
                  <a:pt x="304" y="249"/>
                </a:lnTo>
                <a:lnTo>
                  <a:pt x="300" y="255"/>
                </a:lnTo>
                <a:lnTo>
                  <a:pt x="299" y="262"/>
                </a:lnTo>
                <a:lnTo>
                  <a:pt x="298" y="269"/>
                </a:lnTo>
                <a:lnTo>
                  <a:pt x="299" y="276"/>
                </a:lnTo>
                <a:lnTo>
                  <a:pt x="300" y="283"/>
                </a:lnTo>
                <a:lnTo>
                  <a:pt x="304" y="289"/>
                </a:lnTo>
                <a:lnTo>
                  <a:pt x="308" y="295"/>
                </a:lnTo>
                <a:lnTo>
                  <a:pt x="313" y="298"/>
                </a:lnTo>
                <a:lnTo>
                  <a:pt x="320" y="302"/>
                </a:lnTo>
                <a:lnTo>
                  <a:pt x="326" y="304"/>
                </a:lnTo>
                <a:lnTo>
                  <a:pt x="333" y="304"/>
                </a:lnTo>
                <a:lnTo>
                  <a:pt x="341" y="304"/>
                </a:lnTo>
                <a:lnTo>
                  <a:pt x="347" y="302"/>
                </a:lnTo>
                <a:lnTo>
                  <a:pt x="354" y="298"/>
                </a:lnTo>
                <a:lnTo>
                  <a:pt x="359" y="295"/>
                </a:lnTo>
                <a:lnTo>
                  <a:pt x="363" y="289"/>
                </a:lnTo>
                <a:lnTo>
                  <a:pt x="367" y="283"/>
                </a:lnTo>
                <a:lnTo>
                  <a:pt x="368" y="276"/>
                </a:lnTo>
                <a:lnTo>
                  <a:pt x="369" y="269"/>
                </a:lnTo>
                <a:lnTo>
                  <a:pt x="368" y="262"/>
                </a:lnTo>
                <a:lnTo>
                  <a:pt x="367" y="255"/>
                </a:lnTo>
                <a:lnTo>
                  <a:pt x="363" y="249"/>
                </a:lnTo>
                <a:lnTo>
                  <a:pt x="359" y="243"/>
                </a:lnTo>
                <a:lnTo>
                  <a:pt x="354" y="240"/>
                </a:lnTo>
                <a:lnTo>
                  <a:pt x="347" y="236"/>
                </a:lnTo>
                <a:lnTo>
                  <a:pt x="341" y="234"/>
                </a:lnTo>
                <a:lnTo>
                  <a:pt x="333" y="233"/>
                </a:lnTo>
                <a:lnTo>
                  <a:pt x="333" y="233"/>
                </a:lnTo>
                <a:close/>
                <a:moveTo>
                  <a:pt x="28" y="284"/>
                </a:moveTo>
                <a:lnTo>
                  <a:pt x="43" y="290"/>
                </a:lnTo>
                <a:lnTo>
                  <a:pt x="124" y="69"/>
                </a:lnTo>
                <a:lnTo>
                  <a:pt x="165" y="40"/>
                </a:lnTo>
                <a:lnTo>
                  <a:pt x="166" y="46"/>
                </a:lnTo>
                <a:lnTo>
                  <a:pt x="169" y="50"/>
                </a:lnTo>
                <a:lnTo>
                  <a:pt x="173" y="52"/>
                </a:lnTo>
                <a:lnTo>
                  <a:pt x="178" y="53"/>
                </a:lnTo>
                <a:lnTo>
                  <a:pt x="184" y="52"/>
                </a:lnTo>
                <a:lnTo>
                  <a:pt x="187" y="50"/>
                </a:lnTo>
                <a:lnTo>
                  <a:pt x="191" y="45"/>
                </a:lnTo>
                <a:lnTo>
                  <a:pt x="192" y="40"/>
                </a:lnTo>
                <a:lnTo>
                  <a:pt x="191" y="34"/>
                </a:lnTo>
                <a:lnTo>
                  <a:pt x="187" y="31"/>
                </a:lnTo>
                <a:lnTo>
                  <a:pt x="184" y="27"/>
                </a:lnTo>
                <a:lnTo>
                  <a:pt x="178" y="26"/>
                </a:lnTo>
                <a:lnTo>
                  <a:pt x="173" y="27"/>
                </a:lnTo>
                <a:lnTo>
                  <a:pt x="170" y="30"/>
                </a:lnTo>
                <a:lnTo>
                  <a:pt x="166" y="33"/>
                </a:lnTo>
                <a:lnTo>
                  <a:pt x="165" y="38"/>
                </a:lnTo>
                <a:lnTo>
                  <a:pt x="157" y="26"/>
                </a:lnTo>
                <a:lnTo>
                  <a:pt x="112" y="58"/>
                </a:lnTo>
                <a:lnTo>
                  <a:pt x="110" y="59"/>
                </a:lnTo>
                <a:lnTo>
                  <a:pt x="110" y="61"/>
                </a:lnTo>
                <a:lnTo>
                  <a:pt x="28" y="284"/>
                </a:lnTo>
                <a:close/>
                <a:moveTo>
                  <a:pt x="65" y="335"/>
                </a:moveTo>
                <a:lnTo>
                  <a:pt x="70" y="336"/>
                </a:lnTo>
                <a:lnTo>
                  <a:pt x="75" y="338"/>
                </a:lnTo>
                <a:lnTo>
                  <a:pt x="77" y="343"/>
                </a:lnTo>
                <a:lnTo>
                  <a:pt x="78" y="349"/>
                </a:lnTo>
                <a:lnTo>
                  <a:pt x="77" y="354"/>
                </a:lnTo>
                <a:lnTo>
                  <a:pt x="75" y="358"/>
                </a:lnTo>
                <a:lnTo>
                  <a:pt x="70" y="361"/>
                </a:lnTo>
                <a:lnTo>
                  <a:pt x="65" y="362"/>
                </a:lnTo>
                <a:lnTo>
                  <a:pt x="59" y="361"/>
                </a:lnTo>
                <a:lnTo>
                  <a:pt x="56" y="358"/>
                </a:lnTo>
                <a:lnTo>
                  <a:pt x="52" y="354"/>
                </a:lnTo>
                <a:lnTo>
                  <a:pt x="51" y="349"/>
                </a:lnTo>
                <a:lnTo>
                  <a:pt x="52" y="343"/>
                </a:lnTo>
                <a:lnTo>
                  <a:pt x="56" y="338"/>
                </a:lnTo>
                <a:lnTo>
                  <a:pt x="59" y="336"/>
                </a:lnTo>
                <a:lnTo>
                  <a:pt x="65" y="335"/>
                </a:lnTo>
                <a:lnTo>
                  <a:pt x="65" y="335"/>
                </a:lnTo>
                <a:close/>
                <a:moveTo>
                  <a:pt x="158" y="0"/>
                </a:moveTo>
                <a:lnTo>
                  <a:pt x="89" y="44"/>
                </a:lnTo>
                <a:lnTo>
                  <a:pt x="0" y="287"/>
                </a:lnTo>
                <a:lnTo>
                  <a:pt x="22" y="371"/>
                </a:lnTo>
                <a:lnTo>
                  <a:pt x="88" y="395"/>
                </a:lnTo>
                <a:lnTo>
                  <a:pt x="137" y="337"/>
                </a:lnTo>
                <a:lnTo>
                  <a:pt x="226" y="94"/>
                </a:lnTo>
                <a:lnTo>
                  <a:pt x="224" y="24"/>
                </a:lnTo>
                <a:lnTo>
                  <a:pt x="158" y="0"/>
                </a:lnTo>
                <a:close/>
                <a:moveTo>
                  <a:pt x="333" y="8"/>
                </a:moveTo>
                <a:lnTo>
                  <a:pt x="347" y="8"/>
                </a:lnTo>
                <a:lnTo>
                  <a:pt x="360" y="10"/>
                </a:lnTo>
                <a:lnTo>
                  <a:pt x="373" y="11"/>
                </a:lnTo>
                <a:lnTo>
                  <a:pt x="386" y="13"/>
                </a:lnTo>
                <a:lnTo>
                  <a:pt x="399" y="17"/>
                </a:lnTo>
                <a:lnTo>
                  <a:pt x="412" y="20"/>
                </a:lnTo>
                <a:lnTo>
                  <a:pt x="423" y="24"/>
                </a:lnTo>
                <a:lnTo>
                  <a:pt x="435" y="28"/>
                </a:lnTo>
                <a:lnTo>
                  <a:pt x="447" y="34"/>
                </a:lnTo>
                <a:lnTo>
                  <a:pt x="457" y="39"/>
                </a:lnTo>
                <a:lnTo>
                  <a:pt x="469" y="46"/>
                </a:lnTo>
                <a:lnTo>
                  <a:pt x="480" y="53"/>
                </a:lnTo>
                <a:lnTo>
                  <a:pt x="490" y="60"/>
                </a:lnTo>
                <a:lnTo>
                  <a:pt x="500" y="67"/>
                </a:lnTo>
                <a:lnTo>
                  <a:pt x="509" y="75"/>
                </a:lnTo>
                <a:lnTo>
                  <a:pt x="518" y="85"/>
                </a:lnTo>
                <a:lnTo>
                  <a:pt x="527" y="93"/>
                </a:lnTo>
                <a:lnTo>
                  <a:pt x="535" y="104"/>
                </a:lnTo>
                <a:lnTo>
                  <a:pt x="543" y="113"/>
                </a:lnTo>
                <a:lnTo>
                  <a:pt x="550" y="123"/>
                </a:lnTo>
                <a:lnTo>
                  <a:pt x="557" y="134"/>
                </a:lnTo>
                <a:lnTo>
                  <a:pt x="563" y="145"/>
                </a:lnTo>
                <a:lnTo>
                  <a:pt x="569" y="156"/>
                </a:lnTo>
                <a:lnTo>
                  <a:pt x="574" y="167"/>
                </a:lnTo>
                <a:lnTo>
                  <a:pt x="578" y="180"/>
                </a:lnTo>
                <a:lnTo>
                  <a:pt x="583" y="192"/>
                </a:lnTo>
                <a:lnTo>
                  <a:pt x="586" y="203"/>
                </a:lnTo>
                <a:lnTo>
                  <a:pt x="589" y="216"/>
                </a:lnTo>
                <a:lnTo>
                  <a:pt x="591" y="229"/>
                </a:lnTo>
                <a:lnTo>
                  <a:pt x="593" y="242"/>
                </a:lnTo>
                <a:lnTo>
                  <a:pt x="595" y="256"/>
                </a:lnTo>
                <a:lnTo>
                  <a:pt x="595" y="269"/>
                </a:lnTo>
                <a:lnTo>
                  <a:pt x="595" y="282"/>
                </a:lnTo>
                <a:lnTo>
                  <a:pt x="593" y="296"/>
                </a:lnTo>
                <a:lnTo>
                  <a:pt x="591" y="309"/>
                </a:lnTo>
                <a:lnTo>
                  <a:pt x="589" y="322"/>
                </a:lnTo>
                <a:lnTo>
                  <a:pt x="586" y="335"/>
                </a:lnTo>
                <a:lnTo>
                  <a:pt x="583" y="346"/>
                </a:lnTo>
                <a:lnTo>
                  <a:pt x="578" y="358"/>
                </a:lnTo>
                <a:lnTo>
                  <a:pt x="574" y="371"/>
                </a:lnTo>
                <a:lnTo>
                  <a:pt x="569" y="382"/>
                </a:lnTo>
                <a:lnTo>
                  <a:pt x="563" y="393"/>
                </a:lnTo>
                <a:lnTo>
                  <a:pt x="557" y="404"/>
                </a:lnTo>
                <a:lnTo>
                  <a:pt x="550" y="415"/>
                </a:lnTo>
                <a:lnTo>
                  <a:pt x="543" y="425"/>
                </a:lnTo>
                <a:lnTo>
                  <a:pt x="535" y="435"/>
                </a:lnTo>
                <a:lnTo>
                  <a:pt x="527" y="444"/>
                </a:lnTo>
                <a:lnTo>
                  <a:pt x="518" y="453"/>
                </a:lnTo>
                <a:lnTo>
                  <a:pt x="509" y="463"/>
                </a:lnTo>
                <a:lnTo>
                  <a:pt x="500" y="471"/>
                </a:lnTo>
                <a:lnTo>
                  <a:pt x="490" y="478"/>
                </a:lnTo>
                <a:lnTo>
                  <a:pt x="480" y="485"/>
                </a:lnTo>
                <a:lnTo>
                  <a:pt x="469" y="492"/>
                </a:lnTo>
                <a:lnTo>
                  <a:pt x="457" y="499"/>
                </a:lnTo>
                <a:lnTo>
                  <a:pt x="447" y="504"/>
                </a:lnTo>
                <a:lnTo>
                  <a:pt x="435" y="510"/>
                </a:lnTo>
                <a:lnTo>
                  <a:pt x="423" y="514"/>
                </a:lnTo>
                <a:lnTo>
                  <a:pt x="412" y="518"/>
                </a:lnTo>
                <a:lnTo>
                  <a:pt x="399" y="521"/>
                </a:lnTo>
                <a:lnTo>
                  <a:pt x="386" y="525"/>
                </a:lnTo>
                <a:lnTo>
                  <a:pt x="373" y="527"/>
                </a:lnTo>
                <a:lnTo>
                  <a:pt x="360" y="528"/>
                </a:lnTo>
                <a:lnTo>
                  <a:pt x="347" y="530"/>
                </a:lnTo>
                <a:lnTo>
                  <a:pt x="333" y="530"/>
                </a:lnTo>
                <a:lnTo>
                  <a:pt x="316" y="530"/>
                </a:lnTo>
                <a:lnTo>
                  <a:pt x="299" y="527"/>
                </a:lnTo>
                <a:lnTo>
                  <a:pt x="282" y="525"/>
                </a:lnTo>
                <a:lnTo>
                  <a:pt x="266" y="521"/>
                </a:lnTo>
                <a:lnTo>
                  <a:pt x="250" y="517"/>
                </a:lnTo>
                <a:lnTo>
                  <a:pt x="234" y="511"/>
                </a:lnTo>
                <a:lnTo>
                  <a:pt x="219" y="504"/>
                </a:lnTo>
                <a:lnTo>
                  <a:pt x="204" y="496"/>
                </a:lnTo>
                <a:lnTo>
                  <a:pt x="190" y="487"/>
                </a:lnTo>
                <a:lnTo>
                  <a:pt x="177" y="478"/>
                </a:lnTo>
                <a:lnTo>
                  <a:pt x="164" y="467"/>
                </a:lnTo>
                <a:lnTo>
                  <a:pt x="152" y="457"/>
                </a:lnTo>
                <a:lnTo>
                  <a:pt x="140" y="445"/>
                </a:lnTo>
                <a:lnTo>
                  <a:pt x="130" y="432"/>
                </a:lnTo>
                <a:lnTo>
                  <a:pt x="120" y="419"/>
                </a:lnTo>
                <a:lnTo>
                  <a:pt x="111" y="405"/>
                </a:lnTo>
                <a:lnTo>
                  <a:pt x="159" y="350"/>
                </a:lnTo>
                <a:lnTo>
                  <a:pt x="190" y="267"/>
                </a:lnTo>
                <a:lnTo>
                  <a:pt x="190" y="268"/>
                </a:lnTo>
                <a:lnTo>
                  <a:pt x="190" y="269"/>
                </a:lnTo>
                <a:lnTo>
                  <a:pt x="190" y="284"/>
                </a:lnTo>
                <a:lnTo>
                  <a:pt x="192" y="298"/>
                </a:lnTo>
                <a:lnTo>
                  <a:pt x="196" y="311"/>
                </a:lnTo>
                <a:lnTo>
                  <a:pt x="200" y="325"/>
                </a:lnTo>
                <a:lnTo>
                  <a:pt x="207" y="337"/>
                </a:lnTo>
                <a:lnTo>
                  <a:pt x="214" y="350"/>
                </a:lnTo>
                <a:lnTo>
                  <a:pt x="223" y="361"/>
                </a:lnTo>
                <a:lnTo>
                  <a:pt x="232" y="371"/>
                </a:lnTo>
                <a:lnTo>
                  <a:pt x="241" y="381"/>
                </a:lnTo>
                <a:lnTo>
                  <a:pt x="253" y="389"/>
                </a:lnTo>
                <a:lnTo>
                  <a:pt x="265" y="396"/>
                </a:lnTo>
                <a:lnTo>
                  <a:pt x="278" y="402"/>
                </a:lnTo>
                <a:lnTo>
                  <a:pt x="291" y="406"/>
                </a:lnTo>
                <a:lnTo>
                  <a:pt x="305" y="410"/>
                </a:lnTo>
                <a:lnTo>
                  <a:pt x="319" y="412"/>
                </a:lnTo>
                <a:lnTo>
                  <a:pt x="333" y="413"/>
                </a:lnTo>
                <a:lnTo>
                  <a:pt x="348" y="412"/>
                </a:lnTo>
                <a:lnTo>
                  <a:pt x="362" y="410"/>
                </a:lnTo>
                <a:lnTo>
                  <a:pt x="376" y="406"/>
                </a:lnTo>
                <a:lnTo>
                  <a:pt x="389" y="402"/>
                </a:lnTo>
                <a:lnTo>
                  <a:pt x="402" y="396"/>
                </a:lnTo>
                <a:lnTo>
                  <a:pt x="414" y="389"/>
                </a:lnTo>
                <a:lnTo>
                  <a:pt x="426" y="381"/>
                </a:lnTo>
                <a:lnTo>
                  <a:pt x="435" y="371"/>
                </a:lnTo>
                <a:lnTo>
                  <a:pt x="444" y="361"/>
                </a:lnTo>
                <a:lnTo>
                  <a:pt x="453" y="350"/>
                </a:lnTo>
                <a:lnTo>
                  <a:pt x="460" y="337"/>
                </a:lnTo>
                <a:lnTo>
                  <a:pt x="467" y="325"/>
                </a:lnTo>
                <a:lnTo>
                  <a:pt x="471" y="311"/>
                </a:lnTo>
                <a:lnTo>
                  <a:pt x="475" y="298"/>
                </a:lnTo>
                <a:lnTo>
                  <a:pt x="477" y="284"/>
                </a:lnTo>
                <a:lnTo>
                  <a:pt x="477" y="269"/>
                </a:lnTo>
                <a:lnTo>
                  <a:pt x="477" y="254"/>
                </a:lnTo>
                <a:lnTo>
                  <a:pt x="475" y="240"/>
                </a:lnTo>
                <a:lnTo>
                  <a:pt x="471" y="226"/>
                </a:lnTo>
                <a:lnTo>
                  <a:pt x="467" y="213"/>
                </a:lnTo>
                <a:lnTo>
                  <a:pt x="460" y="200"/>
                </a:lnTo>
                <a:lnTo>
                  <a:pt x="453" y="188"/>
                </a:lnTo>
                <a:lnTo>
                  <a:pt x="444" y="177"/>
                </a:lnTo>
                <a:lnTo>
                  <a:pt x="435" y="167"/>
                </a:lnTo>
                <a:lnTo>
                  <a:pt x="426" y="157"/>
                </a:lnTo>
                <a:lnTo>
                  <a:pt x="414" y="149"/>
                </a:lnTo>
                <a:lnTo>
                  <a:pt x="402" y="142"/>
                </a:lnTo>
                <a:lnTo>
                  <a:pt x="389" y="136"/>
                </a:lnTo>
                <a:lnTo>
                  <a:pt x="376" y="132"/>
                </a:lnTo>
                <a:lnTo>
                  <a:pt x="362" y="128"/>
                </a:lnTo>
                <a:lnTo>
                  <a:pt x="348" y="126"/>
                </a:lnTo>
                <a:lnTo>
                  <a:pt x="333" y="125"/>
                </a:lnTo>
                <a:lnTo>
                  <a:pt x="316" y="126"/>
                </a:lnTo>
                <a:lnTo>
                  <a:pt x="301" y="128"/>
                </a:lnTo>
                <a:lnTo>
                  <a:pt x="285" y="133"/>
                </a:lnTo>
                <a:lnTo>
                  <a:pt x="271" y="140"/>
                </a:lnTo>
                <a:lnTo>
                  <a:pt x="257" y="147"/>
                </a:lnTo>
                <a:lnTo>
                  <a:pt x="244" y="156"/>
                </a:lnTo>
                <a:lnTo>
                  <a:pt x="232" y="167"/>
                </a:lnTo>
                <a:lnTo>
                  <a:pt x="221" y="177"/>
                </a:lnTo>
                <a:lnTo>
                  <a:pt x="251" y="98"/>
                </a:lnTo>
                <a:lnTo>
                  <a:pt x="248" y="23"/>
                </a:lnTo>
                <a:lnTo>
                  <a:pt x="268" y="17"/>
                </a:lnTo>
                <a:lnTo>
                  <a:pt x="289" y="12"/>
                </a:lnTo>
                <a:lnTo>
                  <a:pt x="312" y="8"/>
                </a:lnTo>
                <a:lnTo>
                  <a:pt x="333" y="8"/>
                </a:lnTo>
                <a:lnTo>
                  <a:pt x="333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7" name="Google Shape;947;p37"/>
          <p:cNvSpPr/>
          <p:nvPr/>
        </p:nvSpPr>
        <p:spPr>
          <a:xfrm>
            <a:off x="7936905" y="2072936"/>
            <a:ext cx="333882" cy="151290"/>
          </a:xfrm>
          <a:custGeom>
            <a:rect b="b" l="l" r="r" t="t"/>
            <a:pathLst>
              <a:path extrusionOk="0" h="344" w="770">
                <a:moveTo>
                  <a:pt x="46" y="128"/>
                </a:moveTo>
                <a:lnTo>
                  <a:pt x="56" y="143"/>
                </a:lnTo>
                <a:lnTo>
                  <a:pt x="64" y="157"/>
                </a:lnTo>
                <a:lnTo>
                  <a:pt x="70" y="170"/>
                </a:lnTo>
                <a:lnTo>
                  <a:pt x="75" y="183"/>
                </a:lnTo>
                <a:lnTo>
                  <a:pt x="77" y="194"/>
                </a:lnTo>
                <a:lnTo>
                  <a:pt x="80" y="204"/>
                </a:lnTo>
                <a:lnTo>
                  <a:pt x="80" y="214"/>
                </a:lnTo>
                <a:lnTo>
                  <a:pt x="79" y="222"/>
                </a:lnTo>
                <a:lnTo>
                  <a:pt x="76" y="230"/>
                </a:lnTo>
                <a:lnTo>
                  <a:pt x="73" y="236"/>
                </a:lnTo>
                <a:lnTo>
                  <a:pt x="68" y="242"/>
                </a:lnTo>
                <a:lnTo>
                  <a:pt x="63" y="245"/>
                </a:lnTo>
                <a:lnTo>
                  <a:pt x="57" y="249"/>
                </a:lnTo>
                <a:lnTo>
                  <a:pt x="52" y="251"/>
                </a:lnTo>
                <a:lnTo>
                  <a:pt x="46" y="254"/>
                </a:lnTo>
                <a:lnTo>
                  <a:pt x="40" y="254"/>
                </a:lnTo>
                <a:lnTo>
                  <a:pt x="34" y="254"/>
                </a:lnTo>
                <a:lnTo>
                  <a:pt x="27" y="251"/>
                </a:lnTo>
                <a:lnTo>
                  <a:pt x="21" y="249"/>
                </a:lnTo>
                <a:lnTo>
                  <a:pt x="16" y="245"/>
                </a:lnTo>
                <a:lnTo>
                  <a:pt x="12" y="242"/>
                </a:lnTo>
                <a:lnTo>
                  <a:pt x="7" y="236"/>
                </a:lnTo>
                <a:lnTo>
                  <a:pt x="3" y="230"/>
                </a:lnTo>
                <a:lnTo>
                  <a:pt x="1" y="222"/>
                </a:lnTo>
                <a:lnTo>
                  <a:pt x="0" y="214"/>
                </a:lnTo>
                <a:lnTo>
                  <a:pt x="0" y="204"/>
                </a:lnTo>
                <a:lnTo>
                  <a:pt x="1" y="194"/>
                </a:lnTo>
                <a:lnTo>
                  <a:pt x="5" y="183"/>
                </a:lnTo>
                <a:lnTo>
                  <a:pt x="9" y="170"/>
                </a:lnTo>
                <a:lnTo>
                  <a:pt x="15" y="157"/>
                </a:lnTo>
                <a:lnTo>
                  <a:pt x="23" y="143"/>
                </a:lnTo>
                <a:lnTo>
                  <a:pt x="34" y="128"/>
                </a:lnTo>
                <a:lnTo>
                  <a:pt x="46" y="128"/>
                </a:lnTo>
                <a:close/>
                <a:moveTo>
                  <a:pt x="601" y="182"/>
                </a:moveTo>
                <a:lnTo>
                  <a:pt x="601" y="139"/>
                </a:lnTo>
                <a:lnTo>
                  <a:pt x="611" y="139"/>
                </a:lnTo>
                <a:lnTo>
                  <a:pt x="611" y="112"/>
                </a:lnTo>
                <a:lnTo>
                  <a:pt x="679" y="61"/>
                </a:lnTo>
                <a:lnTo>
                  <a:pt x="689" y="59"/>
                </a:lnTo>
                <a:lnTo>
                  <a:pt x="697" y="58"/>
                </a:lnTo>
                <a:lnTo>
                  <a:pt x="703" y="60"/>
                </a:lnTo>
                <a:lnTo>
                  <a:pt x="709" y="64"/>
                </a:lnTo>
                <a:lnTo>
                  <a:pt x="712" y="68"/>
                </a:lnTo>
                <a:lnTo>
                  <a:pt x="714" y="74"/>
                </a:lnTo>
                <a:lnTo>
                  <a:pt x="714" y="82"/>
                </a:lnTo>
                <a:lnTo>
                  <a:pt x="712" y="91"/>
                </a:lnTo>
                <a:lnTo>
                  <a:pt x="601" y="182"/>
                </a:lnTo>
                <a:close/>
                <a:moveTo>
                  <a:pt x="48" y="114"/>
                </a:moveTo>
                <a:lnTo>
                  <a:pt x="253" y="344"/>
                </a:lnTo>
                <a:lnTo>
                  <a:pt x="601" y="344"/>
                </a:lnTo>
                <a:lnTo>
                  <a:pt x="601" y="263"/>
                </a:lnTo>
                <a:lnTo>
                  <a:pt x="621" y="263"/>
                </a:lnTo>
                <a:lnTo>
                  <a:pt x="621" y="235"/>
                </a:lnTo>
                <a:lnTo>
                  <a:pt x="751" y="128"/>
                </a:lnTo>
                <a:lnTo>
                  <a:pt x="756" y="125"/>
                </a:lnTo>
                <a:lnTo>
                  <a:pt x="758" y="120"/>
                </a:lnTo>
                <a:lnTo>
                  <a:pt x="764" y="107"/>
                </a:lnTo>
                <a:lnTo>
                  <a:pt x="768" y="94"/>
                </a:lnTo>
                <a:lnTo>
                  <a:pt x="770" y="81"/>
                </a:lnTo>
                <a:lnTo>
                  <a:pt x="770" y="69"/>
                </a:lnTo>
                <a:lnTo>
                  <a:pt x="768" y="58"/>
                </a:lnTo>
                <a:lnTo>
                  <a:pt x="764" y="46"/>
                </a:lnTo>
                <a:lnTo>
                  <a:pt x="759" y="37"/>
                </a:lnTo>
                <a:lnTo>
                  <a:pt x="752" y="27"/>
                </a:lnTo>
                <a:lnTo>
                  <a:pt x="744" y="19"/>
                </a:lnTo>
                <a:lnTo>
                  <a:pt x="735" y="13"/>
                </a:lnTo>
                <a:lnTo>
                  <a:pt x="724" y="7"/>
                </a:lnTo>
                <a:lnTo>
                  <a:pt x="712" y="5"/>
                </a:lnTo>
                <a:lnTo>
                  <a:pt x="699" y="2"/>
                </a:lnTo>
                <a:lnTo>
                  <a:pt x="687" y="4"/>
                </a:lnTo>
                <a:lnTo>
                  <a:pt x="671" y="6"/>
                </a:lnTo>
                <a:lnTo>
                  <a:pt x="656" y="12"/>
                </a:lnTo>
                <a:lnTo>
                  <a:pt x="654" y="13"/>
                </a:lnTo>
                <a:lnTo>
                  <a:pt x="650" y="15"/>
                </a:lnTo>
                <a:lnTo>
                  <a:pt x="568" y="76"/>
                </a:lnTo>
                <a:lnTo>
                  <a:pt x="556" y="85"/>
                </a:lnTo>
                <a:lnTo>
                  <a:pt x="556" y="95"/>
                </a:lnTo>
                <a:lnTo>
                  <a:pt x="469" y="95"/>
                </a:lnTo>
                <a:lnTo>
                  <a:pt x="469" y="66"/>
                </a:lnTo>
                <a:lnTo>
                  <a:pt x="498" y="66"/>
                </a:lnTo>
                <a:lnTo>
                  <a:pt x="502" y="66"/>
                </a:lnTo>
                <a:lnTo>
                  <a:pt x="506" y="65"/>
                </a:lnTo>
                <a:lnTo>
                  <a:pt x="509" y="62"/>
                </a:lnTo>
                <a:lnTo>
                  <a:pt x="512" y="60"/>
                </a:lnTo>
                <a:lnTo>
                  <a:pt x="514" y="58"/>
                </a:lnTo>
                <a:lnTo>
                  <a:pt x="516" y="54"/>
                </a:lnTo>
                <a:lnTo>
                  <a:pt x="518" y="51"/>
                </a:lnTo>
                <a:lnTo>
                  <a:pt x="518" y="47"/>
                </a:lnTo>
                <a:lnTo>
                  <a:pt x="518" y="20"/>
                </a:lnTo>
                <a:lnTo>
                  <a:pt x="518" y="17"/>
                </a:lnTo>
                <a:lnTo>
                  <a:pt x="516" y="13"/>
                </a:lnTo>
                <a:lnTo>
                  <a:pt x="514" y="10"/>
                </a:lnTo>
                <a:lnTo>
                  <a:pt x="512" y="6"/>
                </a:lnTo>
                <a:lnTo>
                  <a:pt x="509" y="4"/>
                </a:lnTo>
                <a:lnTo>
                  <a:pt x="506" y="2"/>
                </a:lnTo>
                <a:lnTo>
                  <a:pt x="502" y="1"/>
                </a:lnTo>
                <a:lnTo>
                  <a:pt x="498" y="0"/>
                </a:lnTo>
                <a:lnTo>
                  <a:pt x="399" y="0"/>
                </a:lnTo>
                <a:lnTo>
                  <a:pt x="395" y="1"/>
                </a:lnTo>
                <a:lnTo>
                  <a:pt x="392" y="2"/>
                </a:lnTo>
                <a:lnTo>
                  <a:pt x="388" y="4"/>
                </a:lnTo>
                <a:lnTo>
                  <a:pt x="386" y="6"/>
                </a:lnTo>
                <a:lnTo>
                  <a:pt x="384" y="10"/>
                </a:lnTo>
                <a:lnTo>
                  <a:pt x="381" y="13"/>
                </a:lnTo>
                <a:lnTo>
                  <a:pt x="380" y="17"/>
                </a:lnTo>
                <a:lnTo>
                  <a:pt x="380" y="20"/>
                </a:lnTo>
                <a:lnTo>
                  <a:pt x="380" y="47"/>
                </a:lnTo>
                <a:lnTo>
                  <a:pt x="380" y="51"/>
                </a:lnTo>
                <a:lnTo>
                  <a:pt x="381" y="54"/>
                </a:lnTo>
                <a:lnTo>
                  <a:pt x="384" y="58"/>
                </a:lnTo>
                <a:lnTo>
                  <a:pt x="386" y="60"/>
                </a:lnTo>
                <a:lnTo>
                  <a:pt x="388" y="62"/>
                </a:lnTo>
                <a:lnTo>
                  <a:pt x="392" y="65"/>
                </a:lnTo>
                <a:lnTo>
                  <a:pt x="395" y="66"/>
                </a:lnTo>
                <a:lnTo>
                  <a:pt x="399" y="66"/>
                </a:lnTo>
                <a:lnTo>
                  <a:pt x="429" y="66"/>
                </a:lnTo>
                <a:lnTo>
                  <a:pt x="429" y="95"/>
                </a:lnTo>
                <a:lnTo>
                  <a:pt x="314" y="95"/>
                </a:lnTo>
                <a:lnTo>
                  <a:pt x="275" y="167"/>
                </a:lnTo>
                <a:lnTo>
                  <a:pt x="111" y="87"/>
                </a:lnTo>
                <a:lnTo>
                  <a:pt x="48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8" name="Google Shape;948;p37"/>
          <p:cNvSpPr/>
          <p:nvPr/>
        </p:nvSpPr>
        <p:spPr>
          <a:xfrm>
            <a:off x="8377732" y="1592980"/>
            <a:ext cx="253021" cy="276496"/>
          </a:xfrm>
          <a:custGeom>
            <a:rect b="b" l="l" r="r" t="t"/>
            <a:pathLst>
              <a:path extrusionOk="0" h="638" w="579">
                <a:moveTo>
                  <a:pt x="375" y="279"/>
                </a:moveTo>
                <a:lnTo>
                  <a:pt x="289" y="130"/>
                </a:lnTo>
                <a:lnTo>
                  <a:pt x="203" y="279"/>
                </a:lnTo>
                <a:lnTo>
                  <a:pt x="203" y="277"/>
                </a:lnTo>
                <a:lnTo>
                  <a:pt x="119" y="427"/>
                </a:lnTo>
                <a:lnTo>
                  <a:pt x="289" y="427"/>
                </a:lnTo>
                <a:lnTo>
                  <a:pt x="460" y="427"/>
                </a:lnTo>
                <a:lnTo>
                  <a:pt x="376" y="280"/>
                </a:lnTo>
                <a:lnTo>
                  <a:pt x="376" y="279"/>
                </a:lnTo>
                <a:lnTo>
                  <a:pt x="375" y="279"/>
                </a:lnTo>
                <a:close/>
                <a:moveTo>
                  <a:pt x="265" y="357"/>
                </a:moveTo>
                <a:lnTo>
                  <a:pt x="265" y="402"/>
                </a:lnTo>
                <a:lnTo>
                  <a:pt x="316" y="402"/>
                </a:lnTo>
                <a:lnTo>
                  <a:pt x="316" y="357"/>
                </a:lnTo>
                <a:lnTo>
                  <a:pt x="265" y="357"/>
                </a:lnTo>
                <a:close/>
                <a:moveTo>
                  <a:pt x="264" y="220"/>
                </a:moveTo>
                <a:lnTo>
                  <a:pt x="264" y="262"/>
                </a:lnTo>
                <a:lnTo>
                  <a:pt x="274" y="344"/>
                </a:lnTo>
                <a:lnTo>
                  <a:pt x="308" y="344"/>
                </a:lnTo>
                <a:lnTo>
                  <a:pt x="318" y="262"/>
                </a:lnTo>
                <a:lnTo>
                  <a:pt x="318" y="220"/>
                </a:lnTo>
                <a:lnTo>
                  <a:pt x="264" y="220"/>
                </a:lnTo>
                <a:close/>
                <a:moveTo>
                  <a:pt x="328" y="22"/>
                </a:moveTo>
                <a:lnTo>
                  <a:pt x="450" y="234"/>
                </a:lnTo>
                <a:lnTo>
                  <a:pt x="451" y="236"/>
                </a:lnTo>
                <a:lnTo>
                  <a:pt x="451" y="238"/>
                </a:lnTo>
                <a:lnTo>
                  <a:pt x="573" y="448"/>
                </a:lnTo>
                <a:lnTo>
                  <a:pt x="576" y="456"/>
                </a:lnTo>
                <a:lnTo>
                  <a:pt x="579" y="464"/>
                </a:lnTo>
                <a:lnTo>
                  <a:pt x="579" y="472"/>
                </a:lnTo>
                <a:lnTo>
                  <a:pt x="578" y="481"/>
                </a:lnTo>
                <a:lnTo>
                  <a:pt x="574" y="489"/>
                </a:lnTo>
                <a:lnTo>
                  <a:pt x="569" y="496"/>
                </a:lnTo>
                <a:lnTo>
                  <a:pt x="564" y="502"/>
                </a:lnTo>
                <a:lnTo>
                  <a:pt x="557" y="508"/>
                </a:lnTo>
                <a:lnTo>
                  <a:pt x="552" y="510"/>
                </a:lnTo>
                <a:lnTo>
                  <a:pt x="546" y="511"/>
                </a:lnTo>
                <a:lnTo>
                  <a:pt x="541" y="512"/>
                </a:lnTo>
                <a:lnTo>
                  <a:pt x="535" y="512"/>
                </a:lnTo>
                <a:lnTo>
                  <a:pt x="535" y="513"/>
                </a:lnTo>
                <a:lnTo>
                  <a:pt x="343" y="513"/>
                </a:lnTo>
                <a:lnTo>
                  <a:pt x="343" y="536"/>
                </a:lnTo>
                <a:lnTo>
                  <a:pt x="526" y="577"/>
                </a:lnTo>
                <a:lnTo>
                  <a:pt x="542" y="580"/>
                </a:lnTo>
                <a:lnTo>
                  <a:pt x="542" y="598"/>
                </a:lnTo>
                <a:lnTo>
                  <a:pt x="542" y="638"/>
                </a:lnTo>
                <a:lnTo>
                  <a:pt x="499" y="638"/>
                </a:lnTo>
                <a:lnTo>
                  <a:pt x="499" y="615"/>
                </a:lnTo>
                <a:lnTo>
                  <a:pt x="343" y="580"/>
                </a:lnTo>
                <a:lnTo>
                  <a:pt x="343" y="589"/>
                </a:lnTo>
                <a:lnTo>
                  <a:pt x="241" y="589"/>
                </a:lnTo>
                <a:lnTo>
                  <a:pt x="241" y="580"/>
                </a:lnTo>
                <a:lnTo>
                  <a:pt x="85" y="615"/>
                </a:lnTo>
                <a:lnTo>
                  <a:pt x="85" y="638"/>
                </a:lnTo>
                <a:lnTo>
                  <a:pt x="41" y="638"/>
                </a:lnTo>
                <a:lnTo>
                  <a:pt x="41" y="598"/>
                </a:lnTo>
                <a:lnTo>
                  <a:pt x="41" y="580"/>
                </a:lnTo>
                <a:lnTo>
                  <a:pt x="59" y="577"/>
                </a:lnTo>
                <a:lnTo>
                  <a:pt x="241" y="537"/>
                </a:lnTo>
                <a:lnTo>
                  <a:pt x="241" y="513"/>
                </a:lnTo>
                <a:lnTo>
                  <a:pt x="44" y="513"/>
                </a:lnTo>
                <a:lnTo>
                  <a:pt x="34" y="512"/>
                </a:lnTo>
                <a:lnTo>
                  <a:pt x="26" y="510"/>
                </a:lnTo>
                <a:lnTo>
                  <a:pt x="19" y="505"/>
                </a:lnTo>
                <a:lnTo>
                  <a:pt x="13" y="500"/>
                </a:lnTo>
                <a:lnTo>
                  <a:pt x="7" y="493"/>
                </a:lnTo>
                <a:lnTo>
                  <a:pt x="4" y="486"/>
                </a:lnTo>
                <a:lnTo>
                  <a:pt x="0" y="478"/>
                </a:lnTo>
                <a:lnTo>
                  <a:pt x="0" y="470"/>
                </a:lnTo>
                <a:lnTo>
                  <a:pt x="0" y="463"/>
                </a:lnTo>
                <a:lnTo>
                  <a:pt x="1" y="456"/>
                </a:lnTo>
                <a:lnTo>
                  <a:pt x="5" y="450"/>
                </a:lnTo>
                <a:lnTo>
                  <a:pt x="8" y="444"/>
                </a:lnTo>
                <a:lnTo>
                  <a:pt x="129" y="235"/>
                </a:lnTo>
                <a:lnTo>
                  <a:pt x="129" y="235"/>
                </a:lnTo>
                <a:lnTo>
                  <a:pt x="129" y="234"/>
                </a:lnTo>
                <a:lnTo>
                  <a:pt x="251" y="22"/>
                </a:lnTo>
                <a:lnTo>
                  <a:pt x="257" y="15"/>
                </a:lnTo>
                <a:lnTo>
                  <a:pt x="263" y="9"/>
                </a:lnTo>
                <a:lnTo>
                  <a:pt x="270" y="4"/>
                </a:lnTo>
                <a:lnTo>
                  <a:pt x="278" y="2"/>
                </a:lnTo>
                <a:lnTo>
                  <a:pt x="287" y="0"/>
                </a:lnTo>
                <a:lnTo>
                  <a:pt x="295" y="0"/>
                </a:lnTo>
                <a:lnTo>
                  <a:pt x="303" y="2"/>
                </a:lnTo>
                <a:lnTo>
                  <a:pt x="311" y="5"/>
                </a:lnTo>
                <a:lnTo>
                  <a:pt x="316" y="9"/>
                </a:lnTo>
                <a:lnTo>
                  <a:pt x="321" y="13"/>
                </a:lnTo>
                <a:lnTo>
                  <a:pt x="324" y="17"/>
                </a:lnTo>
                <a:lnTo>
                  <a:pt x="326" y="22"/>
                </a:lnTo>
                <a:lnTo>
                  <a:pt x="328" y="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9" name="Google Shape;949;p37"/>
          <p:cNvSpPr/>
          <p:nvPr/>
        </p:nvSpPr>
        <p:spPr>
          <a:xfrm>
            <a:off x="6713540" y="1647758"/>
            <a:ext cx="305190" cy="195634"/>
          </a:xfrm>
          <a:custGeom>
            <a:rect b="b" l="l" r="r" t="t"/>
            <a:pathLst>
              <a:path extrusionOk="0" h="449" w="705">
                <a:moveTo>
                  <a:pt x="77" y="86"/>
                </a:moveTo>
                <a:lnTo>
                  <a:pt x="77" y="370"/>
                </a:lnTo>
                <a:lnTo>
                  <a:pt x="455" y="370"/>
                </a:lnTo>
                <a:lnTo>
                  <a:pt x="455" y="86"/>
                </a:lnTo>
                <a:lnTo>
                  <a:pt x="77" y="86"/>
                </a:lnTo>
                <a:close/>
                <a:moveTo>
                  <a:pt x="395" y="218"/>
                </a:moveTo>
                <a:lnTo>
                  <a:pt x="330" y="236"/>
                </a:lnTo>
                <a:lnTo>
                  <a:pt x="327" y="247"/>
                </a:lnTo>
                <a:lnTo>
                  <a:pt x="390" y="246"/>
                </a:lnTo>
                <a:lnTo>
                  <a:pt x="395" y="218"/>
                </a:lnTo>
                <a:close/>
                <a:moveTo>
                  <a:pt x="184" y="264"/>
                </a:moveTo>
                <a:lnTo>
                  <a:pt x="190" y="287"/>
                </a:lnTo>
                <a:lnTo>
                  <a:pt x="226" y="287"/>
                </a:lnTo>
                <a:lnTo>
                  <a:pt x="271" y="286"/>
                </a:lnTo>
                <a:lnTo>
                  <a:pt x="314" y="284"/>
                </a:lnTo>
                <a:lnTo>
                  <a:pt x="352" y="284"/>
                </a:lnTo>
                <a:lnTo>
                  <a:pt x="357" y="262"/>
                </a:lnTo>
                <a:lnTo>
                  <a:pt x="184" y="264"/>
                </a:lnTo>
                <a:close/>
                <a:moveTo>
                  <a:pt x="150" y="221"/>
                </a:moveTo>
                <a:lnTo>
                  <a:pt x="156" y="249"/>
                </a:lnTo>
                <a:lnTo>
                  <a:pt x="218" y="248"/>
                </a:lnTo>
                <a:lnTo>
                  <a:pt x="216" y="239"/>
                </a:lnTo>
                <a:lnTo>
                  <a:pt x="150" y="221"/>
                </a:lnTo>
                <a:close/>
                <a:moveTo>
                  <a:pt x="217" y="152"/>
                </a:moveTo>
                <a:lnTo>
                  <a:pt x="203" y="152"/>
                </a:lnTo>
                <a:lnTo>
                  <a:pt x="178" y="183"/>
                </a:lnTo>
                <a:lnTo>
                  <a:pt x="188" y="183"/>
                </a:lnTo>
                <a:lnTo>
                  <a:pt x="198" y="183"/>
                </a:lnTo>
                <a:lnTo>
                  <a:pt x="217" y="152"/>
                </a:lnTo>
                <a:close/>
                <a:moveTo>
                  <a:pt x="338" y="159"/>
                </a:moveTo>
                <a:lnTo>
                  <a:pt x="353" y="181"/>
                </a:lnTo>
                <a:lnTo>
                  <a:pt x="367" y="181"/>
                </a:lnTo>
                <a:lnTo>
                  <a:pt x="343" y="149"/>
                </a:lnTo>
                <a:lnTo>
                  <a:pt x="245" y="151"/>
                </a:lnTo>
                <a:lnTo>
                  <a:pt x="230" y="182"/>
                </a:lnTo>
                <a:lnTo>
                  <a:pt x="253" y="182"/>
                </a:lnTo>
                <a:lnTo>
                  <a:pt x="277" y="181"/>
                </a:lnTo>
                <a:lnTo>
                  <a:pt x="300" y="181"/>
                </a:lnTo>
                <a:lnTo>
                  <a:pt x="324" y="181"/>
                </a:lnTo>
                <a:lnTo>
                  <a:pt x="323" y="159"/>
                </a:lnTo>
                <a:lnTo>
                  <a:pt x="338" y="159"/>
                </a:lnTo>
                <a:close/>
                <a:moveTo>
                  <a:pt x="391" y="181"/>
                </a:moveTo>
                <a:lnTo>
                  <a:pt x="352" y="134"/>
                </a:lnTo>
                <a:lnTo>
                  <a:pt x="312" y="135"/>
                </a:lnTo>
                <a:lnTo>
                  <a:pt x="272" y="135"/>
                </a:lnTo>
                <a:lnTo>
                  <a:pt x="232" y="137"/>
                </a:lnTo>
                <a:lnTo>
                  <a:pt x="194" y="137"/>
                </a:lnTo>
                <a:lnTo>
                  <a:pt x="155" y="183"/>
                </a:lnTo>
                <a:lnTo>
                  <a:pt x="130" y="212"/>
                </a:lnTo>
                <a:lnTo>
                  <a:pt x="131" y="228"/>
                </a:lnTo>
                <a:lnTo>
                  <a:pt x="124" y="228"/>
                </a:lnTo>
                <a:lnTo>
                  <a:pt x="124" y="328"/>
                </a:lnTo>
                <a:lnTo>
                  <a:pt x="177" y="329"/>
                </a:lnTo>
                <a:lnTo>
                  <a:pt x="177" y="307"/>
                </a:lnTo>
                <a:lnTo>
                  <a:pt x="368" y="304"/>
                </a:lnTo>
                <a:lnTo>
                  <a:pt x="368" y="326"/>
                </a:lnTo>
                <a:lnTo>
                  <a:pt x="421" y="326"/>
                </a:lnTo>
                <a:lnTo>
                  <a:pt x="421" y="225"/>
                </a:lnTo>
                <a:lnTo>
                  <a:pt x="414" y="225"/>
                </a:lnTo>
                <a:lnTo>
                  <a:pt x="415" y="207"/>
                </a:lnTo>
                <a:lnTo>
                  <a:pt x="391" y="181"/>
                </a:lnTo>
                <a:close/>
                <a:moveTo>
                  <a:pt x="12" y="29"/>
                </a:moveTo>
                <a:lnTo>
                  <a:pt x="49" y="23"/>
                </a:lnTo>
                <a:lnTo>
                  <a:pt x="87" y="17"/>
                </a:lnTo>
                <a:lnTo>
                  <a:pt x="123" y="12"/>
                </a:lnTo>
                <a:lnTo>
                  <a:pt x="158" y="7"/>
                </a:lnTo>
                <a:lnTo>
                  <a:pt x="192" y="5"/>
                </a:lnTo>
                <a:lnTo>
                  <a:pt x="226" y="3"/>
                </a:lnTo>
                <a:lnTo>
                  <a:pt x="260" y="0"/>
                </a:lnTo>
                <a:lnTo>
                  <a:pt x="292" y="0"/>
                </a:lnTo>
                <a:lnTo>
                  <a:pt x="324" y="0"/>
                </a:lnTo>
                <a:lnTo>
                  <a:pt x="356" y="0"/>
                </a:lnTo>
                <a:lnTo>
                  <a:pt x="386" y="2"/>
                </a:lnTo>
                <a:lnTo>
                  <a:pt x="415" y="4"/>
                </a:lnTo>
                <a:lnTo>
                  <a:pt x="445" y="6"/>
                </a:lnTo>
                <a:lnTo>
                  <a:pt x="473" y="10"/>
                </a:lnTo>
                <a:lnTo>
                  <a:pt x="501" y="13"/>
                </a:lnTo>
                <a:lnTo>
                  <a:pt x="528" y="18"/>
                </a:lnTo>
                <a:lnTo>
                  <a:pt x="528" y="71"/>
                </a:lnTo>
                <a:lnTo>
                  <a:pt x="549" y="71"/>
                </a:lnTo>
                <a:lnTo>
                  <a:pt x="561" y="24"/>
                </a:lnTo>
                <a:lnTo>
                  <a:pt x="579" y="27"/>
                </a:lnTo>
                <a:lnTo>
                  <a:pt x="595" y="31"/>
                </a:lnTo>
                <a:lnTo>
                  <a:pt x="595" y="71"/>
                </a:lnTo>
                <a:lnTo>
                  <a:pt x="616" y="71"/>
                </a:lnTo>
                <a:lnTo>
                  <a:pt x="625" y="39"/>
                </a:lnTo>
                <a:lnTo>
                  <a:pt x="640" y="43"/>
                </a:lnTo>
                <a:lnTo>
                  <a:pt x="655" y="46"/>
                </a:lnTo>
                <a:lnTo>
                  <a:pt x="655" y="71"/>
                </a:lnTo>
                <a:lnTo>
                  <a:pt x="676" y="71"/>
                </a:lnTo>
                <a:lnTo>
                  <a:pt x="682" y="54"/>
                </a:lnTo>
                <a:lnTo>
                  <a:pt x="694" y="59"/>
                </a:lnTo>
                <a:lnTo>
                  <a:pt x="705" y="63"/>
                </a:lnTo>
                <a:lnTo>
                  <a:pt x="705" y="126"/>
                </a:lnTo>
                <a:lnTo>
                  <a:pt x="527" y="201"/>
                </a:lnTo>
                <a:lnTo>
                  <a:pt x="527" y="424"/>
                </a:lnTo>
                <a:lnTo>
                  <a:pt x="495" y="430"/>
                </a:lnTo>
                <a:lnTo>
                  <a:pt x="462" y="435"/>
                </a:lnTo>
                <a:lnTo>
                  <a:pt x="431" y="438"/>
                </a:lnTo>
                <a:lnTo>
                  <a:pt x="399" y="442"/>
                </a:lnTo>
                <a:lnTo>
                  <a:pt x="366" y="445"/>
                </a:lnTo>
                <a:lnTo>
                  <a:pt x="334" y="446"/>
                </a:lnTo>
                <a:lnTo>
                  <a:pt x="303" y="448"/>
                </a:lnTo>
                <a:lnTo>
                  <a:pt x="270" y="449"/>
                </a:lnTo>
                <a:lnTo>
                  <a:pt x="238" y="449"/>
                </a:lnTo>
                <a:lnTo>
                  <a:pt x="205" y="448"/>
                </a:lnTo>
                <a:lnTo>
                  <a:pt x="174" y="445"/>
                </a:lnTo>
                <a:lnTo>
                  <a:pt x="141" y="443"/>
                </a:lnTo>
                <a:lnTo>
                  <a:pt x="109" y="439"/>
                </a:lnTo>
                <a:lnTo>
                  <a:pt x="76" y="435"/>
                </a:lnTo>
                <a:lnTo>
                  <a:pt x="43" y="430"/>
                </a:lnTo>
                <a:lnTo>
                  <a:pt x="12" y="424"/>
                </a:lnTo>
                <a:lnTo>
                  <a:pt x="7" y="376"/>
                </a:lnTo>
                <a:lnTo>
                  <a:pt x="3" y="328"/>
                </a:lnTo>
                <a:lnTo>
                  <a:pt x="1" y="279"/>
                </a:lnTo>
                <a:lnTo>
                  <a:pt x="0" y="230"/>
                </a:lnTo>
                <a:lnTo>
                  <a:pt x="0" y="181"/>
                </a:lnTo>
                <a:lnTo>
                  <a:pt x="2" y="131"/>
                </a:lnTo>
                <a:lnTo>
                  <a:pt x="6" y="80"/>
                </a:lnTo>
                <a:lnTo>
                  <a:pt x="12" y="29"/>
                </a:lnTo>
                <a:lnTo>
                  <a:pt x="12" y="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0" name="Google Shape;950;p37"/>
          <p:cNvSpPr/>
          <p:nvPr/>
        </p:nvSpPr>
        <p:spPr>
          <a:xfrm>
            <a:off x="7558678" y="1199104"/>
            <a:ext cx="247804" cy="247804"/>
          </a:xfrm>
          <a:custGeom>
            <a:rect b="b" l="l" r="r" t="t"/>
            <a:pathLst>
              <a:path extrusionOk="0" h="569" w="569">
                <a:moveTo>
                  <a:pt x="445" y="124"/>
                </a:moveTo>
                <a:lnTo>
                  <a:pt x="428" y="110"/>
                </a:lnTo>
                <a:lnTo>
                  <a:pt x="411" y="97"/>
                </a:lnTo>
                <a:lnTo>
                  <a:pt x="392" y="86"/>
                </a:lnTo>
                <a:lnTo>
                  <a:pt x="373" y="76"/>
                </a:lnTo>
                <a:lnTo>
                  <a:pt x="352" y="69"/>
                </a:lnTo>
                <a:lnTo>
                  <a:pt x="330" y="63"/>
                </a:lnTo>
                <a:lnTo>
                  <a:pt x="307" y="60"/>
                </a:lnTo>
                <a:lnTo>
                  <a:pt x="285" y="59"/>
                </a:lnTo>
                <a:lnTo>
                  <a:pt x="262" y="60"/>
                </a:lnTo>
                <a:lnTo>
                  <a:pt x="239" y="63"/>
                </a:lnTo>
                <a:lnTo>
                  <a:pt x="217" y="69"/>
                </a:lnTo>
                <a:lnTo>
                  <a:pt x="197" y="76"/>
                </a:lnTo>
                <a:lnTo>
                  <a:pt x="177" y="86"/>
                </a:lnTo>
                <a:lnTo>
                  <a:pt x="158" y="97"/>
                </a:lnTo>
                <a:lnTo>
                  <a:pt x="141" y="110"/>
                </a:lnTo>
                <a:lnTo>
                  <a:pt x="124" y="124"/>
                </a:lnTo>
                <a:lnTo>
                  <a:pt x="110" y="141"/>
                </a:lnTo>
                <a:lnTo>
                  <a:pt x="97" y="158"/>
                </a:lnTo>
                <a:lnTo>
                  <a:pt x="85" y="177"/>
                </a:lnTo>
                <a:lnTo>
                  <a:pt x="76" y="197"/>
                </a:lnTo>
                <a:lnTo>
                  <a:pt x="68" y="217"/>
                </a:lnTo>
                <a:lnTo>
                  <a:pt x="63" y="239"/>
                </a:lnTo>
                <a:lnTo>
                  <a:pt x="60" y="262"/>
                </a:lnTo>
                <a:lnTo>
                  <a:pt x="58" y="285"/>
                </a:lnTo>
                <a:lnTo>
                  <a:pt x="60" y="309"/>
                </a:lnTo>
                <a:lnTo>
                  <a:pt x="63" y="331"/>
                </a:lnTo>
                <a:lnTo>
                  <a:pt x="68" y="352"/>
                </a:lnTo>
                <a:lnTo>
                  <a:pt x="76" y="373"/>
                </a:lnTo>
                <a:lnTo>
                  <a:pt x="85" y="393"/>
                </a:lnTo>
                <a:lnTo>
                  <a:pt x="97" y="412"/>
                </a:lnTo>
                <a:lnTo>
                  <a:pt x="110" y="428"/>
                </a:lnTo>
                <a:lnTo>
                  <a:pt x="124" y="445"/>
                </a:lnTo>
                <a:lnTo>
                  <a:pt x="141" y="460"/>
                </a:lnTo>
                <a:lnTo>
                  <a:pt x="158" y="473"/>
                </a:lnTo>
                <a:lnTo>
                  <a:pt x="177" y="484"/>
                </a:lnTo>
                <a:lnTo>
                  <a:pt x="197" y="493"/>
                </a:lnTo>
                <a:lnTo>
                  <a:pt x="217" y="501"/>
                </a:lnTo>
                <a:lnTo>
                  <a:pt x="239" y="507"/>
                </a:lnTo>
                <a:lnTo>
                  <a:pt x="262" y="511"/>
                </a:lnTo>
                <a:lnTo>
                  <a:pt x="285" y="512"/>
                </a:lnTo>
                <a:lnTo>
                  <a:pt x="307" y="511"/>
                </a:lnTo>
                <a:lnTo>
                  <a:pt x="330" y="507"/>
                </a:lnTo>
                <a:lnTo>
                  <a:pt x="352" y="501"/>
                </a:lnTo>
                <a:lnTo>
                  <a:pt x="373" y="493"/>
                </a:lnTo>
                <a:lnTo>
                  <a:pt x="392" y="484"/>
                </a:lnTo>
                <a:lnTo>
                  <a:pt x="411" y="473"/>
                </a:lnTo>
                <a:lnTo>
                  <a:pt x="428" y="460"/>
                </a:lnTo>
                <a:lnTo>
                  <a:pt x="445" y="445"/>
                </a:lnTo>
                <a:lnTo>
                  <a:pt x="459" y="428"/>
                </a:lnTo>
                <a:lnTo>
                  <a:pt x="472" y="412"/>
                </a:lnTo>
                <a:lnTo>
                  <a:pt x="483" y="393"/>
                </a:lnTo>
                <a:lnTo>
                  <a:pt x="493" y="373"/>
                </a:lnTo>
                <a:lnTo>
                  <a:pt x="501" y="352"/>
                </a:lnTo>
                <a:lnTo>
                  <a:pt x="506" y="331"/>
                </a:lnTo>
                <a:lnTo>
                  <a:pt x="509" y="309"/>
                </a:lnTo>
                <a:lnTo>
                  <a:pt x="510" y="285"/>
                </a:lnTo>
                <a:lnTo>
                  <a:pt x="509" y="262"/>
                </a:lnTo>
                <a:lnTo>
                  <a:pt x="506" y="239"/>
                </a:lnTo>
                <a:lnTo>
                  <a:pt x="501" y="217"/>
                </a:lnTo>
                <a:lnTo>
                  <a:pt x="493" y="197"/>
                </a:lnTo>
                <a:lnTo>
                  <a:pt x="483" y="177"/>
                </a:lnTo>
                <a:lnTo>
                  <a:pt x="472" y="158"/>
                </a:lnTo>
                <a:lnTo>
                  <a:pt x="459" y="141"/>
                </a:lnTo>
                <a:lnTo>
                  <a:pt x="445" y="124"/>
                </a:lnTo>
                <a:close/>
                <a:moveTo>
                  <a:pt x="246" y="133"/>
                </a:moveTo>
                <a:lnTo>
                  <a:pt x="266" y="245"/>
                </a:lnTo>
                <a:lnTo>
                  <a:pt x="262" y="248"/>
                </a:lnTo>
                <a:lnTo>
                  <a:pt x="256" y="252"/>
                </a:lnTo>
                <a:lnTo>
                  <a:pt x="252" y="256"/>
                </a:lnTo>
                <a:lnTo>
                  <a:pt x="247" y="261"/>
                </a:lnTo>
                <a:lnTo>
                  <a:pt x="245" y="266"/>
                </a:lnTo>
                <a:lnTo>
                  <a:pt x="243" y="272"/>
                </a:lnTo>
                <a:lnTo>
                  <a:pt x="242" y="278"/>
                </a:lnTo>
                <a:lnTo>
                  <a:pt x="240" y="285"/>
                </a:lnTo>
                <a:lnTo>
                  <a:pt x="242" y="293"/>
                </a:lnTo>
                <a:lnTo>
                  <a:pt x="244" y="302"/>
                </a:lnTo>
                <a:lnTo>
                  <a:pt x="247" y="309"/>
                </a:lnTo>
                <a:lnTo>
                  <a:pt x="252" y="315"/>
                </a:lnTo>
                <a:lnTo>
                  <a:pt x="258" y="320"/>
                </a:lnTo>
                <a:lnTo>
                  <a:pt x="265" y="324"/>
                </a:lnTo>
                <a:lnTo>
                  <a:pt x="273" y="327"/>
                </a:lnTo>
                <a:lnTo>
                  <a:pt x="281" y="329"/>
                </a:lnTo>
                <a:lnTo>
                  <a:pt x="285" y="349"/>
                </a:lnTo>
                <a:lnTo>
                  <a:pt x="310" y="344"/>
                </a:lnTo>
                <a:lnTo>
                  <a:pt x="305" y="324"/>
                </a:lnTo>
                <a:lnTo>
                  <a:pt x="310" y="320"/>
                </a:lnTo>
                <a:lnTo>
                  <a:pt x="314" y="317"/>
                </a:lnTo>
                <a:lnTo>
                  <a:pt x="318" y="312"/>
                </a:lnTo>
                <a:lnTo>
                  <a:pt x="321" y="307"/>
                </a:lnTo>
                <a:lnTo>
                  <a:pt x="325" y="303"/>
                </a:lnTo>
                <a:lnTo>
                  <a:pt x="326" y="297"/>
                </a:lnTo>
                <a:lnTo>
                  <a:pt x="327" y="291"/>
                </a:lnTo>
                <a:lnTo>
                  <a:pt x="328" y="285"/>
                </a:lnTo>
                <a:lnTo>
                  <a:pt x="327" y="276"/>
                </a:lnTo>
                <a:lnTo>
                  <a:pt x="325" y="269"/>
                </a:lnTo>
                <a:lnTo>
                  <a:pt x="321" y="261"/>
                </a:lnTo>
                <a:lnTo>
                  <a:pt x="316" y="255"/>
                </a:lnTo>
                <a:lnTo>
                  <a:pt x="310" y="249"/>
                </a:lnTo>
                <a:lnTo>
                  <a:pt x="303" y="245"/>
                </a:lnTo>
                <a:lnTo>
                  <a:pt x="294" y="243"/>
                </a:lnTo>
                <a:lnTo>
                  <a:pt x="286" y="242"/>
                </a:lnTo>
                <a:lnTo>
                  <a:pt x="260" y="130"/>
                </a:lnTo>
                <a:lnTo>
                  <a:pt x="246" y="133"/>
                </a:lnTo>
                <a:close/>
                <a:moveTo>
                  <a:pt x="108" y="351"/>
                </a:moveTo>
                <a:lnTo>
                  <a:pt x="144" y="351"/>
                </a:lnTo>
                <a:lnTo>
                  <a:pt x="144" y="343"/>
                </a:lnTo>
                <a:lnTo>
                  <a:pt x="117" y="343"/>
                </a:lnTo>
                <a:lnTo>
                  <a:pt x="117" y="330"/>
                </a:lnTo>
                <a:lnTo>
                  <a:pt x="141" y="330"/>
                </a:lnTo>
                <a:lnTo>
                  <a:pt x="141" y="322"/>
                </a:lnTo>
                <a:lnTo>
                  <a:pt x="117" y="322"/>
                </a:lnTo>
                <a:lnTo>
                  <a:pt x="117" y="311"/>
                </a:lnTo>
                <a:lnTo>
                  <a:pt x="143" y="311"/>
                </a:lnTo>
                <a:lnTo>
                  <a:pt x="143" y="303"/>
                </a:lnTo>
                <a:lnTo>
                  <a:pt x="108" y="303"/>
                </a:lnTo>
                <a:lnTo>
                  <a:pt x="108" y="351"/>
                </a:lnTo>
                <a:close/>
                <a:moveTo>
                  <a:pt x="427" y="351"/>
                </a:moveTo>
                <a:lnTo>
                  <a:pt x="436" y="351"/>
                </a:lnTo>
                <a:lnTo>
                  <a:pt x="436" y="331"/>
                </a:lnTo>
                <a:lnTo>
                  <a:pt x="456" y="331"/>
                </a:lnTo>
                <a:lnTo>
                  <a:pt x="456" y="323"/>
                </a:lnTo>
                <a:lnTo>
                  <a:pt x="436" y="323"/>
                </a:lnTo>
                <a:lnTo>
                  <a:pt x="436" y="311"/>
                </a:lnTo>
                <a:lnTo>
                  <a:pt x="460" y="311"/>
                </a:lnTo>
                <a:lnTo>
                  <a:pt x="460" y="303"/>
                </a:lnTo>
                <a:lnTo>
                  <a:pt x="427" y="303"/>
                </a:lnTo>
                <a:lnTo>
                  <a:pt x="427" y="351"/>
                </a:lnTo>
                <a:close/>
                <a:moveTo>
                  <a:pt x="285" y="102"/>
                </a:moveTo>
                <a:lnTo>
                  <a:pt x="266" y="103"/>
                </a:lnTo>
                <a:lnTo>
                  <a:pt x="247" y="107"/>
                </a:lnTo>
                <a:lnTo>
                  <a:pt x="230" y="110"/>
                </a:lnTo>
                <a:lnTo>
                  <a:pt x="213" y="117"/>
                </a:lnTo>
                <a:lnTo>
                  <a:pt x="197" y="124"/>
                </a:lnTo>
                <a:lnTo>
                  <a:pt x="183" y="134"/>
                </a:lnTo>
                <a:lnTo>
                  <a:pt x="169" y="144"/>
                </a:lnTo>
                <a:lnTo>
                  <a:pt x="156" y="156"/>
                </a:lnTo>
                <a:lnTo>
                  <a:pt x="144" y="169"/>
                </a:lnTo>
                <a:lnTo>
                  <a:pt x="134" y="183"/>
                </a:lnTo>
                <a:lnTo>
                  <a:pt x="124" y="198"/>
                </a:lnTo>
                <a:lnTo>
                  <a:pt x="116" y="214"/>
                </a:lnTo>
                <a:lnTo>
                  <a:pt x="110" y="231"/>
                </a:lnTo>
                <a:lnTo>
                  <a:pt x="105" y="248"/>
                </a:lnTo>
                <a:lnTo>
                  <a:pt x="103" y="266"/>
                </a:lnTo>
                <a:lnTo>
                  <a:pt x="102" y="285"/>
                </a:lnTo>
                <a:lnTo>
                  <a:pt x="102" y="289"/>
                </a:lnTo>
                <a:lnTo>
                  <a:pt x="102" y="292"/>
                </a:lnTo>
                <a:lnTo>
                  <a:pt x="122" y="292"/>
                </a:lnTo>
                <a:lnTo>
                  <a:pt x="149" y="292"/>
                </a:lnTo>
                <a:lnTo>
                  <a:pt x="149" y="278"/>
                </a:lnTo>
                <a:lnTo>
                  <a:pt x="122" y="278"/>
                </a:lnTo>
                <a:lnTo>
                  <a:pt x="123" y="259"/>
                </a:lnTo>
                <a:lnTo>
                  <a:pt x="128" y="242"/>
                </a:lnTo>
                <a:lnTo>
                  <a:pt x="132" y="225"/>
                </a:lnTo>
                <a:lnTo>
                  <a:pt x="139" y="210"/>
                </a:lnTo>
                <a:lnTo>
                  <a:pt x="163" y="223"/>
                </a:lnTo>
                <a:lnTo>
                  <a:pt x="170" y="211"/>
                </a:lnTo>
                <a:lnTo>
                  <a:pt x="147" y="197"/>
                </a:lnTo>
                <a:lnTo>
                  <a:pt x="157" y="183"/>
                </a:lnTo>
                <a:lnTo>
                  <a:pt x="169" y="170"/>
                </a:lnTo>
                <a:lnTo>
                  <a:pt x="183" y="157"/>
                </a:lnTo>
                <a:lnTo>
                  <a:pt x="197" y="148"/>
                </a:lnTo>
                <a:lnTo>
                  <a:pt x="210" y="170"/>
                </a:lnTo>
                <a:lnTo>
                  <a:pt x="223" y="163"/>
                </a:lnTo>
                <a:lnTo>
                  <a:pt x="209" y="141"/>
                </a:lnTo>
                <a:lnTo>
                  <a:pt x="225" y="133"/>
                </a:lnTo>
                <a:lnTo>
                  <a:pt x="242" y="128"/>
                </a:lnTo>
                <a:lnTo>
                  <a:pt x="259" y="124"/>
                </a:lnTo>
                <a:lnTo>
                  <a:pt x="278" y="122"/>
                </a:lnTo>
                <a:lnTo>
                  <a:pt x="278" y="149"/>
                </a:lnTo>
                <a:lnTo>
                  <a:pt x="292" y="149"/>
                </a:lnTo>
                <a:lnTo>
                  <a:pt x="292" y="122"/>
                </a:lnTo>
                <a:lnTo>
                  <a:pt x="310" y="124"/>
                </a:lnTo>
                <a:lnTo>
                  <a:pt x="327" y="128"/>
                </a:lnTo>
                <a:lnTo>
                  <a:pt x="344" y="133"/>
                </a:lnTo>
                <a:lnTo>
                  <a:pt x="360" y="141"/>
                </a:lnTo>
                <a:lnTo>
                  <a:pt x="346" y="163"/>
                </a:lnTo>
                <a:lnTo>
                  <a:pt x="359" y="170"/>
                </a:lnTo>
                <a:lnTo>
                  <a:pt x="372" y="148"/>
                </a:lnTo>
                <a:lnTo>
                  <a:pt x="386" y="157"/>
                </a:lnTo>
                <a:lnTo>
                  <a:pt x="400" y="170"/>
                </a:lnTo>
                <a:lnTo>
                  <a:pt x="412" y="183"/>
                </a:lnTo>
                <a:lnTo>
                  <a:pt x="422" y="197"/>
                </a:lnTo>
                <a:lnTo>
                  <a:pt x="399" y="211"/>
                </a:lnTo>
                <a:lnTo>
                  <a:pt x="406" y="223"/>
                </a:lnTo>
                <a:lnTo>
                  <a:pt x="429" y="210"/>
                </a:lnTo>
                <a:lnTo>
                  <a:pt x="436" y="225"/>
                </a:lnTo>
                <a:lnTo>
                  <a:pt x="442" y="242"/>
                </a:lnTo>
                <a:lnTo>
                  <a:pt x="446" y="259"/>
                </a:lnTo>
                <a:lnTo>
                  <a:pt x="447" y="278"/>
                </a:lnTo>
                <a:lnTo>
                  <a:pt x="420" y="278"/>
                </a:lnTo>
                <a:lnTo>
                  <a:pt x="420" y="292"/>
                </a:lnTo>
                <a:lnTo>
                  <a:pt x="447" y="292"/>
                </a:lnTo>
                <a:lnTo>
                  <a:pt x="455" y="292"/>
                </a:lnTo>
                <a:lnTo>
                  <a:pt x="467" y="292"/>
                </a:lnTo>
                <a:lnTo>
                  <a:pt x="467" y="289"/>
                </a:lnTo>
                <a:lnTo>
                  <a:pt x="467" y="285"/>
                </a:lnTo>
                <a:lnTo>
                  <a:pt x="466" y="266"/>
                </a:lnTo>
                <a:lnTo>
                  <a:pt x="463" y="248"/>
                </a:lnTo>
                <a:lnTo>
                  <a:pt x="459" y="231"/>
                </a:lnTo>
                <a:lnTo>
                  <a:pt x="453" y="214"/>
                </a:lnTo>
                <a:lnTo>
                  <a:pt x="445" y="198"/>
                </a:lnTo>
                <a:lnTo>
                  <a:pt x="435" y="183"/>
                </a:lnTo>
                <a:lnTo>
                  <a:pt x="425" y="169"/>
                </a:lnTo>
                <a:lnTo>
                  <a:pt x="413" y="156"/>
                </a:lnTo>
                <a:lnTo>
                  <a:pt x="400" y="144"/>
                </a:lnTo>
                <a:lnTo>
                  <a:pt x="386" y="134"/>
                </a:lnTo>
                <a:lnTo>
                  <a:pt x="372" y="124"/>
                </a:lnTo>
                <a:lnTo>
                  <a:pt x="355" y="117"/>
                </a:lnTo>
                <a:lnTo>
                  <a:pt x="339" y="110"/>
                </a:lnTo>
                <a:lnTo>
                  <a:pt x="321" y="107"/>
                </a:lnTo>
                <a:lnTo>
                  <a:pt x="303" y="103"/>
                </a:lnTo>
                <a:lnTo>
                  <a:pt x="285" y="102"/>
                </a:lnTo>
                <a:lnTo>
                  <a:pt x="285" y="102"/>
                </a:lnTo>
                <a:close/>
                <a:moveTo>
                  <a:pt x="285" y="0"/>
                </a:moveTo>
                <a:lnTo>
                  <a:pt x="299" y="1"/>
                </a:lnTo>
                <a:lnTo>
                  <a:pt x="313" y="2"/>
                </a:lnTo>
                <a:lnTo>
                  <a:pt x="327" y="3"/>
                </a:lnTo>
                <a:lnTo>
                  <a:pt x="341" y="6"/>
                </a:lnTo>
                <a:lnTo>
                  <a:pt x="355" y="9"/>
                </a:lnTo>
                <a:lnTo>
                  <a:pt x="370" y="13"/>
                </a:lnTo>
                <a:lnTo>
                  <a:pt x="382" y="18"/>
                </a:lnTo>
                <a:lnTo>
                  <a:pt x="395" y="22"/>
                </a:lnTo>
                <a:lnTo>
                  <a:pt x="408" y="28"/>
                </a:lnTo>
                <a:lnTo>
                  <a:pt x="420" y="35"/>
                </a:lnTo>
                <a:lnTo>
                  <a:pt x="432" y="42"/>
                </a:lnTo>
                <a:lnTo>
                  <a:pt x="443" y="49"/>
                </a:lnTo>
                <a:lnTo>
                  <a:pt x="455" y="57"/>
                </a:lnTo>
                <a:lnTo>
                  <a:pt x="466" y="66"/>
                </a:lnTo>
                <a:lnTo>
                  <a:pt x="476" y="74"/>
                </a:lnTo>
                <a:lnTo>
                  <a:pt x="486" y="83"/>
                </a:lnTo>
                <a:lnTo>
                  <a:pt x="495" y="94"/>
                </a:lnTo>
                <a:lnTo>
                  <a:pt x="504" y="104"/>
                </a:lnTo>
                <a:lnTo>
                  <a:pt x="513" y="115"/>
                </a:lnTo>
                <a:lnTo>
                  <a:pt x="521" y="126"/>
                </a:lnTo>
                <a:lnTo>
                  <a:pt x="528" y="137"/>
                </a:lnTo>
                <a:lnTo>
                  <a:pt x="535" y="149"/>
                </a:lnTo>
                <a:lnTo>
                  <a:pt x="541" y="162"/>
                </a:lnTo>
                <a:lnTo>
                  <a:pt x="547" y="174"/>
                </a:lnTo>
                <a:lnTo>
                  <a:pt x="551" y="187"/>
                </a:lnTo>
                <a:lnTo>
                  <a:pt x="556" y="201"/>
                </a:lnTo>
                <a:lnTo>
                  <a:pt x="560" y="214"/>
                </a:lnTo>
                <a:lnTo>
                  <a:pt x="563" y="228"/>
                </a:lnTo>
                <a:lnTo>
                  <a:pt x="566" y="242"/>
                </a:lnTo>
                <a:lnTo>
                  <a:pt x="568" y="256"/>
                </a:lnTo>
                <a:lnTo>
                  <a:pt x="569" y="270"/>
                </a:lnTo>
                <a:lnTo>
                  <a:pt x="569" y="285"/>
                </a:lnTo>
                <a:lnTo>
                  <a:pt x="569" y="299"/>
                </a:lnTo>
                <a:lnTo>
                  <a:pt x="568" y="315"/>
                </a:lnTo>
                <a:lnTo>
                  <a:pt x="566" y="329"/>
                </a:lnTo>
                <a:lnTo>
                  <a:pt x="563" y="343"/>
                </a:lnTo>
                <a:lnTo>
                  <a:pt x="560" y="356"/>
                </a:lnTo>
                <a:lnTo>
                  <a:pt x="556" y="370"/>
                </a:lnTo>
                <a:lnTo>
                  <a:pt x="551" y="383"/>
                </a:lnTo>
                <a:lnTo>
                  <a:pt x="547" y="395"/>
                </a:lnTo>
                <a:lnTo>
                  <a:pt x="541" y="408"/>
                </a:lnTo>
                <a:lnTo>
                  <a:pt x="535" y="420"/>
                </a:lnTo>
                <a:lnTo>
                  <a:pt x="528" y="432"/>
                </a:lnTo>
                <a:lnTo>
                  <a:pt x="521" y="444"/>
                </a:lnTo>
                <a:lnTo>
                  <a:pt x="513" y="455"/>
                </a:lnTo>
                <a:lnTo>
                  <a:pt x="504" y="466"/>
                </a:lnTo>
                <a:lnTo>
                  <a:pt x="495" y="476"/>
                </a:lnTo>
                <a:lnTo>
                  <a:pt x="486" y="486"/>
                </a:lnTo>
                <a:lnTo>
                  <a:pt x="476" y="495"/>
                </a:lnTo>
                <a:lnTo>
                  <a:pt x="466" y="505"/>
                </a:lnTo>
                <a:lnTo>
                  <a:pt x="455" y="513"/>
                </a:lnTo>
                <a:lnTo>
                  <a:pt x="443" y="521"/>
                </a:lnTo>
                <a:lnTo>
                  <a:pt x="432" y="528"/>
                </a:lnTo>
                <a:lnTo>
                  <a:pt x="420" y="535"/>
                </a:lnTo>
                <a:lnTo>
                  <a:pt x="408" y="541"/>
                </a:lnTo>
                <a:lnTo>
                  <a:pt x="395" y="547"/>
                </a:lnTo>
                <a:lnTo>
                  <a:pt x="382" y="552"/>
                </a:lnTo>
                <a:lnTo>
                  <a:pt x="370" y="556"/>
                </a:lnTo>
                <a:lnTo>
                  <a:pt x="355" y="561"/>
                </a:lnTo>
                <a:lnTo>
                  <a:pt x="341" y="563"/>
                </a:lnTo>
                <a:lnTo>
                  <a:pt x="327" y="566"/>
                </a:lnTo>
                <a:lnTo>
                  <a:pt x="313" y="568"/>
                </a:lnTo>
                <a:lnTo>
                  <a:pt x="299" y="569"/>
                </a:lnTo>
                <a:lnTo>
                  <a:pt x="285" y="569"/>
                </a:lnTo>
                <a:lnTo>
                  <a:pt x="270" y="569"/>
                </a:lnTo>
                <a:lnTo>
                  <a:pt x="256" y="568"/>
                </a:lnTo>
                <a:lnTo>
                  <a:pt x="242" y="566"/>
                </a:lnTo>
                <a:lnTo>
                  <a:pt x="227" y="563"/>
                </a:lnTo>
                <a:lnTo>
                  <a:pt x="213" y="561"/>
                </a:lnTo>
                <a:lnTo>
                  <a:pt x="199" y="556"/>
                </a:lnTo>
                <a:lnTo>
                  <a:pt x="186" y="552"/>
                </a:lnTo>
                <a:lnTo>
                  <a:pt x="174" y="547"/>
                </a:lnTo>
                <a:lnTo>
                  <a:pt x="161" y="541"/>
                </a:lnTo>
                <a:lnTo>
                  <a:pt x="149" y="535"/>
                </a:lnTo>
                <a:lnTo>
                  <a:pt x="137" y="528"/>
                </a:lnTo>
                <a:lnTo>
                  <a:pt x="125" y="521"/>
                </a:lnTo>
                <a:lnTo>
                  <a:pt x="115" y="513"/>
                </a:lnTo>
                <a:lnTo>
                  <a:pt x="103" y="505"/>
                </a:lnTo>
                <a:lnTo>
                  <a:pt x="94" y="495"/>
                </a:lnTo>
                <a:lnTo>
                  <a:pt x="83" y="486"/>
                </a:lnTo>
                <a:lnTo>
                  <a:pt x="74" y="476"/>
                </a:lnTo>
                <a:lnTo>
                  <a:pt x="66" y="466"/>
                </a:lnTo>
                <a:lnTo>
                  <a:pt x="56" y="455"/>
                </a:lnTo>
                <a:lnTo>
                  <a:pt x="49" y="444"/>
                </a:lnTo>
                <a:lnTo>
                  <a:pt x="41" y="432"/>
                </a:lnTo>
                <a:lnTo>
                  <a:pt x="34" y="420"/>
                </a:lnTo>
                <a:lnTo>
                  <a:pt x="28" y="408"/>
                </a:lnTo>
                <a:lnTo>
                  <a:pt x="22" y="395"/>
                </a:lnTo>
                <a:lnTo>
                  <a:pt x="17" y="383"/>
                </a:lnTo>
                <a:lnTo>
                  <a:pt x="13" y="370"/>
                </a:lnTo>
                <a:lnTo>
                  <a:pt x="9" y="356"/>
                </a:lnTo>
                <a:lnTo>
                  <a:pt x="6" y="343"/>
                </a:lnTo>
                <a:lnTo>
                  <a:pt x="3" y="329"/>
                </a:lnTo>
                <a:lnTo>
                  <a:pt x="1" y="315"/>
                </a:lnTo>
                <a:lnTo>
                  <a:pt x="1" y="299"/>
                </a:lnTo>
                <a:lnTo>
                  <a:pt x="0" y="285"/>
                </a:lnTo>
                <a:lnTo>
                  <a:pt x="1" y="270"/>
                </a:lnTo>
                <a:lnTo>
                  <a:pt x="1" y="256"/>
                </a:lnTo>
                <a:lnTo>
                  <a:pt x="3" y="242"/>
                </a:lnTo>
                <a:lnTo>
                  <a:pt x="6" y="228"/>
                </a:lnTo>
                <a:lnTo>
                  <a:pt x="9" y="214"/>
                </a:lnTo>
                <a:lnTo>
                  <a:pt x="13" y="201"/>
                </a:lnTo>
                <a:lnTo>
                  <a:pt x="17" y="187"/>
                </a:lnTo>
                <a:lnTo>
                  <a:pt x="22" y="174"/>
                </a:lnTo>
                <a:lnTo>
                  <a:pt x="28" y="162"/>
                </a:lnTo>
                <a:lnTo>
                  <a:pt x="34" y="149"/>
                </a:lnTo>
                <a:lnTo>
                  <a:pt x="41" y="137"/>
                </a:lnTo>
                <a:lnTo>
                  <a:pt x="49" y="126"/>
                </a:lnTo>
                <a:lnTo>
                  <a:pt x="56" y="115"/>
                </a:lnTo>
                <a:lnTo>
                  <a:pt x="66" y="104"/>
                </a:lnTo>
                <a:lnTo>
                  <a:pt x="74" y="94"/>
                </a:lnTo>
                <a:lnTo>
                  <a:pt x="83" y="83"/>
                </a:lnTo>
                <a:lnTo>
                  <a:pt x="94" y="74"/>
                </a:lnTo>
                <a:lnTo>
                  <a:pt x="103" y="66"/>
                </a:lnTo>
                <a:lnTo>
                  <a:pt x="115" y="57"/>
                </a:lnTo>
                <a:lnTo>
                  <a:pt x="125" y="49"/>
                </a:lnTo>
                <a:lnTo>
                  <a:pt x="137" y="42"/>
                </a:lnTo>
                <a:lnTo>
                  <a:pt x="149" y="35"/>
                </a:lnTo>
                <a:lnTo>
                  <a:pt x="161" y="28"/>
                </a:lnTo>
                <a:lnTo>
                  <a:pt x="174" y="22"/>
                </a:lnTo>
                <a:lnTo>
                  <a:pt x="186" y="18"/>
                </a:lnTo>
                <a:lnTo>
                  <a:pt x="199" y="13"/>
                </a:lnTo>
                <a:lnTo>
                  <a:pt x="213" y="9"/>
                </a:lnTo>
                <a:lnTo>
                  <a:pt x="227" y="6"/>
                </a:lnTo>
                <a:lnTo>
                  <a:pt x="242" y="3"/>
                </a:lnTo>
                <a:lnTo>
                  <a:pt x="256" y="2"/>
                </a:lnTo>
                <a:lnTo>
                  <a:pt x="270" y="1"/>
                </a:lnTo>
                <a:lnTo>
                  <a:pt x="285" y="0"/>
                </a:lnTo>
                <a:lnTo>
                  <a:pt x="28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1" name="Google Shape;951;p37"/>
          <p:cNvSpPr/>
          <p:nvPr/>
        </p:nvSpPr>
        <p:spPr>
          <a:xfrm>
            <a:off x="7981247" y="760884"/>
            <a:ext cx="247804" cy="281713"/>
          </a:xfrm>
          <a:custGeom>
            <a:rect b="b" l="l" r="r" t="t"/>
            <a:pathLst>
              <a:path extrusionOk="0" h="648" w="571">
                <a:moveTo>
                  <a:pt x="434" y="228"/>
                </a:moveTo>
                <a:lnTo>
                  <a:pt x="420" y="229"/>
                </a:lnTo>
                <a:lnTo>
                  <a:pt x="410" y="231"/>
                </a:lnTo>
                <a:lnTo>
                  <a:pt x="407" y="223"/>
                </a:lnTo>
                <a:lnTo>
                  <a:pt x="405" y="214"/>
                </a:lnTo>
                <a:lnTo>
                  <a:pt x="402" y="205"/>
                </a:lnTo>
                <a:lnTo>
                  <a:pt x="399" y="196"/>
                </a:lnTo>
                <a:lnTo>
                  <a:pt x="378" y="200"/>
                </a:lnTo>
                <a:lnTo>
                  <a:pt x="355" y="203"/>
                </a:lnTo>
                <a:lnTo>
                  <a:pt x="333" y="204"/>
                </a:lnTo>
                <a:lnTo>
                  <a:pt x="308" y="205"/>
                </a:lnTo>
                <a:lnTo>
                  <a:pt x="283" y="204"/>
                </a:lnTo>
                <a:lnTo>
                  <a:pt x="256" y="201"/>
                </a:lnTo>
                <a:lnTo>
                  <a:pt x="227" y="196"/>
                </a:lnTo>
                <a:lnTo>
                  <a:pt x="197" y="189"/>
                </a:lnTo>
                <a:lnTo>
                  <a:pt x="191" y="198"/>
                </a:lnTo>
                <a:lnTo>
                  <a:pt x="184" y="209"/>
                </a:lnTo>
                <a:lnTo>
                  <a:pt x="178" y="219"/>
                </a:lnTo>
                <a:lnTo>
                  <a:pt x="172" y="230"/>
                </a:lnTo>
                <a:lnTo>
                  <a:pt x="159" y="229"/>
                </a:lnTo>
                <a:lnTo>
                  <a:pt x="145" y="227"/>
                </a:lnTo>
                <a:lnTo>
                  <a:pt x="144" y="228"/>
                </a:lnTo>
                <a:lnTo>
                  <a:pt x="142" y="228"/>
                </a:lnTo>
                <a:lnTo>
                  <a:pt x="139" y="229"/>
                </a:lnTo>
                <a:lnTo>
                  <a:pt x="138" y="230"/>
                </a:lnTo>
                <a:lnTo>
                  <a:pt x="138" y="241"/>
                </a:lnTo>
                <a:lnTo>
                  <a:pt x="139" y="250"/>
                </a:lnTo>
                <a:lnTo>
                  <a:pt x="142" y="258"/>
                </a:lnTo>
                <a:lnTo>
                  <a:pt x="144" y="266"/>
                </a:lnTo>
                <a:lnTo>
                  <a:pt x="146" y="272"/>
                </a:lnTo>
                <a:lnTo>
                  <a:pt x="150" y="277"/>
                </a:lnTo>
                <a:lnTo>
                  <a:pt x="153" y="279"/>
                </a:lnTo>
                <a:lnTo>
                  <a:pt x="158" y="282"/>
                </a:lnTo>
                <a:lnTo>
                  <a:pt x="165" y="284"/>
                </a:lnTo>
                <a:lnTo>
                  <a:pt x="167" y="291"/>
                </a:lnTo>
                <a:lnTo>
                  <a:pt x="171" y="303"/>
                </a:lnTo>
                <a:lnTo>
                  <a:pt x="176" y="315"/>
                </a:lnTo>
                <a:lnTo>
                  <a:pt x="180" y="325"/>
                </a:lnTo>
                <a:lnTo>
                  <a:pt x="186" y="335"/>
                </a:lnTo>
                <a:lnTo>
                  <a:pt x="192" y="345"/>
                </a:lnTo>
                <a:lnTo>
                  <a:pt x="199" y="353"/>
                </a:lnTo>
                <a:lnTo>
                  <a:pt x="207" y="362"/>
                </a:lnTo>
                <a:lnTo>
                  <a:pt x="216" y="370"/>
                </a:lnTo>
                <a:lnTo>
                  <a:pt x="224" y="377"/>
                </a:lnTo>
                <a:lnTo>
                  <a:pt x="232" y="383"/>
                </a:lnTo>
                <a:lnTo>
                  <a:pt x="241" y="387"/>
                </a:lnTo>
                <a:lnTo>
                  <a:pt x="250" y="392"/>
                </a:lnTo>
                <a:lnTo>
                  <a:pt x="259" y="396"/>
                </a:lnTo>
                <a:lnTo>
                  <a:pt x="268" y="398"/>
                </a:lnTo>
                <a:lnTo>
                  <a:pt x="279" y="399"/>
                </a:lnTo>
                <a:lnTo>
                  <a:pt x="288" y="400"/>
                </a:lnTo>
                <a:lnTo>
                  <a:pt x="298" y="399"/>
                </a:lnTo>
                <a:lnTo>
                  <a:pt x="307" y="398"/>
                </a:lnTo>
                <a:lnTo>
                  <a:pt x="318" y="396"/>
                </a:lnTo>
                <a:lnTo>
                  <a:pt x="327" y="392"/>
                </a:lnTo>
                <a:lnTo>
                  <a:pt x="335" y="387"/>
                </a:lnTo>
                <a:lnTo>
                  <a:pt x="345" y="383"/>
                </a:lnTo>
                <a:lnTo>
                  <a:pt x="353" y="377"/>
                </a:lnTo>
                <a:lnTo>
                  <a:pt x="361" y="370"/>
                </a:lnTo>
                <a:lnTo>
                  <a:pt x="369" y="362"/>
                </a:lnTo>
                <a:lnTo>
                  <a:pt x="378" y="353"/>
                </a:lnTo>
                <a:lnTo>
                  <a:pt x="385" y="344"/>
                </a:lnTo>
                <a:lnTo>
                  <a:pt x="391" y="335"/>
                </a:lnTo>
                <a:lnTo>
                  <a:pt x="396" y="324"/>
                </a:lnTo>
                <a:lnTo>
                  <a:pt x="401" y="313"/>
                </a:lnTo>
                <a:lnTo>
                  <a:pt x="406" y="303"/>
                </a:lnTo>
                <a:lnTo>
                  <a:pt x="409" y="291"/>
                </a:lnTo>
                <a:lnTo>
                  <a:pt x="412" y="284"/>
                </a:lnTo>
                <a:lnTo>
                  <a:pt x="418" y="282"/>
                </a:lnTo>
                <a:lnTo>
                  <a:pt x="422" y="279"/>
                </a:lnTo>
                <a:lnTo>
                  <a:pt x="426" y="276"/>
                </a:lnTo>
                <a:lnTo>
                  <a:pt x="429" y="271"/>
                </a:lnTo>
                <a:lnTo>
                  <a:pt x="432" y="265"/>
                </a:lnTo>
                <a:lnTo>
                  <a:pt x="434" y="258"/>
                </a:lnTo>
                <a:lnTo>
                  <a:pt x="436" y="250"/>
                </a:lnTo>
                <a:lnTo>
                  <a:pt x="437" y="241"/>
                </a:lnTo>
                <a:lnTo>
                  <a:pt x="437" y="230"/>
                </a:lnTo>
                <a:lnTo>
                  <a:pt x="436" y="229"/>
                </a:lnTo>
                <a:lnTo>
                  <a:pt x="434" y="228"/>
                </a:lnTo>
                <a:lnTo>
                  <a:pt x="434" y="228"/>
                </a:lnTo>
                <a:close/>
                <a:moveTo>
                  <a:pt x="72" y="432"/>
                </a:moveTo>
                <a:lnTo>
                  <a:pt x="96" y="432"/>
                </a:lnTo>
                <a:lnTo>
                  <a:pt x="123" y="432"/>
                </a:lnTo>
                <a:lnTo>
                  <a:pt x="151" y="432"/>
                </a:lnTo>
                <a:lnTo>
                  <a:pt x="171" y="432"/>
                </a:lnTo>
                <a:lnTo>
                  <a:pt x="183" y="443"/>
                </a:lnTo>
                <a:lnTo>
                  <a:pt x="196" y="452"/>
                </a:lnTo>
                <a:lnTo>
                  <a:pt x="209" y="460"/>
                </a:lnTo>
                <a:lnTo>
                  <a:pt x="223" y="466"/>
                </a:lnTo>
                <a:lnTo>
                  <a:pt x="237" y="472"/>
                </a:lnTo>
                <a:lnTo>
                  <a:pt x="252" y="475"/>
                </a:lnTo>
                <a:lnTo>
                  <a:pt x="268" y="478"/>
                </a:lnTo>
                <a:lnTo>
                  <a:pt x="285" y="479"/>
                </a:lnTo>
                <a:lnTo>
                  <a:pt x="301" y="478"/>
                </a:lnTo>
                <a:lnTo>
                  <a:pt x="318" y="475"/>
                </a:lnTo>
                <a:lnTo>
                  <a:pt x="334" y="472"/>
                </a:lnTo>
                <a:lnTo>
                  <a:pt x="349" y="466"/>
                </a:lnTo>
                <a:lnTo>
                  <a:pt x="364" y="459"/>
                </a:lnTo>
                <a:lnTo>
                  <a:pt x="376" y="451"/>
                </a:lnTo>
                <a:lnTo>
                  <a:pt x="389" y="440"/>
                </a:lnTo>
                <a:lnTo>
                  <a:pt x="401" y="430"/>
                </a:lnTo>
                <a:lnTo>
                  <a:pt x="422" y="430"/>
                </a:lnTo>
                <a:lnTo>
                  <a:pt x="449" y="430"/>
                </a:lnTo>
                <a:lnTo>
                  <a:pt x="477" y="430"/>
                </a:lnTo>
                <a:lnTo>
                  <a:pt x="500" y="430"/>
                </a:lnTo>
                <a:lnTo>
                  <a:pt x="509" y="439"/>
                </a:lnTo>
                <a:lnTo>
                  <a:pt x="517" y="448"/>
                </a:lnTo>
                <a:lnTo>
                  <a:pt x="524" y="460"/>
                </a:lnTo>
                <a:lnTo>
                  <a:pt x="531" y="473"/>
                </a:lnTo>
                <a:lnTo>
                  <a:pt x="538" y="486"/>
                </a:lnTo>
                <a:lnTo>
                  <a:pt x="544" y="500"/>
                </a:lnTo>
                <a:lnTo>
                  <a:pt x="550" y="514"/>
                </a:lnTo>
                <a:lnTo>
                  <a:pt x="556" y="529"/>
                </a:lnTo>
                <a:lnTo>
                  <a:pt x="560" y="545"/>
                </a:lnTo>
                <a:lnTo>
                  <a:pt x="563" y="560"/>
                </a:lnTo>
                <a:lnTo>
                  <a:pt x="567" y="575"/>
                </a:lnTo>
                <a:lnTo>
                  <a:pt x="569" y="590"/>
                </a:lnTo>
                <a:lnTo>
                  <a:pt x="570" y="606"/>
                </a:lnTo>
                <a:lnTo>
                  <a:pt x="571" y="620"/>
                </a:lnTo>
                <a:lnTo>
                  <a:pt x="571" y="634"/>
                </a:lnTo>
                <a:lnTo>
                  <a:pt x="570" y="648"/>
                </a:lnTo>
                <a:lnTo>
                  <a:pt x="517" y="648"/>
                </a:lnTo>
                <a:lnTo>
                  <a:pt x="517" y="646"/>
                </a:lnTo>
                <a:lnTo>
                  <a:pt x="516" y="644"/>
                </a:lnTo>
                <a:lnTo>
                  <a:pt x="521" y="642"/>
                </a:lnTo>
                <a:lnTo>
                  <a:pt x="524" y="639"/>
                </a:lnTo>
                <a:lnTo>
                  <a:pt x="529" y="635"/>
                </a:lnTo>
                <a:lnTo>
                  <a:pt x="533" y="630"/>
                </a:lnTo>
                <a:lnTo>
                  <a:pt x="535" y="624"/>
                </a:lnTo>
                <a:lnTo>
                  <a:pt x="537" y="619"/>
                </a:lnTo>
                <a:lnTo>
                  <a:pt x="538" y="612"/>
                </a:lnTo>
                <a:lnTo>
                  <a:pt x="537" y="606"/>
                </a:lnTo>
                <a:lnTo>
                  <a:pt x="536" y="599"/>
                </a:lnTo>
                <a:lnTo>
                  <a:pt x="534" y="593"/>
                </a:lnTo>
                <a:lnTo>
                  <a:pt x="530" y="588"/>
                </a:lnTo>
                <a:lnTo>
                  <a:pt x="525" y="583"/>
                </a:lnTo>
                <a:lnTo>
                  <a:pt x="520" y="580"/>
                </a:lnTo>
                <a:lnTo>
                  <a:pt x="514" y="578"/>
                </a:lnTo>
                <a:lnTo>
                  <a:pt x="513" y="573"/>
                </a:lnTo>
                <a:lnTo>
                  <a:pt x="510" y="568"/>
                </a:lnTo>
                <a:lnTo>
                  <a:pt x="508" y="563"/>
                </a:lnTo>
                <a:lnTo>
                  <a:pt x="504" y="560"/>
                </a:lnTo>
                <a:lnTo>
                  <a:pt x="497" y="556"/>
                </a:lnTo>
                <a:lnTo>
                  <a:pt x="489" y="554"/>
                </a:lnTo>
                <a:lnTo>
                  <a:pt x="487" y="548"/>
                </a:lnTo>
                <a:lnTo>
                  <a:pt x="483" y="542"/>
                </a:lnTo>
                <a:lnTo>
                  <a:pt x="480" y="539"/>
                </a:lnTo>
                <a:lnTo>
                  <a:pt x="474" y="535"/>
                </a:lnTo>
                <a:lnTo>
                  <a:pt x="469" y="533"/>
                </a:lnTo>
                <a:lnTo>
                  <a:pt x="464" y="532"/>
                </a:lnTo>
                <a:lnTo>
                  <a:pt x="460" y="532"/>
                </a:lnTo>
                <a:lnTo>
                  <a:pt x="455" y="533"/>
                </a:lnTo>
                <a:lnTo>
                  <a:pt x="453" y="529"/>
                </a:lnTo>
                <a:lnTo>
                  <a:pt x="450" y="526"/>
                </a:lnTo>
                <a:lnTo>
                  <a:pt x="447" y="525"/>
                </a:lnTo>
                <a:lnTo>
                  <a:pt x="443" y="522"/>
                </a:lnTo>
                <a:lnTo>
                  <a:pt x="437" y="522"/>
                </a:lnTo>
                <a:lnTo>
                  <a:pt x="433" y="522"/>
                </a:lnTo>
                <a:lnTo>
                  <a:pt x="427" y="524"/>
                </a:lnTo>
                <a:lnTo>
                  <a:pt x="422" y="526"/>
                </a:lnTo>
                <a:lnTo>
                  <a:pt x="418" y="529"/>
                </a:lnTo>
                <a:lnTo>
                  <a:pt x="414" y="533"/>
                </a:lnTo>
                <a:lnTo>
                  <a:pt x="409" y="536"/>
                </a:lnTo>
                <a:lnTo>
                  <a:pt x="407" y="541"/>
                </a:lnTo>
                <a:lnTo>
                  <a:pt x="393" y="534"/>
                </a:lnTo>
                <a:lnTo>
                  <a:pt x="378" y="528"/>
                </a:lnTo>
                <a:lnTo>
                  <a:pt x="361" y="522"/>
                </a:lnTo>
                <a:lnTo>
                  <a:pt x="345" y="518"/>
                </a:lnTo>
                <a:lnTo>
                  <a:pt x="328" y="514"/>
                </a:lnTo>
                <a:lnTo>
                  <a:pt x="312" y="512"/>
                </a:lnTo>
                <a:lnTo>
                  <a:pt x="295" y="511"/>
                </a:lnTo>
                <a:lnTo>
                  <a:pt x="278" y="509"/>
                </a:lnTo>
                <a:lnTo>
                  <a:pt x="261" y="511"/>
                </a:lnTo>
                <a:lnTo>
                  <a:pt x="245" y="512"/>
                </a:lnTo>
                <a:lnTo>
                  <a:pt x="229" y="514"/>
                </a:lnTo>
                <a:lnTo>
                  <a:pt x="212" y="518"/>
                </a:lnTo>
                <a:lnTo>
                  <a:pt x="197" y="521"/>
                </a:lnTo>
                <a:lnTo>
                  <a:pt x="182" y="527"/>
                </a:lnTo>
                <a:lnTo>
                  <a:pt x="167" y="532"/>
                </a:lnTo>
                <a:lnTo>
                  <a:pt x="153" y="539"/>
                </a:lnTo>
                <a:lnTo>
                  <a:pt x="150" y="535"/>
                </a:lnTo>
                <a:lnTo>
                  <a:pt x="146" y="531"/>
                </a:lnTo>
                <a:lnTo>
                  <a:pt x="143" y="528"/>
                </a:lnTo>
                <a:lnTo>
                  <a:pt x="138" y="525"/>
                </a:lnTo>
                <a:lnTo>
                  <a:pt x="133" y="524"/>
                </a:lnTo>
                <a:lnTo>
                  <a:pt x="129" y="522"/>
                </a:lnTo>
                <a:lnTo>
                  <a:pt x="124" y="522"/>
                </a:lnTo>
                <a:lnTo>
                  <a:pt x="118" y="522"/>
                </a:lnTo>
                <a:lnTo>
                  <a:pt x="115" y="525"/>
                </a:lnTo>
                <a:lnTo>
                  <a:pt x="111" y="526"/>
                </a:lnTo>
                <a:lnTo>
                  <a:pt x="109" y="529"/>
                </a:lnTo>
                <a:lnTo>
                  <a:pt x="106" y="533"/>
                </a:lnTo>
                <a:lnTo>
                  <a:pt x="102" y="532"/>
                </a:lnTo>
                <a:lnTo>
                  <a:pt x="97" y="532"/>
                </a:lnTo>
                <a:lnTo>
                  <a:pt x="92" y="533"/>
                </a:lnTo>
                <a:lnTo>
                  <a:pt x="88" y="535"/>
                </a:lnTo>
                <a:lnTo>
                  <a:pt x="82" y="539"/>
                </a:lnTo>
                <a:lnTo>
                  <a:pt x="78" y="542"/>
                </a:lnTo>
                <a:lnTo>
                  <a:pt x="75" y="548"/>
                </a:lnTo>
                <a:lnTo>
                  <a:pt x="72" y="554"/>
                </a:lnTo>
                <a:lnTo>
                  <a:pt x="65" y="556"/>
                </a:lnTo>
                <a:lnTo>
                  <a:pt x="58" y="560"/>
                </a:lnTo>
                <a:lnTo>
                  <a:pt x="54" y="563"/>
                </a:lnTo>
                <a:lnTo>
                  <a:pt x="51" y="568"/>
                </a:lnTo>
                <a:lnTo>
                  <a:pt x="49" y="573"/>
                </a:lnTo>
                <a:lnTo>
                  <a:pt x="48" y="578"/>
                </a:lnTo>
                <a:lnTo>
                  <a:pt x="42" y="580"/>
                </a:lnTo>
                <a:lnTo>
                  <a:pt x="36" y="583"/>
                </a:lnTo>
                <a:lnTo>
                  <a:pt x="31" y="588"/>
                </a:lnTo>
                <a:lnTo>
                  <a:pt x="28" y="593"/>
                </a:lnTo>
                <a:lnTo>
                  <a:pt x="25" y="599"/>
                </a:lnTo>
                <a:lnTo>
                  <a:pt x="24" y="606"/>
                </a:lnTo>
                <a:lnTo>
                  <a:pt x="24" y="612"/>
                </a:lnTo>
                <a:lnTo>
                  <a:pt x="24" y="619"/>
                </a:lnTo>
                <a:lnTo>
                  <a:pt x="27" y="624"/>
                </a:lnTo>
                <a:lnTo>
                  <a:pt x="30" y="630"/>
                </a:lnTo>
                <a:lnTo>
                  <a:pt x="35" y="637"/>
                </a:lnTo>
                <a:lnTo>
                  <a:pt x="41" y="642"/>
                </a:lnTo>
                <a:lnTo>
                  <a:pt x="40" y="644"/>
                </a:lnTo>
                <a:lnTo>
                  <a:pt x="37" y="648"/>
                </a:lnTo>
                <a:lnTo>
                  <a:pt x="0" y="648"/>
                </a:lnTo>
                <a:lnTo>
                  <a:pt x="1" y="623"/>
                </a:lnTo>
                <a:lnTo>
                  <a:pt x="3" y="596"/>
                </a:lnTo>
                <a:lnTo>
                  <a:pt x="8" y="567"/>
                </a:lnTo>
                <a:lnTo>
                  <a:pt x="14" y="538"/>
                </a:lnTo>
                <a:lnTo>
                  <a:pt x="18" y="522"/>
                </a:lnTo>
                <a:lnTo>
                  <a:pt x="23" y="507"/>
                </a:lnTo>
                <a:lnTo>
                  <a:pt x="29" y="493"/>
                </a:lnTo>
                <a:lnTo>
                  <a:pt x="36" y="480"/>
                </a:lnTo>
                <a:lnTo>
                  <a:pt x="43" y="467"/>
                </a:lnTo>
                <a:lnTo>
                  <a:pt x="52" y="454"/>
                </a:lnTo>
                <a:lnTo>
                  <a:pt x="62" y="443"/>
                </a:lnTo>
                <a:lnTo>
                  <a:pt x="72" y="432"/>
                </a:lnTo>
                <a:lnTo>
                  <a:pt x="72" y="432"/>
                </a:lnTo>
                <a:close/>
                <a:moveTo>
                  <a:pt x="148" y="548"/>
                </a:moveTo>
                <a:lnTo>
                  <a:pt x="143" y="541"/>
                </a:lnTo>
                <a:lnTo>
                  <a:pt x="137" y="535"/>
                </a:lnTo>
                <a:lnTo>
                  <a:pt x="133" y="533"/>
                </a:lnTo>
                <a:lnTo>
                  <a:pt x="129" y="532"/>
                </a:lnTo>
                <a:lnTo>
                  <a:pt x="125" y="532"/>
                </a:lnTo>
                <a:lnTo>
                  <a:pt x="121" y="532"/>
                </a:lnTo>
                <a:lnTo>
                  <a:pt x="118" y="533"/>
                </a:lnTo>
                <a:lnTo>
                  <a:pt x="116" y="534"/>
                </a:lnTo>
                <a:lnTo>
                  <a:pt x="115" y="536"/>
                </a:lnTo>
                <a:lnTo>
                  <a:pt x="115" y="539"/>
                </a:lnTo>
                <a:lnTo>
                  <a:pt x="115" y="543"/>
                </a:lnTo>
                <a:lnTo>
                  <a:pt x="115" y="546"/>
                </a:lnTo>
                <a:lnTo>
                  <a:pt x="112" y="545"/>
                </a:lnTo>
                <a:lnTo>
                  <a:pt x="108" y="542"/>
                </a:lnTo>
                <a:lnTo>
                  <a:pt x="104" y="541"/>
                </a:lnTo>
                <a:lnTo>
                  <a:pt x="99" y="541"/>
                </a:lnTo>
                <a:lnTo>
                  <a:pt x="96" y="542"/>
                </a:lnTo>
                <a:lnTo>
                  <a:pt x="91" y="543"/>
                </a:lnTo>
                <a:lnTo>
                  <a:pt x="88" y="546"/>
                </a:lnTo>
                <a:lnTo>
                  <a:pt x="85" y="548"/>
                </a:lnTo>
                <a:lnTo>
                  <a:pt x="83" y="552"/>
                </a:lnTo>
                <a:lnTo>
                  <a:pt x="82" y="555"/>
                </a:lnTo>
                <a:lnTo>
                  <a:pt x="81" y="561"/>
                </a:lnTo>
                <a:lnTo>
                  <a:pt x="81" y="563"/>
                </a:lnTo>
                <a:lnTo>
                  <a:pt x="79" y="563"/>
                </a:lnTo>
                <a:lnTo>
                  <a:pt x="76" y="563"/>
                </a:lnTo>
                <a:lnTo>
                  <a:pt x="70" y="565"/>
                </a:lnTo>
                <a:lnTo>
                  <a:pt x="63" y="568"/>
                </a:lnTo>
                <a:lnTo>
                  <a:pt x="61" y="570"/>
                </a:lnTo>
                <a:lnTo>
                  <a:pt x="58" y="574"/>
                </a:lnTo>
                <a:lnTo>
                  <a:pt x="57" y="576"/>
                </a:lnTo>
                <a:lnTo>
                  <a:pt x="57" y="580"/>
                </a:lnTo>
                <a:lnTo>
                  <a:pt x="57" y="585"/>
                </a:lnTo>
                <a:lnTo>
                  <a:pt x="57" y="586"/>
                </a:lnTo>
                <a:lnTo>
                  <a:pt x="52" y="587"/>
                </a:lnTo>
                <a:lnTo>
                  <a:pt x="42" y="590"/>
                </a:lnTo>
                <a:lnTo>
                  <a:pt x="38" y="594"/>
                </a:lnTo>
                <a:lnTo>
                  <a:pt x="36" y="597"/>
                </a:lnTo>
                <a:lnTo>
                  <a:pt x="34" y="602"/>
                </a:lnTo>
                <a:lnTo>
                  <a:pt x="34" y="606"/>
                </a:lnTo>
                <a:lnTo>
                  <a:pt x="33" y="612"/>
                </a:lnTo>
                <a:lnTo>
                  <a:pt x="34" y="616"/>
                </a:lnTo>
                <a:lnTo>
                  <a:pt x="35" y="621"/>
                </a:lnTo>
                <a:lnTo>
                  <a:pt x="37" y="626"/>
                </a:lnTo>
                <a:lnTo>
                  <a:pt x="41" y="630"/>
                </a:lnTo>
                <a:lnTo>
                  <a:pt x="45" y="634"/>
                </a:lnTo>
                <a:lnTo>
                  <a:pt x="50" y="636"/>
                </a:lnTo>
                <a:lnTo>
                  <a:pt x="57" y="639"/>
                </a:lnTo>
                <a:lnTo>
                  <a:pt x="64" y="640"/>
                </a:lnTo>
                <a:lnTo>
                  <a:pt x="72" y="640"/>
                </a:lnTo>
                <a:lnTo>
                  <a:pt x="82" y="639"/>
                </a:lnTo>
                <a:lnTo>
                  <a:pt x="92" y="636"/>
                </a:lnTo>
                <a:lnTo>
                  <a:pt x="99" y="634"/>
                </a:lnTo>
                <a:lnTo>
                  <a:pt x="106" y="630"/>
                </a:lnTo>
                <a:lnTo>
                  <a:pt x="114" y="627"/>
                </a:lnTo>
                <a:lnTo>
                  <a:pt x="121" y="622"/>
                </a:lnTo>
                <a:lnTo>
                  <a:pt x="126" y="617"/>
                </a:lnTo>
                <a:lnTo>
                  <a:pt x="131" y="613"/>
                </a:lnTo>
                <a:lnTo>
                  <a:pt x="137" y="607"/>
                </a:lnTo>
                <a:lnTo>
                  <a:pt x="141" y="602"/>
                </a:lnTo>
                <a:lnTo>
                  <a:pt x="144" y="596"/>
                </a:lnTo>
                <a:lnTo>
                  <a:pt x="148" y="589"/>
                </a:lnTo>
                <a:lnTo>
                  <a:pt x="150" y="583"/>
                </a:lnTo>
                <a:lnTo>
                  <a:pt x="151" y="576"/>
                </a:lnTo>
                <a:lnTo>
                  <a:pt x="151" y="569"/>
                </a:lnTo>
                <a:lnTo>
                  <a:pt x="151" y="562"/>
                </a:lnTo>
                <a:lnTo>
                  <a:pt x="150" y="555"/>
                </a:lnTo>
                <a:lnTo>
                  <a:pt x="148" y="548"/>
                </a:lnTo>
                <a:lnTo>
                  <a:pt x="148" y="548"/>
                </a:lnTo>
                <a:close/>
                <a:moveTo>
                  <a:pt x="396" y="607"/>
                </a:moveTo>
                <a:lnTo>
                  <a:pt x="414" y="620"/>
                </a:lnTo>
                <a:lnTo>
                  <a:pt x="430" y="635"/>
                </a:lnTo>
                <a:lnTo>
                  <a:pt x="436" y="641"/>
                </a:lnTo>
                <a:lnTo>
                  <a:pt x="442" y="648"/>
                </a:lnTo>
                <a:lnTo>
                  <a:pt x="112" y="648"/>
                </a:lnTo>
                <a:lnTo>
                  <a:pt x="118" y="641"/>
                </a:lnTo>
                <a:lnTo>
                  <a:pt x="124" y="635"/>
                </a:lnTo>
                <a:lnTo>
                  <a:pt x="133" y="626"/>
                </a:lnTo>
                <a:lnTo>
                  <a:pt x="144" y="617"/>
                </a:lnTo>
                <a:lnTo>
                  <a:pt x="155" y="610"/>
                </a:lnTo>
                <a:lnTo>
                  <a:pt x="165" y="603"/>
                </a:lnTo>
                <a:lnTo>
                  <a:pt x="167" y="586"/>
                </a:lnTo>
                <a:lnTo>
                  <a:pt x="171" y="568"/>
                </a:lnTo>
                <a:lnTo>
                  <a:pt x="177" y="568"/>
                </a:lnTo>
                <a:lnTo>
                  <a:pt x="183" y="569"/>
                </a:lnTo>
                <a:lnTo>
                  <a:pt x="187" y="572"/>
                </a:lnTo>
                <a:lnTo>
                  <a:pt x="191" y="573"/>
                </a:lnTo>
                <a:lnTo>
                  <a:pt x="194" y="576"/>
                </a:lnTo>
                <a:lnTo>
                  <a:pt x="197" y="579"/>
                </a:lnTo>
                <a:lnTo>
                  <a:pt x="199" y="582"/>
                </a:lnTo>
                <a:lnTo>
                  <a:pt x="200" y="586"/>
                </a:lnTo>
                <a:lnTo>
                  <a:pt x="219" y="580"/>
                </a:lnTo>
                <a:lnTo>
                  <a:pt x="238" y="575"/>
                </a:lnTo>
                <a:lnTo>
                  <a:pt x="258" y="572"/>
                </a:lnTo>
                <a:lnTo>
                  <a:pt x="278" y="572"/>
                </a:lnTo>
                <a:lnTo>
                  <a:pt x="299" y="573"/>
                </a:lnTo>
                <a:lnTo>
                  <a:pt x="320" y="575"/>
                </a:lnTo>
                <a:lnTo>
                  <a:pt x="341" y="581"/>
                </a:lnTo>
                <a:lnTo>
                  <a:pt x="361" y="588"/>
                </a:lnTo>
                <a:lnTo>
                  <a:pt x="362" y="585"/>
                </a:lnTo>
                <a:lnTo>
                  <a:pt x="364" y="580"/>
                </a:lnTo>
                <a:lnTo>
                  <a:pt x="366" y="578"/>
                </a:lnTo>
                <a:lnTo>
                  <a:pt x="369" y="574"/>
                </a:lnTo>
                <a:lnTo>
                  <a:pt x="373" y="572"/>
                </a:lnTo>
                <a:lnTo>
                  <a:pt x="379" y="569"/>
                </a:lnTo>
                <a:lnTo>
                  <a:pt x="383" y="568"/>
                </a:lnTo>
                <a:lnTo>
                  <a:pt x="391" y="568"/>
                </a:lnTo>
                <a:lnTo>
                  <a:pt x="393" y="578"/>
                </a:lnTo>
                <a:lnTo>
                  <a:pt x="395" y="588"/>
                </a:lnTo>
                <a:lnTo>
                  <a:pt x="396" y="597"/>
                </a:lnTo>
                <a:lnTo>
                  <a:pt x="396" y="607"/>
                </a:lnTo>
                <a:lnTo>
                  <a:pt x="396" y="607"/>
                </a:lnTo>
                <a:close/>
                <a:moveTo>
                  <a:pt x="414" y="548"/>
                </a:moveTo>
                <a:lnTo>
                  <a:pt x="412" y="555"/>
                </a:lnTo>
                <a:lnTo>
                  <a:pt x="410" y="562"/>
                </a:lnTo>
                <a:lnTo>
                  <a:pt x="410" y="569"/>
                </a:lnTo>
                <a:lnTo>
                  <a:pt x="410" y="576"/>
                </a:lnTo>
                <a:lnTo>
                  <a:pt x="412" y="583"/>
                </a:lnTo>
                <a:lnTo>
                  <a:pt x="414" y="589"/>
                </a:lnTo>
                <a:lnTo>
                  <a:pt x="418" y="596"/>
                </a:lnTo>
                <a:lnTo>
                  <a:pt x="421" y="602"/>
                </a:lnTo>
                <a:lnTo>
                  <a:pt x="426" y="607"/>
                </a:lnTo>
                <a:lnTo>
                  <a:pt x="430" y="613"/>
                </a:lnTo>
                <a:lnTo>
                  <a:pt x="436" y="617"/>
                </a:lnTo>
                <a:lnTo>
                  <a:pt x="442" y="622"/>
                </a:lnTo>
                <a:lnTo>
                  <a:pt x="448" y="627"/>
                </a:lnTo>
                <a:lnTo>
                  <a:pt x="455" y="630"/>
                </a:lnTo>
                <a:lnTo>
                  <a:pt x="462" y="634"/>
                </a:lnTo>
                <a:lnTo>
                  <a:pt x="469" y="636"/>
                </a:lnTo>
                <a:lnTo>
                  <a:pt x="480" y="639"/>
                </a:lnTo>
                <a:lnTo>
                  <a:pt x="489" y="640"/>
                </a:lnTo>
                <a:lnTo>
                  <a:pt x="497" y="640"/>
                </a:lnTo>
                <a:lnTo>
                  <a:pt x="504" y="639"/>
                </a:lnTo>
                <a:lnTo>
                  <a:pt x="511" y="636"/>
                </a:lnTo>
                <a:lnTo>
                  <a:pt x="516" y="634"/>
                </a:lnTo>
                <a:lnTo>
                  <a:pt x="521" y="630"/>
                </a:lnTo>
                <a:lnTo>
                  <a:pt x="524" y="626"/>
                </a:lnTo>
                <a:lnTo>
                  <a:pt x="527" y="621"/>
                </a:lnTo>
                <a:lnTo>
                  <a:pt x="528" y="616"/>
                </a:lnTo>
                <a:lnTo>
                  <a:pt x="529" y="612"/>
                </a:lnTo>
                <a:lnTo>
                  <a:pt x="529" y="606"/>
                </a:lnTo>
                <a:lnTo>
                  <a:pt x="528" y="602"/>
                </a:lnTo>
                <a:lnTo>
                  <a:pt x="525" y="597"/>
                </a:lnTo>
                <a:lnTo>
                  <a:pt x="523" y="594"/>
                </a:lnTo>
                <a:lnTo>
                  <a:pt x="520" y="590"/>
                </a:lnTo>
                <a:lnTo>
                  <a:pt x="509" y="587"/>
                </a:lnTo>
                <a:lnTo>
                  <a:pt x="504" y="586"/>
                </a:lnTo>
                <a:lnTo>
                  <a:pt x="504" y="585"/>
                </a:lnTo>
                <a:lnTo>
                  <a:pt x="504" y="580"/>
                </a:lnTo>
                <a:lnTo>
                  <a:pt x="504" y="576"/>
                </a:lnTo>
                <a:lnTo>
                  <a:pt x="503" y="574"/>
                </a:lnTo>
                <a:lnTo>
                  <a:pt x="501" y="570"/>
                </a:lnTo>
                <a:lnTo>
                  <a:pt x="498" y="568"/>
                </a:lnTo>
                <a:lnTo>
                  <a:pt x="491" y="565"/>
                </a:lnTo>
                <a:lnTo>
                  <a:pt x="487" y="563"/>
                </a:lnTo>
                <a:lnTo>
                  <a:pt x="482" y="563"/>
                </a:lnTo>
                <a:lnTo>
                  <a:pt x="481" y="563"/>
                </a:lnTo>
                <a:lnTo>
                  <a:pt x="481" y="561"/>
                </a:lnTo>
                <a:lnTo>
                  <a:pt x="480" y="555"/>
                </a:lnTo>
                <a:lnTo>
                  <a:pt x="479" y="552"/>
                </a:lnTo>
                <a:lnTo>
                  <a:pt x="476" y="548"/>
                </a:lnTo>
                <a:lnTo>
                  <a:pt x="474" y="546"/>
                </a:lnTo>
                <a:lnTo>
                  <a:pt x="470" y="543"/>
                </a:lnTo>
                <a:lnTo>
                  <a:pt x="466" y="542"/>
                </a:lnTo>
                <a:lnTo>
                  <a:pt x="462" y="541"/>
                </a:lnTo>
                <a:lnTo>
                  <a:pt x="459" y="541"/>
                </a:lnTo>
                <a:lnTo>
                  <a:pt x="455" y="542"/>
                </a:lnTo>
                <a:lnTo>
                  <a:pt x="449" y="545"/>
                </a:lnTo>
                <a:lnTo>
                  <a:pt x="447" y="546"/>
                </a:lnTo>
                <a:lnTo>
                  <a:pt x="448" y="543"/>
                </a:lnTo>
                <a:lnTo>
                  <a:pt x="447" y="539"/>
                </a:lnTo>
                <a:lnTo>
                  <a:pt x="447" y="536"/>
                </a:lnTo>
                <a:lnTo>
                  <a:pt x="446" y="535"/>
                </a:lnTo>
                <a:lnTo>
                  <a:pt x="443" y="533"/>
                </a:lnTo>
                <a:lnTo>
                  <a:pt x="441" y="532"/>
                </a:lnTo>
                <a:lnTo>
                  <a:pt x="436" y="532"/>
                </a:lnTo>
                <a:lnTo>
                  <a:pt x="433" y="532"/>
                </a:lnTo>
                <a:lnTo>
                  <a:pt x="428" y="533"/>
                </a:lnTo>
                <a:lnTo>
                  <a:pt x="425" y="535"/>
                </a:lnTo>
                <a:lnTo>
                  <a:pt x="419" y="541"/>
                </a:lnTo>
                <a:lnTo>
                  <a:pt x="414" y="548"/>
                </a:lnTo>
                <a:lnTo>
                  <a:pt x="414" y="548"/>
                </a:lnTo>
                <a:close/>
                <a:moveTo>
                  <a:pt x="453" y="207"/>
                </a:moveTo>
                <a:lnTo>
                  <a:pt x="455" y="209"/>
                </a:lnTo>
                <a:lnTo>
                  <a:pt x="459" y="211"/>
                </a:lnTo>
                <a:lnTo>
                  <a:pt x="464" y="215"/>
                </a:lnTo>
                <a:lnTo>
                  <a:pt x="464" y="222"/>
                </a:lnTo>
                <a:lnTo>
                  <a:pt x="464" y="237"/>
                </a:lnTo>
                <a:lnTo>
                  <a:pt x="463" y="251"/>
                </a:lnTo>
                <a:lnTo>
                  <a:pt x="461" y="264"/>
                </a:lnTo>
                <a:lnTo>
                  <a:pt x="457" y="276"/>
                </a:lnTo>
                <a:lnTo>
                  <a:pt x="453" y="285"/>
                </a:lnTo>
                <a:lnTo>
                  <a:pt x="447" y="292"/>
                </a:lnTo>
                <a:lnTo>
                  <a:pt x="441" y="299"/>
                </a:lnTo>
                <a:lnTo>
                  <a:pt x="434" y="304"/>
                </a:lnTo>
                <a:lnTo>
                  <a:pt x="429" y="317"/>
                </a:lnTo>
                <a:lnTo>
                  <a:pt x="425" y="329"/>
                </a:lnTo>
                <a:lnTo>
                  <a:pt x="419" y="340"/>
                </a:lnTo>
                <a:lnTo>
                  <a:pt x="412" y="351"/>
                </a:lnTo>
                <a:lnTo>
                  <a:pt x="405" y="362"/>
                </a:lnTo>
                <a:lnTo>
                  <a:pt x="396" y="372"/>
                </a:lnTo>
                <a:lnTo>
                  <a:pt x="388" y="381"/>
                </a:lnTo>
                <a:lnTo>
                  <a:pt x="379" y="390"/>
                </a:lnTo>
                <a:lnTo>
                  <a:pt x="369" y="398"/>
                </a:lnTo>
                <a:lnTo>
                  <a:pt x="359" y="405"/>
                </a:lnTo>
                <a:lnTo>
                  <a:pt x="347" y="412"/>
                </a:lnTo>
                <a:lnTo>
                  <a:pt x="337" y="417"/>
                </a:lnTo>
                <a:lnTo>
                  <a:pt x="325" y="421"/>
                </a:lnTo>
                <a:lnTo>
                  <a:pt x="313" y="424"/>
                </a:lnTo>
                <a:lnTo>
                  <a:pt x="300" y="426"/>
                </a:lnTo>
                <a:lnTo>
                  <a:pt x="288" y="427"/>
                </a:lnTo>
                <a:lnTo>
                  <a:pt x="277" y="426"/>
                </a:lnTo>
                <a:lnTo>
                  <a:pt x="264" y="424"/>
                </a:lnTo>
                <a:lnTo>
                  <a:pt x="252" y="421"/>
                </a:lnTo>
                <a:lnTo>
                  <a:pt x="240" y="417"/>
                </a:lnTo>
                <a:lnTo>
                  <a:pt x="230" y="412"/>
                </a:lnTo>
                <a:lnTo>
                  <a:pt x="218" y="405"/>
                </a:lnTo>
                <a:lnTo>
                  <a:pt x="207" y="398"/>
                </a:lnTo>
                <a:lnTo>
                  <a:pt x="198" y="390"/>
                </a:lnTo>
                <a:lnTo>
                  <a:pt x="189" y="381"/>
                </a:lnTo>
                <a:lnTo>
                  <a:pt x="180" y="372"/>
                </a:lnTo>
                <a:lnTo>
                  <a:pt x="172" y="363"/>
                </a:lnTo>
                <a:lnTo>
                  <a:pt x="165" y="352"/>
                </a:lnTo>
                <a:lnTo>
                  <a:pt x="158" y="340"/>
                </a:lnTo>
                <a:lnTo>
                  <a:pt x="152" y="330"/>
                </a:lnTo>
                <a:lnTo>
                  <a:pt x="148" y="317"/>
                </a:lnTo>
                <a:lnTo>
                  <a:pt x="143" y="305"/>
                </a:lnTo>
                <a:lnTo>
                  <a:pt x="136" y="299"/>
                </a:lnTo>
                <a:lnTo>
                  <a:pt x="129" y="293"/>
                </a:lnTo>
                <a:lnTo>
                  <a:pt x="124" y="285"/>
                </a:lnTo>
                <a:lnTo>
                  <a:pt x="119" y="277"/>
                </a:lnTo>
                <a:lnTo>
                  <a:pt x="115" y="265"/>
                </a:lnTo>
                <a:lnTo>
                  <a:pt x="112" y="252"/>
                </a:lnTo>
                <a:lnTo>
                  <a:pt x="111" y="238"/>
                </a:lnTo>
                <a:lnTo>
                  <a:pt x="111" y="222"/>
                </a:lnTo>
                <a:lnTo>
                  <a:pt x="111" y="215"/>
                </a:lnTo>
                <a:lnTo>
                  <a:pt x="117" y="211"/>
                </a:lnTo>
                <a:lnTo>
                  <a:pt x="118" y="210"/>
                </a:lnTo>
                <a:lnTo>
                  <a:pt x="121" y="209"/>
                </a:lnTo>
                <a:lnTo>
                  <a:pt x="116" y="176"/>
                </a:lnTo>
                <a:lnTo>
                  <a:pt x="115" y="148"/>
                </a:lnTo>
                <a:lnTo>
                  <a:pt x="115" y="135"/>
                </a:lnTo>
                <a:lnTo>
                  <a:pt x="116" y="123"/>
                </a:lnTo>
                <a:lnTo>
                  <a:pt x="117" y="112"/>
                </a:lnTo>
                <a:lnTo>
                  <a:pt x="119" y="102"/>
                </a:lnTo>
                <a:lnTo>
                  <a:pt x="122" y="92"/>
                </a:lnTo>
                <a:lnTo>
                  <a:pt x="125" y="83"/>
                </a:lnTo>
                <a:lnTo>
                  <a:pt x="129" y="75"/>
                </a:lnTo>
                <a:lnTo>
                  <a:pt x="133" y="67"/>
                </a:lnTo>
                <a:lnTo>
                  <a:pt x="139" y="60"/>
                </a:lnTo>
                <a:lnTo>
                  <a:pt x="145" y="53"/>
                </a:lnTo>
                <a:lnTo>
                  <a:pt x="151" y="46"/>
                </a:lnTo>
                <a:lnTo>
                  <a:pt x="158" y="40"/>
                </a:lnTo>
                <a:lnTo>
                  <a:pt x="171" y="31"/>
                </a:lnTo>
                <a:lnTo>
                  <a:pt x="184" y="22"/>
                </a:lnTo>
                <a:lnTo>
                  <a:pt x="199" y="16"/>
                </a:lnTo>
                <a:lnTo>
                  <a:pt x="214" y="11"/>
                </a:lnTo>
                <a:lnTo>
                  <a:pt x="231" y="6"/>
                </a:lnTo>
                <a:lnTo>
                  <a:pt x="247" y="2"/>
                </a:lnTo>
                <a:lnTo>
                  <a:pt x="264" y="1"/>
                </a:lnTo>
                <a:lnTo>
                  <a:pt x="281" y="0"/>
                </a:lnTo>
                <a:lnTo>
                  <a:pt x="299" y="0"/>
                </a:lnTo>
                <a:lnTo>
                  <a:pt x="315" y="2"/>
                </a:lnTo>
                <a:lnTo>
                  <a:pt x="332" y="5"/>
                </a:lnTo>
                <a:lnTo>
                  <a:pt x="348" y="8"/>
                </a:lnTo>
                <a:lnTo>
                  <a:pt x="364" y="13"/>
                </a:lnTo>
                <a:lnTo>
                  <a:pt x="379" y="19"/>
                </a:lnTo>
                <a:lnTo>
                  <a:pt x="393" y="26"/>
                </a:lnTo>
                <a:lnTo>
                  <a:pt x="405" y="34"/>
                </a:lnTo>
                <a:lnTo>
                  <a:pt x="413" y="41"/>
                </a:lnTo>
                <a:lnTo>
                  <a:pt x="420" y="47"/>
                </a:lnTo>
                <a:lnTo>
                  <a:pt x="427" y="55"/>
                </a:lnTo>
                <a:lnTo>
                  <a:pt x="433" y="62"/>
                </a:lnTo>
                <a:lnTo>
                  <a:pt x="437" y="72"/>
                </a:lnTo>
                <a:lnTo>
                  <a:pt x="442" y="81"/>
                </a:lnTo>
                <a:lnTo>
                  <a:pt x="446" y="90"/>
                </a:lnTo>
                <a:lnTo>
                  <a:pt x="449" y="101"/>
                </a:lnTo>
                <a:lnTo>
                  <a:pt x="452" y="112"/>
                </a:lnTo>
                <a:lnTo>
                  <a:pt x="454" y="123"/>
                </a:lnTo>
                <a:lnTo>
                  <a:pt x="455" y="136"/>
                </a:lnTo>
                <a:lnTo>
                  <a:pt x="456" y="149"/>
                </a:lnTo>
                <a:lnTo>
                  <a:pt x="456" y="162"/>
                </a:lnTo>
                <a:lnTo>
                  <a:pt x="455" y="176"/>
                </a:lnTo>
                <a:lnTo>
                  <a:pt x="454" y="191"/>
                </a:lnTo>
                <a:lnTo>
                  <a:pt x="453" y="207"/>
                </a:lnTo>
                <a:lnTo>
                  <a:pt x="453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2" name="Google Shape;952;p37"/>
          <p:cNvSpPr/>
          <p:nvPr/>
        </p:nvSpPr>
        <p:spPr>
          <a:xfrm>
            <a:off x="7960380" y="1600805"/>
            <a:ext cx="276496" cy="255629"/>
          </a:xfrm>
          <a:custGeom>
            <a:rect b="b" l="l" r="r" t="t"/>
            <a:pathLst>
              <a:path extrusionOk="0" h="591" w="633">
                <a:moveTo>
                  <a:pt x="627" y="378"/>
                </a:moveTo>
                <a:lnTo>
                  <a:pt x="621" y="402"/>
                </a:lnTo>
                <a:lnTo>
                  <a:pt x="614" y="426"/>
                </a:lnTo>
                <a:lnTo>
                  <a:pt x="605" y="448"/>
                </a:lnTo>
                <a:lnTo>
                  <a:pt x="594" y="470"/>
                </a:lnTo>
                <a:lnTo>
                  <a:pt x="583" y="488"/>
                </a:lnTo>
                <a:lnTo>
                  <a:pt x="572" y="504"/>
                </a:lnTo>
                <a:lnTo>
                  <a:pt x="559" y="520"/>
                </a:lnTo>
                <a:lnTo>
                  <a:pt x="546" y="535"/>
                </a:lnTo>
                <a:lnTo>
                  <a:pt x="532" y="549"/>
                </a:lnTo>
                <a:lnTo>
                  <a:pt x="516" y="562"/>
                </a:lnTo>
                <a:lnTo>
                  <a:pt x="500" y="575"/>
                </a:lnTo>
                <a:lnTo>
                  <a:pt x="484" y="585"/>
                </a:lnTo>
                <a:lnTo>
                  <a:pt x="465" y="591"/>
                </a:lnTo>
                <a:lnTo>
                  <a:pt x="169" y="591"/>
                </a:lnTo>
                <a:lnTo>
                  <a:pt x="149" y="585"/>
                </a:lnTo>
                <a:lnTo>
                  <a:pt x="133" y="575"/>
                </a:lnTo>
                <a:lnTo>
                  <a:pt x="116" y="562"/>
                </a:lnTo>
                <a:lnTo>
                  <a:pt x="101" y="549"/>
                </a:lnTo>
                <a:lnTo>
                  <a:pt x="87" y="535"/>
                </a:lnTo>
                <a:lnTo>
                  <a:pt x="74" y="520"/>
                </a:lnTo>
                <a:lnTo>
                  <a:pt x="61" y="504"/>
                </a:lnTo>
                <a:lnTo>
                  <a:pt x="49" y="488"/>
                </a:lnTo>
                <a:lnTo>
                  <a:pt x="40" y="470"/>
                </a:lnTo>
                <a:lnTo>
                  <a:pt x="28" y="448"/>
                </a:lnTo>
                <a:lnTo>
                  <a:pt x="19" y="426"/>
                </a:lnTo>
                <a:lnTo>
                  <a:pt x="12" y="402"/>
                </a:lnTo>
                <a:lnTo>
                  <a:pt x="6" y="378"/>
                </a:lnTo>
                <a:lnTo>
                  <a:pt x="80" y="369"/>
                </a:lnTo>
                <a:lnTo>
                  <a:pt x="85" y="386"/>
                </a:lnTo>
                <a:lnTo>
                  <a:pt x="89" y="402"/>
                </a:lnTo>
                <a:lnTo>
                  <a:pt x="96" y="419"/>
                </a:lnTo>
                <a:lnTo>
                  <a:pt x="105" y="434"/>
                </a:lnTo>
                <a:lnTo>
                  <a:pt x="112" y="447"/>
                </a:lnTo>
                <a:lnTo>
                  <a:pt x="120" y="459"/>
                </a:lnTo>
                <a:lnTo>
                  <a:pt x="128" y="469"/>
                </a:lnTo>
                <a:lnTo>
                  <a:pt x="137" y="480"/>
                </a:lnTo>
                <a:lnTo>
                  <a:pt x="147" y="490"/>
                </a:lnTo>
                <a:lnTo>
                  <a:pt x="157" y="500"/>
                </a:lnTo>
                <a:lnTo>
                  <a:pt x="168" y="509"/>
                </a:lnTo>
                <a:lnTo>
                  <a:pt x="180" y="517"/>
                </a:lnTo>
                <a:lnTo>
                  <a:pt x="221" y="517"/>
                </a:lnTo>
                <a:lnTo>
                  <a:pt x="235" y="516"/>
                </a:lnTo>
                <a:lnTo>
                  <a:pt x="245" y="514"/>
                </a:lnTo>
                <a:lnTo>
                  <a:pt x="251" y="511"/>
                </a:lnTo>
                <a:lnTo>
                  <a:pt x="255" y="508"/>
                </a:lnTo>
                <a:lnTo>
                  <a:pt x="258" y="504"/>
                </a:lnTo>
                <a:lnTo>
                  <a:pt x="261" y="500"/>
                </a:lnTo>
                <a:lnTo>
                  <a:pt x="264" y="463"/>
                </a:lnTo>
                <a:lnTo>
                  <a:pt x="277" y="466"/>
                </a:lnTo>
                <a:lnTo>
                  <a:pt x="290" y="467"/>
                </a:lnTo>
                <a:lnTo>
                  <a:pt x="303" y="468"/>
                </a:lnTo>
                <a:lnTo>
                  <a:pt x="317" y="468"/>
                </a:lnTo>
                <a:lnTo>
                  <a:pt x="330" y="468"/>
                </a:lnTo>
                <a:lnTo>
                  <a:pt x="344" y="467"/>
                </a:lnTo>
                <a:lnTo>
                  <a:pt x="357" y="466"/>
                </a:lnTo>
                <a:lnTo>
                  <a:pt x="369" y="463"/>
                </a:lnTo>
                <a:lnTo>
                  <a:pt x="372" y="500"/>
                </a:lnTo>
                <a:lnTo>
                  <a:pt x="374" y="504"/>
                </a:lnTo>
                <a:lnTo>
                  <a:pt x="378" y="508"/>
                </a:lnTo>
                <a:lnTo>
                  <a:pt x="382" y="511"/>
                </a:lnTo>
                <a:lnTo>
                  <a:pt x="386" y="514"/>
                </a:lnTo>
                <a:lnTo>
                  <a:pt x="398" y="516"/>
                </a:lnTo>
                <a:lnTo>
                  <a:pt x="411" y="517"/>
                </a:lnTo>
                <a:lnTo>
                  <a:pt x="453" y="517"/>
                </a:lnTo>
                <a:lnTo>
                  <a:pt x="465" y="509"/>
                </a:lnTo>
                <a:lnTo>
                  <a:pt x="475" y="500"/>
                </a:lnTo>
                <a:lnTo>
                  <a:pt x="486" y="490"/>
                </a:lnTo>
                <a:lnTo>
                  <a:pt x="495" y="480"/>
                </a:lnTo>
                <a:lnTo>
                  <a:pt x="505" y="469"/>
                </a:lnTo>
                <a:lnTo>
                  <a:pt x="514" y="459"/>
                </a:lnTo>
                <a:lnTo>
                  <a:pt x="521" y="447"/>
                </a:lnTo>
                <a:lnTo>
                  <a:pt x="528" y="434"/>
                </a:lnTo>
                <a:lnTo>
                  <a:pt x="536" y="419"/>
                </a:lnTo>
                <a:lnTo>
                  <a:pt x="543" y="403"/>
                </a:lnTo>
                <a:lnTo>
                  <a:pt x="549" y="387"/>
                </a:lnTo>
                <a:lnTo>
                  <a:pt x="553" y="369"/>
                </a:lnTo>
                <a:lnTo>
                  <a:pt x="627" y="378"/>
                </a:lnTo>
                <a:close/>
                <a:moveTo>
                  <a:pt x="317" y="210"/>
                </a:moveTo>
                <a:lnTo>
                  <a:pt x="284" y="211"/>
                </a:lnTo>
                <a:lnTo>
                  <a:pt x="250" y="214"/>
                </a:lnTo>
                <a:lnTo>
                  <a:pt x="217" y="219"/>
                </a:lnTo>
                <a:lnTo>
                  <a:pt x="183" y="225"/>
                </a:lnTo>
                <a:lnTo>
                  <a:pt x="181" y="226"/>
                </a:lnTo>
                <a:lnTo>
                  <a:pt x="178" y="227"/>
                </a:lnTo>
                <a:lnTo>
                  <a:pt x="177" y="230"/>
                </a:lnTo>
                <a:lnTo>
                  <a:pt x="176" y="233"/>
                </a:lnTo>
                <a:lnTo>
                  <a:pt x="175" y="239"/>
                </a:lnTo>
                <a:lnTo>
                  <a:pt x="174" y="247"/>
                </a:lnTo>
                <a:lnTo>
                  <a:pt x="174" y="247"/>
                </a:lnTo>
                <a:lnTo>
                  <a:pt x="174" y="249"/>
                </a:lnTo>
                <a:lnTo>
                  <a:pt x="174" y="249"/>
                </a:lnTo>
                <a:lnTo>
                  <a:pt x="174" y="250"/>
                </a:lnTo>
                <a:lnTo>
                  <a:pt x="174" y="250"/>
                </a:lnTo>
                <a:lnTo>
                  <a:pt x="174" y="250"/>
                </a:lnTo>
                <a:lnTo>
                  <a:pt x="174" y="251"/>
                </a:lnTo>
                <a:lnTo>
                  <a:pt x="174" y="251"/>
                </a:lnTo>
                <a:lnTo>
                  <a:pt x="175" y="252"/>
                </a:lnTo>
                <a:lnTo>
                  <a:pt x="175" y="253"/>
                </a:lnTo>
                <a:lnTo>
                  <a:pt x="175" y="253"/>
                </a:lnTo>
                <a:lnTo>
                  <a:pt x="175" y="254"/>
                </a:lnTo>
                <a:lnTo>
                  <a:pt x="175" y="254"/>
                </a:lnTo>
                <a:lnTo>
                  <a:pt x="175" y="254"/>
                </a:lnTo>
                <a:lnTo>
                  <a:pt x="175" y="256"/>
                </a:lnTo>
                <a:lnTo>
                  <a:pt x="175" y="257"/>
                </a:lnTo>
                <a:lnTo>
                  <a:pt x="175" y="257"/>
                </a:lnTo>
                <a:lnTo>
                  <a:pt x="175" y="257"/>
                </a:lnTo>
                <a:lnTo>
                  <a:pt x="175" y="258"/>
                </a:lnTo>
                <a:lnTo>
                  <a:pt x="175" y="258"/>
                </a:lnTo>
                <a:lnTo>
                  <a:pt x="175" y="259"/>
                </a:lnTo>
                <a:lnTo>
                  <a:pt x="175" y="259"/>
                </a:lnTo>
                <a:lnTo>
                  <a:pt x="175" y="261"/>
                </a:lnTo>
                <a:lnTo>
                  <a:pt x="176" y="261"/>
                </a:lnTo>
                <a:lnTo>
                  <a:pt x="176" y="261"/>
                </a:lnTo>
                <a:lnTo>
                  <a:pt x="176" y="261"/>
                </a:lnTo>
                <a:lnTo>
                  <a:pt x="176" y="263"/>
                </a:lnTo>
                <a:lnTo>
                  <a:pt x="176" y="263"/>
                </a:lnTo>
                <a:lnTo>
                  <a:pt x="176" y="264"/>
                </a:lnTo>
                <a:lnTo>
                  <a:pt x="176" y="265"/>
                </a:lnTo>
                <a:lnTo>
                  <a:pt x="176" y="265"/>
                </a:lnTo>
                <a:lnTo>
                  <a:pt x="176" y="266"/>
                </a:lnTo>
                <a:lnTo>
                  <a:pt x="176" y="266"/>
                </a:lnTo>
                <a:lnTo>
                  <a:pt x="176" y="267"/>
                </a:lnTo>
                <a:lnTo>
                  <a:pt x="177" y="268"/>
                </a:lnTo>
                <a:lnTo>
                  <a:pt x="177" y="268"/>
                </a:lnTo>
                <a:lnTo>
                  <a:pt x="177" y="270"/>
                </a:lnTo>
                <a:lnTo>
                  <a:pt x="177" y="270"/>
                </a:lnTo>
                <a:lnTo>
                  <a:pt x="177" y="271"/>
                </a:lnTo>
                <a:lnTo>
                  <a:pt x="177" y="271"/>
                </a:lnTo>
                <a:lnTo>
                  <a:pt x="177" y="271"/>
                </a:lnTo>
                <a:lnTo>
                  <a:pt x="177" y="272"/>
                </a:lnTo>
                <a:lnTo>
                  <a:pt x="177" y="272"/>
                </a:lnTo>
                <a:lnTo>
                  <a:pt x="177" y="273"/>
                </a:lnTo>
                <a:lnTo>
                  <a:pt x="178" y="273"/>
                </a:lnTo>
                <a:lnTo>
                  <a:pt x="178" y="274"/>
                </a:lnTo>
                <a:lnTo>
                  <a:pt x="178" y="276"/>
                </a:lnTo>
                <a:lnTo>
                  <a:pt x="178" y="276"/>
                </a:lnTo>
                <a:lnTo>
                  <a:pt x="178" y="277"/>
                </a:lnTo>
                <a:lnTo>
                  <a:pt x="178" y="277"/>
                </a:lnTo>
                <a:lnTo>
                  <a:pt x="180" y="278"/>
                </a:lnTo>
                <a:lnTo>
                  <a:pt x="180" y="278"/>
                </a:lnTo>
                <a:lnTo>
                  <a:pt x="180" y="279"/>
                </a:lnTo>
                <a:lnTo>
                  <a:pt x="180" y="279"/>
                </a:lnTo>
                <a:lnTo>
                  <a:pt x="180" y="280"/>
                </a:lnTo>
                <a:lnTo>
                  <a:pt x="180" y="280"/>
                </a:lnTo>
                <a:lnTo>
                  <a:pt x="180" y="281"/>
                </a:lnTo>
                <a:lnTo>
                  <a:pt x="181" y="283"/>
                </a:lnTo>
                <a:lnTo>
                  <a:pt x="181" y="283"/>
                </a:lnTo>
                <a:lnTo>
                  <a:pt x="181" y="283"/>
                </a:lnTo>
                <a:lnTo>
                  <a:pt x="181" y="284"/>
                </a:lnTo>
                <a:lnTo>
                  <a:pt x="181" y="284"/>
                </a:lnTo>
                <a:lnTo>
                  <a:pt x="181" y="284"/>
                </a:lnTo>
                <a:lnTo>
                  <a:pt x="181" y="285"/>
                </a:lnTo>
                <a:lnTo>
                  <a:pt x="181" y="286"/>
                </a:lnTo>
                <a:lnTo>
                  <a:pt x="181" y="286"/>
                </a:lnTo>
                <a:lnTo>
                  <a:pt x="181" y="286"/>
                </a:lnTo>
                <a:lnTo>
                  <a:pt x="182" y="287"/>
                </a:lnTo>
                <a:lnTo>
                  <a:pt x="182" y="287"/>
                </a:lnTo>
                <a:lnTo>
                  <a:pt x="182" y="287"/>
                </a:lnTo>
                <a:lnTo>
                  <a:pt x="182" y="288"/>
                </a:lnTo>
                <a:lnTo>
                  <a:pt x="182" y="288"/>
                </a:lnTo>
                <a:lnTo>
                  <a:pt x="182" y="290"/>
                </a:lnTo>
                <a:lnTo>
                  <a:pt x="183" y="291"/>
                </a:lnTo>
                <a:lnTo>
                  <a:pt x="183" y="291"/>
                </a:lnTo>
                <a:lnTo>
                  <a:pt x="183" y="292"/>
                </a:lnTo>
                <a:lnTo>
                  <a:pt x="183" y="292"/>
                </a:lnTo>
                <a:lnTo>
                  <a:pt x="183" y="292"/>
                </a:lnTo>
                <a:lnTo>
                  <a:pt x="183" y="293"/>
                </a:lnTo>
                <a:lnTo>
                  <a:pt x="184" y="294"/>
                </a:lnTo>
                <a:lnTo>
                  <a:pt x="184" y="294"/>
                </a:lnTo>
                <a:lnTo>
                  <a:pt x="184" y="294"/>
                </a:lnTo>
                <a:lnTo>
                  <a:pt x="184" y="295"/>
                </a:lnTo>
                <a:lnTo>
                  <a:pt x="184" y="295"/>
                </a:lnTo>
                <a:lnTo>
                  <a:pt x="184" y="297"/>
                </a:lnTo>
                <a:lnTo>
                  <a:pt x="184" y="297"/>
                </a:lnTo>
                <a:lnTo>
                  <a:pt x="186" y="298"/>
                </a:lnTo>
                <a:lnTo>
                  <a:pt x="186" y="298"/>
                </a:lnTo>
                <a:lnTo>
                  <a:pt x="186" y="299"/>
                </a:lnTo>
                <a:lnTo>
                  <a:pt x="186" y="299"/>
                </a:lnTo>
                <a:lnTo>
                  <a:pt x="186" y="300"/>
                </a:lnTo>
                <a:lnTo>
                  <a:pt x="186" y="301"/>
                </a:lnTo>
                <a:lnTo>
                  <a:pt x="187" y="301"/>
                </a:lnTo>
                <a:lnTo>
                  <a:pt x="187" y="303"/>
                </a:lnTo>
                <a:lnTo>
                  <a:pt x="187" y="303"/>
                </a:lnTo>
                <a:lnTo>
                  <a:pt x="187" y="304"/>
                </a:lnTo>
                <a:lnTo>
                  <a:pt x="187" y="304"/>
                </a:lnTo>
                <a:lnTo>
                  <a:pt x="188" y="305"/>
                </a:lnTo>
                <a:lnTo>
                  <a:pt x="188" y="305"/>
                </a:lnTo>
                <a:lnTo>
                  <a:pt x="188" y="305"/>
                </a:lnTo>
                <a:lnTo>
                  <a:pt x="188" y="306"/>
                </a:lnTo>
                <a:lnTo>
                  <a:pt x="188" y="306"/>
                </a:lnTo>
                <a:lnTo>
                  <a:pt x="188" y="306"/>
                </a:lnTo>
                <a:lnTo>
                  <a:pt x="188" y="307"/>
                </a:lnTo>
                <a:lnTo>
                  <a:pt x="188" y="307"/>
                </a:lnTo>
                <a:lnTo>
                  <a:pt x="188" y="307"/>
                </a:lnTo>
                <a:lnTo>
                  <a:pt x="188" y="308"/>
                </a:lnTo>
                <a:lnTo>
                  <a:pt x="189" y="308"/>
                </a:lnTo>
                <a:lnTo>
                  <a:pt x="189" y="310"/>
                </a:lnTo>
                <a:lnTo>
                  <a:pt x="189" y="310"/>
                </a:lnTo>
                <a:lnTo>
                  <a:pt x="189" y="310"/>
                </a:lnTo>
                <a:lnTo>
                  <a:pt x="189" y="310"/>
                </a:lnTo>
                <a:lnTo>
                  <a:pt x="189" y="311"/>
                </a:lnTo>
                <a:lnTo>
                  <a:pt x="189" y="311"/>
                </a:lnTo>
                <a:lnTo>
                  <a:pt x="190" y="312"/>
                </a:lnTo>
                <a:lnTo>
                  <a:pt x="190" y="313"/>
                </a:lnTo>
                <a:lnTo>
                  <a:pt x="190" y="313"/>
                </a:lnTo>
                <a:lnTo>
                  <a:pt x="190" y="314"/>
                </a:lnTo>
                <a:lnTo>
                  <a:pt x="190" y="314"/>
                </a:lnTo>
                <a:lnTo>
                  <a:pt x="190" y="314"/>
                </a:lnTo>
                <a:lnTo>
                  <a:pt x="191" y="315"/>
                </a:lnTo>
                <a:lnTo>
                  <a:pt x="191" y="315"/>
                </a:lnTo>
                <a:lnTo>
                  <a:pt x="191" y="317"/>
                </a:lnTo>
                <a:lnTo>
                  <a:pt x="191" y="317"/>
                </a:lnTo>
                <a:lnTo>
                  <a:pt x="191" y="318"/>
                </a:lnTo>
                <a:lnTo>
                  <a:pt x="191" y="318"/>
                </a:lnTo>
                <a:lnTo>
                  <a:pt x="191" y="318"/>
                </a:lnTo>
                <a:lnTo>
                  <a:pt x="193" y="318"/>
                </a:lnTo>
                <a:lnTo>
                  <a:pt x="193" y="319"/>
                </a:lnTo>
                <a:lnTo>
                  <a:pt x="193" y="319"/>
                </a:lnTo>
                <a:lnTo>
                  <a:pt x="193" y="319"/>
                </a:lnTo>
                <a:lnTo>
                  <a:pt x="193" y="320"/>
                </a:lnTo>
                <a:lnTo>
                  <a:pt x="193" y="320"/>
                </a:lnTo>
                <a:lnTo>
                  <a:pt x="193" y="320"/>
                </a:lnTo>
                <a:lnTo>
                  <a:pt x="194" y="321"/>
                </a:lnTo>
                <a:lnTo>
                  <a:pt x="194" y="321"/>
                </a:lnTo>
                <a:lnTo>
                  <a:pt x="194" y="322"/>
                </a:lnTo>
                <a:lnTo>
                  <a:pt x="194" y="324"/>
                </a:lnTo>
                <a:lnTo>
                  <a:pt x="194" y="324"/>
                </a:lnTo>
                <a:lnTo>
                  <a:pt x="194" y="324"/>
                </a:lnTo>
                <a:lnTo>
                  <a:pt x="195" y="325"/>
                </a:lnTo>
                <a:lnTo>
                  <a:pt x="195" y="325"/>
                </a:lnTo>
                <a:lnTo>
                  <a:pt x="195" y="325"/>
                </a:lnTo>
                <a:lnTo>
                  <a:pt x="195" y="325"/>
                </a:lnTo>
                <a:lnTo>
                  <a:pt x="195" y="326"/>
                </a:lnTo>
                <a:lnTo>
                  <a:pt x="195" y="326"/>
                </a:lnTo>
                <a:lnTo>
                  <a:pt x="195" y="327"/>
                </a:lnTo>
                <a:lnTo>
                  <a:pt x="195" y="327"/>
                </a:lnTo>
                <a:lnTo>
                  <a:pt x="196" y="327"/>
                </a:lnTo>
                <a:lnTo>
                  <a:pt x="196" y="328"/>
                </a:lnTo>
                <a:lnTo>
                  <a:pt x="196" y="328"/>
                </a:lnTo>
                <a:lnTo>
                  <a:pt x="196" y="330"/>
                </a:lnTo>
                <a:lnTo>
                  <a:pt x="196" y="330"/>
                </a:lnTo>
                <a:lnTo>
                  <a:pt x="196" y="330"/>
                </a:lnTo>
                <a:lnTo>
                  <a:pt x="197" y="331"/>
                </a:lnTo>
                <a:lnTo>
                  <a:pt x="197" y="331"/>
                </a:lnTo>
                <a:lnTo>
                  <a:pt x="198" y="333"/>
                </a:lnTo>
                <a:lnTo>
                  <a:pt x="198" y="334"/>
                </a:lnTo>
                <a:lnTo>
                  <a:pt x="198" y="335"/>
                </a:lnTo>
                <a:lnTo>
                  <a:pt x="198" y="335"/>
                </a:lnTo>
                <a:lnTo>
                  <a:pt x="205" y="353"/>
                </a:lnTo>
                <a:lnTo>
                  <a:pt x="212" y="369"/>
                </a:lnTo>
                <a:lnTo>
                  <a:pt x="220" y="385"/>
                </a:lnTo>
                <a:lnTo>
                  <a:pt x="227" y="399"/>
                </a:lnTo>
                <a:lnTo>
                  <a:pt x="235" y="416"/>
                </a:lnTo>
                <a:lnTo>
                  <a:pt x="241" y="430"/>
                </a:lnTo>
                <a:lnTo>
                  <a:pt x="245" y="434"/>
                </a:lnTo>
                <a:lnTo>
                  <a:pt x="251" y="436"/>
                </a:lnTo>
                <a:lnTo>
                  <a:pt x="258" y="439"/>
                </a:lnTo>
                <a:lnTo>
                  <a:pt x="266" y="441"/>
                </a:lnTo>
                <a:lnTo>
                  <a:pt x="266" y="441"/>
                </a:lnTo>
                <a:lnTo>
                  <a:pt x="268" y="441"/>
                </a:lnTo>
                <a:lnTo>
                  <a:pt x="268" y="441"/>
                </a:lnTo>
                <a:lnTo>
                  <a:pt x="268" y="441"/>
                </a:lnTo>
                <a:lnTo>
                  <a:pt x="268" y="441"/>
                </a:lnTo>
                <a:lnTo>
                  <a:pt x="269" y="441"/>
                </a:lnTo>
                <a:lnTo>
                  <a:pt x="270" y="441"/>
                </a:lnTo>
                <a:lnTo>
                  <a:pt x="271" y="442"/>
                </a:lnTo>
                <a:lnTo>
                  <a:pt x="271" y="442"/>
                </a:lnTo>
                <a:lnTo>
                  <a:pt x="278" y="442"/>
                </a:lnTo>
                <a:lnTo>
                  <a:pt x="286" y="443"/>
                </a:lnTo>
                <a:lnTo>
                  <a:pt x="286" y="443"/>
                </a:lnTo>
                <a:lnTo>
                  <a:pt x="286" y="443"/>
                </a:lnTo>
                <a:lnTo>
                  <a:pt x="289" y="443"/>
                </a:lnTo>
                <a:lnTo>
                  <a:pt x="290" y="445"/>
                </a:lnTo>
                <a:lnTo>
                  <a:pt x="291" y="445"/>
                </a:lnTo>
                <a:lnTo>
                  <a:pt x="291" y="445"/>
                </a:lnTo>
                <a:lnTo>
                  <a:pt x="292" y="445"/>
                </a:lnTo>
                <a:lnTo>
                  <a:pt x="298" y="445"/>
                </a:lnTo>
                <a:lnTo>
                  <a:pt x="303" y="445"/>
                </a:lnTo>
                <a:lnTo>
                  <a:pt x="304" y="445"/>
                </a:lnTo>
                <a:lnTo>
                  <a:pt x="305" y="445"/>
                </a:lnTo>
                <a:lnTo>
                  <a:pt x="305" y="445"/>
                </a:lnTo>
                <a:lnTo>
                  <a:pt x="306" y="445"/>
                </a:lnTo>
                <a:lnTo>
                  <a:pt x="306" y="445"/>
                </a:lnTo>
                <a:lnTo>
                  <a:pt x="306" y="445"/>
                </a:lnTo>
                <a:lnTo>
                  <a:pt x="308" y="445"/>
                </a:lnTo>
                <a:lnTo>
                  <a:pt x="308" y="445"/>
                </a:lnTo>
                <a:lnTo>
                  <a:pt x="309" y="445"/>
                </a:lnTo>
                <a:lnTo>
                  <a:pt x="309" y="445"/>
                </a:lnTo>
                <a:lnTo>
                  <a:pt x="311" y="445"/>
                </a:lnTo>
                <a:lnTo>
                  <a:pt x="312" y="445"/>
                </a:lnTo>
                <a:lnTo>
                  <a:pt x="313" y="445"/>
                </a:lnTo>
                <a:lnTo>
                  <a:pt x="313" y="445"/>
                </a:lnTo>
                <a:lnTo>
                  <a:pt x="315" y="445"/>
                </a:lnTo>
                <a:lnTo>
                  <a:pt x="316" y="445"/>
                </a:lnTo>
                <a:lnTo>
                  <a:pt x="316" y="445"/>
                </a:lnTo>
                <a:lnTo>
                  <a:pt x="316" y="445"/>
                </a:lnTo>
                <a:lnTo>
                  <a:pt x="317" y="445"/>
                </a:lnTo>
                <a:lnTo>
                  <a:pt x="317" y="445"/>
                </a:lnTo>
                <a:lnTo>
                  <a:pt x="318" y="445"/>
                </a:lnTo>
                <a:lnTo>
                  <a:pt x="318" y="445"/>
                </a:lnTo>
                <a:lnTo>
                  <a:pt x="318" y="445"/>
                </a:lnTo>
                <a:lnTo>
                  <a:pt x="318" y="445"/>
                </a:lnTo>
                <a:lnTo>
                  <a:pt x="319" y="445"/>
                </a:lnTo>
                <a:lnTo>
                  <a:pt x="320" y="445"/>
                </a:lnTo>
                <a:lnTo>
                  <a:pt x="320" y="445"/>
                </a:lnTo>
                <a:lnTo>
                  <a:pt x="322" y="445"/>
                </a:lnTo>
                <a:lnTo>
                  <a:pt x="322" y="445"/>
                </a:lnTo>
                <a:lnTo>
                  <a:pt x="323" y="445"/>
                </a:lnTo>
                <a:lnTo>
                  <a:pt x="324" y="445"/>
                </a:lnTo>
                <a:lnTo>
                  <a:pt x="324" y="445"/>
                </a:lnTo>
                <a:lnTo>
                  <a:pt x="325" y="445"/>
                </a:lnTo>
                <a:lnTo>
                  <a:pt x="325" y="445"/>
                </a:lnTo>
                <a:lnTo>
                  <a:pt x="326" y="445"/>
                </a:lnTo>
                <a:lnTo>
                  <a:pt x="328" y="445"/>
                </a:lnTo>
                <a:lnTo>
                  <a:pt x="329" y="445"/>
                </a:lnTo>
                <a:lnTo>
                  <a:pt x="329" y="445"/>
                </a:lnTo>
                <a:lnTo>
                  <a:pt x="330" y="445"/>
                </a:lnTo>
                <a:lnTo>
                  <a:pt x="330" y="445"/>
                </a:lnTo>
                <a:lnTo>
                  <a:pt x="330" y="445"/>
                </a:lnTo>
                <a:lnTo>
                  <a:pt x="331" y="445"/>
                </a:lnTo>
                <a:lnTo>
                  <a:pt x="331" y="445"/>
                </a:lnTo>
                <a:lnTo>
                  <a:pt x="332" y="445"/>
                </a:lnTo>
                <a:lnTo>
                  <a:pt x="332" y="445"/>
                </a:lnTo>
                <a:lnTo>
                  <a:pt x="333" y="445"/>
                </a:lnTo>
                <a:lnTo>
                  <a:pt x="335" y="445"/>
                </a:lnTo>
                <a:lnTo>
                  <a:pt x="336" y="445"/>
                </a:lnTo>
                <a:lnTo>
                  <a:pt x="338" y="445"/>
                </a:lnTo>
                <a:lnTo>
                  <a:pt x="340" y="445"/>
                </a:lnTo>
                <a:lnTo>
                  <a:pt x="340" y="445"/>
                </a:lnTo>
                <a:lnTo>
                  <a:pt x="342" y="445"/>
                </a:lnTo>
                <a:lnTo>
                  <a:pt x="343" y="445"/>
                </a:lnTo>
                <a:lnTo>
                  <a:pt x="343" y="445"/>
                </a:lnTo>
                <a:lnTo>
                  <a:pt x="344" y="445"/>
                </a:lnTo>
                <a:lnTo>
                  <a:pt x="345" y="443"/>
                </a:lnTo>
                <a:lnTo>
                  <a:pt x="345" y="443"/>
                </a:lnTo>
                <a:lnTo>
                  <a:pt x="347" y="443"/>
                </a:lnTo>
                <a:lnTo>
                  <a:pt x="349" y="443"/>
                </a:lnTo>
                <a:lnTo>
                  <a:pt x="350" y="443"/>
                </a:lnTo>
                <a:lnTo>
                  <a:pt x="351" y="443"/>
                </a:lnTo>
                <a:lnTo>
                  <a:pt x="353" y="443"/>
                </a:lnTo>
                <a:lnTo>
                  <a:pt x="353" y="443"/>
                </a:lnTo>
                <a:lnTo>
                  <a:pt x="355" y="443"/>
                </a:lnTo>
                <a:lnTo>
                  <a:pt x="356" y="442"/>
                </a:lnTo>
                <a:lnTo>
                  <a:pt x="356" y="442"/>
                </a:lnTo>
                <a:lnTo>
                  <a:pt x="357" y="442"/>
                </a:lnTo>
                <a:lnTo>
                  <a:pt x="357" y="442"/>
                </a:lnTo>
                <a:lnTo>
                  <a:pt x="358" y="442"/>
                </a:lnTo>
                <a:lnTo>
                  <a:pt x="360" y="442"/>
                </a:lnTo>
                <a:lnTo>
                  <a:pt x="363" y="442"/>
                </a:lnTo>
                <a:lnTo>
                  <a:pt x="363" y="441"/>
                </a:lnTo>
                <a:lnTo>
                  <a:pt x="373" y="440"/>
                </a:lnTo>
                <a:lnTo>
                  <a:pt x="382" y="438"/>
                </a:lnTo>
                <a:lnTo>
                  <a:pt x="389" y="434"/>
                </a:lnTo>
                <a:lnTo>
                  <a:pt x="393" y="430"/>
                </a:lnTo>
                <a:lnTo>
                  <a:pt x="399" y="416"/>
                </a:lnTo>
                <a:lnTo>
                  <a:pt x="407" y="399"/>
                </a:lnTo>
                <a:lnTo>
                  <a:pt x="414" y="386"/>
                </a:lnTo>
                <a:lnTo>
                  <a:pt x="420" y="371"/>
                </a:lnTo>
                <a:lnTo>
                  <a:pt x="427" y="354"/>
                </a:lnTo>
                <a:lnTo>
                  <a:pt x="434" y="338"/>
                </a:lnTo>
                <a:lnTo>
                  <a:pt x="434" y="338"/>
                </a:lnTo>
                <a:lnTo>
                  <a:pt x="434" y="338"/>
                </a:lnTo>
                <a:lnTo>
                  <a:pt x="434" y="338"/>
                </a:lnTo>
                <a:lnTo>
                  <a:pt x="434" y="337"/>
                </a:lnTo>
                <a:lnTo>
                  <a:pt x="436" y="335"/>
                </a:lnTo>
                <a:lnTo>
                  <a:pt x="437" y="333"/>
                </a:lnTo>
                <a:lnTo>
                  <a:pt x="437" y="333"/>
                </a:lnTo>
                <a:lnTo>
                  <a:pt x="437" y="333"/>
                </a:lnTo>
                <a:lnTo>
                  <a:pt x="437" y="332"/>
                </a:lnTo>
                <a:lnTo>
                  <a:pt x="437" y="332"/>
                </a:lnTo>
                <a:lnTo>
                  <a:pt x="438" y="330"/>
                </a:lnTo>
                <a:lnTo>
                  <a:pt x="438" y="328"/>
                </a:lnTo>
                <a:lnTo>
                  <a:pt x="438" y="328"/>
                </a:lnTo>
                <a:lnTo>
                  <a:pt x="438" y="328"/>
                </a:lnTo>
                <a:lnTo>
                  <a:pt x="438" y="328"/>
                </a:lnTo>
                <a:lnTo>
                  <a:pt x="439" y="327"/>
                </a:lnTo>
                <a:lnTo>
                  <a:pt x="439" y="327"/>
                </a:lnTo>
                <a:lnTo>
                  <a:pt x="439" y="327"/>
                </a:lnTo>
                <a:lnTo>
                  <a:pt x="439" y="326"/>
                </a:lnTo>
                <a:lnTo>
                  <a:pt x="439" y="325"/>
                </a:lnTo>
                <a:lnTo>
                  <a:pt x="440" y="325"/>
                </a:lnTo>
                <a:lnTo>
                  <a:pt x="440" y="324"/>
                </a:lnTo>
                <a:lnTo>
                  <a:pt x="440" y="324"/>
                </a:lnTo>
                <a:lnTo>
                  <a:pt x="440" y="324"/>
                </a:lnTo>
                <a:lnTo>
                  <a:pt x="440" y="322"/>
                </a:lnTo>
                <a:lnTo>
                  <a:pt x="440" y="322"/>
                </a:lnTo>
                <a:lnTo>
                  <a:pt x="440" y="322"/>
                </a:lnTo>
                <a:lnTo>
                  <a:pt x="440" y="321"/>
                </a:lnTo>
                <a:lnTo>
                  <a:pt x="441" y="321"/>
                </a:lnTo>
                <a:lnTo>
                  <a:pt x="441" y="320"/>
                </a:lnTo>
                <a:lnTo>
                  <a:pt x="441" y="320"/>
                </a:lnTo>
                <a:lnTo>
                  <a:pt x="441" y="319"/>
                </a:lnTo>
                <a:lnTo>
                  <a:pt x="441" y="319"/>
                </a:lnTo>
                <a:lnTo>
                  <a:pt x="441" y="319"/>
                </a:lnTo>
                <a:lnTo>
                  <a:pt x="441" y="319"/>
                </a:lnTo>
                <a:lnTo>
                  <a:pt x="443" y="318"/>
                </a:lnTo>
                <a:lnTo>
                  <a:pt x="443" y="318"/>
                </a:lnTo>
                <a:lnTo>
                  <a:pt x="443" y="318"/>
                </a:lnTo>
                <a:lnTo>
                  <a:pt x="443" y="317"/>
                </a:lnTo>
                <a:lnTo>
                  <a:pt x="443" y="317"/>
                </a:lnTo>
                <a:lnTo>
                  <a:pt x="443" y="315"/>
                </a:lnTo>
                <a:lnTo>
                  <a:pt x="443" y="315"/>
                </a:lnTo>
                <a:lnTo>
                  <a:pt x="443" y="315"/>
                </a:lnTo>
                <a:lnTo>
                  <a:pt x="444" y="314"/>
                </a:lnTo>
                <a:lnTo>
                  <a:pt x="444" y="314"/>
                </a:lnTo>
                <a:lnTo>
                  <a:pt x="444" y="314"/>
                </a:lnTo>
                <a:lnTo>
                  <a:pt x="444" y="313"/>
                </a:lnTo>
                <a:lnTo>
                  <a:pt x="444" y="313"/>
                </a:lnTo>
                <a:lnTo>
                  <a:pt x="444" y="312"/>
                </a:lnTo>
                <a:lnTo>
                  <a:pt x="444" y="312"/>
                </a:lnTo>
                <a:lnTo>
                  <a:pt x="445" y="312"/>
                </a:lnTo>
                <a:lnTo>
                  <a:pt x="445" y="311"/>
                </a:lnTo>
                <a:lnTo>
                  <a:pt x="445" y="311"/>
                </a:lnTo>
                <a:lnTo>
                  <a:pt x="445" y="311"/>
                </a:lnTo>
                <a:lnTo>
                  <a:pt x="445" y="311"/>
                </a:lnTo>
                <a:lnTo>
                  <a:pt x="445" y="310"/>
                </a:lnTo>
                <a:lnTo>
                  <a:pt x="445" y="310"/>
                </a:lnTo>
                <a:lnTo>
                  <a:pt x="445" y="310"/>
                </a:lnTo>
                <a:lnTo>
                  <a:pt x="445" y="308"/>
                </a:lnTo>
                <a:lnTo>
                  <a:pt x="446" y="308"/>
                </a:lnTo>
                <a:lnTo>
                  <a:pt x="446" y="307"/>
                </a:lnTo>
                <a:lnTo>
                  <a:pt x="446" y="307"/>
                </a:lnTo>
                <a:lnTo>
                  <a:pt x="446" y="307"/>
                </a:lnTo>
                <a:lnTo>
                  <a:pt x="446" y="306"/>
                </a:lnTo>
                <a:lnTo>
                  <a:pt x="446" y="306"/>
                </a:lnTo>
                <a:lnTo>
                  <a:pt x="446" y="306"/>
                </a:lnTo>
                <a:lnTo>
                  <a:pt x="446" y="305"/>
                </a:lnTo>
                <a:lnTo>
                  <a:pt x="447" y="305"/>
                </a:lnTo>
                <a:lnTo>
                  <a:pt x="447" y="305"/>
                </a:lnTo>
                <a:lnTo>
                  <a:pt x="447" y="304"/>
                </a:lnTo>
                <a:lnTo>
                  <a:pt x="447" y="304"/>
                </a:lnTo>
                <a:lnTo>
                  <a:pt x="447" y="303"/>
                </a:lnTo>
                <a:lnTo>
                  <a:pt x="447" y="303"/>
                </a:lnTo>
                <a:lnTo>
                  <a:pt x="448" y="301"/>
                </a:lnTo>
                <a:lnTo>
                  <a:pt x="448" y="301"/>
                </a:lnTo>
                <a:lnTo>
                  <a:pt x="448" y="300"/>
                </a:lnTo>
                <a:lnTo>
                  <a:pt x="448" y="299"/>
                </a:lnTo>
                <a:lnTo>
                  <a:pt x="448" y="299"/>
                </a:lnTo>
                <a:lnTo>
                  <a:pt x="450" y="298"/>
                </a:lnTo>
                <a:lnTo>
                  <a:pt x="450" y="298"/>
                </a:lnTo>
                <a:lnTo>
                  <a:pt x="450" y="298"/>
                </a:lnTo>
                <a:lnTo>
                  <a:pt x="450" y="297"/>
                </a:lnTo>
                <a:lnTo>
                  <a:pt x="450" y="295"/>
                </a:lnTo>
                <a:lnTo>
                  <a:pt x="450" y="295"/>
                </a:lnTo>
                <a:lnTo>
                  <a:pt x="450" y="294"/>
                </a:lnTo>
                <a:lnTo>
                  <a:pt x="451" y="294"/>
                </a:lnTo>
                <a:lnTo>
                  <a:pt x="451" y="293"/>
                </a:lnTo>
                <a:lnTo>
                  <a:pt x="451" y="293"/>
                </a:lnTo>
                <a:lnTo>
                  <a:pt x="451" y="292"/>
                </a:lnTo>
                <a:lnTo>
                  <a:pt x="451" y="292"/>
                </a:lnTo>
                <a:lnTo>
                  <a:pt x="451" y="291"/>
                </a:lnTo>
                <a:lnTo>
                  <a:pt x="451" y="291"/>
                </a:lnTo>
                <a:lnTo>
                  <a:pt x="452" y="291"/>
                </a:lnTo>
                <a:lnTo>
                  <a:pt x="452" y="290"/>
                </a:lnTo>
                <a:lnTo>
                  <a:pt x="452" y="288"/>
                </a:lnTo>
                <a:lnTo>
                  <a:pt x="452" y="288"/>
                </a:lnTo>
                <a:lnTo>
                  <a:pt x="452" y="288"/>
                </a:lnTo>
                <a:lnTo>
                  <a:pt x="452" y="287"/>
                </a:lnTo>
                <a:lnTo>
                  <a:pt x="452" y="287"/>
                </a:lnTo>
                <a:lnTo>
                  <a:pt x="453" y="286"/>
                </a:lnTo>
                <a:lnTo>
                  <a:pt x="453" y="286"/>
                </a:lnTo>
                <a:lnTo>
                  <a:pt x="453" y="285"/>
                </a:lnTo>
                <a:lnTo>
                  <a:pt x="453" y="284"/>
                </a:lnTo>
                <a:lnTo>
                  <a:pt x="453" y="284"/>
                </a:lnTo>
                <a:lnTo>
                  <a:pt x="453" y="283"/>
                </a:lnTo>
                <a:lnTo>
                  <a:pt x="454" y="283"/>
                </a:lnTo>
                <a:lnTo>
                  <a:pt x="454" y="281"/>
                </a:lnTo>
                <a:lnTo>
                  <a:pt x="454" y="280"/>
                </a:lnTo>
                <a:lnTo>
                  <a:pt x="454" y="280"/>
                </a:lnTo>
                <a:lnTo>
                  <a:pt x="454" y="280"/>
                </a:lnTo>
                <a:lnTo>
                  <a:pt x="454" y="279"/>
                </a:lnTo>
                <a:lnTo>
                  <a:pt x="454" y="279"/>
                </a:lnTo>
                <a:lnTo>
                  <a:pt x="454" y="279"/>
                </a:lnTo>
                <a:lnTo>
                  <a:pt x="455" y="277"/>
                </a:lnTo>
                <a:lnTo>
                  <a:pt x="455" y="277"/>
                </a:lnTo>
                <a:lnTo>
                  <a:pt x="455" y="276"/>
                </a:lnTo>
                <a:lnTo>
                  <a:pt x="455" y="276"/>
                </a:lnTo>
                <a:lnTo>
                  <a:pt x="455" y="274"/>
                </a:lnTo>
                <a:lnTo>
                  <a:pt x="455" y="274"/>
                </a:lnTo>
                <a:lnTo>
                  <a:pt x="455" y="273"/>
                </a:lnTo>
                <a:lnTo>
                  <a:pt x="457" y="273"/>
                </a:lnTo>
                <a:lnTo>
                  <a:pt x="457" y="273"/>
                </a:lnTo>
                <a:lnTo>
                  <a:pt x="457" y="272"/>
                </a:lnTo>
                <a:lnTo>
                  <a:pt x="457" y="272"/>
                </a:lnTo>
                <a:lnTo>
                  <a:pt x="457" y="271"/>
                </a:lnTo>
                <a:lnTo>
                  <a:pt x="457" y="271"/>
                </a:lnTo>
                <a:lnTo>
                  <a:pt x="457" y="271"/>
                </a:lnTo>
                <a:lnTo>
                  <a:pt x="457" y="271"/>
                </a:lnTo>
                <a:lnTo>
                  <a:pt x="457" y="270"/>
                </a:lnTo>
                <a:lnTo>
                  <a:pt x="457" y="270"/>
                </a:lnTo>
                <a:lnTo>
                  <a:pt x="457" y="268"/>
                </a:lnTo>
                <a:lnTo>
                  <a:pt x="457" y="268"/>
                </a:lnTo>
                <a:lnTo>
                  <a:pt x="458" y="267"/>
                </a:lnTo>
                <a:lnTo>
                  <a:pt x="458" y="267"/>
                </a:lnTo>
                <a:lnTo>
                  <a:pt x="458" y="267"/>
                </a:lnTo>
                <a:lnTo>
                  <a:pt x="458" y="266"/>
                </a:lnTo>
                <a:lnTo>
                  <a:pt x="458" y="266"/>
                </a:lnTo>
                <a:lnTo>
                  <a:pt x="458" y="266"/>
                </a:lnTo>
                <a:lnTo>
                  <a:pt x="458" y="266"/>
                </a:lnTo>
                <a:lnTo>
                  <a:pt x="458" y="265"/>
                </a:lnTo>
                <a:lnTo>
                  <a:pt x="458" y="265"/>
                </a:lnTo>
                <a:lnTo>
                  <a:pt x="458" y="265"/>
                </a:lnTo>
                <a:lnTo>
                  <a:pt x="458" y="264"/>
                </a:lnTo>
                <a:lnTo>
                  <a:pt x="458" y="264"/>
                </a:lnTo>
                <a:lnTo>
                  <a:pt x="458" y="263"/>
                </a:lnTo>
                <a:lnTo>
                  <a:pt x="459" y="261"/>
                </a:lnTo>
                <a:lnTo>
                  <a:pt x="459" y="261"/>
                </a:lnTo>
                <a:lnTo>
                  <a:pt x="459" y="260"/>
                </a:lnTo>
                <a:lnTo>
                  <a:pt x="459" y="260"/>
                </a:lnTo>
                <a:lnTo>
                  <a:pt x="459" y="260"/>
                </a:lnTo>
                <a:lnTo>
                  <a:pt x="459" y="260"/>
                </a:lnTo>
                <a:lnTo>
                  <a:pt x="459" y="259"/>
                </a:lnTo>
                <a:lnTo>
                  <a:pt x="459" y="259"/>
                </a:lnTo>
                <a:lnTo>
                  <a:pt x="459" y="258"/>
                </a:lnTo>
                <a:lnTo>
                  <a:pt x="459" y="258"/>
                </a:lnTo>
                <a:lnTo>
                  <a:pt x="459" y="258"/>
                </a:lnTo>
                <a:lnTo>
                  <a:pt x="459" y="258"/>
                </a:lnTo>
                <a:lnTo>
                  <a:pt x="459" y="257"/>
                </a:lnTo>
                <a:lnTo>
                  <a:pt x="459" y="257"/>
                </a:lnTo>
                <a:lnTo>
                  <a:pt x="459" y="256"/>
                </a:lnTo>
                <a:lnTo>
                  <a:pt x="459" y="254"/>
                </a:lnTo>
                <a:lnTo>
                  <a:pt x="459" y="254"/>
                </a:lnTo>
                <a:lnTo>
                  <a:pt x="460" y="253"/>
                </a:lnTo>
                <a:lnTo>
                  <a:pt x="460" y="252"/>
                </a:lnTo>
                <a:lnTo>
                  <a:pt x="460" y="252"/>
                </a:lnTo>
                <a:lnTo>
                  <a:pt x="460" y="252"/>
                </a:lnTo>
                <a:lnTo>
                  <a:pt x="460" y="251"/>
                </a:lnTo>
                <a:lnTo>
                  <a:pt x="460" y="251"/>
                </a:lnTo>
                <a:lnTo>
                  <a:pt x="460" y="250"/>
                </a:lnTo>
                <a:lnTo>
                  <a:pt x="460" y="250"/>
                </a:lnTo>
                <a:lnTo>
                  <a:pt x="460" y="250"/>
                </a:lnTo>
                <a:lnTo>
                  <a:pt x="460" y="249"/>
                </a:lnTo>
                <a:lnTo>
                  <a:pt x="460" y="249"/>
                </a:lnTo>
                <a:lnTo>
                  <a:pt x="460" y="240"/>
                </a:lnTo>
                <a:lnTo>
                  <a:pt x="458" y="233"/>
                </a:lnTo>
                <a:lnTo>
                  <a:pt x="457" y="230"/>
                </a:lnTo>
                <a:lnTo>
                  <a:pt x="455" y="227"/>
                </a:lnTo>
                <a:lnTo>
                  <a:pt x="453" y="226"/>
                </a:lnTo>
                <a:lnTo>
                  <a:pt x="451" y="225"/>
                </a:lnTo>
                <a:lnTo>
                  <a:pt x="417" y="218"/>
                </a:lnTo>
                <a:lnTo>
                  <a:pt x="384" y="213"/>
                </a:lnTo>
                <a:lnTo>
                  <a:pt x="350" y="211"/>
                </a:lnTo>
                <a:lnTo>
                  <a:pt x="317" y="210"/>
                </a:lnTo>
                <a:lnTo>
                  <a:pt x="317" y="210"/>
                </a:lnTo>
                <a:close/>
                <a:moveTo>
                  <a:pt x="317" y="0"/>
                </a:moveTo>
                <a:lnTo>
                  <a:pt x="332" y="1"/>
                </a:lnTo>
                <a:lnTo>
                  <a:pt x="349" y="2"/>
                </a:lnTo>
                <a:lnTo>
                  <a:pt x="365" y="3"/>
                </a:lnTo>
                <a:lnTo>
                  <a:pt x="380" y="7"/>
                </a:lnTo>
                <a:lnTo>
                  <a:pt x="396" y="10"/>
                </a:lnTo>
                <a:lnTo>
                  <a:pt x="411" y="14"/>
                </a:lnTo>
                <a:lnTo>
                  <a:pt x="425" y="20"/>
                </a:lnTo>
                <a:lnTo>
                  <a:pt x="440" y="24"/>
                </a:lnTo>
                <a:lnTo>
                  <a:pt x="454" y="31"/>
                </a:lnTo>
                <a:lnTo>
                  <a:pt x="467" y="38"/>
                </a:lnTo>
                <a:lnTo>
                  <a:pt x="481" y="45"/>
                </a:lnTo>
                <a:lnTo>
                  <a:pt x="493" y="54"/>
                </a:lnTo>
                <a:lnTo>
                  <a:pt x="506" y="63"/>
                </a:lnTo>
                <a:lnTo>
                  <a:pt x="518" y="72"/>
                </a:lnTo>
                <a:lnTo>
                  <a:pt x="529" y="82"/>
                </a:lnTo>
                <a:lnTo>
                  <a:pt x="540" y="92"/>
                </a:lnTo>
                <a:lnTo>
                  <a:pt x="551" y="104"/>
                </a:lnTo>
                <a:lnTo>
                  <a:pt x="561" y="115"/>
                </a:lnTo>
                <a:lnTo>
                  <a:pt x="570" y="128"/>
                </a:lnTo>
                <a:lnTo>
                  <a:pt x="579" y="139"/>
                </a:lnTo>
                <a:lnTo>
                  <a:pt x="587" y="152"/>
                </a:lnTo>
                <a:lnTo>
                  <a:pt x="595" y="165"/>
                </a:lnTo>
                <a:lnTo>
                  <a:pt x="602" y="179"/>
                </a:lnTo>
                <a:lnTo>
                  <a:pt x="608" y="193"/>
                </a:lnTo>
                <a:lnTo>
                  <a:pt x="614" y="207"/>
                </a:lnTo>
                <a:lnTo>
                  <a:pt x="619" y="223"/>
                </a:lnTo>
                <a:lnTo>
                  <a:pt x="623" y="238"/>
                </a:lnTo>
                <a:lnTo>
                  <a:pt x="627" y="253"/>
                </a:lnTo>
                <a:lnTo>
                  <a:pt x="629" y="268"/>
                </a:lnTo>
                <a:lnTo>
                  <a:pt x="632" y="284"/>
                </a:lnTo>
                <a:lnTo>
                  <a:pt x="633" y="300"/>
                </a:lnTo>
                <a:lnTo>
                  <a:pt x="633" y="317"/>
                </a:lnTo>
                <a:lnTo>
                  <a:pt x="633" y="327"/>
                </a:lnTo>
                <a:lnTo>
                  <a:pt x="633" y="338"/>
                </a:lnTo>
                <a:lnTo>
                  <a:pt x="632" y="349"/>
                </a:lnTo>
                <a:lnTo>
                  <a:pt x="630" y="360"/>
                </a:lnTo>
                <a:lnTo>
                  <a:pt x="587" y="354"/>
                </a:lnTo>
                <a:lnTo>
                  <a:pt x="545" y="349"/>
                </a:lnTo>
                <a:lnTo>
                  <a:pt x="501" y="345"/>
                </a:lnTo>
                <a:lnTo>
                  <a:pt x="458" y="341"/>
                </a:lnTo>
                <a:lnTo>
                  <a:pt x="464" y="326"/>
                </a:lnTo>
                <a:lnTo>
                  <a:pt x="470" y="311"/>
                </a:lnTo>
                <a:lnTo>
                  <a:pt x="473" y="297"/>
                </a:lnTo>
                <a:lnTo>
                  <a:pt x="478" y="283"/>
                </a:lnTo>
                <a:lnTo>
                  <a:pt x="480" y="270"/>
                </a:lnTo>
                <a:lnTo>
                  <a:pt x="481" y="258"/>
                </a:lnTo>
                <a:lnTo>
                  <a:pt x="533" y="279"/>
                </a:lnTo>
                <a:lnTo>
                  <a:pt x="539" y="281"/>
                </a:lnTo>
                <a:lnTo>
                  <a:pt x="545" y="281"/>
                </a:lnTo>
                <a:lnTo>
                  <a:pt x="547" y="281"/>
                </a:lnTo>
                <a:lnTo>
                  <a:pt x="549" y="280"/>
                </a:lnTo>
                <a:lnTo>
                  <a:pt x="552" y="278"/>
                </a:lnTo>
                <a:lnTo>
                  <a:pt x="554" y="276"/>
                </a:lnTo>
                <a:lnTo>
                  <a:pt x="555" y="272"/>
                </a:lnTo>
                <a:lnTo>
                  <a:pt x="552" y="256"/>
                </a:lnTo>
                <a:lnTo>
                  <a:pt x="547" y="240"/>
                </a:lnTo>
                <a:lnTo>
                  <a:pt x="536" y="230"/>
                </a:lnTo>
                <a:lnTo>
                  <a:pt x="526" y="218"/>
                </a:lnTo>
                <a:lnTo>
                  <a:pt x="516" y="206"/>
                </a:lnTo>
                <a:lnTo>
                  <a:pt x="506" y="193"/>
                </a:lnTo>
                <a:lnTo>
                  <a:pt x="499" y="182"/>
                </a:lnTo>
                <a:lnTo>
                  <a:pt x="492" y="168"/>
                </a:lnTo>
                <a:lnTo>
                  <a:pt x="486" y="153"/>
                </a:lnTo>
                <a:lnTo>
                  <a:pt x="481" y="139"/>
                </a:lnTo>
                <a:lnTo>
                  <a:pt x="465" y="124"/>
                </a:lnTo>
                <a:lnTo>
                  <a:pt x="446" y="112"/>
                </a:lnTo>
                <a:lnTo>
                  <a:pt x="427" y="101"/>
                </a:lnTo>
                <a:lnTo>
                  <a:pt x="406" y="91"/>
                </a:lnTo>
                <a:lnTo>
                  <a:pt x="385" y="84"/>
                </a:lnTo>
                <a:lnTo>
                  <a:pt x="363" y="78"/>
                </a:lnTo>
                <a:lnTo>
                  <a:pt x="340" y="75"/>
                </a:lnTo>
                <a:lnTo>
                  <a:pt x="317" y="75"/>
                </a:lnTo>
                <a:lnTo>
                  <a:pt x="293" y="75"/>
                </a:lnTo>
                <a:lnTo>
                  <a:pt x="270" y="78"/>
                </a:lnTo>
                <a:lnTo>
                  <a:pt x="248" y="84"/>
                </a:lnTo>
                <a:lnTo>
                  <a:pt x="227" y="91"/>
                </a:lnTo>
                <a:lnTo>
                  <a:pt x="207" y="101"/>
                </a:lnTo>
                <a:lnTo>
                  <a:pt x="188" y="111"/>
                </a:lnTo>
                <a:lnTo>
                  <a:pt x="169" y="124"/>
                </a:lnTo>
                <a:lnTo>
                  <a:pt x="153" y="138"/>
                </a:lnTo>
                <a:lnTo>
                  <a:pt x="148" y="152"/>
                </a:lnTo>
                <a:lnTo>
                  <a:pt x="142" y="168"/>
                </a:lnTo>
                <a:lnTo>
                  <a:pt x="135" y="182"/>
                </a:lnTo>
                <a:lnTo>
                  <a:pt x="127" y="193"/>
                </a:lnTo>
                <a:lnTo>
                  <a:pt x="117" y="206"/>
                </a:lnTo>
                <a:lnTo>
                  <a:pt x="107" y="219"/>
                </a:lnTo>
                <a:lnTo>
                  <a:pt x="96" y="231"/>
                </a:lnTo>
                <a:lnTo>
                  <a:pt x="86" y="241"/>
                </a:lnTo>
                <a:lnTo>
                  <a:pt x="81" y="258"/>
                </a:lnTo>
                <a:lnTo>
                  <a:pt x="78" y="276"/>
                </a:lnTo>
                <a:lnTo>
                  <a:pt x="80" y="278"/>
                </a:lnTo>
                <a:lnTo>
                  <a:pt x="81" y="280"/>
                </a:lnTo>
                <a:lnTo>
                  <a:pt x="85" y="281"/>
                </a:lnTo>
                <a:lnTo>
                  <a:pt x="87" y="281"/>
                </a:lnTo>
                <a:lnTo>
                  <a:pt x="92" y="281"/>
                </a:lnTo>
                <a:lnTo>
                  <a:pt x="97" y="279"/>
                </a:lnTo>
                <a:lnTo>
                  <a:pt x="153" y="257"/>
                </a:lnTo>
                <a:lnTo>
                  <a:pt x="154" y="270"/>
                </a:lnTo>
                <a:lnTo>
                  <a:pt x="156" y="283"/>
                </a:lnTo>
                <a:lnTo>
                  <a:pt x="161" y="297"/>
                </a:lnTo>
                <a:lnTo>
                  <a:pt x="164" y="311"/>
                </a:lnTo>
                <a:lnTo>
                  <a:pt x="170" y="326"/>
                </a:lnTo>
                <a:lnTo>
                  <a:pt x="176" y="340"/>
                </a:lnTo>
                <a:lnTo>
                  <a:pt x="133" y="345"/>
                </a:lnTo>
                <a:lnTo>
                  <a:pt x="89" y="349"/>
                </a:lnTo>
                <a:lnTo>
                  <a:pt x="46" y="354"/>
                </a:lnTo>
                <a:lnTo>
                  <a:pt x="2" y="359"/>
                </a:lnTo>
                <a:lnTo>
                  <a:pt x="1" y="348"/>
                </a:lnTo>
                <a:lnTo>
                  <a:pt x="0" y="338"/>
                </a:lnTo>
                <a:lnTo>
                  <a:pt x="0" y="327"/>
                </a:lnTo>
                <a:lnTo>
                  <a:pt x="0" y="317"/>
                </a:lnTo>
                <a:lnTo>
                  <a:pt x="0" y="300"/>
                </a:lnTo>
                <a:lnTo>
                  <a:pt x="1" y="284"/>
                </a:lnTo>
                <a:lnTo>
                  <a:pt x="4" y="268"/>
                </a:lnTo>
                <a:lnTo>
                  <a:pt x="6" y="253"/>
                </a:lnTo>
                <a:lnTo>
                  <a:pt x="9" y="238"/>
                </a:lnTo>
                <a:lnTo>
                  <a:pt x="14" y="223"/>
                </a:lnTo>
                <a:lnTo>
                  <a:pt x="19" y="207"/>
                </a:lnTo>
                <a:lnTo>
                  <a:pt x="25" y="193"/>
                </a:lnTo>
                <a:lnTo>
                  <a:pt x="31" y="179"/>
                </a:lnTo>
                <a:lnTo>
                  <a:pt x="38" y="165"/>
                </a:lnTo>
                <a:lnTo>
                  <a:pt x="46" y="152"/>
                </a:lnTo>
                <a:lnTo>
                  <a:pt x="54" y="139"/>
                </a:lnTo>
                <a:lnTo>
                  <a:pt x="62" y="128"/>
                </a:lnTo>
                <a:lnTo>
                  <a:pt x="72" y="115"/>
                </a:lnTo>
                <a:lnTo>
                  <a:pt x="82" y="104"/>
                </a:lnTo>
                <a:lnTo>
                  <a:pt x="93" y="92"/>
                </a:lnTo>
                <a:lnTo>
                  <a:pt x="103" y="82"/>
                </a:lnTo>
                <a:lnTo>
                  <a:pt x="115" y="72"/>
                </a:lnTo>
                <a:lnTo>
                  <a:pt x="127" y="63"/>
                </a:lnTo>
                <a:lnTo>
                  <a:pt x="140" y="54"/>
                </a:lnTo>
                <a:lnTo>
                  <a:pt x="153" y="45"/>
                </a:lnTo>
                <a:lnTo>
                  <a:pt x="166" y="38"/>
                </a:lnTo>
                <a:lnTo>
                  <a:pt x="180" y="31"/>
                </a:lnTo>
                <a:lnTo>
                  <a:pt x="194" y="24"/>
                </a:lnTo>
                <a:lnTo>
                  <a:pt x="208" y="20"/>
                </a:lnTo>
                <a:lnTo>
                  <a:pt x="222" y="14"/>
                </a:lnTo>
                <a:lnTo>
                  <a:pt x="237" y="10"/>
                </a:lnTo>
                <a:lnTo>
                  <a:pt x="252" y="7"/>
                </a:lnTo>
                <a:lnTo>
                  <a:pt x="269" y="3"/>
                </a:lnTo>
                <a:lnTo>
                  <a:pt x="284" y="2"/>
                </a:lnTo>
                <a:lnTo>
                  <a:pt x="301" y="1"/>
                </a:lnTo>
                <a:lnTo>
                  <a:pt x="317" y="0"/>
                </a:lnTo>
                <a:lnTo>
                  <a:pt x="3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3" name="Google Shape;953;p37"/>
          <p:cNvSpPr/>
          <p:nvPr/>
        </p:nvSpPr>
        <p:spPr>
          <a:xfrm>
            <a:off x="8398599" y="2046852"/>
            <a:ext cx="234761" cy="213893"/>
          </a:xfrm>
          <a:custGeom>
            <a:rect b="b" l="l" r="r" t="t"/>
            <a:pathLst>
              <a:path extrusionOk="0" h="490" w="537">
                <a:moveTo>
                  <a:pt x="213" y="101"/>
                </a:moveTo>
                <a:lnTo>
                  <a:pt x="213" y="148"/>
                </a:lnTo>
                <a:lnTo>
                  <a:pt x="213" y="195"/>
                </a:lnTo>
                <a:lnTo>
                  <a:pt x="213" y="241"/>
                </a:lnTo>
                <a:lnTo>
                  <a:pt x="213" y="288"/>
                </a:lnTo>
                <a:lnTo>
                  <a:pt x="213" y="334"/>
                </a:lnTo>
                <a:lnTo>
                  <a:pt x="213" y="381"/>
                </a:lnTo>
                <a:lnTo>
                  <a:pt x="213" y="428"/>
                </a:lnTo>
                <a:lnTo>
                  <a:pt x="213" y="473"/>
                </a:lnTo>
                <a:lnTo>
                  <a:pt x="187" y="465"/>
                </a:lnTo>
                <a:lnTo>
                  <a:pt x="161" y="458"/>
                </a:lnTo>
                <a:lnTo>
                  <a:pt x="135" y="450"/>
                </a:lnTo>
                <a:lnTo>
                  <a:pt x="109" y="444"/>
                </a:lnTo>
                <a:lnTo>
                  <a:pt x="82" y="438"/>
                </a:lnTo>
                <a:lnTo>
                  <a:pt x="55" y="433"/>
                </a:lnTo>
                <a:lnTo>
                  <a:pt x="28" y="429"/>
                </a:lnTo>
                <a:lnTo>
                  <a:pt x="0" y="425"/>
                </a:lnTo>
                <a:lnTo>
                  <a:pt x="0" y="378"/>
                </a:lnTo>
                <a:lnTo>
                  <a:pt x="0" y="332"/>
                </a:lnTo>
                <a:lnTo>
                  <a:pt x="0" y="286"/>
                </a:lnTo>
                <a:lnTo>
                  <a:pt x="0" y="240"/>
                </a:lnTo>
                <a:lnTo>
                  <a:pt x="0" y="193"/>
                </a:lnTo>
                <a:lnTo>
                  <a:pt x="0" y="146"/>
                </a:lnTo>
                <a:lnTo>
                  <a:pt x="0" y="100"/>
                </a:lnTo>
                <a:lnTo>
                  <a:pt x="0" y="53"/>
                </a:lnTo>
                <a:lnTo>
                  <a:pt x="29" y="57"/>
                </a:lnTo>
                <a:lnTo>
                  <a:pt x="58" y="61"/>
                </a:lnTo>
                <a:lnTo>
                  <a:pt x="85" y="66"/>
                </a:lnTo>
                <a:lnTo>
                  <a:pt x="112" y="72"/>
                </a:lnTo>
                <a:lnTo>
                  <a:pt x="137" y="79"/>
                </a:lnTo>
                <a:lnTo>
                  <a:pt x="163" y="86"/>
                </a:lnTo>
                <a:lnTo>
                  <a:pt x="188" y="93"/>
                </a:lnTo>
                <a:lnTo>
                  <a:pt x="213" y="101"/>
                </a:lnTo>
                <a:close/>
                <a:moveTo>
                  <a:pt x="324" y="101"/>
                </a:moveTo>
                <a:lnTo>
                  <a:pt x="324" y="148"/>
                </a:lnTo>
                <a:lnTo>
                  <a:pt x="324" y="195"/>
                </a:lnTo>
                <a:lnTo>
                  <a:pt x="324" y="241"/>
                </a:lnTo>
                <a:lnTo>
                  <a:pt x="324" y="288"/>
                </a:lnTo>
                <a:lnTo>
                  <a:pt x="324" y="334"/>
                </a:lnTo>
                <a:lnTo>
                  <a:pt x="324" y="381"/>
                </a:lnTo>
                <a:lnTo>
                  <a:pt x="324" y="428"/>
                </a:lnTo>
                <a:lnTo>
                  <a:pt x="324" y="473"/>
                </a:lnTo>
                <a:lnTo>
                  <a:pt x="349" y="465"/>
                </a:lnTo>
                <a:lnTo>
                  <a:pt x="375" y="458"/>
                </a:lnTo>
                <a:lnTo>
                  <a:pt x="400" y="450"/>
                </a:lnTo>
                <a:lnTo>
                  <a:pt x="427" y="444"/>
                </a:lnTo>
                <a:lnTo>
                  <a:pt x="453" y="438"/>
                </a:lnTo>
                <a:lnTo>
                  <a:pt x="480" y="433"/>
                </a:lnTo>
                <a:lnTo>
                  <a:pt x="508" y="429"/>
                </a:lnTo>
                <a:lnTo>
                  <a:pt x="537" y="425"/>
                </a:lnTo>
                <a:lnTo>
                  <a:pt x="537" y="378"/>
                </a:lnTo>
                <a:lnTo>
                  <a:pt x="537" y="332"/>
                </a:lnTo>
                <a:lnTo>
                  <a:pt x="537" y="286"/>
                </a:lnTo>
                <a:lnTo>
                  <a:pt x="537" y="240"/>
                </a:lnTo>
                <a:lnTo>
                  <a:pt x="537" y="193"/>
                </a:lnTo>
                <a:lnTo>
                  <a:pt x="537" y="146"/>
                </a:lnTo>
                <a:lnTo>
                  <a:pt x="537" y="100"/>
                </a:lnTo>
                <a:lnTo>
                  <a:pt x="537" y="53"/>
                </a:lnTo>
                <a:lnTo>
                  <a:pt x="507" y="57"/>
                </a:lnTo>
                <a:lnTo>
                  <a:pt x="479" y="61"/>
                </a:lnTo>
                <a:lnTo>
                  <a:pt x="452" y="66"/>
                </a:lnTo>
                <a:lnTo>
                  <a:pt x="425" y="72"/>
                </a:lnTo>
                <a:lnTo>
                  <a:pt x="399" y="79"/>
                </a:lnTo>
                <a:lnTo>
                  <a:pt x="373" y="86"/>
                </a:lnTo>
                <a:lnTo>
                  <a:pt x="349" y="93"/>
                </a:lnTo>
                <a:lnTo>
                  <a:pt x="324" y="101"/>
                </a:lnTo>
                <a:lnTo>
                  <a:pt x="324" y="101"/>
                </a:lnTo>
                <a:close/>
                <a:moveTo>
                  <a:pt x="316" y="85"/>
                </a:moveTo>
                <a:lnTo>
                  <a:pt x="335" y="75"/>
                </a:lnTo>
                <a:lnTo>
                  <a:pt x="353" y="66"/>
                </a:lnTo>
                <a:lnTo>
                  <a:pt x="373" y="58"/>
                </a:lnTo>
                <a:lnTo>
                  <a:pt x="393" y="51"/>
                </a:lnTo>
                <a:lnTo>
                  <a:pt x="414" y="44"/>
                </a:lnTo>
                <a:lnTo>
                  <a:pt x="437" y="38"/>
                </a:lnTo>
                <a:lnTo>
                  <a:pt x="458" y="33"/>
                </a:lnTo>
                <a:lnTo>
                  <a:pt x="481" y="28"/>
                </a:lnTo>
                <a:lnTo>
                  <a:pt x="470" y="21"/>
                </a:lnTo>
                <a:lnTo>
                  <a:pt x="458" y="13"/>
                </a:lnTo>
                <a:lnTo>
                  <a:pt x="436" y="20"/>
                </a:lnTo>
                <a:lnTo>
                  <a:pt x="416" y="27"/>
                </a:lnTo>
                <a:lnTo>
                  <a:pt x="397" y="34"/>
                </a:lnTo>
                <a:lnTo>
                  <a:pt x="378" y="44"/>
                </a:lnTo>
                <a:lnTo>
                  <a:pt x="362" y="53"/>
                </a:lnTo>
                <a:lnTo>
                  <a:pt x="345" y="64"/>
                </a:lnTo>
                <a:lnTo>
                  <a:pt x="330" y="74"/>
                </a:lnTo>
                <a:lnTo>
                  <a:pt x="316" y="85"/>
                </a:lnTo>
                <a:lnTo>
                  <a:pt x="316" y="85"/>
                </a:lnTo>
                <a:close/>
                <a:moveTo>
                  <a:pt x="295" y="81"/>
                </a:moveTo>
                <a:lnTo>
                  <a:pt x="311" y="60"/>
                </a:lnTo>
                <a:lnTo>
                  <a:pt x="329" y="39"/>
                </a:lnTo>
                <a:lnTo>
                  <a:pt x="339" y="28"/>
                </a:lnTo>
                <a:lnTo>
                  <a:pt x="350" y="19"/>
                </a:lnTo>
                <a:lnTo>
                  <a:pt x="362" y="10"/>
                </a:lnTo>
                <a:lnTo>
                  <a:pt x="375" y="0"/>
                </a:lnTo>
                <a:lnTo>
                  <a:pt x="384" y="1"/>
                </a:lnTo>
                <a:lnTo>
                  <a:pt x="392" y="4"/>
                </a:lnTo>
                <a:lnTo>
                  <a:pt x="402" y="5"/>
                </a:lnTo>
                <a:lnTo>
                  <a:pt x="410" y="6"/>
                </a:lnTo>
                <a:lnTo>
                  <a:pt x="392" y="14"/>
                </a:lnTo>
                <a:lnTo>
                  <a:pt x="377" y="23"/>
                </a:lnTo>
                <a:lnTo>
                  <a:pt x="360" y="32"/>
                </a:lnTo>
                <a:lnTo>
                  <a:pt x="346" y="41"/>
                </a:lnTo>
                <a:lnTo>
                  <a:pt x="332" y="51"/>
                </a:lnTo>
                <a:lnTo>
                  <a:pt x="319" y="60"/>
                </a:lnTo>
                <a:lnTo>
                  <a:pt x="306" y="71"/>
                </a:lnTo>
                <a:lnTo>
                  <a:pt x="295" y="81"/>
                </a:lnTo>
                <a:lnTo>
                  <a:pt x="295" y="81"/>
                </a:lnTo>
                <a:close/>
                <a:moveTo>
                  <a:pt x="228" y="85"/>
                </a:moveTo>
                <a:lnTo>
                  <a:pt x="209" y="75"/>
                </a:lnTo>
                <a:lnTo>
                  <a:pt x="189" y="66"/>
                </a:lnTo>
                <a:lnTo>
                  <a:pt x="169" y="58"/>
                </a:lnTo>
                <a:lnTo>
                  <a:pt x="149" y="51"/>
                </a:lnTo>
                <a:lnTo>
                  <a:pt x="128" y="44"/>
                </a:lnTo>
                <a:lnTo>
                  <a:pt x="107" y="38"/>
                </a:lnTo>
                <a:lnTo>
                  <a:pt x="85" y="33"/>
                </a:lnTo>
                <a:lnTo>
                  <a:pt x="62" y="28"/>
                </a:lnTo>
                <a:lnTo>
                  <a:pt x="74" y="21"/>
                </a:lnTo>
                <a:lnTo>
                  <a:pt x="85" y="13"/>
                </a:lnTo>
                <a:lnTo>
                  <a:pt x="107" y="20"/>
                </a:lnTo>
                <a:lnTo>
                  <a:pt x="127" y="27"/>
                </a:lnTo>
                <a:lnTo>
                  <a:pt x="147" y="34"/>
                </a:lnTo>
                <a:lnTo>
                  <a:pt x="164" y="44"/>
                </a:lnTo>
                <a:lnTo>
                  <a:pt x="181" y="53"/>
                </a:lnTo>
                <a:lnTo>
                  <a:pt x="197" y="64"/>
                </a:lnTo>
                <a:lnTo>
                  <a:pt x="213" y="74"/>
                </a:lnTo>
                <a:lnTo>
                  <a:pt x="228" y="85"/>
                </a:lnTo>
                <a:lnTo>
                  <a:pt x="228" y="85"/>
                </a:lnTo>
                <a:close/>
                <a:moveTo>
                  <a:pt x="248" y="81"/>
                </a:moveTo>
                <a:lnTo>
                  <a:pt x="233" y="60"/>
                </a:lnTo>
                <a:lnTo>
                  <a:pt x="214" y="39"/>
                </a:lnTo>
                <a:lnTo>
                  <a:pt x="204" y="28"/>
                </a:lnTo>
                <a:lnTo>
                  <a:pt x="194" y="19"/>
                </a:lnTo>
                <a:lnTo>
                  <a:pt x="182" y="10"/>
                </a:lnTo>
                <a:lnTo>
                  <a:pt x="168" y="0"/>
                </a:lnTo>
                <a:lnTo>
                  <a:pt x="160" y="1"/>
                </a:lnTo>
                <a:lnTo>
                  <a:pt x="150" y="4"/>
                </a:lnTo>
                <a:lnTo>
                  <a:pt x="142" y="5"/>
                </a:lnTo>
                <a:lnTo>
                  <a:pt x="133" y="6"/>
                </a:lnTo>
                <a:lnTo>
                  <a:pt x="150" y="14"/>
                </a:lnTo>
                <a:lnTo>
                  <a:pt x="167" y="23"/>
                </a:lnTo>
                <a:lnTo>
                  <a:pt x="182" y="32"/>
                </a:lnTo>
                <a:lnTo>
                  <a:pt x="197" y="41"/>
                </a:lnTo>
                <a:lnTo>
                  <a:pt x="210" y="51"/>
                </a:lnTo>
                <a:lnTo>
                  <a:pt x="223" y="60"/>
                </a:lnTo>
                <a:lnTo>
                  <a:pt x="236" y="71"/>
                </a:lnTo>
                <a:lnTo>
                  <a:pt x="248" y="81"/>
                </a:lnTo>
                <a:lnTo>
                  <a:pt x="248" y="81"/>
                </a:lnTo>
                <a:close/>
                <a:moveTo>
                  <a:pt x="229" y="101"/>
                </a:moveTo>
                <a:lnTo>
                  <a:pt x="240" y="107"/>
                </a:lnTo>
                <a:lnTo>
                  <a:pt x="250" y="111"/>
                </a:lnTo>
                <a:lnTo>
                  <a:pt x="261" y="112"/>
                </a:lnTo>
                <a:lnTo>
                  <a:pt x="271" y="113"/>
                </a:lnTo>
                <a:lnTo>
                  <a:pt x="282" y="112"/>
                </a:lnTo>
                <a:lnTo>
                  <a:pt x="291" y="109"/>
                </a:lnTo>
                <a:lnTo>
                  <a:pt x="302" y="106"/>
                </a:lnTo>
                <a:lnTo>
                  <a:pt x="311" y="101"/>
                </a:lnTo>
                <a:lnTo>
                  <a:pt x="311" y="148"/>
                </a:lnTo>
                <a:lnTo>
                  <a:pt x="311" y="194"/>
                </a:lnTo>
                <a:lnTo>
                  <a:pt x="311" y="241"/>
                </a:lnTo>
                <a:lnTo>
                  <a:pt x="311" y="288"/>
                </a:lnTo>
                <a:lnTo>
                  <a:pt x="311" y="334"/>
                </a:lnTo>
                <a:lnTo>
                  <a:pt x="311" y="381"/>
                </a:lnTo>
                <a:lnTo>
                  <a:pt x="311" y="426"/>
                </a:lnTo>
                <a:lnTo>
                  <a:pt x="311" y="473"/>
                </a:lnTo>
                <a:lnTo>
                  <a:pt x="302" y="480"/>
                </a:lnTo>
                <a:lnTo>
                  <a:pt x="291" y="485"/>
                </a:lnTo>
                <a:lnTo>
                  <a:pt x="282" y="489"/>
                </a:lnTo>
                <a:lnTo>
                  <a:pt x="271" y="490"/>
                </a:lnTo>
                <a:lnTo>
                  <a:pt x="261" y="490"/>
                </a:lnTo>
                <a:lnTo>
                  <a:pt x="250" y="486"/>
                </a:lnTo>
                <a:lnTo>
                  <a:pt x="240" y="482"/>
                </a:lnTo>
                <a:lnTo>
                  <a:pt x="229" y="473"/>
                </a:lnTo>
                <a:lnTo>
                  <a:pt x="229" y="426"/>
                </a:lnTo>
                <a:lnTo>
                  <a:pt x="229" y="381"/>
                </a:lnTo>
                <a:lnTo>
                  <a:pt x="229" y="334"/>
                </a:lnTo>
                <a:lnTo>
                  <a:pt x="229" y="288"/>
                </a:lnTo>
                <a:lnTo>
                  <a:pt x="229" y="241"/>
                </a:lnTo>
                <a:lnTo>
                  <a:pt x="229" y="194"/>
                </a:lnTo>
                <a:lnTo>
                  <a:pt x="229" y="148"/>
                </a:lnTo>
                <a:lnTo>
                  <a:pt x="229" y="101"/>
                </a:lnTo>
                <a:lnTo>
                  <a:pt x="229" y="1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4" name="Google Shape;954;p37"/>
          <p:cNvSpPr/>
          <p:nvPr/>
        </p:nvSpPr>
        <p:spPr>
          <a:xfrm>
            <a:off x="3818158" y="3586760"/>
            <a:ext cx="276496" cy="219110"/>
          </a:xfrm>
          <a:custGeom>
            <a:rect b="b" l="l" r="r" t="t"/>
            <a:pathLst>
              <a:path extrusionOk="0" h="510" w="640">
                <a:moveTo>
                  <a:pt x="284" y="410"/>
                </a:moveTo>
                <a:lnTo>
                  <a:pt x="285" y="417"/>
                </a:lnTo>
                <a:lnTo>
                  <a:pt x="623" y="347"/>
                </a:lnTo>
                <a:lnTo>
                  <a:pt x="622" y="341"/>
                </a:lnTo>
                <a:lnTo>
                  <a:pt x="284" y="410"/>
                </a:lnTo>
                <a:close/>
                <a:moveTo>
                  <a:pt x="285" y="430"/>
                </a:moveTo>
                <a:lnTo>
                  <a:pt x="286" y="436"/>
                </a:lnTo>
                <a:lnTo>
                  <a:pt x="624" y="367"/>
                </a:lnTo>
                <a:lnTo>
                  <a:pt x="623" y="361"/>
                </a:lnTo>
                <a:lnTo>
                  <a:pt x="285" y="430"/>
                </a:lnTo>
                <a:close/>
                <a:moveTo>
                  <a:pt x="286" y="454"/>
                </a:moveTo>
                <a:lnTo>
                  <a:pt x="288" y="459"/>
                </a:lnTo>
                <a:lnTo>
                  <a:pt x="626" y="389"/>
                </a:lnTo>
                <a:lnTo>
                  <a:pt x="624" y="384"/>
                </a:lnTo>
                <a:lnTo>
                  <a:pt x="286" y="454"/>
                </a:lnTo>
                <a:close/>
                <a:moveTo>
                  <a:pt x="639" y="322"/>
                </a:moveTo>
                <a:lnTo>
                  <a:pt x="269" y="396"/>
                </a:lnTo>
                <a:lnTo>
                  <a:pt x="265" y="408"/>
                </a:lnTo>
                <a:lnTo>
                  <a:pt x="263" y="418"/>
                </a:lnTo>
                <a:lnTo>
                  <a:pt x="262" y="430"/>
                </a:lnTo>
                <a:lnTo>
                  <a:pt x="262" y="441"/>
                </a:lnTo>
                <a:lnTo>
                  <a:pt x="263" y="452"/>
                </a:lnTo>
                <a:lnTo>
                  <a:pt x="264" y="463"/>
                </a:lnTo>
                <a:lnTo>
                  <a:pt x="268" y="473"/>
                </a:lnTo>
                <a:lnTo>
                  <a:pt x="271" y="485"/>
                </a:lnTo>
                <a:lnTo>
                  <a:pt x="634" y="403"/>
                </a:lnTo>
                <a:lnTo>
                  <a:pt x="640" y="425"/>
                </a:lnTo>
                <a:lnTo>
                  <a:pt x="268" y="510"/>
                </a:lnTo>
                <a:lnTo>
                  <a:pt x="257" y="507"/>
                </a:lnTo>
                <a:lnTo>
                  <a:pt x="12" y="356"/>
                </a:lnTo>
                <a:lnTo>
                  <a:pt x="7" y="344"/>
                </a:lnTo>
                <a:lnTo>
                  <a:pt x="4" y="333"/>
                </a:lnTo>
                <a:lnTo>
                  <a:pt x="1" y="321"/>
                </a:lnTo>
                <a:lnTo>
                  <a:pt x="0" y="309"/>
                </a:lnTo>
                <a:lnTo>
                  <a:pt x="0" y="297"/>
                </a:lnTo>
                <a:lnTo>
                  <a:pt x="2" y="286"/>
                </a:lnTo>
                <a:lnTo>
                  <a:pt x="6" y="274"/>
                </a:lnTo>
                <a:lnTo>
                  <a:pt x="12" y="262"/>
                </a:lnTo>
                <a:lnTo>
                  <a:pt x="35" y="259"/>
                </a:lnTo>
                <a:lnTo>
                  <a:pt x="35" y="267"/>
                </a:lnTo>
                <a:lnTo>
                  <a:pt x="349" y="336"/>
                </a:lnTo>
                <a:lnTo>
                  <a:pt x="352" y="328"/>
                </a:lnTo>
                <a:lnTo>
                  <a:pt x="354" y="320"/>
                </a:lnTo>
                <a:lnTo>
                  <a:pt x="356" y="311"/>
                </a:lnTo>
                <a:lnTo>
                  <a:pt x="357" y="303"/>
                </a:lnTo>
                <a:lnTo>
                  <a:pt x="357" y="294"/>
                </a:lnTo>
                <a:lnTo>
                  <a:pt x="356" y="283"/>
                </a:lnTo>
                <a:lnTo>
                  <a:pt x="354" y="274"/>
                </a:lnTo>
                <a:lnTo>
                  <a:pt x="351" y="263"/>
                </a:lnTo>
                <a:lnTo>
                  <a:pt x="33" y="199"/>
                </a:lnTo>
                <a:lnTo>
                  <a:pt x="36" y="178"/>
                </a:lnTo>
                <a:lnTo>
                  <a:pt x="38" y="176"/>
                </a:lnTo>
                <a:lnTo>
                  <a:pt x="38" y="176"/>
                </a:lnTo>
                <a:lnTo>
                  <a:pt x="38" y="176"/>
                </a:lnTo>
                <a:lnTo>
                  <a:pt x="58" y="171"/>
                </a:lnTo>
                <a:lnTo>
                  <a:pt x="58" y="152"/>
                </a:lnTo>
                <a:lnTo>
                  <a:pt x="350" y="222"/>
                </a:lnTo>
                <a:lnTo>
                  <a:pt x="352" y="214"/>
                </a:lnTo>
                <a:lnTo>
                  <a:pt x="354" y="207"/>
                </a:lnTo>
                <a:lnTo>
                  <a:pt x="356" y="199"/>
                </a:lnTo>
                <a:lnTo>
                  <a:pt x="357" y="191"/>
                </a:lnTo>
                <a:lnTo>
                  <a:pt x="357" y="182"/>
                </a:lnTo>
                <a:lnTo>
                  <a:pt x="356" y="173"/>
                </a:lnTo>
                <a:lnTo>
                  <a:pt x="354" y="164"/>
                </a:lnTo>
                <a:lnTo>
                  <a:pt x="352" y="154"/>
                </a:lnTo>
                <a:lnTo>
                  <a:pt x="58" y="90"/>
                </a:lnTo>
                <a:lnTo>
                  <a:pt x="58" y="59"/>
                </a:lnTo>
                <a:lnTo>
                  <a:pt x="289" y="0"/>
                </a:lnTo>
                <a:lnTo>
                  <a:pt x="558" y="56"/>
                </a:lnTo>
                <a:lnTo>
                  <a:pt x="562" y="65"/>
                </a:lnTo>
                <a:lnTo>
                  <a:pt x="565" y="74"/>
                </a:lnTo>
                <a:lnTo>
                  <a:pt x="567" y="84"/>
                </a:lnTo>
                <a:lnTo>
                  <a:pt x="567" y="93"/>
                </a:lnTo>
                <a:lnTo>
                  <a:pt x="566" y="103"/>
                </a:lnTo>
                <a:lnTo>
                  <a:pt x="563" y="112"/>
                </a:lnTo>
                <a:lnTo>
                  <a:pt x="561" y="121"/>
                </a:lnTo>
                <a:lnTo>
                  <a:pt x="558" y="130"/>
                </a:lnTo>
                <a:lnTo>
                  <a:pt x="538" y="141"/>
                </a:lnTo>
                <a:lnTo>
                  <a:pt x="574" y="147"/>
                </a:lnTo>
                <a:lnTo>
                  <a:pt x="579" y="157"/>
                </a:lnTo>
                <a:lnTo>
                  <a:pt x="582" y="167"/>
                </a:lnTo>
                <a:lnTo>
                  <a:pt x="583" y="178"/>
                </a:lnTo>
                <a:lnTo>
                  <a:pt x="583" y="187"/>
                </a:lnTo>
                <a:lnTo>
                  <a:pt x="583" y="198"/>
                </a:lnTo>
                <a:lnTo>
                  <a:pt x="581" y="207"/>
                </a:lnTo>
                <a:lnTo>
                  <a:pt x="578" y="218"/>
                </a:lnTo>
                <a:lnTo>
                  <a:pt x="574" y="227"/>
                </a:lnTo>
                <a:lnTo>
                  <a:pt x="515" y="263"/>
                </a:lnTo>
                <a:lnTo>
                  <a:pt x="640" y="297"/>
                </a:lnTo>
                <a:lnTo>
                  <a:pt x="639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5" name="Google Shape;955;p37"/>
          <p:cNvSpPr/>
          <p:nvPr/>
        </p:nvSpPr>
        <p:spPr>
          <a:xfrm>
            <a:off x="7571721" y="2873730"/>
            <a:ext cx="250412" cy="193026"/>
          </a:xfrm>
          <a:custGeom>
            <a:rect b="b" l="l" r="r" t="t"/>
            <a:pathLst>
              <a:path extrusionOk="0" h="446" w="578">
                <a:moveTo>
                  <a:pt x="335" y="117"/>
                </a:moveTo>
                <a:lnTo>
                  <a:pt x="335" y="132"/>
                </a:lnTo>
                <a:lnTo>
                  <a:pt x="358" y="126"/>
                </a:lnTo>
                <a:lnTo>
                  <a:pt x="380" y="121"/>
                </a:lnTo>
                <a:lnTo>
                  <a:pt x="402" y="117"/>
                </a:lnTo>
                <a:lnTo>
                  <a:pt x="423" y="114"/>
                </a:lnTo>
                <a:lnTo>
                  <a:pt x="441" y="112"/>
                </a:lnTo>
                <a:lnTo>
                  <a:pt x="459" y="112"/>
                </a:lnTo>
                <a:lnTo>
                  <a:pt x="474" y="112"/>
                </a:lnTo>
                <a:lnTo>
                  <a:pt x="488" y="115"/>
                </a:lnTo>
                <a:lnTo>
                  <a:pt x="488" y="101"/>
                </a:lnTo>
                <a:lnTo>
                  <a:pt x="473" y="99"/>
                </a:lnTo>
                <a:lnTo>
                  <a:pt x="458" y="99"/>
                </a:lnTo>
                <a:lnTo>
                  <a:pt x="439" y="99"/>
                </a:lnTo>
                <a:lnTo>
                  <a:pt x="420" y="101"/>
                </a:lnTo>
                <a:lnTo>
                  <a:pt x="400" y="105"/>
                </a:lnTo>
                <a:lnTo>
                  <a:pt x="379" y="108"/>
                </a:lnTo>
                <a:lnTo>
                  <a:pt x="357" y="113"/>
                </a:lnTo>
                <a:lnTo>
                  <a:pt x="335" y="117"/>
                </a:lnTo>
                <a:close/>
                <a:moveTo>
                  <a:pt x="335" y="81"/>
                </a:moveTo>
                <a:lnTo>
                  <a:pt x="335" y="94"/>
                </a:lnTo>
                <a:lnTo>
                  <a:pt x="358" y="89"/>
                </a:lnTo>
                <a:lnTo>
                  <a:pt x="380" y="83"/>
                </a:lnTo>
                <a:lnTo>
                  <a:pt x="402" y="80"/>
                </a:lnTo>
                <a:lnTo>
                  <a:pt x="423" y="76"/>
                </a:lnTo>
                <a:lnTo>
                  <a:pt x="441" y="74"/>
                </a:lnTo>
                <a:lnTo>
                  <a:pt x="459" y="74"/>
                </a:lnTo>
                <a:lnTo>
                  <a:pt x="474" y="75"/>
                </a:lnTo>
                <a:lnTo>
                  <a:pt x="488" y="78"/>
                </a:lnTo>
                <a:lnTo>
                  <a:pt x="488" y="65"/>
                </a:lnTo>
                <a:lnTo>
                  <a:pt x="473" y="61"/>
                </a:lnTo>
                <a:lnTo>
                  <a:pt x="458" y="61"/>
                </a:lnTo>
                <a:lnTo>
                  <a:pt x="439" y="61"/>
                </a:lnTo>
                <a:lnTo>
                  <a:pt x="420" y="63"/>
                </a:lnTo>
                <a:lnTo>
                  <a:pt x="400" y="67"/>
                </a:lnTo>
                <a:lnTo>
                  <a:pt x="379" y="71"/>
                </a:lnTo>
                <a:lnTo>
                  <a:pt x="357" y="75"/>
                </a:lnTo>
                <a:lnTo>
                  <a:pt x="335" y="81"/>
                </a:lnTo>
                <a:lnTo>
                  <a:pt x="335" y="81"/>
                </a:lnTo>
                <a:close/>
                <a:moveTo>
                  <a:pt x="335" y="155"/>
                </a:moveTo>
                <a:lnTo>
                  <a:pt x="335" y="168"/>
                </a:lnTo>
                <a:lnTo>
                  <a:pt x="350" y="164"/>
                </a:lnTo>
                <a:lnTo>
                  <a:pt x="364" y="162"/>
                </a:lnTo>
                <a:lnTo>
                  <a:pt x="378" y="159"/>
                </a:lnTo>
                <a:lnTo>
                  <a:pt x="392" y="156"/>
                </a:lnTo>
                <a:lnTo>
                  <a:pt x="392" y="155"/>
                </a:lnTo>
                <a:lnTo>
                  <a:pt x="393" y="155"/>
                </a:lnTo>
                <a:lnTo>
                  <a:pt x="409" y="153"/>
                </a:lnTo>
                <a:lnTo>
                  <a:pt x="423" y="150"/>
                </a:lnTo>
                <a:lnTo>
                  <a:pt x="441" y="149"/>
                </a:lnTo>
                <a:lnTo>
                  <a:pt x="459" y="148"/>
                </a:lnTo>
                <a:lnTo>
                  <a:pt x="474" y="149"/>
                </a:lnTo>
                <a:lnTo>
                  <a:pt x="488" y="152"/>
                </a:lnTo>
                <a:lnTo>
                  <a:pt x="488" y="139"/>
                </a:lnTo>
                <a:lnTo>
                  <a:pt x="473" y="136"/>
                </a:lnTo>
                <a:lnTo>
                  <a:pt x="458" y="135"/>
                </a:lnTo>
                <a:lnTo>
                  <a:pt x="439" y="136"/>
                </a:lnTo>
                <a:lnTo>
                  <a:pt x="420" y="137"/>
                </a:lnTo>
                <a:lnTo>
                  <a:pt x="400" y="141"/>
                </a:lnTo>
                <a:lnTo>
                  <a:pt x="379" y="144"/>
                </a:lnTo>
                <a:lnTo>
                  <a:pt x="357" y="149"/>
                </a:lnTo>
                <a:lnTo>
                  <a:pt x="335" y="155"/>
                </a:lnTo>
                <a:close/>
                <a:moveTo>
                  <a:pt x="245" y="119"/>
                </a:moveTo>
                <a:lnTo>
                  <a:pt x="245" y="132"/>
                </a:lnTo>
                <a:lnTo>
                  <a:pt x="222" y="126"/>
                </a:lnTo>
                <a:lnTo>
                  <a:pt x="197" y="121"/>
                </a:lnTo>
                <a:lnTo>
                  <a:pt x="174" y="117"/>
                </a:lnTo>
                <a:lnTo>
                  <a:pt x="152" y="114"/>
                </a:lnTo>
                <a:lnTo>
                  <a:pt x="132" y="112"/>
                </a:lnTo>
                <a:lnTo>
                  <a:pt x="114" y="112"/>
                </a:lnTo>
                <a:lnTo>
                  <a:pt x="96" y="112"/>
                </a:lnTo>
                <a:lnTo>
                  <a:pt x="82" y="115"/>
                </a:lnTo>
                <a:lnTo>
                  <a:pt x="82" y="101"/>
                </a:lnTo>
                <a:lnTo>
                  <a:pt x="98" y="99"/>
                </a:lnTo>
                <a:lnTo>
                  <a:pt x="115" y="99"/>
                </a:lnTo>
                <a:lnTo>
                  <a:pt x="134" y="99"/>
                </a:lnTo>
                <a:lnTo>
                  <a:pt x="154" y="101"/>
                </a:lnTo>
                <a:lnTo>
                  <a:pt x="176" y="105"/>
                </a:lnTo>
                <a:lnTo>
                  <a:pt x="198" y="108"/>
                </a:lnTo>
                <a:lnTo>
                  <a:pt x="222" y="113"/>
                </a:lnTo>
                <a:lnTo>
                  <a:pt x="245" y="119"/>
                </a:lnTo>
                <a:lnTo>
                  <a:pt x="245" y="119"/>
                </a:lnTo>
                <a:close/>
                <a:moveTo>
                  <a:pt x="245" y="155"/>
                </a:moveTo>
                <a:lnTo>
                  <a:pt x="245" y="168"/>
                </a:lnTo>
                <a:lnTo>
                  <a:pt x="222" y="163"/>
                </a:lnTo>
                <a:lnTo>
                  <a:pt x="197" y="159"/>
                </a:lnTo>
                <a:lnTo>
                  <a:pt x="174" y="154"/>
                </a:lnTo>
                <a:lnTo>
                  <a:pt x="152" y="150"/>
                </a:lnTo>
                <a:lnTo>
                  <a:pt x="132" y="149"/>
                </a:lnTo>
                <a:lnTo>
                  <a:pt x="114" y="148"/>
                </a:lnTo>
                <a:lnTo>
                  <a:pt x="96" y="149"/>
                </a:lnTo>
                <a:lnTo>
                  <a:pt x="82" y="152"/>
                </a:lnTo>
                <a:lnTo>
                  <a:pt x="82" y="139"/>
                </a:lnTo>
                <a:lnTo>
                  <a:pt x="98" y="136"/>
                </a:lnTo>
                <a:lnTo>
                  <a:pt x="115" y="135"/>
                </a:lnTo>
                <a:lnTo>
                  <a:pt x="134" y="136"/>
                </a:lnTo>
                <a:lnTo>
                  <a:pt x="154" y="137"/>
                </a:lnTo>
                <a:lnTo>
                  <a:pt x="176" y="141"/>
                </a:lnTo>
                <a:lnTo>
                  <a:pt x="198" y="146"/>
                </a:lnTo>
                <a:lnTo>
                  <a:pt x="222" y="150"/>
                </a:lnTo>
                <a:lnTo>
                  <a:pt x="245" y="155"/>
                </a:lnTo>
                <a:lnTo>
                  <a:pt x="245" y="155"/>
                </a:lnTo>
                <a:close/>
                <a:moveTo>
                  <a:pt x="245" y="271"/>
                </a:moveTo>
                <a:lnTo>
                  <a:pt x="245" y="284"/>
                </a:lnTo>
                <a:lnTo>
                  <a:pt x="222" y="279"/>
                </a:lnTo>
                <a:lnTo>
                  <a:pt x="197" y="275"/>
                </a:lnTo>
                <a:lnTo>
                  <a:pt x="174" y="270"/>
                </a:lnTo>
                <a:lnTo>
                  <a:pt x="152" y="267"/>
                </a:lnTo>
                <a:lnTo>
                  <a:pt x="132" y="265"/>
                </a:lnTo>
                <a:lnTo>
                  <a:pt x="114" y="264"/>
                </a:lnTo>
                <a:lnTo>
                  <a:pt x="96" y="265"/>
                </a:lnTo>
                <a:lnTo>
                  <a:pt x="82" y="268"/>
                </a:lnTo>
                <a:lnTo>
                  <a:pt x="82" y="255"/>
                </a:lnTo>
                <a:lnTo>
                  <a:pt x="98" y="251"/>
                </a:lnTo>
                <a:lnTo>
                  <a:pt x="115" y="251"/>
                </a:lnTo>
                <a:lnTo>
                  <a:pt x="134" y="251"/>
                </a:lnTo>
                <a:lnTo>
                  <a:pt x="154" y="254"/>
                </a:lnTo>
                <a:lnTo>
                  <a:pt x="176" y="257"/>
                </a:lnTo>
                <a:lnTo>
                  <a:pt x="198" y="261"/>
                </a:lnTo>
                <a:lnTo>
                  <a:pt x="222" y="265"/>
                </a:lnTo>
                <a:lnTo>
                  <a:pt x="245" y="271"/>
                </a:lnTo>
                <a:lnTo>
                  <a:pt x="245" y="271"/>
                </a:lnTo>
                <a:close/>
                <a:moveTo>
                  <a:pt x="245" y="305"/>
                </a:moveTo>
                <a:lnTo>
                  <a:pt x="245" y="318"/>
                </a:lnTo>
                <a:lnTo>
                  <a:pt x="222" y="314"/>
                </a:lnTo>
                <a:lnTo>
                  <a:pt x="197" y="308"/>
                </a:lnTo>
                <a:lnTo>
                  <a:pt x="174" y="304"/>
                </a:lnTo>
                <a:lnTo>
                  <a:pt x="152" y="301"/>
                </a:lnTo>
                <a:lnTo>
                  <a:pt x="132" y="298"/>
                </a:lnTo>
                <a:lnTo>
                  <a:pt x="114" y="298"/>
                </a:lnTo>
                <a:lnTo>
                  <a:pt x="96" y="299"/>
                </a:lnTo>
                <a:lnTo>
                  <a:pt x="82" y="302"/>
                </a:lnTo>
                <a:lnTo>
                  <a:pt x="82" y="288"/>
                </a:lnTo>
                <a:lnTo>
                  <a:pt x="98" y="285"/>
                </a:lnTo>
                <a:lnTo>
                  <a:pt x="115" y="285"/>
                </a:lnTo>
                <a:lnTo>
                  <a:pt x="134" y="285"/>
                </a:lnTo>
                <a:lnTo>
                  <a:pt x="154" y="288"/>
                </a:lnTo>
                <a:lnTo>
                  <a:pt x="176" y="291"/>
                </a:lnTo>
                <a:lnTo>
                  <a:pt x="198" y="295"/>
                </a:lnTo>
                <a:lnTo>
                  <a:pt x="222" y="299"/>
                </a:lnTo>
                <a:lnTo>
                  <a:pt x="245" y="305"/>
                </a:lnTo>
                <a:lnTo>
                  <a:pt x="245" y="305"/>
                </a:lnTo>
                <a:close/>
                <a:moveTo>
                  <a:pt x="245" y="81"/>
                </a:moveTo>
                <a:lnTo>
                  <a:pt x="245" y="94"/>
                </a:lnTo>
                <a:lnTo>
                  <a:pt x="222" y="89"/>
                </a:lnTo>
                <a:lnTo>
                  <a:pt x="197" y="83"/>
                </a:lnTo>
                <a:lnTo>
                  <a:pt x="174" y="80"/>
                </a:lnTo>
                <a:lnTo>
                  <a:pt x="152" y="76"/>
                </a:lnTo>
                <a:lnTo>
                  <a:pt x="132" y="74"/>
                </a:lnTo>
                <a:lnTo>
                  <a:pt x="114" y="74"/>
                </a:lnTo>
                <a:lnTo>
                  <a:pt x="96" y="75"/>
                </a:lnTo>
                <a:lnTo>
                  <a:pt x="82" y="78"/>
                </a:lnTo>
                <a:lnTo>
                  <a:pt x="82" y="63"/>
                </a:lnTo>
                <a:lnTo>
                  <a:pt x="98" y="61"/>
                </a:lnTo>
                <a:lnTo>
                  <a:pt x="115" y="61"/>
                </a:lnTo>
                <a:lnTo>
                  <a:pt x="134" y="61"/>
                </a:lnTo>
                <a:lnTo>
                  <a:pt x="154" y="63"/>
                </a:lnTo>
                <a:lnTo>
                  <a:pt x="176" y="67"/>
                </a:lnTo>
                <a:lnTo>
                  <a:pt x="198" y="71"/>
                </a:lnTo>
                <a:lnTo>
                  <a:pt x="222" y="75"/>
                </a:lnTo>
                <a:lnTo>
                  <a:pt x="245" y="81"/>
                </a:lnTo>
                <a:lnTo>
                  <a:pt x="245" y="81"/>
                </a:lnTo>
                <a:close/>
                <a:moveTo>
                  <a:pt x="537" y="51"/>
                </a:moveTo>
                <a:lnTo>
                  <a:pt x="578" y="59"/>
                </a:lnTo>
                <a:lnTo>
                  <a:pt x="578" y="423"/>
                </a:lnTo>
                <a:lnTo>
                  <a:pt x="566" y="421"/>
                </a:lnTo>
                <a:lnTo>
                  <a:pt x="554" y="419"/>
                </a:lnTo>
                <a:lnTo>
                  <a:pt x="542" y="417"/>
                </a:lnTo>
                <a:lnTo>
                  <a:pt x="529" y="416"/>
                </a:lnTo>
                <a:lnTo>
                  <a:pt x="529" y="414"/>
                </a:lnTo>
                <a:lnTo>
                  <a:pt x="532" y="397"/>
                </a:lnTo>
                <a:lnTo>
                  <a:pt x="534" y="379"/>
                </a:lnTo>
                <a:lnTo>
                  <a:pt x="537" y="360"/>
                </a:lnTo>
                <a:lnTo>
                  <a:pt x="539" y="343"/>
                </a:lnTo>
                <a:lnTo>
                  <a:pt x="540" y="324"/>
                </a:lnTo>
                <a:lnTo>
                  <a:pt x="541" y="305"/>
                </a:lnTo>
                <a:lnTo>
                  <a:pt x="542" y="287"/>
                </a:lnTo>
                <a:lnTo>
                  <a:pt x="542" y="268"/>
                </a:lnTo>
                <a:lnTo>
                  <a:pt x="542" y="250"/>
                </a:lnTo>
                <a:lnTo>
                  <a:pt x="526" y="247"/>
                </a:lnTo>
                <a:lnTo>
                  <a:pt x="520" y="245"/>
                </a:lnTo>
                <a:lnTo>
                  <a:pt x="514" y="243"/>
                </a:lnTo>
                <a:lnTo>
                  <a:pt x="514" y="29"/>
                </a:lnTo>
                <a:lnTo>
                  <a:pt x="505" y="26"/>
                </a:lnTo>
                <a:lnTo>
                  <a:pt x="494" y="25"/>
                </a:lnTo>
                <a:lnTo>
                  <a:pt x="484" y="24"/>
                </a:lnTo>
                <a:lnTo>
                  <a:pt x="472" y="22"/>
                </a:lnTo>
                <a:lnTo>
                  <a:pt x="449" y="22"/>
                </a:lnTo>
                <a:lnTo>
                  <a:pt x="424" y="25"/>
                </a:lnTo>
                <a:lnTo>
                  <a:pt x="396" y="28"/>
                </a:lnTo>
                <a:lnTo>
                  <a:pt x="368" y="34"/>
                </a:lnTo>
                <a:lnTo>
                  <a:pt x="338" y="41"/>
                </a:lnTo>
                <a:lnTo>
                  <a:pt x="308" y="48"/>
                </a:lnTo>
                <a:lnTo>
                  <a:pt x="308" y="369"/>
                </a:lnTo>
                <a:lnTo>
                  <a:pt x="318" y="366"/>
                </a:lnTo>
                <a:lnTo>
                  <a:pt x="331" y="364"/>
                </a:lnTo>
                <a:lnTo>
                  <a:pt x="343" y="362"/>
                </a:lnTo>
                <a:lnTo>
                  <a:pt x="356" y="359"/>
                </a:lnTo>
                <a:lnTo>
                  <a:pt x="369" y="357"/>
                </a:lnTo>
                <a:lnTo>
                  <a:pt x="369" y="358"/>
                </a:lnTo>
                <a:lnTo>
                  <a:pt x="373" y="409"/>
                </a:lnTo>
                <a:lnTo>
                  <a:pt x="376" y="412"/>
                </a:lnTo>
                <a:lnTo>
                  <a:pt x="378" y="417"/>
                </a:lnTo>
                <a:lnTo>
                  <a:pt x="365" y="419"/>
                </a:lnTo>
                <a:lnTo>
                  <a:pt x="351" y="421"/>
                </a:lnTo>
                <a:lnTo>
                  <a:pt x="337" y="424"/>
                </a:lnTo>
                <a:lnTo>
                  <a:pt x="322" y="426"/>
                </a:lnTo>
                <a:lnTo>
                  <a:pt x="322" y="438"/>
                </a:lnTo>
                <a:lnTo>
                  <a:pt x="299" y="444"/>
                </a:lnTo>
                <a:lnTo>
                  <a:pt x="290" y="446"/>
                </a:lnTo>
                <a:lnTo>
                  <a:pt x="279" y="444"/>
                </a:lnTo>
                <a:lnTo>
                  <a:pt x="257" y="438"/>
                </a:lnTo>
                <a:lnTo>
                  <a:pt x="257" y="426"/>
                </a:lnTo>
                <a:lnTo>
                  <a:pt x="209" y="418"/>
                </a:lnTo>
                <a:lnTo>
                  <a:pt x="167" y="413"/>
                </a:lnTo>
                <a:lnTo>
                  <a:pt x="132" y="411"/>
                </a:lnTo>
                <a:lnTo>
                  <a:pt x="100" y="411"/>
                </a:lnTo>
                <a:lnTo>
                  <a:pt x="72" y="413"/>
                </a:lnTo>
                <a:lnTo>
                  <a:pt x="47" y="416"/>
                </a:lnTo>
                <a:lnTo>
                  <a:pt x="24" y="419"/>
                </a:lnTo>
                <a:lnTo>
                  <a:pt x="0" y="423"/>
                </a:lnTo>
                <a:lnTo>
                  <a:pt x="0" y="59"/>
                </a:lnTo>
                <a:lnTo>
                  <a:pt x="39" y="52"/>
                </a:lnTo>
                <a:lnTo>
                  <a:pt x="39" y="21"/>
                </a:lnTo>
                <a:lnTo>
                  <a:pt x="39" y="14"/>
                </a:lnTo>
                <a:lnTo>
                  <a:pt x="46" y="12"/>
                </a:lnTo>
                <a:lnTo>
                  <a:pt x="58" y="7"/>
                </a:lnTo>
                <a:lnTo>
                  <a:pt x="69" y="5"/>
                </a:lnTo>
                <a:lnTo>
                  <a:pt x="82" y="2"/>
                </a:lnTo>
                <a:lnTo>
                  <a:pt x="96" y="1"/>
                </a:lnTo>
                <a:lnTo>
                  <a:pt x="110" y="0"/>
                </a:lnTo>
                <a:lnTo>
                  <a:pt x="125" y="0"/>
                </a:lnTo>
                <a:lnTo>
                  <a:pt x="139" y="1"/>
                </a:lnTo>
                <a:lnTo>
                  <a:pt x="154" y="4"/>
                </a:lnTo>
                <a:lnTo>
                  <a:pt x="184" y="7"/>
                </a:lnTo>
                <a:lnTo>
                  <a:pt x="216" y="14"/>
                </a:lnTo>
                <a:lnTo>
                  <a:pt x="248" y="21"/>
                </a:lnTo>
                <a:lnTo>
                  <a:pt x="281" y="28"/>
                </a:lnTo>
                <a:lnTo>
                  <a:pt x="288" y="31"/>
                </a:lnTo>
                <a:lnTo>
                  <a:pt x="295" y="28"/>
                </a:lnTo>
                <a:lnTo>
                  <a:pt x="328" y="21"/>
                </a:lnTo>
                <a:lnTo>
                  <a:pt x="359" y="14"/>
                </a:lnTo>
                <a:lnTo>
                  <a:pt x="391" y="7"/>
                </a:lnTo>
                <a:lnTo>
                  <a:pt x="422" y="4"/>
                </a:lnTo>
                <a:lnTo>
                  <a:pt x="436" y="1"/>
                </a:lnTo>
                <a:lnTo>
                  <a:pt x="451" y="0"/>
                </a:lnTo>
                <a:lnTo>
                  <a:pt x="465" y="0"/>
                </a:lnTo>
                <a:lnTo>
                  <a:pt x="479" y="1"/>
                </a:lnTo>
                <a:lnTo>
                  <a:pt x="493" y="2"/>
                </a:lnTo>
                <a:lnTo>
                  <a:pt x="506" y="5"/>
                </a:lnTo>
                <a:lnTo>
                  <a:pt x="518" y="7"/>
                </a:lnTo>
                <a:lnTo>
                  <a:pt x="529" y="12"/>
                </a:lnTo>
                <a:lnTo>
                  <a:pt x="537" y="14"/>
                </a:lnTo>
                <a:lnTo>
                  <a:pt x="537" y="21"/>
                </a:lnTo>
                <a:lnTo>
                  <a:pt x="537" y="51"/>
                </a:lnTo>
                <a:close/>
                <a:moveTo>
                  <a:pt x="444" y="268"/>
                </a:moveTo>
                <a:lnTo>
                  <a:pt x="443" y="245"/>
                </a:lnTo>
                <a:lnTo>
                  <a:pt x="440" y="224"/>
                </a:lnTo>
                <a:lnTo>
                  <a:pt x="439" y="202"/>
                </a:lnTo>
                <a:lnTo>
                  <a:pt x="437" y="180"/>
                </a:lnTo>
                <a:lnTo>
                  <a:pt x="425" y="180"/>
                </a:lnTo>
                <a:lnTo>
                  <a:pt x="412" y="179"/>
                </a:lnTo>
                <a:lnTo>
                  <a:pt x="411" y="214"/>
                </a:lnTo>
                <a:lnTo>
                  <a:pt x="411" y="248"/>
                </a:lnTo>
                <a:lnTo>
                  <a:pt x="411" y="282"/>
                </a:lnTo>
                <a:lnTo>
                  <a:pt x="410" y="316"/>
                </a:lnTo>
                <a:lnTo>
                  <a:pt x="404" y="305"/>
                </a:lnTo>
                <a:lnTo>
                  <a:pt x="397" y="296"/>
                </a:lnTo>
                <a:lnTo>
                  <a:pt x="392" y="291"/>
                </a:lnTo>
                <a:lnTo>
                  <a:pt x="386" y="288"/>
                </a:lnTo>
                <a:lnTo>
                  <a:pt x="379" y="284"/>
                </a:lnTo>
                <a:lnTo>
                  <a:pt x="371" y="281"/>
                </a:lnTo>
                <a:lnTo>
                  <a:pt x="366" y="287"/>
                </a:lnTo>
                <a:lnTo>
                  <a:pt x="360" y="292"/>
                </a:lnTo>
                <a:lnTo>
                  <a:pt x="366" y="299"/>
                </a:lnTo>
                <a:lnTo>
                  <a:pt x="371" y="306"/>
                </a:lnTo>
                <a:lnTo>
                  <a:pt x="375" y="314"/>
                </a:lnTo>
                <a:lnTo>
                  <a:pt x="379" y="322"/>
                </a:lnTo>
                <a:lnTo>
                  <a:pt x="385" y="338"/>
                </a:lnTo>
                <a:lnTo>
                  <a:pt x="390" y="353"/>
                </a:lnTo>
                <a:lnTo>
                  <a:pt x="395" y="403"/>
                </a:lnTo>
                <a:lnTo>
                  <a:pt x="403" y="419"/>
                </a:lnTo>
                <a:lnTo>
                  <a:pt x="411" y="434"/>
                </a:lnTo>
                <a:lnTo>
                  <a:pt x="433" y="434"/>
                </a:lnTo>
                <a:lnTo>
                  <a:pt x="454" y="433"/>
                </a:lnTo>
                <a:lnTo>
                  <a:pt x="477" y="432"/>
                </a:lnTo>
                <a:lnTo>
                  <a:pt x="499" y="432"/>
                </a:lnTo>
                <a:lnTo>
                  <a:pt x="504" y="421"/>
                </a:lnTo>
                <a:lnTo>
                  <a:pt x="508" y="412"/>
                </a:lnTo>
                <a:lnTo>
                  <a:pt x="512" y="379"/>
                </a:lnTo>
                <a:lnTo>
                  <a:pt x="517" y="339"/>
                </a:lnTo>
                <a:lnTo>
                  <a:pt x="520" y="301"/>
                </a:lnTo>
                <a:lnTo>
                  <a:pt x="521" y="268"/>
                </a:lnTo>
                <a:lnTo>
                  <a:pt x="510" y="265"/>
                </a:lnTo>
                <a:lnTo>
                  <a:pt x="498" y="262"/>
                </a:lnTo>
                <a:lnTo>
                  <a:pt x="495" y="274"/>
                </a:lnTo>
                <a:lnTo>
                  <a:pt x="493" y="285"/>
                </a:lnTo>
                <a:lnTo>
                  <a:pt x="493" y="276"/>
                </a:lnTo>
                <a:lnTo>
                  <a:pt x="493" y="267"/>
                </a:lnTo>
                <a:lnTo>
                  <a:pt x="492" y="257"/>
                </a:lnTo>
                <a:lnTo>
                  <a:pt x="492" y="248"/>
                </a:lnTo>
                <a:lnTo>
                  <a:pt x="481" y="245"/>
                </a:lnTo>
                <a:lnTo>
                  <a:pt x="470" y="243"/>
                </a:lnTo>
                <a:lnTo>
                  <a:pt x="468" y="248"/>
                </a:lnTo>
                <a:lnTo>
                  <a:pt x="468" y="254"/>
                </a:lnTo>
                <a:lnTo>
                  <a:pt x="467" y="245"/>
                </a:lnTo>
                <a:lnTo>
                  <a:pt x="466" y="237"/>
                </a:lnTo>
                <a:lnTo>
                  <a:pt x="457" y="236"/>
                </a:lnTo>
                <a:lnTo>
                  <a:pt x="446" y="235"/>
                </a:lnTo>
                <a:lnTo>
                  <a:pt x="445" y="251"/>
                </a:lnTo>
                <a:lnTo>
                  <a:pt x="444" y="268"/>
                </a:lnTo>
                <a:lnTo>
                  <a:pt x="444" y="268"/>
                </a:lnTo>
                <a:close/>
                <a:moveTo>
                  <a:pt x="267" y="47"/>
                </a:moveTo>
                <a:lnTo>
                  <a:pt x="237" y="41"/>
                </a:lnTo>
                <a:lnTo>
                  <a:pt x="208" y="34"/>
                </a:lnTo>
                <a:lnTo>
                  <a:pt x="180" y="28"/>
                </a:lnTo>
                <a:lnTo>
                  <a:pt x="152" y="25"/>
                </a:lnTo>
                <a:lnTo>
                  <a:pt x="127" y="22"/>
                </a:lnTo>
                <a:lnTo>
                  <a:pt x="102" y="22"/>
                </a:lnTo>
                <a:lnTo>
                  <a:pt x="92" y="24"/>
                </a:lnTo>
                <a:lnTo>
                  <a:pt x="81" y="25"/>
                </a:lnTo>
                <a:lnTo>
                  <a:pt x="71" y="26"/>
                </a:lnTo>
                <a:lnTo>
                  <a:pt x="61" y="29"/>
                </a:lnTo>
                <a:lnTo>
                  <a:pt x="61" y="351"/>
                </a:lnTo>
                <a:lnTo>
                  <a:pt x="85" y="348"/>
                </a:lnTo>
                <a:lnTo>
                  <a:pt x="109" y="346"/>
                </a:lnTo>
                <a:lnTo>
                  <a:pt x="134" y="348"/>
                </a:lnTo>
                <a:lnTo>
                  <a:pt x="159" y="350"/>
                </a:lnTo>
                <a:lnTo>
                  <a:pt x="183" y="352"/>
                </a:lnTo>
                <a:lnTo>
                  <a:pt x="208" y="357"/>
                </a:lnTo>
                <a:lnTo>
                  <a:pt x="233" y="362"/>
                </a:lnTo>
                <a:lnTo>
                  <a:pt x="257" y="366"/>
                </a:lnTo>
                <a:lnTo>
                  <a:pt x="267" y="369"/>
                </a:lnTo>
                <a:lnTo>
                  <a:pt x="267" y="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6" name="Google Shape;956;p37"/>
          <p:cNvSpPr/>
          <p:nvPr/>
        </p:nvSpPr>
        <p:spPr>
          <a:xfrm>
            <a:off x="6729190" y="2847646"/>
            <a:ext cx="268671" cy="234761"/>
          </a:xfrm>
          <a:custGeom>
            <a:rect b="b" l="l" r="r" t="t"/>
            <a:pathLst>
              <a:path extrusionOk="0" h="540" w="619">
                <a:moveTo>
                  <a:pt x="283" y="413"/>
                </a:moveTo>
                <a:lnTo>
                  <a:pt x="284" y="421"/>
                </a:lnTo>
                <a:lnTo>
                  <a:pt x="604" y="334"/>
                </a:lnTo>
                <a:lnTo>
                  <a:pt x="603" y="325"/>
                </a:lnTo>
                <a:lnTo>
                  <a:pt x="283" y="413"/>
                </a:lnTo>
                <a:close/>
                <a:moveTo>
                  <a:pt x="284" y="439"/>
                </a:moveTo>
                <a:lnTo>
                  <a:pt x="286" y="446"/>
                </a:lnTo>
                <a:lnTo>
                  <a:pt x="605" y="358"/>
                </a:lnTo>
                <a:lnTo>
                  <a:pt x="604" y="351"/>
                </a:lnTo>
                <a:lnTo>
                  <a:pt x="284" y="439"/>
                </a:lnTo>
                <a:close/>
                <a:moveTo>
                  <a:pt x="286" y="467"/>
                </a:moveTo>
                <a:lnTo>
                  <a:pt x="287" y="474"/>
                </a:lnTo>
                <a:lnTo>
                  <a:pt x="606" y="387"/>
                </a:lnTo>
                <a:lnTo>
                  <a:pt x="605" y="380"/>
                </a:lnTo>
                <a:lnTo>
                  <a:pt x="286" y="467"/>
                </a:lnTo>
                <a:close/>
                <a:moveTo>
                  <a:pt x="490" y="91"/>
                </a:moveTo>
                <a:lnTo>
                  <a:pt x="527" y="81"/>
                </a:lnTo>
                <a:lnTo>
                  <a:pt x="329" y="43"/>
                </a:lnTo>
                <a:lnTo>
                  <a:pt x="323" y="40"/>
                </a:lnTo>
                <a:lnTo>
                  <a:pt x="316" y="36"/>
                </a:lnTo>
                <a:lnTo>
                  <a:pt x="307" y="35"/>
                </a:lnTo>
                <a:lnTo>
                  <a:pt x="296" y="34"/>
                </a:lnTo>
                <a:lnTo>
                  <a:pt x="289" y="35"/>
                </a:lnTo>
                <a:lnTo>
                  <a:pt x="282" y="35"/>
                </a:lnTo>
                <a:lnTo>
                  <a:pt x="276" y="37"/>
                </a:lnTo>
                <a:lnTo>
                  <a:pt x="270" y="40"/>
                </a:lnTo>
                <a:lnTo>
                  <a:pt x="266" y="42"/>
                </a:lnTo>
                <a:lnTo>
                  <a:pt x="262" y="46"/>
                </a:lnTo>
                <a:lnTo>
                  <a:pt x="260" y="48"/>
                </a:lnTo>
                <a:lnTo>
                  <a:pt x="260" y="53"/>
                </a:lnTo>
                <a:lnTo>
                  <a:pt x="260" y="56"/>
                </a:lnTo>
                <a:lnTo>
                  <a:pt x="262" y="60"/>
                </a:lnTo>
                <a:lnTo>
                  <a:pt x="266" y="62"/>
                </a:lnTo>
                <a:lnTo>
                  <a:pt x="270" y="64"/>
                </a:lnTo>
                <a:lnTo>
                  <a:pt x="276" y="67"/>
                </a:lnTo>
                <a:lnTo>
                  <a:pt x="282" y="69"/>
                </a:lnTo>
                <a:lnTo>
                  <a:pt x="289" y="70"/>
                </a:lnTo>
                <a:lnTo>
                  <a:pt x="296" y="70"/>
                </a:lnTo>
                <a:lnTo>
                  <a:pt x="306" y="69"/>
                </a:lnTo>
                <a:lnTo>
                  <a:pt x="314" y="68"/>
                </a:lnTo>
                <a:lnTo>
                  <a:pt x="321" y="65"/>
                </a:lnTo>
                <a:lnTo>
                  <a:pt x="327" y="63"/>
                </a:lnTo>
                <a:lnTo>
                  <a:pt x="490" y="91"/>
                </a:lnTo>
                <a:close/>
                <a:moveTo>
                  <a:pt x="532" y="145"/>
                </a:moveTo>
                <a:lnTo>
                  <a:pt x="547" y="211"/>
                </a:lnTo>
                <a:lnTo>
                  <a:pt x="542" y="215"/>
                </a:lnTo>
                <a:lnTo>
                  <a:pt x="536" y="218"/>
                </a:lnTo>
                <a:lnTo>
                  <a:pt x="530" y="219"/>
                </a:lnTo>
                <a:lnTo>
                  <a:pt x="523" y="220"/>
                </a:lnTo>
                <a:lnTo>
                  <a:pt x="517" y="219"/>
                </a:lnTo>
                <a:lnTo>
                  <a:pt x="510" y="218"/>
                </a:lnTo>
                <a:lnTo>
                  <a:pt x="503" y="215"/>
                </a:lnTo>
                <a:lnTo>
                  <a:pt x="495" y="211"/>
                </a:lnTo>
                <a:lnTo>
                  <a:pt x="506" y="146"/>
                </a:lnTo>
                <a:lnTo>
                  <a:pt x="504" y="142"/>
                </a:lnTo>
                <a:lnTo>
                  <a:pt x="503" y="136"/>
                </a:lnTo>
                <a:lnTo>
                  <a:pt x="504" y="130"/>
                </a:lnTo>
                <a:lnTo>
                  <a:pt x="506" y="124"/>
                </a:lnTo>
                <a:lnTo>
                  <a:pt x="506" y="105"/>
                </a:lnTo>
                <a:lnTo>
                  <a:pt x="469" y="116"/>
                </a:lnTo>
                <a:lnTo>
                  <a:pt x="468" y="205"/>
                </a:lnTo>
                <a:lnTo>
                  <a:pt x="615" y="272"/>
                </a:lnTo>
                <a:lnTo>
                  <a:pt x="617" y="292"/>
                </a:lnTo>
                <a:lnTo>
                  <a:pt x="618" y="301"/>
                </a:lnTo>
                <a:lnTo>
                  <a:pt x="618" y="301"/>
                </a:lnTo>
                <a:lnTo>
                  <a:pt x="618" y="303"/>
                </a:lnTo>
                <a:lnTo>
                  <a:pt x="603" y="306"/>
                </a:lnTo>
                <a:lnTo>
                  <a:pt x="268" y="395"/>
                </a:lnTo>
                <a:lnTo>
                  <a:pt x="266" y="411"/>
                </a:lnTo>
                <a:lnTo>
                  <a:pt x="263" y="426"/>
                </a:lnTo>
                <a:lnTo>
                  <a:pt x="262" y="441"/>
                </a:lnTo>
                <a:lnTo>
                  <a:pt x="262" y="455"/>
                </a:lnTo>
                <a:lnTo>
                  <a:pt x="263" y="468"/>
                </a:lnTo>
                <a:lnTo>
                  <a:pt x="266" y="481"/>
                </a:lnTo>
                <a:lnTo>
                  <a:pt x="268" y="494"/>
                </a:lnTo>
                <a:lnTo>
                  <a:pt x="272" y="507"/>
                </a:lnTo>
                <a:lnTo>
                  <a:pt x="614" y="404"/>
                </a:lnTo>
                <a:lnTo>
                  <a:pt x="619" y="432"/>
                </a:lnTo>
                <a:lnTo>
                  <a:pt x="267" y="537"/>
                </a:lnTo>
                <a:lnTo>
                  <a:pt x="259" y="540"/>
                </a:lnTo>
                <a:lnTo>
                  <a:pt x="257" y="535"/>
                </a:lnTo>
                <a:lnTo>
                  <a:pt x="26" y="345"/>
                </a:lnTo>
                <a:lnTo>
                  <a:pt x="22" y="331"/>
                </a:lnTo>
                <a:lnTo>
                  <a:pt x="18" y="316"/>
                </a:lnTo>
                <a:lnTo>
                  <a:pt x="16" y="301"/>
                </a:lnTo>
                <a:lnTo>
                  <a:pt x="15" y="286"/>
                </a:lnTo>
                <a:lnTo>
                  <a:pt x="16" y="272"/>
                </a:lnTo>
                <a:lnTo>
                  <a:pt x="17" y="257"/>
                </a:lnTo>
                <a:lnTo>
                  <a:pt x="20" y="243"/>
                </a:lnTo>
                <a:lnTo>
                  <a:pt x="26" y="227"/>
                </a:lnTo>
                <a:lnTo>
                  <a:pt x="26" y="227"/>
                </a:lnTo>
                <a:lnTo>
                  <a:pt x="126" y="203"/>
                </a:lnTo>
                <a:lnTo>
                  <a:pt x="125" y="119"/>
                </a:lnTo>
                <a:lnTo>
                  <a:pt x="4" y="88"/>
                </a:lnTo>
                <a:lnTo>
                  <a:pt x="0" y="71"/>
                </a:lnTo>
                <a:lnTo>
                  <a:pt x="294" y="0"/>
                </a:lnTo>
                <a:lnTo>
                  <a:pt x="590" y="63"/>
                </a:lnTo>
                <a:lnTo>
                  <a:pt x="590" y="81"/>
                </a:lnTo>
                <a:lnTo>
                  <a:pt x="530" y="98"/>
                </a:lnTo>
                <a:lnTo>
                  <a:pt x="531" y="124"/>
                </a:lnTo>
                <a:lnTo>
                  <a:pt x="534" y="130"/>
                </a:lnTo>
                <a:lnTo>
                  <a:pt x="536" y="136"/>
                </a:lnTo>
                <a:lnTo>
                  <a:pt x="534" y="141"/>
                </a:lnTo>
                <a:lnTo>
                  <a:pt x="532" y="145"/>
                </a:lnTo>
                <a:lnTo>
                  <a:pt x="532" y="145"/>
                </a:lnTo>
                <a:close/>
                <a:moveTo>
                  <a:pt x="152" y="125"/>
                </a:moveTo>
                <a:lnTo>
                  <a:pt x="153" y="236"/>
                </a:lnTo>
                <a:lnTo>
                  <a:pt x="158" y="238"/>
                </a:lnTo>
                <a:lnTo>
                  <a:pt x="161" y="239"/>
                </a:lnTo>
                <a:lnTo>
                  <a:pt x="194" y="252"/>
                </a:lnTo>
                <a:lnTo>
                  <a:pt x="230" y="265"/>
                </a:lnTo>
                <a:lnTo>
                  <a:pt x="249" y="270"/>
                </a:lnTo>
                <a:lnTo>
                  <a:pt x="266" y="273"/>
                </a:lnTo>
                <a:lnTo>
                  <a:pt x="282" y="276"/>
                </a:lnTo>
                <a:lnTo>
                  <a:pt x="296" y="276"/>
                </a:lnTo>
                <a:lnTo>
                  <a:pt x="296" y="276"/>
                </a:lnTo>
                <a:lnTo>
                  <a:pt x="299" y="276"/>
                </a:lnTo>
                <a:lnTo>
                  <a:pt x="317" y="276"/>
                </a:lnTo>
                <a:lnTo>
                  <a:pt x="336" y="274"/>
                </a:lnTo>
                <a:lnTo>
                  <a:pt x="355" y="271"/>
                </a:lnTo>
                <a:lnTo>
                  <a:pt x="373" y="266"/>
                </a:lnTo>
                <a:lnTo>
                  <a:pt x="394" y="259"/>
                </a:lnTo>
                <a:lnTo>
                  <a:pt x="414" y="252"/>
                </a:lnTo>
                <a:lnTo>
                  <a:pt x="429" y="245"/>
                </a:lnTo>
                <a:lnTo>
                  <a:pt x="442" y="238"/>
                </a:lnTo>
                <a:lnTo>
                  <a:pt x="443" y="124"/>
                </a:lnTo>
                <a:lnTo>
                  <a:pt x="303" y="165"/>
                </a:lnTo>
                <a:lnTo>
                  <a:pt x="152" y="1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7" name="Google Shape;957;p37"/>
          <p:cNvSpPr/>
          <p:nvPr/>
        </p:nvSpPr>
        <p:spPr>
          <a:xfrm>
            <a:off x="8377732" y="2464203"/>
            <a:ext cx="276496" cy="174767"/>
          </a:xfrm>
          <a:custGeom>
            <a:rect b="b" l="l" r="r" t="t"/>
            <a:pathLst>
              <a:path extrusionOk="0" h="400" w="636">
                <a:moveTo>
                  <a:pt x="115" y="122"/>
                </a:moveTo>
                <a:lnTo>
                  <a:pt x="67" y="107"/>
                </a:lnTo>
                <a:lnTo>
                  <a:pt x="282" y="59"/>
                </a:lnTo>
                <a:lnTo>
                  <a:pt x="287" y="53"/>
                </a:lnTo>
                <a:lnTo>
                  <a:pt x="296" y="49"/>
                </a:lnTo>
                <a:lnTo>
                  <a:pt x="305" y="47"/>
                </a:lnTo>
                <a:lnTo>
                  <a:pt x="317" y="46"/>
                </a:lnTo>
                <a:lnTo>
                  <a:pt x="325" y="46"/>
                </a:lnTo>
                <a:lnTo>
                  <a:pt x="332" y="48"/>
                </a:lnTo>
                <a:lnTo>
                  <a:pt x="339" y="49"/>
                </a:lnTo>
                <a:lnTo>
                  <a:pt x="345" y="53"/>
                </a:lnTo>
                <a:lnTo>
                  <a:pt x="350" y="56"/>
                </a:lnTo>
                <a:lnTo>
                  <a:pt x="353" y="60"/>
                </a:lnTo>
                <a:lnTo>
                  <a:pt x="355" y="65"/>
                </a:lnTo>
                <a:lnTo>
                  <a:pt x="357" y="69"/>
                </a:lnTo>
                <a:lnTo>
                  <a:pt x="355" y="74"/>
                </a:lnTo>
                <a:lnTo>
                  <a:pt x="353" y="79"/>
                </a:lnTo>
                <a:lnTo>
                  <a:pt x="350" y="82"/>
                </a:lnTo>
                <a:lnTo>
                  <a:pt x="345" y="86"/>
                </a:lnTo>
                <a:lnTo>
                  <a:pt x="339" y="89"/>
                </a:lnTo>
                <a:lnTo>
                  <a:pt x="332" y="92"/>
                </a:lnTo>
                <a:lnTo>
                  <a:pt x="325" y="93"/>
                </a:lnTo>
                <a:lnTo>
                  <a:pt x="317" y="93"/>
                </a:lnTo>
                <a:lnTo>
                  <a:pt x="306" y="93"/>
                </a:lnTo>
                <a:lnTo>
                  <a:pt x="298" y="90"/>
                </a:lnTo>
                <a:lnTo>
                  <a:pt x="290" y="87"/>
                </a:lnTo>
                <a:lnTo>
                  <a:pt x="284" y="83"/>
                </a:lnTo>
                <a:lnTo>
                  <a:pt x="115" y="122"/>
                </a:lnTo>
                <a:close/>
                <a:moveTo>
                  <a:pt x="61" y="191"/>
                </a:moveTo>
                <a:lnTo>
                  <a:pt x="44" y="277"/>
                </a:lnTo>
                <a:lnTo>
                  <a:pt x="51" y="283"/>
                </a:lnTo>
                <a:lnTo>
                  <a:pt x="57" y="286"/>
                </a:lnTo>
                <a:lnTo>
                  <a:pt x="64" y="289"/>
                </a:lnTo>
                <a:lnTo>
                  <a:pt x="71" y="290"/>
                </a:lnTo>
                <a:lnTo>
                  <a:pt x="78" y="289"/>
                </a:lnTo>
                <a:lnTo>
                  <a:pt x="87" y="288"/>
                </a:lnTo>
                <a:lnTo>
                  <a:pt x="94" y="283"/>
                </a:lnTo>
                <a:lnTo>
                  <a:pt x="102" y="277"/>
                </a:lnTo>
                <a:lnTo>
                  <a:pt x="90" y="194"/>
                </a:lnTo>
                <a:lnTo>
                  <a:pt x="93" y="187"/>
                </a:lnTo>
                <a:lnTo>
                  <a:pt x="94" y="180"/>
                </a:lnTo>
                <a:lnTo>
                  <a:pt x="94" y="175"/>
                </a:lnTo>
                <a:lnTo>
                  <a:pt x="93" y="171"/>
                </a:lnTo>
                <a:lnTo>
                  <a:pt x="91" y="168"/>
                </a:lnTo>
                <a:lnTo>
                  <a:pt x="89" y="164"/>
                </a:lnTo>
                <a:lnTo>
                  <a:pt x="90" y="140"/>
                </a:lnTo>
                <a:lnTo>
                  <a:pt x="122" y="150"/>
                </a:lnTo>
                <a:lnTo>
                  <a:pt x="124" y="331"/>
                </a:lnTo>
                <a:lnTo>
                  <a:pt x="124" y="340"/>
                </a:lnTo>
                <a:lnTo>
                  <a:pt x="130" y="345"/>
                </a:lnTo>
                <a:lnTo>
                  <a:pt x="143" y="353"/>
                </a:lnTo>
                <a:lnTo>
                  <a:pt x="157" y="362"/>
                </a:lnTo>
                <a:lnTo>
                  <a:pt x="170" y="369"/>
                </a:lnTo>
                <a:lnTo>
                  <a:pt x="183" y="375"/>
                </a:lnTo>
                <a:lnTo>
                  <a:pt x="197" y="380"/>
                </a:lnTo>
                <a:lnTo>
                  <a:pt x="210" y="385"/>
                </a:lnTo>
                <a:lnTo>
                  <a:pt x="223" y="389"/>
                </a:lnTo>
                <a:lnTo>
                  <a:pt x="236" y="392"/>
                </a:lnTo>
                <a:lnTo>
                  <a:pt x="262" y="397"/>
                </a:lnTo>
                <a:lnTo>
                  <a:pt x="287" y="400"/>
                </a:lnTo>
                <a:lnTo>
                  <a:pt x="312" y="400"/>
                </a:lnTo>
                <a:lnTo>
                  <a:pt x="337" y="399"/>
                </a:lnTo>
                <a:lnTo>
                  <a:pt x="360" y="396"/>
                </a:lnTo>
                <a:lnTo>
                  <a:pt x="384" y="391"/>
                </a:lnTo>
                <a:lnTo>
                  <a:pt x="407" y="385"/>
                </a:lnTo>
                <a:lnTo>
                  <a:pt x="428" y="378"/>
                </a:lnTo>
                <a:lnTo>
                  <a:pt x="449" y="371"/>
                </a:lnTo>
                <a:lnTo>
                  <a:pt x="471" y="362"/>
                </a:lnTo>
                <a:lnTo>
                  <a:pt x="489" y="352"/>
                </a:lnTo>
                <a:lnTo>
                  <a:pt x="508" y="343"/>
                </a:lnTo>
                <a:lnTo>
                  <a:pt x="508" y="331"/>
                </a:lnTo>
                <a:lnTo>
                  <a:pt x="509" y="155"/>
                </a:lnTo>
                <a:lnTo>
                  <a:pt x="632" y="116"/>
                </a:lnTo>
                <a:lnTo>
                  <a:pt x="636" y="94"/>
                </a:lnTo>
                <a:lnTo>
                  <a:pt x="320" y="0"/>
                </a:lnTo>
                <a:lnTo>
                  <a:pt x="0" y="83"/>
                </a:lnTo>
                <a:lnTo>
                  <a:pt x="0" y="107"/>
                </a:lnTo>
                <a:lnTo>
                  <a:pt x="64" y="130"/>
                </a:lnTo>
                <a:lnTo>
                  <a:pt x="63" y="164"/>
                </a:lnTo>
                <a:lnTo>
                  <a:pt x="61" y="168"/>
                </a:lnTo>
                <a:lnTo>
                  <a:pt x="60" y="171"/>
                </a:lnTo>
                <a:lnTo>
                  <a:pt x="59" y="175"/>
                </a:lnTo>
                <a:lnTo>
                  <a:pt x="59" y="180"/>
                </a:lnTo>
                <a:lnTo>
                  <a:pt x="59" y="186"/>
                </a:lnTo>
                <a:lnTo>
                  <a:pt x="61" y="191"/>
                </a:lnTo>
                <a:lnTo>
                  <a:pt x="61" y="191"/>
                </a:lnTo>
                <a:close/>
                <a:moveTo>
                  <a:pt x="481" y="164"/>
                </a:moveTo>
                <a:lnTo>
                  <a:pt x="480" y="319"/>
                </a:lnTo>
                <a:lnTo>
                  <a:pt x="462" y="328"/>
                </a:lnTo>
                <a:lnTo>
                  <a:pt x="444" y="336"/>
                </a:lnTo>
                <a:lnTo>
                  <a:pt x="426" y="343"/>
                </a:lnTo>
                <a:lnTo>
                  <a:pt x="406" y="349"/>
                </a:lnTo>
                <a:lnTo>
                  <a:pt x="387" y="353"/>
                </a:lnTo>
                <a:lnTo>
                  <a:pt x="368" y="358"/>
                </a:lnTo>
                <a:lnTo>
                  <a:pt x="348" y="362"/>
                </a:lnTo>
                <a:lnTo>
                  <a:pt x="327" y="364"/>
                </a:lnTo>
                <a:lnTo>
                  <a:pt x="307" y="364"/>
                </a:lnTo>
                <a:lnTo>
                  <a:pt x="286" y="364"/>
                </a:lnTo>
                <a:lnTo>
                  <a:pt x="265" y="362"/>
                </a:lnTo>
                <a:lnTo>
                  <a:pt x="243" y="357"/>
                </a:lnTo>
                <a:lnTo>
                  <a:pt x="220" y="352"/>
                </a:lnTo>
                <a:lnTo>
                  <a:pt x="198" y="344"/>
                </a:lnTo>
                <a:lnTo>
                  <a:pt x="176" y="335"/>
                </a:lnTo>
                <a:lnTo>
                  <a:pt x="151" y="322"/>
                </a:lnTo>
                <a:lnTo>
                  <a:pt x="150" y="161"/>
                </a:lnTo>
                <a:lnTo>
                  <a:pt x="310" y="217"/>
                </a:lnTo>
                <a:lnTo>
                  <a:pt x="481" y="1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8" name="Google Shape;958;p37"/>
          <p:cNvSpPr/>
          <p:nvPr/>
        </p:nvSpPr>
        <p:spPr>
          <a:xfrm>
            <a:off x="5070215" y="2834604"/>
            <a:ext cx="258238" cy="242587"/>
          </a:xfrm>
          <a:custGeom>
            <a:rect b="b" l="l" r="r" t="t"/>
            <a:pathLst>
              <a:path extrusionOk="0" h="556" w="590">
                <a:moveTo>
                  <a:pt x="149" y="205"/>
                </a:moveTo>
                <a:lnTo>
                  <a:pt x="130" y="204"/>
                </a:lnTo>
                <a:lnTo>
                  <a:pt x="112" y="203"/>
                </a:lnTo>
                <a:lnTo>
                  <a:pt x="97" y="204"/>
                </a:lnTo>
                <a:lnTo>
                  <a:pt x="82" y="207"/>
                </a:lnTo>
                <a:lnTo>
                  <a:pt x="82" y="221"/>
                </a:lnTo>
                <a:lnTo>
                  <a:pt x="97" y="217"/>
                </a:lnTo>
                <a:lnTo>
                  <a:pt x="114" y="217"/>
                </a:lnTo>
                <a:lnTo>
                  <a:pt x="132" y="217"/>
                </a:lnTo>
                <a:lnTo>
                  <a:pt x="152" y="220"/>
                </a:lnTo>
                <a:lnTo>
                  <a:pt x="156" y="220"/>
                </a:lnTo>
                <a:lnTo>
                  <a:pt x="152" y="214"/>
                </a:lnTo>
                <a:lnTo>
                  <a:pt x="149" y="207"/>
                </a:lnTo>
                <a:lnTo>
                  <a:pt x="149" y="205"/>
                </a:lnTo>
                <a:close/>
                <a:moveTo>
                  <a:pt x="166" y="245"/>
                </a:moveTo>
                <a:lnTo>
                  <a:pt x="161" y="244"/>
                </a:lnTo>
                <a:lnTo>
                  <a:pt x="155" y="244"/>
                </a:lnTo>
                <a:lnTo>
                  <a:pt x="135" y="242"/>
                </a:lnTo>
                <a:lnTo>
                  <a:pt x="116" y="241"/>
                </a:lnTo>
                <a:lnTo>
                  <a:pt x="98" y="242"/>
                </a:lnTo>
                <a:lnTo>
                  <a:pt x="82" y="244"/>
                </a:lnTo>
                <a:lnTo>
                  <a:pt x="82" y="258"/>
                </a:lnTo>
                <a:lnTo>
                  <a:pt x="97" y="255"/>
                </a:lnTo>
                <a:lnTo>
                  <a:pt x="114" y="255"/>
                </a:lnTo>
                <a:lnTo>
                  <a:pt x="132" y="255"/>
                </a:lnTo>
                <a:lnTo>
                  <a:pt x="152" y="257"/>
                </a:lnTo>
                <a:lnTo>
                  <a:pt x="162" y="258"/>
                </a:lnTo>
                <a:lnTo>
                  <a:pt x="171" y="259"/>
                </a:lnTo>
                <a:lnTo>
                  <a:pt x="169" y="252"/>
                </a:lnTo>
                <a:lnTo>
                  <a:pt x="166" y="245"/>
                </a:lnTo>
                <a:lnTo>
                  <a:pt x="166" y="245"/>
                </a:lnTo>
                <a:close/>
                <a:moveTo>
                  <a:pt x="195" y="367"/>
                </a:moveTo>
                <a:lnTo>
                  <a:pt x="184" y="366"/>
                </a:lnTo>
                <a:lnTo>
                  <a:pt x="175" y="364"/>
                </a:lnTo>
                <a:lnTo>
                  <a:pt x="164" y="363"/>
                </a:lnTo>
                <a:lnTo>
                  <a:pt x="155" y="362"/>
                </a:lnTo>
                <a:lnTo>
                  <a:pt x="135" y="359"/>
                </a:lnTo>
                <a:lnTo>
                  <a:pt x="116" y="359"/>
                </a:lnTo>
                <a:lnTo>
                  <a:pt x="98" y="359"/>
                </a:lnTo>
                <a:lnTo>
                  <a:pt x="82" y="362"/>
                </a:lnTo>
                <a:lnTo>
                  <a:pt x="82" y="376"/>
                </a:lnTo>
                <a:lnTo>
                  <a:pt x="97" y="373"/>
                </a:lnTo>
                <a:lnTo>
                  <a:pt x="114" y="372"/>
                </a:lnTo>
                <a:lnTo>
                  <a:pt x="132" y="372"/>
                </a:lnTo>
                <a:lnTo>
                  <a:pt x="152" y="375"/>
                </a:lnTo>
                <a:lnTo>
                  <a:pt x="164" y="376"/>
                </a:lnTo>
                <a:lnTo>
                  <a:pt x="175" y="378"/>
                </a:lnTo>
                <a:lnTo>
                  <a:pt x="186" y="380"/>
                </a:lnTo>
                <a:lnTo>
                  <a:pt x="197" y="382"/>
                </a:lnTo>
                <a:lnTo>
                  <a:pt x="195" y="367"/>
                </a:lnTo>
                <a:close/>
                <a:moveTo>
                  <a:pt x="202" y="404"/>
                </a:moveTo>
                <a:lnTo>
                  <a:pt x="190" y="402"/>
                </a:lnTo>
                <a:lnTo>
                  <a:pt x="178" y="399"/>
                </a:lnTo>
                <a:lnTo>
                  <a:pt x="166" y="398"/>
                </a:lnTo>
                <a:lnTo>
                  <a:pt x="155" y="396"/>
                </a:lnTo>
                <a:lnTo>
                  <a:pt x="135" y="393"/>
                </a:lnTo>
                <a:lnTo>
                  <a:pt x="116" y="393"/>
                </a:lnTo>
                <a:lnTo>
                  <a:pt x="98" y="393"/>
                </a:lnTo>
                <a:lnTo>
                  <a:pt x="82" y="397"/>
                </a:lnTo>
                <a:lnTo>
                  <a:pt x="82" y="410"/>
                </a:lnTo>
                <a:lnTo>
                  <a:pt x="97" y="407"/>
                </a:lnTo>
                <a:lnTo>
                  <a:pt x="114" y="406"/>
                </a:lnTo>
                <a:lnTo>
                  <a:pt x="132" y="407"/>
                </a:lnTo>
                <a:lnTo>
                  <a:pt x="152" y="409"/>
                </a:lnTo>
                <a:lnTo>
                  <a:pt x="165" y="411"/>
                </a:lnTo>
                <a:lnTo>
                  <a:pt x="178" y="413"/>
                </a:lnTo>
                <a:lnTo>
                  <a:pt x="191" y="416"/>
                </a:lnTo>
                <a:lnTo>
                  <a:pt x="204" y="418"/>
                </a:lnTo>
                <a:lnTo>
                  <a:pt x="202" y="404"/>
                </a:lnTo>
                <a:close/>
                <a:moveTo>
                  <a:pt x="131" y="167"/>
                </a:moveTo>
                <a:lnTo>
                  <a:pt x="118" y="166"/>
                </a:lnTo>
                <a:lnTo>
                  <a:pt x="105" y="166"/>
                </a:lnTo>
                <a:lnTo>
                  <a:pt x="94" y="167"/>
                </a:lnTo>
                <a:lnTo>
                  <a:pt x="82" y="169"/>
                </a:lnTo>
                <a:lnTo>
                  <a:pt x="82" y="183"/>
                </a:lnTo>
                <a:lnTo>
                  <a:pt x="94" y="181"/>
                </a:lnTo>
                <a:lnTo>
                  <a:pt x="107" y="180"/>
                </a:lnTo>
                <a:lnTo>
                  <a:pt x="122" y="180"/>
                </a:lnTo>
                <a:lnTo>
                  <a:pt x="137" y="180"/>
                </a:lnTo>
                <a:lnTo>
                  <a:pt x="134" y="173"/>
                </a:lnTo>
                <a:lnTo>
                  <a:pt x="131" y="167"/>
                </a:lnTo>
                <a:lnTo>
                  <a:pt x="131" y="167"/>
                </a:lnTo>
                <a:close/>
                <a:moveTo>
                  <a:pt x="436" y="207"/>
                </a:moveTo>
                <a:lnTo>
                  <a:pt x="433" y="214"/>
                </a:lnTo>
                <a:lnTo>
                  <a:pt x="429" y="221"/>
                </a:lnTo>
                <a:lnTo>
                  <a:pt x="433" y="220"/>
                </a:lnTo>
                <a:lnTo>
                  <a:pt x="438" y="220"/>
                </a:lnTo>
                <a:lnTo>
                  <a:pt x="458" y="217"/>
                </a:lnTo>
                <a:lnTo>
                  <a:pt x="476" y="217"/>
                </a:lnTo>
                <a:lnTo>
                  <a:pt x="493" y="217"/>
                </a:lnTo>
                <a:lnTo>
                  <a:pt x="508" y="221"/>
                </a:lnTo>
                <a:lnTo>
                  <a:pt x="508" y="207"/>
                </a:lnTo>
                <a:lnTo>
                  <a:pt x="493" y="204"/>
                </a:lnTo>
                <a:lnTo>
                  <a:pt x="475" y="203"/>
                </a:lnTo>
                <a:lnTo>
                  <a:pt x="456" y="204"/>
                </a:lnTo>
                <a:lnTo>
                  <a:pt x="436" y="207"/>
                </a:lnTo>
                <a:lnTo>
                  <a:pt x="436" y="207"/>
                </a:lnTo>
                <a:close/>
                <a:moveTo>
                  <a:pt x="419" y="247"/>
                </a:moveTo>
                <a:lnTo>
                  <a:pt x="419" y="248"/>
                </a:lnTo>
                <a:lnTo>
                  <a:pt x="418" y="249"/>
                </a:lnTo>
                <a:lnTo>
                  <a:pt x="420" y="249"/>
                </a:lnTo>
                <a:lnTo>
                  <a:pt x="418" y="259"/>
                </a:lnTo>
                <a:lnTo>
                  <a:pt x="427" y="258"/>
                </a:lnTo>
                <a:lnTo>
                  <a:pt x="438" y="257"/>
                </a:lnTo>
                <a:lnTo>
                  <a:pt x="458" y="255"/>
                </a:lnTo>
                <a:lnTo>
                  <a:pt x="476" y="255"/>
                </a:lnTo>
                <a:lnTo>
                  <a:pt x="493" y="255"/>
                </a:lnTo>
                <a:lnTo>
                  <a:pt x="508" y="258"/>
                </a:lnTo>
                <a:lnTo>
                  <a:pt x="508" y="244"/>
                </a:lnTo>
                <a:lnTo>
                  <a:pt x="492" y="242"/>
                </a:lnTo>
                <a:lnTo>
                  <a:pt x="474" y="241"/>
                </a:lnTo>
                <a:lnTo>
                  <a:pt x="455" y="242"/>
                </a:lnTo>
                <a:lnTo>
                  <a:pt x="435" y="244"/>
                </a:lnTo>
                <a:lnTo>
                  <a:pt x="427" y="245"/>
                </a:lnTo>
                <a:lnTo>
                  <a:pt x="419" y="247"/>
                </a:lnTo>
                <a:lnTo>
                  <a:pt x="419" y="247"/>
                </a:lnTo>
                <a:close/>
                <a:moveTo>
                  <a:pt x="392" y="369"/>
                </a:moveTo>
                <a:lnTo>
                  <a:pt x="388" y="383"/>
                </a:lnTo>
                <a:lnTo>
                  <a:pt x="401" y="380"/>
                </a:lnTo>
                <a:lnTo>
                  <a:pt x="413" y="378"/>
                </a:lnTo>
                <a:lnTo>
                  <a:pt x="426" y="377"/>
                </a:lnTo>
                <a:lnTo>
                  <a:pt x="438" y="375"/>
                </a:lnTo>
                <a:lnTo>
                  <a:pt x="458" y="372"/>
                </a:lnTo>
                <a:lnTo>
                  <a:pt x="476" y="372"/>
                </a:lnTo>
                <a:lnTo>
                  <a:pt x="493" y="373"/>
                </a:lnTo>
                <a:lnTo>
                  <a:pt x="508" y="376"/>
                </a:lnTo>
                <a:lnTo>
                  <a:pt x="508" y="362"/>
                </a:lnTo>
                <a:lnTo>
                  <a:pt x="492" y="359"/>
                </a:lnTo>
                <a:lnTo>
                  <a:pt x="474" y="359"/>
                </a:lnTo>
                <a:lnTo>
                  <a:pt x="455" y="359"/>
                </a:lnTo>
                <a:lnTo>
                  <a:pt x="435" y="362"/>
                </a:lnTo>
                <a:lnTo>
                  <a:pt x="425" y="363"/>
                </a:lnTo>
                <a:lnTo>
                  <a:pt x="414" y="365"/>
                </a:lnTo>
                <a:lnTo>
                  <a:pt x="402" y="366"/>
                </a:lnTo>
                <a:lnTo>
                  <a:pt x="392" y="369"/>
                </a:lnTo>
                <a:lnTo>
                  <a:pt x="392" y="369"/>
                </a:lnTo>
                <a:close/>
                <a:moveTo>
                  <a:pt x="384" y="405"/>
                </a:moveTo>
                <a:lnTo>
                  <a:pt x="380" y="419"/>
                </a:lnTo>
                <a:lnTo>
                  <a:pt x="395" y="416"/>
                </a:lnTo>
                <a:lnTo>
                  <a:pt x="409" y="413"/>
                </a:lnTo>
                <a:lnTo>
                  <a:pt x="423" y="411"/>
                </a:lnTo>
                <a:lnTo>
                  <a:pt x="438" y="409"/>
                </a:lnTo>
                <a:lnTo>
                  <a:pt x="458" y="407"/>
                </a:lnTo>
                <a:lnTo>
                  <a:pt x="476" y="406"/>
                </a:lnTo>
                <a:lnTo>
                  <a:pt x="493" y="407"/>
                </a:lnTo>
                <a:lnTo>
                  <a:pt x="508" y="410"/>
                </a:lnTo>
                <a:lnTo>
                  <a:pt x="508" y="397"/>
                </a:lnTo>
                <a:lnTo>
                  <a:pt x="492" y="393"/>
                </a:lnTo>
                <a:lnTo>
                  <a:pt x="474" y="393"/>
                </a:lnTo>
                <a:lnTo>
                  <a:pt x="455" y="393"/>
                </a:lnTo>
                <a:lnTo>
                  <a:pt x="435" y="396"/>
                </a:lnTo>
                <a:lnTo>
                  <a:pt x="422" y="398"/>
                </a:lnTo>
                <a:lnTo>
                  <a:pt x="409" y="399"/>
                </a:lnTo>
                <a:lnTo>
                  <a:pt x="396" y="402"/>
                </a:lnTo>
                <a:lnTo>
                  <a:pt x="384" y="405"/>
                </a:lnTo>
                <a:lnTo>
                  <a:pt x="384" y="405"/>
                </a:lnTo>
                <a:close/>
                <a:moveTo>
                  <a:pt x="453" y="167"/>
                </a:moveTo>
                <a:lnTo>
                  <a:pt x="450" y="174"/>
                </a:lnTo>
                <a:lnTo>
                  <a:pt x="448" y="181"/>
                </a:lnTo>
                <a:lnTo>
                  <a:pt x="465" y="180"/>
                </a:lnTo>
                <a:lnTo>
                  <a:pt x="481" y="180"/>
                </a:lnTo>
                <a:lnTo>
                  <a:pt x="495" y="180"/>
                </a:lnTo>
                <a:lnTo>
                  <a:pt x="508" y="183"/>
                </a:lnTo>
                <a:lnTo>
                  <a:pt x="508" y="169"/>
                </a:lnTo>
                <a:lnTo>
                  <a:pt x="496" y="167"/>
                </a:lnTo>
                <a:lnTo>
                  <a:pt x="482" y="166"/>
                </a:lnTo>
                <a:lnTo>
                  <a:pt x="468" y="166"/>
                </a:lnTo>
                <a:lnTo>
                  <a:pt x="453" y="167"/>
                </a:lnTo>
                <a:lnTo>
                  <a:pt x="453" y="167"/>
                </a:lnTo>
                <a:close/>
                <a:moveTo>
                  <a:pt x="215" y="250"/>
                </a:moveTo>
                <a:lnTo>
                  <a:pt x="251" y="250"/>
                </a:lnTo>
                <a:lnTo>
                  <a:pt x="249" y="238"/>
                </a:lnTo>
                <a:lnTo>
                  <a:pt x="246" y="228"/>
                </a:lnTo>
                <a:lnTo>
                  <a:pt x="243" y="217"/>
                </a:lnTo>
                <a:lnTo>
                  <a:pt x="239" y="207"/>
                </a:lnTo>
                <a:lnTo>
                  <a:pt x="231" y="188"/>
                </a:lnTo>
                <a:lnTo>
                  <a:pt x="223" y="169"/>
                </a:lnTo>
                <a:lnTo>
                  <a:pt x="213" y="150"/>
                </a:lnTo>
                <a:lnTo>
                  <a:pt x="206" y="133"/>
                </a:lnTo>
                <a:lnTo>
                  <a:pt x="204" y="123"/>
                </a:lnTo>
                <a:lnTo>
                  <a:pt x="203" y="115"/>
                </a:lnTo>
                <a:lnTo>
                  <a:pt x="203" y="108"/>
                </a:lnTo>
                <a:lnTo>
                  <a:pt x="203" y="100"/>
                </a:lnTo>
                <a:lnTo>
                  <a:pt x="205" y="90"/>
                </a:lnTo>
                <a:lnTo>
                  <a:pt x="209" y="82"/>
                </a:lnTo>
                <a:lnTo>
                  <a:pt x="213" y="74"/>
                </a:lnTo>
                <a:lnTo>
                  <a:pt x="219" y="67"/>
                </a:lnTo>
                <a:lnTo>
                  <a:pt x="225" y="60"/>
                </a:lnTo>
                <a:lnTo>
                  <a:pt x="231" y="54"/>
                </a:lnTo>
                <a:lnTo>
                  <a:pt x="238" y="49"/>
                </a:lnTo>
                <a:lnTo>
                  <a:pt x="245" y="46"/>
                </a:lnTo>
                <a:lnTo>
                  <a:pt x="257" y="40"/>
                </a:lnTo>
                <a:lnTo>
                  <a:pt x="269" y="38"/>
                </a:lnTo>
                <a:lnTo>
                  <a:pt x="281" y="35"/>
                </a:lnTo>
                <a:lnTo>
                  <a:pt x="294" y="35"/>
                </a:lnTo>
                <a:lnTo>
                  <a:pt x="306" y="35"/>
                </a:lnTo>
                <a:lnTo>
                  <a:pt x="319" y="38"/>
                </a:lnTo>
                <a:lnTo>
                  <a:pt x="331" y="42"/>
                </a:lnTo>
                <a:lnTo>
                  <a:pt x="341" y="47"/>
                </a:lnTo>
                <a:lnTo>
                  <a:pt x="350" y="51"/>
                </a:lnTo>
                <a:lnTo>
                  <a:pt x="357" y="56"/>
                </a:lnTo>
                <a:lnTo>
                  <a:pt x="362" y="61"/>
                </a:lnTo>
                <a:lnTo>
                  <a:pt x="368" y="68"/>
                </a:lnTo>
                <a:lnTo>
                  <a:pt x="373" y="75"/>
                </a:lnTo>
                <a:lnTo>
                  <a:pt x="377" y="82"/>
                </a:lnTo>
                <a:lnTo>
                  <a:pt x="380" y="90"/>
                </a:lnTo>
                <a:lnTo>
                  <a:pt x="382" y="100"/>
                </a:lnTo>
                <a:lnTo>
                  <a:pt x="382" y="107"/>
                </a:lnTo>
                <a:lnTo>
                  <a:pt x="382" y="115"/>
                </a:lnTo>
                <a:lnTo>
                  <a:pt x="381" y="123"/>
                </a:lnTo>
                <a:lnTo>
                  <a:pt x="378" y="132"/>
                </a:lnTo>
                <a:lnTo>
                  <a:pt x="371" y="150"/>
                </a:lnTo>
                <a:lnTo>
                  <a:pt x="362" y="169"/>
                </a:lnTo>
                <a:lnTo>
                  <a:pt x="354" y="188"/>
                </a:lnTo>
                <a:lnTo>
                  <a:pt x="346" y="207"/>
                </a:lnTo>
                <a:lnTo>
                  <a:pt x="342" y="217"/>
                </a:lnTo>
                <a:lnTo>
                  <a:pt x="339" y="228"/>
                </a:lnTo>
                <a:lnTo>
                  <a:pt x="337" y="238"/>
                </a:lnTo>
                <a:lnTo>
                  <a:pt x="334" y="250"/>
                </a:lnTo>
                <a:lnTo>
                  <a:pt x="371" y="250"/>
                </a:lnTo>
                <a:lnTo>
                  <a:pt x="374" y="232"/>
                </a:lnTo>
                <a:lnTo>
                  <a:pt x="380" y="216"/>
                </a:lnTo>
                <a:lnTo>
                  <a:pt x="387" y="200"/>
                </a:lnTo>
                <a:lnTo>
                  <a:pt x="394" y="183"/>
                </a:lnTo>
                <a:lnTo>
                  <a:pt x="405" y="161"/>
                </a:lnTo>
                <a:lnTo>
                  <a:pt x="413" y="139"/>
                </a:lnTo>
                <a:lnTo>
                  <a:pt x="416" y="127"/>
                </a:lnTo>
                <a:lnTo>
                  <a:pt x="418" y="116"/>
                </a:lnTo>
                <a:lnTo>
                  <a:pt x="419" y="105"/>
                </a:lnTo>
                <a:lnTo>
                  <a:pt x="418" y="94"/>
                </a:lnTo>
                <a:lnTo>
                  <a:pt x="414" y="80"/>
                </a:lnTo>
                <a:lnTo>
                  <a:pt x="409" y="68"/>
                </a:lnTo>
                <a:lnTo>
                  <a:pt x="404" y="56"/>
                </a:lnTo>
                <a:lnTo>
                  <a:pt x="396" y="47"/>
                </a:lnTo>
                <a:lnTo>
                  <a:pt x="388" y="38"/>
                </a:lnTo>
                <a:lnTo>
                  <a:pt x="379" y="29"/>
                </a:lnTo>
                <a:lnTo>
                  <a:pt x="369" y="21"/>
                </a:lnTo>
                <a:lnTo>
                  <a:pt x="358" y="15"/>
                </a:lnTo>
                <a:lnTo>
                  <a:pt x="344" y="8"/>
                </a:lnTo>
                <a:lnTo>
                  <a:pt x="327" y="4"/>
                </a:lnTo>
                <a:lnTo>
                  <a:pt x="311" y="1"/>
                </a:lnTo>
                <a:lnTo>
                  <a:pt x="294" y="0"/>
                </a:lnTo>
                <a:lnTo>
                  <a:pt x="278" y="0"/>
                </a:lnTo>
                <a:lnTo>
                  <a:pt x="262" y="2"/>
                </a:lnTo>
                <a:lnTo>
                  <a:pt x="245" y="7"/>
                </a:lnTo>
                <a:lnTo>
                  <a:pt x="230" y="13"/>
                </a:lnTo>
                <a:lnTo>
                  <a:pt x="219" y="20"/>
                </a:lnTo>
                <a:lnTo>
                  <a:pt x="209" y="27"/>
                </a:lnTo>
                <a:lnTo>
                  <a:pt x="199" y="35"/>
                </a:lnTo>
                <a:lnTo>
                  <a:pt x="191" y="45"/>
                </a:lnTo>
                <a:lnTo>
                  <a:pt x="184" y="55"/>
                </a:lnTo>
                <a:lnTo>
                  <a:pt x="177" y="66"/>
                </a:lnTo>
                <a:lnTo>
                  <a:pt x="172" y="79"/>
                </a:lnTo>
                <a:lnTo>
                  <a:pt x="169" y="93"/>
                </a:lnTo>
                <a:lnTo>
                  <a:pt x="166" y="105"/>
                </a:lnTo>
                <a:lnTo>
                  <a:pt x="166" y="116"/>
                </a:lnTo>
                <a:lnTo>
                  <a:pt x="169" y="127"/>
                </a:lnTo>
                <a:lnTo>
                  <a:pt x="171" y="139"/>
                </a:lnTo>
                <a:lnTo>
                  <a:pt x="179" y="161"/>
                </a:lnTo>
                <a:lnTo>
                  <a:pt x="191" y="184"/>
                </a:lnTo>
                <a:lnTo>
                  <a:pt x="198" y="200"/>
                </a:lnTo>
                <a:lnTo>
                  <a:pt x="205" y="216"/>
                </a:lnTo>
                <a:lnTo>
                  <a:pt x="211" y="232"/>
                </a:lnTo>
                <a:lnTo>
                  <a:pt x="215" y="250"/>
                </a:lnTo>
                <a:lnTo>
                  <a:pt x="215" y="250"/>
                </a:lnTo>
                <a:close/>
                <a:moveTo>
                  <a:pt x="264" y="249"/>
                </a:moveTo>
                <a:lnTo>
                  <a:pt x="277" y="245"/>
                </a:lnTo>
                <a:lnTo>
                  <a:pt x="257" y="156"/>
                </a:lnTo>
                <a:lnTo>
                  <a:pt x="260" y="155"/>
                </a:lnTo>
                <a:lnTo>
                  <a:pt x="264" y="155"/>
                </a:lnTo>
                <a:lnTo>
                  <a:pt x="270" y="155"/>
                </a:lnTo>
                <a:lnTo>
                  <a:pt x="277" y="159"/>
                </a:lnTo>
                <a:lnTo>
                  <a:pt x="281" y="161"/>
                </a:lnTo>
                <a:lnTo>
                  <a:pt x="285" y="157"/>
                </a:lnTo>
                <a:lnTo>
                  <a:pt x="290" y="155"/>
                </a:lnTo>
                <a:lnTo>
                  <a:pt x="294" y="154"/>
                </a:lnTo>
                <a:lnTo>
                  <a:pt x="299" y="155"/>
                </a:lnTo>
                <a:lnTo>
                  <a:pt x="306" y="159"/>
                </a:lnTo>
                <a:lnTo>
                  <a:pt x="310" y="161"/>
                </a:lnTo>
                <a:lnTo>
                  <a:pt x="313" y="159"/>
                </a:lnTo>
                <a:lnTo>
                  <a:pt x="318" y="156"/>
                </a:lnTo>
                <a:lnTo>
                  <a:pt x="323" y="155"/>
                </a:lnTo>
                <a:lnTo>
                  <a:pt x="326" y="155"/>
                </a:lnTo>
                <a:lnTo>
                  <a:pt x="331" y="156"/>
                </a:lnTo>
                <a:lnTo>
                  <a:pt x="311" y="247"/>
                </a:lnTo>
                <a:lnTo>
                  <a:pt x="325" y="249"/>
                </a:lnTo>
                <a:lnTo>
                  <a:pt x="345" y="155"/>
                </a:lnTo>
                <a:lnTo>
                  <a:pt x="346" y="150"/>
                </a:lnTo>
                <a:lnTo>
                  <a:pt x="342" y="148"/>
                </a:lnTo>
                <a:lnTo>
                  <a:pt x="334" y="143"/>
                </a:lnTo>
                <a:lnTo>
                  <a:pt x="326" y="141"/>
                </a:lnTo>
                <a:lnTo>
                  <a:pt x="321" y="141"/>
                </a:lnTo>
                <a:lnTo>
                  <a:pt x="318" y="142"/>
                </a:lnTo>
                <a:lnTo>
                  <a:pt x="313" y="143"/>
                </a:lnTo>
                <a:lnTo>
                  <a:pt x="310" y="146"/>
                </a:lnTo>
                <a:lnTo>
                  <a:pt x="303" y="142"/>
                </a:lnTo>
                <a:lnTo>
                  <a:pt x="294" y="140"/>
                </a:lnTo>
                <a:lnTo>
                  <a:pt x="291" y="141"/>
                </a:lnTo>
                <a:lnTo>
                  <a:pt x="287" y="141"/>
                </a:lnTo>
                <a:lnTo>
                  <a:pt x="283" y="143"/>
                </a:lnTo>
                <a:lnTo>
                  <a:pt x="279" y="146"/>
                </a:lnTo>
                <a:lnTo>
                  <a:pt x="271" y="142"/>
                </a:lnTo>
                <a:lnTo>
                  <a:pt x="264" y="141"/>
                </a:lnTo>
                <a:lnTo>
                  <a:pt x="259" y="142"/>
                </a:lnTo>
                <a:lnTo>
                  <a:pt x="254" y="143"/>
                </a:lnTo>
                <a:lnTo>
                  <a:pt x="250" y="144"/>
                </a:lnTo>
                <a:lnTo>
                  <a:pt x="245" y="148"/>
                </a:lnTo>
                <a:lnTo>
                  <a:pt x="242" y="150"/>
                </a:lnTo>
                <a:lnTo>
                  <a:pt x="243" y="155"/>
                </a:lnTo>
                <a:lnTo>
                  <a:pt x="264" y="249"/>
                </a:lnTo>
                <a:close/>
                <a:moveTo>
                  <a:pt x="220" y="271"/>
                </a:moveTo>
                <a:lnTo>
                  <a:pt x="238" y="356"/>
                </a:lnTo>
                <a:lnTo>
                  <a:pt x="267" y="356"/>
                </a:lnTo>
                <a:lnTo>
                  <a:pt x="269" y="360"/>
                </a:lnTo>
                <a:lnTo>
                  <a:pt x="270" y="365"/>
                </a:lnTo>
                <a:lnTo>
                  <a:pt x="273" y="369"/>
                </a:lnTo>
                <a:lnTo>
                  <a:pt x="277" y="372"/>
                </a:lnTo>
                <a:lnTo>
                  <a:pt x="280" y="375"/>
                </a:lnTo>
                <a:lnTo>
                  <a:pt x="285" y="377"/>
                </a:lnTo>
                <a:lnTo>
                  <a:pt x="290" y="378"/>
                </a:lnTo>
                <a:lnTo>
                  <a:pt x="294" y="378"/>
                </a:lnTo>
                <a:lnTo>
                  <a:pt x="300" y="378"/>
                </a:lnTo>
                <a:lnTo>
                  <a:pt x="305" y="377"/>
                </a:lnTo>
                <a:lnTo>
                  <a:pt x="308" y="375"/>
                </a:lnTo>
                <a:lnTo>
                  <a:pt x="313" y="372"/>
                </a:lnTo>
                <a:lnTo>
                  <a:pt x="317" y="369"/>
                </a:lnTo>
                <a:lnTo>
                  <a:pt x="319" y="365"/>
                </a:lnTo>
                <a:lnTo>
                  <a:pt x="321" y="360"/>
                </a:lnTo>
                <a:lnTo>
                  <a:pt x="323" y="356"/>
                </a:lnTo>
                <a:lnTo>
                  <a:pt x="348" y="356"/>
                </a:lnTo>
                <a:lnTo>
                  <a:pt x="367" y="271"/>
                </a:lnTo>
                <a:lnTo>
                  <a:pt x="220" y="271"/>
                </a:lnTo>
                <a:close/>
                <a:moveTo>
                  <a:pt x="121" y="127"/>
                </a:moveTo>
                <a:lnTo>
                  <a:pt x="104" y="127"/>
                </a:lnTo>
                <a:lnTo>
                  <a:pt x="89" y="128"/>
                </a:lnTo>
                <a:lnTo>
                  <a:pt x="74" y="130"/>
                </a:lnTo>
                <a:lnTo>
                  <a:pt x="61" y="134"/>
                </a:lnTo>
                <a:lnTo>
                  <a:pt x="61" y="460"/>
                </a:lnTo>
                <a:lnTo>
                  <a:pt x="85" y="457"/>
                </a:lnTo>
                <a:lnTo>
                  <a:pt x="110" y="456"/>
                </a:lnTo>
                <a:lnTo>
                  <a:pt x="135" y="457"/>
                </a:lnTo>
                <a:lnTo>
                  <a:pt x="159" y="459"/>
                </a:lnTo>
                <a:lnTo>
                  <a:pt x="184" y="461"/>
                </a:lnTo>
                <a:lnTo>
                  <a:pt x="209" y="466"/>
                </a:lnTo>
                <a:lnTo>
                  <a:pt x="235" y="471"/>
                </a:lnTo>
                <a:lnTo>
                  <a:pt x="259" y="477"/>
                </a:lnTo>
                <a:lnTo>
                  <a:pt x="270" y="479"/>
                </a:lnTo>
                <a:lnTo>
                  <a:pt x="270" y="432"/>
                </a:lnTo>
                <a:lnTo>
                  <a:pt x="276" y="434"/>
                </a:lnTo>
                <a:lnTo>
                  <a:pt x="281" y="437"/>
                </a:lnTo>
                <a:lnTo>
                  <a:pt x="288" y="437"/>
                </a:lnTo>
                <a:lnTo>
                  <a:pt x="294" y="438"/>
                </a:lnTo>
                <a:lnTo>
                  <a:pt x="301" y="437"/>
                </a:lnTo>
                <a:lnTo>
                  <a:pt x="308" y="437"/>
                </a:lnTo>
                <a:lnTo>
                  <a:pt x="314" y="434"/>
                </a:lnTo>
                <a:lnTo>
                  <a:pt x="320" y="432"/>
                </a:lnTo>
                <a:lnTo>
                  <a:pt x="320" y="479"/>
                </a:lnTo>
                <a:lnTo>
                  <a:pt x="331" y="477"/>
                </a:lnTo>
                <a:lnTo>
                  <a:pt x="355" y="471"/>
                </a:lnTo>
                <a:lnTo>
                  <a:pt x="380" y="466"/>
                </a:lnTo>
                <a:lnTo>
                  <a:pt x="406" y="461"/>
                </a:lnTo>
                <a:lnTo>
                  <a:pt x="431" y="459"/>
                </a:lnTo>
                <a:lnTo>
                  <a:pt x="455" y="457"/>
                </a:lnTo>
                <a:lnTo>
                  <a:pt x="480" y="456"/>
                </a:lnTo>
                <a:lnTo>
                  <a:pt x="504" y="457"/>
                </a:lnTo>
                <a:lnTo>
                  <a:pt x="529" y="460"/>
                </a:lnTo>
                <a:lnTo>
                  <a:pt x="529" y="134"/>
                </a:lnTo>
                <a:lnTo>
                  <a:pt x="515" y="129"/>
                </a:lnTo>
                <a:lnTo>
                  <a:pt x="499" y="127"/>
                </a:lnTo>
                <a:lnTo>
                  <a:pt x="482" y="127"/>
                </a:lnTo>
                <a:lnTo>
                  <a:pt x="463" y="127"/>
                </a:lnTo>
                <a:lnTo>
                  <a:pt x="465" y="116"/>
                </a:lnTo>
                <a:lnTo>
                  <a:pt x="465" y="105"/>
                </a:lnTo>
                <a:lnTo>
                  <a:pt x="487" y="105"/>
                </a:lnTo>
                <a:lnTo>
                  <a:pt x="507" y="106"/>
                </a:lnTo>
                <a:lnTo>
                  <a:pt x="517" y="108"/>
                </a:lnTo>
                <a:lnTo>
                  <a:pt x="527" y="110"/>
                </a:lnTo>
                <a:lnTo>
                  <a:pt x="536" y="113"/>
                </a:lnTo>
                <a:lnTo>
                  <a:pt x="544" y="116"/>
                </a:lnTo>
                <a:lnTo>
                  <a:pt x="551" y="119"/>
                </a:lnTo>
                <a:lnTo>
                  <a:pt x="551" y="126"/>
                </a:lnTo>
                <a:lnTo>
                  <a:pt x="551" y="156"/>
                </a:lnTo>
                <a:lnTo>
                  <a:pt x="590" y="163"/>
                </a:lnTo>
                <a:lnTo>
                  <a:pt x="590" y="533"/>
                </a:lnTo>
                <a:lnTo>
                  <a:pt x="568" y="529"/>
                </a:lnTo>
                <a:lnTo>
                  <a:pt x="543" y="526"/>
                </a:lnTo>
                <a:lnTo>
                  <a:pt x="519" y="524"/>
                </a:lnTo>
                <a:lnTo>
                  <a:pt x="490" y="521"/>
                </a:lnTo>
                <a:lnTo>
                  <a:pt x="458" y="521"/>
                </a:lnTo>
                <a:lnTo>
                  <a:pt x="421" y="524"/>
                </a:lnTo>
                <a:lnTo>
                  <a:pt x="380" y="528"/>
                </a:lnTo>
                <a:lnTo>
                  <a:pt x="331" y="536"/>
                </a:lnTo>
                <a:lnTo>
                  <a:pt x="331" y="548"/>
                </a:lnTo>
                <a:lnTo>
                  <a:pt x="307" y="555"/>
                </a:lnTo>
                <a:lnTo>
                  <a:pt x="294" y="556"/>
                </a:lnTo>
                <a:lnTo>
                  <a:pt x="283" y="555"/>
                </a:lnTo>
                <a:lnTo>
                  <a:pt x="259" y="548"/>
                </a:lnTo>
                <a:lnTo>
                  <a:pt x="259" y="536"/>
                </a:lnTo>
                <a:lnTo>
                  <a:pt x="210" y="528"/>
                </a:lnTo>
                <a:lnTo>
                  <a:pt x="169" y="524"/>
                </a:lnTo>
                <a:lnTo>
                  <a:pt x="132" y="521"/>
                </a:lnTo>
                <a:lnTo>
                  <a:pt x="100" y="521"/>
                </a:lnTo>
                <a:lnTo>
                  <a:pt x="71" y="524"/>
                </a:lnTo>
                <a:lnTo>
                  <a:pt x="47" y="526"/>
                </a:lnTo>
                <a:lnTo>
                  <a:pt x="22" y="529"/>
                </a:lnTo>
                <a:lnTo>
                  <a:pt x="0" y="533"/>
                </a:lnTo>
                <a:lnTo>
                  <a:pt x="0" y="163"/>
                </a:lnTo>
                <a:lnTo>
                  <a:pt x="38" y="156"/>
                </a:lnTo>
                <a:lnTo>
                  <a:pt x="38" y="126"/>
                </a:lnTo>
                <a:lnTo>
                  <a:pt x="38" y="119"/>
                </a:lnTo>
                <a:lnTo>
                  <a:pt x="46" y="116"/>
                </a:lnTo>
                <a:lnTo>
                  <a:pt x="62" y="110"/>
                </a:lnTo>
                <a:lnTo>
                  <a:pt x="81" y="107"/>
                </a:lnTo>
                <a:lnTo>
                  <a:pt x="100" y="105"/>
                </a:lnTo>
                <a:lnTo>
                  <a:pt x="121" y="105"/>
                </a:lnTo>
                <a:lnTo>
                  <a:pt x="121" y="116"/>
                </a:lnTo>
                <a:lnTo>
                  <a:pt x="121" y="127"/>
                </a:lnTo>
                <a:lnTo>
                  <a:pt x="121" y="1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9" name="Google Shape;959;p37"/>
          <p:cNvSpPr/>
          <p:nvPr/>
        </p:nvSpPr>
        <p:spPr>
          <a:xfrm>
            <a:off x="6309231" y="2884164"/>
            <a:ext cx="281713" cy="190418"/>
          </a:xfrm>
          <a:custGeom>
            <a:rect b="b" l="l" r="r" t="t"/>
            <a:pathLst>
              <a:path extrusionOk="0" h="436" w="653">
                <a:moveTo>
                  <a:pt x="72" y="47"/>
                </a:moveTo>
                <a:lnTo>
                  <a:pt x="296" y="345"/>
                </a:lnTo>
                <a:lnTo>
                  <a:pt x="102" y="29"/>
                </a:lnTo>
                <a:lnTo>
                  <a:pt x="72" y="47"/>
                </a:lnTo>
                <a:close/>
                <a:moveTo>
                  <a:pt x="127" y="26"/>
                </a:moveTo>
                <a:lnTo>
                  <a:pt x="312" y="343"/>
                </a:lnTo>
                <a:lnTo>
                  <a:pt x="163" y="15"/>
                </a:lnTo>
                <a:lnTo>
                  <a:pt x="127" y="26"/>
                </a:lnTo>
                <a:close/>
                <a:moveTo>
                  <a:pt x="189" y="8"/>
                </a:moveTo>
                <a:lnTo>
                  <a:pt x="325" y="338"/>
                </a:lnTo>
                <a:lnTo>
                  <a:pt x="223" y="0"/>
                </a:lnTo>
                <a:lnTo>
                  <a:pt x="189" y="8"/>
                </a:lnTo>
                <a:close/>
                <a:moveTo>
                  <a:pt x="585" y="47"/>
                </a:moveTo>
                <a:lnTo>
                  <a:pt x="555" y="29"/>
                </a:lnTo>
                <a:lnTo>
                  <a:pt x="360" y="345"/>
                </a:lnTo>
                <a:lnTo>
                  <a:pt x="585" y="47"/>
                </a:lnTo>
                <a:close/>
                <a:moveTo>
                  <a:pt x="531" y="26"/>
                </a:moveTo>
                <a:lnTo>
                  <a:pt x="493" y="15"/>
                </a:lnTo>
                <a:lnTo>
                  <a:pt x="344" y="343"/>
                </a:lnTo>
                <a:lnTo>
                  <a:pt x="531" y="26"/>
                </a:lnTo>
                <a:close/>
                <a:moveTo>
                  <a:pt x="471" y="8"/>
                </a:moveTo>
                <a:lnTo>
                  <a:pt x="437" y="1"/>
                </a:lnTo>
                <a:lnTo>
                  <a:pt x="335" y="339"/>
                </a:lnTo>
                <a:lnTo>
                  <a:pt x="471" y="8"/>
                </a:lnTo>
                <a:close/>
                <a:moveTo>
                  <a:pt x="296" y="378"/>
                </a:moveTo>
                <a:lnTo>
                  <a:pt x="292" y="390"/>
                </a:lnTo>
                <a:lnTo>
                  <a:pt x="292" y="390"/>
                </a:lnTo>
                <a:lnTo>
                  <a:pt x="301" y="392"/>
                </a:lnTo>
                <a:lnTo>
                  <a:pt x="310" y="393"/>
                </a:lnTo>
                <a:lnTo>
                  <a:pt x="319" y="394"/>
                </a:lnTo>
                <a:lnTo>
                  <a:pt x="329" y="394"/>
                </a:lnTo>
                <a:lnTo>
                  <a:pt x="338" y="394"/>
                </a:lnTo>
                <a:lnTo>
                  <a:pt x="346" y="393"/>
                </a:lnTo>
                <a:lnTo>
                  <a:pt x="356" y="391"/>
                </a:lnTo>
                <a:lnTo>
                  <a:pt x="365" y="387"/>
                </a:lnTo>
                <a:lnTo>
                  <a:pt x="362" y="378"/>
                </a:lnTo>
                <a:lnTo>
                  <a:pt x="353" y="373"/>
                </a:lnTo>
                <a:lnTo>
                  <a:pt x="344" y="370"/>
                </a:lnTo>
                <a:lnTo>
                  <a:pt x="336" y="367"/>
                </a:lnTo>
                <a:lnTo>
                  <a:pt x="328" y="367"/>
                </a:lnTo>
                <a:lnTo>
                  <a:pt x="319" y="367"/>
                </a:lnTo>
                <a:lnTo>
                  <a:pt x="311" y="370"/>
                </a:lnTo>
                <a:lnTo>
                  <a:pt x="304" y="373"/>
                </a:lnTo>
                <a:lnTo>
                  <a:pt x="296" y="378"/>
                </a:lnTo>
                <a:lnTo>
                  <a:pt x="296" y="378"/>
                </a:lnTo>
                <a:close/>
                <a:moveTo>
                  <a:pt x="29" y="35"/>
                </a:moveTo>
                <a:lnTo>
                  <a:pt x="288" y="365"/>
                </a:lnTo>
                <a:lnTo>
                  <a:pt x="297" y="359"/>
                </a:lnTo>
                <a:lnTo>
                  <a:pt x="306" y="355"/>
                </a:lnTo>
                <a:lnTo>
                  <a:pt x="317" y="352"/>
                </a:lnTo>
                <a:lnTo>
                  <a:pt x="326" y="351"/>
                </a:lnTo>
                <a:lnTo>
                  <a:pt x="337" y="351"/>
                </a:lnTo>
                <a:lnTo>
                  <a:pt x="349" y="353"/>
                </a:lnTo>
                <a:lnTo>
                  <a:pt x="359" y="358"/>
                </a:lnTo>
                <a:lnTo>
                  <a:pt x="371" y="365"/>
                </a:lnTo>
                <a:lnTo>
                  <a:pt x="625" y="25"/>
                </a:lnTo>
                <a:lnTo>
                  <a:pt x="653" y="52"/>
                </a:lnTo>
                <a:lnTo>
                  <a:pt x="404" y="385"/>
                </a:lnTo>
                <a:lnTo>
                  <a:pt x="406" y="392"/>
                </a:lnTo>
                <a:lnTo>
                  <a:pt x="412" y="410"/>
                </a:lnTo>
                <a:lnTo>
                  <a:pt x="397" y="418"/>
                </a:lnTo>
                <a:lnTo>
                  <a:pt x="380" y="425"/>
                </a:lnTo>
                <a:lnTo>
                  <a:pt x="363" y="431"/>
                </a:lnTo>
                <a:lnTo>
                  <a:pt x="346" y="434"/>
                </a:lnTo>
                <a:lnTo>
                  <a:pt x="330" y="436"/>
                </a:lnTo>
                <a:lnTo>
                  <a:pt x="311" y="436"/>
                </a:lnTo>
                <a:lnTo>
                  <a:pt x="294" y="432"/>
                </a:lnTo>
                <a:lnTo>
                  <a:pt x="277" y="427"/>
                </a:lnTo>
                <a:lnTo>
                  <a:pt x="259" y="420"/>
                </a:lnTo>
                <a:lnTo>
                  <a:pt x="242" y="413"/>
                </a:lnTo>
                <a:lnTo>
                  <a:pt x="250" y="393"/>
                </a:lnTo>
                <a:lnTo>
                  <a:pt x="254" y="385"/>
                </a:lnTo>
                <a:lnTo>
                  <a:pt x="0" y="62"/>
                </a:lnTo>
                <a:lnTo>
                  <a:pt x="29" y="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0" name="Google Shape;960;p37"/>
          <p:cNvSpPr/>
          <p:nvPr/>
        </p:nvSpPr>
        <p:spPr>
          <a:xfrm>
            <a:off x="7193495" y="3223016"/>
            <a:ext cx="187809" cy="229544"/>
          </a:xfrm>
          <a:custGeom>
            <a:rect b="b" l="l" r="r" t="t"/>
            <a:pathLst>
              <a:path extrusionOk="0" h="533" w="428">
                <a:moveTo>
                  <a:pt x="279" y="142"/>
                </a:moveTo>
                <a:lnTo>
                  <a:pt x="279" y="255"/>
                </a:lnTo>
                <a:lnTo>
                  <a:pt x="407" y="255"/>
                </a:lnTo>
                <a:lnTo>
                  <a:pt x="412" y="254"/>
                </a:lnTo>
                <a:lnTo>
                  <a:pt x="415" y="252"/>
                </a:lnTo>
                <a:lnTo>
                  <a:pt x="419" y="250"/>
                </a:lnTo>
                <a:lnTo>
                  <a:pt x="422" y="248"/>
                </a:lnTo>
                <a:lnTo>
                  <a:pt x="425" y="245"/>
                </a:lnTo>
                <a:lnTo>
                  <a:pt x="427" y="242"/>
                </a:lnTo>
                <a:lnTo>
                  <a:pt x="428" y="237"/>
                </a:lnTo>
                <a:lnTo>
                  <a:pt x="428" y="234"/>
                </a:lnTo>
                <a:lnTo>
                  <a:pt x="428" y="163"/>
                </a:lnTo>
                <a:lnTo>
                  <a:pt x="428" y="160"/>
                </a:lnTo>
                <a:lnTo>
                  <a:pt x="427" y="155"/>
                </a:lnTo>
                <a:lnTo>
                  <a:pt x="425" y="151"/>
                </a:lnTo>
                <a:lnTo>
                  <a:pt x="422" y="148"/>
                </a:lnTo>
                <a:lnTo>
                  <a:pt x="419" y="146"/>
                </a:lnTo>
                <a:lnTo>
                  <a:pt x="415" y="144"/>
                </a:lnTo>
                <a:lnTo>
                  <a:pt x="412" y="143"/>
                </a:lnTo>
                <a:lnTo>
                  <a:pt x="407" y="142"/>
                </a:lnTo>
                <a:lnTo>
                  <a:pt x="279" y="142"/>
                </a:lnTo>
                <a:close/>
                <a:moveTo>
                  <a:pt x="279" y="0"/>
                </a:moveTo>
                <a:lnTo>
                  <a:pt x="279" y="112"/>
                </a:lnTo>
                <a:lnTo>
                  <a:pt x="407" y="112"/>
                </a:lnTo>
                <a:lnTo>
                  <a:pt x="412" y="112"/>
                </a:lnTo>
                <a:lnTo>
                  <a:pt x="415" y="110"/>
                </a:lnTo>
                <a:lnTo>
                  <a:pt x="419" y="108"/>
                </a:lnTo>
                <a:lnTo>
                  <a:pt x="422" y="106"/>
                </a:lnTo>
                <a:lnTo>
                  <a:pt x="425" y="102"/>
                </a:lnTo>
                <a:lnTo>
                  <a:pt x="427" y="99"/>
                </a:lnTo>
                <a:lnTo>
                  <a:pt x="428" y="95"/>
                </a:lnTo>
                <a:lnTo>
                  <a:pt x="428" y="90"/>
                </a:lnTo>
                <a:lnTo>
                  <a:pt x="428" y="21"/>
                </a:lnTo>
                <a:lnTo>
                  <a:pt x="428" y="16"/>
                </a:lnTo>
                <a:lnTo>
                  <a:pt x="427" y="13"/>
                </a:lnTo>
                <a:lnTo>
                  <a:pt x="425" y="9"/>
                </a:lnTo>
                <a:lnTo>
                  <a:pt x="422" y="6"/>
                </a:lnTo>
                <a:lnTo>
                  <a:pt x="419" y="4"/>
                </a:lnTo>
                <a:lnTo>
                  <a:pt x="415" y="1"/>
                </a:lnTo>
                <a:lnTo>
                  <a:pt x="412" y="0"/>
                </a:lnTo>
                <a:lnTo>
                  <a:pt x="407" y="0"/>
                </a:lnTo>
                <a:lnTo>
                  <a:pt x="279" y="0"/>
                </a:lnTo>
                <a:close/>
                <a:moveTo>
                  <a:pt x="312" y="187"/>
                </a:moveTo>
                <a:lnTo>
                  <a:pt x="365" y="187"/>
                </a:lnTo>
                <a:lnTo>
                  <a:pt x="365" y="210"/>
                </a:lnTo>
                <a:lnTo>
                  <a:pt x="312" y="210"/>
                </a:lnTo>
                <a:lnTo>
                  <a:pt x="312" y="187"/>
                </a:lnTo>
                <a:close/>
                <a:moveTo>
                  <a:pt x="312" y="330"/>
                </a:moveTo>
                <a:lnTo>
                  <a:pt x="365" y="330"/>
                </a:lnTo>
                <a:lnTo>
                  <a:pt x="365" y="353"/>
                </a:lnTo>
                <a:lnTo>
                  <a:pt x="312" y="353"/>
                </a:lnTo>
                <a:lnTo>
                  <a:pt x="312" y="330"/>
                </a:lnTo>
                <a:close/>
                <a:moveTo>
                  <a:pt x="312" y="43"/>
                </a:moveTo>
                <a:lnTo>
                  <a:pt x="365" y="43"/>
                </a:lnTo>
                <a:lnTo>
                  <a:pt x="365" y="67"/>
                </a:lnTo>
                <a:lnTo>
                  <a:pt x="312" y="67"/>
                </a:lnTo>
                <a:lnTo>
                  <a:pt x="312" y="43"/>
                </a:lnTo>
                <a:close/>
                <a:moveTo>
                  <a:pt x="279" y="286"/>
                </a:moveTo>
                <a:lnTo>
                  <a:pt x="279" y="398"/>
                </a:lnTo>
                <a:lnTo>
                  <a:pt x="407" y="398"/>
                </a:lnTo>
                <a:lnTo>
                  <a:pt x="412" y="398"/>
                </a:lnTo>
                <a:lnTo>
                  <a:pt x="415" y="397"/>
                </a:lnTo>
                <a:lnTo>
                  <a:pt x="419" y="394"/>
                </a:lnTo>
                <a:lnTo>
                  <a:pt x="422" y="392"/>
                </a:lnTo>
                <a:lnTo>
                  <a:pt x="425" y="389"/>
                </a:lnTo>
                <a:lnTo>
                  <a:pt x="427" y="385"/>
                </a:lnTo>
                <a:lnTo>
                  <a:pt x="428" y="381"/>
                </a:lnTo>
                <a:lnTo>
                  <a:pt x="428" y="377"/>
                </a:lnTo>
                <a:lnTo>
                  <a:pt x="428" y="308"/>
                </a:lnTo>
                <a:lnTo>
                  <a:pt x="428" y="303"/>
                </a:lnTo>
                <a:lnTo>
                  <a:pt x="427" y="299"/>
                </a:lnTo>
                <a:lnTo>
                  <a:pt x="425" y="296"/>
                </a:lnTo>
                <a:lnTo>
                  <a:pt x="422" y="292"/>
                </a:lnTo>
                <a:lnTo>
                  <a:pt x="419" y="290"/>
                </a:lnTo>
                <a:lnTo>
                  <a:pt x="415" y="288"/>
                </a:lnTo>
                <a:lnTo>
                  <a:pt x="412" y="286"/>
                </a:lnTo>
                <a:lnTo>
                  <a:pt x="407" y="286"/>
                </a:lnTo>
                <a:lnTo>
                  <a:pt x="279" y="286"/>
                </a:lnTo>
                <a:close/>
                <a:moveTo>
                  <a:pt x="21" y="0"/>
                </a:moveTo>
                <a:lnTo>
                  <a:pt x="256" y="0"/>
                </a:lnTo>
                <a:lnTo>
                  <a:pt x="256" y="112"/>
                </a:lnTo>
                <a:lnTo>
                  <a:pt x="21" y="112"/>
                </a:lnTo>
                <a:lnTo>
                  <a:pt x="16" y="112"/>
                </a:lnTo>
                <a:lnTo>
                  <a:pt x="13" y="110"/>
                </a:lnTo>
                <a:lnTo>
                  <a:pt x="9" y="108"/>
                </a:lnTo>
                <a:lnTo>
                  <a:pt x="6" y="106"/>
                </a:lnTo>
                <a:lnTo>
                  <a:pt x="3" y="102"/>
                </a:lnTo>
                <a:lnTo>
                  <a:pt x="1" y="99"/>
                </a:lnTo>
                <a:lnTo>
                  <a:pt x="0" y="95"/>
                </a:lnTo>
                <a:lnTo>
                  <a:pt x="0" y="90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3" y="9"/>
                </a:lnTo>
                <a:lnTo>
                  <a:pt x="6" y="6"/>
                </a:lnTo>
                <a:lnTo>
                  <a:pt x="9" y="4"/>
                </a:lnTo>
                <a:lnTo>
                  <a:pt x="13" y="1"/>
                </a:lnTo>
                <a:lnTo>
                  <a:pt x="16" y="0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281" y="518"/>
                </a:moveTo>
                <a:lnTo>
                  <a:pt x="281" y="533"/>
                </a:lnTo>
                <a:lnTo>
                  <a:pt x="156" y="533"/>
                </a:lnTo>
                <a:lnTo>
                  <a:pt x="156" y="518"/>
                </a:lnTo>
                <a:lnTo>
                  <a:pt x="0" y="518"/>
                </a:lnTo>
                <a:lnTo>
                  <a:pt x="0" y="474"/>
                </a:lnTo>
                <a:lnTo>
                  <a:pt x="156" y="474"/>
                </a:lnTo>
                <a:lnTo>
                  <a:pt x="156" y="460"/>
                </a:lnTo>
                <a:lnTo>
                  <a:pt x="203" y="460"/>
                </a:lnTo>
                <a:lnTo>
                  <a:pt x="203" y="398"/>
                </a:lnTo>
                <a:lnTo>
                  <a:pt x="21" y="398"/>
                </a:lnTo>
                <a:lnTo>
                  <a:pt x="16" y="398"/>
                </a:lnTo>
                <a:lnTo>
                  <a:pt x="13" y="397"/>
                </a:lnTo>
                <a:lnTo>
                  <a:pt x="9" y="394"/>
                </a:lnTo>
                <a:lnTo>
                  <a:pt x="6" y="392"/>
                </a:lnTo>
                <a:lnTo>
                  <a:pt x="3" y="389"/>
                </a:lnTo>
                <a:lnTo>
                  <a:pt x="1" y="385"/>
                </a:lnTo>
                <a:lnTo>
                  <a:pt x="0" y="381"/>
                </a:lnTo>
                <a:lnTo>
                  <a:pt x="0" y="377"/>
                </a:lnTo>
                <a:lnTo>
                  <a:pt x="0" y="308"/>
                </a:lnTo>
                <a:lnTo>
                  <a:pt x="0" y="303"/>
                </a:lnTo>
                <a:lnTo>
                  <a:pt x="1" y="299"/>
                </a:lnTo>
                <a:lnTo>
                  <a:pt x="3" y="296"/>
                </a:lnTo>
                <a:lnTo>
                  <a:pt x="6" y="292"/>
                </a:lnTo>
                <a:lnTo>
                  <a:pt x="9" y="290"/>
                </a:lnTo>
                <a:lnTo>
                  <a:pt x="13" y="288"/>
                </a:lnTo>
                <a:lnTo>
                  <a:pt x="16" y="286"/>
                </a:lnTo>
                <a:lnTo>
                  <a:pt x="21" y="286"/>
                </a:lnTo>
                <a:lnTo>
                  <a:pt x="256" y="286"/>
                </a:lnTo>
                <a:lnTo>
                  <a:pt x="256" y="398"/>
                </a:lnTo>
                <a:lnTo>
                  <a:pt x="234" y="398"/>
                </a:lnTo>
                <a:lnTo>
                  <a:pt x="234" y="460"/>
                </a:lnTo>
                <a:lnTo>
                  <a:pt x="281" y="460"/>
                </a:lnTo>
                <a:lnTo>
                  <a:pt x="281" y="474"/>
                </a:lnTo>
                <a:lnTo>
                  <a:pt x="281" y="518"/>
                </a:lnTo>
                <a:close/>
                <a:moveTo>
                  <a:pt x="307" y="474"/>
                </a:moveTo>
                <a:lnTo>
                  <a:pt x="428" y="474"/>
                </a:lnTo>
                <a:lnTo>
                  <a:pt x="428" y="518"/>
                </a:lnTo>
                <a:lnTo>
                  <a:pt x="307" y="518"/>
                </a:lnTo>
                <a:lnTo>
                  <a:pt x="307" y="474"/>
                </a:lnTo>
                <a:close/>
                <a:moveTo>
                  <a:pt x="21" y="142"/>
                </a:moveTo>
                <a:lnTo>
                  <a:pt x="256" y="142"/>
                </a:lnTo>
                <a:lnTo>
                  <a:pt x="256" y="255"/>
                </a:lnTo>
                <a:lnTo>
                  <a:pt x="21" y="255"/>
                </a:lnTo>
                <a:lnTo>
                  <a:pt x="16" y="254"/>
                </a:lnTo>
                <a:lnTo>
                  <a:pt x="13" y="252"/>
                </a:lnTo>
                <a:lnTo>
                  <a:pt x="9" y="250"/>
                </a:lnTo>
                <a:lnTo>
                  <a:pt x="6" y="248"/>
                </a:lnTo>
                <a:lnTo>
                  <a:pt x="3" y="245"/>
                </a:lnTo>
                <a:lnTo>
                  <a:pt x="1" y="242"/>
                </a:lnTo>
                <a:lnTo>
                  <a:pt x="0" y="237"/>
                </a:lnTo>
                <a:lnTo>
                  <a:pt x="0" y="234"/>
                </a:lnTo>
                <a:lnTo>
                  <a:pt x="0" y="163"/>
                </a:lnTo>
                <a:lnTo>
                  <a:pt x="0" y="160"/>
                </a:lnTo>
                <a:lnTo>
                  <a:pt x="1" y="155"/>
                </a:lnTo>
                <a:lnTo>
                  <a:pt x="3" y="151"/>
                </a:lnTo>
                <a:lnTo>
                  <a:pt x="6" y="148"/>
                </a:lnTo>
                <a:lnTo>
                  <a:pt x="9" y="146"/>
                </a:lnTo>
                <a:lnTo>
                  <a:pt x="13" y="144"/>
                </a:lnTo>
                <a:lnTo>
                  <a:pt x="16" y="143"/>
                </a:lnTo>
                <a:lnTo>
                  <a:pt x="21" y="142"/>
                </a:lnTo>
                <a:lnTo>
                  <a:pt x="21" y="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1" name="Google Shape;961;p37"/>
          <p:cNvSpPr/>
          <p:nvPr/>
        </p:nvSpPr>
        <p:spPr>
          <a:xfrm>
            <a:off x="7962988" y="3597193"/>
            <a:ext cx="273888" cy="216502"/>
          </a:xfrm>
          <a:custGeom>
            <a:rect b="b" l="l" r="r" t="t"/>
            <a:pathLst>
              <a:path extrusionOk="0" h="494" w="628">
                <a:moveTo>
                  <a:pt x="427" y="372"/>
                </a:moveTo>
                <a:lnTo>
                  <a:pt x="427" y="396"/>
                </a:lnTo>
                <a:lnTo>
                  <a:pt x="482" y="396"/>
                </a:lnTo>
                <a:lnTo>
                  <a:pt x="482" y="372"/>
                </a:lnTo>
                <a:lnTo>
                  <a:pt x="427" y="372"/>
                </a:lnTo>
                <a:close/>
                <a:moveTo>
                  <a:pt x="503" y="372"/>
                </a:moveTo>
                <a:lnTo>
                  <a:pt x="503" y="396"/>
                </a:lnTo>
                <a:lnTo>
                  <a:pt x="558" y="396"/>
                </a:lnTo>
                <a:lnTo>
                  <a:pt x="558" y="372"/>
                </a:lnTo>
                <a:lnTo>
                  <a:pt x="503" y="372"/>
                </a:lnTo>
                <a:close/>
                <a:moveTo>
                  <a:pt x="207" y="99"/>
                </a:moveTo>
                <a:lnTo>
                  <a:pt x="206" y="105"/>
                </a:lnTo>
                <a:lnTo>
                  <a:pt x="205" y="110"/>
                </a:lnTo>
                <a:lnTo>
                  <a:pt x="204" y="113"/>
                </a:lnTo>
                <a:lnTo>
                  <a:pt x="201" y="118"/>
                </a:lnTo>
                <a:lnTo>
                  <a:pt x="199" y="122"/>
                </a:lnTo>
                <a:lnTo>
                  <a:pt x="196" y="125"/>
                </a:lnTo>
                <a:lnTo>
                  <a:pt x="192" y="128"/>
                </a:lnTo>
                <a:lnTo>
                  <a:pt x="187" y="130"/>
                </a:lnTo>
                <a:lnTo>
                  <a:pt x="208" y="317"/>
                </a:lnTo>
                <a:lnTo>
                  <a:pt x="565" y="317"/>
                </a:lnTo>
                <a:lnTo>
                  <a:pt x="572" y="317"/>
                </a:lnTo>
                <a:lnTo>
                  <a:pt x="579" y="319"/>
                </a:lnTo>
                <a:lnTo>
                  <a:pt x="586" y="321"/>
                </a:lnTo>
                <a:lnTo>
                  <a:pt x="592" y="325"/>
                </a:lnTo>
                <a:lnTo>
                  <a:pt x="598" y="329"/>
                </a:lnTo>
                <a:lnTo>
                  <a:pt x="603" y="334"/>
                </a:lnTo>
                <a:lnTo>
                  <a:pt x="606" y="340"/>
                </a:lnTo>
                <a:lnTo>
                  <a:pt x="609" y="347"/>
                </a:lnTo>
                <a:lnTo>
                  <a:pt x="628" y="347"/>
                </a:lnTo>
                <a:lnTo>
                  <a:pt x="628" y="429"/>
                </a:lnTo>
                <a:lnTo>
                  <a:pt x="42" y="429"/>
                </a:lnTo>
                <a:lnTo>
                  <a:pt x="42" y="347"/>
                </a:lnTo>
                <a:lnTo>
                  <a:pt x="64" y="347"/>
                </a:lnTo>
                <a:lnTo>
                  <a:pt x="66" y="340"/>
                </a:lnTo>
                <a:lnTo>
                  <a:pt x="70" y="334"/>
                </a:lnTo>
                <a:lnTo>
                  <a:pt x="75" y="329"/>
                </a:lnTo>
                <a:lnTo>
                  <a:pt x="81" y="325"/>
                </a:lnTo>
                <a:lnTo>
                  <a:pt x="86" y="321"/>
                </a:lnTo>
                <a:lnTo>
                  <a:pt x="93" y="319"/>
                </a:lnTo>
                <a:lnTo>
                  <a:pt x="101" y="317"/>
                </a:lnTo>
                <a:lnTo>
                  <a:pt x="108" y="317"/>
                </a:lnTo>
                <a:lnTo>
                  <a:pt x="137" y="317"/>
                </a:lnTo>
                <a:lnTo>
                  <a:pt x="158" y="130"/>
                </a:lnTo>
                <a:lnTo>
                  <a:pt x="153" y="128"/>
                </a:lnTo>
                <a:lnTo>
                  <a:pt x="150" y="124"/>
                </a:lnTo>
                <a:lnTo>
                  <a:pt x="147" y="122"/>
                </a:lnTo>
                <a:lnTo>
                  <a:pt x="144" y="118"/>
                </a:lnTo>
                <a:lnTo>
                  <a:pt x="142" y="113"/>
                </a:lnTo>
                <a:lnTo>
                  <a:pt x="140" y="109"/>
                </a:lnTo>
                <a:lnTo>
                  <a:pt x="139" y="104"/>
                </a:lnTo>
                <a:lnTo>
                  <a:pt x="139" y="99"/>
                </a:lnTo>
                <a:lnTo>
                  <a:pt x="140" y="93"/>
                </a:lnTo>
                <a:lnTo>
                  <a:pt x="142" y="86"/>
                </a:lnTo>
                <a:lnTo>
                  <a:pt x="145" y="81"/>
                </a:lnTo>
                <a:lnTo>
                  <a:pt x="149" y="76"/>
                </a:lnTo>
                <a:lnTo>
                  <a:pt x="155" y="71"/>
                </a:lnTo>
                <a:lnTo>
                  <a:pt x="160" y="69"/>
                </a:lnTo>
                <a:lnTo>
                  <a:pt x="166" y="66"/>
                </a:lnTo>
                <a:lnTo>
                  <a:pt x="173" y="66"/>
                </a:lnTo>
                <a:lnTo>
                  <a:pt x="180" y="66"/>
                </a:lnTo>
                <a:lnTo>
                  <a:pt x="186" y="69"/>
                </a:lnTo>
                <a:lnTo>
                  <a:pt x="192" y="71"/>
                </a:lnTo>
                <a:lnTo>
                  <a:pt x="197" y="76"/>
                </a:lnTo>
                <a:lnTo>
                  <a:pt x="201" y="81"/>
                </a:lnTo>
                <a:lnTo>
                  <a:pt x="204" y="86"/>
                </a:lnTo>
                <a:lnTo>
                  <a:pt x="206" y="93"/>
                </a:lnTo>
                <a:lnTo>
                  <a:pt x="207" y="99"/>
                </a:lnTo>
                <a:lnTo>
                  <a:pt x="207" y="99"/>
                </a:lnTo>
                <a:close/>
                <a:moveTo>
                  <a:pt x="314" y="0"/>
                </a:moveTo>
                <a:lnTo>
                  <a:pt x="321" y="10"/>
                </a:lnTo>
                <a:lnTo>
                  <a:pt x="327" y="22"/>
                </a:lnTo>
                <a:lnTo>
                  <a:pt x="333" y="34"/>
                </a:lnTo>
                <a:lnTo>
                  <a:pt x="336" y="47"/>
                </a:lnTo>
                <a:lnTo>
                  <a:pt x="340" y="59"/>
                </a:lnTo>
                <a:lnTo>
                  <a:pt x="342" y="72"/>
                </a:lnTo>
                <a:lnTo>
                  <a:pt x="343" y="85"/>
                </a:lnTo>
                <a:lnTo>
                  <a:pt x="343" y="98"/>
                </a:lnTo>
                <a:lnTo>
                  <a:pt x="343" y="111"/>
                </a:lnTo>
                <a:lnTo>
                  <a:pt x="342" y="125"/>
                </a:lnTo>
                <a:lnTo>
                  <a:pt x="340" y="138"/>
                </a:lnTo>
                <a:lnTo>
                  <a:pt x="336" y="151"/>
                </a:lnTo>
                <a:lnTo>
                  <a:pt x="332" y="164"/>
                </a:lnTo>
                <a:lnTo>
                  <a:pt x="327" y="176"/>
                </a:lnTo>
                <a:lnTo>
                  <a:pt x="321" y="187"/>
                </a:lnTo>
                <a:lnTo>
                  <a:pt x="314" y="199"/>
                </a:lnTo>
                <a:lnTo>
                  <a:pt x="287" y="183"/>
                </a:lnTo>
                <a:lnTo>
                  <a:pt x="293" y="173"/>
                </a:lnTo>
                <a:lnTo>
                  <a:pt x="298" y="164"/>
                </a:lnTo>
                <a:lnTo>
                  <a:pt x="301" y="153"/>
                </a:lnTo>
                <a:lnTo>
                  <a:pt x="305" y="143"/>
                </a:lnTo>
                <a:lnTo>
                  <a:pt x="308" y="132"/>
                </a:lnTo>
                <a:lnTo>
                  <a:pt x="309" y="120"/>
                </a:lnTo>
                <a:lnTo>
                  <a:pt x="311" y="110"/>
                </a:lnTo>
                <a:lnTo>
                  <a:pt x="312" y="98"/>
                </a:lnTo>
                <a:lnTo>
                  <a:pt x="311" y="86"/>
                </a:lnTo>
                <a:lnTo>
                  <a:pt x="309" y="76"/>
                </a:lnTo>
                <a:lnTo>
                  <a:pt x="308" y="65"/>
                </a:lnTo>
                <a:lnTo>
                  <a:pt x="306" y="55"/>
                </a:lnTo>
                <a:lnTo>
                  <a:pt x="302" y="44"/>
                </a:lnTo>
                <a:lnTo>
                  <a:pt x="298" y="35"/>
                </a:lnTo>
                <a:lnTo>
                  <a:pt x="292" y="24"/>
                </a:lnTo>
                <a:lnTo>
                  <a:pt x="286" y="15"/>
                </a:lnTo>
                <a:lnTo>
                  <a:pt x="314" y="0"/>
                </a:lnTo>
                <a:close/>
                <a:moveTo>
                  <a:pt x="253" y="35"/>
                </a:moveTo>
                <a:lnTo>
                  <a:pt x="259" y="42"/>
                </a:lnTo>
                <a:lnTo>
                  <a:pt x="264" y="50"/>
                </a:lnTo>
                <a:lnTo>
                  <a:pt x="268" y="58"/>
                </a:lnTo>
                <a:lnTo>
                  <a:pt x="272" y="66"/>
                </a:lnTo>
                <a:lnTo>
                  <a:pt x="274" y="75"/>
                </a:lnTo>
                <a:lnTo>
                  <a:pt x="275" y="83"/>
                </a:lnTo>
                <a:lnTo>
                  <a:pt x="277" y="92"/>
                </a:lnTo>
                <a:lnTo>
                  <a:pt x="277" y="101"/>
                </a:lnTo>
                <a:lnTo>
                  <a:pt x="277" y="109"/>
                </a:lnTo>
                <a:lnTo>
                  <a:pt x="274" y="117"/>
                </a:lnTo>
                <a:lnTo>
                  <a:pt x="273" y="125"/>
                </a:lnTo>
                <a:lnTo>
                  <a:pt x="271" y="133"/>
                </a:lnTo>
                <a:lnTo>
                  <a:pt x="267" y="142"/>
                </a:lnTo>
                <a:lnTo>
                  <a:pt x="264" y="150"/>
                </a:lnTo>
                <a:lnTo>
                  <a:pt x="259" y="157"/>
                </a:lnTo>
                <a:lnTo>
                  <a:pt x="253" y="164"/>
                </a:lnTo>
                <a:lnTo>
                  <a:pt x="225" y="147"/>
                </a:lnTo>
                <a:lnTo>
                  <a:pt x="233" y="137"/>
                </a:lnTo>
                <a:lnTo>
                  <a:pt x="239" y="125"/>
                </a:lnTo>
                <a:lnTo>
                  <a:pt x="243" y="112"/>
                </a:lnTo>
                <a:lnTo>
                  <a:pt x="245" y="99"/>
                </a:lnTo>
                <a:lnTo>
                  <a:pt x="245" y="93"/>
                </a:lnTo>
                <a:lnTo>
                  <a:pt x="244" y="88"/>
                </a:lnTo>
                <a:lnTo>
                  <a:pt x="243" y="81"/>
                </a:lnTo>
                <a:lnTo>
                  <a:pt x="240" y="75"/>
                </a:lnTo>
                <a:lnTo>
                  <a:pt x="238" y="69"/>
                </a:lnTo>
                <a:lnTo>
                  <a:pt x="234" y="63"/>
                </a:lnTo>
                <a:lnTo>
                  <a:pt x="230" y="57"/>
                </a:lnTo>
                <a:lnTo>
                  <a:pt x="225" y="51"/>
                </a:lnTo>
                <a:lnTo>
                  <a:pt x="225" y="51"/>
                </a:lnTo>
                <a:lnTo>
                  <a:pt x="253" y="35"/>
                </a:lnTo>
                <a:close/>
                <a:moveTo>
                  <a:pt x="29" y="0"/>
                </a:moveTo>
                <a:lnTo>
                  <a:pt x="22" y="10"/>
                </a:lnTo>
                <a:lnTo>
                  <a:pt x="16" y="22"/>
                </a:lnTo>
                <a:lnTo>
                  <a:pt x="11" y="34"/>
                </a:lnTo>
                <a:lnTo>
                  <a:pt x="7" y="47"/>
                </a:lnTo>
                <a:lnTo>
                  <a:pt x="4" y="59"/>
                </a:lnTo>
                <a:lnTo>
                  <a:pt x="2" y="72"/>
                </a:lnTo>
                <a:lnTo>
                  <a:pt x="1" y="85"/>
                </a:lnTo>
                <a:lnTo>
                  <a:pt x="0" y="98"/>
                </a:lnTo>
                <a:lnTo>
                  <a:pt x="1" y="111"/>
                </a:lnTo>
                <a:lnTo>
                  <a:pt x="2" y="125"/>
                </a:lnTo>
                <a:lnTo>
                  <a:pt x="4" y="138"/>
                </a:lnTo>
                <a:lnTo>
                  <a:pt x="8" y="151"/>
                </a:lnTo>
                <a:lnTo>
                  <a:pt x="11" y="164"/>
                </a:lnTo>
                <a:lnTo>
                  <a:pt x="16" y="176"/>
                </a:lnTo>
                <a:lnTo>
                  <a:pt x="22" y="187"/>
                </a:lnTo>
                <a:lnTo>
                  <a:pt x="29" y="199"/>
                </a:lnTo>
                <a:lnTo>
                  <a:pt x="57" y="183"/>
                </a:lnTo>
                <a:lnTo>
                  <a:pt x="51" y="173"/>
                </a:lnTo>
                <a:lnTo>
                  <a:pt x="47" y="164"/>
                </a:lnTo>
                <a:lnTo>
                  <a:pt x="42" y="153"/>
                </a:lnTo>
                <a:lnTo>
                  <a:pt x="38" y="143"/>
                </a:lnTo>
                <a:lnTo>
                  <a:pt x="36" y="132"/>
                </a:lnTo>
                <a:lnTo>
                  <a:pt x="34" y="120"/>
                </a:lnTo>
                <a:lnTo>
                  <a:pt x="32" y="110"/>
                </a:lnTo>
                <a:lnTo>
                  <a:pt x="32" y="98"/>
                </a:lnTo>
                <a:lnTo>
                  <a:pt x="32" y="86"/>
                </a:lnTo>
                <a:lnTo>
                  <a:pt x="34" y="76"/>
                </a:lnTo>
                <a:lnTo>
                  <a:pt x="35" y="65"/>
                </a:lnTo>
                <a:lnTo>
                  <a:pt x="38" y="55"/>
                </a:lnTo>
                <a:lnTo>
                  <a:pt x="42" y="44"/>
                </a:lnTo>
                <a:lnTo>
                  <a:pt x="45" y="35"/>
                </a:lnTo>
                <a:lnTo>
                  <a:pt x="51" y="24"/>
                </a:lnTo>
                <a:lnTo>
                  <a:pt x="57" y="15"/>
                </a:lnTo>
                <a:lnTo>
                  <a:pt x="29" y="0"/>
                </a:lnTo>
                <a:close/>
                <a:moveTo>
                  <a:pt x="90" y="35"/>
                </a:moveTo>
                <a:lnTo>
                  <a:pt x="84" y="42"/>
                </a:lnTo>
                <a:lnTo>
                  <a:pt x="79" y="50"/>
                </a:lnTo>
                <a:lnTo>
                  <a:pt x="76" y="58"/>
                </a:lnTo>
                <a:lnTo>
                  <a:pt x="72" y="66"/>
                </a:lnTo>
                <a:lnTo>
                  <a:pt x="70" y="75"/>
                </a:lnTo>
                <a:lnTo>
                  <a:pt x="68" y="83"/>
                </a:lnTo>
                <a:lnTo>
                  <a:pt x="66" y="92"/>
                </a:lnTo>
                <a:lnTo>
                  <a:pt x="66" y="101"/>
                </a:lnTo>
                <a:lnTo>
                  <a:pt x="68" y="109"/>
                </a:lnTo>
                <a:lnTo>
                  <a:pt x="69" y="117"/>
                </a:lnTo>
                <a:lnTo>
                  <a:pt x="71" y="125"/>
                </a:lnTo>
                <a:lnTo>
                  <a:pt x="74" y="133"/>
                </a:lnTo>
                <a:lnTo>
                  <a:pt x="77" y="142"/>
                </a:lnTo>
                <a:lnTo>
                  <a:pt x="81" y="150"/>
                </a:lnTo>
                <a:lnTo>
                  <a:pt x="85" y="157"/>
                </a:lnTo>
                <a:lnTo>
                  <a:pt x="90" y="164"/>
                </a:lnTo>
                <a:lnTo>
                  <a:pt x="118" y="147"/>
                </a:lnTo>
                <a:lnTo>
                  <a:pt x="110" y="137"/>
                </a:lnTo>
                <a:lnTo>
                  <a:pt x="104" y="125"/>
                </a:lnTo>
                <a:lnTo>
                  <a:pt x="101" y="112"/>
                </a:lnTo>
                <a:lnTo>
                  <a:pt x="99" y="99"/>
                </a:lnTo>
                <a:lnTo>
                  <a:pt x="99" y="93"/>
                </a:lnTo>
                <a:lnTo>
                  <a:pt x="99" y="88"/>
                </a:lnTo>
                <a:lnTo>
                  <a:pt x="102" y="81"/>
                </a:lnTo>
                <a:lnTo>
                  <a:pt x="103" y="75"/>
                </a:lnTo>
                <a:lnTo>
                  <a:pt x="106" y="69"/>
                </a:lnTo>
                <a:lnTo>
                  <a:pt x="109" y="63"/>
                </a:lnTo>
                <a:lnTo>
                  <a:pt x="113" y="57"/>
                </a:lnTo>
                <a:lnTo>
                  <a:pt x="118" y="51"/>
                </a:lnTo>
                <a:lnTo>
                  <a:pt x="118" y="51"/>
                </a:lnTo>
                <a:lnTo>
                  <a:pt x="90" y="35"/>
                </a:lnTo>
                <a:close/>
                <a:moveTo>
                  <a:pt x="612" y="448"/>
                </a:moveTo>
                <a:lnTo>
                  <a:pt x="611" y="457"/>
                </a:lnTo>
                <a:lnTo>
                  <a:pt x="608" y="466"/>
                </a:lnTo>
                <a:lnTo>
                  <a:pt x="604" y="474"/>
                </a:lnTo>
                <a:lnTo>
                  <a:pt x="598" y="481"/>
                </a:lnTo>
                <a:lnTo>
                  <a:pt x="591" y="486"/>
                </a:lnTo>
                <a:lnTo>
                  <a:pt x="583" y="490"/>
                </a:lnTo>
                <a:lnTo>
                  <a:pt x="575" y="493"/>
                </a:lnTo>
                <a:lnTo>
                  <a:pt x="565" y="494"/>
                </a:lnTo>
                <a:lnTo>
                  <a:pt x="108" y="494"/>
                </a:lnTo>
                <a:lnTo>
                  <a:pt x="98" y="493"/>
                </a:lnTo>
                <a:lnTo>
                  <a:pt x="90" y="490"/>
                </a:lnTo>
                <a:lnTo>
                  <a:pt x="82" y="486"/>
                </a:lnTo>
                <a:lnTo>
                  <a:pt x="75" y="481"/>
                </a:lnTo>
                <a:lnTo>
                  <a:pt x="69" y="474"/>
                </a:lnTo>
                <a:lnTo>
                  <a:pt x="65" y="466"/>
                </a:lnTo>
                <a:lnTo>
                  <a:pt x="62" y="457"/>
                </a:lnTo>
                <a:lnTo>
                  <a:pt x="61" y="448"/>
                </a:lnTo>
                <a:lnTo>
                  <a:pt x="612" y="4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2" name="Google Shape;962;p37"/>
          <p:cNvSpPr/>
          <p:nvPr/>
        </p:nvSpPr>
        <p:spPr>
          <a:xfrm>
            <a:off x="7133501" y="3586760"/>
            <a:ext cx="281713" cy="211286"/>
          </a:xfrm>
          <a:custGeom>
            <a:rect b="b" l="l" r="r" t="t"/>
            <a:pathLst>
              <a:path extrusionOk="0" h="488" w="645">
                <a:moveTo>
                  <a:pt x="429" y="252"/>
                </a:moveTo>
                <a:lnTo>
                  <a:pt x="429" y="261"/>
                </a:lnTo>
                <a:lnTo>
                  <a:pt x="429" y="270"/>
                </a:lnTo>
                <a:lnTo>
                  <a:pt x="429" y="281"/>
                </a:lnTo>
                <a:lnTo>
                  <a:pt x="429" y="290"/>
                </a:lnTo>
                <a:lnTo>
                  <a:pt x="446" y="290"/>
                </a:lnTo>
                <a:lnTo>
                  <a:pt x="462" y="290"/>
                </a:lnTo>
                <a:lnTo>
                  <a:pt x="477" y="290"/>
                </a:lnTo>
                <a:lnTo>
                  <a:pt x="494" y="290"/>
                </a:lnTo>
                <a:lnTo>
                  <a:pt x="494" y="281"/>
                </a:lnTo>
                <a:lnTo>
                  <a:pt x="494" y="270"/>
                </a:lnTo>
                <a:lnTo>
                  <a:pt x="494" y="261"/>
                </a:lnTo>
                <a:lnTo>
                  <a:pt x="494" y="252"/>
                </a:lnTo>
                <a:lnTo>
                  <a:pt x="477" y="252"/>
                </a:lnTo>
                <a:lnTo>
                  <a:pt x="462" y="252"/>
                </a:lnTo>
                <a:lnTo>
                  <a:pt x="446" y="252"/>
                </a:lnTo>
                <a:lnTo>
                  <a:pt x="429" y="252"/>
                </a:lnTo>
                <a:close/>
                <a:moveTo>
                  <a:pt x="336" y="252"/>
                </a:moveTo>
                <a:lnTo>
                  <a:pt x="336" y="261"/>
                </a:lnTo>
                <a:lnTo>
                  <a:pt x="336" y="270"/>
                </a:lnTo>
                <a:lnTo>
                  <a:pt x="336" y="281"/>
                </a:lnTo>
                <a:lnTo>
                  <a:pt x="336" y="290"/>
                </a:lnTo>
                <a:lnTo>
                  <a:pt x="353" y="290"/>
                </a:lnTo>
                <a:lnTo>
                  <a:pt x="368" y="290"/>
                </a:lnTo>
                <a:lnTo>
                  <a:pt x="385" y="290"/>
                </a:lnTo>
                <a:lnTo>
                  <a:pt x="400" y="290"/>
                </a:lnTo>
                <a:lnTo>
                  <a:pt x="400" y="281"/>
                </a:lnTo>
                <a:lnTo>
                  <a:pt x="400" y="270"/>
                </a:lnTo>
                <a:lnTo>
                  <a:pt x="400" y="261"/>
                </a:lnTo>
                <a:lnTo>
                  <a:pt x="400" y="252"/>
                </a:lnTo>
                <a:lnTo>
                  <a:pt x="385" y="252"/>
                </a:lnTo>
                <a:lnTo>
                  <a:pt x="368" y="252"/>
                </a:lnTo>
                <a:lnTo>
                  <a:pt x="353" y="252"/>
                </a:lnTo>
                <a:lnTo>
                  <a:pt x="336" y="252"/>
                </a:lnTo>
                <a:lnTo>
                  <a:pt x="336" y="252"/>
                </a:lnTo>
                <a:close/>
                <a:moveTo>
                  <a:pt x="244" y="252"/>
                </a:moveTo>
                <a:lnTo>
                  <a:pt x="244" y="261"/>
                </a:lnTo>
                <a:lnTo>
                  <a:pt x="244" y="270"/>
                </a:lnTo>
                <a:lnTo>
                  <a:pt x="244" y="281"/>
                </a:lnTo>
                <a:lnTo>
                  <a:pt x="244" y="290"/>
                </a:lnTo>
                <a:lnTo>
                  <a:pt x="260" y="290"/>
                </a:lnTo>
                <a:lnTo>
                  <a:pt x="275" y="290"/>
                </a:lnTo>
                <a:lnTo>
                  <a:pt x="292" y="290"/>
                </a:lnTo>
                <a:lnTo>
                  <a:pt x="307" y="290"/>
                </a:lnTo>
                <a:lnTo>
                  <a:pt x="307" y="281"/>
                </a:lnTo>
                <a:lnTo>
                  <a:pt x="307" y="270"/>
                </a:lnTo>
                <a:lnTo>
                  <a:pt x="307" y="261"/>
                </a:lnTo>
                <a:lnTo>
                  <a:pt x="307" y="252"/>
                </a:lnTo>
                <a:lnTo>
                  <a:pt x="292" y="252"/>
                </a:lnTo>
                <a:lnTo>
                  <a:pt x="275" y="252"/>
                </a:lnTo>
                <a:lnTo>
                  <a:pt x="260" y="252"/>
                </a:lnTo>
                <a:lnTo>
                  <a:pt x="244" y="252"/>
                </a:lnTo>
                <a:lnTo>
                  <a:pt x="244" y="252"/>
                </a:lnTo>
                <a:close/>
                <a:moveTo>
                  <a:pt x="151" y="252"/>
                </a:moveTo>
                <a:lnTo>
                  <a:pt x="151" y="261"/>
                </a:lnTo>
                <a:lnTo>
                  <a:pt x="151" y="270"/>
                </a:lnTo>
                <a:lnTo>
                  <a:pt x="151" y="281"/>
                </a:lnTo>
                <a:lnTo>
                  <a:pt x="151" y="290"/>
                </a:lnTo>
                <a:lnTo>
                  <a:pt x="166" y="290"/>
                </a:lnTo>
                <a:lnTo>
                  <a:pt x="183" y="290"/>
                </a:lnTo>
                <a:lnTo>
                  <a:pt x="198" y="290"/>
                </a:lnTo>
                <a:lnTo>
                  <a:pt x="214" y="290"/>
                </a:lnTo>
                <a:lnTo>
                  <a:pt x="214" y="281"/>
                </a:lnTo>
                <a:lnTo>
                  <a:pt x="214" y="270"/>
                </a:lnTo>
                <a:lnTo>
                  <a:pt x="214" y="261"/>
                </a:lnTo>
                <a:lnTo>
                  <a:pt x="214" y="252"/>
                </a:lnTo>
                <a:lnTo>
                  <a:pt x="198" y="252"/>
                </a:lnTo>
                <a:lnTo>
                  <a:pt x="183" y="252"/>
                </a:lnTo>
                <a:lnTo>
                  <a:pt x="166" y="252"/>
                </a:lnTo>
                <a:lnTo>
                  <a:pt x="151" y="252"/>
                </a:lnTo>
                <a:lnTo>
                  <a:pt x="151" y="252"/>
                </a:lnTo>
                <a:close/>
                <a:moveTo>
                  <a:pt x="523" y="252"/>
                </a:moveTo>
                <a:lnTo>
                  <a:pt x="523" y="290"/>
                </a:lnTo>
                <a:lnTo>
                  <a:pt x="586" y="290"/>
                </a:lnTo>
                <a:lnTo>
                  <a:pt x="586" y="252"/>
                </a:lnTo>
                <a:lnTo>
                  <a:pt x="523" y="252"/>
                </a:lnTo>
                <a:close/>
                <a:moveTo>
                  <a:pt x="58" y="320"/>
                </a:moveTo>
                <a:lnTo>
                  <a:pt x="58" y="358"/>
                </a:lnTo>
                <a:lnTo>
                  <a:pt x="83" y="358"/>
                </a:lnTo>
                <a:lnTo>
                  <a:pt x="83" y="320"/>
                </a:lnTo>
                <a:lnTo>
                  <a:pt x="58" y="320"/>
                </a:lnTo>
                <a:close/>
                <a:moveTo>
                  <a:pt x="115" y="320"/>
                </a:moveTo>
                <a:lnTo>
                  <a:pt x="115" y="329"/>
                </a:lnTo>
                <a:lnTo>
                  <a:pt x="115" y="340"/>
                </a:lnTo>
                <a:lnTo>
                  <a:pt x="115" y="349"/>
                </a:lnTo>
                <a:lnTo>
                  <a:pt x="115" y="358"/>
                </a:lnTo>
                <a:lnTo>
                  <a:pt x="130" y="358"/>
                </a:lnTo>
                <a:lnTo>
                  <a:pt x="146" y="358"/>
                </a:lnTo>
                <a:lnTo>
                  <a:pt x="162" y="358"/>
                </a:lnTo>
                <a:lnTo>
                  <a:pt x="178" y="358"/>
                </a:lnTo>
                <a:lnTo>
                  <a:pt x="178" y="349"/>
                </a:lnTo>
                <a:lnTo>
                  <a:pt x="178" y="340"/>
                </a:lnTo>
                <a:lnTo>
                  <a:pt x="178" y="329"/>
                </a:lnTo>
                <a:lnTo>
                  <a:pt x="178" y="320"/>
                </a:lnTo>
                <a:lnTo>
                  <a:pt x="162" y="320"/>
                </a:lnTo>
                <a:lnTo>
                  <a:pt x="146" y="320"/>
                </a:lnTo>
                <a:lnTo>
                  <a:pt x="130" y="320"/>
                </a:lnTo>
                <a:lnTo>
                  <a:pt x="115" y="320"/>
                </a:lnTo>
                <a:lnTo>
                  <a:pt x="115" y="320"/>
                </a:lnTo>
                <a:close/>
                <a:moveTo>
                  <a:pt x="207" y="320"/>
                </a:moveTo>
                <a:lnTo>
                  <a:pt x="207" y="329"/>
                </a:lnTo>
                <a:lnTo>
                  <a:pt x="207" y="340"/>
                </a:lnTo>
                <a:lnTo>
                  <a:pt x="207" y="349"/>
                </a:lnTo>
                <a:lnTo>
                  <a:pt x="207" y="358"/>
                </a:lnTo>
                <a:lnTo>
                  <a:pt x="224" y="358"/>
                </a:lnTo>
                <a:lnTo>
                  <a:pt x="239" y="358"/>
                </a:lnTo>
                <a:lnTo>
                  <a:pt x="255" y="358"/>
                </a:lnTo>
                <a:lnTo>
                  <a:pt x="271" y="358"/>
                </a:lnTo>
                <a:lnTo>
                  <a:pt x="271" y="349"/>
                </a:lnTo>
                <a:lnTo>
                  <a:pt x="271" y="340"/>
                </a:lnTo>
                <a:lnTo>
                  <a:pt x="271" y="329"/>
                </a:lnTo>
                <a:lnTo>
                  <a:pt x="271" y="320"/>
                </a:lnTo>
                <a:lnTo>
                  <a:pt x="255" y="320"/>
                </a:lnTo>
                <a:lnTo>
                  <a:pt x="239" y="320"/>
                </a:lnTo>
                <a:lnTo>
                  <a:pt x="224" y="320"/>
                </a:lnTo>
                <a:lnTo>
                  <a:pt x="207" y="320"/>
                </a:lnTo>
                <a:lnTo>
                  <a:pt x="207" y="320"/>
                </a:lnTo>
                <a:close/>
                <a:moveTo>
                  <a:pt x="300" y="320"/>
                </a:moveTo>
                <a:lnTo>
                  <a:pt x="300" y="329"/>
                </a:lnTo>
                <a:lnTo>
                  <a:pt x="300" y="340"/>
                </a:lnTo>
                <a:lnTo>
                  <a:pt x="300" y="349"/>
                </a:lnTo>
                <a:lnTo>
                  <a:pt x="300" y="358"/>
                </a:lnTo>
                <a:lnTo>
                  <a:pt x="316" y="358"/>
                </a:lnTo>
                <a:lnTo>
                  <a:pt x="332" y="358"/>
                </a:lnTo>
                <a:lnTo>
                  <a:pt x="348" y="358"/>
                </a:lnTo>
                <a:lnTo>
                  <a:pt x="363" y="358"/>
                </a:lnTo>
                <a:lnTo>
                  <a:pt x="363" y="349"/>
                </a:lnTo>
                <a:lnTo>
                  <a:pt x="363" y="340"/>
                </a:lnTo>
                <a:lnTo>
                  <a:pt x="363" y="329"/>
                </a:lnTo>
                <a:lnTo>
                  <a:pt x="363" y="320"/>
                </a:lnTo>
                <a:lnTo>
                  <a:pt x="348" y="320"/>
                </a:lnTo>
                <a:lnTo>
                  <a:pt x="332" y="320"/>
                </a:lnTo>
                <a:lnTo>
                  <a:pt x="316" y="320"/>
                </a:lnTo>
                <a:lnTo>
                  <a:pt x="300" y="320"/>
                </a:lnTo>
                <a:lnTo>
                  <a:pt x="300" y="320"/>
                </a:lnTo>
                <a:close/>
                <a:moveTo>
                  <a:pt x="393" y="320"/>
                </a:moveTo>
                <a:lnTo>
                  <a:pt x="393" y="329"/>
                </a:lnTo>
                <a:lnTo>
                  <a:pt x="393" y="340"/>
                </a:lnTo>
                <a:lnTo>
                  <a:pt x="393" y="349"/>
                </a:lnTo>
                <a:lnTo>
                  <a:pt x="393" y="358"/>
                </a:lnTo>
                <a:lnTo>
                  <a:pt x="409" y="358"/>
                </a:lnTo>
                <a:lnTo>
                  <a:pt x="424" y="358"/>
                </a:lnTo>
                <a:lnTo>
                  <a:pt x="441" y="358"/>
                </a:lnTo>
                <a:lnTo>
                  <a:pt x="456" y="358"/>
                </a:lnTo>
                <a:lnTo>
                  <a:pt x="456" y="349"/>
                </a:lnTo>
                <a:lnTo>
                  <a:pt x="456" y="340"/>
                </a:lnTo>
                <a:lnTo>
                  <a:pt x="456" y="329"/>
                </a:lnTo>
                <a:lnTo>
                  <a:pt x="456" y="320"/>
                </a:lnTo>
                <a:lnTo>
                  <a:pt x="441" y="320"/>
                </a:lnTo>
                <a:lnTo>
                  <a:pt x="424" y="320"/>
                </a:lnTo>
                <a:lnTo>
                  <a:pt x="409" y="320"/>
                </a:lnTo>
                <a:lnTo>
                  <a:pt x="393" y="320"/>
                </a:lnTo>
                <a:lnTo>
                  <a:pt x="393" y="320"/>
                </a:lnTo>
                <a:close/>
                <a:moveTo>
                  <a:pt x="487" y="320"/>
                </a:moveTo>
                <a:lnTo>
                  <a:pt x="487" y="358"/>
                </a:lnTo>
                <a:lnTo>
                  <a:pt x="586" y="358"/>
                </a:lnTo>
                <a:lnTo>
                  <a:pt x="586" y="320"/>
                </a:lnTo>
                <a:lnTo>
                  <a:pt x="487" y="320"/>
                </a:lnTo>
                <a:close/>
                <a:moveTo>
                  <a:pt x="58" y="385"/>
                </a:moveTo>
                <a:lnTo>
                  <a:pt x="58" y="424"/>
                </a:lnTo>
                <a:lnTo>
                  <a:pt x="122" y="424"/>
                </a:lnTo>
                <a:lnTo>
                  <a:pt x="122" y="385"/>
                </a:lnTo>
                <a:lnTo>
                  <a:pt x="58" y="385"/>
                </a:lnTo>
                <a:close/>
                <a:moveTo>
                  <a:pt x="151" y="385"/>
                </a:moveTo>
                <a:lnTo>
                  <a:pt x="151" y="395"/>
                </a:lnTo>
                <a:lnTo>
                  <a:pt x="151" y="404"/>
                </a:lnTo>
                <a:lnTo>
                  <a:pt x="151" y="414"/>
                </a:lnTo>
                <a:lnTo>
                  <a:pt x="151" y="424"/>
                </a:lnTo>
                <a:lnTo>
                  <a:pt x="182" y="424"/>
                </a:lnTo>
                <a:lnTo>
                  <a:pt x="213" y="424"/>
                </a:lnTo>
                <a:lnTo>
                  <a:pt x="245" y="424"/>
                </a:lnTo>
                <a:lnTo>
                  <a:pt x="275" y="424"/>
                </a:lnTo>
                <a:lnTo>
                  <a:pt x="307" y="424"/>
                </a:lnTo>
                <a:lnTo>
                  <a:pt x="338" y="424"/>
                </a:lnTo>
                <a:lnTo>
                  <a:pt x="369" y="424"/>
                </a:lnTo>
                <a:lnTo>
                  <a:pt x="400" y="424"/>
                </a:lnTo>
                <a:lnTo>
                  <a:pt x="400" y="414"/>
                </a:lnTo>
                <a:lnTo>
                  <a:pt x="400" y="404"/>
                </a:lnTo>
                <a:lnTo>
                  <a:pt x="400" y="395"/>
                </a:lnTo>
                <a:lnTo>
                  <a:pt x="400" y="385"/>
                </a:lnTo>
                <a:lnTo>
                  <a:pt x="369" y="385"/>
                </a:lnTo>
                <a:lnTo>
                  <a:pt x="338" y="385"/>
                </a:lnTo>
                <a:lnTo>
                  <a:pt x="307" y="385"/>
                </a:lnTo>
                <a:lnTo>
                  <a:pt x="275" y="385"/>
                </a:lnTo>
                <a:lnTo>
                  <a:pt x="245" y="385"/>
                </a:lnTo>
                <a:lnTo>
                  <a:pt x="213" y="385"/>
                </a:lnTo>
                <a:lnTo>
                  <a:pt x="182" y="385"/>
                </a:lnTo>
                <a:lnTo>
                  <a:pt x="151" y="385"/>
                </a:lnTo>
                <a:lnTo>
                  <a:pt x="151" y="385"/>
                </a:lnTo>
                <a:close/>
                <a:moveTo>
                  <a:pt x="429" y="385"/>
                </a:moveTo>
                <a:lnTo>
                  <a:pt x="429" y="395"/>
                </a:lnTo>
                <a:lnTo>
                  <a:pt x="429" y="404"/>
                </a:lnTo>
                <a:lnTo>
                  <a:pt x="429" y="414"/>
                </a:lnTo>
                <a:lnTo>
                  <a:pt x="429" y="424"/>
                </a:lnTo>
                <a:lnTo>
                  <a:pt x="446" y="424"/>
                </a:lnTo>
                <a:lnTo>
                  <a:pt x="462" y="424"/>
                </a:lnTo>
                <a:lnTo>
                  <a:pt x="477" y="424"/>
                </a:lnTo>
                <a:lnTo>
                  <a:pt x="494" y="424"/>
                </a:lnTo>
                <a:lnTo>
                  <a:pt x="494" y="414"/>
                </a:lnTo>
                <a:lnTo>
                  <a:pt x="494" y="404"/>
                </a:lnTo>
                <a:lnTo>
                  <a:pt x="494" y="395"/>
                </a:lnTo>
                <a:lnTo>
                  <a:pt x="494" y="385"/>
                </a:lnTo>
                <a:lnTo>
                  <a:pt x="477" y="385"/>
                </a:lnTo>
                <a:lnTo>
                  <a:pt x="462" y="385"/>
                </a:lnTo>
                <a:lnTo>
                  <a:pt x="446" y="385"/>
                </a:lnTo>
                <a:lnTo>
                  <a:pt x="429" y="385"/>
                </a:lnTo>
                <a:lnTo>
                  <a:pt x="429" y="385"/>
                </a:lnTo>
                <a:close/>
                <a:moveTo>
                  <a:pt x="523" y="385"/>
                </a:moveTo>
                <a:lnTo>
                  <a:pt x="523" y="424"/>
                </a:lnTo>
                <a:lnTo>
                  <a:pt x="586" y="424"/>
                </a:lnTo>
                <a:lnTo>
                  <a:pt x="586" y="385"/>
                </a:lnTo>
                <a:lnTo>
                  <a:pt x="523" y="385"/>
                </a:lnTo>
                <a:close/>
                <a:moveTo>
                  <a:pt x="58" y="252"/>
                </a:moveTo>
                <a:lnTo>
                  <a:pt x="58" y="290"/>
                </a:lnTo>
                <a:lnTo>
                  <a:pt x="122" y="290"/>
                </a:lnTo>
                <a:lnTo>
                  <a:pt x="122" y="252"/>
                </a:lnTo>
                <a:lnTo>
                  <a:pt x="58" y="252"/>
                </a:lnTo>
                <a:close/>
                <a:moveTo>
                  <a:pt x="37" y="172"/>
                </a:moveTo>
                <a:lnTo>
                  <a:pt x="270" y="172"/>
                </a:lnTo>
                <a:lnTo>
                  <a:pt x="280" y="110"/>
                </a:lnTo>
                <a:lnTo>
                  <a:pt x="302" y="110"/>
                </a:lnTo>
                <a:lnTo>
                  <a:pt x="304" y="101"/>
                </a:lnTo>
                <a:lnTo>
                  <a:pt x="306" y="92"/>
                </a:lnTo>
                <a:lnTo>
                  <a:pt x="308" y="83"/>
                </a:lnTo>
                <a:lnTo>
                  <a:pt x="312" y="72"/>
                </a:lnTo>
                <a:lnTo>
                  <a:pt x="316" y="59"/>
                </a:lnTo>
                <a:lnTo>
                  <a:pt x="321" y="47"/>
                </a:lnTo>
                <a:lnTo>
                  <a:pt x="327" y="38"/>
                </a:lnTo>
                <a:lnTo>
                  <a:pt x="333" y="30"/>
                </a:lnTo>
                <a:lnTo>
                  <a:pt x="339" y="22"/>
                </a:lnTo>
                <a:lnTo>
                  <a:pt x="345" y="16"/>
                </a:lnTo>
                <a:lnTo>
                  <a:pt x="351" y="11"/>
                </a:lnTo>
                <a:lnTo>
                  <a:pt x="358" y="7"/>
                </a:lnTo>
                <a:lnTo>
                  <a:pt x="363" y="4"/>
                </a:lnTo>
                <a:lnTo>
                  <a:pt x="370" y="2"/>
                </a:lnTo>
                <a:lnTo>
                  <a:pt x="378" y="2"/>
                </a:lnTo>
                <a:lnTo>
                  <a:pt x="385" y="0"/>
                </a:lnTo>
                <a:lnTo>
                  <a:pt x="392" y="2"/>
                </a:lnTo>
                <a:lnTo>
                  <a:pt x="399" y="3"/>
                </a:lnTo>
                <a:lnTo>
                  <a:pt x="407" y="5"/>
                </a:lnTo>
                <a:lnTo>
                  <a:pt x="414" y="7"/>
                </a:lnTo>
                <a:lnTo>
                  <a:pt x="427" y="12"/>
                </a:lnTo>
                <a:lnTo>
                  <a:pt x="440" y="19"/>
                </a:lnTo>
                <a:lnTo>
                  <a:pt x="451" y="26"/>
                </a:lnTo>
                <a:lnTo>
                  <a:pt x="464" y="33"/>
                </a:lnTo>
                <a:lnTo>
                  <a:pt x="483" y="44"/>
                </a:lnTo>
                <a:lnTo>
                  <a:pt x="501" y="53"/>
                </a:lnTo>
                <a:lnTo>
                  <a:pt x="510" y="58"/>
                </a:lnTo>
                <a:lnTo>
                  <a:pt x="520" y="61"/>
                </a:lnTo>
                <a:lnTo>
                  <a:pt x="529" y="64"/>
                </a:lnTo>
                <a:lnTo>
                  <a:pt x="538" y="65"/>
                </a:lnTo>
                <a:lnTo>
                  <a:pt x="549" y="65"/>
                </a:lnTo>
                <a:lnTo>
                  <a:pt x="558" y="64"/>
                </a:lnTo>
                <a:lnTo>
                  <a:pt x="568" y="60"/>
                </a:lnTo>
                <a:lnTo>
                  <a:pt x="577" y="56"/>
                </a:lnTo>
                <a:lnTo>
                  <a:pt x="586" y="50"/>
                </a:lnTo>
                <a:lnTo>
                  <a:pt x="596" y="40"/>
                </a:lnTo>
                <a:lnTo>
                  <a:pt x="605" y="30"/>
                </a:lnTo>
                <a:lnTo>
                  <a:pt x="615" y="17"/>
                </a:lnTo>
                <a:lnTo>
                  <a:pt x="645" y="37"/>
                </a:lnTo>
                <a:lnTo>
                  <a:pt x="632" y="54"/>
                </a:lnTo>
                <a:lnTo>
                  <a:pt x="619" y="70"/>
                </a:lnTo>
                <a:lnTo>
                  <a:pt x="606" y="81"/>
                </a:lnTo>
                <a:lnTo>
                  <a:pt x="593" y="91"/>
                </a:lnTo>
                <a:lnTo>
                  <a:pt x="581" y="98"/>
                </a:lnTo>
                <a:lnTo>
                  <a:pt x="568" y="103"/>
                </a:lnTo>
                <a:lnTo>
                  <a:pt x="556" y="104"/>
                </a:lnTo>
                <a:lnTo>
                  <a:pt x="543" y="105"/>
                </a:lnTo>
                <a:lnTo>
                  <a:pt x="530" y="103"/>
                </a:lnTo>
                <a:lnTo>
                  <a:pt x="518" y="100"/>
                </a:lnTo>
                <a:lnTo>
                  <a:pt x="505" y="95"/>
                </a:lnTo>
                <a:lnTo>
                  <a:pt x="494" y="91"/>
                </a:lnTo>
                <a:lnTo>
                  <a:pt x="469" y="78"/>
                </a:lnTo>
                <a:lnTo>
                  <a:pt x="446" y="65"/>
                </a:lnTo>
                <a:lnTo>
                  <a:pt x="434" y="58"/>
                </a:lnTo>
                <a:lnTo>
                  <a:pt x="423" y="51"/>
                </a:lnTo>
                <a:lnTo>
                  <a:pt x="412" y="46"/>
                </a:lnTo>
                <a:lnTo>
                  <a:pt x="402" y="42"/>
                </a:lnTo>
                <a:lnTo>
                  <a:pt x="394" y="39"/>
                </a:lnTo>
                <a:lnTo>
                  <a:pt x="387" y="38"/>
                </a:lnTo>
                <a:lnTo>
                  <a:pt x="379" y="40"/>
                </a:lnTo>
                <a:lnTo>
                  <a:pt x="372" y="43"/>
                </a:lnTo>
                <a:lnTo>
                  <a:pt x="365" y="49"/>
                </a:lnTo>
                <a:lnTo>
                  <a:pt x="359" y="58"/>
                </a:lnTo>
                <a:lnTo>
                  <a:pt x="352" y="70"/>
                </a:lnTo>
                <a:lnTo>
                  <a:pt x="346" y="84"/>
                </a:lnTo>
                <a:lnTo>
                  <a:pt x="341" y="98"/>
                </a:lnTo>
                <a:lnTo>
                  <a:pt x="339" y="110"/>
                </a:lnTo>
                <a:lnTo>
                  <a:pt x="356" y="110"/>
                </a:lnTo>
                <a:lnTo>
                  <a:pt x="367" y="172"/>
                </a:lnTo>
                <a:lnTo>
                  <a:pt x="595" y="172"/>
                </a:lnTo>
                <a:lnTo>
                  <a:pt x="603" y="173"/>
                </a:lnTo>
                <a:lnTo>
                  <a:pt x="610" y="175"/>
                </a:lnTo>
                <a:lnTo>
                  <a:pt x="616" y="179"/>
                </a:lnTo>
                <a:lnTo>
                  <a:pt x="622" y="184"/>
                </a:lnTo>
                <a:lnTo>
                  <a:pt x="626" y="189"/>
                </a:lnTo>
                <a:lnTo>
                  <a:pt x="630" y="195"/>
                </a:lnTo>
                <a:lnTo>
                  <a:pt x="632" y="202"/>
                </a:lnTo>
                <a:lnTo>
                  <a:pt x="632" y="211"/>
                </a:lnTo>
                <a:lnTo>
                  <a:pt x="632" y="450"/>
                </a:lnTo>
                <a:lnTo>
                  <a:pt x="632" y="457"/>
                </a:lnTo>
                <a:lnTo>
                  <a:pt x="630" y="464"/>
                </a:lnTo>
                <a:lnTo>
                  <a:pt x="626" y="471"/>
                </a:lnTo>
                <a:lnTo>
                  <a:pt x="622" y="476"/>
                </a:lnTo>
                <a:lnTo>
                  <a:pt x="616" y="480"/>
                </a:lnTo>
                <a:lnTo>
                  <a:pt x="610" y="484"/>
                </a:lnTo>
                <a:lnTo>
                  <a:pt x="603" y="486"/>
                </a:lnTo>
                <a:lnTo>
                  <a:pt x="595" y="488"/>
                </a:lnTo>
                <a:lnTo>
                  <a:pt x="37" y="488"/>
                </a:lnTo>
                <a:lnTo>
                  <a:pt x="29" y="486"/>
                </a:lnTo>
                <a:lnTo>
                  <a:pt x="22" y="484"/>
                </a:lnTo>
                <a:lnTo>
                  <a:pt x="16" y="480"/>
                </a:lnTo>
                <a:lnTo>
                  <a:pt x="10" y="476"/>
                </a:lnTo>
                <a:lnTo>
                  <a:pt x="5" y="471"/>
                </a:lnTo>
                <a:lnTo>
                  <a:pt x="2" y="464"/>
                </a:lnTo>
                <a:lnTo>
                  <a:pt x="0" y="457"/>
                </a:lnTo>
                <a:lnTo>
                  <a:pt x="0" y="450"/>
                </a:lnTo>
                <a:lnTo>
                  <a:pt x="0" y="211"/>
                </a:lnTo>
                <a:lnTo>
                  <a:pt x="0" y="202"/>
                </a:lnTo>
                <a:lnTo>
                  <a:pt x="2" y="195"/>
                </a:lnTo>
                <a:lnTo>
                  <a:pt x="5" y="189"/>
                </a:lnTo>
                <a:lnTo>
                  <a:pt x="10" y="184"/>
                </a:lnTo>
                <a:lnTo>
                  <a:pt x="16" y="179"/>
                </a:lnTo>
                <a:lnTo>
                  <a:pt x="22" y="175"/>
                </a:lnTo>
                <a:lnTo>
                  <a:pt x="29" y="173"/>
                </a:lnTo>
                <a:lnTo>
                  <a:pt x="37" y="172"/>
                </a:lnTo>
                <a:lnTo>
                  <a:pt x="37" y="1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3" name="Google Shape;963;p37"/>
          <p:cNvSpPr/>
          <p:nvPr/>
        </p:nvSpPr>
        <p:spPr>
          <a:xfrm>
            <a:off x="8411643" y="3565892"/>
            <a:ext cx="213893" cy="263454"/>
          </a:xfrm>
          <a:custGeom>
            <a:rect b="b" l="l" r="r" t="t"/>
            <a:pathLst>
              <a:path extrusionOk="0" h="610" w="493">
                <a:moveTo>
                  <a:pt x="370" y="124"/>
                </a:moveTo>
                <a:lnTo>
                  <a:pt x="366" y="112"/>
                </a:lnTo>
                <a:lnTo>
                  <a:pt x="362" y="101"/>
                </a:lnTo>
                <a:lnTo>
                  <a:pt x="357" y="91"/>
                </a:lnTo>
                <a:lnTo>
                  <a:pt x="353" y="81"/>
                </a:lnTo>
                <a:lnTo>
                  <a:pt x="361" y="87"/>
                </a:lnTo>
                <a:lnTo>
                  <a:pt x="370" y="93"/>
                </a:lnTo>
                <a:lnTo>
                  <a:pt x="378" y="100"/>
                </a:lnTo>
                <a:lnTo>
                  <a:pt x="385" y="107"/>
                </a:lnTo>
                <a:lnTo>
                  <a:pt x="400" y="124"/>
                </a:lnTo>
                <a:lnTo>
                  <a:pt x="412" y="141"/>
                </a:lnTo>
                <a:lnTo>
                  <a:pt x="403" y="137"/>
                </a:lnTo>
                <a:lnTo>
                  <a:pt x="393" y="132"/>
                </a:lnTo>
                <a:lnTo>
                  <a:pt x="381" y="127"/>
                </a:lnTo>
                <a:lnTo>
                  <a:pt x="370" y="124"/>
                </a:lnTo>
                <a:close/>
                <a:moveTo>
                  <a:pt x="81" y="141"/>
                </a:moveTo>
                <a:lnTo>
                  <a:pt x="87" y="132"/>
                </a:lnTo>
                <a:lnTo>
                  <a:pt x="94" y="124"/>
                </a:lnTo>
                <a:lnTo>
                  <a:pt x="101" y="116"/>
                </a:lnTo>
                <a:lnTo>
                  <a:pt x="108" y="107"/>
                </a:lnTo>
                <a:lnTo>
                  <a:pt x="117" y="100"/>
                </a:lnTo>
                <a:lnTo>
                  <a:pt x="125" y="93"/>
                </a:lnTo>
                <a:lnTo>
                  <a:pt x="133" y="87"/>
                </a:lnTo>
                <a:lnTo>
                  <a:pt x="141" y="81"/>
                </a:lnTo>
                <a:lnTo>
                  <a:pt x="137" y="91"/>
                </a:lnTo>
                <a:lnTo>
                  <a:pt x="133" y="101"/>
                </a:lnTo>
                <a:lnTo>
                  <a:pt x="128" y="112"/>
                </a:lnTo>
                <a:lnTo>
                  <a:pt x="125" y="124"/>
                </a:lnTo>
                <a:lnTo>
                  <a:pt x="113" y="127"/>
                </a:lnTo>
                <a:lnTo>
                  <a:pt x="103" y="132"/>
                </a:lnTo>
                <a:lnTo>
                  <a:pt x="92" y="137"/>
                </a:lnTo>
                <a:lnTo>
                  <a:pt x="81" y="141"/>
                </a:lnTo>
                <a:lnTo>
                  <a:pt x="81" y="141"/>
                </a:lnTo>
                <a:close/>
                <a:moveTo>
                  <a:pt x="125" y="369"/>
                </a:moveTo>
                <a:lnTo>
                  <a:pt x="128" y="381"/>
                </a:lnTo>
                <a:lnTo>
                  <a:pt x="133" y="391"/>
                </a:lnTo>
                <a:lnTo>
                  <a:pt x="137" y="402"/>
                </a:lnTo>
                <a:lnTo>
                  <a:pt x="141" y="412"/>
                </a:lnTo>
                <a:lnTo>
                  <a:pt x="133" y="405"/>
                </a:lnTo>
                <a:lnTo>
                  <a:pt x="125" y="400"/>
                </a:lnTo>
                <a:lnTo>
                  <a:pt x="117" y="393"/>
                </a:lnTo>
                <a:lnTo>
                  <a:pt x="108" y="385"/>
                </a:lnTo>
                <a:lnTo>
                  <a:pt x="101" y="377"/>
                </a:lnTo>
                <a:lnTo>
                  <a:pt x="94" y="369"/>
                </a:lnTo>
                <a:lnTo>
                  <a:pt x="87" y="361"/>
                </a:lnTo>
                <a:lnTo>
                  <a:pt x="81" y="351"/>
                </a:lnTo>
                <a:lnTo>
                  <a:pt x="92" y="356"/>
                </a:lnTo>
                <a:lnTo>
                  <a:pt x="103" y="361"/>
                </a:lnTo>
                <a:lnTo>
                  <a:pt x="113" y="366"/>
                </a:lnTo>
                <a:lnTo>
                  <a:pt x="125" y="369"/>
                </a:lnTo>
                <a:lnTo>
                  <a:pt x="125" y="369"/>
                </a:lnTo>
                <a:close/>
                <a:moveTo>
                  <a:pt x="412" y="351"/>
                </a:moveTo>
                <a:lnTo>
                  <a:pt x="407" y="361"/>
                </a:lnTo>
                <a:lnTo>
                  <a:pt x="400" y="369"/>
                </a:lnTo>
                <a:lnTo>
                  <a:pt x="394" y="377"/>
                </a:lnTo>
                <a:lnTo>
                  <a:pt x="385" y="385"/>
                </a:lnTo>
                <a:lnTo>
                  <a:pt x="370" y="400"/>
                </a:lnTo>
                <a:lnTo>
                  <a:pt x="353" y="412"/>
                </a:lnTo>
                <a:lnTo>
                  <a:pt x="357" y="402"/>
                </a:lnTo>
                <a:lnTo>
                  <a:pt x="362" y="391"/>
                </a:lnTo>
                <a:lnTo>
                  <a:pt x="366" y="381"/>
                </a:lnTo>
                <a:lnTo>
                  <a:pt x="370" y="369"/>
                </a:lnTo>
                <a:lnTo>
                  <a:pt x="381" y="366"/>
                </a:lnTo>
                <a:lnTo>
                  <a:pt x="393" y="361"/>
                </a:lnTo>
                <a:lnTo>
                  <a:pt x="403" y="356"/>
                </a:lnTo>
                <a:lnTo>
                  <a:pt x="412" y="351"/>
                </a:lnTo>
                <a:lnTo>
                  <a:pt x="412" y="351"/>
                </a:lnTo>
                <a:close/>
                <a:moveTo>
                  <a:pt x="227" y="106"/>
                </a:moveTo>
                <a:lnTo>
                  <a:pt x="215" y="107"/>
                </a:lnTo>
                <a:lnTo>
                  <a:pt x="205" y="107"/>
                </a:lnTo>
                <a:lnTo>
                  <a:pt x="194" y="108"/>
                </a:lnTo>
                <a:lnTo>
                  <a:pt x="184" y="111"/>
                </a:lnTo>
                <a:lnTo>
                  <a:pt x="186" y="106"/>
                </a:lnTo>
                <a:lnTo>
                  <a:pt x="187" y="101"/>
                </a:lnTo>
                <a:lnTo>
                  <a:pt x="196" y="86"/>
                </a:lnTo>
                <a:lnTo>
                  <a:pt x="206" y="73"/>
                </a:lnTo>
                <a:lnTo>
                  <a:pt x="211" y="69"/>
                </a:lnTo>
                <a:lnTo>
                  <a:pt x="216" y="63"/>
                </a:lnTo>
                <a:lnTo>
                  <a:pt x="221" y="59"/>
                </a:lnTo>
                <a:lnTo>
                  <a:pt x="227" y="56"/>
                </a:lnTo>
                <a:lnTo>
                  <a:pt x="227" y="106"/>
                </a:lnTo>
                <a:close/>
                <a:moveTo>
                  <a:pt x="227" y="437"/>
                </a:moveTo>
                <a:lnTo>
                  <a:pt x="221" y="434"/>
                </a:lnTo>
                <a:lnTo>
                  <a:pt x="216" y="430"/>
                </a:lnTo>
                <a:lnTo>
                  <a:pt x="211" y="425"/>
                </a:lnTo>
                <a:lnTo>
                  <a:pt x="206" y="420"/>
                </a:lnTo>
                <a:lnTo>
                  <a:pt x="196" y="407"/>
                </a:lnTo>
                <a:lnTo>
                  <a:pt x="187" y="391"/>
                </a:lnTo>
                <a:lnTo>
                  <a:pt x="186" y="387"/>
                </a:lnTo>
                <a:lnTo>
                  <a:pt x="184" y="383"/>
                </a:lnTo>
                <a:lnTo>
                  <a:pt x="194" y="384"/>
                </a:lnTo>
                <a:lnTo>
                  <a:pt x="205" y="385"/>
                </a:lnTo>
                <a:lnTo>
                  <a:pt x="215" y="387"/>
                </a:lnTo>
                <a:lnTo>
                  <a:pt x="227" y="387"/>
                </a:lnTo>
                <a:lnTo>
                  <a:pt x="227" y="437"/>
                </a:lnTo>
                <a:close/>
                <a:moveTo>
                  <a:pt x="272" y="387"/>
                </a:moveTo>
                <a:lnTo>
                  <a:pt x="282" y="385"/>
                </a:lnTo>
                <a:lnTo>
                  <a:pt x="292" y="385"/>
                </a:lnTo>
                <a:lnTo>
                  <a:pt x="301" y="384"/>
                </a:lnTo>
                <a:lnTo>
                  <a:pt x="312" y="383"/>
                </a:lnTo>
                <a:lnTo>
                  <a:pt x="309" y="387"/>
                </a:lnTo>
                <a:lnTo>
                  <a:pt x="307" y="391"/>
                </a:lnTo>
                <a:lnTo>
                  <a:pt x="299" y="405"/>
                </a:lnTo>
                <a:lnTo>
                  <a:pt x="290" y="417"/>
                </a:lnTo>
                <a:lnTo>
                  <a:pt x="281" y="427"/>
                </a:lnTo>
                <a:lnTo>
                  <a:pt x="272" y="435"/>
                </a:lnTo>
                <a:lnTo>
                  <a:pt x="272" y="387"/>
                </a:lnTo>
                <a:close/>
                <a:moveTo>
                  <a:pt x="272" y="58"/>
                </a:moveTo>
                <a:lnTo>
                  <a:pt x="281" y="66"/>
                </a:lnTo>
                <a:lnTo>
                  <a:pt x="290" y="76"/>
                </a:lnTo>
                <a:lnTo>
                  <a:pt x="299" y="87"/>
                </a:lnTo>
                <a:lnTo>
                  <a:pt x="307" y="101"/>
                </a:lnTo>
                <a:lnTo>
                  <a:pt x="309" y="106"/>
                </a:lnTo>
                <a:lnTo>
                  <a:pt x="312" y="111"/>
                </a:lnTo>
                <a:lnTo>
                  <a:pt x="301" y="108"/>
                </a:lnTo>
                <a:lnTo>
                  <a:pt x="292" y="107"/>
                </a:lnTo>
                <a:lnTo>
                  <a:pt x="282" y="107"/>
                </a:lnTo>
                <a:lnTo>
                  <a:pt x="272" y="106"/>
                </a:lnTo>
                <a:lnTo>
                  <a:pt x="272" y="58"/>
                </a:lnTo>
                <a:close/>
                <a:moveTo>
                  <a:pt x="388" y="223"/>
                </a:moveTo>
                <a:lnTo>
                  <a:pt x="387" y="213"/>
                </a:lnTo>
                <a:lnTo>
                  <a:pt x="385" y="202"/>
                </a:lnTo>
                <a:lnTo>
                  <a:pt x="384" y="193"/>
                </a:lnTo>
                <a:lnTo>
                  <a:pt x="383" y="182"/>
                </a:lnTo>
                <a:lnTo>
                  <a:pt x="388" y="185"/>
                </a:lnTo>
                <a:lnTo>
                  <a:pt x="393" y="187"/>
                </a:lnTo>
                <a:lnTo>
                  <a:pt x="407" y="195"/>
                </a:lnTo>
                <a:lnTo>
                  <a:pt x="418" y="205"/>
                </a:lnTo>
                <a:lnTo>
                  <a:pt x="429" y="214"/>
                </a:lnTo>
                <a:lnTo>
                  <a:pt x="436" y="223"/>
                </a:lnTo>
                <a:lnTo>
                  <a:pt x="388" y="223"/>
                </a:lnTo>
                <a:close/>
                <a:moveTo>
                  <a:pt x="272" y="223"/>
                </a:moveTo>
                <a:lnTo>
                  <a:pt x="272" y="157"/>
                </a:lnTo>
                <a:lnTo>
                  <a:pt x="287" y="158"/>
                </a:lnTo>
                <a:lnTo>
                  <a:pt x="301" y="160"/>
                </a:lnTo>
                <a:lnTo>
                  <a:pt x="315" y="162"/>
                </a:lnTo>
                <a:lnTo>
                  <a:pt x="329" y="165"/>
                </a:lnTo>
                <a:lnTo>
                  <a:pt x="331" y="179"/>
                </a:lnTo>
                <a:lnTo>
                  <a:pt x="334" y="193"/>
                </a:lnTo>
                <a:lnTo>
                  <a:pt x="336" y="208"/>
                </a:lnTo>
                <a:lnTo>
                  <a:pt x="337" y="223"/>
                </a:lnTo>
                <a:lnTo>
                  <a:pt x="272" y="223"/>
                </a:lnTo>
                <a:close/>
                <a:moveTo>
                  <a:pt x="158" y="223"/>
                </a:moveTo>
                <a:lnTo>
                  <a:pt x="159" y="208"/>
                </a:lnTo>
                <a:lnTo>
                  <a:pt x="160" y="193"/>
                </a:lnTo>
                <a:lnTo>
                  <a:pt x="162" y="179"/>
                </a:lnTo>
                <a:lnTo>
                  <a:pt x="165" y="165"/>
                </a:lnTo>
                <a:lnTo>
                  <a:pt x="180" y="161"/>
                </a:lnTo>
                <a:lnTo>
                  <a:pt x="195" y="159"/>
                </a:lnTo>
                <a:lnTo>
                  <a:pt x="211" y="158"/>
                </a:lnTo>
                <a:lnTo>
                  <a:pt x="227" y="157"/>
                </a:lnTo>
                <a:lnTo>
                  <a:pt x="227" y="223"/>
                </a:lnTo>
                <a:lnTo>
                  <a:pt x="158" y="223"/>
                </a:lnTo>
                <a:close/>
                <a:moveTo>
                  <a:pt x="58" y="223"/>
                </a:moveTo>
                <a:lnTo>
                  <a:pt x="65" y="214"/>
                </a:lnTo>
                <a:lnTo>
                  <a:pt x="76" y="205"/>
                </a:lnTo>
                <a:lnTo>
                  <a:pt x="87" y="195"/>
                </a:lnTo>
                <a:lnTo>
                  <a:pt x="103" y="187"/>
                </a:lnTo>
                <a:lnTo>
                  <a:pt x="106" y="185"/>
                </a:lnTo>
                <a:lnTo>
                  <a:pt x="111" y="182"/>
                </a:lnTo>
                <a:lnTo>
                  <a:pt x="110" y="193"/>
                </a:lnTo>
                <a:lnTo>
                  <a:pt x="108" y="202"/>
                </a:lnTo>
                <a:lnTo>
                  <a:pt x="107" y="213"/>
                </a:lnTo>
                <a:lnTo>
                  <a:pt x="107" y="223"/>
                </a:lnTo>
                <a:lnTo>
                  <a:pt x="58" y="223"/>
                </a:lnTo>
                <a:close/>
                <a:moveTo>
                  <a:pt x="107" y="268"/>
                </a:moveTo>
                <a:lnTo>
                  <a:pt x="107" y="279"/>
                </a:lnTo>
                <a:lnTo>
                  <a:pt x="108" y="289"/>
                </a:lnTo>
                <a:lnTo>
                  <a:pt x="110" y="300"/>
                </a:lnTo>
                <a:lnTo>
                  <a:pt x="111" y="310"/>
                </a:lnTo>
                <a:lnTo>
                  <a:pt x="106" y="308"/>
                </a:lnTo>
                <a:lnTo>
                  <a:pt x="103" y="306"/>
                </a:lnTo>
                <a:lnTo>
                  <a:pt x="87" y="297"/>
                </a:lnTo>
                <a:lnTo>
                  <a:pt x="76" y="288"/>
                </a:lnTo>
                <a:lnTo>
                  <a:pt x="65" y="279"/>
                </a:lnTo>
                <a:lnTo>
                  <a:pt x="58" y="268"/>
                </a:lnTo>
                <a:lnTo>
                  <a:pt x="107" y="268"/>
                </a:lnTo>
                <a:close/>
                <a:moveTo>
                  <a:pt x="227" y="268"/>
                </a:moveTo>
                <a:lnTo>
                  <a:pt x="227" y="336"/>
                </a:lnTo>
                <a:lnTo>
                  <a:pt x="211" y="335"/>
                </a:lnTo>
                <a:lnTo>
                  <a:pt x="195" y="334"/>
                </a:lnTo>
                <a:lnTo>
                  <a:pt x="180" y="331"/>
                </a:lnTo>
                <a:lnTo>
                  <a:pt x="165" y="328"/>
                </a:lnTo>
                <a:lnTo>
                  <a:pt x="162" y="314"/>
                </a:lnTo>
                <a:lnTo>
                  <a:pt x="160" y="300"/>
                </a:lnTo>
                <a:lnTo>
                  <a:pt x="159" y="285"/>
                </a:lnTo>
                <a:lnTo>
                  <a:pt x="158" y="268"/>
                </a:lnTo>
                <a:lnTo>
                  <a:pt x="227" y="268"/>
                </a:lnTo>
                <a:close/>
                <a:moveTo>
                  <a:pt x="337" y="268"/>
                </a:moveTo>
                <a:lnTo>
                  <a:pt x="336" y="285"/>
                </a:lnTo>
                <a:lnTo>
                  <a:pt x="334" y="300"/>
                </a:lnTo>
                <a:lnTo>
                  <a:pt x="331" y="314"/>
                </a:lnTo>
                <a:lnTo>
                  <a:pt x="329" y="328"/>
                </a:lnTo>
                <a:lnTo>
                  <a:pt x="315" y="331"/>
                </a:lnTo>
                <a:lnTo>
                  <a:pt x="301" y="334"/>
                </a:lnTo>
                <a:lnTo>
                  <a:pt x="287" y="335"/>
                </a:lnTo>
                <a:lnTo>
                  <a:pt x="272" y="336"/>
                </a:lnTo>
                <a:lnTo>
                  <a:pt x="272" y="268"/>
                </a:lnTo>
                <a:lnTo>
                  <a:pt x="337" y="268"/>
                </a:lnTo>
                <a:close/>
                <a:moveTo>
                  <a:pt x="437" y="268"/>
                </a:moveTo>
                <a:lnTo>
                  <a:pt x="429" y="279"/>
                </a:lnTo>
                <a:lnTo>
                  <a:pt x="419" y="288"/>
                </a:lnTo>
                <a:lnTo>
                  <a:pt x="407" y="297"/>
                </a:lnTo>
                <a:lnTo>
                  <a:pt x="393" y="306"/>
                </a:lnTo>
                <a:lnTo>
                  <a:pt x="388" y="308"/>
                </a:lnTo>
                <a:lnTo>
                  <a:pt x="383" y="310"/>
                </a:lnTo>
                <a:lnTo>
                  <a:pt x="384" y="300"/>
                </a:lnTo>
                <a:lnTo>
                  <a:pt x="385" y="289"/>
                </a:lnTo>
                <a:lnTo>
                  <a:pt x="387" y="279"/>
                </a:lnTo>
                <a:lnTo>
                  <a:pt x="388" y="268"/>
                </a:lnTo>
                <a:lnTo>
                  <a:pt x="437" y="268"/>
                </a:lnTo>
                <a:close/>
                <a:moveTo>
                  <a:pt x="247" y="0"/>
                </a:moveTo>
                <a:lnTo>
                  <a:pt x="234" y="0"/>
                </a:lnTo>
                <a:lnTo>
                  <a:pt x="222" y="2"/>
                </a:lnTo>
                <a:lnTo>
                  <a:pt x="209" y="3"/>
                </a:lnTo>
                <a:lnTo>
                  <a:pt x="198" y="5"/>
                </a:lnTo>
                <a:lnTo>
                  <a:pt x="186" y="8"/>
                </a:lnTo>
                <a:lnTo>
                  <a:pt x="174" y="11"/>
                </a:lnTo>
                <a:lnTo>
                  <a:pt x="162" y="15"/>
                </a:lnTo>
                <a:lnTo>
                  <a:pt x="151" y="19"/>
                </a:lnTo>
                <a:lnTo>
                  <a:pt x="130" y="30"/>
                </a:lnTo>
                <a:lnTo>
                  <a:pt x="110" y="42"/>
                </a:lnTo>
                <a:lnTo>
                  <a:pt x="91" y="57"/>
                </a:lnTo>
                <a:lnTo>
                  <a:pt x="73" y="72"/>
                </a:lnTo>
                <a:lnTo>
                  <a:pt x="57" y="90"/>
                </a:lnTo>
                <a:lnTo>
                  <a:pt x="43" y="108"/>
                </a:lnTo>
                <a:lnTo>
                  <a:pt x="31" y="128"/>
                </a:lnTo>
                <a:lnTo>
                  <a:pt x="20" y="151"/>
                </a:lnTo>
                <a:lnTo>
                  <a:pt x="16" y="161"/>
                </a:lnTo>
                <a:lnTo>
                  <a:pt x="12" y="173"/>
                </a:lnTo>
                <a:lnTo>
                  <a:pt x="9" y="185"/>
                </a:lnTo>
                <a:lnTo>
                  <a:pt x="5" y="196"/>
                </a:lnTo>
                <a:lnTo>
                  <a:pt x="4" y="209"/>
                </a:lnTo>
                <a:lnTo>
                  <a:pt x="2" y="221"/>
                </a:lnTo>
                <a:lnTo>
                  <a:pt x="0" y="234"/>
                </a:lnTo>
                <a:lnTo>
                  <a:pt x="0" y="247"/>
                </a:lnTo>
                <a:lnTo>
                  <a:pt x="0" y="259"/>
                </a:lnTo>
                <a:lnTo>
                  <a:pt x="2" y="272"/>
                </a:lnTo>
                <a:lnTo>
                  <a:pt x="4" y="283"/>
                </a:lnTo>
                <a:lnTo>
                  <a:pt x="5" y="296"/>
                </a:lnTo>
                <a:lnTo>
                  <a:pt x="9" y="308"/>
                </a:lnTo>
                <a:lnTo>
                  <a:pt x="12" y="320"/>
                </a:lnTo>
                <a:lnTo>
                  <a:pt x="16" y="331"/>
                </a:lnTo>
                <a:lnTo>
                  <a:pt x="20" y="342"/>
                </a:lnTo>
                <a:lnTo>
                  <a:pt x="31" y="364"/>
                </a:lnTo>
                <a:lnTo>
                  <a:pt x="43" y="384"/>
                </a:lnTo>
                <a:lnTo>
                  <a:pt x="57" y="403"/>
                </a:lnTo>
                <a:lnTo>
                  <a:pt x="73" y="421"/>
                </a:lnTo>
                <a:lnTo>
                  <a:pt x="90" y="436"/>
                </a:lnTo>
                <a:lnTo>
                  <a:pt x="107" y="449"/>
                </a:lnTo>
                <a:lnTo>
                  <a:pt x="126" y="461"/>
                </a:lnTo>
                <a:lnTo>
                  <a:pt x="145" y="471"/>
                </a:lnTo>
                <a:lnTo>
                  <a:pt x="166" y="479"/>
                </a:lnTo>
                <a:lnTo>
                  <a:pt x="188" y="485"/>
                </a:lnTo>
                <a:lnTo>
                  <a:pt x="211" y="490"/>
                </a:lnTo>
                <a:lnTo>
                  <a:pt x="234" y="492"/>
                </a:lnTo>
                <a:lnTo>
                  <a:pt x="234" y="537"/>
                </a:lnTo>
                <a:lnTo>
                  <a:pt x="186" y="537"/>
                </a:lnTo>
                <a:lnTo>
                  <a:pt x="186" y="552"/>
                </a:lnTo>
                <a:lnTo>
                  <a:pt x="29" y="552"/>
                </a:lnTo>
                <a:lnTo>
                  <a:pt x="29" y="596"/>
                </a:lnTo>
                <a:lnTo>
                  <a:pt x="186" y="596"/>
                </a:lnTo>
                <a:lnTo>
                  <a:pt x="186" y="610"/>
                </a:lnTo>
                <a:lnTo>
                  <a:pt x="314" y="610"/>
                </a:lnTo>
                <a:lnTo>
                  <a:pt x="314" y="596"/>
                </a:lnTo>
                <a:lnTo>
                  <a:pt x="314" y="552"/>
                </a:lnTo>
                <a:lnTo>
                  <a:pt x="314" y="537"/>
                </a:lnTo>
                <a:lnTo>
                  <a:pt x="266" y="537"/>
                </a:lnTo>
                <a:lnTo>
                  <a:pt x="266" y="492"/>
                </a:lnTo>
                <a:lnTo>
                  <a:pt x="288" y="490"/>
                </a:lnTo>
                <a:lnTo>
                  <a:pt x="310" y="485"/>
                </a:lnTo>
                <a:lnTo>
                  <a:pt x="331" y="478"/>
                </a:lnTo>
                <a:lnTo>
                  <a:pt x="351" y="470"/>
                </a:lnTo>
                <a:lnTo>
                  <a:pt x="370" y="459"/>
                </a:lnTo>
                <a:lnTo>
                  <a:pt x="389" y="449"/>
                </a:lnTo>
                <a:lnTo>
                  <a:pt x="405" y="435"/>
                </a:lnTo>
                <a:lnTo>
                  <a:pt x="422" y="421"/>
                </a:lnTo>
                <a:lnTo>
                  <a:pt x="437" y="403"/>
                </a:lnTo>
                <a:lnTo>
                  <a:pt x="451" y="384"/>
                </a:lnTo>
                <a:lnTo>
                  <a:pt x="464" y="364"/>
                </a:lnTo>
                <a:lnTo>
                  <a:pt x="475" y="342"/>
                </a:lnTo>
                <a:lnTo>
                  <a:pt x="478" y="331"/>
                </a:lnTo>
                <a:lnTo>
                  <a:pt x="483" y="320"/>
                </a:lnTo>
                <a:lnTo>
                  <a:pt x="485" y="308"/>
                </a:lnTo>
                <a:lnTo>
                  <a:pt x="489" y="296"/>
                </a:lnTo>
                <a:lnTo>
                  <a:pt x="491" y="283"/>
                </a:lnTo>
                <a:lnTo>
                  <a:pt x="492" y="272"/>
                </a:lnTo>
                <a:lnTo>
                  <a:pt x="493" y="259"/>
                </a:lnTo>
                <a:lnTo>
                  <a:pt x="493" y="247"/>
                </a:lnTo>
                <a:lnTo>
                  <a:pt x="493" y="234"/>
                </a:lnTo>
                <a:lnTo>
                  <a:pt x="492" y="221"/>
                </a:lnTo>
                <a:lnTo>
                  <a:pt x="491" y="209"/>
                </a:lnTo>
                <a:lnTo>
                  <a:pt x="489" y="196"/>
                </a:lnTo>
                <a:lnTo>
                  <a:pt x="485" y="185"/>
                </a:lnTo>
                <a:lnTo>
                  <a:pt x="483" y="173"/>
                </a:lnTo>
                <a:lnTo>
                  <a:pt x="478" y="161"/>
                </a:lnTo>
                <a:lnTo>
                  <a:pt x="475" y="151"/>
                </a:lnTo>
                <a:lnTo>
                  <a:pt x="464" y="128"/>
                </a:lnTo>
                <a:lnTo>
                  <a:pt x="451" y="108"/>
                </a:lnTo>
                <a:lnTo>
                  <a:pt x="437" y="90"/>
                </a:lnTo>
                <a:lnTo>
                  <a:pt x="422" y="72"/>
                </a:lnTo>
                <a:lnTo>
                  <a:pt x="404" y="57"/>
                </a:lnTo>
                <a:lnTo>
                  <a:pt x="384" y="42"/>
                </a:lnTo>
                <a:lnTo>
                  <a:pt x="364" y="30"/>
                </a:lnTo>
                <a:lnTo>
                  <a:pt x="343" y="19"/>
                </a:lnTo>
                <a:lnTo>
                  <a:pt x="331" y="15"/>
                </a:lnTo>
                <a:lnTo>
                  <a:pt x="321" y="11"/>
                </a:lnTo>
                <a:lnTo>
                  <a:pt x="309" y="8"/>
                </a:lnTo>
                <a:lnTo>
                  <a:pt x="296" y="5"/>
                </a:lnTo>
                <a:lnTo>
                  <a:pt x="285" y="3"/>
                </a:lnTo>
                <a:lnTo>
                  <a:pt x="273" y="2"/>
                </a:lnTo>
                <a:lnTo>
                  <a:pt x="260" y="0"/>
                </a:lnTo>
                <a:lnTo>
                  <a:pt x="247" y="0"/>
                </a:lnTo>
                <a:lnTo>
                  <a:pt x="247" y="0"/>
                </a:lnTo>
                <a:close/>
                <a:moveTo>
                  <a:pt x="341" y="552"/>
                </a:moveTo>
                <a:lnTo>
                  <a:pt x="462" y="552"/>
                </a:lnTo>
                <a:lnTo>
                  <a:pt x="462" y="596"/>
                </a:lnTo>
                <a:lnTo>
                  <a:pt x="341" y="596"/>
                </a:lnTo>
                <a:lnTo>
                  <a:pt x="341" y="5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4" name="Google Shape;964;p37"/>
          <p:cNvSpPr/>
          <p:nvPr/>
        </p:nvSpPr>
        <p:spPr>
          <a:xfrm>
            <a:off x="7981247" y="2842429"/>
            <a:ext cx="239977" cy="239977"/>
          </a:xfrm>
          <a:custGeom>
            <a:rect b="b" l="l" r="r" t="t"/>
            <a:pathLst>
              <a:path extrusionOk="0" h="552" w="553">
                <a:moveTo>
                  <a:pt x="300" y="228"/>
                </a:moveTo>
                <a:lnTo>
                  <a:pt x="282" y="238"/>
                </a:lnTo>
                <a:lnTo>
                  <a:pt x="265" y="246"/>
                </a:lnTo>
                <a:lnTo>
                  <a:pt x="247" y="255"/>
                </a:lnTo>
                <a:lnTo>
                  <a:pt x="229" y="264"/>
                </a:lnTo>
                <a:lnTo>
                  <a:pt x="208" y="273"/>
                </a:lnTo>
                <a:lnTo>
                  <a:pt x="188" y="281"/>
                </a:lnTo>
                <a:lnTo>
                  <a:pt x="167" y="289"/>
                </a:lnTo>
                <a:lnTo>
                  <a:pt x="145" y="298"/>
                </a:lnTo>
                <a:lnTo>
                  <a:pt x="145" y="299"/>
                </a:lnTo>
                <a:lnTo>
                  <a:pt x="177" y="315"/>
                </a:lnTo>
                <a:lnTo>
                  <a:pt x="209" y="331"/>
                </a:lnTo>
                <a:lnTo>
                  <a:pt x="241" y="346"/>
                </a:lnTo>
                <a:lnTo>
                  <a:pt x="274" y="360"/>
                </a:lnTo>
                <a:lnTo>
                  <a:pt x="280" y="355"/>
                </a:lnTo>
                <a:lnTo>
                  <a:pt x="286" y="352"/>
                </a:lnTo>
                <a:lnTo>
                  <a:pt x="289" y="327"/>
                </a:lnTo>
                <a:lnTo>
                  <a:pt x="293" y="302"/>
                </a:lnTo>
                <a:lnTo>
                  <a:pt x="295" y="278"/>
                </a:lnTo>
                <a:lnTo>
                  <a:pt x="297" y="253"/>
                </a:lnTo>
                <a:lnTo>
                  <a:pt x="299" y="241"/>
                </a:lnTo>
                <a:lnTo>
                  <a:pt x="300" y="228"/>
                </a:lnTo>
                <a:close/>
                <a:moveTo>
                  <a:pt x="2" y="301"/>
                </a:moveTo>
                <a:lnTo>
                  <a:pt x="13" y="298"/>
                </a:lnTo>
                <a:lnTo>
                  <a:pt x="24" y="295"/>
                </a:lnTo>
                <a:lnTo>
                  <a:pt x="36" y="292"/>
                </a:lnTo>
                <a:lnTo>
                  <a:pt x="47" y="288"/>
                </a:lnTo>
                <a:lnTo>
                  <a:pt x="36" y="281"/>
                </a:lnTo>
                <a:lnTo>
                  <a:pt x="24" y="274"/>
                </a:lnTo>
                <a:lnTo>
                  <a:pt x="12" y="266"/>
                </a:lnTo>
                <a:lnTo>
                  <a:pt x="0" y="259"/>
                </a:lnTo>
                <a:lnTo>
                  <a:pt x="0" y="267"/>
                </a:lnTo>
                <a:lnTo>
                  <a:pt x="0" y="277"/>
                </a:lnTo>
                <a:lnTo>
                  <a:pt x="0" y="288"/>
                </a:lnTo>
                <a:lnTo>
                  <a:pt x="2" y="301"/>
                </a:lnTo>
                <a:lnTo>
                  <a:pt x="2" y="301"/>
                </a:lnTo>
                <a:close/>
                <a:moveTo>
                  <a:pt x="239" y="550"/>
                </a:moveTo>
                <a:lnTo>
                  <a:pt x="218" y="546"/>
                </a:lnTo>
                <a:lnTo>
                  <a:pt x="198" y="542"/>
                </a:lnTo>
                <a:lnTo>
                  <a:pt x="178" y="535"/>
                </a:lnTo>
                <a:lnTo>
                  <a:pt x="159" y="527"/>
                </a:lnTo>
                <a:lnTo>
                  <a:pt x="140" y="517"/>
                </a:lnTo>
                <a:lnTo>
                  <a:pt x="123" y="505"/>
                </a:lnTo>
                <a:lnTo>
                  <a:pt x="106" y="494"/>
                </a:lnTo>
                <a:lnTo>
                  <a:pt x="91" y="481"/>
                </a:lnTo>
                <a:lnTo>
                  <a:pt x="76" y="467"/>
                </a:lnTo>
                <a:lnTo>
                  <a:pt x="63" y="451"/>
                </a:lnTo>
                <a:lnTo>
                  <a:pt x="50" y="435"/>
                </a:lnTo>
                <a:lnTo>
                  <a:pt x="39" y="417"/>
                </a:lnTo>
                <a:lnTo>
                  <a:pt x="29" y="400"/>
                </a:lnTo>
                <a:lnTo>
                  <a:pt x="20" y="381"/>
                </a:lnTo>
                <a:lnTo>
                  <a:pt x="13" y="361"/>
                </a:lnTo>
                <a:lnTo>
                  <a:pt x="8" y="341"/>
                </a:lnTo>
                <a:lnTo>
                  <a:pt x="24" y="336"/>
                </a:lnTo>
                <a:lnTo>
                  <a:pt x="40" y="332"/>
                </a:lnTo>
                <a:lnTo>
                  <a:pt x="57" y="327"/>
                </a:lnTo>
                <a:lnTo>
                  <a:pt x="72" y="322"/>
                </a:lnTo>
                <a:lnTo>
                  <a:pt x="78" y="327"/>
                </a:lnTo>
                <a:lnTo>
                  <a:pt x="86" y="331"/>
                </a:lnTo>
                <a:lnTo>
                  <a:pt x="93" y="334"/>
                </a:lnTo>
                <a:lnTo>
                  <a:pt x="103" y="334"/>
                </a:lnTo>
                <a:lnTo>
                  <a:pt x="112" y="333"/>
                </a:lnTo>
                <a:lnTo>
                  <a:pt x="120" y="331"/>
                </a:lnTo>
                <a:lnTo>
                  <a:pt x="154" y="348"/>
                </a:lnTo>
                <a:lnTo>
                  <a:pt x="188" y="366"/>
                </a:lnTo>
                <a:lnTo>
                  <a:pt x="223" y="381"/>
                </a:lnTo>
                <a:lnTo>
                  <a:pt x="258" y="396"/>
                </a:lnTo>
                <a:lnTo>
                  <a:pt x="259" y="404"/>
                </a:lnTo>
                <a:lnTo>
                  <a:pt x="262" y="413"/>
                </a:lnTo>
                <a:lnTo>
                  <a:pt x="267" y="419"/>
                </a:lnTo>
                <a:lnTo>
                  <a:pt x="272" y="426"/>
                </a:lnTo>
                <a:lnTo>
                  <a:pt x="265" y="456"/>
                </a:lnTo>
                <a:lnTo>
                  <a:pt x="258" y="488"/>
                </a:lnTo>
                <a:lnTo>
                  <a:pt x="248" y="518"/>
                </a:lnTo>
                <a:lnTo>
                  <a:pt x="239" y="550"/>
                </a:lnTo>
                <a:lnTo>
                  <a:pt x="239" y="550"/>
                </a:lnTo>
                <a:close/>
                <a:moveTo>
                  <a:pt x="483" y="461"/>
                </a:moveTo>
                <a:lnTo>
                  <a:pt x="473" y="471"/>
                </a:lnTo>
                <a:lnTo>
                  <a:pt x="463" y="481"/>
                </a:lnTo>
                <a:lnTo>
                  <a:pt x="452" y="490"/>
                </a:lnTo>
                <a:lnTo>
                  <a:pt x="442" y="498"/>
                </a:lnTo>
                <a:lnTo>
                  <a:pt x="430" y="507"/>
                </a:lnTo>
                <a:lnTo>
                  <a:pt x="418" y="514"/>
                </a:lnTo>
                <a:lnTo>
                  <a:pt x="405" y="521"/>
                </a:lnTo>
                <a:lnTo>
                  <a:pt x="393" y="528"/>
                </a:lnTo>
                <a:lnTo>
                  <a:pt x="380" y="532"/>
                </a:lnTo>
                <a:lnTo>
                  <a:pt x="367" y="538"/>
                </a:lnTo>
                <a:lnTo>
                  <a:pt x="353" y="542"/>
                </a:lnTo>
                <a:lnTo>
                  <a:pt x="339" y="545"/>
                </a:lnTo>
                <a:lnTo>
                  <a:pt x="324" y="549"/>
                </a:lnTo>
                <a:lnTo>
                  <a:pt x="310" y="551"/>
                </a:lnTo>
                <a:lnTo>
                  <a:pt x="295" y="552"/>
                </a:lnTo>
                <a:lnTo>
                  <a:pt x="280" y="552"/>
                </a:lnTo>
                <a:lnTo>
                  <a:pt x="288" y="523"/>
                </a:lnTo>
                <a:lnTo>
                  <a:pt x="296" y="494"/>
                </a:lnTo>
                <a:lnTo>
                  <a:pt x="303" y="464"/>
                </a:lnTo>
                <a:lnTo>
                  <a:pt x="310" y="435"/>
                </a:lnTo>
                <a:lnTo>
                  <a:pt x="316" y="434"/>
                </a:lnTo>
                <a:lnTo>
                  <a:pt x="322" y="431"/>
                </a:lnTo>
                <a:lnTo>
                  <a:pt x="328" y="428"/>
                </a:lnTo>
                <a:lnTo>
                  <a:pt x="333" y="423"/>
                </a:lnTo>
                <a:lnTo>
                  <a:pt x="370" y="435"/>
                </a:lnTo>
                <a:lnTo>
                  <a:pt x="407" y="446"/>
                </a:lnTo>
                <a:lnTo>
                  <a:pt x="445" y="454"/>
                </a:lnTo>
                <a:lnTo>
                  <a:pt x="483" y="461"/>
                </a:lnTo>
                <a:lnTo>
                  <a:pt x="483" y="461"/>
                </a:lnTo>
                <a:close/>
                <a:moveTo>
                  <a:pt x="488" y="97"/>
                </a:moveTo>
                <a:lnTo>
                  <a:pt x="459" y="122"/>
                </a:lnTo>
                <a:lnTo>
                  <a:pt x="430" y="145"/>
                </a:lnTo>
                <a:lnTo>
                  <a:pt x="400" y="167"/>
                </a:lnTo>
                <a:lnTo>
                  <a:pt x="369" y="187"/>
                </a:lnTo>
                <a:lnTo>
                  <a:pt x="369" y="188"/>
                </a:lnTo>
                <a:lnTo>
                  <a:pt x="368" y="196"/>
                </a:lnTo>
                <a:lnTo>
                  <a:pt x="367" y="203"/>
                </a:lnTo>
                <a:lnTo>
                  <a:pt x="364" y="208"/>
                </a:lnTo>
                <a:lnTo>
                  <a:pt x="361" y="214"/>
                </a:lnTo>
                <a:lnTo>
                  <a:pt x="356" y="219"/>
                </a:lnTo>
                <a:lnTo>
                  <a:pt x="351" y="224"/>
                </a:lnTo>
                <a:lnTo>
                  <a:pt x="346" y="227"/>
                </a:lnTo>
                <a:lnTo>
                  <a:pt x="340" y="230"/>
                </a:lnTo>
                <a:lnTo>
                  <a:pt x="339" y="242"/>
                </a:lnTo>
                <a:lnTo>
                  <a:pt x="337" y="257"/>
                </a:lnTo>
                <a:lnTo>
                  <a:pt x="335" y="281"/>
                </a:lnTo>
                <a:lnTo>
                  <a:pt x="333" y="306"/>
                </a:lnTo>
                <a:lnTo>
                  <a:pt x="329" y="332"/>
                </a:lnTo>
                <a:lnTo>
                  <a:pt x="326" y="356"/>
                </a:lnTo>
                <a:lnTo>
                  <a:pt x="333" y="362"/>
                </a:lnTo>
                <a:lnTo>
                  <a:pt x="337" y="369"/>
                </a:lnTo>
                <a:lnTo>
                  <a:pt x="342" y="376"/>
                </a:lnTo>
                <a:lnTo>
                  <a:pt x="344" y="386"/>
                </a:lnTo>
                <a:lnTo>
                  <a:pt x="385" y="397"/>
                </a:lnTo>
                <a:lnTo>
                  <a:pt x="427" y="409"/>
                </a:lnTo>
                <a:lnTo>
                  <a:pt x="469" y="417"/>
                </a:lnTo>
                <a:lnTo>
                  <a:pt x="510" y="426"/>
                </a:lnTo>
                <a:lnTo>
                  <a:pt x="519" y="408"/>
                </a:lnTo>
                <a:lnTo>
                  <a:pt x="529" y="392"/>
                </a:lnTo>
                <a:lnTo>
                  <a:pt x="536" y="374"/>
                </a:lnTo>
                <a:lnTo>
                  <a:pt x="542" y="355"/>
                </a:lnTo>
                <a:lnTo>
                  <a:pt x="547" y="336"/>
                </a:lnTo>
                <a:lnTo>
                  <a:pt x="551" y="316"/>
                </a:lnTo>
                <a:lnTo>
                  <a:pt x="553" y="296"/>
                </a:lnTo>
                <a:lnTo>
                  <a:pt x="553" y="277"/>
                </a:lnTo>
                <a:lnTo>
                  <a:pt x="552" y="251"/>
                </a:lnTo>
                <a:lnTo>
                  <a:pt x="549" y="226"/>
                </a:lnTo>
                <a:lnTo>
                  <a:pt x="544" y="203"/>
                </a:lnTo>
                <a:lnTo>
                  <a:pt x="536" y="179"/>
                </a:lnTo>
                <a:lnTo>
                  <a:pt x="526" y="157"/>
                </a:lnTo>
                <a:lnTo>
                  <a:pt x="516" y="136"/>
                </a:lnTo>
                <a:lnTo>
                  <a:pt x="503" y="116"/>
                </a:lnTo>
                <a:lnTo>
                  <a:pt x="488" y="97"/>
                </a:lnTo>
                <a:lnTo>
                  <a:pt x="488" y="97"/>
                </a:lnTo>
                <a:close/>
                <a:moveTo>
                  <a:pt x="328" y="4"/>
                </a:moveTo>
                <a:lnTo>
                  <a:pt x="347" y="8"/>
                </a:lnTo>
                <a:lnTo>
                  <a:pt x="364" y="14"/>
                </a:lnTo>
                <a:lnTo>
                  <a:pt x="382" y="21"/>
                </a:lnTo>
                <a:lnTo>
                  <a:pt x="400" y="28"/>
                </a:lnTo>
                <a:lnTo>
                  <a:pt x="415" y="37"/>
                </a:lnTo>
                <a:lnTo>
                  <a:pt x="431" y="46"/>
                </a:lnTo>
                <a:lnTo>
                  <a:pt x="445" y="57"/>
                </a:lnTo>
                <a:lnTo>
                  <a:pt x="461" y="69"/>
                </a:lnTo>
                <a:lnTo>
                  <a:pt x="434" y="91"/>
                </a:lnTo>
                <a:lnTo>
                  <a:pt x="407" y="112"/>
                </a:lnTo>
                <a:lnTo>
                  <a:pt x="378" y="133"/>
                </a:lnTo>
                <a:lnTo>
                  <a:pt x="349" y="152"/>
                </a:lnTo>
                <a:lnTo>
                  <a:pt x="346" y="150"/>
                </a:lnTo>
                <a:lnTo>
                  <a:pt x="341" y="147"/>
                </a:lnTo>
                <a:lnTo>
                  <a:pt x="340" y="112"/>
                </a:lnTo>
                <a:lnTo>
                  <a:pt x="337" y="76"/>
                </a:lnTo>
                <a:lnTo>
                  <a:pt x="333" y="39"/>
                </a:lnTo>
                <a:lnTo>
                  <a:pt x="328" y="4"/>
                </a:lnTo>
                <a:lnTo>
                  <a:pt x="328" y="4"/>
                </a:lnTo>
                <a:close/>
                <a:moveTo>
                  <a:pt x="276" y="0"/>
                </a:moveTo>
                <a:lnTo>
                  <a:pt x="282" y="0"/>
                </a:lnTo>
                <a:lnTo>
                  <a:pt x="287" y="0"/>
                </a:lnTo>
                <a:lnTo>
                  <a:pt x="293" y="37"/>
                </a:lnTo>
                <a:lnTo>
                  <a:pt x="297" y="76"/>
                </a:lnTo>
                <a:lnTo>
                  <a:pt x="300" y="113"/>
                </a:lnTo>
                <a:lnTo>
                  <a:pt x="301" y="152"/>
                </a:lnTo>
                <a:lnTo>
                  <a:pt x="296" y="156"/>
                </a:lnTo>
                <a:lnTo>
                  <a:pt x="293" y="159"/>
                </a:lnTo>
                <a:lnTo>
                  <a:pt x="289" y="163"/>
                </a:lnTo>
                <a:lnTo>
                  <a:pt x="287" y="167"/>
                </a:lnTo>
                <a:lnTo>
                  <a:pt x="285" y="172"/>
                </a:lnTo>
                <a:lnTo>
                  <a:pt x="283" y="178"/>
                </a:lnTo>
                <a:lnTo>
                  <a:pt x="282" y="183"/>
                </a:lnTo>
                <a:lnTo>
                  <a:pt x="281" y="188"/>
                </a:lnTo>
                <a:lnTo>
                  <a:pt x="281" y="191"/>
                </a:lnTo>
                <a:lnTo>
                  <a:pt x="282" y="193"/>
                </a:lnTo>
                <a:lnTo>
                  <a:pt x="265" y="201"/>
                </a:lnTo>
                <a:lnTo>
                  <a:pt x="248" y="211"/>
                </a:lnTo>
                <a:lnTo>
                  <a:pt x="231" y="219"/>
                </a:lnTo>
                <a:lnTo>
                  <a:pt x="213" y="227"/>
                </a:lnTo>
                <a:lnTo>
                  <a:pt x="193" y="235"/>
                </a:lnTo>
                <a:lnTo>
                  <a:pt x="173" y="244"/>
                </a:lnTo>
                <a:lnTo>
                  <a:pt x="153" y="252"/>
                </a:lnTo>
                <a:lnTo>
                  <a:pt x="133" y="260"/>
                </a:lnTo>
                <a:lnTo>
                  <a:pt x="126" y="254"/>
                </a:lnTo>
                <a:lnTo>
                  <a:pt x="119" y="251"/>
                </a:lnTo>
                <a:lnTo>
                  <a:pt x="111" y="248"/>
                </a:lnTo>
                <a:lnTo>
                  <a:pt x="103" y="247"/>
                </a:lnTo>
                <a:lnTo>
                  <a:pt x="94" y="248"/>
                </a:lnTo>
                <a:lnTo>
                  <a:pt x="86" y="250"/>
                </a:lnTo>
                <a:lnTo>
                  <a:pt x="80" y="253"/>
                </a:lnTo>
                <a:lnTo>
                  <a:pt x="73" y="258"/>
                </a:lnTo>
                <a:lnTo>
                  <a:pt x="57" y="247"/>
                </a:lnTo>
                <a:lnTo>
                  <a:pt x="40" y="237"/>
                </a:lnTo>
                <a:lnTo>
                  <a:pt x="24" y="226"/>
                </a:lnTo>
                <a:lnTo>
                  <a:pt x="8" y="215"/>
                </a:lnTo>
                <a:lnTo>
                  <a:pt x="13" y="192"/>
                </a:lnTo>
                <a:lnTo>
                  <a:pt x="22" y="171"/>
                </a:lnTo>
                <a:lnTo>
                  <a:pt x="31" y="150"/>
                </a:lnTo>
                <a:lnTo>
                  <a:pt x="43" y="130"/>
                </a:lnTo>
                <a:lnTo>
                  <a:pt x="56" y="110"/>
                </a:lnTo>
                <a:lnTo>
                  <a:pt x="70" y="92"/>
                </a:lnTo>
                <a:lnTo>
                  <a:pt x="86" y="76"/>
                </a:lnTo>
                <a:lnTo>
                  <a:pt x="103" y="61"/>
                </a:lnTo>
                <a:lnTo>
                  <a:pt x="121" y="48"/>
                </a:lnTo>
                <a:lnTo>
                  <a:pt x="141" y="35"/>
                </a:lnTo>
                <a:lnTo>
                  <a:pt x="161" y="24"/>
                </a:lnTo>
                <a:lnTo>
                  <a:pt x="184" y="16"/>
                </a:lnTo>
                <a:lnTo>
                  <a:pt x="206" y="9"/>
                </a:lnTo>
                <a:lnTo>
                  <a:pt x="228" y="3"/>
                </a:lnTo>
                <a:lnTo>
                  <a:pt x="253" y="1"/>
                </a:lnTo>
                <a:lnTo>
                  <a:pt x="276" y="0"/>
                </a:lnTo>
                <a:lnTo>
                  <a:pt x="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5" name="Google Shape;965;p37"/>
          <p:cNvSpPr/>
          <p:nvPr/>
        </p:nvSpPr>
        <p:spPr>
          <a:xfrm>
            <a:off x="7558678" y="3584149"/>
            <a:ext cx="260846" cy="216502"/>
          </a:xfrm>
          <a:custGeom>
            <a:rect b="b" l="l" r="r" t="t"/>
            <a:pathLst>
              <a:path extrusionOk="0" h="499" w="602">
                <a:moveTo>
                  <a:pt x="560" y="193"/>
                </a:moveTo>
                <a:lnTo>
                  <a:pt x="567" y="200"/>
                </a:lnTo>
                <a:lnTo>
                  <a:pt x="572" y="205"/>
                </a:lnTo>
                <a:lnTo>
                  <a:pt x="577" y="213"/>
                </a:lnTo>
                <a:lnTo>
                  <a:pt x="581" y="221"/>
                </a:lnTo>
                <a:lnTo>
                  <a:pt x="589" y="237"/>
                </a:lnTo>
                <a:lnTo>
                  <a:pt x="594" y="254"/>
                </a:lnTo>
                <a:lnTo>
                  <a:pt x="597" y="271"/>
                </a:lnTo>
                <a:lnTo>
                  <a:pt x="601" y="289"/>
                </a:lnTo>
                <a:lnTo>
                  <a:pt x="602" y="304"/>
                </a:lnTo>
                <a:lnTo>
                  <a:pt x="602" y="318"/>
                </a:lnTo>
                <a:lnTo>
                  <a:pt x="599" y="322"/>
                </a:lnTo>
                <a:lnTo>
                  <a:pt x="593" y="325"/>
                </a:lnTo>
                <a:lnTo>
                  <a:pt x="587" y="328"/>
                </a:lnTo>
                <a:lnTo>
                  <a:pt x="580" y="330"/>
                </a:lnTo>
                <a:lnTo>
                  <a:pt x="563" y="335"/>
                </a:lnTo>
                <a:lnTo>
                  <a:pt x="543" y="338"/>
                </a:lnTo>
                <a:lnTo>
                  <a:pt x="521" y="340"/>
                </a:lnTo>
                <a:lnTo>
                  <a:pt x="496" y="342"/>
                </a:lnTo>
                <a:lnTo>
                  <a:pt x="472" y="343"/>
                </a:lnTo>
                <a:lnTo>
                  <a:pt x="446" y="343"/>
                </a:lnTo>
                <a:lnTo>
                  <a:pt x="441" y="330"/>
                </a:lnTo>
                <a:lnTo>
                  <a:pt x="437" y="318"/>
                </a:lnTo>
                <a:lnTo>
                  <a:pt x="431" y="306"/>
                </a:lnTo>
                <a:lnTo>
                  <a:pt x="425" y="295"/>
                </a:lnTo>
                <a:lnTo>
                  <a:pt x="418" y="284"/>
                </a:lnTo>
                <a:lnTo>
                  <a:pt x="410" y="274"/>
                </a:lnTo>
                <a:lnTo>
                  <a:pt x="401" y="264"/>
                </a:lnTo>
                <a:lnTo>
                  <a:pt x="392" y="255"/>
                </a:lnTo>
                <a:lnTo>
                  <a:pt x="380" y="245"/>
                </a:lnTo>
                <a:lnTo>
                  <a:pt x="366" y="245"/>
                </a:lnTo>
                <a:lnTo>
                  <a:pt x="354" y="245"/>
                </a:lnTo>
                <a:lnTo>
                  <a:pt x="343" y="245"/>
                </a:lnTo>
                <a:lnTo>
                  <a:pt x="332" y="245"/>
                </a:lnTo>
                <a:lnTo>
                  <a:pt x="320" y="245"/>
                </a:lnTo>
                <a:lnTo>
                  <a:pt x="319" y="245"/>
                </a:lnTo>
                <a:lnTo>
                  <a:pt x="327" y="231"/>
                </a:lnTo>
                <a:lnTo>
                  <a:pt x="334" y="217"/>
                </a:lnTo>
                <a:lnTo>
                  <a:pt x="340" y="211"/>
                </a:lnTo>
                <a:lnTo>
                  <a:pt x="345" y="205"/>
                </a:lnTo>
                <a:lnTo>
                  <a:pt x="349" y="198"/>
                </a:lnTo>
                <a:lnTo>
                  <a:pt x="352" y="191"/>
                </a:lnTo>
                <a:lnTo>
                  <a:pt x="365" y="191"/>
                </a:lnTo>
                <a:lnTo>
                  <a:pt x="377" y="191"/>
                </a:lnTo>
                <a:lnTo>
                  <a:pt x="383" y="191"/>
                </a:lnTo>
                <a:lnTo>
                  <a:pt x="387" y="191"/>
                </a:lnTo>
                <a:lnTo>
                  <a:pt x="392" y="190"/>
                </a:lnTo>
                <a:lnTo>
                  <a:pt x="397" y="189"/>
                </a:lnTo>
                <a:lnTo>
                  <a:pt x="400" y="183"/>
                </a:lnTo>
                <a:lnTo>
                  <a:pt x="404" y="176"/>
                </a:lnTo>
                <a:lnTo>
                  <a:pt x="406" y="169"/>
                </a:lnTo>
                <a:lnTo>
                  <a:pt x="408" y="160"/>
                </a:lnTo>
                <a:lnTo>
                  <a:pt x="404" y="153"/>
                </a:lnTo>
                <a:lnTo>
                  <a:pt x="399" y="146"/>
                </a:lnTo>
                <a:lnTo>
                  <a:pt x="394" y="139"/>
                </a:lnTo>
                <a:lnTo>
                  <a:pt x="392" y="129"/>
                </a:lnTo>
                <a:lnTo>
                  <a:pt x="388" y="128"/>
                </a:lnTo>
                <a:lnTo>
                  <a:pt x="386" y="124"/>
                </a:lnTo>
                <a:lnTo>
                  <a:pt x="384" y="121"/>
                </a:lnTo>
                <a:lnTo>
                  <a:pt x="381" y="117"/>
                </a:lnTo>
                <a:lnTo>
                  <a:pt x="379" y="107"/>
                </a:lnTo>
                <a:lnTo>
                  <a:pt x="378" y="94"/>
                </a:lnTo>
                <a:lnTo>
                  <a:pt x="378" y="92"/>
                </a:lnTo>
                <a:lnTo>
                  <a:pt x="380" y="90"/>
                </a:lnTo>
                <a:lnTo>
                  <a:pt x="383" y="89"/>
                </a:lnTo>
                <a:lnTo>
                  <a:pt x="384" y="88"/>
                </a:lnTo>
                <a:lnTo>
                  <a:pt x="383" y="75"/>
                </a:lnTo>
                <a:lnTo>
                  <a:pt x="383" y="63"/>
                </a:lnTo>
                <a:lnTo>
                  <a:pt x="383" y="53"/>
                </a:lnTo>
                <a:lnTo>
                  <a:pt x="385" y="42"/>
                </a:lnTo>
                <a:lnTo>
                  <a:pt x="388" y="34"/>
                </a:lnTo>
                <a:lnTo>
                  <a:pt x="392" y="27"/>
                </a:lnTo>
                <a:lnTo>
                  <a:pt x="398" y="20"/>
                </a:lnTo>
                <a:lnTo>
                  <a:pt x="404" y="14"/>
                </a:lnTo>
                <a:lnTo>
                  <a:pt x="410" y="11"/>
                </a:lnTo>
                <a:lnTo>
                  <a:pt x="415" y="8"/>
                </a:lnTo>
                <a:lnTo>
                  <a:pt x="421" y="5"/>
                </a:lnTo>
                <a:lnTo>
                  <a:pt x="428" y="4"/>
                </a:lnTo>
                <a:lnTo>
                  <a:pt x="442" y="0"/>
                </a:lnTo>
                <a:lnTo>
                  <a:pt x="457" y="0"/>
                </a:lnTo>
                <a:lnTo>
                  <a:pt x="471" y="1"/>
                </a:lnTo>
                <a:lnTo>
                  <a:pt x="485" y="4"/>
                </a:lnTo>
                <a:lnTo>
                  <a:pt x="492" y="6"/>
                </a:lnTo>
                <a:lnTo>
                  <a:pt x="498" y="9"/>
                </a:lnTo>
                <a:lnTo>
                  <a:pt x="503" y="13"/>
                </a:lnTo>
                <a:lnTo>
                  <a:pt x="509" y="17"/>
                </a:lnTo>
                <a:lnTo>
                  <a:pt x="515" y="22"/>
                </a:lnTo>
                <a:lnTo>
                  <a:pt x="520" y="28"/>
                </a:lnTo>
                <a:lnTo>
                  <a:pt x="523" y="35"/>
                </a:lnTo>
                <a:lnTo>
                  <a:pt x="526" y="44"/>
                </a:lnTo>
                <a:lnTo>
                  <a:pt x="527" y="53"/>
                </a:lnTo>
                <a:lnTo>
                  <a:pt x="528" y="63"/>
                </a:lnTo>
                <a:lnTo>
                  <a:pt x="527" y="75"/>
                </a:lnTo>
                <a:lnTo>
                  <a:pt x="526" y="89"/>
                </a:lnTo>
                <a:lnTo>
                  <a:pt x="526" y="89"/>
                </a:lnTo>
                <a:lnTo>
                  <a:pt x="527" y="90"/>
                </a:lnTo>
                <a:lnTo>
                  <a:pt x="529" y="92"/>
                </a:lnTo>
                <a:lnTo>
                  <a:pt x="529" y="94"/>
                </a:lnTo>
                <a:lnTo>
                  <a:pt x="529" y="101"/>
                </a:lnTo>
                <a:lnTo>
                  <a:pt x="529" y="108"/>
                </a:lnTo>
                <a:lnTo>
                  <a:pt x="528" y="113"/>
                </a:lnTo>
                <a:lnTo>
                  <a:pt x="526" y="117"/>
                </a:lnTo>
                <a:lnTo>
                  <a:pt x="525" y="122"/>
                </a:lnTo>
                <a:lnTo>
                  <a:pt x="521" y="126"/>
                </a:lnTo>
                <a:lnTo>
                  <a:pt x="519" y="128"/>
                </a:lnTo>
                <a:lnTo>
                  <a:pt x="515" y="130"/>
                </a:lnTo>
                <a:lnTo>
                  <a:pt x="512" y="139"/>
                </a:lnTo>
                <a:lnTo>
                  <a:pt x="508" y="147"/>
                </a:lnTo>
                <a:lnTo>
                  <a:pt x="503" y="155"/>
                </a:lnTo>
                <a:lnTo>
                  <a:pt x="498" y="162"/>
                </a:lnTo>
                <a:lnTo>
                  <a:pt x="499" y="169"/>
                </a:lnTo>
                <a:lnTo>
                  <a:pt x="501" y="175"/>
                </a:lnTo>
                <a:lnTo>
                  <a:pt x="503" y="181"/>
                </a:lnTo>
                <a:lnTo>
                  <a:pt x="506" y="186"/>
                </a:lnTo>
                <a:lnTo>
                  <a:pt x="511" y="189"/>
                </a:lnTo>
                <a:lnTo>
                  <a:pt x="515" y="191"/>
                </a:lnTo>
                <a:lnTo>
                  <a:pt x="521" y="193"/>
                </a:lnTo>
                <a:lnTo>
                  <a:pt x="528" y="193"/>
                </a:lnTo>
                <a:lnTo>
                  <a:pt x="543" y="193"/>
                </a:lnTo>
                <a:lnTo>
                  <a:pt x="560" y="193"/>
                </a:lnTo>
                <a:close/>
                <a:moveTo>
                  <a:pt x="366" y="284"/>
                </a:moveTo>
                <a:lnTo>
                  <a:pt x="354" y="284"/>
                </a:lnTo>
                <a:lnTo>
                  <a:pt x="343" y="284"/>
                </a:lnTo>
                <a:lnTo>
                  <a:pt x="331" y="284"/>
                </a:lnTo>
                <a:lnTo>
                  <a:pt x="320" y="284"/>
                </a:lnTo>
                <a:lnTo>
                  <a:pt x="310" y="284"/>
                </a:lnTo>
                <a:lnTo>
                  <a:pt x="302" y="282"/>
                </a:lnTo>
                <a:lnTo>
                  <a:pt x="295" y="278"/>
                </a:lnTo>
                <a:lnTo>
                  <a:pt x="289" y="274"/>
                </a:lnTo>
                <a:lnTo>
                  <a:pt x="284" y="267"/>
                </a:lnTo>
                <a:lnTo>
                  <a:pt x="280" y="258"/>
                </a:lnTo>
                <a:lnTo>
                  <a:pt x="278" y="249"/>
                </a:lnTo>
                <a:lnTo>
                  <a:pt x="276" y="238"/>
                </a:lnTo>
                <a:lnTo>
                  <a:pt x="284" y="229"/>
                </a:lnTo>
                <a:lnTo>
                  <a:pt x="291" y="218"/>
                </a:lnTo>
                <a:lnTo>
                  <a:pt x="297" y="205"/>
                </a:lnTo>
                <a:lnTo>
                  <a:pt x="302" y="193"/>
                </a:lnTo>
                <a:lnTo>
                  <a:pt x="306" y="190"/>
                </a:lnTo>
                <a:lnTo>
                  <a:pt x="311" y="187"/>
                </a:lnTo>
                <a:lnTo>
                  <a:pt x="315" y="182"/>
                </a:lnTo>
                <a:lnTo>
                  <a:pt x="317" y="176"/>
                </a:lnTo>
                <a:lnTo>
                  <a:pt x="319" y="169"/>
                </a:lnTo>
                <a:lnTo>
                  <a:pt x="322" y="161"/>
                </a:lnTo>
                <a:lnTo>
                  <a:pt x="322" y="151"/>
                </a:lnTo>
                <a:lnTo>
                  <a:pt x="322" y="142"/>
                </a:lnTo>
                <a:lnTo>
                  <a:pt x="322" y="139"/>
                </a:lnTo>
                <a:lnTo>
                  <a:pt x="318" y="135"/>
                </a:lnTo>
                <a:lnTo>
                  <a:pt x="318" y="135"/>
                </a:lnTo>
                <a:lnTo>
                  <a:pt x="317" y="134"/>
                </a:lnTo>
                <a:lnTo>
                  <a:pt x="319" y="114"/>
                </a:lnTo>
                <a:lnTo>
                  <a:pt x="319" y="96"/>
                </a:lnTo>
                <a:lnTo>
                  <a:pt x="319" y="81"/>
                </a:lnTo>
                <a:lnTo>
                  <a:pt x="317" y="68"/>
                </a:lnTo>
                <a:lnTo>
                  <a:pt x="313" y="58"/>
                </a:lnTo>
                <a:lnTo>
                  <a:pt x="309" y="47"/>
                </a:lnTo>
                <a:lnTo>
                  <a:pt x="302" y="38"/>
                </a:lnTo>
                <a:lnTo>
                  <a:pt x="292" y="31"/>
                </a:lnTo>
                <a:lnTo>
                  <a:pt x="285" y="25"/>
                </a:lnTo>
                <a:lnTo>
                  <a:pt x="277" y="20"/>
                </a:lnTo>
                <a:lnTo>
                  <a:pt x="268" y="15"/>
                </a:lnTo>
                <a:lnTo>
                  <a:pt x="258" y="12"/>
                </a:lnTo>
                <a:lnTo>
                  <a:pt x="249" y="9"/>
                </a:lnTo>
                <a:lnTo>
                  <a:pt x="238" y="7"/>
                </a:lnTo>
                <a:lnTo>
                  <a:pt x="228" y="6"/>
                </a:lnTo>
                <a:lnTo>
                  <a:pt x="217" y="6"/>
                </a:lnTo>
                <a:lnTo>
                  <a:pt x="207" y="6"/>
                </a:lnTo>
                <a:lnTo>
                  <a:pt x="196" y="7"/>
                </a:lnTo>
                <a:lnTo>
                  <a:pt x="187" y="8"/>
                </a:lnTo>
                <a:lnTo>
                  <a:pt x="176" y="11"/>
                </a:lnTo>
                <a:lnTo>
                  <a:pt x="167" y="14"/>
                </a:lnTo>
                <a:lnTo>
                  <a:pt x="157" y="18"/>
                </a:lnTo>
                <a:lnTo>
                  <a:pt x="149" y="22"/>
                </a:lnTo>
                <a:lnTo>
                  <a:pt x="141" y="27"/>
                </a:lnTo>
                <a:lnTo>
                  <a:pt x="133" y="35"/>
                </a:lnTo>
                <a:lnTo>
                  <a:pt x="124" y="45"/>
                </a:lnTo>
                <a:lnTo>
                  <a:pt x="119" y="55"/>
                </a:lnTo>
                <a:lnTo>
                  <a:pt x="114" y="68"/>
                </a:lnTo>
                <a:lnTo>
                  <a:pt x="111" y="82"/>
                </a:lnTo>
                <a:lnTo>
                  <a:pt x="110" y="97"/>
                </a:lnTo>
                <a:lnTo>
                  <a:pt x="110" y="114"/>
                </a:lnTo>
                <a:lnTo>
                  <a:pt x="113" y="133"/>
                </a:lnTo>
                <a:lnTo>
                  <a:pt x="110" y="134"/>
                </a:lnTo>
                <a:lnTo>
                  <a:pt x="108" y="135"/>
                </a:lnTo>
                <a:lnTo>
                  <a:pt x="104" y="139"/>
                </a:lnTo>
                <a:lnTo>
                  <a:pt x="104" y="142"/>
                </a:lnTo>
                <a:lnTo>
                  <a:pt x="104" y="151"/>
                </a:lnTo>
                <a:lnTo>
                  <a:pt x="106" y="161"/>
                </a:lnTo>
                <a:lnTo>
                  <a:pt x="107" y="168"/>
                </a:lnTo>
                <a:lnTo>
                  <a:pt x="109" y="175"/>
                </a:lnTo>
                <a:lnTo>
                  <a:pt x="113" y="181"/>
                </a:lnTo>
                <a:lnTo>
                  <a:pt x="115" y="186"/>
                </a:lnTo>
                <a:lnTo>
                  <a:pt x="120" y="190"/>
                </a:lnTo>
                <a:lnTo>
                  <a:pt x="123" y="193"/>
                </a:lnTo>
                <a:lnTo>
                  <a:pt x="128" y="204"/>
                </a:lnTo>
                <a:lnTo>
                  <a:pt x="134" y="216"/>
                </a:lnTo>
                <a:lnTo>
                  <a:pt x="141" y="227"/>
                </a:lnTo>
                <a:lnTo>
                  <a:pt x="148" y="236"/>
                </a:lnTo>
                <a:lnTo>
                  <a:pt x="146" y="249"/>
                </a:lnTo>
                <a:lnTo>
                  <a:pt x="141" y="261"/>
                </a:lnTo>
                <a:lnTo>
                  <a:pt x="136" y="270"/>
                </a:lnTo>
                <a:lnTo>
                  <a:pt x="130" y="278"/>
                </a:lnTo>
                <a:lnTo>
                  <a:pt x="124" y="281"/>
                </a:lnTo>
                <a:lnTo>
                  <a:pt x="117" y="282"/>
                </a:lnTo>
                <a:lnTo>
                  <a:pt x="110" y="282"/>
                </a:lnTo>
                <a:lnTo>
                  <a:pt x="102" y="282"/>
                </a:lnTo>
                <a:lnTo>
                  <a:pt x="92" y="282"/>
                </a:lnTo>
                <a:lnTo>
                  <a:pt x="81" y="282"/>
                </a:lnTo>
                <a:lnTo>
                  <a:pt x="70" y="282"/>
                </a:lnTo>
                <a:lnTo>
                  <a:pt x="59" y="282"/>
                </a:lnTo>
                <a:lnTo>
                  <a:pt x="52" y="289"/>
                </a:lnTo>
                <a:lnTo>
                  <a:pt x="45" y="298"/>
                </a:lnTo>
                <a:lnTo>
                  <a:pt x="39" y="308"/>
                </a:lnTo>
                <a:lnTo>
                  <a:pt x="33" y="318"/>
                </a:lnTo>
                <a:lnTo>
                  <a:pt x="27" y="329"/>
                </a:lnTo>
                <a:lnTo>
                  <a:pt x="21" y="340"/>
                </a:lnTo>
                <a:lnTo>
                  <a:pt x="16" y="353"/>
                </a:lnTo>
                <a:lnTo>
                  <a:pt x="13" y="365"/>
                </a:lnTo>
                <a:lnTo>
                  <a:pt x="6" y="391"/>
                </a:lnTo>
                <a:lnTo>
                  <a:pt x="1" y="417"/>
                </a:lnTo>
                <a:lnTo>
                  <a:pt x="0" y="430"/>
                </a:lnTo>
                <a:lnTo>
                  <a:pt x="0" y="441"/>
                </a:lnTo>
                <a:lnTo>
                  <a:pt x="0" y="453"/>
                </a:lnTo>
                <a:lnTo>
                  <a:pt x="0" y="465"/>
                </a:lnTo>
                <a:lnTo>
                  <a:pt x="7" y="468"/>
                </a:lnTo>
                <a:lnTo>
                  <a:pt x="15" y="472"/>
                </a:lnTo>
                <a:lnTo>
                  <a:pt x="25" y="475"/>
                </a:lnTo>
                <a:lnTo>
                  <a:pt x="35" y="479"/>
                </a:lnTo>
                <a:lnTo>
                  <a:pt x="60" y="485"/>
                </a:lnTo>
                <a:lnTo>
                  <a:pt x="88" y="490"/>
                </a:lnTo>
                <a:lnTo>
                  <a:pt x="119" y="494"/>
                </a:lnTo>
                <a:lnTo>
                  <a:pt x="151" y="497"/>
                </a:lnTo>
                <a:lnTo>
                  <a:pt x="185" y="499"/>
                </a:lnTo>
                <a:lnTo>
                  <a:pt x="219" y="499"/>
                </a:lnTo>
                <a:lnTo>
                  <a:pt x="253" y="499"/>
                </a:lnTo>
                <a:lnTo>
                  <a:pt x="288" y="498"/>
                </a:lnTo>
                <a:lnTo>
                  <a:pt x="319" y="494"/>
                </a:lnTo>
                <a:lnTo>
                  <a:pt x="349" y="491"/>
                </a:lnTo>
                <a:lnTo>
                  <a:pt x="374" y="486"/>
                </a:lnTo>
                <a:lnTo>
                  <a:pt x="397" y="480"/>
                </a:lnTo>
                <a:lnTo>
                  <a:pt x="406" y="477"/>
                </a:lnTo>
                <a:lnTo>
                  <a:pt x="414" y="473"/>
                </a:lnTo>
                <a:lnTo>
                  <a:pt x="421" y="468"/>
                </a:lnTo>
                <a:lnTo>
                  <a:pt x="427" y="465"/>
                </a:lnTo>
                <a:lnTo>
                  <a:pt x="426" y="444"/>
                </a:lnTo>
                <a:lnTo>
                  <a:pt x="424" y="421"/>
                </a:lnTo>
                <a:lnTo>
                  <a:pt x="420" y="397"/>
                </a:lnTo>
                <a:lnTo>
                  <a:pt x="415" y="372"/>
                </a:lnTo>
                <a:lnTo>
                  <a:pt x="412" y="359"/>
                </a:lnTo>
                <a:lnTo>
                  <a:pt x="407" y="348"/>
                </a:lnTo>
                <a:lnTo>
                  <a:pt x="403" y="335"/>
                </a:lnTo>
                <a:lnTo>
                  <a:pt x="397" y="324"/>
                </a:lnTo>
                <a:lnTo>
                  <a:pt x="391" y="312"/>
                </a:lnTo>
                <a:lnTo>
                  <a:pt x="384" y="302"/>
                </a:lnTo>
                <a:lnTo>
                  <a:pt x="376" y="292"/>
                </a:lnTo>
                <a:lnTo>
                  <a:pt x="366" y="284"/>
                </a:lnTo>
                <a:lnTo>
                  <a:pt x="366" y="2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6" name="Google Shape;966;p37"/>
          <p:cNvSpPr/>
          <p:nvPr/>
        </p:nvSpPr>
        <p:spPr>
          <a:xfrm>
            <a:off x="8422077" y="2831995"/>
            <a:ext cx="198242" cy="250412"/>
          </a:xfrm>
          <a:custGeom>
            <a:rect b="b" l="l" r="r" t="t"/>
            <a:pathLst>
              <a:path extrusionOk="0" h="575" w="455">
                <a:moveTo>
                  <a:pt x="156" y="517"/>
                </a:moveTo>
                <a:lnTo>
                  <a:pt x="154" y="517"/>
                </a:lnTo>
                <a:lnTo>
                  <a:pt x="152" y="520"/>
                </a:lnTo>
                <a:lnTo>
                  <a:pt x="151" y="522"/>
                </a:lnTo>
                <a:lnTo>
                  <a:pt x="149" y="524"/>
                </a:lnTo>
                <a:lnTo>
                  <a:pt x="149" y="535"/>
                </a:lnTo>
                <a:lnTo>
                  <a:pt x="151" y="538"/>
                </a:lnTo>
                <a:lnTo>
                  <a:pt x="152" y="541"/>
                </a:lnTo>
                <a:lnTo>
                  <a:pt x="154" y="542"/>
                </a:lnTo>
                <a:lnTo>
                  <a:pt x="156" y="542"/>
                </a:lnTo>
                <a:lnTo>
                  <a:pt x="237" y="542"/>
                </a:lnTo>
                <a:lnTo>
                  <a:pt x="241" y="542"/>
                </a:lnTo>
                <a:lnTo>
                  <a:pt x="243" y="541"/>
                </a:lnTo>
                <a:lnTo>
                  <a:pt x="244" y="538"/>
                </a:lnTo>
                <a:lnTo>
                  <a:pt x="246" y="535"/>
                </a:lnTo>
                <a:lnTo>
                  <a:pt x="246" y="524"/>
                </a:lnTo>
                <a:lnTo>
                  <a:pt x="244" y="522"/>
                </a:lnTo>
                <a:lnTo>
                  <a:pt x="243" y="520"/>
                </a:lnTo>
                <a:lnTo>
                  <a:pt x="241" y="517"/>
                </a:lnTo>
                <a:lnTo>
                  <a:pt x="237" y="517"/>
                </a:lnTo>
                <a:lnTo>
                  <a:pt x="156" y="517"/>
                </a:lnTo>
                <a:close/>
                <a:moveTo>
                  <a:pt x="453" y="237"/>
                </a:moveTo>
                <a:lnTo>
                  <a:pt x="342" y="323"/>
                </a:lnTo>
                <a:lnTo>
                  <a:pt x="453" y="405"/>
                </a:lnTo>
                <a:lnTo>
                  <a:pt x="455" y="400"/>
                </a:lnTo>
                <a:lnTo>
                  <a:pt x="455" y="396"/>
                </a:lnTo>
                <a:lnTo>
                  <a:pt x="455" y="243"/>
                </a:lnTo>
                <a:lnTo>
                  <a:pt x="455" y="239"/>
                </a:lnTo>
                <a:lnTo>
                  <a:pt x="453" y="237"/>
                </a:lnTo>
                <a:lnTo>
                  <a:pt x="453" y="237"/>
                </a:lnTo>
                <a:close/>
                <a:moveTo>
                  <a:pt x="124" y="243"/>
                </a:moveTo>
                <a:lnTo>
                  <a:pt x="126" y="406"/>
                </a:lnTo>
                <a:lnTo>
                  <a:pt x="237" y="325"/>
                </a:lnTo>
                <a:lnTo>
                  <a:pt x="124" y="239"/>
                </a:lnTo>
                <a:lnTo>
                  <a:pt x="124" y="242"/>
                </a:lnTo>
                <a:lnTo>
                  <a:pt x="124" y="243"/>
                </a:lnTo>
                <a:lnTo>
                  <a:pt x="124" y="243"/>
                </a:lnTo>
                <a:close/>
                <a:moveTo>
                  <a:pt x="437" y="223"/>
                </a:moveTo>
                <a:lnTo>
                  <a:pt x="289" y="109"/>
                </a:lnTo>
                <a:lnTo>
                  <a:pt x="139" y="222"/>
                </a:lnTo>
                <a:lnTo>
                  <a:pt x="200" y="267"/>
                </a:lnTo>
                <a:lnTo>
                  <a:pt x="200" y="207"/>
                </a:lnTo>
                <a:lnTo>
                  <a:pt x="377" y="207"/>
                </a:lnTo>
                <a:lnTo>
                  <a:pt x="377" y="267"/>
                </a:lnTo>
                <a:lnTo>
                  <a:pt x="437" y="223"/>
                </a:lnTo>
                <a:close/>
                <a:moveTo>
                  <a:pt x="221" y="224"/>
                </a:moveTo>
                <a:lnTo>
                  <a:pt x="221" y="231"/>
                </a:lnTo>
                <a:lnTo>
                  <a:pt x="356" y="231"/>
                </a:lnTo>
                <a:lnTo>
                  <a:pt x="356" y="224"/>
                </a:lnTo>
                <a:lnTo>
                  <a:pt x="221" y="224"/>
                </a:lnTo>
                <a:close/>
                <a:moveTo>
                  <a:pt x="221" y="246"/>
                </a:moveTo>
                <a:lnTo>
                  <a:pt x="221" y="253"/>
                </a:lnTo>
                <a:lnTo>
                  <a:pt x="356" y="253"/>
                </a:lnTo>
                <a:lnTo>
                  <a:pt x="356" y="246"/>
                </a:lnTo>
                <a:lnTo>
                  <a:pt x="221" y="246"/>
                </a:lnTo>
                <a:close/>
                <a:moveTo>
                  <a:pt x="221" y="270"/>
                </a:moveTo>
                <a:lnTo>
                  <a:pt x="221" y="278"/>
                </a:lnTo>
                <a:lnTo>
                  <a:pt x="356" y="278"/>
                </a:lnTo>
                <a:lnTo>
                  <a:pt x="356" y="270"/>
                </a:lnTo>
                <a:lnTo>
                  <a:pt x="221" y="270"/>
                </a:lnTo>
                <a:close/>
                <a:moveTo>
                  <a:pt x="435" y="423"/>
                </a:moveTo>
                <a:lnTo>
                  <a:pt x="321" y="340"/>
                </a:lnTo>
                <a:lnTo>
                  <a:pt x="297" y="358"/>
                </a:lnTo>
                <a:lnTo>
                  <a:pt x="289" y="364"/>
                </a:lnTo>
                <a:lnTo>
                  <a:pt x="281" y="358"/>
                </a:lnTo>
                <a:lnTo>
                  <a:pt x="259" y="341"/>
                </a:lnTo>
                <a:lnTo>
                  <a:pt x="146" y="423"/>
                </a:lnTo>
                <a:lnTo>
                  <a:pt x="149" y="425"/>
                </a:lnTo>
                <a:lnTo>
                  <a:pt x="152" y="425"/>
                </a:lnTo>
                <a:lnTo>
                  <a:pt x="426" y="425"/>
                </a:lnTo>
                <a:lnTo>
                  <a:pt x="430" y="423"/>
                </a:lnTo>
                <a:lnTo>
                  <a:pt x="435" y="423"/>
                </a:lnTo>
                <a:lnTo>
                  <a:pt x="435" y="423"/>
                </a:lnTo>
                <a:close/>
                <a:moveTo>
                  <a:pt x="23" y="0"/>
                </a:moveTo>
                <a:lnTo>
                  <a:pt x="369" y="0"/>
                </a:lnTo>
                <a:lnTo>
                  <a:pt x="374" y="0"/>
                </a:lnTo>
                <a:lnTo>
                  <a:pt x="378" y="2"/>
                </a:lnTo>
                <a:lnTo>
                  <a:pt x="382" y="3"/>
                </a:lnTo>
                <a:lnTo>
                  <a:pt x="385" y="7"/>
                </a:lnTo>
                <a:lnTo>
                  <a:pt x="388" y="10"/>
                </a:lnTo>
                <a:lnTo>
                  <a:pt x="390" y="14"/>
                </a:lnTo>
                <a:lnTo>
                  <a:pt x="391" y="19"/>
                </a:lnTo>
                <a:lnTo>
                  <a:pt x="391" y="22"/>
                </a:lnTo>
                <a:lnTo>
                  <a:pt x="391" y="146"/>
                </a:lnTo>
                <a:lnTo>
                  <a:pt x="342" y="108"/>
                </a:lnTo>
                <a:lnTo>
                  <a:pt x="342" y="49"/>
                </a:lnTo>
                <a:lnTo>
                  <a:pt x="52" y="49"/>
                </a:lnTo>
                <a:lnTo>
                  <a:pt x="52" y="483"/>
                </a:lnTo>
                <a:lnTo>
                  <a:pt x="342" y="483"/>
                </a:lnTo>
                <a:lnTo>
                  <a:pt x="342" y="458"/>
                </a:lnTo>
                <a:lnTo>
                  <a:pt x="391" y="458"/>
                </a:lnTo>
                <a:lnTo>
                  <a:pt x="391" y="553"/>
                </a:lnTo>
                <a:lnTo>
                  <a:pt x="391" y="557"/>
                </a:lnTo>
                <a:lnTo>
                  <a:pt x="390" y="562"/>
                </a:lnTo>
                <a:lnTo>
                  <a:pt x="388" y="565"/>
                </a:lnTo>
                <a:lnTo>
                  <a:pt x="385" y="569"/>
                </a:lnTo>
                <a:lnTo>
                  <a:pt x="382" y="571"/>
                </a:lnTo>
                <a:lnTo>
                  <a:pt x="378" y="574"/>
                </a:lnTo>
                <a:lnTo>
                  <a:pt x="374" y="575"/>
                </a:lnTo>
                <a:lnTo>
                  <a:pt x="369" y="575"/>
                </a:lnTo>
                <a:lnTo>
                  <a:pt x="23" y="575"/>
                </a:lnTo>
                <a:lnTo>
                  <a:pt x="18" y="575"/>
                </a:lnTo>
                <a:lnTo>
                  <a:pt x="13" y="574"/>
                </a:lnTo>
                <a:lnTo>
                  <a:pt x="10" y="571"/>
                </a:lnTo>
                <a:lnTo>
                  <a:pt x="6" y="569"/>
                </a:lnTo>
                <a:lnTo>
                  <a:pt x="4" y="565"/>
                </a:lnTo>
                <a:lnTo>
                  <a:pt x="1" y="562"/>
                </a:lnTo>
                <a:lnTo>
                  <a:pt x="0" y="557"/>
                </a:lnTo>
                <a:lnTo>
                  <a:pt x="0" y="553"/>
                </a:lnTo>
                <a:lnTo>
                  <a:pt x="0" y="22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6" y="7"/>
                </a:lnTo>
                <a:lnTo>
                  <a:pt x="10" y="3"/>
                </a:lnTo>
                <a:lnTo>
                  <a:pt x="13" y="2"/>
                </a:lnTo>
                <a:lnTo>
                  <a:pt x="18" y="0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7" name="Google Shape;967;p37"/>
          <p:cNvSpPr/>
          <p:nvPr/>
        </p:nvSpPr>
        <p:spPr>
          <a:xfrm>
            <a:off x="8390776" y="3207365"/>
            <a:ext cx="237370" cy="221719"/>
          </a:xfrm>
          <a:custGeom>
            <a:rect b="b" l="l" r="r" t="t"/>
            <a:pathLst>
              <a:path extrusionOk="0" h="512" w="542">
                <a:moveTo>
                  <a:pt x="393" y="56"/>
                </a:moveTo>
                <a:lnTo>
                  <a:pt x="374" y="81"/>
                </a:lnTo>
                <a:lnTo>
                  <a:pt x="270" y="41"/>
                </a:lnTo>
                <a:lnTo>
                  <a:pt x="393" y="56"/>
                </a:lnTo>
                <a:close/>
                <a:moveTo>
                  <a:pt x="193" y="79"/>
                </a:moveTo>
                <a:lnTo>
                  <a:pt x="268" y="79"/>
                </a:lnTo>
                <a:lnTo>
                  <a:pt x="268" y="90"/>
                </a:lnTo>
                <a:lnTo>
                  <a:pt x="193" y="90"/>
                </a:lnTo>
                <a:lnTo>
                  <a:pt x="193" y="79"/>
                </a:lnTo>
                <a:close/>
                <a:moveTo>
                  <a:pt x="193" y="114"/>
                </a:moveTo>
                <a:lnTo>
                  <a:pt x="355" y="114"/>
                </a:lnTo>
                <a:lnTo>
                  <a:pt x="355" y="126"/>
                </a:lnTo>
                <a:lnTo>
                  <a:pt x="193" y="126"/>
                </a:lnTo>
                <a:lnTo>
                  <a:pt x="193" y="114"/>
                </a:lnTo>
                <a:close/>
                <a:moveTo>
                  <a:pt x="193" y="154"/>
                </a:moveTo>
                <a:lnTo>
                  <a:pt x="365" y="154"/>
                </a:lnTo>
                <a:lnTo>
                  <a:pt x="365" y="165"/>
                </a:lnTo>
                <a:lnTo>
                  <a:pt x="193" y="165"/>
                </a:lnTo>
                <a:lnTo>
                  <a:pt x="193" y="154"/>
                </a:lnTo>
                <a:close/>
                <a:moveTo>
                  <a:pt x="124" y="435"/>
                </a:moveTo>
                <a:lnTo>
                  <a:pt x="124" y="465"/>
                </a:lnTo>
                <a:lnTo>
                  <a:pt x="429" y="465"/>
                </a:lnTo>
                <a:lnTo>
                  <a:pt x="429" y="435"/>
                </a:lnTo>
                <a:lnTo>
                  <a:pt x="124" y="435"/>
                </a:lnTo>
                <a:close/>
                <a:moveTo>
                  <a:pt x="476" y="435"/>
                </a:moveTo>
                <a:lnTo>
                  <a:pt x="476" y="488"/>
                </a:lnTo>
                <a:lnTo>
                  <a:pt x="476" y="512"/>
                </a:lnTo>
                <a:lnTo>
                  <a:pt x="453" y="512"/>
                </a:lnTo>
                <a:lnTo>
                  <a:pt x="101" y="512"/>
                </a:lnTo>
                <a:lnTo>
                  <a:pt x="77" y="512"/>
                </a:lnTo>
                <a:lnTo>
                  <a:pt x="77" y="488"/>
                </a:lnTo>
                <a:lnTo>
                  <a:pt x="77" y="435"/>
                </a:lnTo>
                <a:lnTo>
                  <a:pt x="58" y="435"/>
                </a:lnTo>
                <a:lnTo>
                  <a:pt x="53" y="435"/>
                </a:lnTo>
                <a:lnTo>
                  <a:pt x="47" y="434"/>
                </a:lnTo>
                <a:lnTo>
                  <a:pt x="42" y="433"/>
                </a:lnTo>
                <a:lnTo>
                  <a:pt x="36" y="431"/>
                </a:lnTo>
                <a:lnTo>
                  <a:pt x="26" y="425"/>
                </a:lnTo>
                <a:lnTo>
                  <a:pt x="17" y="418"/>
                </a:lnTo>
                <a:lnTo>
                  <a:pt x="10" y="410"/>
                </a:lnTo>
                <a:lnTo>
                  <a:pt x="4" y="399"/>
                </a:lnTo>
                <a:lnTo>
                  <a:pt x="3" y="394"/>
                </a:lnTo>
                <a:lnTo>
                  <a:pt x="1" y="388"/>
                </a:lnTo>
                <a:lnTo>
                  <a:pt x="1" y="383"/>
                </a:lnTo>
                <a:lnTo>
                  <a:pt x="0" y="377"/>
                </a:lnTo>
                <a:lnTo>
                  <a:pt x="0" y="224"/>
                </a:lnTo>
                <a:lnTo>
                  <a:pt x="1" y="218"/>
                </a:lnTo>
                <a:lnTo>
                  <a:pt x="1" y="212"/>
                </a:lnTo>
                <a:lnTo>
                  <a:pt x="3" y="207"/>
                </a:lnTo>
                <a:lnTo>
                  <a:pt x="4" y="202"/>
                </a:lnTo>
                <a:lnTo>
                  <a:pt x="10" y="191"/>
                </a:lnTo>
                <a:lnTo>
                  <a:pt x="17" y="183"/>
                </a:lnTo>
                <a:lnTo>
                  <a:pt x="26" y="176"/>
                </a:lnTo>
                <a:lnTo>
                  <a:pt x="36" y="170"/>
                </a:lnTo>
                <a:lnTo>
                  <a:pt x="42" y="168"/>
                </a:lnTo>
                <a:lnTo>
                  <a:pt x="47" y="167"/>
                </a:lnTo>
                <a:lnTo>
                  <a:pt x="53" y="165"/>
                </a:lnTo>
                <a:lnTo>
                  <a:pt x="58" y="165"/>
                </a:lnTo>
                <a:lnTo>
                  <a:pt x="115" y="165"/>
                </a:lnTo>
                <a:lnTo>
                  <a:pt x="115" y="18"/>
                </a:lnTo>
                <a:lnTo>
                  <a:pt x="115" y="0"/>
                </a:lnTo>
                <a:lnTo>
                  <a:pt x="131" y="0"/>
                </a:lnTo>
                <a:lnTo>
                  <a:pt x="230" y="0"/>
                </a:lnTo>
                <a:lnTo>
                  <a:pt x="230" y="0"/>
                </a:lnTo>
                <a:lnTo>
                  <a:pt x="232" y="0"/>
                </a:lnTo>
                <a:lnTo>
                  <a:pt x="418" y="23"/>
                </a:lnTo>
                <a:lnTo>
                  <a:pt x="433" y="26"/>
                </a:lnTo>
                <a:lnTo>
                  <a:pt x="433" y="41"/>
                </a:lnTo>
                <a:lnTo>
                  <a:pt x="433" y="165"/>
                </a:lnTo>
                <a:lnTo>
                  <a:pt x="483" y="165"/>
                </a:lnTo>
                <a:lnTo>
                  <a:pt x="489" y="165"/>
                </a:lnTo>
                <a:lnTo>
                  <a:pt x="495" y="167"/>
                </a:lnTo>
                <a:lnTo>
                  <a:pt x="501" y="168"/>
                </a:lnTo>
                <a:lnTo>
                  <a:pt x="506" y="170"/>
                </a:lnTo>
                <a:lnTo>
                  <a:pt x="516" y="176"/>
                </a:lnTo>
                <a:lnTo>
                  <a:pt x="524" y="183"/>
                </a:lnTo>
                <a:lnTo>
                  <a:pt x="531" y="191"/>
                </a:lnTo>
                <a:lnTo>
                  <a:pt x="537" y="202"/>
                </a:lnTo>
                <a:lnTo>
                  <a:pt x="538" y="207"/>
                </a:lnTo>
                <a:lnTo>
                  <a:pt x="541" y="212"/>
                </a:lnTo>
                <a:lnTo>
                  <a:pt x="541" y="218"/>
                </a:lnTo>
                <a:lnTo>
                  <a:pt x="542" y="224"/>
                </a:lnTo>
                <a:lnTo>
                  <a:pt x="542" y="377"/>
                </a:lnTo>
                <a:lnTo>
                  <a:pt x="541" y="383"/>
                </a:lnTo>
                <a:lnTo>
                  <a:pt x="541" y="388"/>
                </a:lnTo>
                <a:lnTo>
                  <a:pt x="538" y="394"/>
                </a:lnTo>
                <a:lnTo>
                  <a:pt x="537" y="399"/>
                </a:lnTo>
                <a:lnTo>
                  <a:pt x="531" y="410"/>
                </a:lnTo>
                <a:lnTo>
                  <a:pt x="524" y="418"/>
                </a:lnTo>
                <a:lnTo>
                  <a:pt x="516" y="425"/>
                </a:lnTo>
                <a:lnTo>
                  <a:pt x="506" y="431"/>
                </a:lnTo>
                <a:lnTo>
                  <a:pt x="501" y="433"/>
                </a:lnTo>
                <a:lnTo>
                  <a:pt x="495" y="434"/>
                </a:lnTo>
                <a:lnTo>
                  <a:pt x="489" y="435"/>
                </a:lnTo>
                <a:lnTo>
                  <a:pt x="483" y="435"/>
                </a:lnTo>
                <a:lnTo>
                  <a:pt x="476" y="435"/>
                </a:lnTo>
                <a:close/>
                <a:moveTo>
                  <a:pt x="149" y="202"/>
                </a:moveTo>
                <a:lnTo>
                  <a:pt x="398" y="202"/>
                </a:lnTo>
                <a:lnTo>
                  <a:pt x="398" y="69"/>
                </a:lnTo>
                <a:lnTo>
                  <a:pt x="381" y="92"/>
                </a:lnTo>
                <a:lnTo>
                  <a:pt x="379" y="95"/>
                </a:lnTo>
                <a:lnTo>
                  <a:pt x="374" y="94"/>
                </a:lnTo>
                <a:lnTo>
                  <a:pt x="224" y="35"/>
                </a:lnTo>
                <a:lnTo>
                  <a:pt x="149" y="35"/>
                </a:lnTo>
                <a:lnTo>
                  <a:pt x="149" y="2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8" name="Google Shape;968;p37"/>
          <p:cNvSpPr/>
          <p:nvPr/>
        </p:nvSpPr>
        <p:spPr>
          <a:xfrm>
            <a:off x="7991681" y="3228233"/>
            <a:ext cx="213893" cy="179984"/>
          </a:xfrm>
          <a:custGeom>
            <a:rect b="b" l="l" r="r" t="t"/>
            <a:pathLst>
              <a:path extrusionOk="0" h="416" w="497">
                <a:moveTo>
                  <a:pt x="123" y="113"/>
                </a:moveTo>
                <a:lnTo>
                  <a:pt x="113" y="114"/>
                </a:lnTo>
                <a:lnTo>
                  <a:pt x="102" y="117"/>
                </a:lnTo>
                <a:lnTo>
                  <a:pt x="93" y="122"/>
                </a:lnTo>
                <a:lnTo>
                  <a:pt x="83" y="129"/>
                </a:lnTo>
                <a:lnTo>
                  <a:pt x="76" y="136"/>
                </a:lnTo>
                <a:lnTo>
                  <a:pt x="69" y="146"/>
                </a:lnTo>
                <a:lnTo>
                  <a:pt x="66" y="155"/>
                </a:lnTo>
                <a:lnTo>
                  <a:pt x="62" y="166"/>
                </a:lnTo>
                <a:lnTo>
                  <a:pt x="22" y="416"/>
                </a:lnTo>
                <a:lnTo>
                  <a:pt x="457" y="416"/>
                </a:lnTo>
                <a:lnTo>
                  <a:pt x="497" y="166"/>
                </a:lnTo>
                <a:lnTo>
                  <a:pt x="497" y="155"/>
                </a:lnTo>
                <a:lnTo>
                  <a:pt x="495" y="146"/>
                </a:lnTo>
                <a:lnTo>
                  <a:pt x="492" y="136"/>
                </a:lnTo>
                <a:lnTo>
                  <a:pt x="487" y="129"/>
                </a:lnTo>
                <a:lnTo>
                  <a:pt x="480" y="122"/>
                </a:lnTo>
                <a:lnTo>
                  <a:pt x="472" y="117"/>
                </a:lnTo>
                <a:lnTo>
                  <a:pt x="463" y="114"/>
                </a:lnTo>
                <a:lnTo>
                  <a:pt x="452" y="113"/>
                </a:lnTo>
                <a:lnTo>
                  <a:pt x="123" y="113"/>
                </a:lnTo>
                <a:close/>
                <a:moveTo>
                  <a:pt x="37" y="0"/>
                </a:moveTo>
                <a:lnTo>
                  <a:pt x="222" y="0"/>
                </a:lnTo>
                <a:lnTo>
                  <a:pt x="231" y="0"/>
                </a:lnTo>
                <a:lnTo>
                  <a:pt x="238" y="2"/>
                </a:lnTo>
                <a:lnTo>
                  <a:pt x="245" y="6"/>
                </a:lnTo>
                <a:lnTo>
                  <a:pt x="250" y="11"/>
                </a:lnTo>
                <a:lnTo>
                  <a:pt x="254" y="17"/>
                </a:lnTo>
                <a:lnTo>
                  <a:pt x="257" y="24"/>
                </a:lnTo>
                <a:lnTo>
                  <a:pt x="258" y="31"/>
                </a:lnTo>
                <a:lnTo>
                  <a:pt x="261" y="40"/>
                </a:lnTo>
                <a:lnTo>
                  <a:pt x="375" y="40"/>
                </a:lnTo>
                <a:lnTo>
                  <a:pt x="382" y="40"/>
                </a:lnTo>
                <a:lnTo>
                  <a:pt x="387" y="41"/>
                </a:lnTo>
                <a:lnTo>
                  <a:pt x="392" y="45"/>
                </a:lnTo>
                <a:lnTo>
                  <a:pt x="398" y="48"/>
                </a:lnTo>
                <a:lnTo>
                  <a:pt x="402" y="52"/>
                </a:lnTo>
                <a:lnTo>
                  <a:pt x="405" y="58"/>
                </a:lnTo>
                <a:lnTo>
                  <a:pt x="409" y="62"/>
                </a:lnTo>
                <a:lnTo>
                  <a:pt x="411" y="69"/>
                </a:lnTo>
                <a:lnTo>
                  <a:pt x="91" y="69"/>
                </a:lnTo>
                <a:lnTo>
                  <a:pt x="80" y="71"/>
                </a:lnTo>
                <a:lnTo>
                  <a:pt x="69" y="73"/>
                </a:lnTo>
                <a:lnTo>
                  <a:pt x="60" y="78"/>
                </a:lnTo>
                <a:lnTo>
                  <a:pt x="51" y="85"/>
                </a:lnTo>
                <a:lnTo>
                  <a:pt x="44" y="93"/>
                </a:lnTo>
                <a:lnTo>
                  <a:pt x="37" y="101"/>
                </a:lnTo>
                <a:lnTo>
                  <a:pt x="32" y="112"/>
                </a:lnTo>
                <a:lnTo>
                  <a:pt x="29" y="122"/>
                </a:lnTo>
                <a:lnTo>
                  <a:pt x="0" y="306"/>
                </a:lnTo>
                <a:lnTo>
                  <a:pt x="0" y="40"/>
                </a:lnTo>
                <a:lnTo>
                  <a:pt x="1" y="32"/>
                </a:lnTo>
                <a:lnTo>
                  <a:pt x="2" y="24"/>
                </a:lnTo>
                <a:lnTo>
                  <a:pt x="6" y="18"/>
                </a:lnTo>
                <a:lnTo>
                  <a:pt x="11" y="12"/>
                </a:lnTo>
                <a:lnTo>
                  <a:pt x="17" y="7"/>
                </a:lnTo>
                <a:lnTo>
                  <a:pt x="22" y="2"/>
                </a:lnTo>
                <a:lnTo>
                  <a:pt x="29" y="1"/>
                </a:ln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69" name="Google Shape;969;p37"/>
          <p:cNvSpPr/>
          <p:nvPr/>
        </p:nvSpPr>
        <p:spPr>
          <a:xfrm>
            <a:off x="7566505" y="3204756"/>
            <a:ext cx="237370" cy="242587"/>
          </a:xfrm>
          <a:custGeom>
            <a:rect b="b" l="l" r="r" t="t"/>
            <a:pathLst>
              <a:path extrusionOk="0" h="554" w="546">
                <a:moveTo>
                  <a:pt x="403" y="56"/>
                </a:moveTo>
                <a:lnTo>
                  <a:pt x="357" y="83"/>
                </a:lnTo>
                <a:lnTo>
                  <a:pt x="358" y="83"/>
                </a:lnTo>
                <a:lnTo>
                  <a:pt x="365" y="92"/>
                </a:lnTo>
                <a:lnTo>
                  <a:pt x="372" y="101"/>
                </a:lnTo>
                <a:lnTo>
                  <a:pt x="377" y="110"/>
                </a:lnTo>
                <a:lnTo>
                  <a:pt x="382" y="119"/>
                </a:lnTo>
                <a:lnTo>
                  <a:pt x="385" y="130"/>
                </a:lnTo>
                <a:lnTo>
                  <a:pt x="388" y="139"/>
                </a:lnTo>
                <a:lnTo>
                  <a:pt x="389" y="150"/>
                </a:lnTo>
                <a:lnTo>
                  <a:pt x="389" y="160"/>
                </a:lnTo>
                <a:lnTo>
                  <a:pt x="388" y="170"/>
                </a:lnTo>
                <a:lnTo>
                  <a:pt x="387" y="180"/>
                </a:lnTo>
                <a:lnTo>
                  <a:pt x="383" y="191"/>
                </a:lnTo>
                <a:lnTo>
                  <a:pt x="381" y="200"/>
                </a:lnTo>
                <a:lnTo>
                  <a:pt x="376" y="210"/>
                </a:lnTo>
                <a:lnTo>
                  <a:pt x="370" y="219"/>
                </a:lnTo>
                <a:lnTo>
                  <a:pt x="364" y="227"/>
                </a:lnTo>
                <a:lnTo>
                  <a:pt x="358" y="236"/>
                </a:lnTo>
                <a:lnTo>
                  <a:pt x="403" y="261"/>
                </a:lnTo>
                <a:lnTo>
                  <a:pt x="411" y="251"/>
                </a:lnTo>
                <a:lnTo>
                  <a:pt x="418" y="239"/>
                </a:lnTo>
                <a:lnTo>
                  <a:pt x="424" y="226"/>
                </a:lnTo>
                <a:lnTo>
                  <a:pt x="429" y="214"/>
                </a:lnTo>
                <a:lnTo>
                  <a:pt x="434" y="202"/>
                </a:lnTo>
                <a:lnTo>
                  <a:pt x="437" y="187"/>
                </a:lnTo>
                <a:lnTo>
                  <a:pt x="438" y="175"/>
                </a:lnTo>
                <a:lnTo>
                  <a:pt x="439" y="162"/>
                </a:lnTo>
                <a:lnTo>
                  <a:pt x="439" y="148"/>
                </a:lnTo>
                <a:lnTo>
                  <a:pt x="438" y="133"/>
                </a:lnTo>
                <a:lnTo>
                  <a:pt x="435" y="121"/>
                </a:lnTo>
                <a:lnTo>
                  <a:pt x="431" y="106"/>
                </a:lnTo>
                <a:lnTo>
                  <a:pt x="426" y="94"/>
                </a:lnTo>
                <a:lnTo>
                  <a:pt x="419" y="81"/>
                </a:lnTo>
                <a:lnTo>
                  <a:pt x="411" y="68"/>
                </a:lnTo>
                <a:lnTo>
                  <a:pt x="403" y="56"/>
                </a:lnTo>
                <a:close/>
                <a:moveTo>
                  <a:pt x="46" y="0"/>
                </a:moveTo>
                <a:lnTo>
                  <a:pt x="36" y="18"/>
                </a:lnTo>
                <a:lnTo>
                  <a:pt x="26" y="36"/>
                </a:lnTo>
                <a:lnTo>
                  <a:pt x="18" y="56"/>
                </a:lnTo>
                <a:lnTo>
                  <a:pt x="11" y="75"/>
                </a:lnTo>
                <a:lnTo>
                  <a:pt x="6" y="96"/>
                </a:lnTo>
                <a:lnTo>
                  <a:pt x="3" y="116"/>
                </a:lnTo>
                <a:lnTo>
                  <a:pt x="0" y="136"/>
                </a:lnTo>
                <a:lnTo>
                  <a:pt x="0" y="157"/>
                </a:lnTo>
                <a:lnTo>
                  <a:pt x="0" y="178"/>
                </a:lnTo>
                <a:lnTo>
                  <a:pt x="3" y="199"/>
                </a:lnTo>
                <a:lnTo>
                  <a:pt x="6" y="220"/>
                </a:lnTo>
                <a:lnTo>
                  <a:pt x="12" y="241"/>
                </a:lnTo>
                <a:lnTo>
                  <a:pt x="18" y="261"/>
                </a:lnTo>
                <a:lnTo>
                  <a:pt x="26" y="281"/>
                </a:lnTo>
                <a:lnTo>
                  <a:pt x="36" y="300"/>
                </a:lnTo>
                <a:lnTo>
                  <a:pt x="46" y="318"/>
                </a:lnTo>
                <a:lnTo>
                  <a:pt x="91" y="292"/>
                </a:lnTo>
                <a:lnTo>
                  <a:pt x="81" y="278"/>
                </a:lnTo>
                <a:lnTo>
                  <a:pt x="73" y="261"/>
                </a:lnTo>
                <a:lnTo>
                  <a:pt x="66" y="245"/>
                </a:lnTo>
                <a:lnTo>
                  <a:pt x="61" y="229"/>
                </a:lnTo>
                <a:lnTo>
                  <a:pt x="57" y="211"/>
                </a:lnTo>
                <a:lnTo>
                  <a:pt x="53" y="193"/>
                </a:lnTo>
                <a:lnTo>
                  <a:pt x="52" y="176"/>
                </a:lnTo>
                <a:lnTo>
                  <a:pt x="51" y="157"/>
                </a:lnTo>
                <a:lnTo>
                  <a:pt x="52" y="139"/>
                </a:lnTo>
                <a:lnTo>
                  <a:pt x="53" y="122"/>
                </a:lnTo>
                <a:lnTo>
                  <a:pt x="57" y="105"/>
                </a:lnTo>
                <a:lnTo>
                  <a:pt x="60" y="88"/>
                </a:lnTo>
                <a:lnTo>
                  <a:pt x="66" y="71"/>
                </a:lnTo>
                <a:lnTo>
                  <a:pt x="73" y="56"/>
                </a:lnTo>
                <a:lnTo>
                  <a:pt x="81" y="41"/>
                </a:lnTo>
                <a:lnTo>
                  <a:pt x="91" y="25"/>
                </a:lnTo>
                <a:lnTo>
                  <a:pt x="46" y="0"/>
                </a:lnTo>
                <a:close/>
                <a:moveTo>
                  <a:pt x="144" y="56"/>
                </a:moveTo>
                <a:lnTo>
                  <a:pt x="134" y="68"/>
                </a:lnTo>
                <a:lnTo>
                  <a:pt x="126" y="81"/>
                </a:lnTo>
                <a:lnTo>
                  <a:pt x="120" y="94"/>
                </a:lnTo>
                <a:lnTo>
                  <a:pt x="114" y="106"/>
                </a:lnTo>
                <a:lnTo>
                  <a:pt x="111" y="121"/>
                </a:lnTo>
                <a:lnTo>
                  <a:pt x="108" y="133"/>
                </a:lnTo>
                <a:lnTo>
                  <a:pt x="106" y="148"/>
                </a:lnTo>
                <a:lnTo>
                  <a:pt x="106" y="162"/>
                </a:lnTo>
                <a:lnTo>
                  <a:pt x="107" y="175"/>
                </a:lnTo>
                <a:lnTo>
                  <a:pt x="110" y="187"/>
                </a:lnTo>
                <a:lnTo>
                  <a:pt x="112" y="202"/>
                </a:lnTo>
                <a:lnTo>
                  <a:pt x="117" y="214"/>
                </a:lnTo>
                <a:lnTo>
                  <a:pt x="121" y="226"/>
                </a:lnTo>
                <a:lnTo>
                  <a:pt x="128" y="239"/>
                </a:lnTo>
                <a:lnTo>
                  <a:pt x="135" y="251"/>
                </a:lnTo>
                <a:lnTo>
                  <a:pt x="144" y="261"/>
                </a:lnTo>
                <a:lnTo>
                  <a:pt x="188" y="236"/>
                </a:lnTo>
                <a:lnTo>
                  <a:pt x="181" y="227"/>
                </a:lnTo>
                <a:lnTo>
                  <a:pt x="175" y="219"/>
                </a:lnTo>
                <a:lnTo>
                  <a:pt x="171" y="210"/>
                </a:lnTo>
                <a:lnTo>
                  <a:pt x="166" y="200"/>
                </a:lnTo>
                <a:lnTo>
                  <a:pt x="162" y="191"/>
                </a:lnTo>
                <a:lnTo>
                  <a:pt x="160" y="180"/>
                </a:lnTo>
                <a:lnTo>
                  <a:pt x="158" y="170"/>
                </a:lnTo>
                <a:lnTo>
                  <a:pt x="158" y="160"/>
                </a:lnTo>
                <a:lnTo>
                  <a:pt x="158" y="150"/>
                </a:lnTo>
                <a:lnTo>
                  <a:pt x="159" y="139"/>
                </a:lnTo>
                <a:lnTo>
                  <a:pt x="161" y="130"/>
                </a:lnTo>
                <a:lnTo>
                  <a:pt x="165" y="119"/>
                </a:lnTo>
                <a:lnTo>
                  <a:pt x="168" y="110"/>
                </a:lnTo>
                <a:lnTo>
                  <a:pt x="174" y="101"/>
                </a:lnTo>
                <a:lnTo>
                  <a:pt x="180" y="92"/>
                </a:lnTo>
                <a:lnTo>
                  <a:pt x="188" y="83"/>
                </a:lnTo>
                <a:lnTo>
                  <a:pt x="188" y="83"/>
                </a:lnTo>
                <a:lnTo>
                  <a:pt x="144" y="56"/>
                </a:lnTo>
                <a:close/>
                <a:moveTo>
                  <a:pt x="301" y="193"/>
                </a:moveTo>
                <a:lnTo>
                  <a:pt x="342" y="345"/>
                </a:lnTo>
                <a:lnTo>
                  <a:pt x="391" y="527"/>
                </a:lnTo>
                <a:lnTo>
                  <a:pt x="399" y="554"/>
                </a:lnTo>
                <a:lnTo>
                  <a:pt x="371" y="554"/>
                </a:lnTo>
                <a:lnTo>
                  <a:pt x="272" y="554"/>
                </a:lnTo>
                <a:lnTo>
                  <a:pt x="172" y="554"/>
                </a:lnTo>
                <a:lnTo>
                  <a:pt x="145" y="554"/>
                </a:lnTo>
                <a:lnTo>
                  <a:pt x="152" y="527"/>
                </a:lnTo>
                <a:lnTo>
                  <a:pt x="201" y="345"/>
                </a:lnTo>
                <a:lnTo>
                  <a:pt x="242" y="193"/>
                </a:lnTo>
                <a:lnTo>
                  <a:pt x="239" y="190"/>
                </a:lnTo>
                <a:lnTo>
                  <a:pt x="235" y="186"/>
                </a:lnTo>
                <a:lnTo>
                  <a:pt x="232" y="182"/>
                </a:lnTo>
                <a:lnTo>
                  <a:pt x="229" y="177"/>
                </a:lnTo>
                <a:lnTo>
                  <a:pt x="227" y="172"/>
                </a:lnTo>
                <a:lnTo>
                  <a:pt x="226" y="167"/>
                </a:lnTo>
                <a:lnTo>
                  <a:pt x="225" y="162"/>
                </a:lnTo>
                <a:lnTo>
                  <a:pt x="225" y="156"/>
                </a:lnTo>
                <a:lnTo>
                  <a:pt x="226" y="146"/>
                </a:lnTo>
                <a:lnTo>
                  <a:pt x="228" y="138"/>
                </a:lnTo>
                <a:lnTo>
                  <a:pt x="233" y="130"/>
                </a:lnTo>
                <a:lnTo>
                  <a:pt x="239" y="123"/>
                </a:lnTo>
                <a:lnTo>
                  <a:pt x="246" y="117"/>
                </a:lnTo>
                <a:lnTo>
                  <a:pt x="253" y="112"/>
                </a:lnTo>
                <a:lnTo>
                  <a:pt x="262" y="110"/>
                </a:lnTo>
                <a:lnTo>
                  <a:pt x="272" y="109"/>
                </a:lnTo>
                <a:lnTo>
                  <a:pt x="281" y="110"/>
                </a:lnTo>
                <a:lnTo>
                  <a:pt x="290" y="112"/>
                </a:lnTo>
                <a:lnTo>
                  <a:pt x="299" y="117"/>
                </a:lnTo>
                <a:lnTo>
                  <a:pt x="306" y="123"/>
                </a:lnTo>
                <a:lnTo>
                  <a:pt x="311" y="130"/>
                </a:lnTo>
                <a:lnTo>
                  <a:pt x="315" y="138"/>
                </a:lnTo>
                <a:lnTo>
                  <a:pt x="318" y="146"/>
                </a:lnTo>
                <a:lnTo>
                  <a:pt x="318" y="156"/>
                </a:lnTo>
                <a:lnTo>
                  <a:pt x="318" y="162"/>
                </a:lnTo>
                <a:lnTo>
                  <a:pt x="317" y="167"/>
                </a:lnTo>
                <a:lnTo>
                  <a:pt x="316" y="172"/>
                </a:lnTo>
                <a:lnTo>
                  <a:pt x="314" y="177"/>
                </a:lnTo>
                <a:lnTo>
                  <a:pt x="311" y="182"/>
                </a:lnTo>
                <a:lnTo>
                  <a:pt x="308" y="186"/>
                </a:lnTo>
                <a:lnTo>
                  <a:pt x="304" y="190"/>
                </a:lnTo>
                <a:lnTo>
                  <a:pt x="301" y="193"/>
                </a:lnTo>
                <a:lnTo>
                  <a:pt x="301" y="193"/>
                </a:lnTo>
                <a:close/>
                <a:moveTo>
                  <a:pt x="253" y="317"/>
                </a:moveTo>
                <a:lnTo>
                  <a:pt x="275" y="301"/>
                </a:lnTo>
                <a:lnTo>
                  <a:pt x="257" y="301"/>
                </a:lnTo>
                <a:lnTo>
                  <a:pt x="253" y="317"/>
                </a:lnTo>
                <a:close/>
                <a:moveTo>
                  <a:pt x="228" y="408"/>
                </a:moveTo>
                <a:lnTo>
                  <a:pt x="239" y="369"/>
                </a:lnTo>
                <a:lnTo>
                  <a:pt x="291" y="369"/>
                </a:lnTo>
                <a:lnTo>
                  <a:pt x="228" y="408"/>
                </a:lnTo>
                <a:close/>
                <a:moveTo>
                  <a:pt x="203" y="511"/>
                </a:moveTo>
                <a:lnTo>
                  <a:pt x="200" y="511"/>
                </a:lnTo>
                <a:lnTo>
                  <a:pt x="218" y="450"/>
                </a:lnTo>
                <a:lnTo>
                  <a:pt x="314" y="450"/>
                </a:lnTo>
                <a:lnTo>
                  <a:pt x="203" y="511"/>
                </a:lnTo>
                <a:close/>
                <a:moveTo>
                  <a:pt x="330" y="464"/>
                </a:moveTo>
                <a:lnTo>
                  <a:pt x="248" y="511"/>
                </a:lnTo>
                <a:lnTo>
                  <a:pt x="272" y="511"/>
                </a:lnTo>
                <a:lnTo>
                  <a:pt x="343" y="511"/>
                </a:lnTo>
                <a:lnTo>
                  <a:pt x="330" y="464"/>
                </a:lnTo>
                <a:close/>
                <a:moveTo>
                  <a:pt x="308" y="385"/>
                </a:moveTo>
                <a:lnTo>
                  <a:pt x="236" y="428"/>
                </a:lnTo>
                <a:lnTo>
                  <a:pt x="321" y="428"/>
                </a:lnTo>
                <a:lnTo>
                  <a:pt x="308" y="385"/>
                </a:lnTo>
                <a:close/>
                <a:moveTo>
                  <a:pt x="290" y="318"/>
                </a:moveTo>
                <a:lnTo>
                  <a:pt x="246" y="348"/>
                </a:lnTo>
                <a:lnTo>
                  <a:pt x="299" y="348"/>
                </a:lnTo>
                <a:lnTo>
                  <a:pt x="290" y="318"/>
                </a:lnTo>
                <a:close/>
                <a:moveTo>
                  <a:pt x="263" y="280"/>
                </a:moveTo>
                <a:lnTo>
                  <a:pt x="280" y="280"/>
                </a:lnTo>
                <a:lnTo>
                  <a:pt x="272" y="250"/>
                </a:lnTo>
                <a:lnTo>
                  <a:pt x="263" y="280"/>
                </a:lnTo>
                <a:close/>
                <a:moveTo>
                  <a:pt x="499" y="0"/>
                </a:moveTo>
                <a:lnTo>
                  <a:pt x="511" y="18"/>
                </a:lnTo>
                <a:lnTo>
                  <a:pt x="520" y="36"/>
                </a:lnTo>
                <a:lnTo>
                  <a:pt x="529" y="56"/>
                </a:lnTo>
                <a:lnTo>
                  <a:pt x="534" y="75"/>
                </a:lnTo>
                <a:lnTo>
                  <a:pt x="539" y="96"/>
                </a:lnTo>
                <a:lnTo>
                  <a:pt x="544" y="116"/>
                </a:lnTo>
                <a:lnTo>
                  <a:pt x="545" y="136"/>
                </a:lnTo>
                <a:lnTo>
                  <a:pt x="546" y="157"/>
                </a:lnTo>
                <a:lnTo>
                  <a:pt x="545" y="178"/>
                </a:lnTo>
                <a:lnTo>
                  <a:pt x="543" y="199"/>
                </a:lnTo>
                <a:lnTo>
                  <a:pt x="539" y="220"/>
                </a:lnTo>
                <a:lnTo>
                  <a:pt x="534" y="241"/>
                </a:lnTo>
                <a:lnTo>
                  <a:pt x="527" y="261"/>
                </a:lnTo>
                <a:lnTo>
                  <a:pt x="519" y="281"/>
                </a:lnTo>
                <a:lnTo>
                  <a:pt x="511" y="300"/>
                </a:lnTo>
                <a:lnTo>
                  <a:pt x="500" y="318"/>
                </a:lnTo>
                <a:lnTo>
                  <a:pt x="456" y="292"/>
                </a:lnTo>
                <a:lnTo>
                  <a:pt x="465" y="278"/>
                </a:lnTo>
                <a:lnTo>
                  <a:pt x="472" y="261"/>
                </a:lnTo>
                <a:lnTo>
                  <a:pt x="479" y="245"/>
                </a:lnTo>
                <a:lnTo>
                  <a:pt x="485" y="229"/>
                </a:lnTo>
                <a:lnTo>
                  <a:pt x="489" y="211"/>
                </a:lnTo>
                <a:lnTo>
                  <a:pt x="492" y="193"/>
                </a:lnTo>
                <a:lnTo>
                  <a:pt x="495" y="176"/>
                </a:lnTo>
                <a:lnTo>
                  <a:pt x="495" y="157"/>
                </a:lnTo>
                <a:lnTo>
                  <a:pt x="495" y="139"/>
                </a:lnTo>
                <a:lnTo>
                  <a:pt x="492" y="122"/>
                </a:lnTo>
                <a:lnTo>
                  <a:pt x="490" y="105"/>
                </a:lnTo>
                <a:lnTo>
                  <a:pt x="485" y="88"/>
                </a:lnTo>
                <a:lnTo>
                  <a:pt x="479" y="71"/>
                </a:lnTo>
                <a:lnTo>
                  <a:pt x="472" y="56"/>
                </a:lnTo>
                <a:lnTo>
                  <a:pt x="464" y="41"/>
                </a:lnTo>
                <a:lnTo>
                  <a:pt x="455" y="25"/>
                </a:lnTo>
                <a:lnTo>
                  <a:pt x="4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0" name="Google Shape;970;p37"/>
          <p:cNvSpPr/>
          <p:nvPr/>
        </p:nvSpPr>
        <p:spPr>
          <a:xfrm>
            <a:off x="7172628" y="2847646"/>
            <a:ext cx="190418" cy="224327"/>
          </a:xfrm>
          <a:custGeom>
            <a:rect b="b" l="l" r="r" t="t"/>
            <a:pathLst>
              <a:path extrusionOk="0" h="517" w="439">
                <a:moveTo>
                  <a:pt x="351" y="198"/>
                </a:moveTo>
                <a:lnTo>
                  <a:pt x="312" y="198"/>
                </a:lnTo>
                <a:lnTo>
                  <a:pt x="305" y="252"/>
                </a:lnTo>
                <a:lnTo>
                  <a:pt x="301" y="223"/>
                </a:lnTo>
                <a:lnTo>
                  <a:pt x="299" y="210"/>
                </a:lnTo>
                <a:lnTo>
                  <a:pt x="298" y="198"/>
                </a:lnTo>
                <a:lnTo>
                  <a:pt x="259" y="198"/>
                </a:lnTo>
                <a:lnTo>
                  <a:pt x="259" y="313"/>
                </a:lnTo>
                <a:lnTo>
                  <a:pt x="285" y="313"/>
                </a:lnTo>
                <a:lnTo>
                  <a:pt x="285" y="238"/>
                </a:lnTo>
                <a:lnTo>
                  <a:pt x="296" y="313"/>
                </a:lnTo>
                <a:lnTo>
                  <a:pt x="314" y="313"/>
                </a:lnTo>
                <a:lnTo>
                  <a:pt x="325" y="236"/>
                </a:lnTo>
                <a:lnTo>
                  <a:pt x="325" y="313"/>
                </a:lnTo>
                <a:lnTo>
                  <a:pt x="351" y="313"/>
                </a:lnTo>
                <a:lnTo>
                  <a:pt x="351" y="198"/>
                </a:lnTo>
                <a:close/>
                <a:moveTo>
                  <a:pt x="220" y="272"/>
                </a:moveTo>
                <a:lnTo>
                  <a:pt x="219" y="263"/>
                </a:lnTo>
                <a:lnTo>
                  <a:pt x="218" y="251"/>
                </a:lnTo>
                <a:lnTo>
                  <a:pt x="217" y="238"/>
                </a:lnTo>
                <a:lnTo>
                  <a:pt x="216" y="224"/>
                </a:lnTo>
                <a:lnTo>
                  <a:pt x="215" y="239"/>
                </a:lnTo>
                <a:lnTo>
                  <a:pt x="212" y="253"/>
                </a:lnTo>
                <a:lnTo>
                  <a:pt x="211" y="264"/>
                </a:lnTo>
                <a:lnTo>
                  <a:pt x="211" y="272"/>
                </a:lnTo>
                <a:lnTo>
                  <a:pt x="220" y="272"/>
                </a:lnTo>
                <a:close/>
                <a:moveTo>
                  <a:pt x="237" y="198"/>
                </a:moveTo>
                <a:lnTo>
                  <a:pt x="193" y="198"/>
                </a:lnTo>
                <a:lnTo>
                  <a:pt x="178" y="313"/>
                </a:lnTo>
                <a:lnTo>
                  <a:pt x="209" y="313"/>
                </a:lnTo>
                <a:lnTo>
                  <a:pt x="211" y="293"/>
                </a:lnTo>
                <a:lnTo>
                  <a:pt x="222" y="293"/>
                </a:lnTo>
                <a:lnTo>
                  <a:pt x="223" y="313"/>
                </a:lnTo>
                <a:lnTo>
                  <a:pt x="253" y="313"/>
                </a:lnTo>
                <a:lnTo>
                  <a:pt x="237" y="198"/>
                </a:lnTo>
                <a:close/>
                <a:moveTo>
                  <a:pt x="137" y="218"/>
                </a:moveTo>
                <a:lnTo>
                  <a:pt x="137" y="244"/>
                </a:lnTo>
                <a:lnTo>
                  <a:pt x="141" y="244"/>
                </a:lnTo>
                <a:lnTo>
                  <a:pt x="144" y="243"/>
                </a:lnTo>
                <a:lnTo>
                  <a:pt x="145" y="239"/>
                </a:lnTo>
                <a:lnTo>
                  <a:pt x="145" y="233"/>
                </a:lnTo>
                <a:lnTo>
                  <a:pt x="145" y="227"/>
                </a:lnTo>
                <a:lnTo>
                  <a:pt x="145" y="223"/>
                </a:lnTo>
                <a:lnTo>
                  <a:pt x="144" y="219"/>
                </a:lnTo>
                <a:lnTo>
                  <a:pt x="141" y="218"/>
                </a:lnTo>
                <a:lnTo>
                  <a:pt x="137" y="218"/>
                </a:lnTo>
                <a:lnTo>
                  <a:pt x="137" y="218"/>
                </a:lnTo>
                <a:close/>
                <a:moveTo>
                  <a:pt x="107" y="198"/>
                </a:moveTo>
                <a:lnTo>
                  <a:pt x="107" y="313"/>
                </a:lnTo>
                <a:lnTo>
                  <a:pt x="137" y="313"/>
                </a:lnTo>
                <a:lnTo>
                  <a:pt x="137" y="262"/>
                </a:lnTo>
                <a:lnTo>
                  <a:pt x="142" y="263"/>
                </a:lnTo>
                <a:lnTo>
                  <a:pt x="144" y="264"/>
                </a:lnTo>
                <a:lnTo>
                  <a:pt x="145" y="267"/>
                </a:lnTo>
                <a:lnTo>
                  <a:pt x="145" y="276"/>
                </a:lnTo>
                <a:lnTo>
                  <a:pt x="145" y="313"/>
                </a:lnTo>
                <a:lnTo>
                  <a:pt x="173" y="313"/>
                </a:lnTo>
                <a:lnTo>
                  <a:pt x="173" y="283"/>
                </a:lnTo>
                <a:lnTo>
                  <a:pt x="173" y="272"/>
                </a:lnTo>
                <a:lnTo>
                  <a:pt x="172" y="266"/>
                </a:lnTo>
                <a:lnTo>
                  <a:pt x="171" y="263"/>
                </a:lnTo>
                <a:lnTo>
                  <a:pt x="169" y="259"/>
                </a:lnTo>
                <a:lnTo>
                  <a:pt x="164" y="256"/>
                </a:lnTo>
                <a:lnTo>
                  <a:pt x="157" y="253"/>
                </a:lnTo>
                <a:lnTo>
                  <a:pt x="162" y="253"/>
                </a:lnTo>
                <a:lnTo>
                  <a:pt x="165" y="252"/>
                </a:lnTo>
                <a:lnTo>
                  <a:pt x="168" y="250"/>
                </a:lnTo>
                <a:lnTo>
                  <a:pt x="170" y="247"/>
                </a:lnTo>
                <a:lnTo>
                  <a:pt x="171" y="245"/>
                </a:lnTo>
                <a:lnTo>
                  <a:pt x="172" y="242"/>
                </a:lnTo>
                <a:lnTo>
                  <a:pt x="173" y="236"/>
                </a:lnTo>
                <a:lnTo>
                  <a:pt x="173" y="230"/>
                </a:lnTo>
                <a:lnTo>
                  <a:pt x="173" y="223"/>
                </a:lnTo>
                <a:lnTo>
                  <a:pt x="172" y="217"/>
                </a:lnTo>
                <a:lnTo>
                  <a:pt x="171" y="212"/>
                </a:lnTo>
                <a:lnTo>
                  <a:pt x="169" y="209"/>
                </a:lnTo>
                <a:lnTo>
                  <a:pt x="166" y="205"/>
                </a:lnTo>
                <a:lnTo>
                  <a:pt x="163" y="203"/>
                </a:lnTo>
                <a:lnTo>
                  <a:pt x="161" y="202"/>
                </a:lnTo>
                <a:lnTo>
                  <a:pt x="157" y="200"/>
                </a:lnTo>
                <a:lnTo>
                  <a:pt x="145" y="199"/>
                </a:lnTo>
                <a:lnTo>
                  <a:pt x="128" y="198"/>
                </a:lnTo>
                <a:lnTo>
                  <a:pt x="107" y="198"/>
                </a:lnTo>
                <a:close/>
                <a:moveTo>
                  <a:pt x="299" y="429"/>
                </a:moveTo>
                <a:lnTo>
                  <a:pt x="237" y="429"/>
                </a:lnTo>
                <a:lnTo>
                  <a:pt x="237" y="485"/>
                </a:lnTo>
                <a:lnTo>
                  <a:pt x="254" y="485"/>
                </a:lnTo>
                <a:lnTo>
                  <a:pt x="254" y="517"/>
                </a:lnTo>
                <a:lnTo>
                  <a:pt x="283" y="517"/>
                </a:lnTo>
                <a:lnTo>
                  <a:pt x="283" y="485"/>
                </a:lnTo>
                <a:lnTo>
                  <a:pt x="299" y="485"/>
                </a:lnTo>
                <a:lnTo>
                  <a:pt x="299" y="429"/>
                </a:lnTo>
                <a:close/>
                <a:moveTo>
                  <a:pt x="199" y="429"/>
                </a:moveTo>
                <a:lnTo>
                  <a:pt x="137" y="429"/>
                </a:lnTo>
                <a:lnTo>
                  <a:pt x="137" y="485"/>
                </a:lnTo>
                <a:lnTo>
                  <a:pt x="155" y="485"/>
                </a:lnTo>
                <a:lnTo>
                  <a:pt x="155" y="517"/>
                </a:lnTo>
                <a:lnTo>
                  <a:pt x="183" y="517"/>
                </a:lnTo>
                <a:lnTo>
                  <a:pt x="183" y="485"/>
                </a:lnTo>
                <a:lnTo>
                  <a:pt x="199" y="485"/>
                </a:lnTo>
                <a:lnTo>
                  <a:pt x="199" y="429"/>
                </a:lnTo>
                <a:close/>
                <a:moveTo>
                  <a:pt x="101" y="429"/>
                </a:moveTo>
                <a:lnTo>
                  <a:pt x="39" y="429"/>
                </a:lnTo>
                <a:lnTo>
                  <a:pt x="39" y="485"/>
                </a:lnTo>
                <a:lnTo>
                  <a:pt x="56" y="485"/>
                </a:lnTo>
                <a:lnTo>
                  <a:pt x="56" y="517"/>
                </a:lnTo>
                <a:lnTo>
                  <a:pt x="84" y="517"/>
                </a:lnTo>
                <a:lnTo>
                  <a:pt x="84" y="485"/>
                </a:lnTo>
                <a:lnTo>
                  <a:pt x="101" y="485"/>
                </a:lnTo>
                <a:lnTo>
                  <a:pt x="101" y="429"/>
                </a:lnTo>
                <a:close/>
                <a:moveTo>
                  <a:pt x="404" y="429"/>
                </a:moveTo>
                <a:lnTo>
                  <a:pt x="341" y="429"/>
                </a:lnTo>
                <a:lnTo>
                  <a:pt x="341" y="485"/>
                </a:lnTo>
                <a:lnTo>
                  <a:pt x="359" y="485"/>
                </a:lnTo>
                <a:lnTo>
                  <a:pt x="359" y="517"/>
                </a:lnTo>
                <a:lnTo>
                  <a:pt x="387" y="517"/>
                </a:lnTo>
                <a:lnTo>
                  <a:pt x="387" y="485"/>
                </a:lnTo>
                <a:lnTo>
                  <a:pt x="404" y="485"/>
                </a:lnTo>
                <a:lnTo>
                  <a:pt x="404" y="429"/>
                </a:lnTo>
                <a:close/>
                <a:moveTo>
                  <a:pt x="143" y="88"/>
                </a:moveTo>
                <a:lnTo>
                  <a:pt x="205" y="88"/>
                </a:lnTo>
                <a:lnTo>
                  <a:pt x="205" y="33"/>
                </a:lnTo>
                <a:lnTo>
                  <a:pt x="189" y="33"/>
                </a:lnTo>
                <a:lnTo>
                  <a:pt x="189" y="0"/>
                </a:lnTo>
                <a:lnTo>
                  <a:pt x="159" y="0"/>
                </a:lnTo>
                <a:lnTo>
                  <a:pt x="159" y="33"/>
                </a:lnTo>
                <a:lnTo>
                  <a:pt x="143" y="33"/>
                </a:lnTo>
                <a:lnTo>
                  <a:pt x="143" y="88"/>
                </a:lnTo>
                <a:close/>
                <a:moveTo>
                  <a:pt x="243" y="88"/>
                </a:moveTo>
                <a:lnTo>
                  <a:pt x="305" y="88"/>
                </a:lnTo>
                <a:lnTo>
                  <a:pt x="305" y="33"/>
                </a:lnTo>
                <a:lnTo>
                  <a:pt x="287" y="33"/>
                </a:lnTo>
                <a:lnTo>
                  <a:pt x="287" y="0"/>
                </a:lnTo>
                <a:lnTo>
                  <a:pt x="259" y="0"/>
                </a:lnTo>
                <a:lnTo>
                  <a:pt x="259" y="33"/>
                </a:lnTo>
                <a:lnTo>
                  <a:pt x="243" y="33"/>
                </a:lnTo>
                <a:lnTo>
                  <a:pt x="243" y="88"/>
                </a:lnTo>
                <a:close/>
                <a:moveTo>
                  <a:pt x="341" y="88"/>
                </a:moveTo>
                <a:lnTo>
                  <a:pt x="404" y="88"/>
                </a:lnTo>
                <a:lnTo>
                  <a:pt x="404" y="33"/>
                </a:lnTo>
                <a:lnTo>
                  <a:pt x="386" y="33"/>
                </a:lnTo>
                <a:lnTo>
                  <a:pt x="386" y="0"/>
                </a:lnTo>
                <a:lnTo>
                  <a:pt x="358" y="0"/>
                </a:lnTo>
                <a:lnTo>
                  <a:pt x="358" y="33"/>
                </a:lnTo>
                <a:lnTo>
                  <a:pt x="341" y="33"/>
                </a:lnTo>
                <a:lnTo>
                  <a:pt x="341" y="88"/>
                </a:lnTo>
                <a:close/>
                <a:moveTo>
                  <a:pt x="39" y="88"/>
                </a:moveTo>
                <a:lnTo>
                  <a:pt x="101" y="88"/>
                </a:lnTo>
                <a:lnTo>
                  <a:pt x="101" y="33"/>
                </a:lnTo>
                <a:lnTo>
                  <a:pt x="83" y="33"/>
                </a:lnTo>
                <a:lnTo>
                  <a:pt x="83" y="0"/>
                </a:lnTo>
                <a:lnTo>
                  <a:pt x="55" y="0"/>
                </a:lnTo>
                <a:lnTo>
                  <a:pt x="55" y="33"/>
                </a:lnTo>
                <a:lnTo>
                  <a:pt x="39" y="33"/>
                </a:lnTo>
                <a:lnTo>
                  <a:pt x="39" y="88"/>
                </a:lnTo>
                <a:close/>
                <a:moveTo>
                  <a:pt x="0" y="108"/>
                </a:moveTo>
                <a:lnTo>
                  <a:pt x="439" y="108"/>
                </a:lnTo>
                <a:lnTo>
                  <a:pt x="439" y="402"/>
                </a:lnTo>
                <a:lnTo>
                  <a:pt x="0" y="402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1" name="Google Shape;971;p37"/>
          <p:cNvSpPr/>
          <p:nvPr/>
        </p:nvSpPr>
        <p:spPr>
          <a:xfrm>
            <a:off x="7556071" y="1582548"/>
            <a:ext cx="281713" cy="263454"/>
          </a:xfrm>
          <a:custGeom>
            <a:rect b="b" l="l" r="r" t="t"/>
            <a:pathLst>
              <a:path extrusionOk="0" h="606" w="650">
                <a:moveTo>
                  <a:pt x="110" y="331"/>
                </a:moveTo>
                <a:lnTo>
                  <a:pt x="92" y="338"/>
                </a:lnTo>
                <a:lnTo>
                  <a:pt x="75" y="345"/>
                </a:lnTo>
                <a:lnTo>
                  <a:pt x="57" y="351"/>
                </a:lnTo>
                <a:lnTo>
                  <a:pt x="41" y="356"/>
                </a:lnTo>
                <a:lnTo>
                  <a:pt x="37" y="403"/>
                </a:lnTo>
                <a:lnTo>
                  <a:pt x="149" y="504"/>
                </a:lnTo>
                <a:lnTo>
                  <a:pt x="152" y="507"/>
                </a:lnTo>
                <a:lnTo>
                  <a:pt x="154" y="511"/>
                </a:lnTo>
                <a:lnTo>
                  <a:pt x="178" y="566"/>
                </a:lnTo>
                <a:lnTo>
                  <a:pt x="219" y="566"/>
                </a:lnTo>
                <a:lnTo>
                  <a:pt x="232" y="519"/>
                </a:lnTo>
                <a:lnTo>
                  <a:pt x="236" y="503"/>
                </a:lnTo>
                <a:lnTo>
                  <a:pt x="253" y="506"/>
                </a:lnTo>
                <a:lnTo>
                  <a:pt x="277" y="510"/>
                </a:lnTo>
                <a:lnTo>
                  <a:pt x="299" y="513"/>
                </a:lnTo>
                <a:lnTo>
                  <a:pt x="321" y="514"/>
                </a:lnTo>
                <a:lnTo>
                  <a:pt x="344" y="514"/>
                </a:lnTo>
                <a:lnTo>
                  <a:pt x="366" y="514"/>
                </a:lnTo>
                <a:lnTo>
                  <a:pt x="387" y="512"/>
                </a:lnTo>
                <a:lnTo>
                  <a:pt x="409" y="510"/>
                </a:lnTo>
                <a:lnTo>
                  <a:pt x="431" y="506"/>
                </a:lnTo>
                <a:lnTo>
                  <a:pt x="448" y="503"/>
                </a:lnTo>
                <a:lnTo>
                  <a:pt x="452" y="521"/>
                </a:lnTo>
                <a:lnTo>
                  <a:pt x="460" y="569"/>
                </a:lnTo>
                <a:lnTo>
                  <a:pt x="520" y="569"/>
                </a:lnTo>
                <a:lnTo>
                  <a:pt x="538" y="373"/>
                </a:lnTo>
                <a:lnTo>
                  <a:pt x="531" y="358"/>
                </a:lnTo>
                <a:lnTo>
                  <a:pt x="524" y="344"/>
                </a:lnTo>
                <a:lnTo>
                  <a:pt x="517" y="331"/>
                </a:lnTo>
                <a:lnTo>
                  <a:pt x="509" y="318"/>
                </a:lnTo>
                <a:lnTo>
                  <a:pt x="502" y="308"/>
                </a:lnTo>
                <a:lnTo>
                  <a:pt x="494" y="298"/>
                </a:lnTo>
                <a:lnTo>
                  <a:pt x="486" y="289"/>
                </a:lnTo>
                <a:lnTo>
                  <a:pt x="476" y="281"/>
                </a:lnTo>
                <a:lnTo>
                  <a:pt x="468" y="274"/>
                </a:lnTo>
                <a:lnTo>
                  <a:pt x="459" y="267"/>
                </a:lnTo>
                <a:lnTo>
                  <a:pt x="450" y="262"/>
                </a:lnTo>
                <a:lnTo>
                  <a:pt x="441" y="256"/>
                </a:lnTo>
                <a:lnTo>
                  <a:pt x="432" y="252"/>
                </a:lnTo>
                <a:lnTo>
                  <a:pt x="421" y="249"/>
                </a:lnTo>
                <a:lnTo>
                  <a:pt x="412" y="247"/>
                </a:lnTo>
                <a:lnTo>
                  <a:pt x="402" y="244"/>
                </a:lnTo>
                <a:lnTo>
                  <a:pt x="382" y="242"/>
                </a:lnTo>
                <a:lnTo>
                  <a:pt x="361" y="242"/>
                </a:lnTo>
                <a:lnTo>
                  <a:pt x="340" y="244"/>
                </a:lnTo>
                <a:lnTo>
                  <a:pt x="319" y="249"/>
                </a:lnTo>
                <a:lnTo>
                  <a:pt x="298" y="254"/>
                </a:lnTo>
                <a:lnTo>
                  <a:pt x="276" y="261"/>
                </a:lnTo>
                <a:lnTo>
                  <a:pt x="254" y="269"/>
                </a:lnTo>
                <a:lnTo>
                  <a:pt x="232" y="277"/>
                </a:lnTo>
                <a:lnTo>
                  <a:pt x="229" y="279"/>
                </a:lnTo>
                <a:lnTo>
                  <a:pt x="233" y="289"/>
                </a:lnTo>
                <a:lnTo>
                  <a:pt x="237" y="299"/>
                </a:lnTo>
                <a:lnTo>
                  <a:pt x="197" y="314"/>
                </a:lnTo>
                <a:lnTo>
                  <a:pt x="192" y="302"/>
                </a:lnTo>
                <a:lnTo>
                  <a:pt x="186" y="290"/>
                </a:lnTo>
                <a:lnTo>
                  <a:pt x="179" y="281"/>
                </a:lnTo>
                <a:lnTo>
                  <a:pt x="170" y="271"/>
                </a:lnTo>
                <a:lnTo>
                  <a:pt x="164" y="267"/>
                </a:lnTo>
                <a:lnTo>
                  <a:pt x="158" y="263"/>
                </a:lnTo>
                <a:lnTo>
                  <a:pt x="150" y="258"/>
                </a:lnTo>
                <a:lnTo>
                  <a:pt x="142" y="256"/>
                </a:lnTo>
                <a:lnTo>
                  <a:pt x="144" y="330"/>
                </a:lnTo>
                <a:lnTo>
                  <a:pt x="110" y="331"/>
                </a:lnTo>
                <a:close/>
                <a:moveTo>
                  <a:pt x="270" y="264"/>
                </a:moveTo>
                <a:lnTo>
                  <a:pt x="270" y="296"/>
                </a:lnTo>
                <a:lnTo>
                  <a:pt x="416" y="296"/>
                </a:lnTo>
                <a:lnTo>
                  <a:pt x="416" y="264"/>
                </a:lnTo>
                <a:lnTo>
                  <a:pt x="270" y="264"/>
                </a:lnTo>
                <a:close/>
                <a:moveTo>
                  <a:pt x="348" y="0"/>
                </a:moveTo>
                <a:lnTo>
                  <a:pt x="338" y="0"/>
                </a:lnTo>
                <a:lnTo>
                  <a:pt x="328" y="2"/>
                </a:lnTo>
                <a:lnTo>
                  <a:pt x="319" y="5"/>
                </a:lnTo>
                <a:lnTo>
                  <a:pt x="311" y="7"/>
                </a:lnTo>
                <a:lnTo>
                  <a:pt x="301" y="12"/>
                </a:lnTo>
                <a:lnTo>
                  <a:pt x="294" y="17"/>
                </a:lnTo>
                <a:lnTo>
                  <a:pt x="286" y="22"/>
                </a:lnTo>
                <a:lnTo>
                  <a:pt x="279" y="28"/>
                </a:lnTo>
                <a:lnTo>
                  <a:pt x="273" y="35"/>
                </a:lnTo>
                <a:lnTo>
                  <a:pt x="267" y="42"/>
                </a:lnTo>
                <a:lnTo>
                  <a:pt x="263" y="51"/>
                </a:lnTo>
                <a:lnTo>
                  <a:pt x="258" y="60"/>
                </a:lnTo>
                <a:lnTo>
                  <a:pt x="256" y="68"/>
                </a:lnTo>
                <a:lnTo>
                  <a:pt x="253" y="78"/>
                </a:lnTo>
                <a:lnTo>
                  <a:pt x="251" y="87"/>
                </a:lnTo>
                <a:lnTo>
                  <a:pt x="251" y="98"/>
                </a:lnTo>
                <a:lnTo>
                  <a:pt x="251" y="107"/>
                </a:lnTo>
                <a:lnTo>
                  <a:pt x="253" y="116"/>
                </a:lnTo>
                <a:lnTo>
                  <a:pt x="256" y="126"/>
                </a:lnTo>
                <a:lnTo>
                  <a:pt x="258" y="135"/>
                </a:lnTo>
                <a:lnTo>
                  <a:pt x="263" y="143"/>
                </a:lnTo>
                <a:lnTo>
                  <a:pt x="267" y="152"/>
                </a:lnTo>
                <a:lnTo>
                  <a:pt x="273" y="160"/>
                </a:lnTo>
                <a:lnTo>
                  <a:pt x="279" y="166"/>
                </a:lnTo>
                <a:lnTo>
                  <a:pt x="286" y="173"/>
                </a:lnTo>
                <a:lnTo>
                  <a:pt x="294" y="179"/>
                </a:lnTo>
                <a:lnTo>
                  <a:pt x="301" y="183"/>
                </a:lnTo>
                <a:lnTo>
                  <a:pt x="311" y="187"/>
                </a:lnTo>
                <a:lnTo>
                  <a:pt x="319" y="190"/>
                </a:lnTo>
                <a:lnTo>
                  <a:pt x="328" y="193"/>
                </a:lnTo>
                <a:lnTo>
                  <a:pt x="338" y="194"/>
                </a:lnTo>
                <a:lnTo>
                  <a:pt x="348" y="195"/>
                </a:lnTo>
                <a:lnTo>
                  <a:pt x="358" y="194"/>
                </a:lnTo>
                <a:lnTo>
                  <a:pt x="368" y="193"/>
                </a:lnTo>
                <a:lnTo>
                  <a:pt x="378" y="190"/>
                </a:lnTo>
                <a:lnTo>
                  <a:pt x="386" y="187"/>
                </a:lnTo>
                <a:lnTo>
                  <a:pt x="394" y="183"/>
                </a:lnTo>
                <a:lnTo>
                  <a:pt x="402" y="179"/>
                </a:lnTo>
                <a:lnTo>
                  <a:pt x="411" y="173"/>
                </a:lnTo>
                <a:lnTo>
                  <a:pt x="416" y="166"/>
                </a:lnTo>
                <a:lnTo>
                  <a:pt x="423" y="160"/>
                </a:lnTo>
                <a:lnTo>
                  <a:pt x="429" y="152"/>
                </a:lnTo>
                <a:lnTo>
                  <a:pt x="434" y="143"/>
                </a:lnTo>
                <a:lnTo>
                  <a:pt x="438" y="135"/>
                </a:lnTo>
                <a:lnTo>
                  <a:pt x="441" y="126"/>
                </a:lnTo>
                <a:lnTo>
                  <a:pt x="443" y="116"/>
                </a:lnTo>
                <a:lnTo>
                  <a:pt x="445" y="107"/>
                </a:lnTo>
                <a:lnTo>
                  <a:pt x="446" y="98"/>
                </a:lnTo>
                <a:lnTo>
                  <a:pt x="445" y="87"/>
                </a:lnTo>
                <a:lnTo>
                  <a:pt x="443" y="78"/>
                </a:lnTo>
                <a:lnTo>
                  <a:pt x="441" y="68"/>
                </a:lnTo>
                <a:lnTo>
                  <a:pt x="438" y="60"/>
                </a:lnTo>
                <a:lnTo>
                  <a:pt x="434" y="51"/>
                </a:lnTo>
                <a:lnTo>
                  <a:pt x="429" y="42"/>
                </a:lnTo>
                <a:lnTo>
                  <a:pt x="423" y="35"/>
                </a:lnTo>
                <a:lnTo>
                  <a:pt x="416" y="28"/>
                </a:lnTo>
                <a:lnTo>
                  <a:pt x="411" y="22"/>
                </a:lnTo>
                <a:lnTo>
                  <a:pt x="402" y="17"/>
                </a:lnTo>
                <a:lnTo>
                  <a:pt x="394" y="12"/>
                </a:lnTo>
                <a:lnTo>
                  <a:pt x="386" y="7"/>
                </a:lnTo>
                <a:lnTo>
                  <a:pt x="378" y="5"/>
                </a:lnTo>
                <a:lnTo>
                  <a:pt x="368" y="2"/>
                </a:lnTo>
                <a:lnTo>
                  <a:pt x="358" y="0"/>
                </a:lnTo>
                <a:lnTo>
                  <a:pt x="348" y="0"/>
                </a:lnTo>
                <a:lnTo>
                  <a:pt x="348" y="0"/>
                </a:lnTo>
                <a:close/>
                <a:moveTo>
                  <a:pt x="145" y="343"/>
                </a:moveTo>
                <a:lnTo>
                  <a:pt x="139" y="344"/>
                </a:lnTo>
                <a:lnTo>
                  <a:pt x="134" y="345"/>
                </a:lnTo>
                <a:lnTo>
                  <a:pt x="129" y="348"/>
                </a:lnTo>
                <a:lnTo>
                  <a:pt x="125" y="351"/>
                </a:lnTo>
                <a:lnTo>
                  <a:pt x="122" y="356"/>
                </a:lnTo>
                <a:lnTo>
                  <a:pt x="119" y="360"/>
                </a:lnTo>
                <a:lnTo>
                  <a:pt x="117" y="365"/>
                </a:lnTo>
                <a:lnTo>
                  <a:pt x="117" y="371"/>
                </a:lnTo>
                <a:lnTo>
                  <a:pt x="117" y="377"/>
                </a:lnTo>
                <a:lnTo>
                  <a:pt x="119" y="382"/>
                </a:lnTo>
                <a:lnTo>
                  <a:pt x="122" y="386"/>
                </a:lnTo>
                <a:lnTo>
                  <a:pt x="125" y="391"/>
                </a:lnTo>
                <a:lnTo>
                  <a:pt x="129" y="395"/>
                </a:lnTo>
                <a:lnTo>
                  <a:pt x="134" y="397"/>
                </a:lnTo>
                <a:lnTo>
                  <a:pt x="139" y="398"/>
                </a:lnTo>
                <a:lnTo>
                  <a:pt x="145" y="399"/>
                </a:lnTo>
                <a:lnTo>
                  <a:pt x="150" y="398"/>
                </a:lnTo>
                <a:lnTo>
                  <a:pt x="156" y="397"/>
                </a:lnTo>
                <a:lnTo>
                  <a:pt x="161" y="395"/>
                </a:lnTo>
                <a:lnTo>
                  <a:pt x="164" y="391"/>
                </a:lnTo>
                <a:lnTo>
                  <a:pt x="168" y="386"/>
                </a:lnTo>
                <a:lnTo>
                  <a:pt x="170" y="382"/>
                </a:lnTo>
                <a:lnTo>
                  <a:pt x="172" y="377"/>
                </a:lnTo>
                <a:lnTo>
                  <a:pt x="172" y="371"/>
                </a:lnTo>
                <a:lnTo>
                  <a:pt x="172" y="365"/>
                </a:lnTo>
                <a:lnTo>
                  <a:pt x="170" y="360"/>
                </a:lnTo>
                <a:lnTo>
                  <a:pt x="168" y="356"/>
                </a:lnTo>
                <a:lnTo>
                  <a:pt x="164" y="351"/>
                </a:lnTo>
                <a:lnTo>
                  <a:pt x="161" y="348"/>
                </a:lnTo>
                <a:lnTo>
                  <a:pt x="156" y="345"/>
                </a:lnTo>
                <a:lnTo>
                  <a:pt x="150" y="344"/>
                </a:lnTo>
                <a:lnTo>
                  <a:pt x="145" y="343"/>
                </a:lnTo>
                <a:lnTo>
                  <a:pt x="145" y="343"/>
                </a:lnTo>
                <a:close/>
                <a:moveTo>
                  <a:pt x="618" y="409"/>
                </a:moveTo>
                <a:lnTo>
                  <a:pt x="616" y="406"/>
                </a:lnTo>
                <a:lnTo>
                  <a:pt x="612" y="404"/>
                </a:lnTo>
                <a:lnTo>
                  <a:pt x="611" y="405"/>
                </a:lnTo>
                <a:lnTo>
                  <a:pt x="610" y="407"/>
                </a:lnTo>
                <a:lnTo>
                  <a:pt x="605" y="414"/>
                </a:lnTo>
                <a:lnTo>
                  <a:pt x="603" y="418"/>
                </a:lnTo>
                <a:lnTo>
                  <a:pt x="602" y="422"/>
                </a:lnTo>
                <a:lnTo>
                  <a:pt x="602" y="423"/>
                </a:lnTo>
                <a:lnTo>
                  <a:pt x="605" y="424"/>
                </a:lnTo>
                <a:lnTo>
                  <a:pt x="610" y="423"/>
                </a:lnTo>
                <a:lnTo>
                  <a:pt x="616" y="422"/>
                </a:lnTo>
                <a:lnTo>
                  <a:pt x="621" y="419"/>
                </a:lnTo>
                <a:lnTo>
                  <a:pt x="622" y="418"/>
                </a:lnTo>
                <a:lnTo>
                  <a:pt x="622" y="416"/>
                </a:lnTo>
                <a:lnTo>
                  <a:pt x="621" y="412"/>
                </a:lnTo>
                <a:lnTo>
                  <a:pt x="618" y="409"/>
                </a:lnTo>
                <a:lnTo>
                  <a:pt x="618" y="409"/>
                </a:lnTo>
                <a:close/>
                <a:moveTo>
                  <a:pt x="20" y="323"/>
                </a:moveTo>
                <a:lnTo>
                  <a:pt x="38" y="318"/>
                </a:lnTo>
                <a:lnTo>
                  <a:pt x="58" y="312"/>
                </a:lnTo>
                <a:lnTo>
                  <a:pt x="80" y="304"/>
                </a:lnTo>
                <a:lnTo>
                  <a:pt x="101" y="296"/>
                </a:lnTo>
                <a:lnTo>
                  <a:pt x="98" y="230"/>
                </a:lnTo>
                <a:lnTo>
                  <a:pt x="98" y="206"/>
                </a:lnTo>
                <a:lnTo>
                  <a:pt x="123" y="208"/>
                </a:lnTo>
                <a:lnTo>
                  <a:pt x="135" y="210"/>
                </a:lnTo>
                <a:lnTo>
                  <a:pt x="145" y="213"/>
                </a:lnTo>
                <a:lnTo>
                  <a:pt x="156" y="216"/>
                </a:lnTo>
                <a:lnTo>
                  <a:pt x="166" y="220"/>
                </a:lnTo>
                <a:lnTo>
                  <a:pt x="175" y="224"/>
                </a:lnTo>
                <a:lnTo>
                  <a:pt x="183" y="229"/>
                </a:lnTo>
                <a:lnTo>
                  <a:pt x="191" y="234"/>
                </a:lnTo>
                <a:lnTo>
                  <a:pt x="198" y="240"/>
                </a:lnTo>
                <a:lnTo>
                  <a:pt x="203" y="244"/>
                </a:lnTo>
                <a:lnTo>
                  <a:pt x="206" y="248"/>
                </a:lnTo>
                <a:lnTo>
                  <a:pt x="212" y="245"/>
                </a:lnTo>
                <a:lnTo>
                  <a:pt x="218" y="243"/>
                </a:lnTo>
                <a:lnTo>
                  <a:pt x="244" y="234"/>
                </a:lnTo>
                <a:lnTo>
                  <a:pt x="269" y="224"/>
                </a:lnTo>
                <a:lnTo>
                  <a:pt x="293" y="216"/>
                </a:lnTo>
                <a:lnTo>
                  <a:pt x="319" y="210"/>
                </a:lnTo>
                <a:lnTo>
                  <a:pt x="342" y="206"/>
                </a:lnTo>
                <a:lnTo>
                  <a:pt x="367" y="203"/>
                </a:lnTo>
                <a:lnTo>
                  <a:pt x="379" y="203"/>
                </a:lnTo>
                <a:lnTo>
                  <a:pt x="391" y="203"/>
                </a:lnTo>
                <a:lnTo>
                  <a:pt x="402" y="204"/>
                </a:lnTo>
                <a:lnTo>
                  <a:pt x="414" y="207"/>
                </a:lnTo>
                <a:lnTo>
                  <a:pt x="426" y="209"/>
                </a:lnTo>
                <a:lnTo>
                  <a:pt x="438" y="213"/>
                </a:lnTo>
                <a:lnTo>
                  <a:pt x="448" y="216"/>
                </a:lnTo>
                <a:lnTo>
                  <a:pt x="460" y="222"/>
                </a:lnTo>
                <a:lnTo>
                  <a:pt x="470" y="227"/>
                </a:lnTo>
                <a:lnTo>
                  <a:pt x="481" y="234"/>
                </a:lnTo>
                <a:lnTo>
                  <a:pt x="492" y="242"/>
                </a:lnTo>
                <a:lnTo>
                  <a:pt x="501" y="250"/>
                </a:lnTo>
                <a:lnTo>
                  <a:pt x="511" y="261"/>
                </a:lnTo>
                <a:lnTo>
                  <a:pt x="521" y="271"/>
                </a:lnTo>
                <a:lnTo>
                  <a:pt x="530" y="283"/>
                </a:lnTo>
                <a:lnTo>
                  <a:pt x="540" y="296"/>
                </a:lnTo>
                <a:lnTo>
                  <a:pt x="548" y="310"/>
                </a:lnTo>
                <a:lnTo>
                  <a:pt x="557" y="326"/>
                </a:lnTo>
                <a:lnTo>
                  <a:pt x="565" y="343"/>
                </a:lnTo>
                <a:lnTo>
                  <a:pt x="574" y="360"/>
                </a:lnTo>
                <a:lnTo>
                  <a:pt x="589" y="365"/>
                </a:lnTo>
                <a:lnTo>
                  <a:pt x="605" y="371"/>
                </a:lnTo>
                <a:lnTo>
                  <a:pt x="623" y="351"/>
                </a:lnTo>
                <a:lnTo>
                  <a:pt x="631" y="343"/>
                </a:lnTo>
                <a:lnTo>
                  <a:pt x="650" y="362"/>
                </a:lnTo>
                <a:lnTo>
                  <a:pt x="644" y="369"/>
                </a:lnTo>
                <a:lnTo>
                  <a:pt x="630" y="384"/>
                </a:lnTo>
                <a:lnTo>
                  <a:pt x="635" y="387"/>
                </a:lnTo>
                <a:lnTo>
                  <a:pt x="638" y="391"/>
                </a:lnTo>
                <a:lnTo>
                  <a:pt x="644" y="399"/>
                </a:lnTo>
                <a:lnTo>
                  <a:pt x="648" y="406"/>
                </a:lnTo>
                <a:lnTo>
                  <a:pt x="649" y="412"/>
                </a:lnTo>
                <a:lnTo>
                  <a:pt x="649" y="419"/>
                </a:lnTo>
                <a:lnTo>
                  <a:pt x="648" y="425"/>
                </a:lnTo>
                <a:lnTo>
                  <a:pt x="645" y="430"/>
                </a:lnTo>
                <a:lnTo>
                  <a:pt x="642" y="436"/>
                </a:lnTo>
                <a:lnTo>
                  <a:pt x="637" y="439"/>
                </a:lnTo>
                <a:lnTo>
                  <a:pt x="632" y="444"/>
                </a:lnTo>
                <a:lnTo>
                  <a:pt x="627" y="446"/>
                </a:lnTo>
                <a:lnTo>
                  <a:pt x="619" y="449"/>
                </a:lnTo>
                <a:lnTo>
                  <a:pt x="612" y="450"/>
                </a:lnTo>
                <a:lnTo>
                  <a:pt x="605" y="450"/>
                </a:lnTo>
                <a:lnTo>
                  <a:pt x="600" y="449"/>
                </a:lnTo>
                <a:lnTo>
                  <a:pt x="592" y="447"/>
                </a:lnTo>
                <a:lnTo>
                  <a:pt x="587" y="444"/>
                </a:lnTo>
                <a:lnTo>
                  <a:pt x="583" y="440"/>
                </a:lnTo>
                <a:lnTo>
                  <a:pt x="580" y="436"/>
                </a:lnTo>
                <a:lnTo>
                  <a:pt x="577" y="430"/>
                </a:lnTo>
                <a:lnTo>
                  <a:pt x="576" y="424"/>
                </a:lnTo>
                <a:lnTo>
                  <a:pt x="576" y="417"/>
                </a:lnTo>
                <a:lnTo>
                  <a:pt x="578" y="410"/>
                </a:lnTo>
                <a:lnTo>
                  <a:pt x="582" y="402"/>
                </a:lnTo>
                <a:lnTo>
                  <a:pt x="588" y="392"/>
                </a:lnTo>
                <a:lnTo>
                  <a:pt x="581" y="390"/>
                </a:lnTo>
                <a:lnTo>
                  <a:pt x="574" y="389"/>
                </a:lnTo>
                <a:lnTo>
                  <a:pt x="554" y="589"/>
                </a:lnTo>
                <a:lnTo>
                  <a:pt x="553" y="606"/>
                </a:lnTo>
                <a:lnTo>
                  <a:pt x="536" y="606"/>
                </a:lnTo>
                <a:lnTo>
                  <a:pt x="445" y="606"/>
                </a:lnTo>
                <a:lnTo>
                  <a:pt x="429" y="606"/>
                </a:lnTo>
                <a:lnTo>
                  <a:pt x="427" y="591"/>
                </a:lnTo>
                <a:lnTo>
                  <a:pt x="419" y="545"/>
                </a:lnTo>
                <a:lnTo>
                  <a:pt x="401" y="548"/>
                </a:lnTo>
                <a:lnTo>
                  <a:pt x="382" y="549"/>
                </a:lnTo>
                <a:lnTo>
                  <a:pt x="364" y="551"/>
                </a:lnTo>
                <a:lnTo>
                  <a:pt x="344" y="552"/>
                </a:lnTo>
                <a:lnTo>
                  <a:pt x="324" y="551"/>
                </a:lnTo>
                <a:lnTo>
                  <a:pt x="304" y="549"/>
                </a:lnTo>
                <a:lnTo>
                  <a:pt x="284" y="548"/>
                </a:lnTo>
                <a:lnTo>
                  <a:pt x="263" y="545"/>
                </a:lnTo>
                <a:lnTo>
                  <a:pt x="251" y="589"/>
                </a:lnTo>
                <a:lnTo>
                  <a:pt x="247" y="602"/>
                </a:lnTo>
                <a:lnTo>
                  <a:pt x="233" y="602"/>
                </a:lnTo>
                <a:lnTo>
                  <a:pt x="166" y="602"/>
                </a:lnTo>
                <a:lnTo>
                  <a:pt x="155" y="602"/>
                </a:lnTo>
                <a:lnTo>
                  <a:pt x="149" y="592"/>
                </a:lnTo>
                <a:lnTo>
                  <a:pt x="122" y="528"/>
                </a:lnTo>
                <a:lnTo>
                  <a:pt x="7" y="424"/>
                </a:lnTo>
                <a:lnTo>
                  <a:pt x="0" y="418"/>
                </a:lnTo>
                <a:lnTo>
                  <a:pt x="0" y="410"/>
                </a:lnTo>
                <a:lnTo>
                  <a:pt x="4" y="339"/>
                </a:lnTo>
                <a:lnTo>
                  <a:pt x="6" y="325"/>
                </a:lnTo>
                <a:lnTo>
                  <a:pt x="20" y="3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2" name="Google Shape;972;p37"/>
          <p:cNvSpPr/>
          <p:nvPr/>
        </p:nvSpPr>
        <p:spPr>
          <a:xfrm>
            <a:off x="7978640" y="2393774"/>
            <a:ext cx="247804" cy="292146"/>
          </a:xfrm>
          <a:custGeom>
            <a:rect b="b" l="l" r="r" t="t"/>
            <a:pathLst>
              <a:path extrusionOk="0" h="668" w="573">
                <a:moveTo>
                  <a:pt x="197" y="231"/>
                </a:moveTo>
                <a:lnTo>
                  <a:pt x="194" y="229"/>
                </a:lnTo>
                <a:lnTo>
                  <a:pt x="190" y="228"/>
                </a:lnTo>
                <a:lnTo>
                  <a:pt x="187" y="226"/>
                </a:lnTo>
                <a:lnTo>
                  <a:pt x="184" y="223"/>
                </a:lnTo>
                <a:lnTo>
                  <a:pt x="182" y="221"/>
                </a:lnTo>
                <a:lnTo>
                  <a:pt x="180" y="218"/>
                </a:lnTo>
                <a:lnTo>
                  <a:pt x="180" y="213"/>
                </a:lnTo>
                <a:lnTo>
                  <a:pt x="178" y="209"/>
                </a:lnTo>
                <a:lnTo>
                  <a:pt x="180" y="206"/>
                </a:lnTo>
                <a:lnTo>
                  <a:pt x="181" y="202"/>
                </a:lnTo>
                <a:lnTo>
                  <a:pt x="183" y="199"/>
                </a:lnTo>
                <a:lnTo>
                  <a:pt x="185" y="196"/>
                </a:lnTo>
                <a:lnTo>
                  <a:pt x="188" y="194"/>
                </a:lnTo>
                <a:lnTo>
                  <a:pt x="191" y="192"/>
                </a:lnTo>
                <a:lnTo>
                  <a:pt x="195" y="192"/>
                </a:lnTo>
                <a:lnTo>
                  <a:pt x="199" y="192"/>
                </a:lnTo>
                <a:lnTo>
                  <a:pt x="371" y="201"/>
                </a:lnTo>
                <a:lnTo>
                  <a:pt x="374" y="201"/>
                </a:lnTo>
                <a:lnTo>
                  <a:pt x="378" y="202"/>
                </a:lnTo>
                <a:lnTo>
                  <a:pt x="381" y="205"/>
                </a:lnTo>
                <a:lnTo>
                  <a:pt x="384" y="207"/>
                </a:lnTo>
                <a:lnTo>
                  <a:pt x="386" y="211"/>
                </a:lnTo>
                <a:lnTo>
                  <a:pt x="387" y="213"/>
                </a:lnTo>
                <a:lnTo>
                  <a:pt x="388" y="218"/>
                </a:lnTo>
                <a:lnTo>
                  <a:pt x="388" y="221"/>
                </a:lnTo>
                <a:lnTo>
                  <a:pt x="388" y="225"/>
                </a:lnTo>
                <a:lnTo>
                  <a:pt x="387" y="228"/>
                </a:lnTo>
                <a:lnTo>
                  <a:pt x="385" y="232"/>
                </a:lnTo>
                <a:lnTo>
                  <a:pt x="383" y="234"/>
                </a:lnTo>
                <a:lnTo>
                  <a:pt x="379" y="236"/>
                </a:lnTo>
                <a:lnTo>
                  <a:pt x="376" y="239"/>
                </a:lnTo>
                <a:lnTo>
                  <a:pt x="372" y="239"/>
                </a:lnTo>
                <a:lnTo>
                  <a:pt x="369" y="240"/>
                </a:lnTo>
                <a:lnTo>
                  <a:pt x="197" y="231"/>
                </a:lnTo>
                <a:close/>
                <a:moveTo>
                  <a:pt x="229" y="172"/>
                </a:moveTo>
                <a:lnTo>
                  <a:pt x="350" y="181"/>
                </a:lnTo>
                <a:lnTo>
                  <a:pt x="384" y="86"/>
                </a:lnTo>
                <a:lnTo>
                  <a:pt x="322" y="49"/>
                </a:lnTo>
                <a:lnTo>
                  <a:pt x="307" y="134"/>
                </a:lnTo>
                <a:lnTo>
                  <a:pt x="305" y="25"/>
                </a:lnTo>
                <a:lnTo>
                  <a:pt x="273" y="23"/>
                </a:lnTo>
                <a:lnTo>
                  <a:pt x="277" y="125"/>
                </a:lnTo>
                <a:lnTo>
                  <a:pt x="242" y="0"/>
                </a:lnTo>
                <a:lnTo>
                  <a:pt x="175" y="20"/>
                </a:lnTo>
                <a:lnTo>
                  <a:pt x="229" y="172"/>
                </a:lnTo>
                <a:close/>
                <a:moveTo>
                  <a:pt x="354" y="410"/>
                </a:moveTo>
                <a:lnTo>
                  <a:pt x="293" y="410"/>
                </a:lnTo>
                <a:lnTo>
                  <a:pt x="293" y="400"/>
                </a:lnTo>
                <a:lnTo>
                  <a:pt x="293" y="387"/>
                </a:lnTo>
                <a:lnTo>
                  <a:pt x="291" y="378"/>
                </a:lnTo>
                <a:lnTo>
                  <a:pt x="290" y="376"/>
                </a:lnTo>
                <a:lnTo>
                  <a:pt x="289" y="375"/>
                </a:lnTo>
                <a:lnTo>
                  <a:pt x="285" y="374"/>
                </a:lnTo>
                <a:lnTo>
                  <a:pt x="283" y="374"/>
                </a:lnTo>
                <a:lnTo>
                  <a:pt x="279" y="374"/>
                </a:lnTo>
                <a:lnTo>
                  <a:pt x="277" y="375"/>
                </a:lnTo>
                <a:lnTo>
                  <a:pt x="276" y="376"/>
                </a:lnTo>
                <a:lnTo>
                  <a:pt x="273" y="378"/>
                </a:lnTo>
                <a:lnTo>
                  <a:pt x="272" y="383"/>
                </a:lnTo>
                <a:lnTo>
                  <a:pt x="271" y="391"/>
                </a:lnTo>
                <a:lnTo>
                  <a:pt x="271" y="397"/>
                </a:lnTo>
                <a:lnTo>
                  <a:pt x="272" y="403"/>
                </a:lnTo>
                <a:lnTo>
                  <a:pt x="275" y="408"/>
                </a:lnTo>
                <a:lnTo>
                  <a:pt x="277" y="411"/>
                </a:lnTo>
                <a:lnTo>
                  <a:pt x="288" y="419"/>
                </a:lnTo>
                <a:lnTo>
                  <a:pt x="310" y="434"/>
                </a:lnTo>
                <a:lnTo>
                  <a:pt x="330" y="446"/>
                </a:lnTo>
                <a:lnTo>
                  <a:pt x="342" y="455"/>
                </a:lnTo>
                <a:lnTo>
                  <a:pt x="346" y="459"/>
                </a:lnTo>
                <a:lnTo>
                  <a:pt x="350" y="464"/>
                </a:lnTo>
                <a:lnTo>
                  <a:pt x="353" y="470"/>
                </a:lnTo>
                <a:lnTo>
                  <a:pt x="356" y="476"/>
                </a:lnTo>
                <a:lnTo>
                  <a:pt x="359" y="484"/>
                </a:lnTo>
                <a:lnTo>
                  <a:pt x="360" y="492"/>
                </a:lnTo>
                <a:lnTo>
                  <a:pt x="361" y="500"/>
                </a:lnTo>
                <a:lnTo>
                  <a:pt x="361" y="511"/>
                </a:lnTo>
                <a:lnTo>
                  <a:pt x="361" y="526"/>
                </a:lnTo>
                <a:lnTo>
                  <a:pt x="358" y="539"/>
                </a:lnTo>
                <a:lnTo>
                  <a:pt x="356" y="546"/>
                </a:lnTo>
                <a:lnTo>
                  <a:pt x="353" y="552"/>
                </a:lnTo>
                <a:lnTo>
                  <a:pt x="350" y="557"/>
                </a:lnTo>
                <a:lnTo>
                  <a:pt x="346" y="562"/>
                </a:lnTo>
                <a:lnTo>
                  <a:pt x="342" y="566"/>
                </a:lnTo>
                <a:lnTo>
                  <a:pt x="337" y="570"/>
                </a:lnTo>
                <a:lnTo>
                  <a:pt x="332" y="573"/>
                </a:lnTo>
                <a:lnTo>
                  <a:pt x="326" y="577"/>
                </a:lnTo>
                <a:lnTo>
                  <a:pt x="313" y="581"/>
                </a:lnTo>
                <a:lnTo>
                  <a:pt x="299" y="585"/>
                </a:lnTo>
                <a:lnTo>
                  <a:pt x="299" y="608"/>
                </a:lnTo>
                <a:lnTo>
                  <a:pt x="271" y="608"/>
                </a:lnTo>
                <a:lnTo>
                  <a:pt x="271" y="584"/>
                </a:lnTo>
                <a:lnTo>
                  <a:pt x="258" y="583"/>
                </a:lnTo>
                <a:lnTo>
                  <a:pt x="248" y="578"/>
                </a:lnTo>
                <a:lnTo>
                  <a:pt x="237" y="573"/>
                </a:lnTo>
                <a:lnTo>
                  <a:pt x="228" y="565"/>
                </a:lnTo>
                <a:lnTo>
                  <a:pt x="223" y="560"/>
                </a:lnTo>
                <a:lnTo>
                  <a:pt x="219" y="556"/>
                </a:lnTo>
                <a:lnTo>
                  <a:pt x="217" y="550"/>
                </a:lnTo>
                <a:lnTo>
                  <a:pt x="214" y="543"/>
                </a:lnTo>
                <a:lnTo>
                  <a:pt x="212" y="536"/>
                </a:lnTo>
                <a:lnTo>
                  <a:pt x="210" y="527"/>
                </a:lnTo>
                <a:lnTo>
                  <a:pt x="210" y="518"/>
                </a:lnTo>
                <a:lnTo>
                  <a:pt x="209" y="508"/>
                </a:lnTo>
                <a:lnTo>
                  <a:pt x="209" y="496"/>
                </a:lnTo>
                <a:lnTo>
                  <a:pt x="271" y="496"/>
                </a:lnTo>
                <a:lnTo>
                  <a:pt x="271" y="511"/>
                </a:lnTo>
                <a:lnTo>
                  <a:pt x="271" y="531"/>
                </a:lnTo>
                <a:lnTo>
                  <a:pt x="272" y="542"/>
                </a:lnTo>
                <a:lnTo>
                  <a:pt x="273" y="544"/>
                </a:lnTo>
                <a:lnTo>
                  <a:pt x="276" y="546"/>
                </a:lnTo>
                <a:lnTo>
                  <a:pt x="278" y="547"/>
                </a:lnTo>
                <a:lnTo>
                  <a:pt x="282" y="547"/>
                </a:lnTo>
                <a:lnTo>
                  <a:pt x="284" y="547"/>
                </a:lnTo>
                <a:lnTo>
                  <a:pt x="288" y="546"/>
                </a:lnTo>
                <a:lnTo>
                  <a:pt x="289" y="545"/>
                </a:lnTo>
                <a:lnTo>
                  <a:pt x="291" y="544"/>
                </a:lnTo>
                <a:lnTo>
                  <a:pt x="293" y="538"/>
                </a:lnTo>
                <a:lnTo>
                  <a:pt x="293" y="531"/>
                </a:lnTo>
                <a:lnTo>
                  <a:pt x="293" y="513"/>
                </a:lnTo>
                <a:lnTo>
                  <a:pt x="291" y="502"/>
                </a:lnTo>
                <a:lnTo>
                  <a:pt x="289" y="497"/>
                </a:lnTo>
                <a:lnTo>
                  <a:pt x="285" y="492"/>
                </a:lnTo>
                <a:lnTo>
                  <a:pt x="279" y="488"/>
                </a:lnTo>
                <a:lnTo>
                  <a:pt x="271" y="483"/>
                </a:lnTo>
                <a:lnTo>
                  <a:pt x="258" y="475"/>
                </a:lnTo>
                <a:lnTo>
                  <a:pt x="248" y="468"/>
                </a:lnTo>
                <a:lnTo>
                  <a:pt x="239" y="462"/>
                </a:lnTo>
                <a:lnTo>
                  <a:pt x="234" y="457"/>
                </a:lnTo>
                <a:lnTo>
                  <a:pt x="229" y="452"/>
                </a:lnTo>
                <a:lnTo>
                  <a:pt x="224" y="446"/>
                </a:lnTo>
                <a:lnTo>
                  <a:pt x="219" y="441"/>
                </a:lnTo>
                <a:lnTo>
                  <a:pt x="216" y="434"/>
                </a:lnTo>
                <a:lnTo>
                  <a:pt x="212" y="425"/>
                </a:lnTo>
                <a:lnTo>
                  <a:pt x="210" y="417"/>
                </a:lnTo>
                <a:lnTo>
                  <a:pt x="209" y="409"/>
                </a:lnTo>
                <a:lnTo>
                  <a:pt x="209" y="400"/>
                </a:lnTo>
                <a:lnTo>
                  <a:pt x="210" y="387"/>
                </a:lnTo>
                <a:lnTo>
                  <a:pt x="212" y="375"/>
                </a:lnTo>
                <a:lnTo>
                  <a:pt x="215" y="370"/>
                </a:lnTo>
                <a:lnTo>
                  <a:pt x="217" y="364"/>
                </a:lnTo>
                <a:lnTo>
                  <a:pt x="221" y="361"/>
                </a:lnTo>
                <a:lnTo>
                  <a:pt x="224" y="356"/>
                </a:lnTo>
                <a:lnTo>
                  <a:pt x="232" y="349"/>
                </a:lnTo>
                <a:lnTo>
                  <a:pt x="243" y="343"/>
                </a:lnTo>
                <a:lnTo>
                  <a:pt x="256" y="340"/>
                </a:lnTo>
                <a:lnTo>
                  <a:pt x="271" y="337"/>
                </a:lnTo>
                <a:lnTo>
                  <a:pt x="271" y="317"/>
                </a:lnTo>
                <a:lnTo>
                  <a:pt x="299" y="317"/>
                </a:lnTo>
                <a:lnTo>
                  <a:pt x="299" y="337"/>
                </a:lnTo>
                <a:lnTo>
                  <a:pt x="312" y="340"/>
                </a:lnTo>
                <a:lnTo>
                  <a:pt x="324" y="343"/>
                </a:lnTo>
                <a:lnTo>
                  <a:pt x="333" y="349"/>
                </a:lnTo>
                <a:lnTo>
                  <a:pt x="342" y="356"/>
                </a:lnTo>
                <a:lnTo>
                  <a:pt x="347" y="364"/>
                </a:lnTo>
                <a:lnTo>
                  <a:pt x="352" y="375"/>
                </a:lnTo>
                <a:lnTo>
                  <a:pt x="354" y="385"/>
                </a:lnTo>
                <a:lnTo>
                  <a:pt x="356" y="398"/>
                </a:lnTo>
                <a:lnTo>
                  <a:pt x="356" y="403"/>
                </a:lnTo>
                <a:lnTo>
                  <a:pt x="354" y="410"/>
                </a:lnTo>
                <a:lnTo>
                  <a:pt x="354" y="410"/>
                </a:lnTo>
                <a:close/>
                <a:moveTo>
                  <a:pt x="195" y="248"/>
                </a:moveTo>
                <a:lnTo>
                  <a:pt x="164" y="283"/>
                </a:lnTo>
                <a:lnTo>
                  <a:pt x="137" y="319"/>
                </a:lnTo>
                <a:lnTo>
                  <a:pt x="124" y="336"/>
                </a:lnTo>
                <a:lnTo>
                  <a:pt x="113" y="355"/>
                </a:lnTo>
                <a:lnTo>
                  <a:pt x="101" y="373"/>
                </a:lnTo>
                <a:lnTo>
                  <a:pt x="92" y="390"/>
                </a:lnTo>
                <a:lnTo>
                  <a:pt x="108" y="405"/>
                </a:lnTo>
                <a:lnTo>
                  <a:pt x="80" y="415"/>
                </a:lnTo>
                <a:lnTo>
                  <a:pt x="68" y="441"/>
                </a:lnTo>
                <a:lnTo>
                  <a:pt x="60" y="468"/>
                </a:lnTo>
                <a:lnTo>
                  <a:pt x="56" y="481"/>
                </a:lnTo>
                <a:lnTo>
                  <a:pt x="53" y="495"/>
                </a:lnTo>
                <a:lnTo>
                  <a:pt x="50" y="508"/>
                </a:lnTo>
                <a:lnTo>
                  <a:pt x="48" y="522"/>
                </a:lnTo>
                <a:lnTo>
                  <a:pt x="47" y="535"/>
                </a:lnTo>
                <a:lnTo>
                  <a:pt x="47" y="549"/>
                </a:lnTo>
                <a:lnTo>
                  <a:pt x="47" y="563"/>
                </a:lnTo>
                <a:lnTo>
                  <a:pt x="47" y="577"/>
                </a:lnTo>
                <a:lnTo>
                  <a:pt x="49" y="590"/>
                </a:lnTo>
                <a:lnTo>
                  <a:pt x="50" y="604"/>
                </a:lnTo>
                <a:lnTo>
                  <a:pt x="54" y="618"/>
                </a:lnTo>
                <a:lnTo>
                  <a:pt x="57" y="633"/>
                </a:lnTo>
                <a:lnTo>
                  <a:pt x="46" y="634"/>
                </a:lnTo>
                <a:lnTo>
                  <a:pt x="34" y="635"/>
                </a:lnTo>
                <a:lnTo>
                  <a:pt x="22" y="637"/>
                </a:lnTo>
                <a:lnTo>
                  <a:pt x="11" y="638"/>
                </a:lnTo>
                <a:lnTo>
                  <a:pt x="6" y="653"/>
                </a:lnTo>
                <a:lnTo>
                  <a:pt x="0" y="668"/>
                </a:lnTo>
                <a:lnTo>
                  <a:pt x="72" y="668"/>
                </a:lnTo>
                <a:lnTo>
                  <a:pt x="143" y="668"/>
                </a:lnTo>
                <a:lnTo>
                  <a:pt x="215" y="668"/>
                </a:lnTo>
                <a:lnTo>
                  <a:pt x="286" y="668"/>
                </a:lnTo>
                <a:lnTo>
                  <a:pt x="358" y="668"/>
                </a:lnTo>
                <a:lnTo>
                  <a:pt x="430" y="668"/>
                </a:lnTo>
                <a:lnTo>
                  <a:pt x="501" y="668"/>
                </a:lnTo>
                <a:lnTo>
                  <a:pt x="573" y="668"/>
                </a:lnTo>
                <a:lnTo>
                  <a:pt x="565" y="657"/>
                </a:lnTo>
                <a:lnTo>
                  <a:pt x="556" y="645"/>
                </a:lnTo>
                <a:lnTo>
                  <a:pt x="545" y="639"/>
                </a:lnTo>
                <a:lnTo>
                  <a:pt x="533" y="632"/>
                </a:lnTo>
                <a:lnTo>
                  <a:pt x="521" y="626"/>
                </a:lnTo>
                <a:lnTo>
                  <a:pt x="509" y="619"/>
                </a:lnTo>
                <a:lnTo>
                  <a:pt x="513" y="600"/>
                </a:lnTo>
                <a:lnTo>
                  <a:pt x="516" y="583"/>
                </a:lnTo>
                <a:lnTo>
                  <a:pt x="519" y="564"/>
                </a:lnTo>
                <a:lnTo>
                  <a:pt x="519" y="546"/>
                </a:lnTo>
                <a:lnTo>
                  <a:pt x="499" y="519"/>
                </a:lnTo>
                <a:lnTo>
                  <a:pt x="519" y="509"/>
                </a:lnTo>
                <a:lnTo>
                  <a:pt x="516" y="489"/>
                </a:lnTo>
                <a:lnTo>
                  <a:pt x="513" y="470"/>
                </a:lnTo>
                <a:lnTo>
                  <a:pt x="509" y="451"/>
                </a:lnTo>
                <a:lnTo>
                  <a:pt x="503" y="432"/>
                </a:lnTo>
                <a:lnTo>
                  <a:pt x="496" y="416"/>
                </a:lnTo>
                <a:lnTo>
                  <a:pt x="489" y="398"/>
                </a:lnTo>
                <a:lnTo>
                  <a:pt x="481" y="382"/>
                </a:lnTo>
                <a:lnTo>
                  <a:pt x="471" y="367"/>
                </a:lnTo>
                <a:lnTo>
                  <a:pt x="450" y="355"/>
                </a:lnTo>
                <a:lnTo>
                  <a:pt x="446" y="333"/>
                </a:lnTo>
                <a:lnTo>
                  <a:pt x="428" y="313"/>
                </a:lnTo>
                <a:lnTo>
                  <a:pt x="410" y="293"/>
                </a:lnTo>
                <a:lnTo>
                  <a:pt x="388" y="274"/>
                </a:lnTo>
                <a:lnTo>
                  <a:pt x="366" y="256"/>
                </a:lnTo>
                <a:lnTo>
                  <a:pt x="323" y="254"/>
                </a:lnTo>
                <a:lnTo>
                  <a:pt x="280" y="253"/>
                </a:lnTo>
                <a:lnTo>
                  <a:pt x="237" y="250"/>
                </a:lnTo>
                <a:lnTo>
                  <a:pt x="195" y="248"/>
                </a:lnTo>
                <a:lnTo>
                  <a:pt x="195" y="2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3" name="Google Shape;973;p37"/>
          <p:cNvSpPr/>
          <p:nvPr/>
        </p:nvSpPr>
        <p:spPr>
          <a:xfrm>
            <a:off x="7592589" y="2391167"/>
            <a:ext cx="206069" cy="284322"/>
          </a:xfrm>
          <a:custGeom>
            <a:rect b="b" l="l" r="r" t="t"/>
            <a:pathLst>
              <a:path extrusionOk="0" h="653" w="478">
                <a:moveTo>
                  <a:pt x="64" y="62"/>
                </a:moveTo>
                <a:lnTo>
                  <a:pt x="64" y="214"/>
                </a:lnTo>
                <a:lnTo>
                  <a:pt x="422" y="214"/>
                </a:lnTo>
                <a:lnTo>
                  <a:pt x="422" y="62"/>
                </a:lnTo>
                <a:lnTo>
                  <a:pt x="64" y="62"/>
                </a:lnTo>
                <a:close/>
                <a:moveTo>
                  <a:pt x="201" y="265"/>
                </a:moveTo>
                <a:lnTo>
                  <a:pt x="195" y="266"/>
                </a:lnTo>
                <a:lnTo>
                  <a:pt x="189" y="267"/>
                </a:lnTo>
                <a:lnTo>
                  <a:pt x="183" y="271"/>
                </a:lnTo>
                <a:lnTo>
                  <a:pt x="179" y="274"/>
                </a:lnTo>
                <a:lnTo>
                  <a:pt x="175" y="279"/>
                </a:lnTo>
                <a:lnTo>
                  <a:pt x="173" y="284"/>
                </a:lnTo>
                <a:lnTo>
                  <a:pt x="170" y="290"/>
                </a:lnTo>
                <a:lnTo>
                  <a:pt x="170" y="297"/>
                </a:lnTo>
                <a:lnTo>
                  <a:pt x="170" y="302"/>
                </a:lnTo>
                <a:lnTo>
                  <a:pt x="173" y="308"/>
                </a:lnTo>
                <a:lnTo>
                  <a:pt x="175" y="314"/>
                </a:lnTo>
                <a:lnTo>
                  <a:pt x="179" y="319"/>
                </a:lnTo>
                <a:lnTo>
                  <a:pt x="183" y="322"/>
                </a:lnTo>
                <a:lnTo>
                  <a:pt x="189" y="325"/>
                </a:lnTo>
                <a:lnTo>
                  <a:pt x="195" y="327"/>
                </a:lnTo>
                <a:lnTo>
                  <a:pt x="201" y="328"/>
                </a:lnTo>
                <a:lnTo>
                  <a:pt x="208" y="327"/>
                </a:lnTo>
                <a:lnTo>
                  <a:pt x="214" y="325"/>
                </a:lnTo>
                <a:lnTo>
                  <a:pt x="219" y="322"/>
                </a:lnTo>
                <a:lnTo>
                  <a:pt x="223" y="319"/>
                </a:lnTo>
                <a:lnTo>
                  <a:pt x="227" y="314"/>
                </a:lnTo>
                <a:lnTo>
                  <a:pt x="230" y="308"/>
                </a:lnTo>
                <a:lnTo>
                  <a:pt x="231" y="302"/>
                </a:lnTo>
                <a:lnTo>
                  <a:pt x="233" y="297"/>
                </a:lnTo>
                <a:lnTo>
                  <a:pt x="231" y="290"/>
                </a:lnTo>
                <a:lnTo>
                  <a:pt x="230" y="284"/>
                </a:lnTo>
                <a:lnTo>
                  <a:pt x="227" y="279"/>
                </a:lnTo>
                <a:lnTo>
                  <a:pt x="223" y="274"/>
                </a:lnTo>
                <a:lnTo>
                  <a:pt x="219" y="271"/>
                </a:lnTo>
                <a:lnTo>
                  <a:pt x="214" y="267"/>
                </a:lnTo>
                <a:lnTo>
                  <a:pt x="208" y="266"/>
                </a:lnTo>
                <a:lnTo>
                  <a:pt x="201" y="265"/>
                </a:lnTo>
                <a:lnTo>
                  <a:pt x="201" y="265"/>
                </a:lnTo>
                <a:close/>
                <a:moveTo>
                  <a:pt x="288" y="265"/>
                </a:moveTo>
                <a:lnTo>
                  <a:pt x="282" y="266"/>
                </a:lnTo>
                <a:lnTo>
                  <a:pt x="276" y="267"/>
                </a:lnTo>
                <a:lnTo>
                  <a:pt x="270" y="271"/>
                </a:lnTo>
                <a:lnTo>
                  <a:pt x="266" y="274"/>
                </a:lnTo>
                <a:lnTo>
                  <a:pt x="262" y="279"/>
                </a:lnTo>
                <a:lnTo>
                  <a:pt x="260" y="284"/>
                </a:lnTo>
                <a:lnTo>
                  <a:pt x="257" y="290"/>
                </a:lnTo>
                <a:lnTo>
                  <a:pt x="257" y="297"/>
                </a:lnTo>
                <a:lnTo>
                  <a:pt x="257" y="302"/>
                </a:lnTo>
                <a:lnTo>
                  <a:pt x="260" y="308"/>
                </a:lnTo>
                <a:lnTo>
                  <a:pt x="262" y="314"/>
                </a:lnTo>
                <a:lnTo>
                  <a:pt x="266" y="319"/>
                </a:lnTo>
                <a:lnTo>
                  <a:pt x="270" y="322"/>
                </a:lnTo>
                <a:lnTo>
                  <a:pt x="276" y="325"/>
                </a:lnTo>
                <a:lnTo>
                  <a:pt x="282" y="327"/>
                </a:lnTo>
                <a:lnTo>
                  <a:pt x="288" y="328"/>
                </a:lnTo>
                <a:lnTo>
                  <a:pt x="295" y="327"/>
                </a:lnTo>
                <a:lnTo>
                  <a:pt x="301" y="325"/>
                </a:lnTo>
                <a:lnTo>
                  <a:pt x="305" y="322"/>
                </a:lnTo>
                <a:lnTo>
                  <a:pt x="310" y="319"/>
                </a:lnTo>
                <a:lnTo>
                  <a:pt x="315" y="314"/>
                </a:lnTo>
                <a:lnTo>
                  <a:pt x="317" y="308"/>
                </a:lnTo>
                <a:lnTo>
                  <a:pt x="320" y="302"/>
                </a:lnTo>
                <a:lnTo>
                  <a:pt x="320" y="297"/>
                </a:lnTo>
                <a:lnTo>
                  <a:pt x="320" y="290"/>
                </a:lnTo>
                <a:lnTo>
                  <a:pt x="317" y="284"/>
                </a:lnTo>
                <a:lnTo>
                  <a:pt x="315" y="279"/>
                </a:lnTo>
                <a:lnTo>
                  <a:pt x="310" y="274"/>
                </a:lnTo>
                <a:lnTo>
                  <a:pt x="305" y="271"/>
                </a:lnTo>
                <a:lnTo>
                  <a:pt x="301" y="267"/>
                </a:lnTo>
                <a:lnTo>
                  <a:pt x="295" y="266"/>
                </a:lnTo>
                <a:lnTo>
                  <a:pt x="288" y="265"/>
                </a:lnTo>
                <a:lnTo>
                  <a:pt x="288" y="265"/>
                </a:lnTo>
                <a:close/>
                <a:moveTo>
                  <a:pt x="375" y="265"/>
                </a:moveTo>
                <a:lnTo>
                  <a:pt x="368" y="266"/>
                </a:lnTo>
                <a:lnTo>
                  <a:pt x="362" y="267"/>
                </a:lnTo>
                <a:lnTo>
                  <a:pt x="357" y="271"/>
                </a:lnTo>
                <a:lnTo>
                  <a:pt x="352" y="274"/>
                </a:lnTo>
                <a:lnTo>
                  <a:pt x="349" y="279"/>
                </a:lnTo>
                <a:lnTo>
                  <a:pt x="345" y="284"/>
                </a:lnTo>
                <a:lnTo>
                  <a:pt x="343" y="290"/>
                </a:lnTo>
                <a:lnTo>
                  <a:pt x="343" y="297"/>
                </a:lnTo>
                <a:lnTo>
                  <a:pt x="343" y="302"/>
                </a:lnTo>
                <a:lnTo>
                  <a:pt x="345" y="308"/>
                </a:lnTo>
                <a:lnTo>
                  <a:pt x="349" y="314"/>
                </a:lnTo>
                <a:lnTo>
                  <a:pt x="352" y="319"/>
                </a:lnTo>
                <a:lnTo>
                  <a:pt x="357" y="322"/>
                </a:lnTo>
                <a:lnTo>
                  <a:pt x="362" y="325"/>
                </a:lnTo>
                <a:lnTo>
                  <a:pt x="368" y="327"/>
                </a:lnTo>
                <a:lnTo>
                  <a:pt x="375" y="328"/>
                </a:lnTo>
                <a:lnTo>
                  <a:pt x="381" y="327"/>
                </a:lnTo>
                <a:lnTo>
                  <a:pt x="386" y="325"/>
                </a:lnTo>
                <a:lnTo>
                  <a:pt x="392" y="322"/>
                </a:lnTo>
                <a:lnTo>
                  <a:pt x="397" y="319"/>
                </a:lnTo>
                <a:lnTo>
                  <a:pt x="401" y="314"/>
                </a:lnTo>
                <a:lnTo>
                  <a:pt x="403" y="308"/>
                </a:lnTo>
                <a:lnTo>
                  <a:pt x="405" y="302"/>
                </a:lnTo>
                <a:lnTo>
                  <a:pt x="405" y="297"/>
                </a:lnTo>
                <a:lnTo>
                  <a:pt x="405" y="290"/>
                </a:lnTo>
                <a:lnTo>
                  <a:pt x="403" y="284"/>
                </a:lnTo>
                <a:lnTo>
                  <a:pt x="401" y="279"/>
                </a:lnTo>
                <a:lnTo>
                  <a:pt x="397" y="274"/>
                </a:lnTo>
                <a:lnTo>
                  <a:pt x="392" y="271"/>
                </a:lnTo>
                <a:lnTo>
                  <a:pt x="386" y="267"/>
                </a:lnTo>
                <a:lnTo>
                  <a:pt x="381" y="266"/>
                </a:lnTo>
                <a:lnTo>
                  <a:pt x="375" y="265"/>
                </a:lnTo>
                <a:lnTo>
                  <a:pt x="375" y="265"/>
                </a:lnTo>
                <a:close/>
                <a:moveTo>
                  <a:pt x="201" y="351"/>
                </a:moveTo>
                <a:lnTo>
                  <a:pt x="195" y="352"/>
                </a:lnTo>
                <a:lnTo>
                  <a:pt x="189" y="353"/>
                </a:lnTo>
                <a:lnTo>
                  <a:pt x="183" y="356"/>
                </a:lnTo>
                <a:lnTo>
                  <a:pt x="179" y="360"/>
                </a:lnTo>
                <a:lnTo>
                  <a:pt x="175" y="365"/>
                </a:lnTo>
                <a:lnTo>
                  <a:pt x="173" y="370"/>
                </a:lnTo>
                <a:lnTo>
                  <a:pt x="170" y="376"/>
                </a:lnTo>
                <a:lnTo>
                  <a:pt x="170" y="382"/>
                </a:lnTo>
                <a:lnTo>
                  <a:pt x="170" y="388"/>
                </a:lnTo>
                <a:lnTo>
                  <a:pt x="173" y="394"/>
                </a:lnTo>
                <a:lnTo>
                  <a:pt x="175" y="400"/>
                </a:lnTo>
                <a:lnTo>
                  <a:pt x="179" y="405"/>
                </a:lnTo>
                <a:lnTo>
                  <a:pt x="183" y="408"/>
                </a:lnTo>
                <a:lnTo>
                  <a:pt x="189" y="412"/>
                </a:lnTo>
                <a:lnTo>
                  <a:pt x="195" y="413"/>
                </a:lnTo>
                <a:lnTo>
                  <a:pt x="201" y="414"/>
                </a:lnTo>
                <a:lnTo>
                  <a:pt x="208" y="413"/>
                </a:lnTo>
                <a:lnTo>
                  <a:pt x="214" y="412"/>
                </a:lnTo>
                <a:lnTo>
                  <a:pt x="219" y="408"/>
                </a:lnTo>
                <a:lnTo>
                  <a:pt x="223" y="405"/>
                </a:lnTo>
                <a:lnTo>
                  <a:pt x="227" y="400"/>
                </a:lnTo>
                <a:lnTo>
                  <a:pt x="230" y="394"/>
                </a:lnTo>
                <a:lnTo>
                  <a:pt x="231" y="388"/>
                </a:lnTo>
                <a:lnTo>
                  <a:pt x="233" y="382"/>
                </a:lnTo>
                <a:lnTo>
                  <a:pt x="231" y="376"/>
                </a:lnTo>
                <a:lnTo>
                  <a:pt x="230" y="370"/>
                </a:lnTo>
                <a:lnTo>
                  <a:pt x="227" y="365"/>
                </a:lnTo>
                <a:lnTo>
                  <a:pt x="223" y="360"/>
                </a:lnTo>
                <a:lnTo>
                  <a:pt x="219" y="356"/>
                </a:lnTo>
                <a:lnTo>
                  <a:pt x="214" y="353"/>
                </a:lnTo>
                <a:lnTo>
                  <a:pt x="208" y="352"/>
                </a:lnTo>
                <a:lnTo>
                  <a:pt x="201" y="351"/>
                </a:lnTo>
                <a:lnTo>
                  <a:pt x="201" y="351"/>
                </a:lnTo>
                <a:close/>
                <a:moveTo>
                  <a:pt x="288" y="351"/>
                </a:moveTo>
                <a:lnTo>
                  <a:pt x="282" y="352"/>
                </a:lnTo>
                <a:lnTo>
                  <a:pt x="276" y="353"/>
                </a:lnTo>
                <a:lnTo>
                  <a:pt x="270" y="356"/>
                </a:lnTo>
                <a:lnTo>
                  <a:pt x="266" y="360"/>
                </a:lnTo>
                <a:lnTo>
                  <a:pt x="262" y="365"/>
                </a:lnTo>
                <a:lnTo>
                  <a:pt x="260" y="370"/>
                </a:lnTo>
                <a:lnTo>
                  <a:pt x="257" y="376"/>
                </a:lnTo>
                <a:lnTo>
                  <a:pt x="257" y="382"/>
                </a:lnTo>
                <a:lnTo>
                  <a:pt x="257" y="388"/>
                </a:lnTo>
                <a:lnTo>
                  <a:pt x="260" y="394"/>
                </a:lnTo>
                <a:lnTo>
                  <a:pt x="262" y="400"/>
                </a:lnTo>
                <a:lnTo>
                  <a:pt x="266" y="405"/>
                </a:lnTo>
                <a:lnTo>
                  <a:pt x="270" y="408"/>
                </a:lnTo>
                <a:lnTo>
                  <a:pt x="276" y="412"/>
                </a:lnTo>
                <a:lnTo>
                  <a:pt x="282" y="413"/>
                </a:lnTo>
                <a:lnTo>
                  <a:pt x="288" y="414"/>
                </a:lnTo>
                <a:lnTo>
                  <a:pt x="295" y="413"/>
                </a:lnTo>
                <a:lnTo>
                  <a:pt x="301" y="412"/>
                </a:lnTo>
                <a:lnTo>
                  <a:pt x="305" y="408"/>
                </a:lnTo>
                <a:lnTo>
                  <a:pt x="310" y="405"/>
                </a:lnTo>
                <a:lnTo>
                  <a:pt x="315" y="400"/>
                </a:lnTo>
                <a:lnTo>
                  <a:pt x="317" y="394"/>
                </a:lnTo>
                <a:lnTo>
                  <a:pt x="320" y="388"/>
                </a:lnTo>
                <a:lnTo>
                  <a:pt x="320" y="382"/>
                </a:lnTo>
                <a:lnTo>
                  <a:pt x="320" y="376"/>
                </a:lnTo>
                <a:lnTo>
                  <a:pt x="317" y="370"/>
                </a:lnTo>
                <a:lnTo>
                  <a:pt x="315" y="365"/>
                </a:lnTo>
                <a:lnTo>
                  <a:pt x="310" y="360"/>
                </a:lnTo>
                <a:lnTo>
                  <a:pt x="305" y="356"/>
                </a:lnTo>
                <a:lnTo>
                  <a:pt x="301" y="353"/>
                </a:lnTo>
                <a:lnTo>
                  <a:pt x="295" y="352"/>
                </a:lnTo>
                <a:lnTo>
                  <a:pt x="288" y="351"/>
                </a:lnTo>
                <a:lnTo>
                  <a:pt x="288" y="351"/>
                </a:lnTo>
                <a:close/>
                <a:moveTo>
                  <a:pt x="375" y="351"/>
                </a:moveTo>
                <a:lnTo>
                  <a:pt x="368" y="352"/>
                </a:lnTo>
                <a:lnTo>
                  <a:pt x="362" y="353"/>
                </a:lnTo>
                <a:lnTo>
                  <a:pt x="357" y="356"/>
                </a:lnTo>
                <a:lnTo>
                  <a:pt x="352" y="360"/>
                </a:lnTo>
                <a:lnTo>
                  <a:pt x="349" y="365"/>
                </a:lnTo>
                <a:lnTo>
                  <a:pt x="345" y="370"/>
                </a:lnTo>
                <a:lnTo>
                  <a:pt x="343" y="376"/>
                </a:lnTo>
                <a:lnTo>
                  <a:pt x="343" y="382"/>
                </a:lnTo>
                <a:lnTo>
                  <a:pt x="343" y="388"/>
                </a:lnTo>
                <a:lnTo>
                  <a:pt x="345" y="394"/>
                </a:lnTo>
                <a:lnTo>
                  <a:pt x="349" y="400"/>
                </a:lnTo>
                <a:lnTo>
                  <a:pt x="352" y="405"/>
                </a:lnTo>
                <a:lnTo>
                  <a:pt x="357" y="408"/>
                </a:lnTo>
                <a:lnTo>
                  <a:pt x="362" y="412"/>
                </a:lnTo>
                <a:lnTo>
                  <a:pt x="368" y="413"/>
                </a:lnTo>
                <a:lnTo>
                  <a:pt x="375" y="414"/>
                </a:lnTo>
                <a:lnTo>
                  <a:pt x="381" y="413"/>
                </a:lnTo>
                <a:lnTo>
                  <a:pt x="386" y="412"/>
                </a:lnTo>
                <a:lnTo>
                  <a:pt x="392" y="408"/>
                </a:lnTo>
                <a:lnTo>
                  <a:pt x="397" y="405"/>
                </a:lnTo>
                <a:lnTo>
                  <a:pt x="401" y="400"/>
                </a:lnTo>
                <a:lnTo>
                  <a:pt x="403" y="394"/>
                </a:lnTo>
                <a:lnTo>
                  <a:pt x="405" y="388"/>
                </a:lnTo>
                <a:lnTo>
                  <a:pt x="405" y="382"/>
                </a:lnTo>
                <a:lnTo>
                  <a:pt x="405" y="376"/>
                </a:lnTo>
                <a:lnTo>
                  <a:pt x="403" y="370"/>
                </a:lnTo>
                <a:lnTo>
                  <a:pt x="401" y="365"/>
                </a:lnTo>
                <a:lnTo>
                  <a:pt x="397" y="360"/>
                </a:lnTo>
                <a:lnTo>
                  <a:pt x="392" y="356"/>
                </a:lnTo>
                <a:lnTo>
                  <a:pt x="386" y="353"/>
                </a:lnTo>
                <a:lnTo>
                  <a:pt x="381" y="352"/>
                </a:lnTo>
                <a:lnTo>
                  <a:pt x="375" y="351"/>
                </a:lnTo>
                <a:lnTo>
                  <a:pt x="375" y="351"/>
                </a:lnTo>
                <a:close/>
                <a:moveTo>
                  <a:pt x="112" y="351"/>
                </a:moveTo>
                <a:lnTo>
                  <a:pt x="106" y="352"/>
                </a:lnTo>
                <a:lnTo>
                  <a:pt x="100" y="353"/>
                </a:lnTo>
                <a:lnTo>
                  <a:pt x="94" y="356"/>
                </a:lnTo>
                <a:lnTo>
                  <a:pt x="89" y="360"/>
                </a:lnTo>
                <a:lnTo>
                  <a:pt x="86" y="365"/>
                </a:lnTo>
                <a:lnTo>
                  <a:pt x="84" y="370"/>
                </a:lnTo>
                <a:lnTo>
                  <a:pt x="81" y="376"/>
                </a:lnTo>
                <a:lnTo>
                  <a:pt x="81" y="382"/>
                </a:lnTo>
                <a:lnTo>
                  <a:pt x="81" y="388"/>
                </a:lnTo>
                <a:lnTo>
                  <a:pt x="84" y="394"/>
                </a:lnTo>
                <a:lnTo>
                  <a:pt x="86" y="400"/>
                </a:lnTo>
                <a:lnTo>
                  <a:pt x="89" y="405"/>
                </a:lnTo>
                <a:lnTo>
                  <a:pt x="94" y="408"/>
                </a:lnTo>
                <a:lnTo>
                  <a:pt x="100" y="412"/>
                </a:lnTo>
                <a:lnTo>
                  <a:pt x="106" y="413"/>
                </a:lnTo>
                <a:lnTo>
                  <a:pt x="112" y="414"/>
                </a:lnTo>
                <a:lnTo>
                  <a:pt x="119" y="413"/>
                </a:lnTo>
                <a:lnTo>
                  <a:pt x="125" y="412"/>
                </a:lnTo>
                <a:lnTo>
                  <a:pt x="129" y="408"/>
                </a:lnTo>
                <a:lnTo>
                  <a:pt x="134" y="405"/>
                </a:lnTo>
                <a:lnTo>
                  <a:pt x="138" y="400"/>
                </a:lnTo>
                <a:lnTo>
                  <a:pt x="141" y="394"/>
                </a:lnTo>
                <a:lnTo>
                  <a:pt x="142" y="388"/>
                </a:lnTo>
                <a:lnTo>
                  <a:pt x="143" y="382"/>
                </a:lnTo>
                <a:lnTo>
                  <a:pt x="142" y="376"/>
                </a:lnTo>
                <a:lnTo>
                  <a:pt x="141" y="370"/>
                </a:lnTo>
                <a:lnTo>
                  <a:pt x="138" y="365"/>
                </a:lnTo>
                <a:lnTo>
                  <a:pt x="134" y="360"/>
                </a:lnTo>
                <a:lnTo>
                  <a:pt x="129" y="356"/>
                </a:lnTo>
                <a:lnTo>
                  <a:pt x="125" y="353"/>
                </a:lnTo>
                <a:lnTo>
                  <a:pt x="119" y="352"/>
                </a:lnTo>
                <a:lnTo>
                  <a:pt x="112" y="351"/>
                </a:lnTo>
                <a:lnTo>
                  <a:pt x="112" y="351"/>
                </a:lnTo>
                <a:close/>
                <a:moveTo>
                  <a:pt x="201" y="518"/>
                </a:moveTo>
                <a:lnTo>
                  <a:pt x="195" y="520"/>
                </a:lnTo>
                <a:lnTo>
                  <a:pt x="189" y="522"/>
                </a:lnTo>
                <a:lnTo>
                  <a:pt x="183" y="524"/>
                </a:lnTo>
                <a:lnTo>
                  <a:pt x="179" y="528"/>
                </a:lnTo>
                <a:lnTo>
                  <a:pt x="175" y="532"/>
                </a:lnTo>
                <a:lnTo>
                  <a:pt x="173" y="538"/>
                </a:lnTo>
                <a:lnTo>
                  <a:pt x="170" y="544"/>
                </a:lnTo>
                <a:lnTo>
                  <a:pt x="170" y="550"/>
                </a:lnTo>
                <a:lnTo>
                  <a:pt x="170" y="557"/>
                </a:lnTo>
                <a:lnTo>
                  <a:pt x="173" y="563"/>
                </a:lnTo>
                <a:lnTo>
                  <a:pt x="175" y="568"/>
                </a:lnTo>
                <a:lnTo>
                  <a:pt x="179" y="572"/>
                </a:lnTo>
                <a:lnTo>
                  <a:pt x="183" y="576"/>
                </a:lnTo>
                <a:lnTo>
                  <a:pt x="189" y="579"/>
                </a:lnTo>
                <a:lnTo>
                  <a:pt x="195" y="581"/>
                </a:lnTo>
                <a:lnTo>
                  <a:pt x="201" y="582"/>
                </a:lnTo>
                <a:lnTo>
                  <a:pt x="208" y="581"/>
                </a:lnTo>
                <a:lnTo>
                  <a:pt x="214" y="579"/>
                </a:lnTo>
                <a:lnTo>
                  <a:pt x="219" y="576"/>
                </a:lnTo>
                <a:lnTo>
                  <a:pt x="223" y="572"/>
                </a:lnTo>
                <a:lnTo>
                  <a:pt x="227" y="568"/>
                </a:lnTo>
                <a:lnTo>
                  <a:pt x="230" y="563"/>
                </a:lnTo>
                <a:lnTo>
                  <a:pt x="231" y="557"/>
                </a:lnTo>
                <a:lnTo>
                  <a:pt x="233" y="550"/>
                </a:lnTo>
                <a:lnTo>
                  <a:pt x="231" y="544"/>
                </a:lnTo>
                <a:lnTo>
                  <a:pt x="230" y="538"/>
                </a:lnTo>
                <a:lnTo>
                  <a:pt x="227" y="532"/>
                </a:lnTo>
                <a:lnTo>
                  <a:pt x="223" y="528"/>
                </a:lnTo>
                <a:lnTo>
                  <a:pt x="219" y="524"/>
                </a:lnTo>
                <a:lnTo>
                  <a:pt x="214" y="522"/>
                </a:lnTo>
                <a:lnTo>
                  <a:pt x="208" y="520"/>
                </a:lnTo>
                <a:lnTo>
                  <a:pt x="201" y="518"/>
                </a:lnTo>
                <a:lnTo>
                  <a:pt x="201" y="518"/>
                </a:lnTo>
                <a:close/>
                <a:moveTo>
                  <a:pt x="288" y="518"/>
                </a:moveTo>
                <a:lnTo>
                  <a:pt x="282" y="520"/>
                </a:lnTo>
                <a:lnTo>
                  <a:pt x="276" y="522"/>
                </a:lnTo>
                <a:lnTo>
                  <a:pt x="270" y="524"/>
                </a:lnTo>
                <a:lnTo>
                  <a:pt x="266" y="528"/>
                </a:lnTo>
                <a:lnTo>
                  <a:pt x="262" y="532"/>
                </a:lnTo>
                <a:lnTo>
                  <a:pt x="260" y="538"/>
                </a:lnTo>
                <a:lnTo>
                  <a:pt x="257" y="544"/>
                </a:lnTo>
                <a:lnTo>
                  <a:pt x="257" y="550"/>
                </a:lnTo>
                <a:lnTo>
                  <a:pt x="257" y="557"/>
                </a:lnTo>
                <a:lnTo>
                  <a:pt x="260" y="563"/>
                </a:lnTo>
                <a:lnTo>
                  <a:pt x="262" y="568"/>
                </a:lnTo>
                <a:lnTo>
                  <a:pt x="266" y="572"/>
                </a:lnTo>
                <a:lnTo>
                  <a:pt x="270" y="576"/>
                </a:lnTo>
                <a:lnTo>
                  <a:pt x="276" y="579"/>
                </a:lnTo>
                <a:lnTo>
                  <a:pt x="282" y="581"/>
                </a:lnTo>
                <a:lnTo>
                  <a:pt x="288" y="582"/>
                </a:lnTo>
                <a:lnTo>
                  <a:pt x="295" y="581"/>
                </a:lnTo>
                <a:lnTo>
                  <a:pt x="301" y="579"/>
                </a:lnTo>
                <a:lnTo>
                  <a:pt x="305" y="576"/>
                </a:lnTo>
                <a:lnTo>
                  <a:pt x="310" y="572"/>
                </a:lnTo>
                <a:lnTo>
                  <a:pt x="315" y="568"/>
                </a:lnTo>
                <a:lnTo>
                  <a:pt x="317" y="563"/>
                </a:lnTo>
                <a:lnTo>
                  <a:pt x="320" y="557"/>
                </a:lnTo>
                <a:lnTo>
                  <a:pt x="320" y="550"/>
                </a:lnTo>
                <a:lnTo>
                  <a:pt x="320" y="544"/>
                </a:lnTo>
                <a:lnTo>
                  <a:pt x="317" y="538"/>
                </a:lnTo>
                <a:lnTo>
                  <a:pt x="315" y="532"/>
                </a:lnTo>
                <a:lnTo>
                  <a:pt x="310" y="528"/>
                </a:lnTo>
                <a:lnTo>
                  <a:pt x="305" y="524"/>
                </a:lnTo>
                <a:lnTo>
                  <a:pt x="301" y="522"/>
                </a:lnTo>
                <a:lnTo>
                  <a:pt x="295" y="520"/>
                </a:lnTo>
                <a:lnTo>
                  <a:pt x="288" y="518"/>
                </a:lnTo>
                <a:lnTo>
                  <a:pt x="288" y="518"/>
                </a:lnTo>
                <a:close/>
                <a:moveTo>
                  <a:pt x="405" y="550"/>
                </a:moveTo>
                <a:lnTo>
                  <a:pt x="405" y="550"/>
                </a:lnTo>
                <a:lnTo>
                  <a:pt x="405" y="464"/>
                </a:lnTo>
                <a:lnTo>
                  <a:pt x="405" y="457"/>
                </a:lnTo>
                <a:lnTo>
                  <a:pt x="403" y="451"/>
                </a:lnTo>
                <a:lnTo>
                  <a:pt x="401" y="447"/>
                </a:lnTo>
                <a:lnTo>
                  <a:pt x="397" y="442"/>
                </a:lnTo>
                <a:lnTo>
                  <a:pt x="392" y="437"/>
                </a:lnTo>
                <a:lnTo>
                  <a:pt x="386" y="435"/>
                </a:lnTo>
                <a:lnTo>
                  <a:pt x="381" y="433"/>
                </a:lnTo>
                <a:lnTo>
                  <a:pt x="375" y="433"/>
                </a:lnTo>
                <a:lnTo>
                  <a:pt x="368" y="433"/>
                </a:lnTo>
                <a:lnTo>
                  <a:pt x="362" y="435"/>
                </a:lnTo>
                <a:lnTo>
                  <a:pt x="357" y="437"/>
                </a:lnTo>
                <a:lnTo>
                  <a:pt x="352" y="442"/>
                </a:lnTo>
                <a:lnTo>
                  <a:pt x="349" y="447"/>
                </a:lnTo>
                <a:lnTo>
                  <a:pt x="345" y="451"/>
                </a:lnTo>
                <a:lnTo>
                  <a:pt x="343" y="457"/>
                </a:lnTo>
                <a:lnTo>
                  <a:pt x="343" y="464"/>
                </a:lnTo>
                <a:lnTo>
                  <a:pt x="343" y="550"/>
                </a:lnTo>
                <a:lnTo>
                  <a:pt x="343" y="550"/>
                </a:lnTo>
                <a:lnTo>
                  <a:pt x="343" y="550"/>
                </a:lnTo>
                <a:lnTo>
                  <a:pt x="344" y="557"/>
                </a:lnTo>
                <a:lnTo>
                  <a:pt x="345" y="563"/>
                </a:lnTo>
                <a:lnTo>
                  <a:pt x="349" y="568"/>
                </a:lnTo>
                <a:lnTo>
                  <a:pt x="352" y="572"/>
                </a:lnTo>
                <a:lnTo>
                  <a:pt x="357" y="576"/>
                </a:lnTo>
                <a:lnTo>
                  <a:pt x="362" y="579"/>
                </a:lnTo>
                <a:lnTo>
                  <a:pt x="368" y="581"/>
                </a:lnTo>
                <a:lnTo>
                  <a:pt x="375" y="582"/>
                </a:lnTo>
                <a:lnTo>
                  <a:pt x="381" y="581"/>
                </a:lnTo>
                <a:lnTo>
                  <a:pt x="386" y="579"/>
                </a:lnTo>
                <a:lnTo>
                  <a:pt x="392" y="576"/>
                </a:lnTo>
                <a:lnTo>
                  <a:pt x="397" y="572"/>
                </a:lnTo>
                <a:lnTo>
                  <a:pt x="401" y="568"/>
                </a:lnTo>
                <a:lnTo>
                  <a:pt x="403" y="563"/>
                </a:lnTo>
                <a:lnTo>
                  <a:pt x="405" y="557"/>
                </a:lnTo>
                <a:lnTo>
                  <a:pt x="405" y="550"/>
                </a:lnTo>
                <a:lnTo>
                  <a:pt x="405" y="550"/>
                </a:lnTo>
                <a:close/>
                <a:moveTo>
                  <a:pt x="112" y="518"/>
                </a:moveTo>
                <a:lnTo>
                  <a:pt x="106" y="520"/>
                </a:lnTo>
                <a:lnTo>
                  <a:pt x="100" y="522"/>
                </a:lnTo>
                <a:lnTo>
                  <a:pt x="94" y="524"/>
                </a:lnTo>
                <a:lnTo>
                  <a:pt x="89" y="528"/>
                </a:lnTo>
                <a:lnTo>
                  <a:pt x="86" y="532"/>
                </a:lnTo>
                <a:lnTo>
                  <a:pt x="84" y="538"/>
                </a:lnTo>
                <a:lnTo>
                  <a:pt x="81" y="544"/>
                </a:lnTo>
                <a:lnTo>
                  <a:pt x="81" y="550"/>
                </a:lnTo>
                <a:lnTo>
                  <a:pt x="81" y="557"/>
                </a:lnTo>
                <a:lnTo>
                  <a:pt x="84" y="563"/>
                </a:lnTo>
                <a:lnTo>
                  <a:pt x="86" y="568"/>
                </a:lnTo>
                <a:lnTo>
                  <a:pt x="89" y="572"/>
                </a:lnTo>
                <a:lnTo>
                  <a:pt x="94" y="576"/>
                </a:lnTo>
                <a:lnTo>
                  <a:pt x="100" y="579"/>
                </a:lnTo>
                <a:lnTo>
                  <a:pt x="106" y="581"/>
                </a:lnTo>
                <a:lnTo>
                  <a:pt x="112" y="582"/>
                </a:lnTo>
                <a:lnTo>
                  <a:pt x="119" y="581"/>
                </a:lnTo>
                <a:lnTo>
                  <a:pt x="125" y="579"/>
                </a:lnTo>
                <a:lnTo>
                  <a:pt x="129" y="576"/>
                </a:lnTo>
                <a:lnTo>
                  <a:pt x="134" y="572"/>
                </a:lnTo>
                <a:lnTo>
                  <a:pt x="138" y="568"/>
                </a:lnTo>
                <a:lnTo>
                  <a:pt x="141" y="563"/>
                </a:lnTo>
                <a:lnTo>
                  <a:pt x="142" y="557"/>
                </a:lnTo>
                <a:lnTo>
                  <a:pt x="143" y="550"/>
                </a:lnTo>
                <a:lnTo>
                  <a:pt x="142" y="544"/>
                </a:lnTo>
                <a:lnTo>
                  <a:pt x="141" y="538"/>
                </a:lnTo>
                <a:lnTo>
                  <a:pt x="138" y="532"/>
                </a:lnTo>
                <a:lnTo>
                  <a:pt x="134" y="528"/>
                </a:lnTo>
                <a:lnTo>
                  <a:pt x="129" y="524"/>
                </a:lnTo>
                <a:lnTo>
                  <a:pt x="125" y="522"/>
                </a:lnTo>
                <a:lnTo>
                  <a:pt x="119" y="520"/>
                </a:lnTo>
                <a:lnTo>
                  <a:pt x="112" y="518"/>
                </a:lnTo>
                <a:lnTo>
                  <a:pt x="112" y="518"/>
                </a:lnTo>
                <a:close/>
                <a:moveTo>
                  <a:pt x="201" y="433"/>
                </a:moveTo>
                <a:lnTo>
                  <a:pt x="195" y="433"/>
                </a:lnTo>
                <a:lnTo>
                  <a:pt x="189" y="435"/>
                </a:lnTo>
                <a:lnTo>
                  <a:pt x="183" y="437"/>
                </a:lnTo>
                <a:lnTo>
                  <a:pt x="179" y="442"/>
                </a:lnTo>
                <a:lnTo>
                  <a:pt x="175" y="447"/>
                </a:lnTo>
                <a:lnTo>
                  <a:pt x="173" y="451"/>
                </a:lnTo>
                <a:lnTo>
                  <a:pt x="170" y="457"/>
                </a:lnTo>
                <a:lnTo>
                  <a:pt x="170" y="464"/>
                </a:lnTo>
                <a:lnTo>
                  <a:pt x="170" y="470"/>
                </a:lnTo>
                <a:lnTo>
                  <a:pt x="173" y="476"/>
                </a:lnTo>
                <a:lnTo>
                  <a:pt x="175" y="482"/>
                </a:lnTo>
                <a:lnTo>
                  <a:pt x="179" y="487"/>
                </a:lnTo>
                <a:lnTo>
                  <a:pt x="183" y="490"/>
                </a:lnTo>
                <a:lnTo>
                  <a:pt x="189" y="493"/>
                </a:lnTo>
                <a:lnTo>
                  <a:pt x="195" y="495"/>
                </a:lnTo>
                <a:lnTo>
                  <a:pt x="201" y="495"/>
                </a:lnTo>
                <a:lnTo>
                  <a:pt x="208" y="495"/>
                </a:lnTo>
                <a:lnTo>
                  <a:pt x="214" y="493"/>
                </a:lnTo>
                <a:lnTo>
                  <a:pt x="219" y="490"/>
                </a:lnTo>
                <a:lnTo>
                  <a:pt x="223" y="487"/>
                </a:lnTo>
                <a:lnTo>
                  <a:pt x="227" y="482"/>
                </a:lnTo>
                <a:lnTo>
                  <a:pt x="230" y="476"/>
                </a:lnTo>
                <a:lnTo>
                  <a:pt x="231" y="470"/>
                </a:lnTo>
                <a:lnTo>
                  <a:pt x="233" y="464"/>
                </a:lnTo>
                <a:lnTo>
                  <a:pt x="231" y="457"/>
                </a:lnTo>
                <a:lnTo>
                  <a:pt x="230" y="451"/>
                </a:lnTo>
                <a:lnTo>
                  <a:pt x="227" y="447"/>
                </a:lnTo>
                <a:lnTo>
                  <a:pt x="223" y="442"/>
                </a:lnTo>
                <a:lnTo>
                  <a:pt x="219" y="437"/>
                </a:lnTo>
                <a:lnTo>
                  <a:pt x="214" y="435"/>
                </a:lnTo>
                <a:lnTo>
                  <a:pt x="208" y="433"/>
                </a:lnTo>
                <a:lnTo>
                  <a:pt x="201" y="433"/>
                </a:lnTo>
                <a:lnTo>
                  <a:pt x="201" y="433"/>
                </a:lnTo>
                <a:close/>
                <a:moveTo>
                  <a:pt x="288" y="433"/>
                </a:moveTo>
                <a:lnTo>
                  <a:pt x="282" y="433"/>
                </a:lnTo>
                <a:lnTo>
                  <a:pt x="276" y="435"/>
                </a:lnTo>
                <a:lnTo>
                  <a:pt x="270" y="437"/>
                </a:lnTo>
                <a:lnTo>
                  <a:pt x="266" y="442"/>
                </a:lnTo>
                <a:lnTo>
                  <a:pt x="262" y="447"/>
                </a:lnTo>
                <a:lnTo>
                  <a:pt x="260" y="451"/>
                </a:lnTo>
                <a:lnTo>
                  <a:pt x="257" y="457"/>
                </a:lnTo>
                <a:lnTo>
                  <a:pt x="257" y="464"/>
                </a:lnTo>
                <a:lnTo>
                  <a:pt x="257" y="470"/>
                </a:lnTo>
                <a:lnTo>
                  <a:pt x="260" y="476"/>
                </a:lnTo>
                <a:lnTo>
                  <a:pt x="262" y="482"/>
                </a:lnTo>
                <a:lnTo>
                  <a:pt x="266" y="487"/>
                </a:lnTo>
                <a:lnTo>
                  <a:pt x="270" y="490"/>
                </a:lnTo>
                <a:lnTo>
                  <a:pt x="276" y="493"/>
                </a:lnTo>
                <a:lnTo>
                  <a:pt x="282" y="495"/>
                </a:lnTo>
                <a:lnTo>
                  <a:pt x="288" y="495"/>
                </a:lnTo>
                <a:lnTo>
                  <a:pt x="295" y="495"/>
                </a:lnTo>
                <a:lnTo>
                  <a:pt x="301" y="493"/>
                </a:lnTo>
                <a:lnTo>
                  <a:pt x="305" y="490"/>
                </a:lnTo>
                <a:lnTo>
                  <a:pt x="310" y="487"/>
                </a:lnTo>
                <a:lnTo>
                  <a:pt x="315" y="482"/>
                </a:lnTo>
                <a:lnTo>
                  <a:pt x="317" y="476"/>
                </a:lnTo>
                <a:lnTo>
                  <a:pt x="320" y="470"/>
                </a:lnTo>
                <a:lnTo>
                  <a:pt x="320" y="464"/>
                </a:lnTo>
                <a:lnTo>
                  <a:pt x="320" y="457"/>
                </a:lnTo>
                <a:lnTo>
                  <a:pt x="317" y="451"/>
                </a:lnTo>
                <a:lnTo>
                  <a:pt x="315" y="447"/>
                </a:lnTo>
                <a:lnTo>
                  <a:pt x="310" y="442"/>
                </a:lnTo>
                <a:lnTo>
                  <a:pt x="305" y="437"/>
                </a:lnTo>
                <a:lnTo>
                  <a:pt x="301" y="435"/>
                </a:lnTo>
                <a:lnTo>
                  <a:pt x="295" y="433"/>
                </a:lnTo>
                <a:lnTo>
                  <a:pt x="288" y="433"/>
                </a:lnTo>
                <a:lnTo>
                  <a:pt x="288" y="433"/>
                </a:lnTo>
                <a:close/>
                <a:moveTo>
                  <a:pt x="112" y="433"/>
                </a:moveTo>
                <a:lnTo>
                  <a:pt x="106" y="433"/>
                </a:lnTo>
                <a:lnTo>
                  <a:pt x="100" y="435"/>
                </a:lnTo>
                <a:lnTo>
                  <a:pt x="94" y="437"/>
                </a:lnTo>
                <a:lnTo>
                  <a:pt x="89" y="442"/>
                </a:lnTo>
                <a:lnTo>
                  <a:pt x="86" y="447"/>
                </a:lnTo>
                <a:lnTo>
                  <a:pt x="84" y="451"/>
                </a:lnTo>
                <a:lnTo>
                  <a:pt x="81" y="457"/>
                </a:lnTo>
                <a:lnTo>
                  <a:pt x="81" y="464"/>
                </a:lnTo>
                <a:lnTo>
                  <a:pt x="81" y="470"/>
                </a:lnTo>
                <a:lnTo>
                  <a:pt x="84" y="476"/>
                </a:lnTo>
                <a:lnTo>
                  <a:pt x="86" y="482"/>
                </a:lnTo>
                <a:lnTo>
                  <a:pt x="89" y="487"/>
                </a:lnTo>
                <a:lnTo>
                  <a:pt x="94" y="490"/>
                </a:lnTo>
                <a:lnTo>
                  <a:pt x="100" y="493"/>
                </a:lnTo>
                <a:lnTo>
                  <a:pt x="106" y="495"/>
                </a:lnTo>
                <a:lnTo>
                  <a:pt x="112" y="495"/>
                </a:lnTo>
                <a:lnTo>
                  <a:pt x="119" y="495"/>
                </a:lnTo>
                <a:lnTo>
                  <a:pt x="125" y="493"/>
                </a:lnTo>
                <a:lnTo>
                  <a:pt x="129" y="490"/>
                </a:lnTo>
                <a:lnTo>
                  <a:pt x="134" y="487"/>
                </a:lnTo>
                <a:lnTo>
                  <a:pt x="138" y="482"/>
                </a:lnTo>
                <a:lnTo>
                  <a:pt x="141" y="476"/>
                </a:lnTo>
                <a:lnTo>
                  <a:pt x="142" y="470"/>
                </a:lnTo>
                <a:lnTo>
                  <a:pt x="143" y="464"/>
                </a:lnTo>
                <a:lnTo>
                  <a:pt x="142" y="457"/>
                </a:lnTo>
                <a:lnTo>
                  <a:pt x="141" y="451"/>
                </a:lnTo>
                <a:lnTo>
                  <a:pt x="138" y="447"/>
                </a:lnTo>
                <a:lnTo>
                  <a:pt x="134" y="442"/>
                </a:lnTo>
                <a:lnTo>
                  <a:pt x="129" y="437"/>
                </a:lnTo>
                <a:lnTo>
                  <a:pt x="125" y="435"/>
                </a:lnTo>
                <a:lnTo>
                  <a:pt x="119" y="433"/>
                </a:lnTo>
                <a:lnTo>
                  <a:pt x="112" y="433"/>
                </a:lnTo>
                <a:lnTo>
                  <a:pt x="112" y="433"/>
                </a:lnTo>
                <a:close/>
                <a:moveTo>
                  <a:pt x="112" y="265"/>
                </a:moveTo>
                <a:lnTo>
                  <a:pt x="106" y="266"/>
                </a:lnTo>
                <a:lnTo>
                  <a:pt x="100" y="267"/>
                </a:lnTo>
                <a:lnTo>
                  <a:pt x="94" y="271"/>
                </a:lnTo>
                <a:lnTo>
                  <a:pt x="89" y="274"/>
                </a:lnTo>
                <a:lnTo>
                  <a:pt x="86" y="279"/>
                </a:lnTo>
                <a:lnTo>
                  <a:pt x="84" y="284"/>
                </a:lnTo>
                <a:lnTo>
                  <a:pt x="81" y="290"/>
                </a:lnTo>
                <a:lnTo>
                  <a:pt x="81" y="297"/>
                </a:lnTo>
                <a:lnTo>
                  <a:pt x="81" y="302"/>
                </a:lnTo>
                <a:lnTo>
                  <a:pt x="84" y="308"/>
                </a:lnTo>
                <a:lnTo>
                  <a:pt x="86" y="314"/>
                </a:lnTo>
                <a:lnTo>
                  <a:pt x="89" y="319"/>
                </a:lnTo>
                <a:lnTo>
                  <a:pt x="94" y="322"/>
                </a:lnTo>
                <a:lnTo>
                  <a:pt x="100" y="325"/>
                </a:lnTo>
                <a:lnTo>
                  <a:pt x="106" y="327"/>
                </a:lnTo>
                <a:lnTo>
                  <a:pt x="112" y="328"/>
                </a:lnTo>
                <a:lnTo>
                  <a:pt x="119" y="327"/>
                </a:lnTo>
                <a:lnTo>
                  <a:pt x="125" y="325"/>
                </a:lnTo>
                <a:lnTo>
                  <a:pt x="129" y="322"/>
                </a:lnTo>
                <a:lnTo>
                  <a:pt x="134" y="319"/>
                </a:lnTo>
                <a:lnTo>
                  <a:pt x="138" y="314"/>
                </a:lnTo>
                <a:lnTo>
                  <a:pt x="141" y="308"/>
                </a:lnTo>
                <a:lnTo>
                  <a:pt x="142" y="302"/>
                </a:lnTo>
                <a:lnTo>
                  <a:pt x="143" y="297"/>
                </a:lnTo>
                <a:lnTo>
                  <a:pt x="142" y="290"/>
                </a:lnTo>
                <a:lnTo>
                  <a:pt x="141" y="284"/>
                </a:lnTo>
                <a:lnTo>
                  <a:pt x="138" y="279"/>
                </a:lnTo>
                <a:lnTo>
                  <a:pt x="134" y="274"/>
                </a:lnTo>
                <a:lnTo>
                  <a:pt x="129" y="271"/>
                </a:lnTo>
                <a:lnTo>
                  <a:pt x="125" y="267"/>
                </a:lnTo>
                <a:lnTo>
                  <a:pt x="119" y="266"/>
                </a:lnTo>
                <a:lnTo>
                  <a:pt x="112" y="265"/>
                </a:lnTo>
                <a:lnTo>
                  <a:pt x="112" y="265"/>
                </a:lnTo>
                <a:close/>
                <a:moveTo>
                  <a:pt x="189" y="153"/>
                </a:moveTo>
                <a:lnTo>
                  <a:pt x="189" y="116"/>
                </a:lnTo>
                <a:lnTo>
                  <a:pt x="180" y="153"/>
                </a:lnTo>
                <a:lnTo>
                  <a:pt x="189" y="153"/>
                </a:lnTo>
                <a:close/>
                <a:moveTo>
                  <a:pt x="212" y="96"/>
                </a:moveTo>
                <a:lnTo>
                  <a:pt x="182" y="96"/>
                </a:lnTo>
                <a:lnTo>
                  <a:pt x="163" y="153"/>
                </a:lnTo>
                <a:lnTo>
                  <a:pt x="163" y="167"/>
                </a:lnTo>
                <a:lnTo>
                  <a:pt x="189" y="167"/>
                </a:lnTo>
                <a:lnTo>
                  <a:pt x="189" y="183"/>
                </a:lnTo>
                <a:lnTo>
                  <a:pt x="212" y="183"/>
                </a:lnTo>
                <a:lnTo>
                  <a:pt x="212" y="167"/>
                </a:lnTo>
                <a:lnTo>
                  <a:pt x="217" y="167"/>
                </a:lnTo>
                <a:lnTo>
                  <a:pt x="217" y="153"/>
                </a:lnTo>
                <a:lnTo>
                  <a:pt x="212" y="153"/>
                </a:lnTo>
                <a:lnTo>
                  <a:pt x="212" y="96"/>
                </a:lnTo>
                <a:close/>
                <a:moveTo>
                  <a:pt x="269" y="96"/>
                </a:moveTo>
                <a:lnTo>
                  <a:pt x="222" y="96"/>
                </a:lnTo>
                <a:lnTo>
                  <a:pt x="222" y="139"/>
                </a:lnTo>
                <a:lnTo>
                  <a:pt x="243" y="139"/>
                </a:lnTo>
                <a:lnTo>
                  <a:pt x="243" y="137"/>
                </a:lnTo>
                <a:lnTo>
                  <a:pt x="243" y="135"/>
                </a:lnTo>
                <a:lnTo>
                  <a:pt x="244" y="135"/>
                </a:lnTo>
                <a:lnTo>
                  <a:pt x="244" y="133"/>
                </a:lnTo>
                <a:lnTo>
                  <a:pt x="246" y="132"/>
                </a:lnTo>
                <a:lnTo>
                  <a:pt x="248" y="132"/>
                </a:lnTo>
                <a:lnTo>
                  <a:pt x="249" y="132"/>
                </a:lnTo>
                <a:lnTo>
                  <a:pt x="250" y="133"/>
                </a:lnTo>
                <a:lnTo>
                  <a:pt x="251" y="137"/>
                </a:lnTo>
                <a:lnTo>
                  <a:pt x="251" y="140"/>
                </a:lnTo>
                <a:lnTo>
                  <a:pt x="251" y="158"/>
                </a:lnTo>
                <a:lnTo>
                  <a:pt x="251" y="165"/>
                </a:lnTo>
                <a:lnTo>
                  <a:pt x="251" y="167"/>
                </a:lnTo>
                <a:lnTo>
                  <a:pt x="251" y="169"/>
                </a:lnTo>
                <a:lnTo>
                  <a:pt x="250" y="170"/>
                </a:lnTo>
                <a:lnTo>
                  <a:pt x="249" y="171"/>
                </a:lnTo>
                <a:lnTo>
                  <a:pt x="248" y="171"/>
                </a:lnTo>
                <a:lnTo>
                  <a:pt x="246" y="170"/>
                </a:lnTo>
                <a:lnTo>
                  <a:pt x="243" y="167"/>
                </a:lnTo>
                <a:lnTo>
                  <a:pt x="243" y="163"/>
                </a:lnTo>
                <a:lnTo>
                  <a:pt x="243" y="156"/>
                </a:lnTo>
                <a:lnTo>
                  <a:pt x="243" y="150"/>
                </a:lnTo>
                <a:lnTo>
                  <a:pt x="222" y="150"/>
                </a:lnTo>
                <a:lnTo>
                  <a:pt x="222" y="155"/>
                </a:lnTo>
                <a:lnTo>
                  <a:pt x="222" y="165"/>
                </a:lnTo>
                <a:lnTo>
                  <a:pt x="224" y="173"/>
                </a:lnTo>
                <a:lnTo>
                  <a:pt x="228" y="178"/>
                </a:lnTo>
                <a:lnTo>
                  <a:pt x="234" y="182"/>
                </a:lnTo>
                <a:lnTo>
                  <a:pt x="240" y="184"/>
                </a:lnTo>
                <a:lnTo>
                  <a:pt x="248" y="185"/>
                </a:lnTo>
                <a:lnTo>
                  <a:pt x="255" y="184"/>
                </a:lnTo>
                <a:lnTo>
                  <a:pt x="261" y="183"/>
                </a:lnTo>
                <a:lnTo>
                  <a:pt x="266" y="180"/>
                </a:lnTo>
                <a:lnTo>
                  <a:pt x="269" y="177"/>
                </a:lnTo>
                <a:lnTo>
                  <a:pt x="271" y="173"/>
                </a:lnTo>
                <a:lnTo>
                  <a:pt x="273" y="169"/>
                </a:lnTo>
                <a:lnTo>
                  <a:pt x="274" y="164"/>
                </a:lnTo>
                <a:lnTo>
                  <a:pt x="274" y="156"/>
                </a:lnTo>
                <a:lnTo>
                  <a:pt x="274" y="143"/>
                </a:lnTo>
                <a:lnTo>
                  <a:pt x="274" y="137"/>
                </a:lnTo>
                <a:lnTo>
                  <a:pt x="273" y="131"/>
                </a:lnTo>
                <a:lnTo>
                  <a:pt x="271" y="126"/>
                </a:lnTo>
                <a:lnTo>
                  <a:pt x="269" y="124"/>
                </a:lnTo>
                <a:lnTo>
                  <a:pt x="267" y="122"/>
                </a:lnTo>
                <a:lnTo>
                  <a:pt x="263" y="120"/>
                </a:lnTo>
                <a:lnTo>
                  <a:pt x="260" y="119"/>
                </a:lnTo>
                <a:lnTo>
                  <a:pt x="255" y="119"/>
                </a:lnTo>
                <a:lnTo>
                  <a:pt x="251" y="119"/>
                </a:lnTo>
                <a:lnTo>
                  <a:pt x="248" y="120"/>
                </a:lnTo>
                <a:lnTo>
                  <a:pt x="244" y="122"/>
                </a:lnTo>
                <a:lnTo>
                  <a:pt x="242" y="125"/>
                </a:lnTo>
                <a:lnTo>
                  <a:pt x="242" y="110"/>
                </a:lnTo>
                <a:lnTo>
                  <a:pt x="269" y="110"/>
                </a:lnTo>
                <a:lnTo>
                  <a:pt x="269" y="96"/>
                </a:lnTo>
                <a:close/>
                <a:moveTo>
                  <a:pt x="310" y="118"/>
                </a:moveTo>
                <a:lnTo>
                  <a:pt x="310" y="112"/>
                </a:lnTo>
                <a:lnTo>
                  <a:pt x="310" y="110"/>
                </a:lnTo>
                <a:lnTo>
                  <a:pt x="309" y="109"/>
                </a:lnTo>
                <a:lnTo>
                  <a:pt x="307" y="108"/>
                </a:lnTo>
                <a:lnTo>
                  <a:pt x="304" y="109"/>
                </a:lnTo>
                <a:lnTo>
                  <a:pt x="303" y="110"/>
                </a:lnTo>
                <a:lnTo>
                  <a:pt x="303" y="112"/>
                </a:lnTo>
                <a:lnTo>
                  <a:pt x="302" y="118"/>
                </a:lnTo>
                <a:lnTo>
                  <a:pt x="302" y="160"/>
                </a:lnTo>
                <a:lnTo>
                  <a:pt x="303" y="166"/>
                </a:lnTo>
                <a:lnTo>
                  <a:pt x="303" y="170"/>
                </a:lnTo>
                <a:lnTo>
                  <a:pt x="304" y="171"/>
                </a:lnTo>
                <a:lnTo>
                  <a:pt x="307" y="171"/>
                </a:lnTo>
                <a:lnTo>
                  <a:pt x="308" y="171"/>
                </a:lnTo>
                <a:lnTo>
                  <a:pt x="309" y="170"/>
                </a:lnTo>
                <a:lnTo>
                  <a:pt x="310" y="166"/>
                </a:lnTo>
                <a:lnTo>
                  <a:pt x="310" y="162"/>
                </a:lnTo>
                <a:lnTo>
                  <a:pt x="310" y="118"/>
                </a:lnTo>
                <a:close/>
                <a:moveTo>
                  <a:pt x="332" y="125"/>
                </a:moveTo>
                <a:lnTo>
                  <a:pt x="331" y="117"/>
                </a:lnTo>
                <a:lnTo>
                  <a:pt x="331" y="111"/>
                </a:lnTo>
                <a:lnTo>
                  <a:pt x="329" y="106"/>
                </a:lnTo>
                <a:lnTo>
                  <a:pt x="327" y="103"/>
                </a:lnTo>
                <a:lnTo>
                  <a:pt x="323" y="99"/>
                </a:lnTo>
                <a:lnTo>
                  <a:pt x="318" y="97"/>
                </a:lnTo>
                <a:lnTo>
                  <a:pt x="312" y="95"/>
                </a:lnTo>
                <a:lnTo>
                  <a:pt x="305" y="95"/>
                </a:lnTo>
                <a:lnTo>
                  <a:pt x="298" y="96"/>
                </a:lnTo>
                <a:lnTo>
                  <a:pt x="291" y="98"/>
                </a:lnTo>
                <a:lnTo>
                  <a:pt x="285" y="102"/>
                </a:lnTo>
                <a:lnTo>
                  <a:pt x="283" y="108"/>
                </a:lnTo>
                <a:lnTo>
                  <a:pt x="281" y="115"/>
                </a:lnTo>
                <a:lnTo>
                  <a:pt x="281" y="125"/>
                </a:lnTo>
                <a:lnTo>
                  <a:pt x="281" y="156"/>
                </a:lnTo>
                <a:lnTo>
                  <a:pt x="281" y="164"/>
                </a:lnTo>
                <a:lnTo>
                  <a:pt x="282" y="169"/>
                </a:lnTo>
                <a:lnTo>
                  <a:pt x="284" y="173"/>
                </a:lnTo>
                <a:lnTo>
                  <a:pt x="287" y="177"/>
                </a:lnTo>
                <a:lnTo>
                  <a:pt x="290" y="180"/>
                </a:lnTo>
                <a:lnTo>
                  <a:pt x="295" y="183"/>
                </a:lnTo>
                <a:lnTo>
                  <a:pt x="301" y="184"/>
                </a:lnTo>
                <a:lnTo>
                  <a:pt x="308" y="185"/>
                </a:lnTo>
                <a:lnTo>
                  <a:pt x="314" y="184"/>
                </a:lnTo>
                <a:lnTo>
                  <a:pt x="318" y="183"/>
                </a:lnTo>
                <a:lnTo>
                  <a:pt x="323" y="180"/>
                </a:lnTo>
                <a:lnTo>
                  <a:pt x="327" y="177"/>
                </a:lnTo>
                <a:lnTo>
                  <a:pt x="329" y="173"/>
                </a:lnTo>
                <a:lnTo>
                  <a:pt x="331" y="169"/>
                </a:lnTo>
                <a:lnTo>
                  <a:pt x="331" y="163"/>
                </a:lnTo>
                <a:lnTo>
                  <a:pt x="332" y="155"/>
                </a:lnTo>
                <a:lnTo>
                  <a:pt x="332" y="125"/>
                </a:lnTo>
                <a:close/>
                <a:moveTo>
                  <a:pt x="369" y="118"/>
                </a:moveTo>
                <a:lnTo>
                  <a:pt x="369" y="112"/>
                </a:lnTo>
                <a:lnTo>
                  <a:pt x="369" y="110"/>
                </a:lnTo>
                <a:lnTo>
                  <a:pt x="368" y="109"/>
                </a:lnTo>
                <a:lnTo>
                  <a:pt x="365" y="108"/>
                </a:lnTo>
                <a:lnTo>
                  <a:pt x="363" y="109"/>
                </a:lnTo>
                <a:lnTo>
                  <a:pt x="362" y="110"/>
                </a:lnTo>
                <a:lnTo>
                  <a:pt x="362" y="112"/>
                </a:lnTo>
                <a:lnTo>
                  <a:pt x="362" y="118"/>
                </a:lnTo>
                <a:lnTo>
                  <a:pt x="362" y="160"/>
                </a:lnTo>
                <a:lnTo>
                  <a:pt x="362" y="166"/>
                </a:lnTo>
                <a:lnTo>
                  <a:pt x="362" y="170"/>
                </a:lnTo>
                <a:lnTo>
                  <a:pt x="363" y="171"/>
                </a:lnTo>
                <a:lnTo>
                  <a:pt x="365" y="171"/>
                </a:lnTo>
                <a:lnTo>
                  <a:pt x="368" y="171"/>
                </a:lnTo>
                <a:lnTo>
                  <a:pt x="369" y="170"/>
                </a:lnTo>
                <a:lnTo>
                  <a:pt x="369" y="166"/>
                </a:lnTo>
                <a:lnTo>
                  <a:pt x="369" y="162"/>
                </a:lnTo>
                <a:lnTo>
                  <a:pt x="369" y="118"/>
                </a:lnTo>
                <a:close/>
                <a:moveTo>
                  <a:pt x="391" y="125"/>
                </a:moveTo>
                <a:lnTo>
                  <a:pt x="390" y="117"/>
                </a:lnTo>
                <a:lnTo>
                  <a:pt x="390" y="111"/>
                </a:lnTo>
                <a:lnTo>
                  <a:pt x="389" y="106"/>
                </a:lnTo>
                <a:lnTo>
                  <a:pt x="386" y="103"/>
                </a:lnTo>
                <a:lnTo>
                  <a:pt x="383" y="99"/>
                </a:lnTo>
                <a:lnTo>
                  <a:pt x="377" y="97"/>
                </a:lnTo>
                <a:lnTo>
                  <a:pt x="371" y="95"/>
                </a:lnTo>
                <a:lnTo>
                  <a:pt x="365" y="95"/>
                </a:lnTo>
                <a:lnTo>
                  <a:pt x="357" y="96"/>
                </a:lnTo>
                <a:lnTo>
                  <a:pt x="350" y="98"/>
                </a:lnTo>
                <a:lnTo>
                  <a:pt x="345" y="102"/>
                </a:lnTo>
                <a:lnTo>
                  <a:pt x="342" y="108"/>
                </a:lnTo>
                <a:lnTo>
                  <a:pt x="341" y="115"/>
                </a:lnTo>
                <a:lnTo>
                  <a:pt x="339" y="125"/>
                </a:lnTo>
                <a:lnTo>
                  <a:pt x="339" y="156"/>
                </a:lnTo>
                <a:lnTo>
                  <a:pt x="339" y="164"/>
                </a:lnTo>
                <a:lnTo>
                  <a:pt x="341" y="169"/>
                </a:lnTo>
                <a:lnTo>
                  <a:pt x="343" y="173"/>
                </a:lnTo>
                <a:lnTo>
                  <a:pt x="345" y="177"/>
                </a:lnTo>
                <a:lnTo>
                  <a:pt x="349" y="180"/>
                </a:lnTo>
                <a:lnTo>
                  <a:pt x="354" y="183"/>
                </a:lnTo>
                <a:lnTo>
                  <a:pt x="359" y="184"/>
                </a:lnTo>
                <a:lnTo>
                  <a:pt x="366" y="185"/>
                </a:lnTo>
                <a:lnTo>
                  <a:pt x="372" y="184"/>
                </a:lnTo>
                <a:lnTo>
                  <a:pt x="377" y="183"/>
                </a:lnTo>
                <a:lnTo>
                  <a:pt x="382" y="180"/>
                </a:lnTo>
                <a:lnTo>
                  <a:pt x="385" y="177"/>
                </a:lnTo>
                <a:lnTo>
                  <a:pt x="388" y="173"/>
                </a:lnTo>
                <a:lnTo>
                  <a:pt x="390" y="169"/>
                </a:lnTo>
                <a:lnTo>
                  <a:pt x="390" y="163"/>
                </a:lnTo>
                <a:lnTo>
                  <a:pt x="391" y="155"/>
                </a:lnTo>
                <a:lnTo>
                  <a:pt x="391" y="125"/>
                </a:lnTo>
                <a:close/>
                <a:moveTo>
                  <a:pt x="149" y="133"/>
                </a:moveTo>
                <a:lnTo>
                  <a:pt x="154" y="131"/>
                </a:lnTo>
                <a:lnTo>
                  <a:pt x="156" y="128"/>
                </a:lnTo>
                <a:lnTo>
                  <a:pt x="158" y="124"/>
                </a:lnTo>
                <a:lnTo>
                  <a:pt x="159" y="117"/>
                </a:lnTo>
                <a:lnTo>
                  <a:pt x="158" y="112"/>
                </a:lnTo>
                <a:lnTo>
                  <a:pt x="158" y="108"/>
                </a:lnTo>
                <a:lnTo>
                  <a:pt x="155" y="104"/>
                </a:lnTo>
                <a:lnTo>
                  <a:pt x="153" y="101"/>
                </a:lnTo>
                <a:lnTo>
                  <a:pt x="149" y="98"/>
                </a:lnTo>
                <a:lnTo>
                  <a:pt x="145" y="96"/>
                </a:lnTo>
                <a:lnTo>
                  <a:pt x="139" y="95"/>
                </a:lnTo>
                <a:lnTo>
                  <a:pt x="132" y="95"/>
                </a:lnTo>
                <a:lnTo>
                  <a:pt x="126" y="95"/>
                </a:lnTo>
                <a:lnTo>
                  <a:pt x="121" y="96"/>
                </a:lnTo>
                <a:lnTo>
                  <a:pt x="116" y="97"/>
                </a:lnTo>
                <a:lnTo>
                  <a:pt x="114" y="98"/>
                </a:lnTo>
                <a:lnTo>
                  <a:pt x="112" y="102"/>
                </a:lnTo>
                <a:lnTo>
                  <a:pt x="109" y="105"/>
                </a:lnTo>
                <a:lnTo>
                  <a:pt x="108" y="110"/>
                </a:lnTo>
                <a:lnTo>
                  <a:pt x="108" y="116"/>
                </a:lnTo>
                <a:lnTo>
                  <a:pt x="108" y="123"/>
                </a:lnTo>
                <a:lnTo>
                  <a:pt x="129" y="123"/>
                </a:lnTo>
                <a:lnTo>
                  <a:pt x="129" y="116"/>
                </a:lnTo>
                <a:lnTo>
                  <a:pt x="129" y="112"/>
                </a:lnTo>
                <a:lnTo>
                  <a:pt x="131" y="109"/>
                </a:lnTo>
                <a:lnTo>
                  <a:pt x="132" y="108"/>
                </a:lnTo>
                <a:lnTo>
                  <a:pt x="134" y="108"/>
                </a:lnTo>
                <a:lnTo>
                  <a:pt x="135" y="108"/>
                </a:lnTo>
                <a:lnTo>
                  <a:pt x="136" y="109"/>
                </a:lnTo>
                <a:lnTo>
                  <a:pt x="138" y="111"/>
                </a:lnTo>
                <a:lnTo>
                  <a:pt x="138" y="115"/>
                </a:lnTo>
                <a:lnTo>
                  <a:pt x="138" y="120"/>
                </a:lnTo>
                <a:lnTo>
                  <a:pt x="138" y="124"/>
                </a:lnTo>
                <a:lnTo>
                  <a:pt x="136" y="126"/>
                </a:lnTo>
                <a:lnTo>
                  <a:pt x="135" y="128"/>
                </a:lnTo>
                <a:lnTo>
                  <a:pt x="134" y="129"/>
                </a:lnTo>
                <a:lnTo>
                  <a:pt x="131" y="129"/>
                </a:lnTo>
                <a:lnTo>
                  <a:pt x="125" y="130"/>
                </a:lnTo>
                <a:lnTo>
                  <a:pt x="125" y="142"/>
                </a:lnTo>
                <a:lnTo>
                  <a:pt x="129" y="143"/>
                </a:lnTo>
                <a:lnTo>
                  <a:pt x="133" y="143"/>
                </a:lnTo>
                <a:lnTo>
                  <a:pt x="135" y="144"/>
                </a:lnTo>
                <a:lnTo>
                  <a:pt x="136" y="146"/>
                </a:lnTo>
                <a:lnTo>
                  <a:pt x="138" y="149"/>
                </a:lnTo>
                <a:lnTo>
                  <a:pt x="138" y="153"/>
                </a:lnTo>
                <a:lnTo>
                  <a:pt x="138" y="159"/>
                </a:lnTo>
                <a:lnTo>
                  <a:pt x="138" y="166"/>
                </a:lnTo>
                <a:lnTo>
                  <a:pt x="136" y="170"/>
                </a:lnTo>
                <a:lnTo>
                  <a:pt x="135" y="171"/>
                </a:lnTo>
                <a:lnTo>
                  <a:pt x="133" y="171"/>
                </a:lnTo>
                <a:lnTo>
                  <a:pt x="132" y="171"/>
                </a:lnTo>
                <a:lnTo>
                  <a:pt x="131" y="170"/>
                </a:lnTo>
                <a:lnTo>
                  <a:pt x="129" y="167"/>
                </a:lnTo>
                <a:lnTo>
                  <a:pt x="129" y="163"/>
                </a:lnTo>
                <a:lnTo>
                  <a:pt x="129" y="149"/>
                </a:lnTo>
                <a:lnTo>
                  <a:pt x="108" y="149"/>
                </a:lnTo>
                <a:lnTo>
                  <a:pt x="108" y="156"/>
                </a:lnTo>
                <a:lnTo>
                  <a:pt x="108" y="166"/>
                </a:lnTo>
                <a:lnTo>
                  <a:pt x="109" y="172"/>
                </a:lnTo>
                <a:lnTo>
                  <a:pt x="113" y="177"/>
                </a:lnTo>
                <a:lnTo>
                  <a:pt x="118" y="182"/>
                </a:lnTo>
                <a:lnTo>
                  <a:pt x="125" y="184"/>
                </a:lnTo>
                <a:lnTo>
                  <a:pt x="134" y="185"/>
                </a:lnTo>
                <a:lnTo>
                  <a:pt x="142" y="184"/>
                </a:lnTo>
                <a:lnTo>
                  <a:pt x="148" y="182"/>
                </a:lnTo>
                <a:lnTo>
                  <a:pt x="154" y="178"/>
                </a:lnTo>
                <a:lnTo>
                  <a:pt x="156" y="173"/>
                </a:lnTo>
                <a:lnTo>
                  <a:pt x="159" y="166"/>
                </a:lnTo>
                <a:lnTo>
                  <a:pt x="159" y="157"/>
                </a:lnTo>
                <a:lnTo>
                  <a:pt x="159" y="145"/>
                </a:lnTo>
                <a:lnTo>
                  <a:pt x="156" y="139"/>
                </a:lnTo>
                <a:lnTo>
                  <a:pt x="154" y="136"/>
                </a:lnTo>
                <a:lnTo>
                  <a:pt x="149" y="133"/>
                </a:lnTo>
                <a:lnTo>
                  <a:pt x="149" y="133"/>
                </a:lnTo>
                <a:close/>
                <a:moveTo>
                  <a:pt x="44" y="0"/>
                </a:moveTo>
                <a:lnTo>
                  <a:pt x="435" y="0"/>
                </a:lnTo>
                <a:lnTo>
                  <a:pt x="443" y="1"/>
                </a:lnTo>
                <a:lnTo>
                  <a:pt x="451" y="3"/>
                </a:lnTo>
                <a:lnTo>
                  <a:pt x="459" y="8"/>
                </a:lnTo>
                <a:lnTo>
                  <a:pt x="465" y="12"/>
                </a:lnTo>
                <a:lnTo>
                  <a:pt x="470" y="20"/>
                </a:lnTo>
                <a:lnTo>
                  <a:pt x="474" y="27"/>
                </a:lnTo>
                <a:lnTo>
                  <a:pt x="477" y="35"/>
                </a:lnTo>
                <a:lnTo>
                  <a:pt x="478" y="43"/>
                </a:lnTo>
                <a:lnTo>
                  <a:pt x="478" y="611"/>
                </a:lnTo>
                <a:lnTo>
                  <a:pt x="477" y="619"/>
                </a:lnTo>
                <a:lnTo>
                  <a:pt x="474" y="628"/>
                </a:lnTo>
                <a:lnTo>
                  <a:pt x="470" y="635"/>
                </a:lnTo>
                <a:lnTo>
                  <a:pt x="465" y="642"/>
                </a:lnTo>
                <a:lnTo>
                  <a:pt x="459" y="646"/>
                </a:lnTo>
                <a:lnTo>
                  <a:pt x="451" y="650"/>
                </a:lnTo>
                <a:lnTo>
                  <a:pt x="443" y="653"/>
                </a:lnTo>
                <a:lnTo>
                  <a:pt x="435" y="653"/>
                </a:lnTo>
                <a:lnTo>
                  <a:pt x="44" y="653"/>
                </a:lnTo>
                <a:lnTo>
                  <a:pt x="34" y="653"/>
                </a:lnTo>
                <a:lnTo>
                  <a:pt x="26" y="650"/>
                </a:lnTo>
                <a:lnTo>
                  <a:pt x="19" y="646"/>
                </a:lnTo>
                <a:lnTo>
                  <a:pt x="13" y="642"/>
                </a:lnTo>
                <a:lnTo>
                  <a:pt x="7" y="635"/>
                </a:lnTo>
                <a:lnTo>
                  <a:pt x="4" y="628"/>
                </a:lnTo>
                <a:lnTo>
                  <a:pt x="1" y="619"/>
                </a:lnTo>
                <a:lnTo>
                  <a:pt x="0" y="611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7" y="20"/>
                </a:lnTo>
                <a:lnTo>
                  <a:pt x="13" y="12"/>
                </a:lnTo>
                <a:lnTo>
                  <a:pt x="19" y="8"/>
                </a:lnTo>
                <a:lnTo>
                  <a:pt x="26" y="3"/>
                </a:lnTo>
                <a:lnTo>
                  <a:pt x="34" y="1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4" name="Google Shape;974;p37"/>
          <p:cNvSpPr/>
          <p:nvPr/>
        </p:nvSpPr>
        <p:spPr>
          <a:xfrm>
            <a:off x="7976030" y="1178236"/>
            <a:ext cx="263454" cy="289539"/>
          </a:xfrm>
          <a:custGeom>
            <a:rect b="b" l="l" r="r" t="t"/>
            <a:pathLst>
              <a:path extrusionOk="0" h="664" w="606">
                <a:moveTo>
                  <a:pt x="139" y="175"/>
                </a:moveTo>
                <a:lnTo>
                  <a:pt x="129" y="177"/>
                </a:lnTo>
                <a:lnTo>
                  <a:pt x="121" y="182"/>
                </a:lnTo>
                <a:lnTo>
                  <a:pt x="114" y="187"/>
                </a:lnTo>
                <a:lnTo>
                  <a:pt x="108" y="192"/>
                </a:lnTo>
                <a:lnTo>
                  <a:pt x="104" y="200"/>
                </a:lnTo>
                <a:lnTo>
                  <a:pt x="100" y="207"/>
                </a:lnTo>
                <a:lnTo>
                  <a:pt x="98" y="214"/>
                </a:lnTo>
                <a:lnTo>
                  <a:pt x="97" y="222"/>
                </a:lnTo>
                <a:lnTo>
                  <a:pt x="98" y="228"/>
                </a:lnTo>
                <a:lnTo>
                  <a:pt x="99" y="235"/>
                </a:lnTo>
                <a:lnTo>
                  <a:pt x="102" y="242"/>
                </a:lnTo>
                <a:lnTo>
                  <a:pt x="107" y="248"/>
                </a:lnTo>
                <a:lnTo>
                  <a:pt x="113" y="254"/>
                </a:lnTo>
                <a:lnTo>
                  <a:pt x="120" y="258"/>
                </a:lnTo>
                <a:lnTo>
                  <a:pt x="128" y="263"/>
                </a:lnTo>
                <a:lnTo>
                  <a:pt x="139" y="268"/>
                </a:lnTo>
                <a:lnTo>
                  <a:pt x="139" y="175"/>
                </a:lnTo>
                <a:close/>
                <a:moveTo>
                  <a:pt x="445" y="13"/>
                </a:moveTo>
                <a:lnTo>
                  <a:pt x="402" y="0"/>
                </a:lnTo>
                <a:lnTo>
                  <a:pt x="219" y="651"/>
                </a:lnTo>
                <a:lnTo>
                  <a:pt x="263" y="664"/>
                </a:lnTo>
                <a:lnTo>
                  <a:pt x="309" y="500"/>
                </a:lnTo>
                <a:lnTo>
                  <a:pt x="322" y="509"/>
                </a:lnTo>
                <a:lnTo>
                  <a:pt x="336" y="518"/>
                </a:lnTo>
                <a:lnTo>
                  <a:pt x="351" y="526"/>
                </a:lnTo>
                <a:lnTo>
                  <a:pt x="368" y="532"/>
                </a:lnTo>
                <a:lnTo>
                  <a:pt x="384" y="536"/>
                </a:lnTo>
                <a:lnTo>
                  <a:pt x="403" y="540"/>
                </a:lnTo>
                <a:lnTo>
                  <a:pt x="423" y="542"/>
                </a:lnTo>
                <a:lnTo>
                  <a:pt x="443" y="543"/>
                </a:lnTo>
                <a:lnTo>
                  <a:pt x="463" y="542"/>
                </a:lnTo>
                <a:lnTo>
                  <a:pt x="483" y="540"/>
                </a:lnTo>
                <a:lnTo>
                  <a:pt x="500" y="535"/>
                </a:lnTo>
                <a:lnTo>
                  <a:pt x="519" y="529"/>
                </a:lnTo>
                <a:lnTo>
                  <a:pt x="535" y="522"/>
                </a:lnTo>
                <a:lnTo>
                  <a:pt x="552" y="514"/>
                </a:lnTo>
                <a:lnTo>
                  <a:pt x="567" y="504"/>
                </a:lnTo>
                <a:lnTo>
                  <a:pt x="582" y="492"/>
                </a:lnTo>
                <a:lnTo>
                  <a:pt x="526" y="454"/>
                </a:lnTo>
                <a:lnTo>
                  <a:pt x="517" y="460"/>
                </a:lnTo>
                <a:lnTo>
                  <a:pt x="507" y="465"/>
                </a:lnTo>
                <a:lnTo>
                  <a:pt x="498" y="469"/>
                </a:lnTo>
                <a:lnTo>
                  <a:pt x="487" y="474"/>
                </a:lnTo>
                <a:lnTo>
                  <a:pt x="477" y="477"/>
                </a:lnTo>
                <a:lnTo>
                  <a:pt x="466" y="479"/>
                </a:lnTo>
                <a:lnTo>
                  <a:pt x="455" y="480"/>
                </a:lnTo>
                <a:lnTo>
                  <a:pt x="443" y="481"/>
                </a:lnTo>
                <a:lnTo>
                  <a:pt x="433" y="481"/>
                </a:lnTo>
                <a:lnTo>
                  <a:pt x="424" y="480"/>
                </a:lnTo>
                <a:lnTo>
                  <a:pt x="415" y="479"/>
                </a:lnTo>
                <a:lnTo>
                  <a:pt x="406" y="477"/>
                </a:lnTo>
                <a:lnTo>
                  <a:pt x="397" y="474"/>
                </a:lnTo>
                <a:lnTo>
                  <a:pt x="390" y="472"/>
                </a:lnTo>
                <a:lnTo>
                  <a:pt x="382" y="468"/>
                </a:lnTo>
                <a:lnTo>
                  <a:pt x="375" y="465"/>
                </a:lnTo>
                <a:lnTo>
                  <a:pt x="362" y="455"/>
                </a:lnTo>
                <a:lnTo>
                  <a:pt x="350" y="445"/>
                </a:lnTo>
                <a:lnTo>
                  <a:pt x="339" y="433"/>
                </a:lnTo>
                <a:lnTo>
                  <a:pt x="331" y="420"/>
                </a:lnTo>
                <a:lnTo>
                  <a:pt x="336" y="401"/>
                </a:lnTo>
                <a:lnTo>
                  <a:pt x="505" y="401"/>
                </a:lnTo>
                <a:lnTo>
                  <a:pt x="505" y="365"/>
                </a:lnTo>
                <a:lnTo>
                  <a:pt x="347" y="365"/>
                </a:lnTo>
                <a:lnTo>
                  <a:pt x="356" y="335"/>
                </a:lnTo>
                <a:lnTo>
                  <a:pt x="505" y="335"/>
                </a:lnTo>
                <a:lnTo>
                  <a:pt x="505" y="298"/>
                </a:lnTo>
                <a:lnTo>
                  <a:pt x="365" y="298"/>
                </a:lnTo>
                <a:lnTo>
                  <a:pt x="389" y="215"/>
                </a:lnTo>
                <a:lnTo>
                  <a:pt x="401" y="210"/>
                </a:lnTo>
                <a:lnTo>
                  <a:pt x="415" y="207"/>
                </a:lnTo>
                <a:lnTo>
                  <a:pt x="429" y="204"/>
                </a:lnTo>
                <a:lnTo>
                  <a:pt x="443" y="203"/>
                </a:lnTo>
                <a:lnTo>
                  <a:pt x="457" y="204"/>
                </a:lnTo>
                <a:lnTo>
                  <a:pt x="471" y="207"/>
                </a:lnTo>
                <a:lnTo>
                  <a:pt x="485" y="210"/>
                </a:lnTo>
                <a:lnTo>
                  <a:pt x="497" y="214"/>
                </a:lnTo>
                <a:lnTo>
                  <a:pt x="510" y="219"/>
                </a:lnTo>
                <a:lnTo>
                  <a:pt x="521" y="227"/>
                </a:lnTo>
                <a:lnTo>
                  <a:pt x="532" y="235"/>
                </a:lnTo>
                <a:lnTo>
                  <a:pt x="541" y="243"/>
                </a:lnTo>
                <a:lnTo>
                  <a:pt x="545" y="246"/>
                </a:lnTo>
                <a:lnTo>
                  <a:pt x="547" y="249"/>
                </a:lnTo>
                <a:lnTo>
                  <a:pt x="606" y="216"/>
                </a:lnTo>
                <a:lnTo>
                  <a:pt x="599" y="208"/>
                </a:lnTo>
                <a:lnTo>
                  <a:pt x="592" y="201"/>
                </a:lnTo>
                <a:lnTo>
                  <a:pt x="577" y="188"/>
                </a:lnTo>
                <a:lnTo>
                  <a:pt x="560" y="176"/>
                </a:lnTo>
                <a:lnTo>
                  <a:pt x="543" y="165"/>
                </a:lnTo>
                <a:lnTo>
                  <a:pt x="525" y="157"/>
                </a:lnTo>
                <a:lnTo>
                  <a:pt x="505" y="150"/>
                </a:lnTo>
                <a:lnTo>
                  <a:pt x="485" y="146"/>
                </a:lnTo>
                <a:lnTo>
                  <a:pt x="465" y="142"/>
                </a:lnTo>
                <a:lnTo>
                  <a:pt x="443" y="141"/>
                </a:lnTo>
                <a:lnTo>
                  <a:pt x="425" y="142"/>
                </a:lnTo>
                <a:lnTo>
                  <a:pt x="409" y="143"/>
                </a:lnTo>
                <a:lnTo>
                  <a:pt x="445" y="13"/>
                </a:lnTo>
                <a:close/>
                <a:moveTo>
                  <a:pt x="187" y="459"/>
                </a:moveTo>
                <a:lnTo>
                  <a:pt x="201" y="455"/>
                </a:lnTo>
                <a:lnTo>
                  <a:pt x="214" y="451"/>
                </a:lnTo>
                <a:lnTo>
                  <a:pt x="195" y="518"/>
                </a:lnTo>
                <a:lnTo>
                  <a:pt x="190" y="518"/>
                </a:lnTo>
                <a:lnTo>
                  <a:pt x="187" y="519"/>
                </a:lnTo>
                <a:lnTo>
                  <a:pt x="187" y="546"/>
                </a:lnTo>
                <a:lnTo>
                  <a:pt x="181" y="568"/>
                </a:lnTo>
                <a:lnTo>
                  <a:pt x="139" y="568"/>
                </a:lnTo>
                <a:lnTo>
                  <a:pt x="139" y="519"/>
                </a:lnTo>
                <a:lnTo>
                  <a:pt x="125" y="518"/>
                </a:lnTo>
                <a:lnTo>
                  <a:pt x="112" y="515"/>
                </a:lnTo>
                <a:lnTo>
                  <a:pt x="99" y="512"/>
                </a:lnTo>
                <a:lnTo>
                  <a:pt x="87" y="508"/>
                </a:lnTo>
                <a:lnTo>
                  <a:pt x="75" y="504"/>
                </a:lnTo>
                <a:lnTo>
                  <a:pt x="65" y="498"/>
                </a:lnTo>
                <a:lnTo>
                  <a:pt x="55" y="492"/>
                </a:lnTo>
                <a:lnTo>
                  <a:pt x="46" y="485"/>
                </a:lnTo>
                <a:lnTo>
                  <a:pt x="38" y="478"/>
                </a:lnTo>
                <a:lnTo>
                  <a:pt x="30" y="469"/>
                </a:lnTo>
                <a:lnTo>
                  <a:pt x="23" y="460"/>
                </a:lnTo>
                <a:lnTo>
                  <a:pt x="17" y="451"/>
                </a:lnTo>
                <a:lnTo>
                  <a:pt x="12" y="440"/>
                </a:lnTo>
                <a:lnTo>
                  <a:pt x="7" y="428"/>
                </a:lnTo>
                <a:lnTo>
                  <a:pt x="4" y="417"/>
                </a:lnTo>
                <a:lnTo>
                  <a:pt x="0" y="404"/>
                </a:lnTo>
                <a:lnTo>
                  <a:pt x="86" y="396"/>
                </a:lnTo>
                <a:lnTo>
                  <a:pt x="89" y="406"/>
                </a:lnTo>
                <a:lnTo>
                  <a:pt x="94" y="415"/>
                </a:lnTo>
                <a:lnTo>
                  <a:pt x="100" y="425"/>
                </a:lnTo>
                <a:lnTo>
                  <a:pt x="106" y="433"/>
                </a:lnTo>
                <a:lnTo>
                  <a:pt x="114" y="440"/>
                </a:lnTo>
                <a:lnTo>
                  <a:pt x="121" y="446"/>
                </a:lnTo>
                <a:lnTo>
                  <a:pt x="131" y="451"/>
                </a:lnTo>
                <a:lnTo>
                  <a:pt x="139" y="455"/>
                </a:lnTo>
                <a:lnTo>
                  <a:pt x="139" y="343"/>
                </a:lnTo>
                <a:lnTo>
                  <a:pt x="124" y="339"/>
                </a:lnTo>
                <a:lnTo>
                  <a:pt x="108" y="335"/>
                </a:lnTo>
                <a:lnTo>
                  <a:pt x="95" y="330"/>
                </a:lnTo>
                <a:lnTo>
                  <a:pt x="82" y="324"/>
                </a:lnTo>
                <a:lnTo>
                  <a:pt x="72" y="318"/>
                </a:lnTo>
                <a:lnTo>
                  <a:pt x="61" y="312"/>
                </a:lnTo>
                <a:lnTo>
                  <a:pt x="52" y="305"/>
                </a:lnTo>
                <a:lnTo>
                  <a:pt x="44" y="298"/>
                </a:lnTo>
                <a:lnTo>
                  <a:pt x="37" y="290"/>
                </a:lnTo>
                <a:lnTo>
                  <a:pt x="31" y="282"/>
                </a:lnTo>
                <a:lnTo>
                  <a:pt x="26" y="273"/>
                </a:lnTo>
                <a:lnTo>
                  <a:pt x="21" y="264"/>
                </a:lnTo>
                <a:lnTo>
                  <a:pt x="18" y="255"/>
                </a:lnTo>
                <a:lnTo>
                  <a:pt x="16" y="245"/>
                </a:lnTo>
                <a:lnTo>
                  <a:pt x="14" y="235"/>
                </a:lnTo>
                <a:lnTo>
                  <a:pt x="14" y="224"/>
                </a:lnTo>
                <a:lnTo>
                  <a:pt x="14" y="214"/>
                </a:lnTo>
                <a:lnTo>
                  <a:pt x="16" y="203"/>
                </a:lnTo>
                <a:lnTo>
                  <a:pt x="19" y="194"/>
                </a:lnTo>
                <a:lnTo>
                  <a:pt x="23" y="184"/>
                </a:lnTo>
                <a:lnTo>
                  <a:pt x="27" y="175"/>
                </a:lnTo>
                <a:lnTo>
                  <a:pt x="33" y="167"/>
                </a:lnTo>
                <a:lnTo>
                  <a:pt x="40" y="158"/>
                </a:lnTo>
                <a:lnTo>
                  <a:pt x="48" y="151"/>
                </a:lnTo>
                <a:lnTo>
                  <a:pt x="57" y="143"/>
                </a:lnTo>
                <a:lnTo>
                  <a:pt x="66" y="137"/>
                </a:lnTo>
                <a:lnTo>
                  <a:pt x="77" y="131"/>
                </a:lnTo>
                <a:lnTo>
                  <a:pt x="88" y="127"/>
                </a:lnTo>
                <a:lnTo>
                  <a:pt x="99" y="123"/>
                </a:lnTo>
                <a:lnTo>
                  <a:pt x="112" y="121"/>
                </a:lnTo>
                <a:lnTo>
                  <a:pt x="125" y="119"/>
                </a:lnTo>
                <a:lnTo>
                  <a:pt x="139" y="116"/>
                </a:lnTo>
                <a:lnTo>
                  <a:pt x="139" y="90"/>
                </a:lnTo>
                <a:lnTo>
                  <a:pt x="187" y="90"/>
                </a:lnTo>
                <a:lnTo>
                  <a:pt x="187" y="116"/>
                </a:lnTo>
                <a:lnTo>
                  <a:pt x="200" y="119"/>
                </a:lnTo>
                <a:lnTo>
                  <a:pt x="212" y="120"/>
                </a:lnTo>
                <a:lnTo>
                  <a:pt x="223" y="123"/>
                </a:lnTo>
                <a:lnTo>
                  <a:pt x="234" y="127"/>
                </a:lnTo>
                <a:lnTo>
                  <a:pt x="244" y="130"/>
                </a:lnTo>
                <a:lnTo>
                  <a:pt x="254" y="135"/>
                </a:lnTo>
                <a:lnTo>
                  <a:pt x="263" y="140"/>
                </a:lnTo>
                <a:lnTo>
                  <a:pt x="271" y="146"/>
                </a:lnTo>
                <a:lnTo>
                  <a:pt x="282" y="156"/>
                </a:lnTo>
                <a:lnTo>
                  <a:pt x="293" y="167"/>
                </a:lnTo>
                <a:lnTo>
                  <a:pt x="280" y="212"/>
                </a:lnTo>
                <a:lnTo>
                  <a:pt x="227" y="218"/>
                </a:lnTo>
                <a:lnTo>
                  <a:pt x="224" y="211"/>
                </a:lnTo>
                <a:lnTo>
                  <a:pt x="221" y="204"/>
                </a:lnTo>
                <a:lnTo>
                  <a:pt x="217" y="197"/>
                </a:lnTo>
                <a:lnTo>
                  <a:pt x="213" y="192"/>
                </a:lnTo>
                <a:lnTo>
                  <a:pt x="208" y="187"/>
                </a:lnTo>
                <a:lnTo>
                  <a:pt x="201" y="183"/>
                </a:lnTo>
                <a:lnTo>
                  <a:pt x="194" y="178"/>
                </a:lnTo>
                <a:lnTo>
                  <a:pt x="187" y="176"/>
                </a:lnTo>
                <a:lnTo>
                  <a:pt x="187" y="281"/>
                </a:lnTo>
                <a:lnTo>
                  <a:pt x="207" y="284"/>
                </a:lnTo>
                <a:lnTo>
                  <a:pt x="224" y="290"/>
                </a:lnTo>
                <a:lnTo>
                  <a:pt x="241" y="295"/>
                </a:lnTo>
                <a:lnTo>
                  <a:pt x="255" y="300"/>
                </a:lnTo>
                <a:lnTo>
                  <a:pt x="234" y="378"/>
                </a:lnTo>
                <a:lnTo>
                  <a:pt x="231" y="377"/>
                </a:lnTo>
                <a:lnTo>
                  <a:pt x="230" y="374"/>
                </a:lnTo>
                <a:lnTo>
                  <a:pt x="222" y="369"/>
                </a:lnTo>
                <a:lnTo>
                  <a:pt x="213" y="363"/>
                </a:lnTo>
                <a:lnTo>
                  <a:pt x="201" y="358"/>
                </a:lnTo>
                <a:lnTo>
                  <a:pt x="187" y="354"/>
                </a:lnTo>
                <a:lnTo>
                  <a:pt x="187" y="4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5" name="Google Shape;975;p37"/>
          <p:cNvSpPr/>
          <p:nvPr/>
        </p:nvSpPr>
        <p:spPr>
          <a:xfrm>
            <a:off x="8377732" y="784361"/>
            <a:ext cx="273888" cy="255629"/>
          </a:xfrm>
          <a:custGeom>
            <a:rect b="b" l="l" r="r" t="t"/>
            <a:pathLst>
              <a:path extrusionOk="0" h="586" w="633">
                <a:moveTo>
                  <a:pt x="554" y="82"/>
                </a:moveTo>
                <a:lnTo>
                  <a:pt x="544" y="84"/>
                </a:lnTo>
                <a:lnTo>
                  <a:pt x="534" y="86"/>
                </a:lnTo>
                <a:lnTo>
                  <a:pt x="522" y="89"/>
                </a:lnTo>
                <a:lnTo>
                  <a:pt x="510" y="93"/>
                </a:lnTo>
                <a:lnTo>
                  <a:pt x="498" y="99"/>
                </a:lnTo>
                <a:lnTo>
                  <a:pt x="488" y="103"/>
                </a:lnTo>
                <a:lnTo>
                  <a:pt x="479" y="109"/>
                </a:lnTo>
                <a:lnTo>
                  <a:pt x="470" y="114"/>
                </a:lnTo>
                <a:lnTo>
                  <a:pt x="463" y="119"/>
                </a:lnTo>
                <a:lnTo>
                  <a:pt x="461" y="121"/>
                </a:lnTo>
                <a:lnTo>
                  <a:pt x="464" y="121"/>
                </a:lnTo>
                <a:lnTo>
                  <a:pt x="473" y="120"/>
                </a:lnTo>
                <a:lnTo>
                  <a:pt x="482" y="119"/>
                </a:lnTo>
                <a:lnTo>
                  <a:pt x="493" y="116"/>
                </a:lnTo>
                <a:lnTo>
                  <a:pt x="504" y="113"/>
                </a:lnTo>
                <a:lnTo>
                  <a:pt x="516" y="108"/>
                </a:lnTo>
                <a:lnTo>
                  <a:pt x="528" y="103"/>
                </a:lnTo>
                <a:lnTo>
                  <a:pt x="538" y="99"/>
                </a:lnTo>
                <a:lnTo>
                  <a:pt x="548" y="93"/>
                </a:lnTo>
                <a:lnTo>
                  <a:pt x="556" y="88"/>
                </a:lnTo>
                <a:lnTo>
                  <a:pt x="563" y="82"/>
                </a:lnTo>
                <a:lnTo>
                  <a:pt x="565" y="81"/>
                </a:lnTo>
                <a:lnTo>
                  <a:pt x="563" y="81"/>
                </a:lnTo>
                <a:lnTo>
                  <a:pt x="554" y="82"/>
                </a:lnTo>
                <a:close/>
                <a:moveTo>
                  <a:pt x="549" y="140"/>
                </a:moveTo>
                <a:lnTo>
                  <a:pt x="542" y="121"/>
                </a:lnTo>
                <a:lnTo>
                  <a:pt x="538" y="123"/>
                </a:lnTo>
                <a:lnTo>
                  <a:pt x="535" y="125"/>
                </a:lnTo>
                <a:lnTo>
                  <a:pt x="542" y="143"/>
                </a:lnTo>
                <a:lnTo>
                  <a:pt x="545" y="142"/>
                </a:lnTo>
                <a:lnTo>
                  <a:pt x="549" y="140"/>
                </a:lnTo>
                <a:lnTo>
                  <a:pt x="549" y="140"/>
                </a:lnTo>
                <a:close/>
                <a:moveTo>
                  <a:pt x="508" y="135"/>
                </a:moveTo>
                <a:lnTo>
                  <a:pt x="515" y="154"/>
                </a:lnTo>
                <a:lnTo>
                  <a:pt x="518" y="153"/>
                </a:lnTo>
                <a:lnTo>
                  <a:pt x="522" y="152"/>
                </a:lnTo>
                <a:lnTo>
                  <a:pt x="514" y="133"/>
                </a:lnTo>
                <a:lnTo>
                  <a:pt x="510" y="134"/>
                </a:lnTo>
                <a:lnTo>
                  <a:pt x="508" y="135"/>
                </a:lnTo>
                <a:lnTo>
                  <a:pt x="508" y="135"/>
                </a:lnTo>
                <a:close/>
                <a:moveTo>
                  <a:pt x="570" y="128"/>
                </a:moveTo>
                <a:lnTo>
                  <a:pt x="563" y="109"/>
                </a:lnTo>
                <a:lnTo>
                  <a:pt x="561" y="111"/>
                </a:lnTo>
                <a:lnTo>
                  <a:pt x="558" y="113"/>
                </a:lnTo>
                <a:lnTo>
                  <a:pt x="565" y="132"/>
                </a:lnTo>
                <a:lnTo>
                  <a:pt x="568" y="129"/>
                </a:lnTo>
                <a:lnTo>
                  <a:pt x="570" y="128"/>
                </a:lnTo>
                <a:lnTo>
                  <a:pt x="570" y="128"/>
                </a:lnTo>
                <a:close/>
                <a:moveTo>
                  <a:pt x="571" y="103"/>
                </a:moveTo>
                <a:lnTo>
                  <a:pt x="578" y="122"/>
                </a:lnTo>
                <a:lnTo>
                  <a:pt x="581" y="121"/>
                </a:lnTo>
                <a:lnTo>
                  <a:pt x="581" y="120"/>
                </a:lnTo>
                <a:lnTo>
                  <a:pt x="581" y="119"/>
                </a:lnTo>
                <a:lnTo>
                  <a:pt x="574" y="101"/>
                </a:lnTo>
                <a:lnTo>
                  <a:pt x="572" y="102"/>
                </a:lnTo>
                <a:lnTo>
                  <a:pt x="571" y="103"/>
                </a:lnTo>
                <a:lnTo>
                  <a:pt x="571" y="103"/>
                </a:lnTo>
                <a:close/>
                <a:moveTo>
                  <a:pt x="482" y="160"/>
                </a:moveTo>
                <a:lnTo>
                  <a:pt x="475" y="141"/>
                </a:lnTo>
                <a:lnTo>
                  <a:pt x="475" y="141"/>
                </a:lnTo>
                <a:lnTo>
                  <a:pt x="472" y="142"/>
                </a:lnTo>
                <a:lnTo>
                  <a:pt x="468" y="142"/>
                </a:lnTo>
                <a:lnTo>
                  <a:pt x="475" y="160"/>
                </a:lnTo>
                <a:lnTo>
                  <a:pt x="476" y="161"/>
                </a:lnTo>
                <a:lnTo>
                  <a:pt x="477" y="161"/>
                </a:lnTo>
                <a:lnTo>
                  <a:pt x="482" y="160"/>
                </a:lnTo>
                <a:lnTo>
                  <a:pt x="482" y="160"/>
                </a:lnTo>
                <a:close/>
                <a:moveTo>
                  <a:pt x="484" y="140"/>
                </a:moveTo>
                <a:lnTo>
                  <a:pt x="491" y="159"/>
                </a:lnTo>
                <a:lnTo>
                  <a:pt x="495" y="159"/>
                </a:lnTo>
                <a:lnTo>
                  <a:pt x="498" y="157"/>
                </a:lnTo>
                <a:lnTo>
                  <a:pt x="491" y="139"/>
                </a:lnTo>
                <a:lnTo>
                  <a:pt x="488" y="140"/>
                </a:lnTo>
                <a:lnTo>
                  <a:pt x="484" y="140"/>
                </a:lnTo>
                <a:lnTo>
                  <a:pt x="484" y="140"/>
                </a:lnTo>
                <a:close/>
                <a:moveTo>
                  <a:pt x="502" y="73"/>
                </a:moveTo>
                <a:lnTo>
                  <a:pt x="516" y="68"/>
                </a:lnTo>
                <a:lnTo>
                  <a:pt x="529" y="65"/>
                </a:lnTo>
                <a:lnTo>
                  <a:pt x="541" y="61"/>
                </a:lnTo>
                <a:lnTo>
                  <a:pt x="551" y="60"/>
                </a:lnTo>
                <a:lnTo>
                  <a:pt x="564" y="60"/>
                </a:lnTo>
                <a:lnTo>
                  <a:pt x="575" y="62"/>
                </a:lnTo>
                <a:lnTo>
                  <a:pt x="578" y="64"/>
                </a:lnTo>
                <a:lnTo>
                  <a:pt x="582" y="66"/>
                </a:lnTo>
                <a:lnTo>
                  <a:pt x="584" y="69"/>
                </a:lnTo>
                <a:lnTo>
                  <a:pt x="587" y="73"/>
                </a:lnTo>
                <a:lnTo>
                  <a:pt x="602" y="113"/>
                </a:lnTo>
                <a:lnTo>
                  <a:pt x="602" y="113"/>
                </a:lnTo>
                <a:lnTo>
                  <a:pt x="602" y="113"/>
                </a:lnTo>
                <a:lnTo>
                  <a:pt x="603" y="116"/>
                </a:lnTo>
                <a:lnTo>
                  <a:pt x="603" y="121"/>
                </a:lnTo>
                <a:lnTo>
                  <a:pt x="602" y="125"/>
                </a:lnTo>
                <a:lnTo>
                  <a:pt x="599" y="129"/>
                </a:lnTo>
                <a:lnTo>
                  <a:pt x="594" y="136"/>
                </a:lnTo>
                <a:lnTo>
                  <a:pt x="584" y="145"/>
                </a:lnTo>
                <a:lnTo>
                  <a:pt x="575" y="152"/>
                </a:lnTo>
                <a:lnTo>
                  <a:pt x="564" y="157"/>
                </a:lnTo>
                <a:lnTo>
                  <a:pt x="552" y="163"/>
                </a:lnTo>
                <a:lnTo>
                  <a:pt x="540" y="169"/>
                </a:lnTo>
                <a:lnTo>
                  <a:pt x="525" y="174"/>
                </a:lnTo>
                <a:lnTo>
                  <a:pt x="513" y="177"/>
                </a:lnTo>
                <a:lnTo>
                  <a:pt x="501" y="180"/>
                </a:lnTo>
                <a:lnTo>
                  <a:pt x="490" y="181"/>
                </a:lnTo>
                <a:lnTo>
                  <a:pt x="479" y="181"/>
                </a:lnTo>
                <a:lnTo>
                  <a:pt x="469" y="180"/>
                </a:lnTo>
                <a:lnTo>
                  <a:pt x="464" y="177"/>
                </a:lnTo>
                <a:lnTo>
                  <a:pt x="461" y="176"/>
                </a:lnTo>
                <a:lnTo>
                  <a:pt x="459" y="173"/>
                </a:lnTo>
                <a:lnTo>
                  <a:pt x="456" y="170"/>
                </a:lnTo>
                <a:lnTo>
                  <a:pt x="456" y="170"/>
                </a:lnTo>
                <a:lnTo>
                  <a:pt x="456" y="169"/>
                </a:lnTo>
                <a:lnTo>
                  <a:pt x="456" y="169"/>
                </a:lnTo>
                <a:lnTo>
                  <a:pt x="455" y="168"/>
                </a:lnTo>
                <a:lnTo>
                  <a:pt x="455" y="168"/>
                </a:lnTo>
                <a:lnTo>
                  <a:pt x="455" y="167"/>
                </a:lnTo>
                <a:lnTo>
                  <a:pt x="441" y="130"/>
                </a:lnTo>
                <a:lnTo>
                  <a:pt x="441" y="129"/>
                </a:lnTo>
                <a:lnTo>
                  <a:pt x="441" y="129"/>
                </a:lnTo>
                <a:lnTo>
                  <a:pt x="440" y="125"/>
                </a:lnTo>
                <a:lnTo>
                  <a:pt x="440" y="121"/>
                </a:lnTo>
                <a:lnTo>
                  <a:pt x="440" y="118"/>
                </a:lnTo>
                <a:lnTo>
                  <a:pt x="442" y="113"/>
                </a:lnTo>
                <a:lnTo>
                  <a:pt x="448" y="105"/>
                </a:lnTo>
                <a:lnTo>
                  <a:pt x="457" y="96"/>
                </a:lnTo>
                <a:lnTo>
                  <a:pt x="467" y="91"/>
                </a:lnTo>
                <a:lnTo>
                  <a:pt x="477" y="85"/>
                </a:lnTo>
                <a:lnTo>
                  <a:pt x="489" y="79"/>
                </a:lnTo>
                <a:lnTo>
                  <a:pt x="502" y="73"/>
                </a:lnTo>
                <a:lnTo>
                  <a:pt x="502" y="73"/>
                </a:lnTo>
                <a:close/>
                <a:moveTo>
                  <a:pt x="383" y="227"/>
                </a:moveTo>
                <a:lnTo>
                  <a:pt x="389" y="233"/>
                </a:lnTo>
                <a:lnTo>
                  <a:pt x="392" y="234"/>
                </a:lnTo>
                <a:lnTo>
                  <a:pt x="389" y="234"/>
                </a:lnTo>
                <a:lnTo>
                  <a:pt x="381" y="233"/>
                </a:lnTo>
                <a:lnTo>
                  <a:pt x="372" y="231"/>
                </a:lnTo>
                <a:lnTo>
                  <a:pt x="362" y="229"/>
                </a:lnTo>
                <a:lnTo>
                  <a:pt x="352" y="226"/>
                </a:lnTo>
                <a:lnTo>
                  <a:pt x="340" y="221"/>
                </a:lnTo>
                <a:lnTo>
                  <a:pt x="329" y="216"/>
                </a:lnTo>
                <a:lnTo>
                  <a:pt x="319" y="211"/>
                </a:lnTo>
                <a:lnTo>
                  <a:pt x="311" y="207"/>
                </a:lnTo>
                <a:lnTo>
                  <a:pt x="304" y="201"/>
                </a:lnTo>
                <a:lnTo>
                  <a:pt x="297" y="196"/>
                </a:lnTo>
                <a:lnTo>
                  <a:pt x="294" y="195"/>
                </a:lnTo>
                <a:lnTo>
                  <a:pt x="297" y="195"/>
                </a:lnTo>
                <a:lnTo>
                  <a:pt x="305" y="196"/>
                </a:lnTo>
                <a:lnTo>
                  <a:pt x="314" y="197"/>
                </a:lnTo>
                <a:lnTo>
                  <a:pt x="324" y="200"/>
                </a:lnTo>
                <a:lnTo>
                  <a:pt x="334" y="203"/>
                </a:lnTo>
                <a:lnTo>
                  <a:pt x="346" y="207"/>
                </a:lnTo>
                <a:lnTo>
                  <a:pt x="358" y="211"/>
                </a:lnTo>
                <a:lnTo>
                  <a:pt x="367" y="217"/>
                </a:lnTo>
                <a:lnTo>
                  <a:pt x="375" y="222"/>
                </a:lnTo>
                <a:lnTo>
                  <a:pt x="383" y="227"/>
                </a:lnTo>
                <a:lnTo>
                  <a:pt x="383" y="227"/>
                </a:lnTo>
                <a:close/>
                <a:moveTo>
                  <a:pt x="342" y="264"/>
                </a:moveTo>
                <a:lnTo>
                  <a:pt x="349" y="247"/>
                </a:lnTo>
                <a:lnTo>
                  <a:pt x="346" y="245"/>
                </a:lnTo>
                <a:lnTo>
                  <a:pt x="342" y="244"/>
                </a:lnTo>
                <a:lnTo>
                  <a:pt x="335" y="262"/>
                </a:lnTo>
                <a:lnTo>
                  <a:pt x="339" y="263"/>
                </a:lnTo>
                <a:lnTo>
                  <a:pt x="342" y="264"/>
                </a:lnTo>
                <a:lnTo>
                  <a:pt x="342" y="264"/>
                </a:lnTo>
                <a:close/>
                <a:moveTo>
                  <a:pt x="318" y="234"/>
                </a:moveTo>
                <a:lnTo>
                  <a:pt x="311" y="251"/>
                </a:lnTo>
                <a:lnTo>
                  <a:pt x="313" y="253"/>
                </a:lnTo>
                <a:lnTo>
                  <a:pt x="317" y="255"/>
                </a:lnTo>
                <a:lnTo>
                  <a:pt x="324" y="237"/>
                </a:lnTo>
                <a:lnTo>
                  <a:pt x="320" y="235"/>
                </a:lnTo>
                <a:lnTo>
                  <a:pt x="318" y="234"/>
                </a:lnTo>
                <a:lnTo>
                  <a:pt x="318" y="234"/>
                </a:lnTo>
                <a:close/>
                <a:moveTo>
                  <a:pt x="366" y="269"/>
                </a:moveTo>
                <a:lnTo>
                  <a:pt x="373" y="253"/>
                </a:lnTo>
                <a:lnTo>
                  <a:pt x="369" y="251"/>
                </a:lnTo>
                <a:lnTo>
                  <a:pt x="367" y="251"/>
                </a:lnTo>
                <a:lnTo>
                  <a:pt x="360" y="269"/>
                </a:lnTo>
                <a:lnTo>
                  <a:pt x="362" y="269"/>
                </a:lnTo>
                <a:lnTo>
                  <a:pt x="366" y="269"/>
                </a:lnTo>
                <a:lnTo>
                  <a:pt x="366" y="269"/>
                </a:lnTo>
                <a:close/>
                <a:moveTo>
                  <a:pt x="381" y="254"/>
                </a:moveTo>
                <a:lnTo>
                  <a:pt x="374" y="270"/>
                </a:lnTo>
                <a:lnTo>
                  <a:pt x="376" y="271"/>
                </a:lnTo>
                <a:lnTo>
                  <a:pt x="378" y="271"/>
                </a:lnTo>
                <a:lnTo>
                  <a:pt x="378" y="270"/>
                </a:lnTo>
                <a:lnTo>
                  <a:pt x="385" y="254"/>
                </a:lnTo>
                <a:lnTo>
                  <a:pt x="383" y="254"/>
                </a:lnTo>
                <a:lnTo>
                  <a:pt x="381" y="254"/>
                </a:lnTo>
                <a:lnTo>
                  <a:pt x="381" y="254"/>
                </a:lnTo>
                <a:close/>
                <a:moveTo>
                  <a:pt x="284" y="235"/>
                </a:moveTo>
                <a:lnTo>
                  <a:pt x="280" y="233"/>
                </a:lnTo>
                <a:lnTo>
                  <a:pt x="279" y="231"/>
                </a:lnTo>
                <a:lnTo>
                  <a:pt x="279" y="230"/>
                </a:lnTo>
                <a:lnTo>
                  <a:pt x="286" y="214"/>
                </a:lnTo>
                <a:lnTo>
                  <a:pt x="288" y="216"/>
                </a:lnTo>
                <a:lnTo>
                  <a:pt x="291" y="217"/>
                </a:lnTo>
                <a:lnTo>
                  <a:pt x="291" y="218"/>
                </a:lnTo>
                <a:lnTo>
                  <a:pt x="284" y="235"/>
                </a:lnTo>
                <a:close/>
                <a:moveTo>
                  <a:pt x="298" y="223"/>
                </a:moveTo>
                <a:lnTo>
                  <a:pt x="291" y="241"/>
                </a:lnTo>
                <a:lnTo>
                  <a:pt x="294" y="242"/>
                </a:lnTo>
                <a:lnTo>
                  <a:pt x="297" y="244"/>
                </a:lnTo>
                <a:lnTo>
                  <a:pt x="304" y="227"/>
                </a:lnTo>
                <a:lnTo>
                  <a:pt x="301" y="224"/>
                </a:lnTo>
                <a:lnTo>
                  <a:pt x="298" y="223"/>
                </a:lnTo>
                <a:lnTo>
                  <a:pt x="298" y="223"/>
                </a:lnTo>
                <a:close/>
                <a:moveTo>
                  <a:pt x="354" y="188"/>
                </a:moveTo>
                <a:lnTo>
                  <a:pt x="341" y="183"/>
                </a:lnTo>
                <a:lnTo>
                  <a:pt x="329" y="180"/>
                </a:lnTo>
                <a:lnTo>
                  <a:pt x="318" y="177"/>
                </a:lnTo>
                <a:lnTo>
                  <a:pt x="307" y="175"/>
                </a:lnTo>
                <a:lnTo>
                  <a:pt x="295" y="175"/>
                </a:lnTo>
                <a:lnTo>
                  <a:pt x="286" y="177"/>
                </a:lnTo>
                <a:lnTo>
                  <a:pt x="283" y="179"/>
                </a:lnTo>
                <a:lnTo>
                  <a:pt x="279" y="181"/>
                </a:lnTo>
                <a:lnTo>
                  <a:pt x="277" y="183"/>
                </a:lnTo>
                <a:lnTo>
                  <a:pt x="274" y="187"/>
                </a:lnTo>
                <a:lnTo>
                  <a:pt x="274" y="187"/>
                </a:lnTo>
                <a:lnTo>
                  <a:pt x="274" y="188"/>
                </a:lnTo>
                <a:lnTo>
                  <a:pt x="260" y="223"/>
                </a:lnTo>
                <a:lnTo>
                  <a:pt x="260" y="223"/>
                </a:lnTo>
                <a:lnTo>
                  <a:pt x="260" y="224"/>
                </a:lnTo>
                <a:lnTo>
                  <a:pt x="260" y="224"/>
                </a:lnTo>
                <a:lnTo>
                  <a:pt x="259" y="224"/>
                </a:lnTo>
                <a:lnTo>
                  <a:pt x="259" y="226"/>
                </a:lnTo>
                <a:lnTo>
                  <a:pt x="259" y="226"/>
                </a:lnTo>
                <a:lnTo>
                  <a:pt x="259" y="229"/>
                </a:lnTo>
                <a:lnTo>
                  <a:pt x="259" y="233"/>
                </a:lnTo>
                <a:lnTo>
                  <a:pt x="260" y="236"/>
                </a:lnTo>
                <a:lnTo>
                  <a:pt x="261" y="240"/>
                </a:lnTo>
                <a:lnTo>
                  <a:pt x="267" y="248"/>
                </a:lnTo>
                <a:lnTo>
                  <a:pt x="275" y="255"/>
                </a:lnTo>
                <a:lnTo>
                  <a:pt x="284" y="261"/>
                </a:lnTo>
                <a:lnTo>
                  <a:pt x="294" y="267"/>
                </a:lnTo>
                <a:lnTo>
                  <a:pt x="305" y="272"/>
                </a:lnTo>
                <a:lnTo>
                  <a:pt x="318" y="277"/>
                </a:lnTo>
                <a:lnTo>
                  <a:pt x="331" y="282"/>
                </a:lnTo>
                <a:lnTo>
                  <a:pt x="342" y="287"/>
                </a:lnTo>
                <a:lnTo>
                  <a:pt x="354" y="289"/>
                </a:lnTo>
                <a:lnTo>
                  <a:pt x="364" y="290"/>
                </a:lnTo>
                <a:lnTo>
                  <a:pt x="375" y="290"/>
                </a:lnTo>
                <a:lnTo>
                  <a:pt x="385" y="289"/>
                </a:lnTo>
                <a:lnTo>
                  <a:pt x="388" y="288"/>
                </a:lnTo>
                <a:lnTo>
                  <a:pt x="392" y="285"/>
                </a:lnTo>
                <a:lnTo>
                  <a:pt x="394" y="283"/>
                </a:lnTo>
                <a:lnTo>
                  <a:pt x="396" y="280"/>
                </a:lnTo>
                <a:lnTo>
                  <a:pt x="396" y="280"/>
                </a:lnTo>
                <a:lnTo>
                  <a:pt x="396" y="278"/>
                </a:lnTo>
                <a:lnTo>
                  <a:pt x="412" y="242"/>
                </a:lnTo>
                <a:lnTo>
                  <a:pt x="413" y="238"/>
                </a:lnTo>
                <a:lnTo>
                  <a:pt x="413" y="235"/>
                </a:lnTo>
                <a:lnTo>
                  <a:pt x="412" y="230"/>
                </a:lnTo>
                <a:lnTo>
                  <a:pt x="410" y="227"/>
                </a:lnTo>
                <a:lnTo>
                  <a:pt x="405" y="218"/>
                </a:lnTo>
                <a:lnTo>
                  <a:pt x="395" y="210"/>
                </a:lnTo>
                <a:lnTo>
                  <a:pt x="387" y="204"/>
                </a:lnTo>
                <a:lnTo>
                  <a:pt x="378" y="199"/>
                </a:lnTo>
                <a:lnTo>
                  <a:pt x="366" y="193"/>
                </a:lnTo>
                <a:lnTo>
                  <a:pt x="354" y="188"/>
                </a:lnTo>
                <a:lnTo>
                  <a:pt x="354" y="188"/>
                </a:lnTo>
                <a:close/>
                <a:moveTo>
                  <a:pt x="495" y="222"/>
                </a:moveTo>
                <a:lnTo>
                  <a:pt x="483" y="233"/>
                </a:lnTo>
                <a:lnTo>
                  <a:pt x="472" y="248"/>
                </a:lnTo>
                <a:lnTo>
                  <a:pt x="462" y="264"/>
                </a:lnTo>
                <a:lnTo>
                  <a:pt x="456" y="278"/>
                </a:lnTo>
                <a:lnTo>
                  <a:pt x="454" y="284"/>
                </a:lnTo>
                <a:lnTo>
                  <a:pt x="453" y="287"/>
                </a:lnTo>
                <a:lnTo>
                  <a:pt x="454" y="285"/>
                </a:lnTo>
                <a:lnTo>
                  <a:pt x="460" y="281"/>
                </a:lnTo>
                <a:lnTo>
                  <a:pt x="470" y="270"/>
                </a:lnTo>
                <a:lnTo>
                  <a:pt x="482" y="255"/>
                </a:lnTo>
                <a:lnTo>
                  <a:pt x="493" y="238"/>
                </a:lnTo>
                <a:lnTo>
                  <a:pt x="498" y="224"/>
                </a:lnTo>
                <a:lnTo>
                  <a:pt x="501" y="218"/>
                </a:lnTo>
                <a:lnTo>
                  <a:pt x="502" y="216"/>
                </a:lnTo>
                <a:lnTo>
                  <a:pt x="500" y="217"/>
                </a:lnTo>
                <a:lnTo>
                  <a:pt x="495" y="222"/>
                </a:lnTo>
                <a:lnTo>
                  <a:pt x="495" y="222"/>
                </a:lnTo>
                <a:close/>
                <a:moveTo>
                  <a:pt x="517" y="261"/>
                </a:moveTo>
                <a:lnTo>
                  <a:pt x="504" y="253"/>
                </a:lnTo>
                <a:lnTo>
                  <a:pt x="502" y="255"/>
                </a:lnTo>
                <a:lnTo>
                  <a:pt x="501" y="257"/>
                </a:lnTo>
                <a:lnTo>
                  <a:pt x="514" y="267"/>
                </a:lnTo>
                <a:lnTo>
                  <a:pt x="515" y="264"/>
                </a:lnTo>
                <a:lnTo>
                  <a:pt x="517" y="261"/>
                </a:lnTo>
                <a:lnTo>
                  <a:pt x="517" y="261"/>
                </a:lnTo>
                <a:close/>
                <a:moveTo>
                  <a:pt x="488" y="275"/>
                </a:moveTo>
                <a:lnTo>
                  <a:pt x="501" y="284"/>
                </a:lnTo>
                <a:lnTo>
                  <a:pt x="502" y="282"/>
                </a:lnTo>
                <a:lnTo>
                  <a:pt x="504" y="280"/>
                </a:lnTo>
                <a:lnTo>
                  <a:pt x="491" y="271"/>
                </a:lnTo>
                <a:lnTo>
                  <a:pt x="489" y="274"/>
                </a:lnTo>
                <a:lnTo>
                  <a:pt x="488" y="276"/>
                </a:lnTo>
                <a:lnTo>
                  <a:pt x="488" y="275"/>
                </a:lnTo>
                <a:close/>
                <a:moveTo>
                  <a:pt x="524" y="244"/>
                </a:moveTo>
                <a:lnTo>
                  <a:pt x="513" y="235"/>
                </a:lnTo>
                <a:lnTo>
                  <a:pt x="511" y="237"/>
                </a:lnTo>
                <a:lnTo>
                  <a:pt x="510" y="240"/>
                </a:lnTo>
                <a:lnTo>
                  <a:pt x="523" y="248"/>
                </a:lnTo>
                <a:lnTo>
                  <a:pt x="524" y="247"/>
                </a:lnTo>
                <a:lnTo>
                  <a:pt x="524" y="244"/>
                </a:lnTo>
                <a:lnTo>
                  <a:pt x="524" y="244"/>
                </a:lnTo>
                <a:close/>
                <a:moveTo>
                  <a:pt x="515" y="228"/>
                </a:moveTo>
                <a:lnTo>
                  <a:pt x="528" y="237"/>
                </a:lnTo>
                <a:lnTo>
                  <a:pt x="528" y="235"/>
                </a:lnTo>
                <a:lnTo>
                  <a:pt x="528" y="235"/>
                </a:lnTo>
                <a:lnTo>
                  <a:pt x="528" y="234"/>
                </a:lnTo>
                <a:lnTo>
                  <a:pt x="516" y="226"/>
                </a:lnTo>
                <a:lnTo>
                  <a:pt x="515" y="227"/>
                </a:lnTo>
                <a:lnTo>
                  <a:pt x="515" y="228"/>
                </a:lnTo>
                <a:lnTo>
                  <a:pt x="515" y="228"/>
                </a:lnTo>
                <a:close/>
                <a:moveTo>
                  <a:pt x="483" y="302"/>
                </a:moveTo>
                <a:lnTo>
                  <a:pt x="470" y="294"/>
                </a:lnTo>
                <a:lnTo>
                  <a:pt x="470" y="294"/>
                </a:lnTo>
                <a:lnTo>
                  <a:pt x="468" y="295"/>
                </a:lnTo>
                <a:lnTo>
                  <a:pt x="467" y="296"/>
                </a:lnTo>
                <a:lnTo>
                  <a:pt x="479" y="305"/>
                </a:lnTo>
                <a:lnTo>
                  <a:pt x="479" y="305"/>
                </a:lnTo>
                <a:lnTo>
                  <a:pt x="480" y="304"/>
                </a:lnTo>
                <a:lnTo>
                  <a:pt x="483" y="302"/>
                </a:lnTo>
                <a:lnTo>
                  <a:pt x="483" y="302"/>
                </a:lnTo>
                <a:close/>
                <a:moveTo>
                  <a:pt x="476" y="289"/>
                </a:moveTo>
                <a:lnTo>
                  <a:pt x="488" y="297"/>
                </a:lnTo>
                <a:lnTo>
                  <a:pt x="490" y="296"/>
                </a:lnTo>
                <a:lnTo>
                  <a:pt x="493" y="294"/>
                </a:lnTo>
                <a:lnTo>
                  <a:pt x="480" y="285"/>
                </a:lnTo>
                <a:lnTo>
                  <a:pt x="477" y="287"/>
                </a:lnTo>
                <a:lnTo>
                  <a:pt x="476" y="289"/>
                </a:lnTo>
                <a:lnTo>
                  <a:pt x="476" y="289"/>
                </a:lnTo>
                <a:close/>
                <a:moveTo>
                  <a:pt x="459" y="238"/>
                </a:moveTo>
                <a:lnTo>
                  <a:pt x="453" y="247"/>
                </a:lnTo>
                <a:lnTo>
                  <a:pt x="447" y="256"/>
                </a:lnTo>
                <a:lnTo>
                  <a:pt x="443" y="264"/>
                </a:lnTo>
                <a:lnTo>
                  <a:pt x="440" y="272"/>
                </a:lnTo>
                <a:lnTo>
                  <a:pt x="437" y="282"/>
                </a:lnTo>
                <a:lnTo>
                  <a:pt x="437" y="289"/>
                </a:lnTo>
                <a:lnTo>
                  <a:pt x="437" y="292"/>
                </a:lnTo>
                <a:lnTo>
                  <a:pt x="439" y="296"/>
                </a:lnTo>
                <a:lnTo>
                  <a:pt x="441" y="298"/>
                </a:lnTo>
                <a:lnTo>
                  <a:pt x="443" y="301"/>
                </a:lnTo>
                <a:lnTo>
                  <a:pt x="443" y="301"/>
                </a:lnTo>
                <a:lnTo>
                  <a:pt x="443" y="301"/>
                </a:lnTo>
                <a:lnTo>
                  <a:pt x="469" y="318"/>
                </a:lnTo>
                <a:lnTo>
                  <a:pt x="469" y="318"/>
                </a:lnTo>
                <a:lnTo>
                  <a:pt x="469" y="319"/>
                </a:lnTo>
                <a:lnTo>
                  <a:pt x="469" y="319"/>
                </a:lnTo>
                <a:lnTo>
                  <a:pt x="470" y="319"/>
                </a:lnTo>
                <a:lnTo>
                  <a:pt x="470" y="319"/>
                </a:lnTo>
                <a:lnTo>
                  <a:pt x="470" y="319"/>
                </a:lnTo>
                <a:lnTo>
                  <a:pt x="473" y="321"/>
                </a:lnTo>
                <a:lnTo>
                  <a:pt x="476" y="322"/>
                </a:lnTo>
                <a:lnTo>
                  <a:pt x="480" y="321"/>
                </a:lnTo>
                <a:lnTo>
                  <a:pt x="482" y="321"/>
                </a:lnTo>
                <a:lnTo>
                  <a:pt x="489" y="317"/>
                </a:lnTo>
                <a:lnTo>
                  <a:pt x="496" y="312"/>
                </a:lnTo>
                <a:lnTo>
                  <a:pt x="503" y="307"/>
                </a:lnTo>
                <a:lnTo>
                  <a:pt x="509" y="299"/>
                </a:lnTo>
                <a:lnTo>
                  <a:pt x="516" y="292"/>
                </a:lnTo>
                <a:lnTo>
                  <a:pt x="523" y="283"/>
                </a:lnTo>
                <a:lnTo>
                  <a:pt x="529" y="274"/>
                </a:lnTo>
                <a:lnTo>
                  <a:pt x="534" y="265"/>
                </a:lnTo>
                <a:lnTo>
                  <a:pt x="538" y="257"/>
                </a:lnTo>
                <a:lnTo>
                  <a:pt x="541" y="249"/>
                </a:lnTo>
                <a:lnTo>
                  <a:pt x="543" y="240"/>
                </a:lnTo>
                <a:lnTo>
                  <a:pt x="544" y="233"/>
                </a:lnTo>
                <a:lnTo>
                  <a:pt x="543" y="229"/>
                </a:lnTo>
                <a:lnTo>
                  <a:pt x="542" y="226"/>
                </a:lnTo>
                <a:lnTo>
                  <a:pt x="541" y="223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11" y="202"/>
                </a:lnTo>
                <a:lnTo>
                  <a:pt x="509" y="201"/>
                </a:lnTo>
                <a:lnTo>
                  <a:pt x="506" y="200"/>
                </a:lnTo>
                <a:lnTo>
                  <a:pt x="503" y="200"/>
                </a:lnTo>
                <a:lnTo>
                  <a:pt x="500" y="201"/>
                </a:lnTo>
                <a:lnTo>
                  <a:pt x="491" y="203"/>
                </a:lnTo>
                <a:lnTo>
                  <a:pt x="484" y="209"/>
                </a:lnTo>
                <a:lnTo>
                  <a:pt x="477" y="215"/>
                </a:lnTo>
                <a:lnTo>
                  <a:pt x="472" y="222"/>
                </a:lnTo>
                <a:lnTo>
                  <a:pt x="464" y="229"/>
                </a:lnTo>
                <a:lnTo>
                  <a:pt x="459" y="238"/>
                </a:lnTo>
                <a:lnTo>
                  <a:pt x="459" y="238"/>
                </a:lnTo>
                <a:close/>
                <a:moveTo>
                  <a:pt x="320" y="109"/>
                </a:moveTo>
                <a:lnTo>
                  <a:pt x="319" y="101"/>
                </a:lnTo>
                <a:lnTo>
                  <a:pt x="318" y="91"/>
                </a:lnTo>
                <a:lnTo>
                  <a:pt x="315" y="80"/>
                </a:lnTo>
                <a:lnTo>
                  <a:pt x="312" y="68"/>
                </a:lnTo>
                <a:lnTo>
                  <a:pt x="308" y="58"/>
                </a:lnTo>
                <a:lnTo>
                  <a:pt x="304" y="47"/>
                </a:lnTo>
                <a:lnTo>
                  <a:pt x="299" y="38"/>
                </a:lnTo>
                <a:lnTo>
                  <a:pt x="294" y="30"/>
                </a:lnTo>
                <a:lnTo>
                  <a:pt x="290" y="22"/>
                </a:lnTo>
                <a:lnTo>
                  <a:pt x="288" y="20"/>
                </a:lnTo>
                <a:lnTo>
                  <a:pt x="288" y="24"/>
                </a:lnTo>
                <a:lnTo>
                  <a:pt x="290" y="32"/>
                </a:lnTo>
                <a:lnTo>
                  <a:pt x="290" y="40"/>
                </a:lnTo>
                <a:lnTo>
                  <a:pt x="292" y="51"/>
                </a:lnTo>
                <a:lnTo>
                  <a:pt x="294" y="61"/>
                </a:lnTo>
                <a:lnTo>
                  <a:pt x="297" y="73"/>
                </a:lnTo>
                <a:lnTo>
                  <a:pt x="301" y="85"/>
                </a:lnTo>
                <a:lnTo>
                  <a:pt x="305" y="95"/>
                </a:lnTo>
                <a:lnTo>
                  <a:pt x="310" y="103"/>
                </a:lnTo>
                <a:lnTo>
                  <a:pt x="314" y="112"/>
                </a:lnTo>
                <a:lnTo>
                  <a:pt x="319" y="119"/>
                </a:lnTo>
                <a:lnTo>
                  <a:pt x="320" y="121"/>
                </a:lnTo>
                <a:lnTo>
                  <a:pt x="320" y="119"/>
                </a:lnTo>
                <a:lnTo>
                  <a:pt x="320" y="109"/>
                </a:lnTo>
                <a:lnTo>
                  <a:pt x="320" y="109"/>
                </a:lnTo>
                <a:close/>
                <a:moveTo>
                  <a:pt x="265" y="102"/>
                </a:moveTo>
                <a:lnTo>
                  <a:pt x="284" y="96"/>
                </a:lnTo>
                <a:lnTo>
                  <a:pt x="283" y="93"/>
                </a:lnTo>
                <a:lnTo>
                  <a:pt x="280" y="89"/>
                </a:lnTo>
                <a:lnTo>
                  <a:pt x="263" y="95"/>
                </a:lnTo>
                <a:lnTo>
                  <a:pt x="264" y="99"/>
                </a:lnTo>
                <a:lnTo>
                  <a:pt x="265" y="102"/>
                </a:lnTo>
                <a:lnTo>
                  <a:pt x="265" y="102"/>
                </a:lnTo>
                <a:close/>
                <a:moveTo>
                  <a:pt x="273" y="64"/>
                </a:moveTo>
                <a:lnTo>
                  <a:pt x="254" y="69"/>
                </a:lnTo>
                <a:lnTo>
                  <a:pt x="256" y="72"/>
                </a:lnTo>
                <a:lnTo>
                  <a:pt x="257" y="75"/>
                </a:lnTo>
                <a:lnTo>
                  <a:pt x="274" y="69"/>
                </a:lnTo>
                <a:lnTo>
                  <a:pt x="273" y="67"/>
                </a:lnTo>
                <a:lnTo>
                  <a:pt x="273" y="64"/>
                </a:lnTo>
                <a:lnTo>
                  <a:pt x="273" y="64"/>
                </a:lnTo>
                <a:close/>
                <a:moveTo>
                  <a:pt x="275" y="123"/>
                </a:moveTo>
                <a:lnTo>
                  <a:pt x="293" y="118"/>
                </a:lnTo>
                <a:lnTo>
                  <a:pt x="292" y="115"/>
                </a:lnTo>
                <a:lnTo>
                  <a:pt x="291" y="112"/>
                </a:lnTo>
                <a:lnTo>
                  <a:pt x="273" y="118"/>
                </a:lnTo>
                <a:lnTo>
                  <a:pt x="274" y="121"/>
                </a:lnTo>
                <a:lnTo>
                  <a:pt x="275" y="123"/>
                </a:lnTo>
                <a:lnTo>
                  <a:pt x="275" y="123"/>
                </a:lnTo>
                <a:close/>
                <a:moveTo>
                  <a:pt x="299" y="125"/>
                </a:moveTo>
                <a:lnTo>
                  <a:pt x="280" y="130"/>
                </a:lnTo>
                <a:lnTo>
                  <a:pt x="281" y="133"/>
                </a:lnTo>
                <a:lnTo>
                  <a:pt x="283" y="133"/>
                </a:lnTo>
                <a:lnTo>
                  <a:pt x="284" y="134"/>
                </a:lnTo>
                <a:lnTo>
                  <a:pt x="300" y="128"/>
                </a:lnTo>
                <a:lnTo>
                  <a:pt x="299" y="127"/>
                </a:lnTo>
                <a:lnTo>
                  <a:pt x="299" y="125"/>
                </a:lnTo>
                <a:lnTo>
                  <a:pt x="299" y="125"/>
                </a:lnTo>
                <a:close/>
                <a:moveTo>
                  <a:pt x="251" y="38"/>
                </a:moveTo>
                <a:lnTo>
                  <a:pt x="268" y="33"/>
                </a:lnTo>
                <a:lnTo>
                  <a:pt x="268" y="32"/>
                </a:lnTo>
                <a:lnTo>
                  <a:pt x="268" y="30"/>
                </a:lnTo>
                <a:lnTo>
                  <a:pt x="268" y="26"/>
                </a:lnTo>
                <a:lnTo>
                  <a:pt x="251" y="32"/>
                </a:lnTo>
                <a:lnTo>
                  <a:pt x="251" y="32"/>
                </a:lnTo>
                <a:lnTo>
                  <a:pt x="251" y="34"/>
                </a:lnTo>
                <a:lnTo>
                  <a:pt x="251" y="38"/>
                </a:lnTo>
                <a:lnTo>
                  <a:pt x="251" y="38"/>
                </a:lnTo>
                <a:close/>
                <a:moveTo>
                  <a:pt x="268" y="41"/>
                </a:moveTo>
                <a:lnTo>
                  <a:pt x="251" y="47"/>
                </a:lnTo>
                <a:lnTo>
                  <a:pt x="252" y="51"/>
                </a:lnTo>
                <a:lnTo>
                  <a:pt x="252" y="54"/>
                </a:lnTo>
                <a:lnTo>
                  <a:pt x="270" y="48"/>
                </a:lnTo>
                <a:lnTo>
                  <a:pt x="270" y="45"/>
                </a:lnTo>
                <a:lnTo>
                  <a:pt x="268" y="41"/>
                </a:lnTo>
                <a:lnTo>
                  <a:pt x="268" y="41"/>
                </a:lnTo>
                <a:close/>
                <a:moveTo>
                  <a:pt x="332" y="62"/>
                </a:moveTo>
                <a:lnTo>
                  <a:pt x="335" y="75"/>
                </a:lnTo>
                <a:lnTo>
                  <a:pt x="338" y="87"/>
                </a:lnTo>
                <a:lnTo>
                  <a:pt x="340" y="99"/>
                </a:lnTo>
                <a:lnTo>
                  <a:pt x="340" y="109"/>
                </a:lnTo>
                <a:lnTo>
                  <a:pt x="340" y="121"/>
                </a:lnTo>
                <a:lnTo>
                  <a:pt x="338" y="130"/>
                </a:lnTo>
                <a:lnTo>
                  <a:pt x="335" y="134"/>
                </a:lnTo>
                <a:lnTo>
                  <a:pt x="333" y="138"/>
                </a:lnTo>
                <a:lnTo>
                  <a:pt x="329" y="140"/>
                </a:lnTo>
                <a:lnTo>
                  <a:pt x="327" y="141"/>
                </a:lnTo>
                <a:lnTo>
                  <a:pt x="288" y="153"/>
                </a:lnTo>
                <a:lnTo>
                  <a:pt x="288" y="153"/>
                </a:lnTo>
                <a:lnTo>
                  <a:pt x="288" y="153"/>
                </a:lnTo>
                <a:lnTo>
                  <a:pt x="285" y="154"/>
                </a:lnTo>
                <a:lnTo>
                  <a:pt x="280" y="154"/>
                </a:lnTo>
                <a:lnTo>
                  <a:pt x="277" y="153"/>
                </a:lnTo>
                <a:lnTo>
                  <a:pt x="273" y="150"/>
                </a:lnTo>
                <a:lnTo>
                  <a:pt x="266" y="145"/>
                </a:lnTo>
                <a:lnTo>
                  <a:pt x="259" y="135"/>
                </a:lnTo>
                <a:lnTo>
                  <a:pt x="253" y="126"/>
                </a:lnTo>
                <a:lnTo>
                  <a:pt x="248" y="116"/>
                </a:lnTo>
                <a:lnTo>
                  <a:pt x="244" y="105"/>
                </a:lnTo>
                <a:lnTo>
                  <a:pt x="239" y="92"/>
                </a:lnTo>
                <a:lnTo>
                  <a:pt x="236" y="79"/>
                </a:lnTo>
                <a:lnTo>
                  <a:pt x="233" y="66"/>
                </a:lnTo>
                <a:lnTo>
                  <a:pt x="231" y="54"/>
                </a:lnTo>
                <a:lnTo>
                  <a:pt x="231" y="45"/>
                </a:lnTo>
                <a:lnTo>
                  <a:pt x="231" y="33"/>
                </a:lnTo>
                <a:lnTo>
                  <a:pt x="233" y="25"/>
                </a:lnTo>
                <a:lnTo>
                  <a:pt x="234" y="20"/>
                </a:lnTo>
                <a:lnTo>
                  <a:pt x="237" y="18"/>
                </a:lnTo>
                <a:lnTo>
                  <a:pt x="239" y="15"/>
                </a:lnTo>
                <a:lnTo>
                  <a:pt x="243" y="13"/>
                </a:lnTo>
                <a:lnTo>
                  <a:pt x="243" y="13"/>
                </a:lnTo>
                <a:lnTo>
                  <a:pt x="243" y="13"/>
                </a:lnTo>
                <a:lnTo>
                  <a:pt x="244" y="13"/>
                </a:lnTo>
                <a:lnTo>
                  <a:pt x="244" y="13"/>
                </a:lnTo>
                <a:lnTo>
                  <a:pt x="245" y="12"/>
                </a:lnTo>
                <a:lnTo>
                  <a:pt x="245" y="12"/>
                </a:lnTo>
                <a:lnTo>
                  <a:pt x="281" y="1"/>
                </a:lnTo>
                <a:lnTo>
                  <a:pt x="281" y="0"/>
                </a:lnTo>
                <a:lnTo>
                  <a:pt x="283" y="0"/>
                </a:lnTo>
                <a:lnTo>
                  <a:pt x="286" y="0"/>
                </a:lnTo>
                <a:lnTo>
                  <a:pt x="290" y="0"/>
                </a:lnTo>
                <a:lnTo>
                  <a:pt x="293" y="1"/>
                </a:lnTo>
                <a:lnTo>
                  <a:pt x="297" y="4"/>
                </a:lnTo>
                <a:lnTo>
                  <a:pt x="305" y="10"/>
                </a:lnTo>
                <a:lnTo>
                  <a:pt x="312" y="19"/>
                </a:lnTo>
                <a:lnTo>
                  <a:pt x="317" y="27"/>
                </a:lnTo>
                <a:lnTo>
                  <a:pt x="322" y="38"/>
                </a:lnTo>
                <a:lnTo>
                  <a:pt x="327" y="49"/>
                </a:lnTo>
                <a:lnTo>
                  <a:pt x="332" y="62"/>
                </a:lnTo>
                <a:lnTo>
                  <a:pt x="332" y="62"/>
                </a:lnTo>
                <a:close/>
                <a:moveTo>
                  <a:pt x="0" y="586"/>
                </a:moveTo>
                <a:lnTo>
                  <a:pt x="16" y="552"/>
                </a:lnTo>
                <a:lnTo>
                  <a:pt x="34" y="519"/>
                </a:lnTo>
                <a:lnTo>
                  <a:pt x="54" y="487"/>
                </a:lnTo>
                <a:lnTo>
                  <a:pt x="74" y="457"/>
                </a:lnTo>
                <a:lnTo>
                  <a:pt x="84" y="442"/>
                </a:lnTo>
                <a:lnTo>
                  <a:pt x="95" y="427"/>
                </a:lnTo>
                <a:lnTo>
                  <a:pt x="106" y="413"/>
                </a:lnTo>
                <a:lnTo>
                  <a:pt x="118" y="400"/>
                </a:lnTo>
                <a:lnTo>
                  <a:pt x="131" y="388"/>
                </a:lnTo>
                <a:lnTo>
                  <a:pt x="143" y="376"/>
                </a:lnTo>
                <a:lnTo>
                  <a:pt x="156" y="365"/>
                </a:lnTo>
                <a:lnTo>
                  <a:pt x="170" y="355"/>
                </a:lnTo>
                <a:lnTo>
                  <a:pt x="183" y="344"/>
                </a:lnTo>
                <a:lnTo>
                  <a:pt x="198" y="336"/>
                </a:lnTo>
                <a:lnTo>
                  <a:pt x="212" y="328"/>
                </a:lnTo>
                <a:lnTo>
                  <a:pt x="227" y="319"/>
                </a:lnTo>
                <a:lnTo>
                  <a:pt x="243" y="314"/>
                </a:lnTo>
                <a:lnTo>
                  <a:pt x="259" y="308"/>
                </a:lnTo>
                <a:lnTo>
                  <a:pt x="275" y="304"/>
                </a:lnTo>
                <a:lnTo>
                  <a:pt x="292" y="301"/>
                </a:lnTo>
                <a:lnTo>
                  <a:pt x="310" y="298"/>
                </a:lnTo>
                <a:lnTo>
                  <a:pt x="327" y="297"/>
                </a:lnTo>
                <a:lnTo>
                  <a:pt x="345" y="298"/>
                </a:lnTo>
                <a:lnTo>
                  <a:pt x="365" y="299"/>
                </a:lnTo>
                <a:lnTo>
                  <a:pt x="383" y="302"/>
                </a:lnTo>
                <a:lnTo>
                  <a:pt x="403" y="307"/>
                </a:lnTo>
                <a:lnTo>
                  <a:pt x="423" y="312"/>
                </a:lnTo>
                <a:lnTo>
                  <a:pt x="445" y="319"/>
                </a:lnTo>
                <a:lnTo>
                  <a:pt x="445" y="357"/>
                </a:lnTo>
                <a:lnTo>
                  <a:pt x="435" y="364"/>
                </a:lnTo>
                <a:lnTo>
                  <a:pt x="425" y="369"/>
                </a:lnTo>
                <a:lnTo>
                  <a:pt x="410" y="373"/>
                </a:lnTo>
                <a:lnTo>
                  <a:pt x="393" y="377"/>
                </a:lnTo>
                <a:lnTo>
                  <a:pt x="372" y="378"/>
                </a:lnTo>
                <a:lnTo>
                  <a:pt x="347" y="377"/>
                </a:lnTo>
                <a:lnTo>
                  <a:pt x="318" y="375"/>
                </a:lnTo>
                <a:lnTo>
                  <a:pt x="284" y="370"/>
                </a:lnTo>
                <a:lnTo>
                  <a:pt x="284" y="379"/>
                </a:lnTo>
                <a:lnTo>
                  <a:pt x="306" y="385"/>
                </a:lnTo>
                <a:lnTo>
                  <a:pt x="327" y="390"/>
                </a:lnTo>
                <a:lnTo>
                  <a:pt x="348" y="393"/>
                </a:lnTo>
                <a:lnTo>
                  <a:pt x="368" y="395"/>
                </a:lnTo>
                <a:lnTo>
                  <a:pt x="387" y="396"/>
                </a:lnTo>
                <a:lnTo>
                  <a:pt x="405" y="395"/>
                </a:lnTo>
                <a:lnTo>
                  <a:pt x="423" y="391"/>
                </a:lnTo>
                <a:lnTo>
                  <a:pt x="440" y="386"/>
                </a:lnTo>
                <a:lnTo>
                  <a:pt x="457" y="380"/>
                </a:lnTo>
                <a:lnTo>
                  <a:pt x="474" y="372"/>
                </a:lnTo>
                <a:lnTo>
                  <a:pt x="489" y="363"/>
                </a:lnTo>
                <a:lnTo>
                  <a:pt x="506" y="350"/>
                </a:lnTo>
                <a:lnTo>
                  <a:pt x="521" y="336"/>
                </a:lnTo>
                <a:lnTo>
                  <a:pt x="536" y="319"/>
                </a:lnTo>
                <a:lnTo>
                  <a:pt x="552" y="301"/>
                </a:lnTo>
                <a:lnTo>
                  <a:pt x="568" y="280"/>
                </a:lnTo>
                <a:lnTo>
                  <a:pt x="633" y="283"/>
                </a:lnTo>
                <a:lnTo>
                  <a:pt x="510" y="472"/>
                </a:lnTo>
                <a:lnTo>
                  <a:pt x="241" y="484"/>
                </a:lnTo>
                <a:lnTo>
                  <a:pt x="213" y="582"/>
                </a:lnTo>
                <a:lnTo>
                  <a:pt x="0" y="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6" name="Google Shape;976;p37"/>
          <p:cNvSpPr/>
          <p:nvPr/>
        </p:nvSpPr>
        <p:spPr>
          <a:xfrm>
            <a:off x="8377732" y="1225188"/>
            <a:ext cx="271279" cy="216502"/>
          </a:xfrm>
          <a:custGeom>
            <a:rect b="b" l="l" r="r" t="t"/>
            <a:pathLst>
              <a:path extrusionOk="0" h="493" w="625">
                <a:moveTo>
                  <a:pt x="280" y="111"/>
                </a:moveTo>
                <a:lnTo>
                  <a:pt x="280" y="107"/>
                </a:lnTo>
                <a:lnTo>
                  <a:pt x="280" y="105"/>
                </a:lnTo>
                <a:lnTo>
                  <a:pt x="280" y="99"/>
                </a:lnTo>
                <a:lnTo>
                  <a:pt x="278" y="93"/>
                </a:lnTo>
                <a:lnTo>
                  <a:pt x="276" y="89"/>
                </a:lnTo>
                <a:lnTo>
                  <a:pt x="272" y="85"/>
                </a:lnTo>
                <a:lnTo>
                  <a:pt x="269" y="81"/>
                </a:lnTo>
                <a:lnTo>
                  <a:pt x="264" y="79"/>
                </a:lnTo>
                <a:lnTo>
                  <a:pt x="258" y="77"/>
                </a:lnTo>
                <a:lnTo>
                  <a:pt x="253" y="76"/>
                </a:lnTo>
                <a:lnTo>
                  <a:pt x="253" y="66"/>
                </a:lnTo>
                <a:lnTo>
                  <a:pt x="238" y="66"/>
                </a:lnTo>
                <a:lnTo>
                  <a:pt x="238" y="76"/>
                </a:lnTo>
                <a:lnTo>
                  <a:pt x="231" y="77"/>
                </a:lnTo>
                <a:lnTo>
                  <a:pt x="226" y="79"/>
                </a:lnTo>
                <a:lnTo>
                  <a:pt x="221" y="81"/>
                </a:lnTo>
                <a:lnTo>
                  <a:pt x="216" y="85"/>
                </a:lnTo>
                <a:lnTo>
                  <a:pt x="214" y="89"/>
                </a:lnTo>
                <a:lnTo>
                  <a:pt x="211" y="94"/>
                </a:lnTo>
                <a:lnTo>
                  <a:pt x="209" y="99"/>
                </a:lnTo>
                <a:lnTo>
                  <a:pt x="209" y="106"/>
                </a:lnTo>
                <a:lnTo>
                  <a:pt x="210" y="114"/>
                </a:lnTo>
                <a:lnTo>
                  <a:pt x="213" y="121"/>
                </a:lnTo>
                <a:lnTo>
                  <a:pt x="216" y="128"/>
                </a:lnTo>
                <a:lnTo>
                  <a:pt x="221" y="133"/>
                </a:lnTo>
                <a:lnTo>
                  <a:pt x="228" y="138"/>
                </a:lnTo>
                <a:lnTo>
                  <a:pt x="240" y="145"/>
                </a:lnTo>
                <a:lnTo>
                  <a:pt x="245" y="151"/>
                </a:lnTo>
                <a:lnTo>
                  <a:pt x="249" y="154"/>
                </a:lnTo>
                <a:lnTo>
                  <a:pt x="250" y="160"/>
                </a:lnTo>
                <a:lnTo>
                  <a:pt x="250" y="168"/>
                </a:lnTo>
                <a:lnTo>
                  <a:pt x="250" y="172"/>
                </a:lnTo>
                <a:lnTo>
                  <a:pt x="249" y="174"/>
                </a:lnTo>
                <a:lnTo>
                  <a:pt x="247" y="177"/>
                </a:lnTo>
                <a:lnTo>
                  <a:pt x="244" y="177"/>
                </a:lnTo>
                <a:lnTo>
                  <a:pt x="241" y="175"/>
                </a:lnTo>
                <a:lnTo>
                  <a:pt x="240" y="174"/>
                </a:lnTo>
                <a:lnTo>
                  <a:pt x="240" y="168"/>
                </a:lnTo>
                <a:lnTo>
                  <a:pt x="238" y="159"/>
                </a:lnTo>
                <a:lnTo>
                  <a:pt x="238" y="152"/>
                </a:lnTo>
                <a:lnTo>
                  <a:pt x="209" y="152"/>
                </a:lnTo>
                <a:lnTo>
                  <a:pt x="209" y="158"/>
                </a:lnTo>
                <a:lnTo>
                  <a:pt x="210" y="167"/>
                </a:lnTo>
                <a:lnTo>
                  <a:pt x="211" y="174"/>
                </a:lnTo>
                <a:lnTo>
                  <a:pt x="215" y="180"/>
                </a:lnTo>
                <a:lnTo>
                  <a:pt x="218" y="185"/>
                </a:lnTo>
                <a:lnTo>
                  <a:pt x="223" y="188"/>
                </a:lnTo>
                <a:lnTo>
                  <a:pt x="228" y="192"/>
                </a:lnTo>
                <a:lnTo>
                  <a:pt x="234" y="193"/>
                </a:lnTo>
                <a:lnTo>
                  <a:pt x="238" y="194"/>
                </a:lnTo>
                <a:lnTo>
                  <a:pt x="238" y="206"/>
                </a:lnTo>
                <a:lnTo>
                  <a:pt x="253" y="206"/>
                </a:lnTo>
                <a:lnTo>
                  <a:pt x="253" y="194"/>
                </a:lnTo>
                <a:lnTo>
                  <a:pt x="260" y="193"/>
                </a:lnTo>
                <a:lnTo>
                  <a:pt x="265" y="191"/>
                </a:lnTo>
                <a:lnTo>
                  <a:pt x="271" y="187"/>
                </a:lnTo>
                <a:lnTo>
                  <a:pt x="275" y="184"/>
                </a:lnTo>
                <a:lnTo>
                  <a:pt x="278" y="179"/>
                </a:lnTo>
                <a:lnTo>
                  <a:pt x="281" y="173"/>
                </a:lnTo>
                <a:lnTo>
                  <a:pt x="282" y="166"/>
                </a:lnTo>
                <a:lnTo>
                  <a:pt x="283" y="159"/>
                </a:lnTo>
                <a:lnTo>
                  <a:pt x="282" y="150"/>
                </a:lnTo>
                <a:lnTo>
                  <a:pt x="280" y="143"/>
                </a:lnTo>
                <a:lnTo>
                  <a:pt x="277" y="137"/>
                </a:lnTo>
                <a:lnTo>
                  <a:pt x="272" y="132"/>
                </a:lnTo>
                <a:lnTo>
                  <a:pt x="267" y="128"/>
                </a:lnTo>
                <a:lnTo>
                  <a:pt x="257" y="123"/>
                </a:lnTo>
                <a:lnTo>
                  <a:pt x="247" y="116"/>
                </a:lnTo>
                <a:lnTo>
                  <a:pt x="242" y="111"/>
                </a:lnTo>
                <a:lnTo>
                  <a:pt x="240" y="107"/>
                </a:lnTo>
                <a:lnTo>
                  <a:pt x="240" y="101"/>
                </a:lnTo>
                <a:lnTo>
                  <a:pt x="240" y="98"/>
                </a:lnTo>
                <a:lnTo>
                  <a:pt x="241" y="96"/>
                </a:lnTo>
                <a:lnTo>
                  <a:pt x="242" y="94"/>
                </a:lnTo>
                <a:lnTo>
                  <a:pt x="244" y="93"/>
                </a:lnTo>
                <a:lnTo>
                  <a:pt x="248" y="94"/>
                </a:lnTo>
                <a:lnTo>
                  <a:pt x="249" y="96"/>
                </a:lnTo>
                <a:lnTo>
                  <a:pt x="250" y="99"/>
                </a:lnTo>
                <a:lnTo>
                  <a:pt x="250" y="106"/>
                </a:lnTo>
                <a:lnTo>
                  <a:pt x="250" y="111"/>
                </a:lnTo>
                <a:lnTo>
                  <a:pt x="280" y="111"/>
                </a:lnTo>
                <a:close/>
                <a:moveTo>
                  <a:pt x="195" y="238"/>
                </a:moveTo>
                <a:lnTo>
                  <a:pt x="186" y="228"/>
                </a:lnTo>
                <a:lnTo>
                  <a:pt x="177" y="219"/>
                </a:lnTo>
                <a:lnTo>
                  <a:pt x="170" y="207"/>
                </a:lnTo>
                <a:lnTo>
                  <a:pt x="165" y="195"/>
                </a:lnTo>
                <a:lnTo>
                  <a:pt x="160" y="181"/>
                </a:lnTo>
                <a:lnTo>
                  <a:pt x="156" y="167"/>
                </a:lnTo>
                <a:lnTo>
                  <a:pt x="154" y="152"/>
                </a:lnTo>
                <a:lnTo>
                  <a:pt x="153" y="137"/>
                </a:lnTo>
                <a:lnTo>
                  <a:pt x="154" y="120"/>
                </a:lnTo>
                <a:lnTo>
                  <a:pt x="156" y="104"/>
                </a:lnTo>
                <a:lnTo>
                  <a:pt x="161" y="89"/>
                </a:lnTo>
                <a:lnTo>
                  <a:pt x="167" y="74"/>
                </a:lnTo>
                <a:lnTo>
                  <a:pt x="174" y="62"/>
                </a:lnTo>
                <a:lnTo>
                  <a:pt x="182" y="50"/>
                </a:lnTo>
                <a:lnTo>
                  <a:pt x="191" y="40"/>
                </a:lnTo>
                <a:lnTo>
                  <a:pt x="202" y="31"/>
                </a:lnTo>
                <a:lnTo>
                  <a:pt x="169" y="32"/>
                </a:lnTo>
                <a:lnTo>
                  <a:pt x="138" y="35"/>
                </a:lnTo>
                <a:lnTo>
                  <a:pt x="105" y="38"/>
                </a:lnTo>
                <a:lnTo>
                  <a:pt x="73" y="43"/>
                </a:lnTo>
                <a:lnTo>
                  <a:pt x="74" y="46"/>
                </a:lnTo>
                <a:lnTo>
                  <a:pt x="74" y="50"/>
                </a:lnTo>
                <a:lnTo>
                  <a:pt x="73" y="59"/>
                </a:lnTo>
                <a:lnTo>
                  <a:pt x="71" y="69"/>
                </a:lnTo>
                <a:lnTo>
                  <a:pt x="67" y="77"/>
                </a:lnTo>
                <a:lnTo>
                  <a:pt x="61" y="84"/>
                </a:lnTo>
                <a:lnTo>
                  <a:pt x="55" y="90"/>
                </a:lnTo>
                <a:lnTo>
                  <a:pt x="48" y="94"/>
                </a:lnTo>
                <a:lnTo>
                  <a:pt x="40" y="99"/>
                </a:lnTo>
                <a:lnTo>
                  <a:pt x="31" y="101"/>
                </a:lnTo>
                <a:lnTo>
                  <a:pt x="31" y="192"/>
                </a:lnTo>
                <a:lnTo>
                  <a:pt x="40" y="194"/>
                </a:lnTo>
                <a:lnTo>
                  <a:pt x="49" y="198"/>
                </a:lnTo>
                <a:lnTo>
                  <a:pt x="58" y="202"/>
                </a:lnTo>
                <a:lnTo>
                  <a:pt x="65" y="209"/>
                </a:lnTo>
                <a:lnTo>
                  <a:pt x="71" y="216"/>
                </a:lnTo>
                <a:lnTo>
                  <a:pt x="75" y="225"/>
                </a:lnTo>
                <a:lnTo>
                  <a:pt x="78" y="234"/>
                </a:lnTo>
                <a:lnTo>
                  <a:pt x="79" y="245"/>
                </a:lnTo>
                <a:lnTo>
                  <a:pt x="79" y="246"/>
                </a:lnTo>
                <a:lnTo>
                  <a:pt x="79" y="247"/>
                </a:lnTo>
                <a:lnTo>
                  <a:pt x="108" y="242"/>
                </a:lnTo>
                <a:lnTo>
                  <a:pt x="136" y="240"/>
                </a:lnTo>
                <a:lnTo>
                  <a:pt x="166" y="238"/>
                </a:lnTo>
                <a:lnTo>
                  <a:pt x="195" y="238"/>
                </a:lnTo>
                <a:lnTo>
                  <a:pt x="195" y="238"/>
                </a:lnTo>
                <a:close/>
                <a:moveTo>
                  <a:pt x="295" y="36"/>
                </a:moveTo>
                <a:lnTo>
                  <a:pt x="304" y="45"/>
                </a:lnTo>
                <a:lnTo>
                  <a:pt x="312" y="54"/>
                </a:lnTo>
                <a:lnTo>
                  <a:pt x="319" y="66"/>
                </a:lnTo>
                <a:lnTo>
                  <a:pt x="325" y="78"/>
                </a:lnTo>
                <a:lnTo>
                  <a:pt x="330" y="92"/>
                </a:lnTo>
                <a:lnTo>
                  <a:pt x="334" y="106"/>
                </a:lnTo>
                <a:lnTo>
                  <a:pt x="336" y="121"/>
                </a:lnTo>
                <a:lnTo>
                  <a:pt x="337" y="137"/>
                </a:lnTo>
                <a:lnTo>
                  <a:pt x="336" y="153"/>
                </a:lnTo>
                <a:lnTo>
                  <a:pt x="334" y="168"/>
                </a:lnTo>
                <a:lnTo>
                  <a:pt x="330" y="184"/>
                </a:lnTo>
                <a:lnTo>
                  <a:pt x="324" y="198"/>
                </a:lnTo>
                <a:lnTo>
                  <a:pt x="318" y="209"/>
                </a:lnTo>
                <a:lnTo>
                  <a:pt x="310" y="221"/>
                </a:lnTo>
                <a:lnTo>
                  <a:pt x="302" y="232"/>
                </a:lnTo>
                <a:lnTo>
                  <a:pt x="291" y="240"/>
                </a:lnTo>
                <a:lnTo>
                  <a:pt x="321" y="242"/>
                </a:lnTo>
                <a:lnTo>
                  <a:pt x="349" y="245"/>
                </a:lnTo>
                <a:lnTo>
                  <a:pt x="377" y="248"/>
                </a:lnTo>
                <a:lnTo>
                  <a:pt x="405" y="251"/>
                </a:lnTo>
                <a:lnTo>
                  <a:pt x="405" y="251"/>
                </a:lnTo>
                <a:lnTo>
                  <a:pt x="405" y="249"/>
                </a:lnTo>
                <a:lnTo>
                  <a:pt x="406" y="239"/>
                </a:lnTo>
                <a:lnTo>
                  <a:pt x="410" y="229"/>
                </a:lnTo>
                <a:lnTo>
                  <a:pt x="415" y="220"/>
                </a:lnTo>
                <a:lnTo>
                  <a:pt x="422" y="213"/>
                </a:lnTo>
                <a:lnTo>
                  <a:pt x="429" y="206"/>
                </a:lnTo>
                <a:lnTo>
                  <a:pt x="438" y="201"/>
                </a:lnTo>
                <a:lnTo>
                  <a:pt x="449" y="198"/>
                </a:lnTo>
                <a:lnTo>
                  <a:pt x="459" y="198"/>
                </a:lnTo>
                <a:lnTo>
                  <a:pt x="460" y="198"/>
                </a:lnTo>
                <a:lnTo>
                  <a:pt x="463" y="198"/>
                </a:lnTo>
                <a:lnTo>
                  <a:pt x="463" y="107"/>
                </a:lnTo>
                <a:lnTo>
                  <a:pt x="452" y="106"/>
                </a:lnTo>
                <a:lnTo>
                  <a:pt x="443" y="103"/>
                </a:lnTo>
                <a:lnTo>
                  <a:pt x="433" y="98"/>
                </a:lnTo>
                <a:lnTo>
                  <a:pt x="425" y="92"/>
                </a:lnTo>
                <a:lnTo>
                  <a:pt x="419" y="84"/>
                </a:lnTo>
                <a:lnTo>
                  <a:pt x="415" y="76"/>
                </a:lnTo>
                <a:lnTo>
                  <a:pt x="411" y="65"/>
                </a:lnTo>
                <a:lnTo>
                  <a:pt x="410" y="56"/>
                </a:lnTo>
                <a:lnTo>
                  <a:pt x="411" y="52"/>
                </a:lnTo>
                <a:lnTo>
                  <a:pt x="411" y="50"/>
                </a:lnTo>
                <a:lnTo>
                  <a:pt x="382" y="46"/>
                </a:lnTo>
                <a:lnTo>
                  <a:pt x="352" y="42"/>
                </a:lnTo>
                <a:lnTo>
                  <a:pt x="323" y="39"/>
                </a:lnTo>
                <a:lnTo>
                  <a:pt x="295" y="36"/>
                </a:lnTo>
                <a:lnTo>
                  <a:pt x="295" y="36"/>
                </a:lnTo>
                <a:close/>
                <a:moveTo>
                  <a:pt x="513" y="79"/>
                </a:moveTo>
                <a:lnTo>
                  <a:pt x="513" y="161"/>
                </a:lnTo>
                <a:lnTo>
                  <a:pt x="515" y="161"/>
                </a:lnTo>
                <a:lnTo>
                  <a:pt x="518" y="160"/>
                </a:lnTo>
                <a:lnTo>
                  <a:pt x="526" y="251"/>
                </a:lnTo>
                <a:lnTo>
                  <a:pt x="525" y="251"/>
                </a:lnTo>
                <a:lnTo>
                  <a:pt x="522" y="251"/>
                </a:lnTo>
                <a:lnTo>
                  <a:pt x="518" y="251"/>
                </a:lnTo>
                <a:lnTo>
                  <a:pt x="513" y="252"/>
                </a:lnTo>
                <a:lnTo>
                  <a:pt x="513" y="315"/>
                </a:lnTo>
                <a:lnTo>
                  <a:pt x="473" y="310"/>
                </a:lnTo>
                <a:lnTo>
                  <a:pt x="465" y="309"/>
                </a:lnTo>
                <a:lnTo>
                  <a:pt x="457" y="309"/>
                </a:lnTo>
                <a:lnTo>
                  <a:pt x="418" y="308"/>
                </a:lnTo>
                <a:lnTo>
                  <a:pt x="379" y="308"/>
                </a:lnTo>
                <a:lnTo>
                  <a:pt x="342" y="309"/>
                </a:lnTo>
                <a:lnTo>
                  <a:pt x="303" y="312"/>
                </a:lnTo>
                <a:lnTo>
                  <a:pt x="264" y="315"/>
                </a:lnTo>
                <a:lnTo>
                  <a:pt x="226" y="320"/>
                </a:lnTo>
                <a:lnTo>
                  <a:pt x="187" y="327"/>
                </a:lnTo>
                <a:lnTo>
                  <a:pt x="148" y="336"/>
                </a:lnTo>
                <a:lnTo>
                  <a:pt x="148" y="335"/>
                </a:lnTo>
                <a:lnTo>
                  <a:pt x="148" y="334"/>
                </a:lnTo>
                <a:lnTo>
                  <a:pt x="147" y="327"/>
                </a:lnTo>
                <a:lnTo>
                  <a:pt x="146" y="321"/>
                </a:lnTo>
                <a:lnTo>
                  <a:pt x="143" y="315"/>
                </a:lnTo>
                <a:lnTo>
                  <a:pt x="140" y="309"/>
                </a:lnTo>
                <a:lnTo>
                  <a:pt x="136" y="304"/>
                </a:lnTo>
                <a:lnTo>
                  <a:pt x="132" y="300"/>
                </a:lnTo>
                <a:lnTo>
                  <a:pt x="127" y="296"/>
                </a:lnTo>
                <a:lnTo>
                  <a:pt x="121" y="293"/>
                </a:lnTo>
                <a:lnTo>
                  <a:pt x="108" y="294"/>
                </a:lnTo>
                <a:lnTo>
                  <a:pt x="94" y="296"/>
                </a:lnTo>
                <a:lnTo>
                  <a:pt x="80" y="297"/>
                </a:lnTo>
                <a:lnTo>
                  <a:pt x="67" y="301"/>
                </a:lnTo>
                <a:lnTo>
                  <a:pt x="73" y="371"/>
                </a:lnTo>
                <a:lnTo>
                  <a:pt x="75" y="391"/>
                </a:lnTo>
                <a:lnTo>
                  <a:pt x="94" y="384"/>
                </a:lnTo>
                <a:lnTo>
                  <a:pt x="121" y="375"/>
                </a:lnTo>
                <a:lnTo>
                  <a:pt x="147" y="368"/>
                </a:lnTo>
                <a:lnTo>
                  <a:pt x="174" y="361"/>
                </a:lnTo>
                <a:lnTo>
                  <a:pt x="201" y="355"/>
                </a:lnTo>
                <a:lnTo>
                  <a:pt x="228" y="350"/>
                </a:lnTo>
                <a:lnTo>
                  <a:pt x="255" y="347"/>
                </a:lnTo>
                <a:lnTo>
                  <a:pt x="281" y="344"/>
                </a:lnTo>
                <a:lnTo>
                  <a:pt x="308" y="342"/>
                </a:lnTo>
                <a:lnTo>
                  <a:pt x="363" y="340"/>
                </a:lnTo>
                <a:lnTo>
                  <a:pt x="417" y="339"/>
                </a:lnTo>
                <a:lnTo>
                  <a:pt x="471" y="340"/>
                </a:lnTo>
                <a:lnTo>
                  <a:pt x="525" y="341"/>
                </a:lnTo>
                <a:lnTo>
                  <a:pt x="537" y="341"/>
                </a:lnTo>
                <a:lnTo>
                  <a:pt x="548" y="341"/>
                </a:lnTo>
                <a:lnTo>
                  <a:pt x="566" y="342"/>
                </a:lnTo>
                <a:lnTo>
                  <a:pt x="565" y="324"/>
                </a:lnTo>
                <a:lnTo>
                  <a:pt x="542" y="93"/>
                </a:lnTo>
                <a:lnTo>
                  <a:pt x="541" y="79"/>
                </a:lnTo>
                <a:lnTo>
                  <a:pt x="527" y="79"/>
                </a:lnTo>
                <a:lnTo>
                  <a:pt x="520" y="79"/>
                </a:lnTo>
                <a:lnTo>
                  <a:pt x="513" y="79"/>
                </a:lnTo>
                <a:lnTo>
                  <a:pt x="513" y="79"/>
                </a:lnTo>
                <a:close/>
                <a:moveTo>
                  <a:pt x="567" y="144"/>
                </a:moveTo>
                <a:lnTo>
                  <a:pt x="588" y="363"/>
                </a:lnTo>
                <a:lnTo>
                  <a:pt x="548" y="362"/>
                </a:lnTo>
                <a:lnTo>
                  <a:pt x="539" y="362"/>
                </a:lnTo>
                <a:lnTo>
                  <a:pt x="531" y="361"/>
                </a:lnTo>
                <a:lnTo>
                  <a:pt x="530" y="369"/>
                </a:lnTo>
                <a:lnTo>
                  <a:pt x="531" y="376"/>
                </a:lnTo>
                <a:lnTo>
                  <a:pt x="531" y="377"/>
                </a:lnTo>
                <a:lnTo>
                  <a:pt x="531" y="377"/>
                </a:lnTo>
                <a:lnTo>
                  <a:pt x="491" y="381"/>
                </a:lnTo>
                <a:lnTo>
                  <a:pt x="450" y="383"/>
                </a:lnTo>
                <a:lnTo>
                  <a:pt x="410" y="388"/>
                </a:lnTo>
                <a:lnTo>
                  <a:pt x="369" y="394"/>
                </a:lnTo>
                <a:lnTo>
                  <a:pt x="329" y="401"/>
                </a:lnTo>
                <a:lnTo>
                  <a:pt x="288" y="409"/>
                </a:lnTo>
                <a:lnTo>
                  <a:pt x="248" y="420"/>
                </a:lnTo>
                <a:lnTo>
                  <a:pt x="208" y="431"/>
                </a:lnTo>
                <a:lnTo>
                  <a:pt x="208" y="431"/>
                </a:lnTo>
                <a:lnTo>
                  <a:pt x="208" y="430"/>
                </a:lnTo>
                <a:lnTo>
                  <a:pt x="206" y="421"/>
                </a:lnTo>
                <a:lnTo>
                  <a:pt x="201" y="412"/>
                </a:lnTo>
                <a:lnTo>
                  <a:pt x="196" y="404"/>
                </a:lnTo>
                <a:lnTo>
                  <a:pt x="189" y="398"/>
                </a:lnTo>
                <a:lnTo>
                  <a:pt x="182" y="394"/>
                </a:lnTo>
                <a:lnTo>
                  <a:pt x="173" y="389"/>
                </a:lnTo>
                <a:lnTo>
                  <a:pt x="165" y="388"/>
                </a:lnTo>
                <a:lnTo>
                  <a:pt x="155" y="387"/>
                </a:lnTo>
                <a:lnTo>
                  <a:pt x="139" y="391"/>
                </a:lnTo>
                <a:lnTo>
                  <a:pt x="122" y="396"/>
                </a:lnTo>
                <a:lnTo>
                  <a:pt x="136" y="474"/>
                </a:lnTo>
                <a:lnTo>
                  <a:pt x="140" y="493"/>
                </a:lnTo>
                <a:lnTo>
                  <a:pt x="159" y="485"/>
                </a:lnTo>
                <a:lnTo>
                  <a:pt x="184" y="474"/>
                </a:lnTo>
                <a:lnTo>
                  <a:pt x="210" y="464"/>
                </a:lnTo>
                <a:lnTo>
                  <a:pt x="236" y="455"/>
                </a:lnTo>
                <a:lnTo>
                  <a:pt x="262" y="447"/>
                </a:lnTo>
                <a:lnTo>
                  <a:pt x="289" y="441"/>
                </a:lnTo>
                <a:lnTo>
                  <a:pt x="315" y="434"/>
                </a:lnTo>
                <a:lnTo>
                  <a:pt x="342" y="429"/>
                </a:lnTo>
                <a:lnTo>
                  <a:pt x="368" y="424"/>
                </a:lnTo>
                <a:lnTo>
                  <a:pt x="422" y="417"/>
                </a:lnTo>
                <a:lnTo>
                  <a:pt x="476" y="412"/>
                </a:lnTo>
                <a:lnTo>
                  <a:pt x="530" y="408"/>
                </a:lnTo>
                <a:lnTo>
                  <a:pt x="584" y="405"/>
                </a:lnTo>
                <a:lnTo>
                  <a:pt x="595" y="404"/>
                </a:lnTo>
                <a:lnTo>
                  <a:pt x="608" y="403"/>
                </a:lnTo>
                <a:lnTo>
                  <a:pt x="625" y="402"/>
                </a:lnTo>
                <a:lnTo>
                  <a:pt x="622" y="385"/>
                </a:lnTo>
                <a:lnTo>
                  <a:pt x="580" y="157"/>
                </a:lnTo>
                <a:lnTo>
                  <a:pt x="578" y="144"/>
                </a:lnTo>
                <a:lnTo>
                  <a:pt x="567" y="144"/>
                </a:lnTo>
                <a:close/>
                <a:moveTo>
                  <a:pt x="11" y="27"/>
                </a:moveTo>
                <a:lnTo>
                  <a:pt x="37" y="20"/>
                </a:lnTo>
                <a:lnTo>
                  <a:pt x="61" y="15"/>
                </a:lnTo>
                <a:lnTo>
                  <a:pt x="87" y="10"/>
                </a:lnTo>
                <a:lnTo>
                  <a:pt x="113" y="6"/>
                </a:lnTo>
                <a:lnTo>
                  <a:pt x="139" y="3"/>
                </a:lnTo>
                <a:lnTo>
                  <a:pt x="163" y="2"/>
                </a:lnTo>
                <a:lnTo>
                  <a:pt x="189" y="0"/>
                </a:lnTo>
                <a:lnTo>
                  <a:pt x="215" y="0"/>
                </a:lnTo>
                <a:lnTo>
                  <a:pt x="267" y="3"/>
                </a:lnTo>
                <a:lnTo>
                  <a:pt x="318" y="8"/>
                </a:lnTo>
                <a:lnTo>
                  <a:pt x="369" y="13"/>
                </a:lnTo>
                <a:lnTo>
                  <a:pt x="420" y="20"/>
                </a:lnTo>
                <a:lnTo>
                  <a:pt x="433" y="22"/>
                </a:lnTo>
                <a:lnTo>
                  <a:pt x="447" y="24"/>
                </a:lnTo>
                <a:lnTo>
                  <a:pt x="463" y="25"/>
                </a:lnTo>
                <a:lnTo>
                  <a:pt x="480" y="27"/>
                </a:lnTo>
                <a:lnTo>
                  <a:pt x="493" y="29"/>
                </a:lnTo>
                <a:lnTo>
                  <a:pt x="493" y="43"/>
                </a:lnTo>
                <a:lnTo>
                  <a:pt x="493" y="275"/>
                </a:lnTo>
                <a:lnTo>
                  <a:pt x="493" y="293"/>
                </a:lnTo>
                <a:lnTo>
                  <a:pt x="476" y="290"/>
                </a:lnTo>
                <a:lnTo>
                  <a:pt x="464" y="289"/>
                </a:lnTo>
                <a:lnTo>
                  <a:pt x="452" y="288"/>
                </a:lnTo>
                <a:lnTo>
                  <a:pt x="399" y="281"/>
                </a:lnTo>
                <a:lnTo>
                  <a:pt x="345" y="275"/>
                </a:lnTo>
                <a:lnTo>
                  <a:pt x="291" y="270"/>
                </a:lnTo>
                <a:lnTo>
                  <a:pt x="237" y="268"/>
                </a:lnTo>
                <a:lnTo>
                  <a:pt x="209" y="268"/>
                </a:lnTo>
                <a:lnTo>
                  <a:pt x="182" y="268"/>
                </a:lnTo>
                <a:lnTo>
                  <a:pt x="155" y="269"/>
                </a:lnTo>
                <a:lnTo>
                  <a:pt x="128" y="272"/>
                </a:lnTo>
                <a:lnTo>
                  <a:pt x="101" y="274"/>
                </a:lnTo>
                <a:lnTo>
                  <a:pt x="74" y="279"/>
                </a:lnTo>
                <a:lnTo>
                  <a:pt x="47" y="283"/>
                </a:lnTo>
                <a:lnTo>
                  <a:pt x="19" y="290"/>
                </a:lnTo>
                <a:lnTo>
                  <a:pt x="0" y="295"/>
                </a:lnTo>
                <a:lnTo>
                  <a:pt x="0" y="275"/>
                </a:lnTo>
                <a:lnTo>
                  <a:pt x="0" y="43"/>
                </a:lnTo>
                <a:lnTo>
                  <a:pt x="0" y="31"/>
                </a:lnTo>
                <a:lnTo>
                  <a:pt x="11" y="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7" name="Google Shape;977;p37"/>
          <p:cNvSpPr/>
          <p:nvPr/>
        </p:nvSpPr>
        <p:spPr>
          <a:xfrm>
            <a:off x="7556071" y="2007724"/>
            <a:ext cx="242587" cy="258238"/>
          </a:xfrm>
          <a:custGeom>
            <a:rect b="b" l="l" r="r" t="t"/>
            <a:pathLst>
              <a:path extrusionOk="0" h="595" w="554">
                <a:moveTo>
                  <a:pt x="114" y="574"/>
                </a:moveTo>
                <a:lnTo>
                  <a:pt x="114" y="555"/>
                </a:lnTo>
                <a:lnTo>
                  <a:pt x="111" y="556"/>
                </a:lnTo>
                <a:lnTo>
                  <a:pt x="107" y="556"/>
                </a:lnTo>
                <a:lnTo>
                  <a:pt x="107" y="575"/>
                </a:lnTo>
                <a:lnTo>
                  <a:pt x="111" y="574"/>
                </a:lnTo>
                <a:lnTo>
                  <a:pt x="114" y="574"/>
                </a:lnTo>
                <a:close/>
                <a:moveTo>
                  <a:pt x="80" y="556"/>
                </a:moveTo>
                <a:lnTo>
                  <a:pt x="80" y="574"/>
                </a:lnTo>
                <a:lnTo>
                  <a:pt x="84" y="575"/>
                </a:lnTo>
                <a:lnTo>
                  <a:pt x="87" y="575"/>
                </a:lnTo>
                <a:lnTo>
                  <a:pt x="87" y="556"/>
                </a:lnTo>
                <a:lnTo>
                  <a:pt x="84" y="556"/>
                </a:lnTo>
                <a:lnTo>
                  <a:pt x="80" y="556"/>
                </a:lnTo>
                <a:lnTo>
                  <a:pt x="80" y="556"/>
                </a:lnTo>
                <a:close/>
                <a:moveTo>
                  <a:pt x="138" y="570"/>
                </a:moveTo>
                <a:lnTo>
                  <a:pt x="137" y="552"/>
                </a:lnTo>
                <a:lnTo>
                  <a:pt x="134" y="552"/>
                </a:lnTo>
                <a:lnTo>
                  <a:pt x="132" y="554"/>
                </a:lnTo>
                <a:lnTo>
                  <a:pt x="132" y="571"/>
                </a:lnTo>
                <a:lnTo>
                  <a:pt x="134" y="571"/>
                </a:lnTo>
                <a:lnTo>
                  <a:pt x="137" y="570"/>
                </a:lnTo>
                <a:lnTo>
                  <a:pt x="138" y="570"/>
                </a:lnTo>
                <a:close/>
                <a:moveTo>
                  <a:pt x="146" y="550"/>
                </a:moveTo>
                <a:lnTo>
                  <a:pt x="146" y="568"/>
                </a:lnTo>
                <a:lnTo>
                  <a:pt x="148" y="568"/>
                </a:lnTo>
                <a:lnTo>
                  <a:pt x="148" y="566"/>
                </a:lnTo>
                <a:lnTo>
                  <a:pt x="150" y="566"/>
                </a:lnTo>
                <a:lnTo>
                  <a:pt x="150" y="549"/>
                </a:lnTo>
                <a:lnTo>
                  <a:pt x="147" y="549"/>
                </a:lnTo>
                <a:lnTo>
                  <a:pt x="146" y="550"/>
                </a:lnTo>
                <a:lnTo>
                  <a:pt x="146" y="550"/>
                </a:lnTo>
                <a:close/>
                <a:moveTo>
                  <a:pt x="51" y="569"/>
                </a:moveTo>
                <a:lnTo>
                  <a:pt x="51" y="550"/>
                </a:lnTo>
                <a:lnTo>
                  <a:pt x="51" y="550"/>
                </a:lnTo>
                <a:lnTo>
                  <a:pt x="47" y="550"/>
                </a:lnTo>
                <a:lnTo>
                  <a:pt x="45" y="549"/>
                </a:lnTo>
                <a:lnTo>
                  <a:pt x="45" y="566"/>
                </a:lnTo>
                <a:lnTo>
                  <a:pt x="45" y="568"/>
                </a:lnTo>
                <a:lnTo>
                  <a:pt x="47" y="568"/>
                </a:lnTo>
                <a:lnTo>
                  <a:pt x="51" y="569"/>
                </a:lnTo>
                <a:lnTo>
                  <a:pt x="51" y="569"/>
                </a:lnTo>
                <a:close/>
                <a:moveTo>
                  <a:pt x="59" y="552"/>
                </a:moveTo>
                <a:lnTo>
                  <a:pt x="59" y="571"/>
                </a:lnTo>
                <a:lnTo>
                  <a:pt x="63" y="571"/>
                </a:lnTo>
                <a:lnTo>
                  <a:pt x="66" y="572"/>
                </a:lnTo>
                <a:lnTo>
                  <a:pt x="66" y="554"/>
                </a:lnTo>
                <a:lnTo>
                  <a:pt x="63" y="554"/>
                </a:lnTo>
                <a:lnTo>
                  <a:pt x="59" y="552"/>
                </a:lnTo>
                <a:lnTo>
                  <a:pt x="59" y="552"/>
                </a:lnTo>
                <a:close/>
                <a:moveTo>
                  <a:pt x="146" y="454"/>
                </a:moveTo>
                <a:lnTo>
                  <a:pt x="138" y="451"/>
                </a:lnTo>
                <a:lnTo>
                  <a:pt x="128" y="450"/>
                </a:lnTo>
                <a:lnTo>
                  <a:pt x="117" y="449"/>
                </a:lnTo>
                <a:lnTo>
                  <a:pt x="105" y="449"/>
                </a:lnTo>
                <a:lnTo>
                  <a:pt x="93" y="449"/>
                </a:lnTo>
                <a:lnTo>
                  <a:pt x="83" y="450"/>
                </a:lnTo>
                <a:lnTo>
                  <a:pt x="73" y="451"/>
                </a:lnTo>
                <a:lnTo>
                  <a:pt x="64" y="454"/>
                </a:lnTo>
                <a:lnTo>
                  <a:pt x="57" y="456"/>
                </a:lnTo>
                <a:lnTo>
                  <a:pt x="53" y="456"/>
                </a:lnTo>
                <a:lnTo>
                  <a:pt x="57" y="457"/>
                </a:lnTo>
                <a:lnTo>
                  <a:pt x="64" y="460"/>
                </a:lnTo>
                <a:lnTo>
                  <a:pt x="73" y="461"/>
                </a:lnTo>
                <a:lnTo>
                  <a:pt x="83" y="463"/>
                </a:lnTo>
                <a:lnTo>
                  <a:pt x="93" y="463"/>
                </a:lnTo>
                <a:lnTo>
                  <a:pt x="105" y="464"/>
                </a:lnTo>
                <a:lnTo>
                  <a:pt x="117" y="463"/>
                </a:lnTo>
                <a:lnTo>
                  <a:pt x="128" y="463"/>
                </a:lnTo>
                <a:lnTo>
                  <a:pt x="138" y="461"/>
                </a:lnTo>
                <a:lnTo>
                  <a:pt x="146" y="460"/>
                </a:lnTo>
                <a:lnTo>
                  <a:pt x="154" y="457"/>
                </a:lnTo>
                <a:lnTo>
                  <a:pt x="157" y="456"/>
                </a:lnTo>
                <a:lnTo>
                  <a:pt x="154" y="456"/>
                </a:lnTo>
                <a:lnTo>
                  <a:pt x="146" y="454"/>
                </a:lnTo>
                <a:lnTo>
                  <a:pt x="146" y="454"/>
                </a:lnTo>
                <a:close/>
                <a:moveTo>
                  <a:pt x="146" y="498"/>
                </a:moveTo>
                <a:lnTo>
                  <a:pt x="146" y="481"/>
                </a:lnTo>
                <a:lnTo>
                  <a:pt x="142" y="481"/>
                </a:lnTo>
                <a:lnTo>
                  <a:pt x="140" y="482"/>
                </a:lnTo>
                <a:lnTo>
                  <a:pt x="140" y="500"/>
                </a:lnTo>
                <a:lnTo>
                  <a:pt x="142" y="500"/>
                </a:lnTo>
                <a:lnTo>
                  <a:pt x="146" y="498"/>
                </a:lnTo>
                <a:lnTo>
                  <a:pt x="146" y="498"/>
                </a:lnTo>
                <a:close/>
                <a:moveTo>
                  <a:pt x="154" y="478"/>
                </a:moveTo>
                <a:lnTo>
                  <a:pt x="154" y="496"/>
                </a:lnTo>
                <a:lnTo>
                  <a:pt x="157" y="496"/>
                </a:lnTo>
                <a:lnTo>
                  <a:pt x="157" y="495"/>
                </a:lnTo>
                <a:lnTo>
                  <a:pt x="158" y="495"/>
                </a:lnTo>
                <a:lnTo>
                  <a:pt x="158" y="477"/>
                </a:lnTo>
                <a:lnTo>
                  <a:pt x="155" y="477"/>
                </a:lnTo>
                <a:lnTo>
                  <a:pt x="154" y="478"/>
                </a:lnTo>
                <a:lnTo>
                  <a:pt x="154" y="478"/>
                </a:lnTo>
                <a:close/>
                <a:moveTo>
                  <a:pt x="59" y="497"/>
                </a:moveTo>
                <a:lnTo>
                  <a:pt x="59" y="478"/>
                </a:lnTo>
                <a:lnTo>
                  <a:pt x="59" y="478"/>
                </a:lnTo>
                <a:lnTo>
                  <a:pt x="56" y="478"/>
                </a:lnTo>
                <a:lnTo>
                  <a:pt x="53" y="477"/>
                </a:lnTo>
                <a:lnTo>
                  <a:pt x="53" y="495"/>
                </a:lnTo>
                <a:lnTo>
                  <a:pt x="53" y="496"/>
                </a:lnTo>
                <a:lnTo>
                  <a:pt x="56" y="496"/>
                </a:lnTo>
                <a:lnTo>
                  <a:pt x="59" y="497"/>
                </a:lnTo>
                <a:lnTo>
                  <a:pt x="59" y="497"/>
                </a:lnTo>
                <a:close/>
                <a:moveTo>
                  <a:pt x="67" y="481"/>
                </a:moveTo>
                <a:lnTo>
                  <a:pt x="67" y="500"/>
                </a:lnTo>
                <a:lnTo>
                  <a:pt x="71" y="500"/>
                </a:lnTo>
                <a:lnTo>
                  <a:pt x="74" y="501"/>
                </a:lnTo>
                <a:lnTo>
                  <a:pt x="74" y="482"/>
                </a:lnTo>
                <a:lnTo>
                  <a:pt x="71" y="482"/>
                </a:lnTo>
                <a:lnTo>
                  <a:pt x="67" y="481"/>
                </a:lnTo>
                <a:lnTo>
                  <a:pt x="67" y="481"/>
                </a:lnTo>
                <a:close/>
                <a:moveTo>
                  <a:pt x="124" y="523"/>
                </a:moveTo>
                <a:lnTo>
                  <a:pt x="114" y="523"/>
                </a:lnTo>
                <a:lnTo>
                  <a:pt x="105" y="523"/>
                </a:lnTo>
                <a:lnTo>
                  <a:pt x="91" y="523"/>
                </a:lnTo>
                <a:lnTo>
                  <a:pt x="78" y="522"/>
                </a:lnTo>
                <a:lnTo>
                  <a:pt x="66" y="523"/>
                </a:lnTo>
                <a:lnTo>
                  <a:pt x="56" y="525"/>
                </a:lnTo>
                <a:lnTo>
                  <a:pt x="49" y="528"/>
                </a:lnTo>
                <a:lnTo>
                  <a:pt x="45" y="528"/>
                </a:lnTo>
                <a:lnTo>
                  <a:pt x="49" y="529"/>
                </a:lnTo>
                <a:lnTo>
                  <a:pt x="56" y="531"/>
                </a:lnTo>
                <a:lnTo>
                  <a:pt x="65" y="532"/>
                </a:lnTo>
                <a:lnTo>
                  <a:pt x="74" y="535"/>
                </a:lnTo>
                <a:lnTo>
                  <a:pt x="85" y="535"/>
                </a:lnTo>
                <a:lnTo>
                  <a:pt x="97" y="536"/>
                </a:lnTo>
                <a:lnTo>
                  <a:pt x="108" y="535"/>
                </a:lnTo>
                <a:lnTo>
                  <a:pt x="119" y="535"/>
                </a:lnTo>
                <a:lnTo>
                  <a:pt x="130" y="532"/>
                </a:lnTo>
                <a:lnTo>
                  <a:pt x="138" y="531"/>
                </a:lnTo>
                <a:lnTo>
                  <a:pt x="146" y="529"/>
                </a:lnTo>
                <a:lnTo>
                  <a:pt x="148" y="528"/>
                </a:lnTo>
                <a:lnTo>
                  <a:pt x="146" y="528"/>
                </a:lnTo>
                <a:lnTo>
                  <a:pt x="138" y="525"/>
                </a:lnTo>
                <a:lnTo>
                  <a:pt x="131" y="524"/>
                </a:lnTo>
                <a:lnTo>
                  <a:pt x="124" y="523"/>
                </a:lnTo>
                <a:lnTo>
                  <a:pt x="124" y="523"/>
                </a:lnTo>
                <a:close/>
                <a:moveTo>
                  <a:pt x="88" y="501"/>
                </a:moveTo>
                <a:lnTo>
                  <a:pt x="92" y="501"/>
                </a:lnTo>
                <a:lnTo>
                  <a:pt x="96" y="501"/>
                </a:lnTo>
                <a:lnTo>
                  <a:pt x="96" y="484"/>
                </a:lnTo>
                <a:lnTo>
                  <a:pt x="92" y="484"/>
                </a:lnTo>
                <a:lnTo>
                  <a:pt x="88" y="484"/>
                </a:lnTo>
                <a:lnTo>
                  <a:pt x="88" y="501"/>
                </a:lnTo>
                <a:close/>
                <a:moveTo>
                  <a:pt x="161" y="514"/>
                </a:moveTo>
                <a:lnTo>
                  <a:pt x="165" y="517"/>
                </a:lnTo>
                <a:lnTo>
                  <a:pt x="167" y="521"/>
                </a:lnTo>
                <a:lnTo>
                  <a:pt x="168" y="524"/>
                </a:lnTo>
                <a:lnTo>
                  <a:pt x="168" y="528"/>
                </a:lnTo>
                <a:lnTo>
                  <a:pt x="168" y="566"/>
                </a:lnTo>
                <a:lnTo>
                  <a:pt x="168" y="568"/>
                </a:lnTo>
                <a:lnTo>
                  <a:pt x="168" y="571"/>
                </a:lnTo>
                <a:lnTo>
                  <a:pt x="167" y="575"/>
                </a:lnTo>
                <a:lnTo>
                  <a:pt x="165" y="577"/>
                </a:lnTo>
                <a:lnTo>
                  <a:pt x="161" y="581"/>
                </a:lnTo>
                <a:lnTo>
                  <a:pt x="154" y="585"/>
                </a:lnTo>
                <a:lnTo>
                  <a:pt x="144" y="589"/>
                </a:lnTo>
                <a:lnTo>
                  <a:pt x="133" y="591"/>
                </a:lnTo>
                <a:lnTo>
                  <a:pt x="123" y="593"/>
                </a:lnTo>
                <a:lnTo>
                  <a:pt x="110" y="595"/>
                </a:lnTo>
                <a:lnTo>
                  <a:pt x="97" y="595"/>
                </a:lnTo>
                <a:lnTo>
                  <a:pt x="84" y="595"/>
                </a:lnTo>
                <a:lnTo>
                  <a:pt x="72" y="593"/>
                </a:lnTo>
                <a:lnTo>
                  <a:pt x="60" y="591"/>
                </a:lnTo>
                <a:lnTo>
                  <a:pt x="51" y="589"/>
                </a:lnTo>
                <a:lnTo>
                  <a:pt x="40" y="585"/>
                </a:lnTo>
                <a:lnTo>
                  <a:pt x="33" y="581"/>
                </a:lnTo>
                <a:lnTo>
                  <a:pt x="30" y="578"/>
                </a:lnTo>
                <a:lnTo>
                  <a:pt x="27" y="576"/>
                </a:lnTo>
                <a:lnTo>
                  <a:pt x="26" y="572"/>
                </a:lnTo>
                <a:lnTo>
                  <a:pt x="25" y="569"/>
                </a:lnTo>
                <a:lnTo>
                  <a:pt x="25" y="569"/>
                </a:lnTo>
                <a:lnTo>
                  <a:pt x="25" y="568"/>
                </a:lnTo>
                <a:lnTo>
                  <a:pt x="25" y="568"/>
                </a:lnTo>
                <a:lnTo>
                  <a:pt x="25" y="568"/>
                </a:lnTo>
                <a:lnTo>
                  <a:pt x="25" y="566"/>
                </a:lnTo>
                <a:lnTo>
                  <a:pt x="25" y="566"/>
                </a:lnTo>
                <a:lnTo>
                  <a:pt x="25" y="529"/>
                </a:lnTo>
                <a:lnTo>
                  <a:pt x="25" y="529"/>
                </a:lnTo>
                <a:lnTo>
                  <a:pt x="25" y="528"/>
                </a:lnTo>
                <a:lnTo>
                  <a:pt x="26" y="523"/>
                </a:lnTo>
                <a:lnTo>
                  <a:pt x="30" y="517"/>
                </a:lnTo>
                <a:lnTo>
                  <a:pt x="34" y="514"/>
                </a:lnTo>
                <a:lnTo>
                  <a:pt x="42" y="509"/>
                </a:lnTo>
                <a:lnTo>
                  <a:pt x="38" y="507"/>
                </a:lnTo>
                <a:lnTo>
                  <a:pt x="36" y="504"/>
                </a:lnTo>
                <a:lnTo>
                  <a:pt x="34" y="501"/>
                </a:lnTo>
                <a:lnTo>
                  <a:pt x="33" y="497"/>
                </a:lnTo>
                <a:lnTo>
                  <a:pt x="33" y="497"/>
                </a:lnTo>
                <a:lnTo>
                  <a:pt x="33" y="496"/>
                </a:lnTo>
                <a:lnTo>
                  <a:pt x="33" y="496"/>
                </a:lnTo>
                <a:lnTo>
                  <a:pt x="33" y="496"/>
                </a:lnTo>
                <a:lnTo>
                  <a:pt x="33" y="495"/>
                </a:lnTo>
                <a:lnTo>
                  <a:pt x="33" y="495"/>
                </a:lnTo>
                <a:lnTo>
                  <a:pt x="33" y="457"/>
                </a:lnTo>
                <a:lnTo>
                  <a:pt x="33" y="457"/>
                </a:lnTo>
                <a:lnTo>
                  <a:pt x="33" y="456"/>
                </a:lnTo>
                <a:lnTo>
                  <a:pt x="33" y="453"/>
                </a:lnTo>
                <a:lnTo>
                  <a:pt x="36" y="449"/>
                </a:lnTo>
                <a:lnTo>
                  <a:pt x="37" y="447"/>
                </a:lnTo>
                <a:lnTo>
                  <a:pt x="40" y="443"/>
                </a:lnTo>
                <a:lnTo>
                  <a:pt x="49" y="439"/>
                </a:lnTo>
                <a:lnTo>
                  <a:pt x="59" y="435"/>
                </a:lnTo>
                <a:lnTo>
                  <a:pt x="69" y="433"/>
                </a:lnTo>
                <a:lnTo>
                  <a:pt x="80" y="430"/>
                </a:lnTo>
                <a:lnTo>
                  <a:pt x="92" y="429"/>
                </a:lnTo>
                <a:lnTo>
                  <a:pt x="105" y="429"/>
                </a:lnTo>
                <a:lnTo>
                  <a:pt x="118" y="429"/>
                </a:lnTo>
                <a:lnTo>
                  <a:pt x="131" y="430"/>
                </a:lnTo>
                <a:lnTo>
                  <a:pt x="141" y="432"/>
                </a:lnTo>
                <a:lnTo>
                  <a:pt x="152" y="434"/>
                </a:lnTo>
                <a:lnTo>
                  <a:pt x="162" y="439"/>
                </a:lnTo>
                <a:lnTo>
                  <a:pt x="171" y="443"/>
                </a:lnTo>
                <a:lnTo>
                  <a:pt x="173" y="447"/>
                </a:lnTo>
                <a:lnTo>
                  <a:pt x="175" y="449"/>
                </a:lnTo>
                <a:lnTo>
                  <a:pt x="177" y="453"/>
                </a:lnTo>
                <a:lnTo>
                  <a:pt x="177" y="456"/>
                </a:lnTo>
                <a:lnTo>
                  <a:pt x="178" y="495"/>
                </a:lnTo>
                <a:lnTo>
                  <a:pt x="178" y="496"/>
                </a:lnTo>
                <a:lnTo>
                  <a:pt x="178" y="496"/>
                </a:lnTo>
                <a:lnTo>
                  <a:pt x="175" y="502"/>
                </a:lnTo>
                <a:lnTo>
                  <a:pt x="173" y="507"/>
                </a:lnTo>
                <a:lnTo>
                  <a:pt x="167" y="510"/>
                </a:lnTo>
                <a:lnTo>
                  <a:pt x="161" y="514"/>
                </a:lnTo>
                <a:lnTo>
                  <a:pt x="161" y="514"/>
                </a:lnTo>
                <a:close/>
                <a:moveTo>
                  <a:pt x="435" y="326"/>
                </a:moveTo>
                <a:lnTo>
                  <a:pt x="427" y="327"/>
                </a:lnTo>
                <a:lnTo>
                  <a:pt x="424" y="328"/>
                </a:lnTo>
                <a:lnTo>
                  <a:pt x="427" y="329"/>
                </a:lnTo>
                <a:lnTo>
                  <a:pt x="435" y="331"/>
                </a:lnTo>
                <a:lnTo>
                  <a:pt x="443" y="333"/>
                </a:lnTo>
                <a:lnTo>
                  <a:pt x="452" y="334"/>
                </a:lnTo>
                <a:lnTo>
                  <a:pt x="464" y="335"/>
                </a:lnTo>
                <a:lnTo>
                  <a:pt x="476" y="335"/>
                </a:lnTo>
                <a:lnTo>
                  <a:pt x="488" y="335"/>
                </a:lnTo>
                <a:lnTo>
                  <a:pt x="498" y="334"/>
                </a:lnTo>
                <a:lnTo>
                  <a:pt x="507" y="333"/>
                </a:lnTo>
                <a:lnTo>
                  <a:pt x="516" y="331"/>
                </a:lnTo>
                <a:lnTo>
                  <a:pt x="524" y="329"/>
                </a:lnTo>
                <a:lnTo>
                  <a:pt x="527" y="328"/>
                </a:lnTo>
                <a:lnTo>
                  <a:pt x="524" y="327"/>
                </a:lnTo>
                <a:lnTo>
                  <a:pt x="516" y="326"/>
                </a:lnTo>
                <a:lnTo>
                  <a:pt x="507" y="324"/>
                </a:lnTo>
                <a:lnTo>
                  <a:pt x="498" y="322"/>
                </a:lnTo>
                <a:lnTo>
                  <a:pt x="488" y="321"/>
                </a:lnTo>
                <a:lnTo>
                  <a:pt x="476" y="321"/>
                </a:lnTo>
                <a:lnTo>
                  <a:pt x="464" y="321"/>
                </a:lnTo>
                <a:lnTo>
                  <a:pt x="452" y="322"/>
                </a:lnTo>
                <a:lnTo>
                  <a:pt x="443" y="324"/>
                </a:lnTo>
                <a:lnTo>
                  <a:pt x="435" y="326"/>
                </a:lnTo>
                <a:lnTo>
                  <a:pt x="435" y="326"/>
                </a:lnTo>
                <a:close/>
                <a:moveTo>
                  <a:pt x="457" y="374"/>
                </a:moveTo>
                <a:lnTo>
                  <a:pt x="462" y="374"/>
                </a:lnTo>
                <a:lnTo>
                  <a:pt x="465" y="374"/>
                </a:lnTo>
                <a:lnTo>
                  <a:pt x="465" y="355"/>
                </a:lnTo>
                <a:lnTo>
                  <a:pt x="462" y="355"/>
                </a:lnTo>
                <a:lnTo>
                  <a:pt x="458" y="355"/>
                </a:lnTo>
                <a:lnTo>
                  <a:pt x="457" y="374"/>
                </a:lnTo>
                <a:close/>
                <a:moveTo>
                  <a:pt x="491" y="355"/>
                </a:moveTo>
                <a:lnTo>
                  <a:pt x="489" y="355"/>
                </a:lnTo>
                <a:lnTo>
                  <a:pt x="485" y="355"/>
                </a:lnTo>
                <a:lnTo>
                  <a:pt x="485" y="374"/>
                </a:lnTo>
                <a:lnTo>
                  <a:pt x="489" y="374"/>
                </a:lnTo>
                <a:lnTo>
                  <a:pt x="491" y="374"/>
                </a:lnTo>
                <a:lnTo>
                  <a:pt x="491" y="355"/>
                </a:lnTo>
                <a:close/>
                <a:moveTo>
                  <a:pt x="435" y="370"/>
                </a:moveTo>
                <a:lnTo>
                  <a:pt x="438" y="370"/>
                </a:lnTo>
                <a:lnTo>
                  <a:pt x="441" y="372"/>
                </a:lnTo>
                <a:lnTo>
                  <a:pt x="441" y="353"/>
                </a:lnTo>
                <a:lnTo>
                  <a:pt x="438" y="353"/>
                </a:lnTo>
                <a:lnTo>
                  <a:pt x="435" y="352"/>
                </a:lnTo>
                <a:lnTo>
                  <a:pt x="435" y="370"/>
                </a:lnTo>
                <a:close/>
                <a:moveTo>
                  <a:pt x="427" y="349"/>
                </a:moveTo>
                <a:lnTo>
                  <a:pt x="425" y="349"/>
                </a:lnTo>
                <a:lnTo>
                  <a:pt x="423" y="348"/>
                </a:lnTo>
                <a:lnTo>
                  <a:pt x="423" y="366"/>
                </a:lnTo>
                <a:lnTo>
                  <a:pt x="424" y="367"/>
                </a:lnTo>
                <a:lnTo>
                  <a:pt x="424" y="367"/>
                </a:lnTo>
                <a:lnTo>
                  <a:pt x="427" y="368"/>
                </a:lnTo>
                <a:lnTo>
                  <a:pt x="427" y="349"/>
                </a:lnTo>
                <a:close/>
                <a:moveTo>
                  <a:pt x="522" y="368"/>
                </a:moveTo>
                <a:lnTo>
                  <a:pt x="525" y="368"/>
                </a:lnTo>
                <a:lnTo>
                  <a:pt x="526" y="367"/>
                </a:lnTo>
                <a:lnTo>
                  <a:pt x="527" y="366"/>
                </a:lnTo>
                <a:lnTo>
                  <a:pt x="527" y="348"/>
                </a:lnTo>
                <a:lnTo>
                  <a:pt x="525" y="349"/>
                </a:lnTo>
                <a:lnTo>
                  <a:pt x="522" y="351"/>
                </a:lnTo>
                <a:lnTo>
                  <a:pt x="522" y="351"/>
                </a:lnTo>
                <a:lnTo>
                  <a:pt x="522" y="368"/>
                </a:lnTo>
                <a:close/>
                <a:moveTo>
                  <a:pt x="513" y="353"/>
                </a:moveTo>
                <a:lnTo>
                  <a:pt x="510" y="353"/>
                </a:lnTo>
                <a:lnTo>
                  <a:pt x="506" y="354"/>
                </a:lnTo>
                <a:lnTo>
                  <a:pt x="506" y="372"/>
                </a:lnTo>
                <a:lnTo>
                  <a:pt x="510" y="372"/>
                </a:lnTo>
                <a:lnTo>
                  <a:pt x="513" y="370"/>
                </a:lnTo>
                <a:lnTo>
                  <a:pt x="513" y="353"/>
                </a:lnTo>
                <a:close/>
                <a:moveTo>
                  <a:pt x="464" y="441"/>
                </a:moveTo>
                <a:lnTo>
                  <a:pt x="464" y="422"/>
                </a:lnTo>
                <a:lnTo>
                  <a:pt x="468" y="422"/>
                </a:lnTo>
                <a:lnTo>
                  <a:pt x="472" y="423"/>
                </a:lnTo>
                <a:lnTo>
                  <a:pt x="472" y="441"/>
                </a:lnTo>
                <a:lnTo>
                  <a:pt x="468" y="441"/>
                </a:lnTo>
                <a:lnTo>
                  <a:pt x="464" y="441"/>
                </a:lnTo>
                <a:lnTo>
                  <a:pt x="464" y="441"/>
                </a:lnTo>
                <a:close/>
                <a:moveTo>
                  <a:pt x="498" y="422"/>
                </a:moveTo>
                <a:lnTo>
                  <a:pt x="498" y="441"/>
                </a:lnTo>
                <a:lnTo>
                  <a:pt x="495" y="441"/>
                </a:lnTo>
                <a:lnTo>
                  <a:pt x="492" y="441"/>
                </a:lnTo>
                <a:lnTo>
                  <a:pt x="492" y="423"/>
                </a:lnTo>
                <a:lnTo>
                  <a:pt x="495" y="422"/>
                </a:lnTo>
                <a:lnTo>
                  <a:pt x="498" y="422"/>
                </a:lnTo>
                <a:lnTo>
                  <a:pt x="498" y="422"/>
                </a:lnTo>
                <a:close/>
                <a:moveTo>
                  <a:pt x="442" y="437"/>
                </a:moveTo>
                <a:lnTo>
                  <a:pt x="442" y="419"/>
                </a:lnTo>
                <a:lnTo>
                  <a:pt x="444" y="420"/>
                </a:lnTo>
                <a:lnTo>
                  <a:pt x="448" y="420"/>
                </a:lnTo>
                <a:lnTo>
                  <a:pt x="448" y="439"/>
                </a:lnTo>
                <a:lnTo>
                  <a:pt x="444" y="437"/>
                </a:lnTo>
                <a:lnTo>
                  <a:pt x="442" y="437"/>
                </a:lnTo>
                <a:lnTo>
                  <a:pt x="442" y="437"/>
                </a:lnTo>
                <a:close/>
                <a:moveTo>
                  <a:pt x="434" y="416"/>
                </a:moveTo>
                <a:lnTo>
                  <a:pt x="434" y="435"/>
                </a:lnTo>
                <a:lnTo>
                  <a:pt x="431" y="434"/>
                </a:lnTo>
                <a:lnTo>
                  <a:pt x="430" y="434"/>
                </a:lnTo>
                <a:lnTo>
                  <a:pt x="430" y="433"/>
                </a:lnTo>
                <a:lnTo>
                  <a:pt x="430" y="415"/>
                </a:lnTo>
                <a:lnTo>
                  <a:pt x="431" y="416"/>
                </a:lnTo>
                <a:lnTo>
                  <a:pt x="434" y="416"/>
                </a:lnTo>
                <a:lnTo>
                  <a:pt x="434" y="416"/>
                </a:lnTo>
                <a:close/>
                <a:moveTo>
                  <a:pt x="527" y="435"/>
                </a:moveTo>
                <a:lnTo>
                  <a:pt x="529" y="417"/>
                </a:lnTo>
                <a:lnTo>
                  <a:pt x="529" y="417"/>
                </a:lnTo>
                <a:lnTo>
                  <a:pt x="531" y="416"/>
                </a:lnTo>
                <a:lnTo>
                  <a:pt x="534" y="416"/>
                </a:lnTo>
                <a:lnTo>
                  <a:pt x="534" y="434"/>
                </a:lnTo>
                <a:lnTo>
                  <a:pt x="533" y="434"/>
                </a:lnTo>
                <a:lnTo>
                  <a:pt x="532" y="435"/>
                </a:lnTo>
                <a:lnTo>
                  <a:pt x="527" y="435"/>
                </a:lnTo>
                <a:lnTo>
                  <a:pt x="527" y="435"/>
                </a:lnTo>
                <a:close/>
                <a:moveTo>
                  <a:pt x="519" y="420"/>
                </a:moveTo>
                <a:lnTo>
                  <a:pt x="519" y="437"/>
                </a:lnTo>
                <a:lnTo>
                  <a:pt x="517" y="439"/>
                </a:lnTo>
                <a:lnTo>
                  <a:pt x="513" y="439"/>
                </a:lnTo>
                <a:lnTo>
                  <a:pt x="513" y="421"/>
                </a:lnTo>
                <a:lnTo>
                  <a:pt x="517" y="420"/>
                </a:lnTo>
                <a:lnTo>
                  <a:pt x="519" y="420"/>
                </a:lnTo>
                <a:lnTo>
                  <a:pt x="519" y="420"/>
                </a:lnTo>
                <a:close/>
                <a:moveTo>
                  <a:pt x="445" y="508"/>
                </a:moveTo>
                <a:lnTo>
                  <a:pt x="445" y="489"/>
                </a:lnTo>
                <a:lnTo>
                  <a:pt x="449" y="490"/>
                </a:lnTo>
                <a:lnTo>
                  <a:pt x="454" y="490"/>
                </a:lnTo>
                <a:lnTo>
                  <a:pt x="454" y="509"/>
                </a:lnTo>
                <a:lnTo>
                  <a:pt x="449" y="508"/>
                </a:lnTo>
                <a:lnTo>
                  <a:pt x="445" y="508"/>
                </a:lnTo>
                <a:lnTo>
                  <a:pt x="445" y="508"/>
                </a:lnTo>
                <a:close/>
                <a:moveTo>
                  <a:pt x="479" y="489"/>
                </a:moveTo>
                <a:lnTo>
                  <a:pt x="479" y="508"/>
                </a:lnTo>
                <a:lnTo>
                  <a:pt x="476" y="508"/>
                </a:lnTo>
                <a:lnTo>
                  <a:pt x="473" y="509"/>
                </a:lnTo>
                <a:lnTo>
                  <a:pt x="473" y="490"/>
                </a:lnTo>
                <a:lnTo>
                  <a:pt x="476" y="490"/>
                </a:lnTo>
                <a:lnTo>
                  <a:pt x="479" y="489"/>
                </a:lnTo>
                <a:lnTo>
                  <a:pt x="479" y="489"/>
                </a:lnTo>
                <a:close/>
                <a:moveTo>
                  <a:pt x="423" y="504"/>
                </a:moveTo>
                <a:lnTo>
                  <a:pt x="423" y="485"/>
                </a:lnTo>
                <a:lnTo>
                  <a:pt x="425" y="487"/>
                </a:lnTo>
                <a:lnTo>
                  <a:pt x="429" y="487"/>
                </a:lnTo>
                <a:lnTo>
                  <a:pt x="429" y="505"/>
                </a:lnTo>
                <a:lnTo>
                  <a:pt x="425" y="504"/>
                </a:lnTo>
                <a:lnTo>
                  <a:pt x="423" y="504"/>
                </a:lnTo>
                <a:lnTo>
                  <a:pt x="423" y="504"/>
                </a:lnTo>
                <a:close/>
                <a:moveTo>
                  <a:pt x="415" y="484"/>
                </a:moveTo>
                <a:lnTo>
                  <a:pt x="415" y="502"/>
                </a:lnTo>
                <a:lnTo>
                  <a:pt x="412" y="502"/>
                </a:lnTo>
                <a:lnTo>
                  <a:pt x="411" y="501"/>
                </a:lnTo>
                <a:lnTo>
                  <a:pt x="411" y="501"/>
                </a:lnTo>
                <a:lnTo>
                  <a:pt x="411" y="483"/>
                </a:lnTo>
                <a:lnTo>
                  <a:pt x="412" y="483"/>
                </a:lnTo>
                <a:lnTo>
                  <a:pt x="415" y="484"/>
                </a:lnTo>
                <a:lnTo>
                  <a:pt x="415" y="484"/>
                </a:lnTo>
                <a:close/>
                <a:moveTo>
                  <a:pt x="509" y="503"/>
                </a:moveTo>
                <a:lnTo>
                  <a:pt x="509" y="484"/>
                </a:lnTo>
                <a:lnTo>
                  <a:pt x="510" y="484"/>
                </a:lnTo>
                <a:lnTo>
                  <a:pt x="512" y="483"/>
                </a:lnTo>
                <a:lnTo>
                  <a:pt x="516" y="483"/>
                </a:lnTo>
                <a:lnTo>
                  <a:pt x="516" y="501"/>
                </a:lnTo>
                <a:lnTo>
                  <a:pt x="515" y="501"/>
                </a:lnTo>
                <a:lnTo>
                  <a:pt x="513" y="502"/>
                </a:lnTo>
                <a:lnTo>
                  <a:pt x="509" y="503"/>
                </a:lnTo>
                <a:lnTo>
                  <a:pt x="509" y="503"/>
                </a:lnTo>
                <a:close/>
                <a:moveTo>
                  <a:pt x="500" y="487"/>
                </a:moveTo>
                <a:lnTo>
                  <a:pt x="500" y="504"/>
                </a:lnTo>
                <a:lnTo>
                  <a:pt x="498" y="505"/>
                </a:lnTo>
                <a:lnTo>
                  <a:pt x="495" y="507"/>
                </a:lnTo>
                <a:lnTo>
                  <a:pt x="495" y="488"/>
                </a:lnTo>
                <a:lnTo>
                  <a:pt x="498" y="487"/>
                </a:lnTo>
                <a:lnTo>
                  <a:pt x="500" y="487"/>
                </a:lnTo>
                <a:lnTo>
                  <a:pt x="500" y="487"/>
                </a:lnTo>
                <a:close/>
                <a:moveTo>
                  <a:pt x="464" y="574"/>
                </a:moveTo>
                <a:lnTo>
                  <a:pt x="464" y="555"/>
                </a:lnTo>
                <a:lnTo>
                  <a:pt x="468" y="555"/>
                </a:lnTo>
                <a:lnTo>
                  <a:pt x="471" y="555"/>
                </a:lnTo>
                <a:lnTo>
                  <a:pt x="471" y="574"/>
                </a:lnTo>
                <a:lnTo>
                  <a:pt x="468" y="574"/>
                </a:lnTo>
                <a:lnTo>
                  <a:pt x="464" y="574"/>
                </a:lnTo>
                <a:lnTo>
                  <a:pt x="464" y="574"/>
                </a:lnTo>
                <a:close/>
                <a:moveTo>
                  <a:pt x="498" y="555"/>
                </a:moveTo>
                <a:lnTo>
                  <a:pt x="498" y="574"/>
                </a:lnTo>
                <a:lnTo>
                  <a:pt x="495" y="574"/>
                </a:lnTo>
                <a:lnTo>
                  <a:pt x="491" y="574"/>
                </a:lnTo>
                <a:lnTo>
                  <a:pt x="491" y="555"/>
                </a:lnTo>
                <a:lnTo>
                  <a:pt x="495" y="555"/>
                </a:lnTo>
                <a:lnTo>
                  <a:pt x="498" y="555"/>
                </a:lnTo>
                <a:lnTo>
                  <a:pt x="498" y="555"/>
                </a:lnTo>
                <a:close/>
                <a:moveTo>
                  <a:pt x="441" y="570"/>
                </a:moveTo>
                <a:lnTo>
                  <a:pt x="441" y="551"/>
                </a:lnTo>
                <a:lnTo>
                  <a:pt x="444" y="552"/>
                </a:lnTo>
                <a:lnTo>
                  <a:pt x="446" y="552"/>
                </a:lnTo>
                <a:lnTo>
                  <a:pt x="446" y="571"/>
                </a:lnTo>
                <a:lnTo>
                  <a:pt x="444" y="570"/>
                </a:lnTo>
                <a:lnTo>
                  <a:pt x="441" y="570"/>
                </a:lnTo>
                <a:lnTo>
                  <a:pt x="441" y="570"/>
                </a:lnTo>
                <a:close/>
                <a:moveTo>
                  <a:pt x="432" y="549"/>
                </a:moveTo>
                <a:lnTo>
                  <a:pt x="432" y="568"/>
                </a:lnTo>
                <a:lnTo>
                  <a:pt x="430" y="566"/>
                </a:lnTo>
                <a:lnTo>
                  <a:pt x="430" y="566"/>
                </a:lnTo>
                <a:lnTo>
                  <a:pt x="429" y="565"/>
                </a:lnTo>
                <a:lnTo>
                  <a:pt x="429" y="548"/>
                </a:lnTo>
                <a:lnTo>
                  <a:pt x="431" y="549"/>
                </a:lnTo>
                <a:lnTo>
                  <a:pt x="432" y="549"/>
                </a:lnTo>
                <a:lnTo>
                  <a:pt x="432" y="549"/>
                </a:lnTo>
                <a:close/>
                <a:moveTo>
                  <a:pt x="527" y="568"/>
                </a:moveTo>
                <a:lnTo>
                  <a:pt x="527" y="550"/>
                </a:lnTo>
                <a:lnTo>
                  <a:pt x="527" y="550"/>
                </a:lnTo>
                <a:lnTo>
                  <a:pt x="531" y="549"/>
                </a:lnTo>
                <a:lnTo>
                  <a:pt x="533" y="548"/>
                </a:lnTo>
                <a:lnTo>
                  <a:pt x="533" y="565"/>
                </a:lnTo>
                <a:lnTo>
                  <a:pt x="533" y="566"/>
                </a:lnTo>
                <a:lnTo>
                  <a:pt x="531" y="568"/>
                </a:lnTo>
                <a:lnTo>
                  <a:pt x="527" y="568"/>
                </a:lnTo>
                <a:lnTo>
                  <a:pt x="527" y="568"/>
                </a:lnTo>
                <a:close/>
                <a:moveTo>
                  <a:pt x="519" y="552"/>
                </a:moveTo>
                <a:lnTo>
                  <a:pt x="519" y="570"/>
                </a:lnTo>
                <a:lnTo>
                  <a:pt x="516" y="571"/>
                </a:lnTo>
                <a:lnTo>
                  <a:pt x="512" y="571"/>
                </a:lnTo>
                <a:lnTo>
                  <a:pt x="512" y="554"/>
                </a:lnTo>
                <a:lnTo>
                  <a:pt x="516" y="552"/>
                </a:lnTo>
                <a:lnTo>
                  <a:pt x="519" y="552"/>
                </a:lnTo>
                <a:lnTo>
                  <a:pt x="519" y="552"/>
                </a:lnTo>
                <a:close/>
                <a:moveTo>
                  <a:pt x="434" y="527"/>
                </a:moveTo>
                <a:lnTo>
                  <a:pt x="448" y="529"/>
                </a:lnTo>
                <a:lnTo>
                  <a:pt x="463" y="529"/>
                </a:lnTo>
                <a:lnTo>
                  <a:pt x="476" y="529"/>
                </a:lnTo>
                <a:lnTo>
                  <a:pt x="489" y="528"/>
                </a:lnTo>
                <a:lnTo>
                  <a:pt x="499" y="525"/>
                </a:lnTo>
                <a:lnTo>
                  <a:pt x="510" y="523"/>
                </a:lnTo>
                <a:lnTo>
                  <a:pt x="511" y="523"/>
                </a:lnTo>
                <a:lnTo>
                  <a:pt x="512" y="523"/>
                </a:lnTo>
                <a:lnTo>
                  <a:pt x="517" y="524"/>
                </a:lnTo>
                <a:lnTo>
                  <a:pt x="523" y="525"/>
                </a:lnTo>
                <a:lnTo>
                  <a:pt x="530" y="527"/>
                </a:lnTo>
                <a:lnTo>
                  <a:pt x="533" y="528"/>
                </a:lnTo>
                <a:lnTo>
                  <a:pt x="530" y="529"/>
                </a:lnTo>
                <a:lnTo>
                  <a:pt x="523" y="530"/>
                </a:lnTo>
                <a:lnTo>
                  <a:pt x="513" y="532"/>
                </a:lnTo>
                <a:lnTo>
                  <a:pt x="504" y="534"/>
                </a:lnTo>
                <a:lnTo>
                  <a:pt x="493" y="535"/>
                </a:lnTo>
                <a:lnTo>
                  <a:pt x="482" y="535"/>
                </a:lnTo>
                <a:lnTo>
                  <a:pt x="470" y="535"/>
                </a:lnTo>
                <a:lnTo>
                  <a:pt x="458" y="534"/>
                </a:lnTo>
                <a:lnTo>
                  <a:pt x="449" y="532"/>
                </a:lnTo>
                <a:lnTo>
                  <a:pt x="441" y="530"/>
                </a:lnTo>
                <a:lnTo>
                  <a:pt x="432" y="529"/>
                </a:lnTo>
                <a:lnTo>
                  <a:pt x="430" y="528"/>
                </a:lnTo>
                <a:lnTo>
                  <a:pt x="431" y="528"/>
                </a:lnTo>
                <a:lnTo>
                  <a:pt x="434" y="527"/>
                </a:lnTo>
                <a:lnTo>
                  <a:pt x="434" y="527"/>
                </a:lnTo>
                <a:close/>
                <a:moveTo>
                  <a:pt x="437" y="456"/>
                </a:moveTo>
                <a:lnTo>
                  <a:pt x="446" y="458"/>
                </a:lnTo>
                <a:lnTo>
                  <a:pt x="457" y="461"/>
                </a:lnTo>
                <a:lnTo>
                  <a:pt x="469" y="462"/>
                </a:lnTo>
                <a:lnTo>
                  <a:pt x="482" y="462"/>
                </a:lnTo>
                <a:lnTo>
                  <a:pt x="495" y="462"/>
                </a:lnTo>
                <a:lnTo>
                  <a:pt x="507" y="461"/>
                </a:lnTo>
                <a:lnTo>
                  <a:pt x="513" y="462"/>
                </a:lnTo>
                <a:lnTo>
                  <a:pt x="515" y="462"/>
                </a:lnTo>
                <a:lnTo>
                  <a:pt x="512" y="463"/>
                </a:lnTo>
                <a:lnTo>
                  <a:pt x="504" y="466"/>
                </a:lnTo>
                <a:lnTo>
                  <a:pt x="496" y="467"/>
                </a:lnTo>
                <a:lnTo>
                  <a:pt x="486" y="469"/>
                </a:lnTo>
                <a:lnTo>
                  <a:pt x="475" y="469"/>
                </a:lnTo>
                <a:lnTo>
                  <a:pt x="463" y="470"/>
                </a:lnTo>
                <a:lnTo>
                  <a:pt x="451" y="469"/>
                </a:lnTo>
                <a:lnTo>
                  <a:pt x="441" y="468"/>
                </a:lnTo>
                <a:lnTo>
                  <a:pt x="431" y="467"/>
                </a:lnTo>
                <a:lnTo>
                  <a:pt x="423" y="466"/>
                </a:lnTo>
                <a:lnTo>
                  <a:pt x="415" y="463"/>
                </a:lnTo>
                <a:lnTo>
                  <a:pt x="411" y="462"/>
                </a:lnTo>
                <a:lnTo>
                  <a:pt x="415" y="462"/>
                </a:lnTo>
                <a:lnTo>
                  <a:pt x="423" y="460"/>
                </a:lnTo>
                <a:lnTo>
                  <a:pt x="429" y="457"/>
                </a:lnTo>
                <a:lnTo>
                  <a:pt x="437" y="456"/>
                </a:lnTo>
                <a:lnTo>
                  <a:pt x="437" y="456"/>
                </a:lnTo>
                <a:close/>
                <a:moveTo>
                  <a:pt x="442" y="392"/>
                </a:moveTo>
                <a:lnTo>
                  <a:pt x="458" y="394"/>
                </a:lnTo>
                <a:lnTo>
                  <a:pt x="476" y="395"/>
                </a:lnTo>
                <a:lnTo>
                  <a:pt x="486" y="395"/>
                </a:lnTo>
                <a:lnTo>
                  <a:pt x="497" y="394"/>
                </a:lnTo>
                <a:lnTo>
                  <a:pt x="506" y="393"/>
                </a:lnTo>
                <a:lnTo>
                  <a:pt x="516" y="390"/>
                </a:lnTo>
                <a:lnTo>
                  <a:pt x="519" y="392"/>
                </a:lnTo>
                <a:lnTo>
                  <a:pt x="523" y="393"/>
                </a:lnTo>
                <a:lnTo>
                  <a:pt x="531" y="395"/>
                </a:lnTo>
                <a:lnTo>
                  <a:pt x="533" y="395"/>
                </a:lnTo>
                <a:lnTo>
                  <a:pt x="531" y="396"/>
                </a:lnTo>
                <a:lnTo>
                  <a:pt x="523" y="397"/>
                </a:lnTo>
                <a:lnTo>
                  <a:pt x="515" y="400"/>
                </a:lnTo>
                <a:lnTo>
                  <a:pt x="505" y="401"/>
                </a:lnTo>
                <a:lnTo>
                  <a:pt x="493" y="402"/>
                </a:lnTo>
                <a:lnTo>
                  <a:pt x="482" y="402"/>
                </a:lnTo>
                <a:lnTo>
                  <a:pt x="470" y="402"/>
                </a:lnTo>
                <a:lnTo>
                  <a:pt x="459" y="401"/>
                </a:lnTo>
                <a:lnTo>
                  <a:pt x="450" y="400"/>
                </a:lnTo>
                <a:lnTo>
                  <a:pt x="442" y="397"/>
                </a:lnTo>
                <a:lnTo>
                  <a:pt x="434" y="396"/>
                </a:lnTo>
                <a:lnTo>
                  <a:pt x="430" y="395"/>
                </a:lnTo>
                <a:lnTo>
                  <a:pt x="434" y="394"/>
                </a:lnTo>
                <a:lnTo>
                  <a:pt x="442" y="393"/>
                </a:lnTo>
                <a:lnTo>
                  <a:pt x="442" y="392"/>
                </a:lnTo>
                <a:close/>
                <a:moveTo>
                  <a:pt x="322" y="326"/>
                </a:moveTo>
                <a:lnTo>
                  <a:pt x="313" y="324"/>
                </a:lnTo>
                <a:lnTo>
                  <a:pt x="303" y="322"/>
                </a:lnTo>
                <a:lnTo>
                  <a:pt x="293" y="321"/>
                </a:lnTo>
                <a:lnTo>
                  <a:pt x="281" y="321"/>
                </a:lnTo>
                <a:lnTo>
                  <a:pt x="269" y="321"/>
                </a:lnTo>
                <a:lnTo>
                  <a:pt x="259" y="322"/>
                </a:lnTo>
                <a:lnTo>
                  <a:pt x="248" y="324"/>
                </a:lnTo>
                <a:lnTo>
                  <a:pt x="240" y="326"/>
                </a:lnTo>
                <a:lnTo>
                  <a:pt x="232" y="327"/>
                </a:lnTo>
                <a:lnTo>
                  <a:pt x="229" y="328"/>
                </a:lnTo>
                <a:lnTo>
                  <a:pt x="232" y="329"/>
                </a:lnTo>
                <a:lnTo>
                  <a:pt x="240" y="331"/>
                </a:lnTo>
                <a:lnTo>
                  <a:pt x="248" y="333"/>
                </a:lnTo>
                <a:lnTo>
                  <a:pt x="259" y="334"/>
                </a:lnTo>
                <a:lnTo>
                  <a:pt x="269" y="335"/>
                </a:lnTo>
                <a:lnTo>
                  <a:pt x="281" y="335"/>
                </a:lnTo>
                <a:lnTo>
                  <a:pt x="293" y="335"/>
                </a:lnTo>
                <a:lnTo>
                  <a:pt x="303" y="334"/>
                </a:lnTo>
                <a:lnTo>
                  <a:pt x="313" y="333"/>
                </a:lnTo>
                <a:lnTo>
                  <a:pt x="322" y="331"/>
                </a:lnTo>
                <a:lnTo>
                  <a:pt x="329" y="329"/>
                </a:lnTo>
                <a:lnTo>
                  <a:pt x="333" y="328"/>
                </a:lnTo>
                <a:lnTo>
                  <a:pt x="329" y="327"/>
                </a:lnTo>
                <a:lnTo>
                  <a:pt x="322" y="326"/>
                </a:lnTo>
                <a:lnTo>
                  <a:pt x="322" y="326"/>
                </a:lnTo>
                <a:close/>
                <a:moveTo>
                  <a:pt x="299" y="374"/>
                </a:moveTo>
                <a:lnTo>
                  <a:pt x="299" y="355"/>
                </a:lnTo>
                <a:lnTo>
                  <a:pt x="295" y="355"/>
                </a:lnTo>
                <a:lnTo>
                  <a:pt x="290" y="355"/>
                </a:lnTo>
                <a:lnTo>
                  <a:pt x="290" y="374"/>
                </a:lnTo>
                <a:lnTo>
                  <a:pt x="295" y="374"/>
                </a:lnTo>
                <a:lnTo>
                  <a:pt x="299" y="374"/>
                </a:lnTo>
                <a:lnTo>
                  <a:pt x="299" y="374"/>
                </a:lnTo>
                <a:close/>
                <a:moveTo>
                  <a:pt x="265" y="355"/>
                </a:moveTo>
                <a:lnTo>
                  <a:pt x="265" y="374"/>
                </a:lnTo>
                <a:lnTo>
                  <a:pt x="268" y="374"/>
                </a:lnTo>
                <a:lnTo>
                  <a:pt x="272" y="374"/>
                </a:lnTo>
                <a:lnTo>
                  <a:pt x="272" y="355"/>
                </a:lnTo>
                <a:lnTo>
                  <a:pt x="268" y="355"/>
                </a:lnTo>
                <a:lnTo>
                  <a:pt x="265" y="355"/>
                </a:lnTo>
                <a:lnTo>
                  <a:pt x="265" y="355"/>
                </a:lnTo>
                <a:close/>
                <a:moveTo>
                  <a:pt x="321" y="370"/>
                </a:moveTo>
                <a:lnTo>
                  <a:pt x="321" y="352"/>
                </a:lnTo>
                <a:lnTo>
                  <a:pt x="319" y="353"/>
                </a:lnTo>
                <a:lnTo>
                  <a:pt x="315" y="353"/>
                </a:lnTo>
                <a:lnTo>
                  <a:pt x="315" y="372"/>
                </a:lnTo>
                <a:lnTo>
                  <a:pt x="319" y="370"/>
                </a:lnTo>
                <a:lnTo>
                  <a:pt x="321" y="370"/>
                </a:lnTo>
                <a:lnTo>
                  <a:pt x="321" y="370"/>
                </a:lnTo>
                <a:close/>
                <a:moveTo>
                  <a:pt x="329" y="349"/>
                </a:moveTo>
                <a:lnTo>
                  <a:pt x="329" y="368"/>
                </a:lnTo>
                <a:lnTo>
                  <a:pt x="331" y="367"/>
                </a:lnTo>
                <a:lnTo>
                  <a:pt x="333" y="367"/>
                </a:lnTo>
                <a:lnTo>
                  <a:pt x="333" y="366"/>
                </a:lnTo>
                <a:lnTo>
                  <a:pt x="333" y="348"/>
                </a:lnTo>
                <a:lnTo>
                  <a:pt x="331" y="349"/>
                </a:lnTo>
                <a:lnTo>
                  <a:pt x="329" y="349"/>
                </a:lnTo>
                <a:lnTo>
                  <a:pt x="329" y="349"/>
                </a:lnTo>
                <a:close/>
                <a:moveTo>
                  <a:pt x="235" y="368"/>
                </a:moveTo>
                <a:lnTo>
                  <a:pt x="235" y="351"/>
                </a:lnTo>
                <a:lnTo>
                  <a:pt x="234" y="351"/>
                </a:lnTo>
                <a:lnTo>
                  <a:pt x="232" y="349"/>
                </a:lnTo>
                <a:lnTo>
                  <a:pt x="229" y="348"/>
                </a:lnTo>
                <a:lnTo>
                  <a:pt x="229" y="366"/>
                </a:lnTo>
                <a:lnTo>
                  <a:pt x="229" y="367"/>
                </a:lnTo>
                <a:lnTo>
                  <a:pt x="230" y="368"/>
                </a:lnTo>
                <a:lnTo>
                  <a:pt x="235" y="368"/>
                </a:lnTo>
                <a:lnTo>
                  <a:pt x="235" y="368"/>
                </a:lnTo>
                <a:close/>
                <a:moveTo>
                  <a:pt x="243" y="353"/>
                </a:moveTo>
                <a:lnTo>
                  <a:pt x="243" y="370"/>
                </a:lnTo>
                <a:lnTo>
                  <a:pt x="246" y="372"/>
                </a:lnTo>
                <a:lnTo>
                  <a:pt x="249" y="372"/>
                </a:lnTo>
                <a:lnTo>
                  <a:pt x="249" y="354"/>
                </a:lnTo>
                <a:lnTo>
                  <a:pt x="246" y="353"/>
                </a:lnTo>
                <a:lnTo>
                  <a:pt x="243" y="353"/>
                </a:lnTo>
                <a:lnTo>
                  <a:pt x="243" y="353"/>
                </a:lnTo>
                <a:close/>
                <a:moveTo>
                  <a:pt x="292" y="441"/>
                </a:moveTo>
                <a:lnTo>
                  <a:pt x="288" y="441"/>
                </a:lnTo>
                <a:lnTo>
                  <a:pt x="284" y="441"/>
                </a:lnTo>
                <a:lnTo>
                  <a:pt x="284" y="423"/>
                </a:lnTo>
                <a:lnTo>
                  <a:pt x="288" y="422"/>
                </a:lnTo>
                <a:lnTo>
                  <a:pt x="292" y="422"/>
                </a:lnTo>
                <a:lnTo>
                  <a:pt x="292" y="441"/>
                </a:lnTo>
                <a:close/>
                <a:moveTo>
                  <a:pt x="257" y="422"/>
                </a:moveTo>
                <a:lnTo>
                  <a:pt x="261" y="422"/>
                </a:lnTo>
                <a:lnTo>
                  <a:pt x="265" y="423"/>
                </a:lnTo>
                <a:lnTo>
                  <a:pt x="265" y="441"/>
                </a:lnTo>
                <a:lnTo>
                  <a:pt x="261" y="441"/>
                </a:lnTo>
                <a:lnTo>
                  <a:pt x="257" y="441"/>
                </a:lnTo>
                <a:lnTo>
                  <a:pt x="257" y="422"/>
                </a:lnTo>
                <a:close/>
                <a:moveTo>
                  <a:pt x="314" y="437"/>
                </a:moveTo>
                <a:lnTo>
                  <a:pt x="311" y="437"/>
                </a:lnTo>
                <a:lnTo>
                  <a:pt x="309" y="439"/>
                </a:lnTo>
                <a:lnTo>
                  <a:pt x="309" y="420"/>
                </a:lnTo>
                <a:lnTo>
                  <a:pt x="311" y="420"/>
                </a:lnTo>
                <a:lnTo>
                  <a:pt x="314" y="419"/>
                </a:lnTo>
                <a:lnTo>
                  <a:pt x="314" y="437"/>
                </a:lnTo>
                <a:close/>
                <a:moveTo>
                  <a:pt x="323" y="416"/>
                </a:moveTo>
                <a:lnTo>
                  <a:pt x="324" y="416"/>
                </a:lnTo>
                <a:lnTo>
                  <a:pt x="326" y="415"/>
                </a:lnTo>
                <a:lnTo>
                  <a:pt x="326" y="433"/>
                </a:lnTo>
                <a:lnTo>
                  <a:pt x="326" y="434"/>
                </a:lnTo>
                <a:lnTo>
                  <a:pt x="324" y="434"/>
                </a:lnTo>
                <a:lnTo>
                  <a:pt x="323" y="435"/>
                </a:lnTo>
                <a:lnTo>
                  <a:pt x="323" y="416"/>
                </a:lnTo>
                <a:close/>
                <a:moveTo>
                  <a:pt x="228" y="435"/>
                </a:moveTo>
                <a:lnTo>
                  <a:pt x="225" y="435"/>
                </a:lnTo>
                <a:lnTo>
                  <a:pt x="222" y="434"/>
                </a:lnTo>
                <a:lnTo>
                  <a:pt x="222" y="434"/>
                </a:lnTo>
                <a:lnTo>
                  <a:pt x="222" y="416"/>
                </a:lnTo>
                <a:lnTo>
                  <a:pt x="225" y="416"/>
                </a:lnTo>
                <a:lnTo>
                  <a:pt x="228" y="417"/>
                </a:lnTo>
                <a:lnTo>
                  <a:pt x="228" y="417"/>
                </a:lnTo>
                <a:lnTo>
                  <a:pt x="228" y="435"/>
                </a:lnTo>
                <a:close/>
                <a:moveTo>
                  <a:pt x="236" y="420"/>
                </a:moveTo>
                <a:lnTo>
                  <a:pt x="240" y="420"/>
                </a:lnTo>
                <a:lnTo>
                  <a:pt x="242" y="421"/>
                </a:lnTo>
                <a:lnTo>
                  <a:pt x="242" y="439"/>
                </a:lnTo>
                <a:lnTo>
                  <a:pt x="240" y="439"/>
                </a:lnTo>
                <a:lnTo>
                  <a:pt x="236" y="437"/>
                </a:lnTo>
                <a:lnTo>
                  <a:pt x="236" y="420"/>
                </a:lnTo>
                <a:close/>
                <a:moveTo>
                  <a:pt x="310" y="508"/>
                </a:moveTo>
                <a:lnTo>
                  <a:pt x="307" y="508"/>
                </a:lnTo>
                <a:lnTo>
                  <a:pt x="303" y="509"/>
                </a:lnTo>
                <a:lnTo>
                  <a:pt x="303" y="490"/>
                </a:lnTo>
                <a:lnTo>
                  <a:pt x="307" y="490"/>
                </a:lnTo>
                <a:lnTo>
                  <a:pt x="310" y="489"/>
                </a:lnTo>
                <a:lnTo>
                  <a:pt x="310" y="508"/>
                </a:lnTo>
                <a:close/>
                <a:moveTo>
                  <a:pt x="276" y="489"/>
                </a:moveTo>
                <a:lnTo>
                  <a:pt x="280" y="490"/>
                </a:lnTo>
                <a:lnTo>
                  <a:pt x="283" y="490"/>
                </a:lnTo>
                <a:lnTo>
                  <a:pt x="283" y="509"/>
                </a:lnTo>
                <a:lnTo>
                  <a:pt x="280" y="508"/>
                </a:lnTo>
                <a:lnTo>
                  <a:pt x="276" y="508"/>
                </a:lnTo>
                <a:lnTo>
                  <a:pt x="276" y="489"/>
                </a:lnTo>
                <a:close/>
                <a:moveTo>
                  <a:pt x="333" y="504"/>
                </a:moveTo>
                <a:lnTo>
                  <a:pt x="330" y="504"/>
                </a:lnTo>
                <a:lnTo>
                  <a:pt x="328" y="505"/>
                </a:lnTo>
                <a:lnTo>
                  <a:pt x="328" y="487"/>
                </a:lnTo>
                <a:lnTo>
                  <a:pt x="330" y="487"/>
                </a:lnTo>
                <a:lnTo>
                  <a:pt x="333" y="485"/>
                </a:lnTo>
                <a:lnTo>
                  <a:pt x="333" y="504"/>
                </a:lnTo>
                <a:close/>
                <a:moveTo>
                  <a:pt x="342" y="484"/>
                </a:moveTo>
                <a:lnTo>
                  <a:pt x="343" y="483"/>
                </a:lnTo>
                <a:lnTo>
                  <a:pt x="344" y="483"/>
                </a:lnTo>
                <a:lnTo>
                  <a:pt x="344" y="501"/>
                </a:lnTo>
                <a:lnTo>
                  <a:pt x="344" y="501"/>
                </a:lnTo>
                <a:lnTo>
                  <a:pt x="343" y="502"/>
                </a:lnTo>
                <a:lnTo>
                  <a:pt x="342" y="502"/>
                </a:lnTo>
                <a:lnTo>
                  <a:pt x="342" y="484"/>
                </a:lnTo>
                <a:close/>
                <a:moveTo>
                  <a:pt x="247" y="503"/>
                </a:moveTo>
                <a:lnTo>
                  <a:pt x="243" y="502"/>
                </a:lnTo>
                <a:lnTo>
                  <a:pt x="241" y="501"/>
                </a:lnTo>
                <a:lnTo>
                  <a:pt x="241" y="501"/>
                </a:lnTo>
                <a:lnTo>
                  <a:pt x="241" y="483"/>
                </a:lnTo>
                <a:lnTo>
                  <a:pt x="243" y="483"/>
                </a:lnTo>
                <a:lnTo>
                  <a:pt x="247" y="484"/>
                </a:lnTo>
                <a:lnTo>
                  <a:pt x="247" y="484"/>
                </a:lnTo>
                <a:lnTo>
                  <a:pt x="247" y="503"/>
                </a:lnTo>
                <a:close/>
                <a:moveTo>
                  <a:pt x="255" y="487"/>
                </a:moveTo>
                <a:lnTo>
                  <a:pt x="259" y="487"/>
                </a:lnTo>
                <a:lnTo>
                  <a:pt x="261" y="488"/>
                </a:lnTo>
                <a:lnTo>
                  <a:pt x="261" y="507"/>
                </a:lnTo>
                <a:lnTo>
                  <a:pt x="259" y="505"/>
                </a:lnTo>
                <a:lnTo>
                  <a:pt x="255" y="504"/>
                </a:lnTo>
                <a:lnTo>
                  <a:pt x="255" y="487"/>
                </a:lnTo>
                <a:close/>
                <a:moveTo>
                  <a:pt x="293" y="574"/>
                </a:moveTo>
                <a:lnTo>
                  <a:pt x="289" y="574"/>
                </a:lnTo>
                <a:lnTo>
                  <a:pt x="284" y="574"/>
                </a:lnTo>
                <a:lnTo>
                  <a:pt x="284" y="555"/>
                </a:lnTo>
                <a:lnTo>
                  <a:pt x="289" y="555"/>
                </a:lnTo>
                <a:lnTo>
                  <a:pt x="293" y="555"/>
                </a:lnTo>
                <a:lnTo>
                  <a:pt x="293" y="574"/>
                </a:lnTo>
                <a:close/>
                <a:moveTo>
                  <a:pt x="259" y="555"/>
                </a:moveTo>
                <a:lnTo>
                  <a:pt x="262" y="555"/>
                </a:lnTo>
                <a:lnTo>
                  <a:pt x="265" y="555"/>
                </a:lnTo>
                <a:lnTo>
                  <a:pt x="266" y="574"/>
                </a:lnTo>
                <a:lnTo>
                  <a:pt x="262" y="574"/>
                </a:lnTo>
                <a:lnTo>
                  <a:pt x="259" y="574"/>
                </a:lnTo>
                <a:lnTo>
                  <a:pt x="259" y="555"/>
                </a:lnTo>
                <a:close/>
                <a:moveTo>
                  <a:pt x="315" y="570"/>
                </a:moveTo>
                <a:lnTo>
                  <a:pt x="313" y="570"/>
                </a:lnTo>
                <a:lnTo>
                  <a:pt x="309" y="571"/>
                </a:lnTo>
                <a:lnTo>
                  <a:pt x="309" y="552"/>
                </a:lnTo>
                <a:lnTo>
                  <a:pt x="313" y="552"/>
                </a:lnTo>
                <a:lnTo>
                  <a:pt x="315" y="551"/>
                </a:lnTo>
                <a:lnTo>
                  <a:pt x="315" y="570"/>
                </a:lnTo>
                <a:close/>
                <a:moveTo>
                  <a:pt x="323" y="549"/>
                </a:moveTo>
                <a:lnTo>
                  <a:pt x="326" y="549"/>
                </a:lnTo>
                <a:lnTo>
                  <a:pt x="327" y="548"/>
                </a:lnTo>
                <a:lnTo>
                  <a:pt x="327" y="565"/>
                </a:lnTo>
                <a:lnTo>
                  <a:pt x="327" y="566"/>
                </a:lnTo>
                <a:lnTo>
                  <a:pt x="326" y="566"/>
                </a:lnTo>
                <a:lnTo>
                  <a:pt x="323" y="568"/>
                </a:lnTo>
                <a:lnTo>
                  <a:pt x="323" y="549"/>
                </a:lnTo>
                <a:close/>
                <a:moveTo>
                  <a:pt x="229" y="568"/>
                </a:moveTo>
                <a:lnTo>
                  <a:pt x="225" y="568"/>
                </a:lnTo>
                <a:lnTo>
                  <a:pt x="223" y="566"/>
                </a:lnTo>
                <a:lnTo>
                  <a:pt x="222" y="565"/>
                </a:lnTo>
                <a:lnTo>
                  <a:pt x="222" y="548"/>
                </a:lnTo>
                <a:lnTo>
                  <a:pt x="226" y="549"/>
                </a:lnTo>
                <a:lnTo>
                  <a:pt x="228" y="550"/>
                </a:lnTo>
                <a:lnTo>
                  <a:pt x="229" y="550"/>
                </a:lnTo>
                <a:lnTo>
                  <a:pt x="229" y="568"/>
                </a:lnTo>
                <a:close/>
                <a:moveTo>
                  <a:pt x="238" y="552"/>
                </a:moveTo>
                <a:lnTo>
                  <a:pt x="240" y="552"/>
                </a:lnTo>
                <a:lnTo>
                  <a:pt x="243" y="554"/>
                </a:lnTo>
                <a:lnTo>
                  <a:pt x="243" y="571"/>
                </a:lnTo>
                <a:lnTo>
                  <a:pt x="240" y="571"/>
                </a:lnTo>
                <a:lnTo>
                  <a:pt x="238" y="570"/>
                </a:lnTo>
                <a:lnTo>
                  <a:pt x="238" y="552"/>
                </a:lnTo>
                <a:close/>
                <a:moveTo>
                  <a:pt x="323" y="527"/>
                </a:moveTo>
                <a:lnTo>
                  <a:pt x="326" y="528"/>
                </a:lnTo>
                <a:lnTo>
                  <a:pt x="327" y="528"/>
                </a:lnTo>
                <a:lnTo>
                  <a:pt x="323" y="529"/>
                </a:lnTo>
                <a:lnTo>
                  <a:pt x="316" y="530"/>
                </a:lnTo>
                <a:lnTo>
                  <a:pt x="307" y="532"/>
                </a:lnTo>
                <a:lnTo>
                  <a:pt x="297" y="534"/>
                </a:lnTo>
                <a:lnTo>
                  <a:pt x="287" y="535"/>
                </a:lnTo>
                <a:lnTo>
                  <a:pt x="275" y="535"/>
                </a:lnTo>
                <a:lnTo>
                  <a:pt x="263" y="535"/>
                </a:lnTo>
                <a:lnTo>
                  <a:pt x="253" y="534"/>
                </a:lnTo>
                <a:lnTo>
                  <a:pt x="242" y="532"/>
                </a:lnTo>
                <a:lnTo>
                  <a:pt x="234" y="530"/>
                </a:lnTo>
                <a:lnTo>
                  <a:pt x="226" y="529"/>
                </a:lnTo>
                <a:lnTo>
                  <a:pt x="223" y="528"/>
                </a:lnTo>
                <a:lnTo>
                  <a:pt x="226" y="527"/>
                </a:lnTo>
                <a:lnTo>
                  <a:pt x="234" y="525"/>
                </a:lnTo>
                <a:lnTo>
                  <a:pt x="239" y="524"/>
                </a:lnTo>
                <a:lnTo>
                  <a:pt x="245" y="523"/>
                </a:lnTo>
                <a:lnTo>
                  <a:pt x="246" y="523"/>
                </a:lnTo>
                <a:lnTo>
                  <a:pt x="247" y="523"/>
                </a:lnTo>
                <a:lnTo>
                  <a:pt x="256" y="525"/>
                </a:lnTo>
                <a:lnTo>
                  <a:pt x="268" y="528"/>
                </a:lnTo>
                <a:lnTo>
                  <a:pt x="280" y="529"/>
                </a:lnTo>
                <a:lnTo>
                  <a:pt x="293" y="529"/>
                </a:lnTo>
                <a:lnTo>
                  <a:pt x="309" y="529"/>
                </a:lnTo>
                <a:lnTo>
                  <a:pt x="323" y="527"/>
                </a:lnTo>
                <a:lnTo>
                  <a:pt x="323" y="527"/>
                </a:lnTo>
                <a:close/>
                <a:moveTo>
                  <a:pt x="320" y="456"/>
                </a:moveTo>
                <a:lnTo>
                  <a:pt x="327" y="457"/>
                </a:lnTo>
                <a:lnTo>
                  <a:pt x="334" y="460"/>
                </a:lnTo>
                <a:lnTo>
                  <a:pt x="342" y="462"/>
                </a:lnTo>
                <a:lnTo>
                  <a:pt x="344" y="462"/>
                </a:lnTo>
                <a:lnTo>
                  <a:pt x="342" y="463"/>
                </a:lnTo>
                <a:lnTo>
                  <a:pt x="334" y="466"/>
                </a:lnTo>
                <a:lnTo>
                  <a:pt x="326" y="467"/>
                </a:lnTo>
                <a:lnTo>
                  <a:pt x="315" y="468"/>
                </a:lnTo>
                <a:lnTo>
                  <a:pt x="304" y="469"/>
                </a:lnTo>
                <a:lnTo>
                  <a:pt x="293" y="470"/>
                </a:lnTo>
                <a:lnTo>
                  <a:pt x="281" y="469"/>
                </a:lnTo>
                <a:lnTo>
                  <a:pt x="270" y="469"/>
                </a:lnTo>
                <a:lnTo>
                  <a:pt x="261" y="467"/>
                </a:lnTo>
                <a:lnTo>
                  <a:pt x="252" y="466"/>
                </a:lnTo>
                <a:lnTo>
                  <a:pt x="245" y="463"/>
                </a:lnTo>
                <a:lnTo>
                  <a:pt x="241" y="462"/>
                </a:lnTo>
                <a:lnTo>
                  <a:pt x="243" y="462"/>
                </a:lnTo>
                <a:lnTo>
                  <a:pt x="249" y="461"/>
                </a:lnTo>
                <a:lnTo>
                  <a:pt x="261" y="462"/>
                </a:lnTo>
                <a:lnTo>
                  <a:pt x="274" y="462"/>
                </a:lnTo>
                <a:lnTo>
                  <a:pt x="287" y="462"/>
                </a:lnTo>
                <a:lnTo>
                  <a:pt x="299" y="461"/>
                </a:lnTo>
                <a:lnTo>
                  <a:pt x="310" y="458"/>
                </a:lnTo>
                <a:lnTo>
                  <a:pt x="320" y="456"/>
                </a:lnTo>
                <a:lnTo>
                  <a:pt x="320" y="456"/>
                </a:lnTo>
                <a:close/>
                <a:moveTo>
                  <a:pt x="314" y="392"/>
                </a:moveTo>
                <a:lnTo>
                  <a:pt x="315" y="393"/>
                </a:lnTo>
                <a:lnTo>
                  <a:pt x="323" y="394"/>
                </a:lnTo>
                <a:lnTo>
                  <a:pt x="326" y="395"/>
                </a:lnTo>
                <a:lnTo>
                  <a:pt x="323" y="396"/>
                </a:lnTo>
                <a:lnTo>
                  <a:pt x="315" y="397"/>
                </a:lnTo>
                <a:lnTo>
                  <a:pt x="307" y="400"/>
                </a:lnTo>
                <a:lnTo>
                  <a:pt x="296" y="401"/>
                </a:lnTo>
                <a:lnTo>
                  <a:pt x="286" y="402"/>
                </a:lnTo>
                <a:lnTo>
                  <a:pt x="274" y="402"/>
                </a:lnTo>
                <a:lnTo>
                  <a:pt x="262" y="402"/>
                </a:lnTo>
                <a:lnTo>
                  <a:pt x="252" y="401"/>
                </a:lnTo>
                <a:lnTo>
                  <a:pt x="242" y="400"/>
                </a:lnTo>
                <a:lnTo>
                  <a:pt x="233" y="397"/>
                </a:lnTo>
                <a:lnTo>
                  <a:pt x="226" y="396"/>
                </a:lnTo>
                <a:lnTo>
                  <a:pt x="222" y="395"/>
                </a:lnTo>
                <a:lnTo>
                  <a:pt x="226" y="395"/>
                </a:lnTo>
                <a:lnTo>
                  <a:pt x="233" y="393"/>
                </a:lnTo>
                <a:lnTo>
                  <a:pt x="236" y="392"/>
                </a:lnTo>
                <a:lnTo>
                  <a:pt x="241" y="390"/>
                </a:lnTo>
                <a:lnTo>
                  <a:pt x="249" y="393"/>
                </a:lnTo>
                <a:lnTo>
                  <a:pt x="259" y="394"/>
                </a:lnTo>
                <a:lnTo>
                  <a:pt x="269" y="395"/>
                </a:lnTo>
                <a:lnTo>
                  <a:pt x="281" y="395"/>
                </a:lnTo>
                <a:lnTo>
                  <a:pt x="299" y="394"/>
                </a:lnTo>
                <a:lnTo>
                  <a:pt x="314" y="393"/>
                </a:lnTo>
                <a:lnTo>
                  <a:pt x="314" y="392"/>
                </a:lnTo>
                <a:close/>
                <a:moveTo>
                  <a:pt x="281" y="300"/>
                </a:moveTo>
                <a:lnTo>
                  <a:pt x="268" y="301"/>
                </a:lnTo>
                <a:lnTo>
                  <a:pt x="255" y="302"/>
                </a:lnTo>
                <a:lnTo>
                  <a:pt x="245" y="304"/>
                </a:lnTo>
                <a:lnTo>
                  <a:pt x="234" y="306"/>
                </a:lnTo>
                <a:lnTo>
                  <a:pt x="223" y="311"/>
                </a:lnTo>
                <a:lnTo>
                  <a:pt x="215" y="315"/>
                </a:lnTo>
                <a:lnTo>
                  <a:pt x="213" y="318"/>
                </a:lnTo>
                <a:lnTo>
                  <a:pt x="211" y="321"/>
                </a:lnTo>
                <a:lnTo>
                  <a:pt x="209" y="325"/>
                </a:lnTo>
                <a:lnTo>
                  <a:pt x="209" y="328"/>
                </a:lnTo>
                <a:lnTo>
                  <a:pt x="209" y="329"/>
                </a:lnTo>
                <a:lnTo>
                  <a:pt x="209" y="329"/>
                </a:lnTo>
                <a:lnTo>
                  <a:pt x="209" y="366"/>
                </a:lnTo>
                <a:lnTo>
                  <a:pt x="209" y="367"/>
                </a:lnTo>
                <a:lnTo>
                  <a:pt x="209" y="367"/>
                </a:lnTo>
                <a:lnTo>
                  <a:pt x="209" y="368"/>
                </a:lnTo>
                <a:lnTo>
                  <a:pt x="209" y="368"/>
                </a:lnTo>
                <a:lnTo>
                  <a:pt x="209" y="369"/>
                </a:lnTo>
                <a:lnTo>
                  <a:pt x="209" y="369"/>
                </a:lnTo>
                <a:lnTo>
                  <a:pt x="211" y="374"/>
                </a:lnTo>
                <a:lnTo>
                  <a:pt x="214" y="379"/>
                </a:lnTo>
                <a:lnTo>
                  <a:pt x="209" y="382"/>
                </a:lnTo>
                <a:lnTo>
                  <a:pt x="206" y="386"/>
                </a:lnTo>
                <a:lnTo>
                  <a:pt x="203" y="390"/>
                </a:lnTo>
                <a:lnTo>
                  <a:pt x="202" y="395"/>
                </a:lnTo>
                <a:lnTo>
                  <a:pt x="202" y="396"/>
                </a:lnTo>
                <a:lnTo>
                  <a:pt x="202" y="396"/>
                </a:lnTo>
                <a:lnTo>
                  <a:pt x="202" y="433"/>
                </a:lnTo>
                <a:lnTo>
                  <a:pt x="202" y="434"/>
                </a:lnTo>
                <a:lnTo>
                  <a:pt x="202" y="434"/>
                </a:lnTo>
                <a:lnTo>
                  <a:pt x="202" y="435"/>
                </a:lnTo>
                <a:lnTo>
                  <a:pt x="202" y="435"/>
                </a:lnTo>
                <a:lnTo>
                  <a:pt x="202" y="436"/>
                </a:lnTo>
                <a:lnTo>
                  <a:pt x="202" y="436"/>
                </a:lnTo>
                <a:lnTo>
                  <a:pt x="205" y="442"/>
                </a:lnTo>
                <a:lnTo>
                  <a:pt x="208" y="447"/>
                </a:lnTo>
                <a:lnTo>
                  <a:pt x="215" y="451"/>
                </a:lnTo>
                <a:lnTo>
                  <a:pt x="223" y="455"/>
                </a:lnTo>
                <a:lnTo>
                  <a:pt x="221" y="458"/>
                </a:lnTo>
                <a:lnTo>
                  <a:pt x="221" y="462"/>
                </a:lnTo>
                <a:lnTo>
                  <a:pt x="221" y="463"/>
                </a:lnTo>
                <a:lnTo>
                  <a:pt x="221" y="463"/>
                </a:lnTo>
                <a:lnTo>
                  <a:pt x="221" y="501"/>
                </a:lnTo>
                <a:lnTo>
                  <a:pt x="221" y="501"/>
                </a:lnTo>
                <a:lnTo>
                  <a:pt x="221" y="501"/>
                </a:lnTo>
                <a:lnTo>
                  <a:pt x="221" y="502"/>
                </a:lnTo>
                <a:lnTo>
                  <a:pt x="221" y="502"/>
                </a:lnTo>
                <a:lnTo>
                  <a:pt x="221" y="503"/>
                </a:lnTo>
                <a:lnTo>
                  <a:pt x="221" y="503"/>
                </a:lnTo>
                <a:lnTo>
                  <a:pt x="221" y="505"/>
                </a:lnTo>
                <a:lnTo>
                  <a:pt x="222" y="508"/>
                </a:lnTo>
                <a:lnTo>
                  <a:pt x="214" y="511"/>
                </a:lnTo>
                <a:lnTo>
                  <a:pt x="208" y="516"/>
                </a:lnTo>
                <a:lnTo>
                  <a:pt x="206" y="518"/>
                </a:lnTo>
                <a:lnTo>
                  <a:pt x="205" y="522"/>
                </a:lnTo>
                <a:lnTo>
                  <a:pt x="203" y="524"/>
                </a:lnTo>
                <a:lnTo>
                  <a:pt x="203" y="528"/>
                </a:lnTo>
                <a:lnTo>
                  <a:pt x="203" y="529"/>
                </a:lnTo>
                <a:lnTo>
                  <a:pt x="203" y="529"/>
                </a:lnTo>
                <a:lnTo>
                  <a:pt x="203" y="565"/>
                </a:lnTo>
                <a:lnTo>
                  <a:pt x="203" y="566"/>
                </a:lnTo>
                <a:lnTo>
                  <a:pt x="203" y="566"/>
                </a:lnTo>
                <a:lnTo>
                  <a:pt x="203" y="568"/>
                </a:lnTo>
                <a:lnTo>
                  <a:pt x="203" y="568"/>
                </a:lnTo>
                <a:lnTo>
                  <a:pt x="203" y="569"/>
                </a:lnTo>
                <a:lnTo>
                  <a:pt x="203" y="569"/>
                </a:lnTo>
                <a:lnTo>
                  <a:pt x="203" y="572"/>
                </a:lnTo>
                <a:lnTo>
                  <a:pt x="206" y="575"/>
                </a:lnTo>
                <a:lnTo>
                  <a:pt x="208" y="578"/>
                </a:lnTo>
                <a:lnTo>
                  <a:pt x="211" y="581"/>
                </a:lnTo>
                <a:lnTo>
                  <a:pt x="219" y="585"/>
                </a:lnTo>
                <a:lnTo>
                  <a:pt x="228" y="589"/>
                </a:lnTo>
                <a:lnTo>
                  <a:pt x="239" y="591"/>
                </a:lnTo>
                <a:lnTo>
                  <a:pt x="249" y="593"/>
                </a:lnTo>
                <a:lnTo>
                  <a:pt x="262" y="593"/>
                </a:lnTo>
                <a:lnTo>
                  <a:pt x="275" y="595"/>
                </a:lnTo>
                <a:lnTo>
                  <a:pt x="288" y="593"/>
                </a:lnTo>
                <a:lnTo>
                  <a:pt x="300" y="592"/>
                </a:lnTo>
                <a:lnTo>
                  <a:pt x="311" y="591"/>
                </a:lnTo>
                <a:lnTo>
                  <a:pt x="321" y="589"/>
                </a:lnTo>
                <a:lnTo>
                  <a:pt x="331" y="585"/>
                </a:lnTo>
                <a:lnTo>
                  <a:pt x="340" y="579"/>
                </a:lnTo>
                <a:lnTo>
                  <a:pt x="342" y="577"/>
                </a:lnTo>
                <a:lnTo>
                  <a:pt x="344" y="574"/>
                </a:lnTo>
                <a:lnTo>
                  <a:pt x="346" y="571"/>
                </a:lnTo>
                <a:lnTo>
                  <a:pt x="347" y="568"/>
                </a:lnTo>
                <a:lnTo>
                  <a:pt x="347" y="568"/>
                </a:lnTo>
                <a:lnTo>
                  <a:pt x="347" y="566"/>
                </a:lnTo>
                <a:lnTo>
                  <a:pt x="347" y="528"/>
                </a:lnTo>
                <a:lnTo>
                  <a:pt x="347" y="524"/>
                </a:lnTo>
                <a:lnTo>
                  <a:pt x="346" y="522"/>
                </a:lnTo>
                <a:lnTo>
                  <a:pt x="354" y="517"/>
                </a:lnTo>
                <a:lnTo>
                  <a:pt x="360" y="512"/>
                </a:lnTo>
                <a:lnTo>
                  <a:pt x="362" y="510"/>
                </a:lnTo>
                <a:lnTo>
                  <a:pt x="363" y="508"/>
                </a:lnTo>
                <a:lnTo>
                  <a:pt x="364" y="504"/>
                </a:lnTo>
                <a:lnTo>
                  <a:pt x="364" y="502"/>
                </a:lnTo>
                <a:lnTo>
                  <a:pt x="364" y="502"/>
                </a:lnTo>
                <a:lnTo>
                  <a:pt x="364" y="501"/>
                </a:lnTo>
                <a:lnTo>
                  <a:pt x="364" y="462"/>
                </a:lnTo>
                <a:lnTo>
                  <a:pt x="364" y="458"/>
                </a:lnTo>
                <a:lnTo>
                  <a:pt x="363" y="456"/>
                </a:lnTo>
                <a:lnTo>
                  <a:pt x="362" y="453"/>
                </a:lnTo>
                <a:lnTo>
                  <a:pt x="360" y="450"/>
                </a:lnTo>
                <a:lnTo>
                  <a:pt x="353" y="446"/>
                </a:lnTo>
                <a:lnTo>
                  <a:pt x="344" y="442"/>
                </a:lnTo>
                <a:lnTo>
                  <a:pt x="346" y="439"/>
                </a:lnTo>
                <a:lnTo>
                  <a:pt x="346" y="435"/>
                </a:lnTo>
                <a:lnTo>
                  <a:pt x="346" y="435"/>
                </a:lnTo>
                <a:lnTo>
                  <a:pt x="346" y="434"/>
                </a:lnTo>
                <a:lnTo>
                  <a:pt x="346" y="395"/>
                </a:lnTo>
                <a:lnTo>
                  <a:pt x="346" y="392"/>
                </a:lnTo>
                <a:lnTo>
                  <a:pt x="344" y="389"/>
                </a:lnTo>
                <a:lnTo>
                  <a:pt x="343" y="386"/>
                </a:lnTo>
                <a:lnTo>
                  <a:pt x="341" y="383"/>
                </a:lnTo>
                <a:lnTo>
                  <a:pt x="346" y="380"/>
                </a:lnTo>
                <a:lnTo>
                  <a:pt x="349" y="376"/>
                </a:lnTo>
                <a:lnTo>
                  <a:pt x="351" y="372"/>
                </a:lnTo>
                <a:lnTo>
                  <a:pt x="353" y="368"/>
                </a:lnTo>
                <a:lnTo>
                  <a:pt x="353" y="368"/>
                </a:lnTo>
                <a:lnTo>
                  <a:pt x="353" y="367"/>
                </a:lnTo>
                <a:lnTo>
                  <a:pt x="353" y="328"/>
                </a:lnTo>
                <a:lnTo>
                  <a:pt x="353" y="325"/>
                </a:lnTo>
                <a:lnTo>
                  <a:pt x="351" y="321"/>
                </a:lnTo>
                <a:lnTo>
                  <a:pt x="349" y="318"/>
                </a:lnTo>
                <a:lnTo>
                  <a:pt x="346" y="315"/>
                </a:lnTo>
                <a:lnTo>
                  <a:pt x="337" y="309"/>
                </a:lnTo>
                <a:lnTo>
                  <a:pt x="327" y="306"/>
                </a:lnTo>
                <a:lnTo>
                  <a:pt x="317" y="304"/>
                </a:lnTo>
                <a:lnTo>
                  <a:pt x="306" y="302"/>
                </a:lnTo>
                <a:lnTo>
                  <a:pt x="294" y="301"/>
                </a:lnTo>
                <a:lnTo>
                  <a:pt x="281" y="300"/>
                </a:lnTo>
                <a:lnTo>
                  <a:pt x="281" y="300"/>
                </a:lnTo>
                <a:close/>
                <a:moveTo>
                  <a:pt x="476" y="300"/>
                </a:moveTo>
                <a:lnTo>
                  <a:pt x="462" y="301"/>
                </a:lnTo>
                <a:lnTo>
                  <a:pt x="450" y="302"/>
                </a:lnTo>
                <a:lnTo>
                  <a:pt x="438" y="304"/>
                </a:lnTo>
                <a:lnTo>
                  <a:pt x="429" y="306"/>
                </a:lnTo>
                <a:lnTo>
                  <a:pt x="418" y="309"/>
                </a:lnTo>
                <a:lnTo>
                  <a:pt x="410" y="315"/>
                </a:lnTo>
                <a:lnTo>
                  <a:pt x="408" y="318"/>
                </a:lnTo>
                <a:lnTo>
                  <a:pt x="405" y="321"/>
                </a:lnTo>
                <a:lnTo>
                  <a:pt x="404" y="325"/>
                </a:lnTo>
                <a:lnTo>
                  <a:pt x="403" y="328"/>
                </a:lnTo>
                <a:lnTo>
                  <a:pt x="403" y="367"/>
                </a:lnTo>
                <a:lnTo>
                  <a:pt x="403" y="368"/>
                </a:lnTo>
                <a:lnTo>
                  <a:pt x="403" y="368"/>
                </a:lnTo>
                <a:lnTo>
                  <a:pt x="404" y="372"/>
                </a:lnTo>
                <a:lnTo>
                  <a:pt x="407" y="376"/>
                </a:lnTo>
                <a:lnTo>
                  <a:pt x="410" y="380"/>
                </a:lnTo>
                <a:lnTo>
                  <a:pt x="416" y="383"/>
                </a:lnTo>
                <a:lnTo>
                  <a:pt x="414" y="386"/>
                </a:lnTo>
                <a:lnTo>
                  <a:pt x="411" y="389"/>
                </a:lnTo>
                <a:lnTo>
                  <a:pt x="410" y="392"/>
                </a:lnTo>
                <a:lnTo>
                  <a:pt x="410" y="395"/>
                </a:lnTo>
                <a:lnTo>
                  <a:pt x="410" y="434"/>
                </a:lnTo>
                <a:lnTo>
                  <a:pt x="410" y="435"/>
                </a:lnTo>
                <a:lnTo>
                  <a:pt x="410" y="435"/>
                </a:lnTo>
                <a:lnTo>
                  <a:pt x="411" y="439"/>
                </a:lnTo>
                <a:lnTo>
                  <a:pt x="412" y="442"/>
                </a:lnTo>
                <a:lnTo>
                  <a:pt x="403" y="446"/>
                </a:lnTo>
                <a:lnTo>
                  <a:pt x="397" y="450"/>
                </a:lnTo>
                <a:lnTo>
                  <a:pt x="395" y="453"/>
                </a:lnTo>
                <a:lnTo>
                  <a:pt x="392" y="456"/>
                </a:lnTo>
                <a:lnTo>
                  <a:pt x="391" y="458"/>
                </a:lnTo>
                <a:lnTo>
                  <a:pt x="391" y="462"/>
                </a:lnTo>
                <a:lnTo>
                  <a:pt x="391" y="501"/>
                </a:lnTo>
                <a:lnTo>
                  <a:pt x="391" y="502"/>
                </a:lnTo>
                <a:lnTo>
                  <a:pt x="391" y="502"/>
                </a:lnTo>
                <a:lnTo>
                  <a:pt x="392" y="504"/>
                </a:lnTo>
                <a:lnTo>
                  <a:pt x="392" y="508"/>
                </a:lnTo>
                <a:lnTo>
                  <a:pt x="395" y="510"/>
                </a:lnTo>
                <a:lnTo>
                  <a:pt x="397" y="512"/>
                </a:lnTo>
                <a:lnTo>
                  <a:pt x="403" y="517"/>
                </a:lnTo>
                <a:lnTo>
                  <a:pt x="411" y="522"/>
                </a:lnTo>
                <a:lnTo>
                  <a:pt x="410" y="524"/>
                </a:lnTo>
                <a:lnTo>
                  <a:pt x="410" y="528"/>
                </a:lnTo>
                <a:lnTo>
                  <a:pt x="409" y="566"/>
                </a:lnTo>
                <a:lnTo>
                  <a:pt x="409" y="568"/>
                </a:lnTo>
                <a:lnTo>
                  <a:pt x="410" y="568"/>
                </a:lnTo>
                <a:lnTo>
                  <a:pt x="410" y="571"/>
                </a:lnTo>
                <a:lnTo>
                  <a:pt x="411" y="574"/>
                </a:lnTo>
                <a:lnTo>
                  <a:pt x="414" y="577"/>
                </a:lnTo>
                <a:lnTo>
                  <a:pt x="417" y="579"/>
                </a:lnTo>
                <a:lnTo>
                  <a:pt x="424" y="585"/>
                </a:lnTo>
                <a:lnTo>
                  <a:pt x="435" y="589"/>
                </a:lnTo>
                <a:lnTo>
                  <a:pt x="444" y="591"/>
                </a:lnTo>
                <a:lnTo>
                  <a:pt x="456" y="592"/>
                </a:lnTo>
                <a:lnTo>
                  <a:pt x="468" y="593"/>
                </a:lnTo>
                <a:lnTo>
                  <a:pt x="482" y="595"/>
                </a:lnTo>
                <a:lnTo>
                  <a:pt x="495" y="593"/>
                </a:lnTo>
                <a:lnTo>
                  <a:pt x="506" y="593"/>
                </a:lnTo>
                <a:lnTo>
                  <a:pt x="518" y="591"/>
                </a:lnTo>
                <a:lnTo>
                  <a:pt x="527" y="589"/>
                </a:lnTo>
                <a:lnTo>
                  <a:pt x="538" y="585"/>
                </a:lnTo>
                <a:lnTo>
                  <a:pt x="545" y="581"/>
                </a:lnTo>
                <a:lnTo>
                  <a:pt x="549" y="578"/>
                </a:lnTo>
                <a:lnTo>
                  <a:pt x="551" y="575"/>
                </a:lnTo>
                <a:lnTo>
                  <a:pt x="552" y="572"/>
                </a:lnTo>
                <a:lnTo>
                  <a:pt x="553" y="569"/>
                </a:lnTo>
                <a:lnTo>
                  <a:pt x="553" y="569"/>
                </a:lnTo>
                <a:lnTo>
                  <a:pt x="553" y="568"/>
                </a:lnTo>
                <a:lnTo>
                  <a:pt x="553" y="568"/>
                </a:lnTo>
                <a:lnTo>
                  <a:pt x="553" y="566"/>
                </a:lnTo>
                <a:lnTo>
                  <a:pt x="553" y="566"/>
                </a:lnTo>
                <a:lnTo>
                  <a:pt x="553" y="565"/>
                </a:lnTo>
                <a:lnTo>
                  <a:pt x="553" y="529"/>
                </a:lnTo>
                <a:lnTo>
                  <a:pt x="553" y="529"/>
                </a:lnTo>
                <a:lnTo>
                  <a:pt x="553" y="528"/>
                </a:lnTo>
                <a:lnTo>
                  <a:pt x="553" y="524"/>
                </a:lnTo>
                <a:lnTo>
                  <a:pt x="552" y="522"/>
                </a:lnTo>
                <a:lnTo>
                  <a:pt x="550" y="518"/>
                </a:lnTo>
                <a:lnTo>
                  <a:pt x="549" y="516"/>
                </a:lnTo>
                <a:lnTo>
                  <a:pt x="542" y="511"/>
                </a:lnTo>
                <a:lnTo>
                  <a:pt x="533" y="508"/>
                </a:lnTo>
                <a:lnTo>
                  <a:pt x="534" y="505"/>
                </a:lnTo>
                <a:lnTo>
                  <a:pt x="534" y="503"/>
                </a:lnTo>
                <a:lnTo>
                  <a:pt x="534" y="503"/>
                </a:lnTo>
                <a:lnTo>
                  <a:pt x="534" y="502"/>
                </a:lnTo>
                <a:lnTo>
                  <a:pt x="534" y="502"/>
                </a:lnTo>
                <a:lnTo>
                  <a:pt x="534" y="501"/>
                </a:lnTo>
                <a:lnTo>
                  <a:pt x="534" y="501"/>
                </a:lnTo>
                <a:lnTo>
                  <a:pt x="534" y="501"/>
                </a:lnTo>
                <a:lnTo>
                  <a:pt x="536" y="463"/>
                </a:lnTo>
                <a:lnTo>
                  <a:pt x="536" y="463"/>
                </a:lnTo>
                <a:lnTo>
                  <a:pt x="536" y="462"/>
                </a:lnTo>
                <a:lnTo>
                  <a:pt x="534" y="458"/>
                </a:lnTo>
                <a:lnTo>
                  <a:pt x="533" y="455"/>
                </a:lnTo>
                <a:lnTo>
                  <a:pt x="542" y="451"/>
                </a:lnTo>
                <a:lnTo>
                  <a:pt x="547" y="447"/>
                </a:lnTo>
                <a:lnTo>
                  <a:pt x="552" y="442"/>
                </a:lnTo>
                <a:lnTo>
                  <a:pt x="553" y="436"/>
                </a:lnTo>
                <a:lnTo>
                  <a:pt x="553" y="436"/>
                </a:lnTo>
                <a:lnTo>
                  <a:pt x="553" y="435"/>
                </a:lnTo>
                <a:lnTo>
                  <a:pt x="553" y="435"/>
                </a:lnTo>
                <a:lnTo>
                  <a:pt x="553" y="434"/>
                </a:lnTo>
                <a:lnTo>
                  <a:pt x="553" y="434"/>
                </a:lnTo>
                <a:lnTo>
                  <a:pt x="553" y="433"/>
                </a:lnTo>
                <a:lnTo>
                  <a:pt x="554" y="396"/>
                </a:lnTo>
                <a:lnTo>
                  <a:pt x="554" y="396"/>
                </a:lnTo>
                <a:lnTo>
                  <a:pt x="554" y="395"/>
                </a:lnTo>
                <a:lnTo>
                  <a:pt x="553" y="390"/>
                </a:lnTo>
                <a:lnTo>
                  <a:pt x="551" y="386"/>
                </a:lnTo>
                <a:lnTo>
                  <a:pt x="547" y="382"/>
                </a:lnTo>
                <a:lnTo>
                  <a:pt x="542" y="379"/>
                </a:lnTo>
                <a:lnTo>
                  <a:pt x="545" y="374"/>
                </a:lnTo>
                <a:lnTo>
                  <a:pt x="547" y="369"/>
                </a:lnTo>
                <a:lnTo>
                  <a:pt x="547" y="369"/>
                </a:lnTo>
                <a:lnTo>
                  <a:pt x="547" y="368"/>
                </a:lnTo>
                <a:lnTo>
                  <a:pt x="547" y="368"/>
                </a:lnTo>
                <a:lnTo>
                  <a:pt x="547" y="367"/>
                </a:lnTo>
                <a:lnTo>
                  <a:pt x="547" y="367"/>
                </a:lnTo>
                <a:lnTo>
                  <a:pt x="547" y="366"/>
                </a:lnTo>
                <a:lnTo>
                  <a:pt x="547" y="329"/>
                </a:lnTo>
                <a:lnTo>
                  <a:pt x="547" y="329"/>
                </a:lnTo>
                <a:lnTo>
                  <a:pt x="547" y="328"/>
                </a:lnTo>
                <a:lnTo>
                  <a:pt x="546" y="325"/>
                </a:lnTo>
                <a:lnTo>
                  <a:pt x="545" y="321"/>
                </a:lnTo>
                <a:lnTo>
                  <a:pt x="544" y="318"/>
                </a:lnTo>
                <a:lnTo>
                  <a:pt x="540" y="315"/>
                </a:lnTo>
                <a:lnTo>
                  <a:pt x="532" y="311"/>
                </a:lnTo>
                <a:lnTo>
                  <a:pt x="522" y="306"/>
                </a:lnTo>
                <a:lnTo>
                  <a:pt x="512" y="304"/>
                </a:lnTo>
                <a:lnTo>
                  <a:pt x="500" y="302"/>
                </a:lnTo>
                <a:lnTo>
                  <a:pt x="489" y="301"/>
                </a:lnTo>
                <a:lnTo>
                  <a:pt x="476" y="300"/>
                </a:lnTo>
                <a:lnTo>
                  <a:pt x="476" y="300"/>
                </a:lnTo>
                <a:close/>
                <a:moveTo>
                  <a:pt x="0" y="328"/>
                </a:moveTo>
                <a:lnTo>
                  <a:pt x="85" y="268"/>
                </a:lnTo>
                <a:lnTo>
                  <a:pt x="96" y="261"/>
                </a:lnTo>
                <a:lnTo>
                  <a:pt x="107" y="264"/>
                </a:lnTo>
                <a:lnTo>
                  <a:pt x="107" y="264"/>
                </a:lnTo>
                <a:lnTo>
                  <a:pt x="110" y="264"/>
                </a:lnTo>
                <a:lnTo>
                  <a:pt x="131" y="267"/>
                </a:lnTo>
                <a:lnTo>
                  <a:pt x="275" y="192"/>
                </a:lnTo>
                <a:lnTo>
                  <a:pt x="287" y="140"/>
                </a:lnTo>
                <a:lnTo>
                  <a:pt x="289" y="130"/>
                </a:lnTo>
                <a:lnTo>
                  <a:pt x="292" y="117"/>
                </a:lnTo>
                <a:lnTo>
                  <a:pt x="302" y="110"/>
                </a:lnTo>
                <a:lnTo>
                  <a:pt x="427" y="31"/>
                </a:lnTo>
                <a:lnTo>
                  <a:pt x="408" y="0"/>
                </a:lnTo>
                <a:lnTo>
                  <a:pt x="478" y="0"/>
                </a:lnTo>
                <a:lnTo>
                  <a:pt x="549" y="0"/>
                </a:lnTo>
                <a:lnTo>
                  <a:pt x="513" y="61"/>
                </a:lnTo>
                <a:lnTo>
                  <a:pt x="478" y="122"/>
                </a:lnTo>
                <a:lnTo>
                  <a:pt x="457" y="84"/>
                </a:lnTo>
                <a:lnTo>
                  <a:pt x="346" y="154"/>
                </a:lnTo>
                <a:lnTo>
                  <a:pt x="331" y="219"/>
                </a:lnTo>
                <a:lnTo>
                  <a:pt x="329" y="233"/>
                </a:lnTo>
                <a:lnTo>
                  <a:pt x="316" y="240"/>
                </a:lnTo>
                <a:lnTo>
                  <a:pt x="150" y="326"/>
                </a:lnTo>
                <a:lnTo>
                  <a:pt x="141" y="331"/>
                </a:lnTo>
                <a:lnTo>
                  <a:pt x="131" y="328"/>
                </a:lnTo>
                <a:lnTo>
                  <a:pt x="110" y="325"/>
                </a:lnTo>
                <a:lnTo>
                  <a:pt x="36" y="379"/>
                </a:lnTo>
                <a:lnTo>
                  <a:pt x="0" y="328"/>
                </a:lnTo>
                <a:close/>
                <a:moveTo>
                  <a:pt x="115" y="501"/>
                </a:moveTo>
                <a:lnTo>
                  <a:pt x="119" y="502"/>
                </a:lnTo>
                <a:lnTo>
                  <a:pt x="123" y="502"/>
                </a:lnTo>
                <a:lnTo>
                  <a:pt x="123" y="483"/>
                </a:lnTo>
                <a:lnTo>
                  <a:pt x="119" y="484"/>
                </a:lnTo>
                <a:lnTo>
                  <a:pt x="115" y="484"/>
                </a:lnTo>
                <a:lnTo>
                  <a:pt x="115" y="5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8" name="Google Shape;978;p37"/>
          <p:cNvSpPr/>
          <p:nvPr/>
        </p:nvSpPr>
        <p:spPr>
          <a:xfrm>
            <a:off x="7162194" y="1585154"/>
            <a:ext cx="245194" cy="260846"/>
          </a:xfrm>
          <a:custGeom>
            <a:rect b="b" l="l" r="r" t="t"/>
            <a:pathLst>
              <a:path extrusionOk="0" h="597" w="568">
                <a:moveTo>
                  <a:pt x="410" y="118"/>
                </a:moveTo>
                <a:lnTo>
                  <a:pt x="284" y="47"/>
                </a:lnTo>
                <a:lnTo>
                  <a:pt x="157" y="118"/>
                </a:lnTo>
                <a:lnTo>
                  <a:pt x="90" y="155"/>
                </a:lnTo>
                <a:lnTo>
                  <a:pt x="284" y="155"/>
                </a:lnTo>
                <a:lnTo>
                  <a:pt x="477" y="155"/>
                </a:lnTo>
                <a:lnTo>
                  <a:pt x="410" y="118"/>
                </a:lnTo>
                <a:close/>
                <a:moveTo>
                  <a:pt x="294" y="6"/>
                </a:moveTo>
                <a:lnTo>
                  <a:pt x="430" y="82"/>
                </a:lnTo>
                <a:lnTo>
                  <a:pt x="568" y="158"/>
                </a:lnTo>
                <a:lnTo>
                  <a:pt x="557" y="197"/>
                </a:lnTo>
                <a:lnTo>
                  <a:pt x="521" y="197"/>
                </a:lnTo>
                <a:lnTo>
                  <a:pt x="521" y="230"/>
                </a:lnTo>
                <a:lnTo>
                  <a:pt x="494" y="230"/>
                </a:lnTo>
                <a:lnTo>
                  <a:pt x="494" y="251"/>
                </a:lnTo>
                <a:lnTo>
                  <a:pt x="476" y="251"/>
                </a:lnTo>
                <a:lnTo>
                  <a:pt x="478" y="255"/>
                </a:lnTo>
                <a:lnTo>
                  <a:pt x="478" y="259"/>
                </a:lnTo>
                <a:lnTo>
                  <a:pt x="478" y="259"/>
                </a:lnTo>
                <a:lnTo>
                  <a:pt x="478" y="263"/>
                </a:lnTo>
                <a:lnTo>
                  <a:pt x="475" y="267"/>
                </a:lnTo>
                <a:lnTo>
                  <a:pt x="471" y="270"/>
                </a:lnTo>
                <a:lnTo>
                  <a:pt x="467" y="271"/>
                </a:lnTo>
                <a:lnTo>
                  <a:pt x="463" y="271"/>
                </a:lnTo>
                <a:lnTo>
                  <a:pt x="478" y="523"/>
                </a:lnTo>
                <a:lnTo>
                  <a:pt x="497" y="523"/>
                </a:lnTo>
                <a:lnTo>
                  <a:pt x="497" y="548"/>
                </a:lnTo>
                <a:lnTo>
                  <a:pt x="522" y="548"/>
                </a:lnTo>
                <a:lnTo>
                  <a:pt x="522" y="597"/>
                </a:lnTo>
                <a:lnTo>
                  <a:pt x="49" y="597"/>
                </a:lnTo>
                <a:lnTo>
                  <a:pt x="49" y="548"/>
                </a:lnTo>
                <a:lnTo>
                  <a:pt x="72" y="548"/>
                </a:lnTo>
                <a:lnTo>
                  <a:pt x="72" y="523"/>
                </a:lnTo>
                <a:lnTo>
                  <a:pt x="92" y="523"/>
                </a:lnTo>
                <a:lnTo>
                  <a:pt x="108" y="271"/>
                </a:lnTo>
                <a:lnTo>
                  <a:pt x="105" y="271"/>
                </a:lnTo>
                <a:lnTo>
                  <a:pt x="101" y="270"/>
                </a:lnTo>
                <a:lnTo>
                  <a:pt x="97" y="267"/>
                </a:lnTo>
                <a:lnTo>
                  <a:pt x="95" y="263"/>
                </a:lnTo>
                <a:lnTo>
                  <a:pt x="94" y="259"/>
                </a:lnTo>
                <a:lnTo>
                  <a:pt x="94" y="259"/>
                </a:lnTo>
                <a:lnTo>
                  <a:pt x="94" y="255"/>
                </a:lnTo>
                <a:lnTo>
                  <a:pt x="96" y="251"/>
                </a:lnTo>
                <a:lnTo>
                  <a:pt x="77" y="251"/>
                </a:lnTo>
                <a:lnTo>
                  <a:pt x="77" y="230"/>
                </a:lnTo>
                <a:lnTo>
                  <a:pt x="45" y="230"/>
                </a:lnTo>
                <a:lnTo>
                  <a:pt x="45" y="197"/>
                </a:lnTo>
                <a:lnTo>
                  <a:pt x="10" y="197"/>
                </a:lnTo>
                <a:lnTo>
                  <a:pt x="0" y="158"/>
                </a:lnTo>
                <a:lnTo>
                  <a:pt x="137" y="82"/>
                </a:lnTo>
                <a:lnTo>
                  <a:pt x="273" y="6"/>
                </a:lnTo>
                <a:lnTo>
                  <a:pt x="284" y="0"/>
                </a:lnTo>
                <a:lnTo>
                  <a:pt x="294" y="6"/>
                </a:lnTo>
                <a:close/>
                <a:moveTo>
                  <a:pt x="162" y="271"/>
                </a:moveTo>
                <a:lnTo>
                  <a:pt x="177" y="523"/>
                </a:lnTo>
                <a:lnTo>
                  <a:pt x="196" y="523"/>
                </a:lnTo>
                <a:lnTo>
                  <a:pt x="196" y="548"/>
                </a:lnTo>
                <a:lnTo>
                  <a:pt x="236" y="548"/>
                </a:lnTo>
                <a:lnTo>
                  <a:pt x="236" y="364"/>
                </a:lnTo>
                <a:lnTo>
                  <a:pt x="334" y="364"/>
                </a:lnTo>
                <a:lnTo>
                  <a:pt x="334" y="548"/>
                </a:lnTo>
                <a:lnTo>
                  <a:pt x="374" y="548"/>
                </a:lnTo>
                <a:lnTo>
                  <a:pt x="374" y="523"/>
                </a:lnTo>
                <a:lnTo>
                  <a:pt x="395" y="523"/>
                </a:lnTo>
                <a:lnTo>
                  <a:pt x="410" y="271"/>
                </a:lnTo>
                <a:lnTo>
                  <a:pt x="407" y="271"/>
                </a:lnTo>
                <a:lnTo>
                  <a:pt x="403" y="270"/>
                </a:lnTo>
                <a:lnTo>
                  <a:pt x="399" y="267"/>
                </a:lnTo>
                <a:lnTo>
                  <a:pt x="396" y="263"/>
                </a:lnTo>
                <a:lnTo>
                  <a:pt x="395" y="259"/>
                </a:lnTo>
                <a:lnTo>
                  <a:pt x="395" y="259"/>
                </a:lnTo>
                <a:lnTo>
                  <a:pt x="396" y="255"/>
                </a:lnTo>
                <a:lnTo>
                  <a:pt x="398" y="251"/>
                </a:lnTo>
                <a:lnTo>
                  <a:pt x="174" y="251"/>
                </a:lnTo>
                <a:lnTo>
                  <a:pt x="177" y="255"/>
                </a:lnTo>
                <a:lnTo>
                  <a:pt x="177" y="259"/>
                </a:lnTo>
                <a:lnTo>
                  <a:pt x="177" y="259"/>
                </a:lnTo>
                <a:lnTo>
                  <a:pt x="176" y="263"/>
                </a:lnTo>
                <a:lnTo>
                  <a:pt x="173" y="267"/>
                </a:lnTo>
                <a:lnTo>
                  <a:pt x="170" y="270"/>
                </a:lnTo>
                <a:lnTo>
                  <a:pt x="165" y="271"/>
                </a:lnTo>
                <a:lnTo>
                  <a:pt x="162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79" name="Google Shape;979;p37"/>
          <p:cNvSpPr/>
          <p:nvPr/>
        </p:nvSpPr>
        <p:spPr>
          <a:xfrm>
            <a:off x="7143935" y="2432902"/>
            <a:ext cx="276496" cy="219110"/>
          </a:xfrm>
          <a:custGeom>
            <a:rect b="b" l="l" r="r" t="t"/>
            <a:pathLst>
              <a:path extrusionOk="0" h="503" w="638">
                <a:moveTo>
                  <a:pt x="375" y="132"/>
                </a:moveTo>
                <a:lnTo>
                  <a:pt x="53" y="132"/>
                </a:lnTo>
                <a:lnTo>
                  <a:pt x="53" y="355"/>
                </a:lnTo>
                <a:lnTo>
                  <a:pt x="375" y="355"/>
                </a:lnTo>
                <a:lnTo>
                  <a:pt x="375" y="132"/>
                </a:lnTo>
                <a:close/>
                <a:moveTo>
                  <a:pt x="483" y="177"/>
                </a:moveTo>
                <a:lnTo>
                  <a:pt x="585" y="177"/>
                </a:lnTo>
                <a:lnTo>
                  <a:pt x="585" y="145"/>
                </a:lnTo>
                <a:lnTo>
                  <a:pt x="483" y="145"/>
                </a:lnTo>
                <a:lnTo>
                  <a:pt x="483" y="94"/>
                </a:lnTo>
                <a:lnTo>
                  <a:pt x="585" y="94"/>
                </a:lnTo>
                <a:lnTo>
                  <a:pt x="585" y="53"/>
                </a:lnTo>
                <a:lnTo>
                  <a:pt x="456" y="53"/>
                </a:lnTo>
                <a:lnTo>
                  <a:pt x="456" y="451"/>
                </a:lnTo>
                <a:lnTo>
                  <a:pt x="585" y="451"/>
                </a:lnTo>
                <a:lnTo>
                  <a:pt x="585" y="229"/>
                </a:lnTo>
                <a:lnTo>
                  <a:pt x="483" y="229"/>
                </a:lnTo>
                <a:lnTo>
                  <a:pt x="483" y="177"/>
                </a:lnTo>
                <a:close/>
                <a:moveTo>
                  <a:pt x="155" y="338"/>
                </a:moveTo>
                <a:lnTo>
                  <a:pt x="185" y="338"/>
                </a:lnTo>
                <a:lnTo>
                  <a:pt x="185" y="252"/>
                </a:lnTo>
                <a:lnTo>
                  <a:pt x="155" y="252"/>
                </a:lnTo>
                <a:lnTo>
                  <a:pt x="155" y="338"/>
                </a:lnTo>
                <a:close/>
                <a:moveTo>
                  <a:pt x="198" y="338"/>
                </a:moveTo>
                <a:lnTo>
                  <a:pt x="226" y="338"/>
                </a:lnTo>
                <a:lnTo>
                  <a:pt x="226" y="267"/>
                </a:lnTo>
                <a:lnTo>
                  <a:pt x="198" y="267"/>
                </a:lnTo>
                <a:lnTo>
                  <a:pt x="198" y="338"/>
                </a:lnTo>
                <a:close/>
                <a:moveTo>
                  <a:pt x="241" y="338"/>
                </a:moveTo>
                <a:lnTo>
                  <a:pt x="270" y="338"/>
                </a:lnTo>
                <a:lnTo>
                  <a:pt x="270" y="283"/>
                </a:lnTo>
                <a:lnTo>
                  <a:pt x="241" y="283"/>
                </a:lnTo>
                <a:lnTo>
                  <a:pt x="241" y="338"/>
                </a:lnTo>
                <a:close/>
                <a:moveTo>
                  <a:pt x="284" y="338"/>
                </a:moveTo>
                <a:lnTo>
                  <a:pt x="314" y="338"/>
                </a:lnTo>
                <a:lnTo>
                  <a:pt x="314" y="215"/>
                </a:lnTo>
                <a:lnTo>
                  <a:pt x="284" y="215"/>
                </a:lnTo>
                <a:lnTo>
                  <a:pt x="284" y="338"/>
                </a:lnTo>
                <a:close/>
                <a:moveTo>
                  <a:pt x="112" y="338"/>
                </a:moveTo>
                <a:lnTo>
                  <a:pt x="140" y="338"/>
                </a:lnTo>
                <a:lnTo>
                  <a:pt x="140" y="274"/>
                </a:lnTo>
                <a:lnTo>
                  <a:pt x="112" y="274"/>
                </a:lnTo>
                <a:lnTo>
                  <a:pt x="112" y="338"/>
                </a:lnTo>
                <a:close/>
                <a:moveTo>
                  <a:pt x="86" y="247"/>
                </a:moveTo>
                <a:lnTo>
                  <a:pt x="99" y="266"/>
                </a:lnTo>
                <a:lnTo>
                  <a:pt x="159" y="225"/>
                </a:lnTo>
                <a:lnTo>
                  <a:pt x="191" y="226"/>
                </a:lnTo>
                <a:lnTo>
                  <a:pt x="209" y="246"/>
                </a:lnTo>
                <a:lnTo>
                  <a:pt x="210" y="249"/>
                </a:lnTo>
                <a:lnTo>
                  <a:pt x="214" y="249"/>
                </a:lnTo>
                <a:lnTo>
                  <a:pt x="242" y="258"/>
                </a:lnTo>
                <a:lnTo>
                  <a:pt x="254" y="262"/>
                </a:lnTo>
                <a:lnTo>
                  <a:pt x="256" y="249"/>
                </a:lnTo>
                <a:lnTo>
                  <a:pt x="267" y="194"/>
                </a:lnTo>
                <a:lnTo>
                  <a:pt x="286" y="190"/>
                </a:lnTo>
                <a:lnTo>
                  <a:pt x="290" y="206"/>
                </a:lnTo>
                <a:lnTo>
                  <a:pt x="311" y="186"/>
                </a:lnTo>
                <a:lnTo>
                  <a:pt x="331" y="167"/>
                </a:lnTo>
                <a:lnTo>
                  <a:pt x="304" y="158"/>
                </a:lnTo>
                <a:lnTo>
                  <a:pt x="276" y="150"/>
                </a:lnTo>
                <a:lnTo>
                  <a:pt x="281" y="169"/>
                </a:lnTo>
                <a:lnTo>
                  <a:pt x="252" y="176"/>
                </a:lnTo>
                <a:lnTo>
                  <a:pt x="247" y="178"/>
                </a:lnTo>
                <a:lnTo>
                  <a:pt x="246" y="184"/>
                </a:lnTo>
                <a:lnTo>
                  <a:pt x="236" y="232"/>
                </a:lnTo>
                <a:lnTo>
                  <a:pt x="223" y="228"/>
                </a:lnTo>
                <a:lnTo>
                  <a:pt x="206" y="209"/>
                </a:lnTo>
                <a:lnTo>
                  <a:pt x="203" y="206"/>
                </a:lnTo>
                <a:lnTo>
                  <a:pt x="201" y="205"/>
                </a:lnTo>
                <a:lnTo>
                  <a:pt x="155" y="199"/>
                </a:lnTo>
                <a:lnTo>
                  <a:pt x="86" y="247"/>
                </a:lnTo>
                <a:close/>
                <a:moveTo>
                  <a:pt x="27" y="78"/>
                </a:moveTo>
                <a:lnTo>
                  <a:pt x="402" y="78"/>
                </a:lnTo>
                <a:lnTo>
                  <a:pt x="403" y="78"/>
                </a:lnTo>
                <a:lnTo>
                  <a:pt x="403" y="27"/>
                </a:lnTo>
                <a:lnTo>
                  <a:pt x="403" y="0"/>
                </a:lnTo>
                <a:lnTo>
                  <a:pt x="430" y="0"/>
                </a:lnTo>
                <a:lnTo>
                  <a:pt x="611" y="0"/>
                </a:lnTo>
                <a:lnTo>
                  <a:pt x="638" y="0"/>
                </a:lnTo>
                <a:lnTo>
                  <a:pt x="638" y="27"/>
                </a:lnTo>
                <a:lnTo>
                  <a:pt x="638" y="478"/>
                </a:lnTo>
                <a:lnTo>
                  <a:pt x="638" y="503"/>
                </a:lnTo>
                <a:lnTo>
                  <a:pt x="611" y="503"/>
                </a:lnTo>
                <a:lnTo>
                  <a:pt x="430" y="503"/>
                </a:lnTo>
                <a:lnTo>
                  <a:pt x="403" y="503"/>
                </a:lnTo>
                <a:lnTo>
                  <a:pt x="403" y="478"/>
                </a:lnTo>
                <a:lnTo>
                  <a:pt x="403" y="408"/>
                </a:lnTo>
                <a:lnTo>
                  <a:pt x="402" y="408"/>
                </a:lnTo>
                <a:lnTo>
                  <a:pt x="288" y="408"/>
                </a:lnTo>
                <a:lnTo>
                  <a:pt x="288" y="461"/>
                </a:lnTo>
                <a:lnTo>
                  <a:pt x="315" y="461"/>
                </a:lnTo>
                <a:lnTo>
                  <a:pt x="315" y="502"/>
                </a:lnTo>
                <a:lnTo>
                  <a:pt x="99" y="502"/>
                </a:lnTo>
                <a:lnTo>
                  <a:pt x="99" y="461"/>
                </a:lnTo>
                <a:lnTo>
                  <a:pt x="131" y="461"/>
                </a:lnTo>
                <a:lnTo>
                  <a:pt x="131" y="408"/>
                </a:lnTo>
                <a:lnTo>
                  <a:pt x="27" y="408"/>
                </a:lnTo>
                <a:lnTo>
                  <a:pt x="0" y="408"/>
                </a:lnTo>
                <a:lnTo>
                  <a:pt x="0" y="382"/>
                </a:lnTo>
                <a:lnTo>
                  <a:pt x="0" y="105"/>
                </a:lnTo>
                <a:lnTo>
                  <a:pt x="0" y="78"/>
                </a:lnTo>
                <a:lnTo>
                  <a:pt x="27" y="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0" name="Google Shape;980;p37"/>
          <p:cNvSpPr/>
          <p:nvPr/>
        </p:nvSpPr>
        <p:spPr>
          <a:xfrm>
            <a:off x="7149152" y="1979032"/>
            <a:ext cx="279106" cy="305190"/>
          </a:xfrm>
          <a:custGeom>
            <a:rect b="b" l="l" r="r" t="t"/>
            <a:pathLst>
              <a:path extrusionOk="0" h="702" w="644">
                <a:moveTo>
                  <a:pt x="82" y="409"/>
                </a:moveTo>
                <a:lnTo>
                  <a:pt x="100" y="411"/>
                </a:lnTo>
                <a:lnTo>
                  <a:pt x="116" y="412"/>
                </a:lnTo>
                <a:lnTo>
                  <a:pt x="134" y="415"/>
                </a:lnTo>
                <a:lnTo>
                  <a:pt x="152" y="416"/>
                </a:lnTo>
                <a:lnTo>
                  <a:pt x="176" y="378"/>
                </a:lnTo>
                <a:lnTo>
                  <a:pt x="202" y="341"/>
                </a:lnTo>
                <a:lnTo>
                  <a:pt x="227" y="303"/>
                </a:lnTo>
                <a:lnTo>
                  <a:pt x="251" y="266"/>
                </a:lnTo>
                <a:lnTo>
                  <a:pt x="237" y="273"/>
                </a:lnTo>
                <a:lnTo>
                  <a:pt x="222" y="280"/>
                </a:lnTo>
                <a:lnTo>
                  <a:pt x="209" y="287"/>
                </a:lnTo>
                <a:lnTo>
                  <a:pt x="196" y="294"/>
                </a:lnTo>
                <a:lnTo>
                  <a:pt x="183" y="302"/>
                </a:lnTo>
                <a:lnTo>
                  <a:pt x="171" y="310"/>
                </a:lnTo>
                <a:lnTo>
                  <a:pt x="160" y="319"/>
                </a:lnTo>
                <a:lnTo>
                  <a:pt x="149" y="328"/>
                </a:lnTo>
                <a:lnTo>
                  <a:pt x="129" y="347"/>
                </a:lnTo>
                <a:lnTo>
                  <a:pt x="112" y="367"/>
                </a:lnTo>
                <a:lnTo>
                  <a:pt x="96" y="388"/>
                </a:lnTo>
                <a:lnTo>
                  <a:pt x="82" y="409"/>
                </a:lnTo>
                <a:close/>
                <a:moveTo>
                  <a:pt x="223" y="83"/>
                </a:moveTo>
                <a:lnTo>
                  <a:pt x="264" y="101"/>
                </a:lnTo>
                <a:lnTo>
                  <a:pt x="244" y="142"/>
                </a:lnTo>
                <a:lnTo>
                  <a:pt x="203" y="123"/>
                </a:lnTo>
                <a:lnTo>
                  <a:pt x="223" y="83"/>
                </a:lnTo>
                <a:close/>
                <a:moveTo>
                  <a:pt x="262" y="0"/>
                </a:moveTo>
                <a:lnTo>
                  <a:pt x="303" y="20"/>
                </a:lnTo>
                <a:lnTo>
                  <a:pt x="283" y="60"/>
                </a:lnTo>
                <a:lnTo>
                  <a:pt x="242" y="42"/>
                </a:lnTo>
                <a:lnTo>
                  <a:pt x="262" y="0"/>
                </a:lnTo>
                <a:close/>
                <a:moveTo>
                  <a:pt x="184" y="164"/>
                </a:moveTo>
                <a:lnTo>
                  <a:pt x="166" y="205"/>
                </a:lnTo>
                <a:lnTo>
                  <a:pt x="205" y="223"/>
                </a:lnTo>
                <a:lnTo>
                  <a:pt x="225" y="184"/>
                </a:lnTo>
                <a:lnTo>
                  <a:pt x="184" y="164"/>
                </a:lnTo>
                <a:close/>
                <a:moveTo>
                  <a:pt x="58" y="167"/>
                </a:moveTo>
                <a:lnTo>
                  <a:pt x="39" y="207"/>
                </a:lnTo>
                <a:lnTo>
                  <a:pt x="79" y="227"/>
                </a:lnTo>
                <a:lnTo>
                  <a:pt x="99" y="186"/>
                </a:lnTo>
                <a:lnTo>
                  <a:pt x="58" y="167"/>
                </a:lnTo>
                <a:close/>
                <a:moveTo>
                  <a:pt x="96" y="85"/>
                </a:moveTo>
                <a:lnTo>
                  <a:pt x="137" y="105"/>
                </a:lnTo>
                <a:lnTo>
                  <a:pt x="117" y="145"/>
                </a:lnTo>
                <a:lnTo>
                  <a:pt x="76" y="126"/>
                </a:lnTo>
                <a:lnTo>
                  <a:pt x="96" y="85"/>
                </a:lnTo>
                <a:close/>
                <a:moveTo>
                  <a:pt x="123" y="27"/>
                </a:moveTo>
                <a:lnTo>
                  <a:pt x="115" y="45"/>
                </a:lnTo>
                <a:lnTo>
                  <a:pt x="156" y="64"/>
                </a:lnTo>
                <a:lnTo>
                  <a:pt x="164" y="47"/>
                </a:lnTo>
                <a:lnTo>
                  <a:pt x="123" y="27"/>
                </a:lnTo>
                <a:close/>
                <a:moveTo>
                  <a:pt x="19" y="248"/>
                </a:moveTo>
                <a:lnTo>
                  <a:pt x="0" y="289"/>
                </a:lnTo>
                <a:lnTo>
                  <a:pt x="40" y="308"/>
                </a:lnTo>
                <a:lnTo>
                  <a:pt x="60" y="267"/>
                </a:lnTo>
                <a:lnTo>
                  <a:pt x="19" y="248"/>
                </a:lnTo>
                <a:close/>
                <a:moveTo>
                  <a:pt x="495" y="86"/>
                </a:moveTo>
                <a:lnTo>
                  <a:pt x="536" y="105"/>
                </a:lnTo>
                <a:lnTo>
                  <a:pt x="518" y="146"/>
                </a:lnTo>
                <a:lnTo>
                  <a:pt x="477" y="127"/>
                </a:lnTo>
                <a:lnTo>
                  <a:pt x="495" y="86"/>
                </a:lnTo>
                <a:close/>
                <a:moveTo>
                  <a:pt x="531" y="13"/>
                </a:moveTo>
                <a:lnTo>
                  <a:pt x="515" y="45"/>
                </a:lnTo>
                <a:lnTo>
                  <a:pt x="555" y="65"/>
                </a:lnTo>
                <a:lnTo>
                  <a:pt x="571" y="32"/>
                </a:lnTo>
                <a:lnTo>
                  <a:pt x="531" y="13"/>
                </a:lnTo>
                <a:close/>
                <a:moveTo>
                  <a:pt x="457" y="167"/>
                </a:moveTo>
                <a:lnTo>
                  <a:pt x="438" y="208"/>
                </a:lnTo>
                <a:lnTo>
                  <a:pt x="479" y="227"/>
                </a:lnTo>
                <a:lnTo>
                  <a:pt x="498" y="187"/>
                </a:lnTo>
                <a:lnTo>
                  <a:pt x="457" y="167"/>
                </a:lnTo>
                <a:close/>
                <a:moveTo>
                  <a:pt x="603" y="132"/>
                </a:moveTo>
                <a:lnTo>
                  <a:pt x="644" y="152"/>
                </a:lnTo>
                <a:lnTo>
                  <a:pt x="625" y="192"/>
                </a:lnTo>
                <a:lnTo>
                  <a:pt x="583" y="173"/>
                </a:lnTo>
                <a:lnTo>
                  <a:pt x="603" y="132"/>
                </a:lnTo>
                <a:close/>
                <a:moveTo>
                  <a:pt x="565" y="214"/>
                </a:moveTo>
                <a:lnTo>
                  <a:pt x="545" y="254"/>
                </a:lnTo>
                <a:lnTo>
                  <a:pt x="586" y="274"/>
                </a:lnTo>
                <a:lnTo>
                  <a:pt x="606" y="233"/>
                </a:lnTo>
                <a:lnTo>
                  <a:pt x="565" y="214"/>
                </a:lnTo>
                <a:close/>
                <a:moveTo>
                  <a:pt x="390" y="16"/>
                </a:moveTo>
                <a:lnTo>
                  <a:pt x="431" y="36"/>
                </a:lnTo>
                <a:lnTo>
                  <a:pt x="411" y="76"/>
                </a:lnTo>
                <a:lnTo>
                  <a:pt x="371" y="57"/>
                </a:lnTo>
                <a:lnTo>
                  <a:pt x="390" y="16"/>
                </a:lnTo>
                <a:close/>
                <a:moveTo>
                  <a:pt x="351" y="98"/>
                </a:moveTo>
                <a:lnTo>
                  <a:pt x="392" y="117"/>
                </a:lnTo>
                <a:lnTo>
                  <a:pt x="372" y="158"/>
                </a:lnTo>
                <a:lnTo>
                  <a:pt x="332" y="138"/>
                </a:lnTo>
                <a:lnTo>
                  <a:pt x="351" y="98"/>
                </a:lnTo>
                <a:close/>
                <a:moveTo>
                  <a:pt x="331" y="199"/>
                </a:moveTo>
                <a:lnTo>
                  <a:pt x="331" y="234"/>
                </a:lnTo>
                <a:lnTo>
                  <a:pt x="358" y="238"/>
                </a:lnTo>
                <a:lnTo>
                  <a:pt x="383" y="242"/>
                </a:lnTo>
                <a:lnTo>
                  <a:pt x="407" y="249"/>
                </a:lnTo>
                <a:lnTo>
                  <a:pt x="431" y="258"/>
                </a:lnTo>
                <a:lnTo>
                  <a:pt x="453" y="268"/>
                </a:lnTo>
                <a:lnTo>
                  <a:pt x="474" y="281"/>
                </a:lnTo>
                <a:lnTo>
                  <a:pt x="494" y="295"/>
                </a:lnTo>
                <a:lnTo>
                  <a:pt x="513" y="310"/>
                </a:lnTo>
                <a:lnTo>
                  <a:pt x="529" y="327"/>
                </a:lnTo>
                <a:lnTo>
                  <a:pt x="546" y="346"/>
                </a:lnTo>
                <a:lnTo>
                  <a:pt x="560" y="364"/>
                </a:lnTo>
                <a:lnTo>
                  <a:pt x="572" y="385"/>
                </a:lnTo>
                <a:lnTo>
                  <a:pt x="582" y="407"/>
                </a:lnTo>
                <a:lnTo>
                  <a:pt x="590" y="429"/>
                </a:lnTo>
                <a:lnTo>
                  <a:pt x="596" y="452"/>
                </a:lnTo>
                <a:lnTo>
                  <a:pt x="601" y="477"/>
                </a:lnTo>
                <a:lnTo>
                  <a:pt x="586" y="470"/>
                </a:lnTo>
                <a:lnTo>
                  <a:pt x="572" y="465"/>
                </a:lnTo>
                <a:lnTo>
                  <a:pt x="558" y="461"/>
                </a:lnTo>
                <a:lnTo>
                  <a:pt x="545" y="457"/>
                </a:lnTo>
                <a:lnTo>
                  <a:pt x="531" y="455"/>
                </a:lnTo>
                <a:lnTo>
                  <a:pt x="518" y="454"/>
                </a:lnTo>
                <a:lnTo>
                  <a:pt x="505" y="452"/>
                </a:lnTo>
                <a:lnTo>
                  <a:pt x="492" y="452"/>
                </a:lnTo>
                <a:lnTo>
                  <a:pt x="479" y="454"/>
                </a:lnTo>
                <a:lnTo>
                  <a:pt x="466" y="455"/>
                </a:lnTo>
                <a:lnTo>
                  <a:pt x="454" y="457"/>
                </a:lnTo>
                <a:lnTo>
                  <a:pt x="443" y="459"/>
                </a:lnTo>
                <a:lnTo>
                  <a:pt x="418" y="468"/>
                </a:lnTo>
                <a:lnTo>
                  <a:pt x="394" y="477"/>
                </a:lnTo>
                <a:lnTo>
                  <a:pt x="379" y="469"/>
                </a:lnTo>
                <a:lnTo>
                  <a:pt x="363" y="462"/>
                </a:lnTo>
                <a:lnTo>
                  <a:pt x="348" y="456"/>
                </a:lnTo>
                <a:lnTo>
                  <a:pt x="331" y="451"/>
                </a:lnTo>
                <a:lnTo>
                  <a:pt x="331" y="640"/>
                </a:lnTo>
                <a:lnTo>
                  <a:pt x="342" y="647"/>
                </a:lnTo>
                <a:lnTo>
                  <a:pt x="352" y="652"/>
                </a:lnTo>
                <a:lnTo>
                  <a:pt x="364" y="653"/>
                </a:lnTo>
                <a:lnTo>
                  <a:pt x="375" y="653"/>
                </a:lnTo>
                <a:lnTo>
                  <a:pt x="385" y="652"/>
                </a:lnTo>
                <a:lnTo>
                  <a:pt x="396" y="647"/>
                </a:lnTo>
                <a:lnTo>
                  <a:pt x="406" y="641"/>
                </a:lnTo>
                <a:lnTo>
                  <a:pt x="414" y="634"/>
                </a:lnTo>
                <a:lnTo>
                  <a:pt x="417" y="632"/>
                </a:lnTo>
                <a:lnTo>
                  <a:pt x="419" y="630"/>
                </a:lnTo>
                <a:lnTo>
                  <a:pt x="457" y="660"/>
                </a:lnTo>
                <a:lnTo>
                  <a:pt x="453" y="665"/>
                </a:lnTo>
                <a:lnTo>
                  <a:pt x="450" y="668"/>
                </a:lnTo>
                <a:lnTo>
                  <a:pt x="441" y="675"/>
                </a:lnTo>
                <a:lnTo>
                  <a:pt x="434" y="681"/>
                </a:lnTo>
                <a:lnTo>
                  <a:pt x="426" y="687"/>
                </a:lnTo>
                <a:lnTo>
                  <a:pt x="417" y="692"/>
                </a:lnTo>
                <a:lnTo>
                  <a:pt x="407" y="695"/>
                </a:lnTo>
                <a:lnTo>
                  <a:pt x="398" y="699"/>
                </a:lnTo>
                <a:lnTo>
                  <a:pt x="389" y="701"/>
                </a:lnTo>
                <a:lnTo>
                  <a:pt x="379" y="702"/>
                </a:lnTo>
                <a:lnTo>
                  <a:pt x="369" y="702"/>
                </a:lnTo>
                <a:lnTo>
                  <a:pt x="358" y="702"/>
                </a:lnTo>
                <a:lnTo>
                  <a:pt x="349" y="701"/>
                </a:lnTo>
                <a:lnTo>
                  <a:pt x="338" y="698"/>
                </a:lnTo>
                <a:lnTo>
                  <a:pt x="328" y="694"/>
                </a:lnTo>
                <a:lnTo>
                  <a:pt x="318" y="689"/>
                </a:lnTo>
                <a:lnTo>
                  <a:pt x="308" y="684"/>
                </a:lnTo>
                <a:lnTo>
                  <a:pt x="298" y="677"/>
                </a:lnTo>
                <a:lnTo>
                  <a:pt x="294" y="673"/>
                </a:lnTo>
                <a:lnTo>
                  <a:pt x="290" y="668"/>
                </a:lnTo>
                <a:lnTo>
                  <a:pt x="283" y="661"/>
                </a:lnTo>
                <a:lnTo>
                  <a:pt x="283" y="651"/>
                </a:lnTo>
                <a:lnTo>
                  <a:pt x="283" y="448"/>
                </a:lnTo>
                <a:lnTo>
                  <a:pt x="272" y="449"/>
                </a:lnTo>
                <a:lnTo>
                  <a:pt x="262" y="451"/>
                </a:lnTo>
                <a:lnTo>
                  <a:pt x="252" y="454"/>
                </a:lnTo>
                <a:lnTo>
                  <a:pt x="242" y="456"/>
                </a:lnTo>
                <a:lnTo>
                  <a:pt x="232" y="461"/>
                </a:lnTo>
                <a:lnTo>
                  <a:pt x="222" y="465"/>
                </a:lnTo>
                <a:lnTo>
                  <a:pt x="211" y="470"/>
                </a:lnTo>
                <a:lnTo>
                  <a:pt x="202" y="477"/>
                </a:lnTo>
                <a:lnTo>
                  <a:pt x="190" y="470"/>
                </a:lnTo>
                <a:lnTo>
                  <a:pt x="179" y="465"/>
                </a:lnTo>
                <a:lnTo>
                  <a:pt x="167" y="461"/>
                </a:lnTo>
                <a:lnTo>
                  <a:pt x="156" y="457"/>
                </a:lnTo>
                <a:lnTo>
                  <a:pt x="144" y="454"/>
                </a:lnTo>
                <a:lnTo>
                  <a:pt x="133" y="452"/>
                </a:lnTo>
                <a:lnTo>
                  <a:pt x="121" y="451"/>
                </a:lnTo>
                <a:lnTo>
                  <a:pt x="110" y="451"/>
                </a:lnTo>
                <a:lnTo>
                  <a:pt x="99" y="451"/>
                </a:lnTo>
                <a:lnTo>
                  <a:pt x="87" y="452"/>
                </a:lnTo>
                <a:lnTo>
                  <a:pt x="75" y="455"/>
                </a:lnTo>
                <a:lnTo>
                  <a:pt x="65" y="458"/>
                </a:lnTo>
                <a:lnTo>
                  <a:pt x="53" y="462"/>
                </a:lnTo>
                <a:lnTo>
                  <a:pt x="41" y="466"/>
                </a:lnTo>
                <a:lnTo>
                  <a:pt x="29" y="471"/>
                </a:lnTo>
                <a:lnTo>
                  <a:pt x="19" y="477"/>
                </a:lnTo>
                <a:lnTo>
                  <a:pt x="22" y="452"/>
                </a:lnTo>
                <a:lnTo>
                  <a:pt x="28" y="430"/>
                </a:lnTo>
                <a:lnTo>
                  <a:pt x="36" y="408"/>
                </a:lnTo>
                <a:lnTo>
                  <a:pt x="47" y="387"/>
                </a:lnTo>
                <a:lnTo>
                  <a:pt x="59" y="366"/>
                </a:lnTo>
                <a:lnTo>
                  <a:pt x="72" y="347"/>
                </a:lnTo>
                <a:lnTo>
                  <a:pt x="87" y="329"/>
                </a:lnTo>
                <a:lnTo>
                  <a:pt x="105" y="312"/>
                </a:lnTo>
                <a:lnTo>
                  <a:pt x="122" y="296"/>
                </a:lnTo>
                <a:lnTo>
                  <a:pt x="142" y="282"/>
                </a:lnTo>
                <a:lnTo>
                  <a:pt x="163" y="270"/>
                </a:lnTo>
                <a:lnTo>
                  <a:pt x="186" y="260"/>
                </a:lnTo>
                <a:lnTo>
                  <a:pt x="208" y="250"/>
                </a:lnTo>
                <a:lnTo>
                  <a:pt x="232" y="243"/>
                </a:lnTo>
                <a:lnTo>
                  <a:pt x="257" y="238"/>
                </a:lnTo>
                <a:lnTo>
                  <a:pt x="283" y="235"/>
                </a:lnTo>
                <a:lnTo>
                  <a:pt x="283" y="199"/>
                </a:lnTo>
                <a:lnTo>
                  <a:pt x="331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1" name="Google Shape;981;p37"/>
          <p:cNvSpPr/>
          <p:nvPr/>
        </p:nvSpPr>
        <p:spPr>
          <a:xfrm>
            <a:off x="6293580" y="1225188"/>
            <a:ext cx="302581" cy="219110"/>
          </a:xfrm>
          <a:custGeom>
            <a:rect b="b" l="l" r="r" t="t"/>
            <a:pathLst>
              <a:path extrusionOk="0" h="505" w="696">
                <a:moveTo>
                  <a:pt x="141" y="356"/>
                </a:moveTo>
                <a:lnTo>
                  <a:pt x="141" y="438"/>
                </a:lnTo>
                <a:lnTo>
                  <a:pt x="198" y="438"/>
                </a:lnTo>
                <a:lnTo>
                  <a:pt x="198" y="356"/>
                </a:lnTo>
                <a:lnTo>
                  <a:pt x="141" y="356"/>
                </a:lnTo>
                <a:close/>
                <a:moveTo>
                  <a:pt x="284" y="473"/>
                </a:moveTo>
                <a:lnTo>
                  <a:pt x="284" y="357"/>
                </a:lnTo>
                <a:lnTo>
                  <a:pt x="272" y="357"/>
                </a:lnTo>
                <a:lnTo>
                  <a:pt x="162" y="204"/>
                </a:lnTo>
                <a:lnTo>
                  <a:pt x="60" y="333"/>
                </a:lnTo>
                <a:lnTo>
                  <a:pt x="64" y="333"/>
                </a:lnTo>
                <a:lnTo>
                  <a:pt x="84" y="333"/>
                </a:lnTo>
                <a:lnTo>
                  <a:pt x="84" y="473"/>
                </a:lnTo>
                <a:lnTo>
                  <a:pt x="284" y="473"/>
                </a:lnTo>
                <a:close/>
                <a:moveTo>
                  <a:pt x="436" y="473"/>
                </a:moveTo>
                <a:lnTo>
                  <a:pt x="436" y="357"/>
                </a:lnTo>
                <a:lnTo>
                  <a:pt x="324" y="357"/>
                </a:lnTo>
                <a:lnTo>
                  <a:pt x="324" y="473"/>
                </a:lnTo>
                <a:lnTo>
                  <a:pt x="348" y="473"/>
                </a:lnTo>
                <a:lnTo>
                  <a:pt x="348" y="367"/>
                </a:lnTo>
                <a:lnTo>
                  <a:pt x="415" y="367"/>
                </a:lnTo>
                <a:lnTo>
                  <a:pt x="415" y="473"/>
                </a:lnTo>
                <a:lnTo>
                  <a:pt x="436" y="473"/>
                </a:lnTo>
                <a:close/>
                <a:moveTo>
                  <a:pt x="139" y="171"/>
                </a:moveTo>
                <a:lnTo>
                  <a:pt x="378" y="171"/>
                </a:lnTo>
                <a:lnTo>
                  <a:pt x="512" y="357"/>
                </a:lnTo>
                <a:lnTo>
                  <a:pt x="476" y="357"/>
                </a:lnTo>
                <a:lnTo>
                  <a:pt x="476" y="423"/>
                </a:lnTo>
                <a:lnTo>
                  <a:pt x="490" y="420"/>
                </a:lnTo>
                <a:lnTo>
                  <a:pt x="503" y="418"/>
                </a:lnTo>
                <a:lnTo>
                  <a:pt x="515" y="414"/>
                </a:lnTo>
                <a:lnTo>
                  <a:pt x="524" y="411"/>
                </a:lnTo>
                <a:lnTo>
                  <a:pt x="533" y="405"/>
                </a:lnTo>
                <a:lnTo>
                  <a:pt x="540" y="399"/>
                </a:lnTo>
                <a:lnTo>
                  <a:pt x="546" y="391"/>
                </a:lnTo>
                <a:lnTo>
                  <a:pt x="551" y="383"/>
                </a:lnTo>
                <a:lnTo>
                  <a:pt x="557" y="371"/>
                </a:lnTo>
                <a:lnTo>
                  <a:pt x="560" y="357"/>
                </a:lnTo>
                <a:lnTo>
                  <a:pt x="564" y="342"/>
                </a:lnTo>
                <a:lnTo>
                  <a:pt x="565" y="324"/>
                </a:lnTo>
                <a:lnTo>
                  <a:pt x="557" y="324"/>
                </a:lnTo>
                <a:lnTo>
                  <a:pt x="557" y="295"/>
                </a:lnTo>
                <a:lnTo>
                  <a:pt x="549" y="292"/>
                </a:lnTo>
                <a:lnTo>
                  <a:pt x="542" y="290"/>
                </a:lnTo>
                <a:lnTo>
                  <a:pt x="534" y="286"/>
                </a:lnTo>
                <a:lnTo>
                  <a:pt x="529" y="283"/>
                </a:lnTo>
                <a:lnTo>
                  <a:pt x="523" y="279"/>
                </a:lnTo>
                <a:lnTo>
                  <a:pt x="517" y="275"/>
                </a:lnTo>
                <a:lnTo>
                  <a:pt x="511" y="270"/>
                </a:lnTo>
                <a:lnTo>
                  <a:pt x="506" y="264"/>
                </a:lnTo>
                <a:lnTo>
                  <a:pt x="502" y="258"/>
                </a:lnTo>
                <a:lnTo>
                  <a:pt x="497" y="252"/>
                </a:lnTo>
                <a:lnTo>
                  <a:pt x="493" y="245"/>
                </a:lnTo>
                <a:lnTo>
                  <a:pt x="491" y="238"/>
                </a:lnTo>
                <a:lnTo>
                  <a:pt x="489" y="231"/>
                </a:lnTo>
                <a:lnTo>
                  <a:pt x="488" y="224"/>
                </a:lnTo>
                <a:lnTo>
                  <a:pt x="486" y="216"/>
                </a:lnTo>
                <a:lnTo>
                  <a:pt x="485" y="209"/>
                </a:lnTo>
                <a:lnTo>
                  <a:pt x="485" y="165"/>
                </a:lnTo>
                <a:lnTo>
                  <a:pt x="469" y="165"/>
                </a:lnTo>
                <a:lnTo>
                  <a:pt x="469" y="123"/>
                </a:lnTo>
                <a:lnTo>
                  <a:pt x="515" y="123"/>
                </a:lnTo>
                <a:lnTo>
                  <a:pt x="515" y="18"/>
                </a:lnTo>
                <a:lnTo>
                  <a:pt x="515" y="14"/>
                </a:lnTo>
                <a:lnTo>
                  <a:pt x="516" y="11"/>
                </a:lnTo>
                <a:lnTo>
                  <a:pt x="517" y="8"/>
                </a:lnTo>
                <a:lnTo>
                  <a:pt x="519" y="5"/>
                </a:lnTo>
                <a:lnTo>
                  <a:pt x="523" y="2"/>
                </a:lnTo>
                <a:lnTo>
                  <a:pt x="525" y="1"/>
                </a:lnTo>
                <a:lnTo>
                  <a:pt x="529" y="0"/>
                </a:lnTo>
                <a:lnTo>
                  <a:pt x="533" y="0"/>
                </a:lnTo>
                <a:lnTo>
                  <a:pt x="533" y="0"/>
                </a:lnTo>
                <a:lnTo>
                  <a:pt x="537" y="0"/>
                </a:lnTo>
                <a:lnTo>
                  <a:pt x="540" y="1"/>
                </a:lnTo>
                <a:lnTo>
                  <a:pt x="543" y="2"/>
                </a:lnTo>
                <a:lnTo>
                  <a:pt x="546" y="5"/>
                </a:lnTo>
                <a:lnTo>
                  <a:pt x="549" y="8"/>
                </a:lnTo>
                <a:lnTo>
                  <a:pt x="550" y="11"/>
                </a:lnTo>
                <a:lnTo>
                  <a:pt x="551" y="14"/>
                </a:lnTo>
                <a:lnTo>
                  <a:pt x="552" y="18"/>
                </a:lnTo>
                <a:lnTo>
                  <a:pt x="552" y="123"/>
                </a:lnTo>
                <a:lnTo>
                  <a:pt x="618" y="123"/>
                </a:lnTo>
                <a:lnTo>
                  <a:pt x="618" y="18"/>
                </a:lnTo>
                <a:lnTo>
                  <a:pt x="619" y="14"/>
                </a:lnTo>
                <a:lnTo>
                  <a:pt x="620" y="11"/>
                </a:lnTo>
                <a:lnTo>
                  <a:pt x="621" y="8"/>
                </a:lnTo>
                <a:lnTo>
                  <a:pt x="624" y="5"/>
                </a:lnTo>
                <a:lnTo>
                  <a:pt x="626" y="2"/>
                </a:lnTo>
                <a:lnTo>
                  <a:pt x="630" y="1"/>
                </a:lnTo>
                <a:lnTo>
                  <a:pt x="633" y="0"/>
                </a:lnTo>
                <a:lnTo>
                  <a:pt x="637" y="0"/>
                </a:lnTo>
                <a:lnTo>
                  <a:pt x="637" y="0"/>
                </a:lnTo>
                <a:lnTo>
                  <a:pt x="641" y="0"/>
                </a:lnTo>
                <a:lnTo>
                  <a:pt x="645" y="1"/>
                </a:lnTo>
                <a:lnTo>
                  <a:pt x="647" y="2"/>
                </a:lnTo>
                <a:lnTo>
                  <a:pt x="651" y="5"/>
                </a:lnTo>
                <a:lnTo>
                  <a:pt x="653" y="8"/>
                </a:lnTo>
                <a:lnTo>
                  <a:pt x="654" y="11"/>
                </a:lnTo>
                <a:lnTo>
                  <a:pt x="655" y="14"/>
                </a:lnTo>
                <a:lnTo>
                  <a:pt x="655" y="18"/>
                </a:lnTo>
                <a:lnTo>
                  <a:pt x="655" y="123"/>
                </a:lnTo>
                <a:lnTo>
                  <a:pt x="696" y="123"/>
                </a:lnTo>
                <a:lnTo>
                  <a:pt x="696" y="165"/>
                </a:lnTo>
                <a:lnTo>
                  <a:pt x="684" y="165"/>
                </a:lnTo>
                <a:lnTo>
                  <a:pt x="684" y="209"/>
                </a:lnTo>
                <a:lnTo>
                  <a:pt x="682" y="216"/>
                </a:lnTo>
                <a:lnTo>
                  <a:pt x="682" y="223"/>
                </a:lnTo>
                <a:lnTo>
                  <a:pt x="680" y="230"/>
                </a:lnTo>
                <a:lnTo>
                  <a:pt x="679" y="237"/>
                </a:lnTo>
                <a:lnTo>
                  <a:pt x="673" y="250"/>
                </a:lnTo>
                <a:lnTo>
                  <a:pt x="665" y="262"/>
                </a:lnTo>
                <a:lnTo>
                  <a:pt x="655" y="272"/>
                </a:lnTo>
                <a:lnTo>
                  <a:pt x="645" y="281"/>
                </a:lnTo>
                <a:lnTo>
                  <a:pt x="632" y="288"/>
                </a:lnTo>
                <a:lnTo>
                  <a:pt x="619" y="292"/>
                </a:lnTo>
                <a:lnTo>
                  <a:pt x="619" y="324"/>
                </a:lnTo>
                <a:lnTo>
                  <a:pt x="607" y="324"/>
                </a:lnTo>
                <a:lnTo>
                  <a:pt x="605" y="346"/>
                </a:lnTo>
                <a:lnTo>
                  <a:pt x="601" y="366"/>
                </a:lnTo>
                <a:lnTo>
                  <a:pt x="599" y="377"/>
                </a:lnTo>
                <a:lnTo>
                  <a:pt x="595" y="385"/>
                </a:lnTo>
                <a:lnTo>
                  <a:pt x="592" y="394"/>
                </a:lnTo>
                <a:lnTo>
                  <a:pt x="588" y="403"/>
                </a:lnTo>
                <a:lnTo>
                  <a:pt x="580" y="415"/>
                </a:lnTo>
                <a:lnTo>
                  <a:pt x="571" y="427"/>
                </a:lnTo>
                <a:lnTo>
                  <a:pt x="560" y="438"/>
                </a:lnTo>
                <a:lnTo>
                  <a:pt x="547" y="446"/>
                </a:lnTo>
                <a:lnTo>
                  <a:pt x="532" y="453"/>
                </a:lnTo>
                <a:lnTo>
                  <a:pt x="516" y="458"/>
                </a:lnTo>
                <a:lnTo>
                  <a:pt x="497" y="462"/>
                </a:lnTo>
                <a:lnTo>
                  <a:pt x="476" y="464"/>
                </a:lnTo>
                <a:lnTo>
                  <a:pt x="476" y="473"/>
                </a:lnTo>
                <a:lnTo>
                  <a:pt x="492" y="473"/>
                </a:lnTo>
                <a:lnTo>
                  <a:pt x="492" y="505"/>
                </a:lnTo>
                <a:lnTo>
                  <a:pt x="23" y="505"/>
                </a:lnTo>
                <a:lnTo>
                  <a:pt x="23" y="473"/>
                </a:lnTo>
                <a:lnTo>
                  <a:pt x="43" y="473"/>
                </a:lnTo>
                <a:lnTo>
                  <a:pt x="43" y="373"/>
                </a:lnTo>
                <a:lnTo>
                  <a:pt x="16" y="373"/>
                </a:lnTo>
                <a:lnTo>
                  <a:pt x="0" y="345"/>
                </a:lnTo>
                <a:lnTo>
                  <a:pt x="139" y="1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2" name="Google Shape;982;p37"/>
          <p:cNvSpPr/>
          <p:nvPr/>
        </p:nvSpPr>
        <p:spPr>
          <a:xfrm>
            <a:off x="5487567" y="781751"/>
            <a:ext cx="260846" cy="276496"/>
          </a:xfrm>
          <a:custGeom>
            <a:rect b="b" l="l" r="r" t="t"/>
            <a:pathLst>
              <a:path extrusionOk="0" h="634" w="598">
                <a:moveTo>
                  <a:pt x="244" y="358"/>
                </a:moveTo>
                <a:lnTo>
                  <a:pt x="359" y="358"/>
                </a:lnTo>
                <a:lnTo>
                  <a:pt x="358" y="350"/>
                </a:lnTo>
                <a:lnTo>
                  <a:pt x="357" y="348"/>
                </a:lnTo>
                <a:lnTo>
                  <a:pt x="357" y="346"/>
                </a:lnTo>
                <a:lnTo>
                  <a:pt x="357" y="306"/>
                </a:lnTo>
                <a:lnTo>
                  <a:pt x="246" y="306"/>
                </a:lnTo>
                <a:lnTo>
                  <a:pt x="246" y="346"/>
                </a:lnTo>
                <a:lnTo>
                  <a:pt x="246" y="348"/>
                </a:lnTo>
                <a:lnTo>
                  <a:pt x="246" y="350"/>
                </a:lnTo>
                <a:lnTo>
                  <a:pt x="244" y="358"/>
                </a:lnTo>
                <a:close/>
                <a:moveTo>
                  <a:pt x="203" y="358"/>
                </a:moveTo>
                <a:lnTo>
                  <a:pt x="205" y="344"/>
                </a:lnTo>
                <a:lnTo>
                  <a:pt x="205" y="308"/>
                </a:lnTo>
                <a:lnTo>
                  <a:pt x="101" y="347"/>
                </a:lnTo>
                <a:lnTo>
                  <a:pt x="101" y="358"/>
                </a:lnTo>
                <a:lnTo>
                  <a:pt x="203" y="358"/>
                </a:lnTo>
                <a:close/>
                <a:moveTo>
                  <a:pt x="398" y="309"/>
                </a:moveTo>
                <a:lnTo>
                  <a:pt x="398" y="344"/>
                </a:lnTo>
                <a:lnTo>
                  <a:pt x="401" y="358"/>
                </a:lnTo>
                <a:lnTo>
                  <a:pt x="509" y="358"/>
                </a:lnTo>
                <a:lnTo>
                  <a:pt x="509" y="347"/>
                </a:lnTo>
                <a:lnTo>
                  <a:pt x="398" y="309"/>
                </a:lnTo>
                <a:close/>
                <a:moveTo>
                  <a:pt x="246" y="140"/>
                </a:moveTo>
                <a:lnTo>
                  <a:pt x="357" y="140"/>
                </a:lnTo>
                <a:lnTo>
                  <a:pt x="357" y="108"/>
                </a:lnTo>
                <a:lnTo>
                  <a:pt x="246" y="108"/>
                </a:lnTo>
                <a:lnTo>
                  <a:pt x="246" y="140"/>
                </a:lnTo>
                <a:close/>
                <a:moveTo>
                  <a:pt x="205" y="140"/>
                </a:moveTo>
                <a:lnTo>
                  <a:pt x="205" y="89"/>
                </a:lnTo>
                <a:lnTo>
                  <a:pt x="98" y="128"/>
                </a:lnTo>
                <a:lnTo>
                  <a:pt x="98" y="140"/>
                </a:lnTo>
                <a:lnTo>
                  <a:pt x="205" y="140"/>
                </a:lnTo>
                <a:close/>
                <a:moveTo>
                  <a:pt x="398" y="89"/>
                </a:moveTo>
                <a:lnTo>
                  <a:pt x="398" y="140"/>
                </a:lnTo>
                <a:lnTo>
                  <a:pt x="516" y="140"/>
                </a:lnTo>
                <a:lnTo>
                  <a:pt x="516" y="128"/>
                </a:lnTo>
                <a:lnTo>
                  <a:pt x="398" y="89"/>
                </a:lnTo>
                <a:close/>
                <a:moveTo>
                  <a:pt x="246" y="265"/>
                </a:moveTo>
                <a:lnTo>
                  <a:pt x="351" y="160"/>
                </a:lnTo>
                <a:lnTo>
                  <a:pt x="246" y="160"/>
                </a:lnTo>
                <a:lnTo>
                  <a:pt x="246" y="265"/>
                </a:lnTo>
                <a:close/>
                <a:moveTo>
                  <a:pt x="357" y="182"/>
                </a:moveTo>
                <a:lnTo>
                  <a:pt x="255" y="286"/>
                </a:lnTo>
                <a:lnTo>
                  <a:pt x="357" y="286"/>
                </a:lnTo>
                <a:lnTo>
                  <a:pt x="357" y="182"/>
                </a:lnTo>
                <a:close/>
                <a:moveTo>
                  <a:pt x="212" y="518"/>
                </a:moveTo>
                <a:lnTo>
                  <a:pt x="352" y="378"/>
                </a:lnTo>
                <a:lnTo>
                  <a:pt x="241" y="378"/>
                </a:lnTo>
                <a:lnTo>
                  <a:pt x="212" y="518"/>
                </a:lnTo>
                <a:close/>
                <a:moveTo>
                  <a:pt x="219" y="539"/>
                </a:moveTo>
                <a:lnTo>
                  <a:pt x="395" y="539"/>
                </a:lnTo>
                <a:lnTo>
                  <a:pt x="366" y="394"/>
                </a:lnTo>
                <a:lnTo>
                  <a:pt x="219" y="539"/>
                </a:lnTo>
                <a:close/>
                <a:moveTo>
                  <a:pt x="400" y="562"/>
                </a:moveTo>
                <a:lnTo>
                  <a:pt x="204" y="562"/>
                </a:lnTo>
                <a:lnTo>
                  <a:pt x="201" y="576"/>
                </a:lnTo>
                <a:lnTo>
                  <a:pt x="285" y="576"/>
                </a:lnTo>
                <a:lnTo>
                  <a:pt x="318" y="576"/>
                </a:lnTo>
                <a:lnTo>
                  <a:pt x="402" y="576"/>
                </a:lnTo>
                <a:lnTo>
                  <a:pt x="400" y="562"/>
                </a:lnTo>
                <a:close/>
                <a:moveTo>
                  <a:pt x="399" y="67"/>
                </a:moveTo>
                <a:lnTo>
                  <a:pt x="399" y="67"/>
                </a:lnTo>
                <a:lnTo>
                  <a:pt x="401" y="67"/>
                </a:lnTo>
                <a:lnTo>
                  <a:pt x="507" y="104"/>
                </a:lnTo>
                <a:lnTo>
                  <a:pt x="507" y="76"/>
                </a:lnTo>
                <a:lnTo>
                  <a:pt x="537" y="76"/>
                </a:lnTo>
                <a:lnTo>
                  <a:pt x="537" y="113"/>
                </a:lnTo>
                <a:lnTo>
                  <a:pt x="537" y="120"/>
                </a:lnTo>
                <a:lnTo>
                  <a:pt x="537" y="121"/>
                </a:lnTo>
                <a:lnTo>
                  <a:pt x="537" y="151"/>
                </a:lnTo>
                <a:lnTo>
                  <a:pt x="537" y="160"/>
                </a:lnTo>
                <a:lnTo>
                  <a:pt x="527" y="160"/>
                </a:lnTo>
                <a:lnTo>
                  <a:pt x="398" y="160"/>
                </a:lnTo>
                <a:lnTo>
                  <a:pt x="398" y="287"/>
                </a:lnTo>
                <a:lnTo>
                  <a:pt x="500" y="322"/>
                </a:lnTo>
                <a:lnTo>
                  <a:pt x="500" y="293"/>
                </a:lnTo>
                <a:lnTo>
                  <a:pt x="529" y="293"/>
                </a:lnTo>
                <a:lnTo>
                  <a:pt x="529" y="331"/>
                </a:lnTo>
                <a:lnTo>
                  <a:pt x="529" y="339"/>
                </a:lnTo>
                <a:lnTo>
                  <a:pt x="529" y="369"/>
                </a:lnTo>
                <a:lnTo>
                  <a:pt x="529" y="378"/>
                </a:lnTo>
                <a:lnTo>
                  <a:pt x="520" y="378"/>
                </a:lnTo>
                <a:lnTo>
                  <a:pt x="405" y="378"/>
                </a:lnTo>
                <a:lnTo>
                  <a:pt x="445" y="577"/>
                </a:lnTo>
                <a:lnTo>
                  <a:pt x="598" y="577"/>
                </a:lnTo>
                <a:lnTo>
                  <a:pt x="598" y="634"/>
                </a:lnTo>
                <a:lnTo>
                  <a:pt x="0" y="634"/>
                </a:lnTo>
                <a:lnTo>
                  <a:pt x="0" y="577"/>
                </a:lnTo>
                <a:lnTo>
                  <a:pt x="160" y="577"/>
                </a:lnTo>
                <a:lnTo>
                  <a:pt x="198" y="378"/>
                </a:lnTo>
                <a:lnTo>
                  <a:pt x="90" y="378"/>
                </a:lnTo>
                <a:lnTo>
                  <a:pt x="81" y="378"/>
                </a:lnTo>
                <a:lnTo>
                  <a:pt x="81" y="369"/>
                </a:lnTo>
                <a:lnTo>
                  <a:pt x="81" y="340"/>
                </a:lnTo>
                <a:lnTo>
                  <a:pt x="81" y="339"/>
                </a:lnTo>
                <a:lnTo>
                  <a:pt x="81" y="333"/>
                </a:lnTo>
                <a:lnTo>
                  <a:pt x="81" y="293"/>
                </a:lnTo>
                <a:lnTo>
                  <a:pt x="110" y="293"/>
                </a:lnTo>
                <a:lnTo>
                  <a:pt x="110" y="322"/>
                </a:lnTo>
                <a:lnTo>
                  <a:pt x="205" y="287"/>
                </a:lnTo>
                <a:lnTo>
                  <a:pt x="205" y="160"/>
                </a:lnTo>
                <a:lnTo>
                  <a:pt x="88" y="160"/>
                </a:lnTo>
                <a:lnTo>
                  <a:pt x="77" y="160"/>
                </a:lnTo>
                <a:lnTo>
                  <a:pt x="77" y="151"/>
                </a:lnTo>
                <a:lnTo>
                  <a:pt x="77" y="121"/>
                </a:lnTo>
                <a:lnTo>
                  <a:pt x="77" y="114"/>
                </a:lnTo>
                <a:lnTo>
                  <a:pt x="77" y="76"/>
                </a:lnTo>
                <a:lnTo>
                  <a:pt x="108" y="76"/>
                </a:lnTo>
                <a:lnTo>
                  <a:pt x="108" y="104"/>
                </a:lnTo>
                <a:lnTo>
                  <a:pt x="204" y="67"/>
                </a:lnTo>
                <a:lnTo>
                  <a:pt x="205" y="67"/>
                </a:lnTo>
                <a:lnTo>
                  <a:pt x="205" y="67"/>
                </a:lnTo>
                <a:lnTo>
                  <a:pt x="244" y="8"/>
                </a:lnTo>
                <a:lnTo>
                  <a:pt x="249" y="0"/>
                </a:lnTo>
                <a:lnTo>
                  <a:pt x="257" y="0"/>
                </a:lnTo>
                <a:lnTo>
                  <a:pt x="347" y="0"/>
                </a:lnTo>
                <a:lnTo>
                  <a:pt x="356" y="0"/>
                </a:lnTo>
                <a:lnTo>
                  <a:pt x="360" y="8"/>
                </a:lnTo>
                <a:lnTo>
                  <a:pt x="399" y="67"/>
                </a:lnTo>
                <a:close/>
                <a:moveTo>
                  <a:pt x="244" y="64"/>
                </a:moveTo>
                <a:lnTo>
                  <a:pt x="360" y="64"/>
                </a:lnTo>
                <a:lnTo>
                  <a:pt x="339" y="31"/>
                </a:lnTo>
                <a:lnTo>
                  <a:pt x="265" y="31"/>
                </a:lnTo>
                <a:lnTo>
                  <a:pt x="244" y="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3" name="Google Shape;983;p37"/>
          <p:cNvSpPr/>
          <p:nvPr/>
        </p:nvSpPr>
        <p:spPr>
          <a:xfrm>
            <a:off x="5443224" y="1238231"/>
            <a:ext cx="313014" cy="185201"/>
          </a:xfrm>
          <a:custGeom>
            <a:rect b="b" l="l" r="r" t="t"/>
            <a:pathLst>
              <a:path extrusionOk="0" h="425" w="718">
                <a:moveTo>
                  <a:pt x="204" y="279"/>
                </a:moveTo>
                <a:lnTo>
                  <a:pt x="115" y="227"/>
                </a:lnTo>
                <a:lnTo>
                  <a:pt x="108" y="241"/>
                </a:lnTo>
                <a:lnTo>
                  <a:pt x="102" y="257"/>
                </a:lnTo>
                <a:lnTo>
                  <a:pt x="96" y="271"/>
                </a:lnTo>
                <a:lnTo>
                  <a:pt x="91" y="286"/>
                </a:lnTo>
                <a:lnTo>
                  <a:pt x="88" y="302"/>
                </a:lnTo>
                <a:lnTo>
                  <a:pt x="84" y="318"/>
                </a:lnTo>
                <a:lnTo>
                  <a:pt x="83" y="334"/>
                </a:lnTo>
                <a:lnTo>
                  <a:pt x="82" y="352"/>
                </a:lnTo>
                <a:lnTo>
                  <a:pt x="185" y="352"/>
                </a:lnTo>
                <a:lnTo>
                  <a:pt x="187" y="332"/>
                </a:lnTo>
                <a:lnTo>
                  <a:pt x="191" y="314"/>
                </a:lnTo>
                <a:lnTo>
                  <a:pt x="197" y="297"/>
                </a:lnTo>
                <a:lnTo>
                  <a:pt x="204" y="279"/>
                </a:lnTo>
                <a:close/>
                <a:moveTo>
                  <a:pt x="367" y="82"/>
                </a:moveTo>
                <a:lnTo>
                  <a:pt x="367" y="185"/>
                </a:lnTo>
                <a:lnTo>
                  <a:pt x="387" y="187"/>
                </a:lnTo>
                <a:lnTo>
                  <a:pt x="405" y="191"/>
                </a:lnTo>
                <a:lnTo>
                  <a:pt x="422" y="197"/>
                </a:lnTo>
                <a:lnTo>
                  <a:pt x="440" y="204"/>
                </a:lnTo>
                <a:lnTo>
                  <a:pt x="491" y="115"/>
                </a:lnTo>
                <a:lnTo>
                  <a:pt x="477" y="108"/>
                </a:lnTo>
                <a:lnTo>
                  <a:pt x="462" y="102"/>
                </a:lnTo>
                <a:lnTo>
                  <a:pt x="448" y="96"/>
                </a:lnTo>
                <a:lnTo>
                  <a:pt x="432" y="91"/>
                </a:lnTo>
                <a:lnTo>
                  <a:pt x="416" y="88"/>
                </a:lnTo>
                <a:lnTo>
                  <a:pt x="400" y="84"/>
                </a:lnTo>
                <a:lnTo>
                  <a:pt x="383" y="83"/>
                </a:lnTo>
                <a:lnTo>
                  <a:pt x="367" y="82"/>
                </a:lnTo>
                <a:lnTo>
                  <a:pt x="367" y="82"/>
                </a:lnTo>
                <a:close/>
                <a:moveTo>
                  <a:pt x="356" y="332"/>
                </a:moveTo>
                <a:lnTo>
                  <a:pt x="352" y="332"/>
                </a:lnTo>
                <a:lnTo>
                  <a:pt x="347" y="334"/>
                </a:lnTo>
                <a:lnTo>
                  <a:pt x="342" y="337"/>
                </a:lnTo>
                <a:lnTo>
                  <a:pt x="338" y="341"/>
                </a:lnTo>
                <a:lnTo>
                  <a:pt x="334" y="346"/>
                </a:lnTo>
                <a:lnTo>
                  <a:pt x="333" y="351"/>
                </a:lnTo>
                <a:lnTo>
                  <a:pt x="332" y="355"/>
                </a:lnTo>
                <a:lnTo>
                  <a:pt x="331" y="361"/>
                </a:lnTo>
                <a:lnTo>
                  <a:pt x="332" y="366"/>
                </a:lnTo>
                <a:lnTo>
                  <a:pt x="334" y="372"/>
                </a:lnTo>
                <a:lnTo>
                  <a:pt x="336" y="376"/>
                </a:lnTo>
                <a:lnTo>
                  <a:pt x="340" y="380"/>
                </a:lnTo>
                <a:lnTo>
                  <a:pt x="345" y="383"/>
                </a:lnTo>
                <a:lnTo>
                  <a:pt x="351" y="386"/>
                </a:lnTo>
                <a:lnTo>
                  <a:pt x="355" y="387"/>
                </a:lnTo>
                <a:lnTo>
                  <a:pt x="361" y="387"/>
                </a:lnTo>
                <a:lnTo>
                  <a:pt x="361" y="387"/>
                </a:lnTo>
                <a:lnTo>
                  <a:pt x="366" y="386"/>
                </a:lnTo>
                <a:lnTo>
                  <a:pt x="370" y="385"/>
                </a:lnTo>
                <a:lnTo>
                  <a:pt x="375" y="381"/>
                </a:lnTo>
                <a:lnTo>
                  <a:pt x="380" y="378"/>
                </a:lnTo>
                <a:lnTo>
                  <a:pt x="383" y="373"/>
                </a:lnTo>
                <a:lnTo>
                  <a:pt x="386" y="368"/>
                </a:lnTo>
                <a:lnTo>
                  <a:pt x="387" y="362"/>
                </a:lnTo>
                <a:lnTo>
                  <a:pt x="387" y="358"/>
                </a:lnTo>
                <a:lnTo>
                  <a:pt x="387" y="358"/>
                </a:lnTo>
                <a:lnTo>
                  <a:pt x="386" y="352"/>
                </a:lnTo>
                <a:lnTo>
                  <a:pt x="385" y="347"/>
                </a:lnTo>
                <a:lnTo>
                  <a:pt x="381" y="342"/>
                </a:lnTo>
                <a:lnTo>
                  <a:pt x="378" y="339"/>
                </a:lnTo>
                <a:lnTo>
                  <a:pt x="373" y="335"/>
                </a:lnTo>
                <a:lnTo>
                  <a:pt x="368" y="333"/>
                </a:lnTo>
                <a:lnTo>
                  <a:pt x="362" y="332"/>
                </a:lnTo>
                <a:lnTo>
                  <a:pt x="358" y="332"/>
                </a:lnTo>
                <a:lnTo>
                  <a:pt x="356" y="332"/>
                </a:lnTo>
                <a:close/>
                <a:moveTo>
                  <a:pt x="293" y="355"/>
                </a:moveTo>
                <a:lnTo>
                  <a:pt x="293" y="360"/>
                </a:lnTo>
                <a:lnTo>
                  <a:pt x="293" y="364"/>
                </a:lnTo>
                <a:lnTo>
                  <a:pt x="294" y="369"/>
                </a:lnTo>
                <a:lnTo>
                  <a:pt x="295" y="376"/>
                </a:lnTo>
                <a:lnTo>
                  <a:pt x="298" y="382"/>
                </a:lnTo>
                <a:lnTo>
                  <a:pt x="300" y="388"/>
                </a:lnTo>
                <a:lnTo>
                  <a:pt x="302" y="394"/>
                </a:lnTo>
                <a:lnTo>
                  <a:pt x="307" y="399"/>
                </a:lnTo>
                <a:lnTo>
                  <a:pt x="311" y="403"/>
                </a:lnTo>
                <a:lnTo>
                  <a:pt x="315" y="408"/>
                </a:lnTo>
                <a:lnTo>
                  <a:pt x="321" y="413"/>
                </a:lnTo>
                <a:lnTo>
                  <a:pt x="326" y="416"/>
                </a:lnTo>
                <a:lnTo>
                  <a:pt x="332" y="419"/>
                </a:lnTo>
                <a:lnTo>
                  <a:pt x="338" y="421"/>
                </a:lnTo>
                <a:lnTo>
                  <a:pt x="345" y="423"/>
                </a:lnTo>
                <a:lnTo>
                  <a:pt x="351" y="425"/>
                </a:lnTo>
                <a:lnTo>
                  <a:pt x="356" y="425"/>
                </a:lnTo>
                <a:lnTo>
                  <a:pt x="363" y="425"/>
                </a:lnTo>
                <a:lnTo>
                  <a:pt x="363" y="425"/>
                </a:lnTo>
                <a:lnTo>
                  <a:pt x="369" y="423"/>
                </a:lnTo>
                <a:lnTo>
                  <a:pt x="375" y="422"/>
                </a:lnTo>
                <a:lnTo>
                  <a:pt x="381" y="421"/>
                </a:lnTo>
                <a:lnTo>
                  <a:pt x="387" y="419"/>
                </a:lnTo>
                <a:lnTo>
                  <a:pt x="393" y="415"/>
                </a:lnTo>
                <a:lnTo>
                  <a:pt x="399" y="412"/>
                </a:lnTo>
                <a:lnTo>
                  <a:pt x="403" y="407"/>
                </a:lnTo>
                <a:lnTo>
                  <a:pt x="408" y="402"/>
                </a:lnTo>
                <a:lnTo>
                  <a:pt x="413" y="398"/>
                </a:lnTo>
                <a:lnTo>
                  <a:pt x="416" y="392"/>
                </a:lnTo>
                <a:lnTo>
                  <a:pt x="419" y="386"/>
                </a:lnTo>
                <a:lnTo>
                  <a:pt x="421" y="380"/>
                </a:lnTo>
                <a:lnTo>
                  <a:pt x="423" y="374"/>
                </a:lnTo>
                <a:lnTo>
                  <a:pt x="423" y="367"/>
                </a:lnTo>
                <a:lnTo>
                  <a:pt x="424" y="361"/>
                </a:lnTo>
                <a:lnTo>
                  <a:pt x="424" y="355"/>
                </a:lnTo>
                <a:lnTo>
                  <a:pt x="424" y="355"/>
                </a:lnTo>
                <a:lnTo>
                  <a:pt x="424" y="355"/>
                </a:lnTo>
                <a:lnTo>
                  <a:pt x="423" y="348"/>
                </a:lnTo>
                <a:lnTo>
                  <a:pt x="422" y="342"/>
                </a:lnTo>
                <a:lnTo>
                  <a:pt x="420" y="337"/>
                </a:lnTo>
                <a:lnTo>
                  <a:pt x="417" y="331"/>
                </a:lnTo>
                <a:lnTo>
                  <a:pt x="415" y="325"/>
                </a:lnTo>
                <a:lnTo>
                  <a:pt x="412" y="320"/>
                </a:lnTo>
                <a:lnTo>
                  <a:pt x="407" y="314"/>
                </a:lnTo>
                <a:lnTo>
                  <a:pt x="402" y="310"/>
                </a:lnTo>
                <a:lnTo>
                  <a:pt x="396" y="306"/>
                </a:lnTo>
                <a:lnTo>
                  <a:pt x="392" y="302"/>
                </a:lnTo>
                <a:lnTo>
                  <a:pt x="386" y="299"/>
                </a:lnTo>
                <a:lnTo>
                  <a:pt x="380" y="297"/>
                </a:lnTo>
                <a:lnTo>
                  <a:pt x="373" y="295"/>
                </a:lnTo>
                <a:lnTo>
                  <a:pt x="367" y="294"/>
                </a:lnTo>
                <a:lnTo>
                  <a:pt x="361" y="294"/>
                </a:lnTo>
                <a:lnTo>
                  <a:pt x="354" y="294"/>
                </a:lnTo>
                <a:lnTo>
                  <a:pt x="354" y="294"/>
                </a:lnTo>
                <a:lnTo>
                  <a:pt x="352" y="294"/>
                </a:lnTo>
                <a:lnTo>
                  <a:pt x="349" y="294"/>
                </a:lnTo>
                <a:lnTo>
                  <a:pt x="212" y="211"/>
                </a:lnTo>
                <a:lnTo>
                  <a:pt x="190" y="210"/>
                </a:lnTo>
                <a:lnTo>
                  <a:pt x="194" y="232"/>
                </a:lnTo>
                <a:lnTo>
                  <a:pt x="293" y="355"/>
                </a:lnTo>
                <a:close/>
                <a:moveTo>
                  <a:pt x="367" y="24"/>
                </a:moveTo>
                <a:lnTo>
                  <a:pt x="388" y="25"/>
                </a:lnTo>
                <a:lnTo>
                  <a:pt x="408" y="28"/>
                </a:lnTo>
                <a:lnTo>
                  <a:pt x="428" y="31"/>
                </a:lnTo>
                <a:lnTo>
                  <a:pt x="447" y="36"/>
                </a:lnTo>
                <a:lnTo>
                  <a:pt x="466" y="42"/>
                </a:lnTo>
                <a:lnTo>
                  <a:pt x="484" y="48"/>
                </a:lnTo>
                <a:lnTo>
                  <a:pt x="502" y="56"/>
                </a:lnTo>
                <a:lnTo>
                  <a:pt x="520" y="65"/>
                </a:lnTo>
                <a:lnTo>
                  <a:pt x="531" y="44"/>
                </a:lnTo>
                <a:lnTo>
                  <a:pt x="545" y="52"/>
                </a:lnTo>
                <a:lnTo>
                  <a:pt x="534" y="74"/>
                </a:lnTo>
                <a:lnTo>
                  <a:pt x="550" y="84"/>
                </a:lnTo>
                <a:lnTo>
                  <a:pt x="567" y="96"/>
                </a:lnTo>
                <a:lnTo>
                  <a:pt x="582" y="109"/>
                </a:lnTo>
                <a:lnTo>
                  <a:pt x="596" y="122"/>
                </a:lnTo>
                <a:lnTo>
                  <a:pt x="610" y="137"/>
                </a:lnTo>
                <a:lnTo>
                  <a:pt x="623" y="152"/>
                </a:lnTo>
                <a:lnTo>
                  <a:pt x="635" y="168"/>
                </a:lnTo>
                <a:lnTo>
                  <a:pt x="645" y="185"/>
                </a:lnTo>
                <a:lnTo>
                  <a:pt x="666" y="172"/>
                </a:lnTo>
                <a:lnTo>
                  <a:pt x="674" y="186"/>
                </a:lnTo>
                <a:lnTo>
                  <a:pt x="653" y="199"/>
                </a:lnTo>
                <a:lnTo>
                  <a:pt x="663" y="216"/>
                </a:lnTo>
                <a:lnTo>
                  <a:pt x="670" y="234"/>
                </a:lnTo>
                <a:lnTo>
                  <a:pt x="677" y="252"/>
                </a:lnTo>
                <a:lnTo>
                  <a:pt x="683" y="272"/>
                </a:lnTo>
                <a:lnTo>
                  <a:pt x="687" y="291"/>
                </a:lnTo>
                <a:lnTo>
                  <a:pt x="691" y="311"/>
                </a:lnTo>
                <a:lnTo>
                  <a:pt x="693" y="331"/>
                </a:lnTo>
                <a:lnTo>
                  <a:pt x="694" y="352"/>
                </a:lnTo>
                <a:lnTo>
                  <a:pt x="718" y="352"/>
                </a:lnTo>
                <a:lnTo>
                  <a:pt x="718" y="367"/>
                </a:lnTo>
                <a:lnTo>
                  <a:pt x="694" y="367"/>
                </a:lnTo>
                <a:lnTo>
                  <a:pt x="657" y="367"/>
                </a:lnTo>
                <a:lnTo>
                  <a:pt x="637" y="367"/>
                </a:lnTo>
                <a:lnTo>
                  <a:pt x="637" y="352"/>
                </a:lnTo>
                <a:lnTo>
                  <a:pt x="657" y="352"/>
                </a:lnTo>
                <a:lnTo>
                  <a:pt x="656" y="333"/>
                </a:lnTo>
                <a:lnTo>
                  <a:pt x="653" y="315"/>
                </a:lnTo>
                <a:lnTo>
                  <a:pt x="651" y="298"/>
                </a:lnTo>
                <a:lnTo>
                  <a:pt x="646" y="281"/>
                </a:lnTo>
                <a:lnTo>
                  <a:pt x="642" y="265"/>
                </a:lnTo>
                <a:lnTo>
                  <a:pt x="636" y="249"/>
                </a:lnTo>
                <a:lnTo>
                  <a:pt x="629" y="233"/>
                </a:lnTo>
                <a:lnTo>
                  <a:pt x="621" y="218"/>
                </a:lnTo>
                <a:lnTo>
                  <a:pt x="604" y="227"/>
                </a:lnTo>
                <a:lnTo>
                  <a:pt x="611" y="241"/>
                </a:lnTo>
                <a:lnTo>
                  <a:pt x="617" y="257"/>
                </a:lnTo>
                <a:lnTo>
                  <a:pt x="623" y="271"/>
                </a:lnTo>
                <a:lnTo>
                  <a:pt x="628" y="286"/>
                </a:lnTo>
                <a:lnTo>
                  <a:pt x="631" y="302"/>
                </a:lnTo>
                <a:lnTo>
                  <a:pt x="633" y="318"/>
                </a:lnTo>
                <a:lnTo>
                  <a:pt x="636" y="334"/>
                </a:lnTo>
                <a:lnTo>
                  <a:pt x="637" y="352"/>
                </a:lnTo>
                <a:lnTo>
                  <a:pt x="534" y="352"/>
                </a:lnTo>
                <a:lnTo>
                  <a:pt x="531" y="332"/>
                </a:lnTo>
                <a:lnTo>
                  <a:pt x="528" y="314"/>
                </a:lnTo>
                <a:lnTo>
                  <a:pt x="522" y="297"/>
                </a:lnTo>
                <a:lnTo>
                  <a:pt x="514" y="279"/>
                </a:lnTo>
                <a:lnTo>
                  <a:pt x="604" y="227"/>
                </a:lnTo>
                <a:lnTo>
                  <a:pt x="596" y="213"/>
                </a:lnTo>
                <a:lnTo>
                  <a:pt x="612" y="204"/>
                </a:lnTo>
                <a:lnTo>
                  <a:pt x="603" y="189"/>
                </a:lnTo>
                <a:lnTo>
                  <a:pt x="592" y="175"/>
                </a:lnTo>
                <a:lnTo>
                  <a:pt x="582" y="162"/>
                </a:lnTo>
                <a:lnTo>
                  <a:pt x="570" y="149"/>
                </a:lnTo>
                <a:lnTo>
                  <a:pt x="557" y="137"/>
                </a:lnTo>
                <a:lnTo>
                  <a:pt x="543" y="125"/>
                </a:lnTo>
                <a:lnTo>
                  <a:pt x="530" y="116"/>
                </a:lnTo>
                <a:lnTo>
                  <a:pt x="515" y="105"/>
                </a:lnTo>
                <a:lnTo>
                  <a:pt x="505" y="123"/>
                </a:lnTo>
                <a:lnTo>
                  <a:pt x="518" y="132"/>
                </a:lnTo>
                <a:lnTo>
                  <a:pt x="531" y="142"/>
                </a:lnTo>
                <a:lnTo>
                  <a:pt x="544" y="152"/>
                </a:lnTo>
                <a:lnTo>
                  <a:pt x="556" y="163"/>
                </a:lnTo>
                <a:lnTo>
                  <a:pt x="567" y="175"/>
                </a:lnTo>
                <a:lnTo>
                  <a:pt x="577" y="187"/>
                </a:lnTo>
                <a:lnTo>
                  <a:pt x="586" y="200"/>
                </a:lnTo>
                <a:lnTo>
                  <a:pt x="596" y="213"/>
                </a:lnTo>
                <a:lnTo>
                  <a:pt x="505" y="265"/>
                </a:lnTo>
                <a:lnTo>
                  <a:pt x="495" y="250"/>
                </a:lnTo>
                <a:lnTo>
                  <a:pt x="482" y="236"/>
                </a:lnTo>
                <a:lnTo>
                  <a:pt x="469" y="224"/>
                </a:lnTo>
                <a:lnTo>
                  <a:pt x="454" y="212"/>
                </a:lnTo>
                <a:lnTo>
                  <a:pt x="505" y="123"/>
                </a:lnTo>
                <a:lnTo>
                  <a:pt x="491" y="115"/>
                </a:lnTo>
                <a:lnTo>
                  <a:pt x="501" y="97"/>
                </a:lnTo>
                <a:lnTo>
                  <a:pt x="486" y="90"/>
                </a:lnTo>
                <a:lnTo>
                  <a:pt x="470" y="83"/>
                </a:lnTo>
                <a:lnTo>
                  <a:pt x="454" y="77"/>
                </a:lnTo>
                <a:lnTo>
                  <a:pt x="437" y="72"/>
                </a:lnTo>
                <a:lnTo>
                  <a:pt x="420" y="68"/>
                </a:lnTo>
                <a:lnTo>
                  <a:pt x="403" y="65"/>
                </a:lnTo>
                <a:lnTo>
                  <a:pt x="386" y="63"/>
                </a:lnTo>
                <a:lnTo>
                  <a:pt x="367" y="62"/>
                </a:lnTo>
                <a:lnTo>
                  <a:pt x="367" y="82"/>
                </a:lnTo>
                <a:lnTo>
                  <a:pt x="351" y="82"/>
                </a:lnTo>
                <a:lnTo>
                  <a:pt x="351" y="62"/>
                </a:lnTo>
                <a:lnTo>
                  <a:pt x="333" y="63"/>
                </a:lnTo>
                <a:lnTo>
                  <a:pt x="315" y="65"/>
                </a:lnTo>
                <a:lnTo>
                  <a:pt x="298" y="68"/>
                </a:lnTo>
                <a:lnTo>
                  <a:pt x="281" y="72"/>
                </a:lnTo>
                <a:lnTo>
                  <a:pt x="265" y="77"/>
                </a:lnTo>
                <a:lnTo>
                  <a:pt x="248" y="83"/>
                </a:lnTo>
                <a:lnTo>
                  <a:pt x="233" y="90"/>
                </a:lnTo>
                <a:lnTo>
                  <a:pt x="218" y="97"/>
                </a:lnTo>
                <a:lnTo>
                  <a:pt x="227" y="115"/>
                </a:lnTo>
                <a:lnTo>
                  <a:pt x="241" y="108"/>
                </a:lnTo>
                <a:lnTo>
                  <a:pt x="255" y="102"/>
                </a:lnTo>
                <a:lnTo>
                  <a:pt x="271" y="96"/>
                </a:lnTo>
                <a:lnTo>
                  <a:pt x="286" y="91"/>
                </a:lnTo>
                <a:lnTo>
                  <a:pt x="302" y="88"/>
                </a:lnTo>
                <a:lnTo>
                  <a:pt x="318" y="84"/>
                </a:lnTo>
                <a:lnTo>
                  <a:pt x="334" y="83"/>
                </a:lnTo>
                <a:lnTo>
                  <a:pt x="351" y="82"/>
                </a:lnTo>
                <a:lnTo>
                  <a:pt x="351" y="185"/>
                </a:lnTo>
                <a:lnTo>
                  <a:pt x="332" y="187"/>
                </a:lnTo>
                <a:lnTo>
                  <a:pt x="313" y="191"/>
                </a:lnTo>
                <a:lnTo>
                  <a:pt x="295" y="197"/>
                </a:lnTo>
                <a:lnTo>
                  <a:pt x="279" y="204"/>
                </a:lnTo>
                <a:lnTo>
                  <a:pt x="227" y="115"/>
                </a:lnTo>
                <a:lnTo>
                  <a:pt x="213" y="123"/>
                </a:lnTo>
                <a:lnTo>
                  <a:pt x="204" y="105"/>
                </a:lnTo>
                <a:lnTo>
                  <a:pt x="189" y="116"/>
                </a:lnTo>
                <a:lnTo>
                  <a:pt x="174" y="125"/>
                </a:lnTo>
                <a:lnTo>
                  <a:pt x="162" y="137"/>
                </a:lnTo>
                <a:lnTo>
                  <a:pt x="149" y="149"/>
                </a:lnTo>
                <a:lnTo>
                  <a:pt x="137" y="162"/>
                </a:lnTo>
                <a:lnTo>
                  <a:pt x="125" y="175"/>
                </a:lnTo>
                <a:lnTo>
                  <a:pt x="115" y="189"/>
                </a:lnTo>
                <a:lnTo>
                  <a:pt x="105" y="204"/>
                </a:lnTo>
                <a:lnTo>
                  <a:pt x="123" y="213"/>
                </a:lnTo>
                <a:lnTo>
                  <a:pt x="131" y="200"/>
                </a:lnTo>
                <a:lnTo>
                  <a:pt x="142" y="187"/>
                </a:lnTo>
                <a:lnTo>
                  <a:pt x="152" y="175"/>
                </a:lnTo>
                <a:lnTo>
                  <a:pt x="163" y="163"/>
                </a:lnTo>
                <a:lnTo>
                  <a:pt x="174" y="152"/>
                </a:lnTo>
                <a:lnTo>
                  <a:pt x="187" y="142"/>
                </a:lnTo>
                <a:lnTo>
                  <a:pt x="200" y="132"/>
                </a:lnTo>
                <a:lnTo>
                  <a:pt x="213" y="123"/>
                </a:lnTo>
                <a:lnTo>
                  <a:pt x="265" y="212"/>
                </a:lnTo>
                <a:lnTo>
                  <a:pt x="258" y="217"/>
                </a:lnTo>
                <a:lnTo>
                  <a:pt x="251" y="223"/>
                </a:lnTo>
                <a:lnTo>
                  <a:pt x="216" y="200"/>
                </a:lnTo>
                <a:lnTo>
                  <a:pt x="176" y="197"/>
                </a:lnTo>
                <a:lnTo>
                  <a:pt x="184" y="237"/>
                </a:lnTo>
                <a:lnTo>
                  <a:pt x="203" y="259"/>
                </a:lnTo>
                <a:lnTo>
                  <a:pt x="123" y="213"/>
                </a:lnTo>
                <a:lnTo>
                  <a:pt x="115" y="227"/>
                </a:lnTo>
                <a:lnTo>
                  <a:pt x="97" y="218"/>
                </a:lnTo>
                <a:lnTo>
                  <a:pt x="90" y="233"/>
                </a:lnTo>
                <a:lnTo>
                  <a:pt x="83" y="249"/>
                </a:lnTo>
                <a:lnTo>
                  <a:pt x="77" y="265"/>
                </a:lnTo>
                <a:lnTo>
                  <a:pt x="72" y="281"/>
                </a:lnTo>
                <a:lnTo>
                  <a:pt x="68" y="298"/>
                </a:lnTo>
                <a:lnTo>
                  <a:pt x="65" y="315"/>
                </a:lnTo>
                <a:lnTo>
                  <a:pt x="63" y="333"/>
                </a:lnTo>
                <a:lnTo>
                  <a:pt x="62" y="352"/>
                </a:lnTo>
                <a:lnTo>
                  <a:pt x="82" y="352"/>
                </a:lnTo>
                <a:lnTo>
                  <a:pt x="82" y="367"/>
                </a:lnTo>
                <a:lnTo>
                  <a:pt x="62" y="367"/>
                </a:lnTo>
                <a:lnTo>
                  <a:pt x="24" y="367"/>
                </a:lnTo>
                <a:lnTo>
                  <a:pt x="0" y="367"/>
                </a:lnTo>
                <a:lnTo>
                  <a:pt x="0" y="352"/>
                </a:lnTo>
                <a:lnTo>
                  <a:pt x="24" y="352"/>
                </a:lnTo>
                <a:lnTo>
                  <a:pt x="25" y="331"/>
                </a:lnTo>
                <a:lnTo>
                  <a:pt x="28" y="311"/>
                </a:lnTo>
                <a:lnTo>
                  <a:pt x="31" y="291"/>
                </a:lnTo>
                <a:lnTo>
                  <a:pt x="36" y="272"/>
                </a:lnTo>
                <a:lnTo>
                  <a:pt x="42" y="252"/>
                </a:lnTo>
                <a:lnTo>
                  <a:pt x="48" y="234"/>
                </a:lnTo>
                <a:lnTo>
                  <a:pt x="56" y="216"/>
                </a:lnTo>
                <a:lnTo>
                  <a:pt x="65" y="199"/>
                </a:lnTo>
                <a:lnTo>
                  <a:pt x="44" y="186"/>
                </a:lnTo>
                <a:lnTo>
                  <a:pt x="52" y="172"/>
                </a:lnTo>
                <a:lnTo>
                  <a:pt x="72" y="185"/>
                </a:lnTo>
                <a:lnTo>
                  <a:pt x="84" y="168"/>
                </a:lnTo>
                <a:lnTo>
                  <a:pt x="96" y="152"/>
                </a:lnTo>
                <a:lnTo>
                  <a:pt x="109" y="137"/>
                </a:lnTo>
                <a:lnTo>
                  <a:pt x="122" y="122"/>
                </a:lnTo>
                <a:lnTo>
                  <a:pt x="137" y="109"/>
                </a:lnTo>
                <a:lnTo>
                  <a:pt x="152" y="96"/>
                </a:lnTo>
                <a:lnTo>
                  <a:pt x="167" y="84"/>
                </a:lnTo>
                <a:lnTo>
                  <a:pt x="185" y="74"/>
                </a:lnTo>
                <a:lnTo>
                  <a:pt x="172" y="52"/>
                </a:lnTo>
                <a:lnTo>
                  <a:pt x="186" y="44"/>
                </a:lnTo>
                <a:lnTo>
                  <a:pt x="199" y="65"/>
                </a:lnTo>
                <a:lnTo>
                  <a:pt x="216" y="56"/>
                </a:lnTo>
                <a:lnTo>
                  <a:pt x="234" y="48"/>
                </a:lnTo>
                <a:lnTo>
                  <a:pt x="252" y="42"/>
                </a:lnTo>
                <a:lnTo>
                  <a:pt x="271" y="36"/>
                </a:lnTo>
                <a:lnTo>
                  <a:pt x="291" y="31"/>
                </a:lnTo>
                <a:lnTo>
                  <a:pt x="311" y="28"/>
                </a:lnTo>
                <a:lnTo>
                  <a:pt x="331" y="25"/>
                </a:lnTo>
                <a:lnTo>
                  <a:pt x="351" y="24"/>
                </a:lnTo>
                <a:lnTo>
                  <a:pt x="351" y="0"/>
                </a:lnTo>
                <a:lnTo>
                  <a:pt x="367" y="0"/>
                </a:lnTo>
                <a:lnTo>
                  <a:pt x="367" y="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4" name="Google Shape;984;p37"/>
          <p:cNvSpPr/>
          <p:nvPr/>
        </p:nvSpPr>
        <p:spPr>
          <a:xfrm>
            <a:off x="5977956" y="1175628"/>
            <a:ext cx="138249" cy="279106"/>
          </a:xfrm>
          <a:custGeom>
            <a:rect b="b" l="l" r="r" t="t"/>
            <a:pathLst>
              <a:path extrusionOk="0" h="645" w="318">
                <a:moveTo>
                  <a:pt x="86" y="645"/>
                </a:moveTo>
                <a:lnTo>
                  <a:pt x="52" y="564"/>
                </a:lnTo>
                <a:lnTo>
                  <a:pt x="19" y="482"/>
                </a:lnTo>
                <a:lnTo>
                  <a:pt x="136" y="482"/>
                </a:lnTo>
                <a:lnTo>
                  <a:pt x="253" y="482"/>
                </a:lnTo>
                <a:lnTo>
                  <a:pt x="169" y="564"/>
                </a:lnTo>
                <a:lnTo>
                  <a:pt x="86" y="645"/>
                </a:lnTo>
                <a:close/>
                <a:moveTo>
                  <a:pt x="0" y="0"/>
                </a:moveTo>
                <a:lnTo>
                  <a:pt x="267" y="0"/>
                </a:lnTo>
                <a:lnTo>
                  <a:pt x="182" y="194"/>
                </a:lnTo>
                <a:lnTo>
                  <a:pt x="318" y="255"/>
                </a:lnTo>
                <a:lnTo>
                  <a:pt x="182" y="460"/>
                </a:lnTo>
                <a:lnTo>
                  <a:pt x="110" y="460"/>
                </a:lnTo>
                <a:lnTo>
                  <a:pt x="152" y="337"/>
                </a:lnTo>
                <a:lnTo>
                  <a:pt x="13" y="2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5" name="Google Shape;985;p37"/>
          <p:cNvSpPr/>
          <p:nvPr/>
        </p:nvSpPr>
        <p:spPr>
          <a:xfrm>
            <a:off x="6747451" y="1186062"/>
            <a:ext cx="232153" cy="279106"/>
          </a:xfrm>
          <a:custGeom>
            <a:rect b="b" l="l" r="r" t="t"/>
            <a:pathLst>
              <a:path extrusionOk="0" h="644" w="535">
                <a:moveTo>
                  <a:pt x="149" y="417"/>
                </a:moveTo>
                <a:lnTo>
                  <a:pt x="385" y="416"/>
                </a:lnTo>
                <a:lnTo>
                  <a:pt x="385" y="444"/>
                </a:lnTo>
                <a:lnTo>
                  <a:pt x="149" y="444"/>
                </a:lnTo>
                <a:lnTo>
                  <a:pt x="149" y="417"/>
                </a:lnTo>
                <a:close/>
                <a:moveTo>
                  <a:pt x="106" y="644"/>
                </a:moveTo>
                <a:lnTo>
                  <a:pt x="0" y="644"/>
                </a:lnTo>
                <a:lnTo>
                  <a:pt x="1" y="618"/>
                </a:lnTo>
                <a:lnTo>
                  <a:pt x="3" y="590"/>
                </a:lnTo>
                <a:lnTo>
                  <a:pt x="8" y="559"/>
                </a:lnTo>
                <a:lnTo>
                  <a:pt x="15" y="527"/>
                </a:lnTo>
                <a:lnTo>
                  <a:pt x="19" y="512"/>
                </a:lnTo>
                <a:lnTo>
                  <a:pt x="24" y="497"/>
                </a:lnTo>
                <a:lnTo>
                  <a:pt x="31" y="482"/>
                </a:lnTo>
                <a:lnTo>
                  <a:pt x="38" y="468"/>
                </a:lnTo>
                <a:lnTo>
                  <a:pt x="45" y="453"/>
                </a:lnTo>
                <a:lnTo>
                  <a:pt x="55" y="441"/>
                </a:lnTo>
                <a:lnTo>
                  <a:pt x="65" y="429"/>
                </a:lnTo>
                <a:lnTo>
                  <a:pt x="76" y="418"/>
                </a:lnTo>
                <a:lnTo>
                  <a:pt x="106" y="418"/>
                </a:lnTo>
                <a:lnTo>
                  <a:pt x="106" y="644"/>
                </a:lnTo>
                <a:close/>
                <a:moveTo>
                  <a:pt x="385" y="644"/>
                </a:moveTo>
                <a:lnTo>
                  <a:pt x="149" y="644"/>
                </a:lnTo>
                <a:lnTo>
                  <a:pt x="149" y="534"/>
                </a:lnTo>
                <a:lnTo>
                  <a:pt x="385" y="534"/>
                </a:lnTo>
                <a:lnTo>
                  <a:pt x="385" y="644"/>
                </a:lnTo>
                <a:close/>
                <a:moveTo>
                  <a:pt x="461" y="415"/>
                </a:moveTo>
                <a:lnTo>
                  <a:pt x="470" y="424"/>
                </a:lnTo>
                <a:lnTo>
                  <a:pt x="478" y="435"/>
                </a:lnTo>
                <a:lnTo>
                  <a:pt x="487" y="448"/>
                </a:lnTo>
                <a:lnTo>
                  <a:pt x="494" y="461"/>
                </a:lnTo>
                <a:lnTo>
                  <a:pt x="501" y="475"/>
                </a:lnTo>
                <a:lnTo>
                  <a:pt x="508" y="489"/>
                </a:lnTo>
                <a:lnTo>
                  <a:pt x="514" y="504"/>
                </a:lnTo>
                <a:lnTo>
                  <a:pt x="519" y="520"/>
                </a:lnTo>
                <a:lnTo>
                  <a:pt x="523" y="536"/>
                </a:lnTo>
                <a:lnTo>
                  <a:pt x="528" y="552"/>
                </a:lnTo>
                <a:lnTo>
                  <a:pt x="530" y="569"/>
                </a:lnTo>
                <a:lnTo>
                  <a:pt x="532" y="584"/>
                </a:lnTo>
                <a:lnTo>
                  <a:pt x="535" y="600"/>
                </a:lnTo>
                <a:lnTo>
                  <a:pt x="535" y="615"/>
                </a:lnTo>
                <a:lnTo>
                  <a:pt x="535" y="630"/>
                </a:lnTo>
                <a:lnTo>
                  <a:pt x="534" y="644"/>
                </a:lnTo>
                <a:lnTo>
                  <a:pt x="426" y="644"/>
                </a:lnTo>
                <a:lnTo>
                  <a:pt x="426" y="415"/>
                </a:lnTo>
                <a:lnTo>
                  <a:pt x="461" y="415"/>
                </a:lnTo>
                <a:close/>
                <a:moveTo>
                  <a:pt x="158" y="168"/>
                </a:moveTo>
                <a:lnTo>
                  <a:pt x="154" y="179"/>
                </a:lnTo>
                <a:lnTo>
                  <a:pt x="152" y="191"/>
                </a:lnTo>
                <a:lnTo>
                  <a:pt x="150" y="202"/>
                </a:lnTo>
                <a:lnTo>
                  <a:pt x="137" y="201"/>
                </a:lnTo>
                <a:lnTo>
                  <a:pt x="133" y="201"/>
                </a:lnTo>
                <a:lnTo>
                  <a:pt x="130" y="202"/>
                </a:lnTo>
                <a:lnTo>
                  <a:pt x="129" y="202"/>
                </a:lnTo>
                <a:lnTo>
                  <a:pt x="126" y="203"/>
                </a:lnTo>
                <a:lnTo>
                  <a:pt x="127" y="213"/>
                </a:lnTo>
                <a:lnTo>
                  <a:pt x="129" y="222"/>
                </a:lnTo>
                <a:lnTo>
                  <a:pt x="130" y="229"/>
                </a:lnTo>
                <a:lnTo>
                  <a:pt x="132" y="236"/>
                </a:lnTo>
                <a:lnTo>
                  <a:pt x="135" y="242"/>
                </a:lnTo>
                <a:lnTo>
                  <a:pt x="138" y="246"/>
                </a:lnTo>
                <a:lnTo>
                  <a:pt x="142" y="248"/>
                </a:lnTo>
                <a:lnTo>
                  <a:pt x="145" y="250"/>
                </a:lnTo>
                <a:lnTo>
                  <a:pt x="152" y="253"/>
                </a:lnTo>
                <a:lnTo>
                  <a:pt x="154" y="260"/>
                </a:lnTo>
                <a:lnTo>
                  <a:pt x="159" y="276"/>
                </a:lnTo>
                <a:lnTo>
                  <a:pt x="164" y="292"/>
                </a:lnTo>
                <a:lnTo>
                  <a:pt x="170" y="307"/>
                </a:lnTo>
                <a:lnTo>
                  <a:pt x="177" y="320"/>
                </a:lnTo>
                <a:lnTo>
                  <a:pt x="184" y="331"/>
                </a:lnTo>
                <a:lnTo>
                  <a:pt x="192" y="341"/>
                </a:lnTo>
                <a:lnTo>
                  <a:pt x="201" y="349"/>
                </a:lnTo>
                <a:lnTo>
                  <a:pt x="212" y="356"/>
                </a:lnTo>
                <a:lnTo>
                  <a:pt x="220" y="358"/>
                </a:lnTo>
                <a:lnTo>
                  <a:pt x="231" y="360"/>
                </a:lnTo>
                <a:lnTo>
                  <a:pt x="245" y="361"/>
                </a:lnTo>
                <a:lnTo>
                  <a:pt x="261" y="361"/>
                </a:lnTo>
                <a:lnTo>
                  <a:pt x="279" y="361"/>
                </a:lnTo>
                <a:lnTo>
                  <a:pt x="294" y="361"/>
                </a:lnTo>
                <a:lnTo>
                  <a:pt x="307" y="358"/>
                </a:lnTo>
                <a:lnTo>
                  <a:pt x="315" y="357"/>
                </a:lnTo>
                <a:lnTo>
                  <a:pt x="321" y="355"/>
                </a:lnTo>
                <a:lnTo>
                  <a:pt x="327" y="351"/>
                </a:lnTo>
                <a:lnTo>
                  <a:pt x="333" y="348"/>
                </a:lnTo>
                <a:lnTo>
                  <a:pt x="338" y="343"/>
                </a:lnTo>
                <a:lnTo>
                  <a:pt x="347" y="334"/>
                </a:lnTo>
                <a:lnTo>
                  <a:pt x="354" y="322"/>
                </a:lnTo>
                <a:lnTo>
                  <a:pt x="361" y="309"/>
                </a:lnTo>
                <a:lnTo>
                  <a:pt x="368" y="294"/>
                </a:lnTo>
                <a:lnTo>
                  <a:pt x="373" y="277"/>
                </a:lnTo>
                <a:lnTo>
                  <a:pt x="379" y="260"/>
                </a:lnTo>
                <a:lnTo>
                  <a:pt x="380" y="253"/>
                </a:lnTo>
                <a:lnTo>
                  <a:pt x="387" y="250"/>
                </a:lnTo>
                <a:lnTo>
                  <a:pt x="390" y="248"/>
                </a:lnTo>
                <a:lnTo>
                  <a:pt x="394" y="246"/>
                </a:lnTo>
                <a:lnTo>
                  <a:pt x="397" y="241"/>
                </a:lnTo>
                <a:lnTo>
                  <a:pt x="400" y="236"/>
                </a:lnTo>
                <a:lnTo>
                  <a:pt x="402" y="229"/>
                </a:lnTo>
                <a:lnTo>
                  <a:pt x="403" y="221"/>
                </a:lnTo>
                <a:lnTo>
                  <a:pt x="404" y="213"/>
                </a:lnTo>
                <a:lnTo>
                  <a:pt x="404" y="203"/>
                </a:lnTo>
                <a:lnTo>
                  <a:pt x="403" y="202"/>
                </a:lnTo>
                <a:lnTo>
                  <a:pt x="402" y="202"/>
                </a:lnTo>
                <a:lnTo>
                  <a:pt x="399" y="201"/>
                </a:lnTo>
                <a:lnTo>
                  <a:pt x="395" y="201"/>
                </a:lnTo>
                <a:lnTo>
                  <a:pt x="383" y="202"/>
                </a:lnTo>
                <a:lnTo>
                  <a:pt x="381" y="191"/>
                </a:lnTo>
                <a:lnTo>
                  <a:pt x="380" y="186"/>
                </a:lnTo>
                <a:lnTo>
                  <a:pt x="379" y="181"/>
                </a:lnTo>
                <a:lnTo>
                  <a:pt x="363" y="180"/>
                </a:lnTo>
                <a:lnTo>
                  <a:pt x="346" y="179"/>
                </a:lnTo>
                <a:lnTo>
                  <a:pt x="327" y="178"/>
                </a:lnTo>
                <a:lnTo>
                  <a:pt x="307" y="178"/>
                </a:lnTo>
                <a:lnTo>
                  <a:pt x="279" y="178"/>
                </a:lnTo>
                <a:lnTo>
                  <a:pt x="251" y="179"/>
                </a:lnTo>
                <a:lnTo>
                  <a:pt x="224" y="181"/>
                </a:lnTo>
                <a:lnTo>
                  <a:pt x="197" y="184"/>
                </a:lnTo>
                <a:lnTo>
                  <a:pt x="194" y="185"/>
                </a:lnTo>
                <a:lnTo>
                  <a:pt x="193" y="184"/>
                </a:lnTo>
                <a:lnTo>
                  <a:pt x="184" y="181"/>
                </a:lnTo>
                <a:lnTo>
                  <a:pt x="176" y="178"/>
                </a:lnTo>
                <a:lnTo>
                  <a:pt x="167" y="174"/>
                </a:lnTo>
                <a:lnTo>
                  <a:pt x="159" y="169"/>
                </a:lnTo>
                <a:lnTo>
                  <a:pt x="159" y="169"/>
                </a:lnTo>
                <a:lnTo>
                  <a:pt x="158" y="168"/>
                </a:lnTo>
                <a:close/>
                <a:moveTo>
                  <a:pt x="422" y="182"/>
                </a:moveTo>
                <a:lnTo>
                  <a:pt x="424" y="184"/>
                </a:lnTo>
                <a:lnTo>
                  <a:pt x="426" y="185"/>
                </a:lnTo>
                <a:lnTo>
                  <a:pt x="431" y="188"/>
                </a:lnTo>
                <a:lnTo>
                  <a:pt x="431" y="195"/>
                </a:lnTo>
                <a:lnTo>
                  <a:pt x="431" y="211"/>
                </a:lnTo>
                <a:lnTo>
                  <a:pt x="430" y="223"/>
                </a:lnTo>
                <a:lnTo>
                  <a:pt x="428" y="235"/>
                </a:lnTo>
                <a:lnTo>
                  <a:pt x="424" y="246"/>
                </a:lnTo>
                <a:lnTo>
                  <a:pt x="421" y="255"/>
                </a:lnTo>
                <a:lnTo>
                  <a:pt x="415" y="262"/>
                </a:lnTo>
                <a:lnTo>
                  <a:pt x="409" y="268"/>
                </a:lnTo>
                <a:lnTo>
                  <a:pt x="402" y="273"/>
                </a:lnTo>
                <a:lnTo>
                  <a:pt x="397" y="290"/>
                </a:lnTo>
                <a:lnTo>
                  <a:pt x="392" y="307"/>
                </a:lnTo>
                <a:lnTo>
                  <a:pt x="385" y="322"/>
                </a:lnTo>
                <a:lnTo>
                  <a:pt x="377" y="336"/>
                </a:lnTo>
                <a:lnTo>
                  <a:pt x="373" y="344"/>
                </a:lnTo>
                <a:lnTo>
                  <a:pt x="367" y="351"/>
                </a:lnTo>
                <a:lnTo>
                  <a:pt x="361" y="358"/>
                </a:lnTo>
                <a:lnTo>
                  <a:pt x="355" y="364"/>
                </a:lnTo>
                <a:lnTo>
                  <a:pt x="348" y="370"/>
                </a:lnTo>
                <a:lnTo>
                  <a:pt x="341" y="375"/>
                </a:lnTo>
                <a:lnTo>
                  <a:pt x="333" y="378"/>
                </a:lnTo>
                <a:lnTo>
                  <a:pt x="325" y="383"/>
                </a:lnTo>
                <a:lnTo>
                  <a:pt x="314" y="385"/>
                </a:lnTo>
                <a:lnTo>
                  <a:pt x="299" y="387"/>
                </a:lnTo>
                <a:lnTo>
                  <a:pt x="280" y="388"/>
                </a:lnTo>
                <a:lnTo>
                  <a:pt x="261" y="388"/>
                </a:lnTo>
                <a:lnTo>
                  <a:pt x="242" y="387"/>
                </a:lnTo>
                <a:lnTo>
                  <a:pt x="225" y="385"/>
                </a:lnTo>
                <a:lnTo>
                  <a:pt x="211" y="383"/>
                </a:lnTo>
                <a:lnTo>
                  <a:pt x="201" y="381"/>
                </a:lnTo>
                <a:lnTo>
                  <a:pt x="193" y="376"/>
                </a:lnTo>
                <a:lnTo>
                  <a:pt x="186" y="371"/>
                </a:lnTo>
                <a:lnTo>
                  <a:pt x="179" y="367"/>
                </a:lnTo>
                <a:lnTo>
                  <a:pt x="173" y="361"/>
                </a:lnTo>
                <a:lnTo>
                  <a:pt x="167" y="355"/>
                </a:lnTo>
                <a:lnTo>
                  <a:pt x="163" y="348"/>
                </a:lnTo>
                <a:lnTo>
                  <a:pt x="158" y="341"/>
                </a:lnTo>
                <a:lnTo>
                  <a:pt x="153" y="334"/>
                </a:lnTo>
                <a:lnTo>
                  <a:pt x="146" y="320"/>
                </a:lnTo>
                <a:lnTo>
                  <a:pt x="140" y="304"/>
                </a:lnTo>
                <a:lnTo>
                  <a:pt x="135" y="289"/>
                </a:lnTo>
                <a:lnTo>
                  <a:pt x="130" y="274"/>
                </a:lnTo>
                <a:lnTo>
                  <a:pt x="123" y="269"/>
                </a:lnTo>
                <a:lnTo>
                  <a:pt x="117" y="262"/>
                </a:lnTo>
                <a:lnTo>
                  <a:pt x="112" y="255"/>
                </a:lnTo>
                <a:lnTo>
                  <a:pt x="108" y="247"/>
                </a:lnTo>
                <a:lnTo>
                  <a:pt x="104" y="236"/>
                </a:lnTo>
                <a:lnTo>
                  <a:pt x="102" y="223"/>
                </a:lnTo>
                <a:lnTo>
                  <a:pt x="100" y="211"/>
                </a:lnTo>
                <a:lnTo>
                  <a:pt x="99" y="195"/>
                </a:lnTo>
                <a:lnTo>
                  <a:pt x="99" y="188"/>
                </a:lnTo>
                <a:lnTo>
                  <a:pt x="105" y="185"/>
                </a:lnTo>
                <a:lnTo>
                  <a:pt x="117" y="181"/>
                </a:lnTo>
                <a:lnTo>
                  <a:pt x="120" y="147"/>
                </a:lnTo>
                <a:lnTo>
                  <a:pt x="108" y="147"/>
                </a:lnTo>
                <a:lnTo>
                  <a:pt x="108" y="127"/>
                </a:lnTo>
                <a:lnTo>
                  <a:pt x="108" y="110"/>
                </a:lnTo>
                <a:lnTo>
                  <a:pt x="109" y="95"/>
                </a:lnTo>
                <a:lnTo>
                  <a:pt x="111" y="81"/>
                </a:lnTo>
                <a:lnTo>
                  <a:pt x="116" y="70"/>
                </a:lnTo>
                <a:lnTo>
                  <a:pt x="120" y="58"/>
                </a:lnTo>
                <a:lnTo>
                  <a:pt x="127" y="47"/>
                </a:lnTo>
                <a:lnTo>
                  <a:pt x="137" y="37"/>
                </a:lnTo>
                <a:lnTo>
                  <a:pt x="149" y="27"/>
                </a:lnTo>
                <a:lnTo>
                  <a:pt x="162" y="20"/>
                </a:lnTo>
                <a:lnTo>
                  <a:pt x="177" y="14"/>
                </a:lnTo>
                <a:lnTo>
                  <a:pt x="192" y="10"/>
                </a:lnTo>
                <a:lnTo>
                  <a:pt x="208" y="5"/>
                </a:lnTo>
                <a:lnTo>
                  <a:pt x="226" y="3"/>
                </a:lnTo>
                <a:lnTo>
                  <a:pt x="245" y="2"/>
                </a:lnTo>
                <a:lnTo>
                  <a:pt x="262" y="0"/>
                </a:lnTo>
                <a:lnTo>
                  <a:pt x="280" y="2"/>
                </a:lnTo>
                <a:lnTo>
                  <a:pt x="299" y="3"/>
                </a:lnTo>
                <a:lnTo>
                  <a:pt x="316" y="5"/>
                </a:lnTo>
                <a:lnTo>
                  <a:pt x="333" y="9"/>
                </a:lnTo>
                <a:lnTo>
                  <a:pt x="349" y="13"/>
                </a:lnTo>
                <a:lnTo>
                  <a:pt x="363" y="19"/>
                </a:lnTo>
                <a:lnTo>
                  <a:pt x="377" y="26"/>
                </a:lnTo>
                <a:lnTo>
                  <a:pt x="389" y="33"/>
                </a:lnTo>
                <a:lnTo>
                  <a:pt x="400" y="45"/>
                </a:lnTo>
                <a:lnTo>
                  <a:pt x="409" y="57"/>
                </a:lnTo>
                <a:lnTo>
                  <a:pt x="415" y="68"/>
                </a:lnTo>
                <a:lnTo>
                  <a:pt x="421" y="81"/>
                </a:lnTo>
                <a:lnTo>
                  <a:pt x="424" y="94"/>
                </a:lnTo>
                <a:lnTo>
                  <a:pt x="426" y="108"/>
                </a:lnTo>
                <a:lnTo>
                  <a:pt x="427" y="122"/>
                </a:lnTo>
                <a:lnTo>
                  <a:pt x="426" y="139"/>
                </a:lnTo>
                <a:lnTo>
                  <a:pt x="430" y="142"/>
                </a:lnTo>
                <a:lnTo>
                  <a:pt x="429" y="149"/>
                </a:lnTo>
                <a:lnTo>
                  <a:pt x="424" y="175"/>
                </a:lnTo>
                <a:lnTo>
                  <a:pt x="422" y="182"/>
                </a:lnTo>
                <a:close/>
                <a:moveTo>
                  <a:pt x="159" y="142"/>
                </a:moveTo>
                <a:lnTo>
                  <a:pt x="165" y="146"/>
                </a:lnTo>
                <a:lnTo>
                  <a:pt x="171" y="148"/>
                </a:lnTo>
                <a:lnTo>
                  <a:pt x="171" y="148"/>
                </a:lnTo>
                <a:lnTo>
                  <a:pt x="184" y="155"/>
                </a:lnTo>
                <a:lnTo>
                  <a:pt x="196" y="160"/>
                </a:lnTo>
                <a:lnTo>
                  <a:pt x="223" y="157"/>
                </a:lnTo>
                <a:lnTo>
                  <a:pt x="251" y="155"/>
                </a:lnTo>
                <a:lnTo>
                  <a:pt x="279" y="154"/>
                </a:lnTo>
                <a:lnTo>
                  <a:pt x="307" y="154"/>
                </a:lnTo>
                <a:lnTo>
                  <a:pt x="335" y="154"/>
                </a:lnTo>
                <a:lnTo>
                  <a:pt x="360" y="155"/>
                </a:lnTo>
                <a:lnTo>
                  <a:pt x="383" y="158"/>
                </a:lnTo>
                <a:lnTo>
                  <a:pt x="402" y="160"/>
                </a:lnTo>
                <a:lnTo>
                  <a:pt x="404" y="152"/>
                </a:lnTo>
                <a:lnTo>
                  <a:pt x="397" y="147"/>
                </a:lnTo>
                <a:lnTo>
                  <a:pt x="390" y="142"/>
                </a:lnTo>
                <a:lnTo>
                  <a:pt x="376" y="134"/>
                </a:lnTo>
                <a:lnTo>
                  <a:pt x="361" y="128"/>
                </a:lnTo>
                <a:lnTo>
                  <a:pt x="345" y="124"/>
                </a:lnTo>
                <a:lnTo>
                  <a:pt x="327" y="120"/>
                </a:lnTo>
                <a:lnTo>
                  <a:pt x="309" y="118"/>
                </a:lnTo>
                <a:lnTo>
                  <a:pt x="292" y="117"/>
                </a:lnTo>
                <a:lnTo>
                  <a:pt x="274" y="115"/>
                </a:lnTo>
                <a:lnTo>
                  <a:pt x="257" y="117"/>
                </a:lnTo>
                <a:lnTo>
                  <a:pt x="241" y="118"/>
                </a:lnTo>
                <a:lnTo>
                  <a:pt x="226" y="120"/>
                </a:lnTo>
                <a:lnTo>
                  <a:pt x="213" y="122"/>
                </a:lnTo>
                <a:lnTo>
                  <a:pt x="200" y="125"/>
                </a:lnTo>
                <a:lnTo>
                  <a:pt x="187" y="130"/>
                </a:lnTo>
                <a:lnTo>
                  <a:pt x="177" y="133"/>
                </a:lnTo>
                <a:lnTo>
                  <a:pt x="167" y="138"/>
                </a:lnTo>
                <a:lnTo>
                  <a:pt x="159" y="142"/>
                </a:lnTo>
                <a:lnTo>
                  <a:pt x="159" y="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6" name="Google Shape;986;p37"/>
          <p:cNvSpPr/>
          <p:nvPr/>
        </p:nvSpPr>
        <p:spPr>
          <a:xfrm>
            <a:off x="5897095" y="2412035"/>
            <a:ext cx="263454" cy="255629"/>
          </a:xfrm>
          <a:custGeom>
            <a:rect b="b" l="l" r="r" t="t"/>
            <a:pathLst>
              <a:path extrusionOk="0" h="588" w="605">
                <a:moveTo>
                  <a:pt x="534" y="323"/>
                </a:moveTo>
                <a:lnTo>
                  <a:pt x="519" y="323"/>
                </a:lnTo>
                <a:lnTo>
                  <a:pt x="315" y="323"/>
                </a:lnTo>
                <a:lnTo>
                  <a:pt x="309" y="323"/>
                </a:lnTo>
                <a:lnTo>
                  <a:pt x="304" y="325"/>
                </a:lnTo>
                <a:lnTo>
                  <a:pt x="299" y="328"/>
                </a:lnTo>
                <a:lnTo>
                  <a:pt x="295" y="331"/>
                </a:lnTo>
                <a:lnTo>
                  <a:pt x="291" y="336"/>
                </a:lnTo>
                <a:lnTo>
                  <a:pt x="288" y="341"/>
                </a:lnTo>
                <a:lnTo>
                  <a:pt x="287" y="347"/>
                </a:lnTo>
                <a:lnTo>
                  <a:pt x="286" y="352"/>
                </a:lnTo>
                <a:lnTo>
                  <a:pt x="286" y="410"/>
                </a:lnTo>
                <a:lnTo>
                  <a:pt x="287" y="416"/>
                </a:lnTo>
                <a:lnTo>
                  <a:pt x="288" y="421"/>
                </a:lnTo>
                <a:lnTo>
                  <a:pt x="291" y="426"/>
                </a:lnTo>
                <a:lnTo>
                  <a:pt x="295" y="430"/>
                </a:lnTo>
                <a:lnTo>
                  <a:pt x="299" y="435"/>
                </a:lnTo>
                <a:lnTo>
                  <a:pt x="304" y="437"/>
                </a:lnTo>
                <a:lnTo>
                  <a:pt x="309" y="438"/>
                </a:lnTo>
                <a:lnTo>
                  <a:pt x="315" y="439"/>
                </a:lnTo>
                <a:lnTo>
                  <a:pt x="519" y="439"/>
                </a:lnTo>
                <a:lnTo>
                  <a:pt x="534" y="439"/>
                </a:lnTo>
                <a:lnTo>
                  <a:pt x="534" y="323"/>
                </a:lnTo>
                <a:close/>
                <a:moveTo>
                  <a:pt x="63" y="175"/>
                </a:moveTo>
                <a:lnTo>
                  <a:pt x="142" y="176"/>
                </a:lnTo>
                <a:lnTo>
                  <a:pt x="468" y="45"/>
                </a:lnTo>
                <a:lnTo>
                  <a:pt x="560" y="254"/>
                </a:lnTo>
                <a:lnTo>
                  <a:pt x="536" y="267"/>
                </a:lnTo>
                <a:lnTo>
                  <a:pt x="537" y="307"/>
                </a:lnTo>
                <a:lnTo>
                  <a:pt x="605" y="269"/>
                </a:lnTo>
                <a:lnTo>
                  <a:pt x="492" y="16"/>
                </a:lnTo>
                <a:lnTo>
                  <a:pt x="485" y="0"/>
                </a:lnTo>
                <a:lnTo>
                  <a:pt x="470" y="6"/>
                </a:lnTo>
                <a:lnTo>
                  <a:pt x="63" y="175"/>
                </a:lnTo>
                <a:close/>
                <a:moveTo>
                  <a:pt x="137" y="544"/>
                </a:moveTo>
                <a:lnTo>
                  <a:pt x="133" y="544"/>
                </a:lnTo>
                <a:lnTo>
                  <a:pt x="131" y="545"/>
                </a:lnTo>
                <a:lnTo>
                  <a:pt x="130" y="547"/>
                </a:lnTo>
                <a:lnTo>
                  <a:pt x="130" y="550"/>
                </a:lnTo>
                <a:lnTo>
                  <a:pt x="130" y="550"/>
                </a:lnTo>
                <a:lnTo>
                  <a:pt x="130" y="553"/>
                </a:lnTo>
                <a:lnTo>
                  <a:pt x="131" y="556"/>
                </a:lnTo>
                <a:lnTo>
                  <a:pt x="133" y="557"/>
                </a:lnTo>
                <a:lnTo>
                  <a:pt x="137" y="557"/>
                </a:lnTo>
                <a:lnTo>
                  <a:pt x="176" y="557"/>
                </a:lnTo>
                <a:lnTo>
                  <a:pt x="179" y="557"/>
                </a:lnTo>
                <a:lnTo>
                  <a:pt x="181" y="556"/>
                </a:lnTo>
                <a:lnTo>
                  <a:pt x="182" y="553"/>
                </a:lnTo>
                <a:lnTo>
                  <a:pt x="184" y="550"/>
                </a:lnTo>
                <a:lnTo>
                  <a:pt x="184" y="550"/>
                </a:lnTo>
                <a:lnTo>
                  <a:pt x="182" y="547"/>
                </a:lnTo>
                <a:lnTo>
                  <a:pt x="181" y="545"/>
                </a:lnTo>
                <a:lnTo>
                  <a:pt x="179" y="544"/>
                </a:lnTo>
                <a:lnTo>
                  <a:pt x="176" y="544"/>
                </a:lnTo>
                <a:lnTo>
                  <a:pt x="137" y="544"/>
                </a:lnTo>
                <a:close/>
                <a:moveTo>
                  <a:pt x="215" y="544"/>
                </a:moveTo>
                <a:lnTo>
                  <a:pt x="212" y="544"/>
                </a:lnTo>
                <a:lnTo>
                  <a:pt x="209" y="545"/>
                </a:lnTo>
                <a:lnTo>
                  <a:pt x="208" y="547"/>
                </a:lnTo>
                <a:lnTo>
                  <a:pt x="208" y="550"/>
                </a:lnTo>
                <a:lnTo>
                  <a:pt x="208" y="550"/>
                </a:lnTo>
                <a:lnTo>
                  <a:pt x="208" y="553"/>
                </a:lnTo>
                <a:lnTo>
                  <a:pt x="209" y="556"/>
                </a:lnTo>
                <a:lnTo>
                  <a:pt x="212" y="557"/>
                </a:lnTo>
                <a:lnTo>
                  <a:pt x="215" y="557"/>
                </a:lnTo>
                <a:lnTo>
                  <a:pt x="255" y="557"/>
                </a:lnTo>
                <a:lnTo>
                  <a:pt x="257" y="557"/>
                </a:lnTo>
                <a:lnTo>
                  <a:pt x="260" y="556"/>
                </a:lnTo>
                <a:lnTo>
                  <a:pt x="261" y="553"/>
                </a:lnTo>
                <a:lnTo>
                  <a:pt x="262" y="550"/>
                </a:lnTo>
                <a:lnTo>
                  <a:pt x="262" y="550"/>
                </a:lnTo>
                <a:lnTo>
                  <a:pt x="261" y="547"/>
                </a:lnTo>
                <a:lnTo>
                  <a:pt x="260" y="545"/>
                </a:lnTo>
                <a:lnTo>
                  <a:pt x="257" y="544"/>
                </a:lnTo>
                <a:lnTo>
                  <a:pt x="255" y="544"/>
                </a:lnTo>
                <a:lnTo>
                  <a:pt x="215" y="544"/>
                </a:lnTo>
                <a:close/>
                <a:moveTo>
                  <a:pt x="288" y="544"/>
                </a:moveTo>
                <a:lnTo>
                  <a:pt x="286" y="544"/>
                </a:lnTo>
                <a:lnTo>
                  <a:pt x="283" y="545"/>
                </a:lnTo>
                <a:lnTo>
                  <a:pt x="282" y="547"/>
                </a:lnTo>
                <a:lnTo>
                  <a:pt x="282" y="550"/>
                </a:lnTo>
                <a:lnTo>
                  <a:pt x="282" y="550"/>
                </a:lnTo>
                <a:lnTo>
                  <a:pt x="282" y="553"/>
                </a:lnTo>
                <a:lnTo>
                  <a:pt x="283" y="556"/>
                </a:lnTo>
                <a:lnTo>
                  <a:pt x="286" y="557"/>
                </a:lnTo>
                <a:lnTo>
                  <a:pt x="288" y="557"/>
                </a:lnTo>
                <a:lnTo>
                  <a:pt x="329" y="557"/>
                </a:lnTo>
                <a:lnTo>
                  <a:pt x="331" y="557"/>
                </a:lnTo>
                <a:lnTo>
                  <a:pt x="334" y="556"/>
                </a:lnTo>
                <a:lnTo>
                  <a:pt x="335" y="553"/>
                </a:lnTo>
                <a:lnTo>
                  <a:pt x="336" y="550"/>
                </a:lnTo>
                <a:lnTo>
                  <a:pt x="336" y="550"/>
                </a:lnTo>
                <a:lnTo>
                  <a:pt x="335" y="547"/>
                </a:lnTo>
                <a:lnTo>
                  <a:pt x="334" y="545"/>
                </a:lnTo>
                <a:lnTo>
                  <a:pt x="331" y="544"/>
                </a:lnTo>
                <a:lnTo>
                  <a:pt x="329" y="544"/>
                </a:lnTo>
                <a:lnTo>
                  <a:pt x="288" y="544"/>
                </a:lnTo>
                <a:close/>
                <a:moveTo>
                  <a:pt x="360" y="544"/>
                </a:moveTo>
                <a:lnTo>
                  <a:pt x="357" y="544"/>
                </a:lnTo>
                <a:lnTo>
                  <a:pt x="355" y="545"/>
                </a:lnTo>
                <a:lnTo>
                  <a:pt x="354" y="547"/>
                </a:lnTo>
                <a:lnTo>
                  <a:pt x="353" y="550"/>
                </a:lnTo>
                <a:lnTo>
                  <a:pt x="353" y="550"/>
                </a:lnTo>
                <a:lnTo>
                  <a:pt x="354" y="553"/>
                </a:lnTo>
                <a:lnTo>
                  <a:pt x="355" y="556"/>
                </a:lnTo>
                <a:lnTo>
                  <a:pt x="357" y="557"/>
                </a:lnTo>
                <a:lnTo>
                  <a:pt x="360" y="557"/>
                </a:lnTo>
                <a:lnTo>
                  <a:pt x="399" y="557"/>
                </a:lnTo>
                <a:lnTo>
                  <a:pt x="403" y="557"/>
                </a:lnTo>
                <a:lnTo>
                  <a:pt x="405" y="556"/>
                </a:lnTo>
                <a:lnTo>
                  <a:pt x="407" y="553"/>
                </a:lnTo>
                <a:lnTo>
                  <a:pt x="407" y="550"/>
                </a:lnTo>
                <a:lnTo>
                  <a:pt x="407" y="550"/>
                </a:lnTo>
                <a:lnTo>
                  <a:pt x="407" y="547"/>
                </a:lnTo>
                <a:lnTo>
                  <a:pt x="405" y="545"/>
                </a:lnTo>
                <a:lnTo>
                  <a:pt x="403" y="544"/>
                </a:lnTo>
                <a:lnTo>
                  <a:pt x="399" y="544"/>
                </a:lnTo>
                <a:lnTo>
                  <a:pt x="360" y="544"/>
                </a:lnTo>
                <a:close/>
                <a:moveTo>
                  <a:pt x="434" y="544"/>
                </a:moveTo>
                <a:lnTo>
                  <a:pt x="431" y="544"/>
                </a:lnTo>
                <a:lnTo>
                  <a:pt x="429" y="545"/>
                </a:lnTo>
                <a:lnTo>
                  <a:pt x="428" y="547"/>
                </a:lnTo>
                <a:lnTo>
                  <a:pt x="426" y="550"/>
                </a:lnTo>
                <a:lnTo>
                  <a:pt x="426" y="550"/>
                </a:lnTo>
                <a:lnTo>
                  <a:pt x="428" y="553"/>
                </a:lnTo>
                <a:lnTo>
                  <a:pt x="429" y="556"/>
                </a:lnTo>
                <a:lnTo>
                  <a:pt x="431" y="557"/>
                </a:lnTo>
                <a:lnTo>
                  <a:pt x="434" y="557"/>
                </a:lnTo>
                <a:lnTo>
                  <a:pt x="473" y="557"/>
                </a:lnTo>
                <a:lnTo>
                  <a:pt x="477" y="557"/>
                </a:lnTo>
                <a:lnTo>
                  <a:pt x="478" y="556"/>
                </a:lnTo>
                <a:lnTo>
                  <a:pt x="480" y="553"/>
                </a:lnTo>
                <a:lnTo>
                  <a:pt x="480" y="550"/>
                </a:lnTo>
                <a:lnTo>
                  <a:pt x="480" y="550"/>
                </a:lnTo>
                <a:lnTo>
                  <a:pt x="480" y="547"/>
                </a:lnTo>
                <a:lnTo>
                  <a:pt x="478" y="545"/>
                </a:lnTo>
                <a:lnTo>
                  <a:pt x="477" y="544"/>
                </a:lnTo>
                <a:lnTo>
                  <a:pt x="473" y="544"/>
                </a:lnTo>
                <a:lnTo>
                  <a:pt x="434" y="544"/>
                </a:lnTo>
                <a:close/>
                <a:moveTo>
                  <a:pt x="51" y="342"/>
                </a:moveTo>
                <a:lnTo>
                  <a:pt x="50" y="340"/>
                </a:lnTo>
                <a:lnTo>
                  <a:pt x="49" y="337"/>
                </a:lnTo>
                <a:lnTo>
                  <a:pt x="46" y="335"/>
                </a:lnTo>
                <a:lnTo>
                  <a:pt x="44" y="335"/>
                </a:lnTo>
                <a:lnTo>
                  <a:pt x="44" y="335"/>
                </a:lnTo>
                <a:lnTo>
                  <a:pt x="41" y="335"/>
                </a:lnTo>
                <a:lnTo>
                  <a:pt x="39" y="337"/>
                </a:lnTo>
                <a:lnTo>
                  <a:pt x="37" y="340"/>
                </a:lnTo>
                <a:lnTo>
                  <a:pt x="37" y="342"/>
                </a:lnTo>
                <a:lnTo>
                  <a:pt x="37" y="382"/>
                </a:lnTo>
                <a:lnTo>
                  <a:pt x="37" y="384"/>
                </a:lnTo>
                <a:lnTo>
                  <a:pt x="39" y="387"/>
                </a:lnTo>
                <a:lnTo>
                  <a:pt x="41" y="389"/>
                </a:lnTo>
                <a:lnTo>
                  <a:pt x="44" y="389"/>
                </a:lnTo>
                <a:lnTo>
                  <a:pt x="44" y="389"/>
                </a:lnTo>
                <a:lnTo>
                  <a:pt x="46" y="389"/>
                </a:lnTo>
                <a:lnTo>
                  <a:pt x="49" y="387"/>
                </a:lnTo>
                <a:lnTo>
                  <a:pt x="50" y="384"/>
                </a:lnTo>
                <a:lnTo>
                  <a:pt x="51" y="382"/>
                </a:lnTo>
                <a:lnTo>
                  <a:pt x="51" y="342"/>
                </a:lnTo>
                <a:close/>
                <a:moveTo>
                  <a:pt x="51" y="421"/>
                </a:moveTo>
                <a:lnTo>
                  <a:pt x="50" y="418"/>
                </a:lnTo>
                <a:lnTo>
                  <a:pt x="49" y="416"/>
                </a:lnTo>
                <a:lnTo>
                  <a:pt x="46" y="414"/>
                </a:lnTo>
                <a:lnTo>
                  <a:pt x="44" y="414"/>
                </a:lnTo>
                <a:lnTo>
                  <a:pt x="44" y="414"/>
                </a:lnTo>
                <a:lnTo>
                  <a:pt x="41" y="414"/>
                </a:lnTo>
                <a:lnTo>
                  <a:pt x="39" y="416"/>
                </a:lnTo>
                <a:lnTo>
                  <a:pt x="37" y="418"/>
                </a:lnTo>
                <a:lnTo>
                  <a:pt x="37" y="421"/>
                </a:lnTo>
                <a:lnTo>
                  <a:pt x="37" y="460"/>
                </a:lnTo>
                <a:lnTo>
                  <a:pt x="37" y="463"/>
                </a:lnTo>
                <a:lnTo>
                  <a:pt x="39" y="465"/>
                </a:lnTo>
                <a:lnTo>
                  <a:pt x="41" y="468"/>
                </a:lnTo>
                <a:lnTo>
                  <a:pt x="44" y="468"/>
                </a:lnTo>
                <a:lnTo>
                  <a:pt x="44" y="468"/>
                </a:lnTo>
                <a:lnTo>
                  <a:pt x="46" y="468"/>
                </a:lnTo>
                <a:lnTo>
                  <a:pt x="49" y="465"/>
                </a:lnTo>
                <a:lnTo>
                  <a:pt x="50" y="463"/>
                </a:lnTo>
                <a:lnTo>
                  <a:pt x="51" y="460"/>
                </a:lnTo>
                <a:lnTo>
                  <a:pt x="51" y="421"/>
                </a:lnTo>
                <a:close/>
                <a:moveTo>
                  <a:pt x="51" y="495"/>
                </a:moveTo>
                <a:lnTo>
                  <a:pt x="50" y="491"/>
                </a:lnTo>
                <a:lnTo>
                  <a:pt x="49" y="490"/>
                </a:lnTo>
                <a:lnTo>
                  <a:pt x="46" y="487"/>
                </a:lnTo>
                <a:lnTo>
                  <a:pt x="44" y="487"/>
                </a:lnTo>
                <a:lnTo>
                  <a:pt x="44" y="487"/>
                </a:lnTo>
                <a:lnTo>
                  <a:pt x="41" y="487"/>
                </a:lnTo>
                <a:lnTo>
                  <a:pt x="39" y="490"/>
                </a:lnTo>
                <a:lnTo>
                  <a:pt x="37" y="491"/>
                </a:lnTo>
                <a:lnTo>
                  <a:pt x="37" y="495"/>
                </a:lnTo>
                <a:lnTo>
                  <a:pt x="37" y="534"/>
                </a:lnTo>
                <a:lnTo>
                  <a:pt x="37" y="537"/>
                </a:lnTo>
                <a:lnTo>
                  <a:pt x="39" y="539"/>
                </a:lnTo>
                <a:lnTo>
                  <a:pt x="41" y="540"/>
                </a:lnTo>
                <a:lnTo>
                  <a:pt x="44" y="541"/>
                </a:lnTo>
                <a:lnTo>
                  <a:pt x="44" y="541"/>
                </a:lnTo>
                <a:lnTo>
                  <a:pt x="46" y="540"/>
                </a:lnTo>
                <a:lnTo>
                  <a:pt x="49" y="539"/>
                </a:lnTo>
                <a:lnTo>
                  <a:pt x="50" y="537"/>
                </a:lnTo>
                <a:lnTo>
                  <a:pt x="51" y="534"/>
                </a:lnTo>
                <a:lnTo>
                  <a:pt x="51" y="495"/>
                </a:lnTo>
                <a:close/>
                <a:moveTo>
                  <a:pt x="44" y="559"/>
                </a:moveTo>
                <a:lnTo>
                  <a:pt x="52" y="559"/>
                </a:lnTo>
                <a:lnTo>
                  <a:pt x="44" y="559"/>
                </a:lnTo>
                <a:lnTo>
                  <a:pt x="38" y="559"/>
                </a:lnTo>
                <a:lnTo>
                  <a:pt x="34" y="559"/>
                </a:lnTo>
                <a:lnTo>
                  <a:pt x="36" y="559"/>
                </a:lnTo>
                <a:lnTo>
                  <a:pt x="44" y="559"/>
                </a:lnTo>
                <a:lnTo>
                  <a:pt x="44" y="559"/>
                </a:lnTo>
                <a:close/>
                <a:moveTo>
                  <a:pt x="51" y="268"/>
                </a:moveTo>
                <a:lnTo>
                  <a:pt x="50" y="266"/>
                </a:lnTo>
                <a:lnTo>
                  <a:pt x="49" y="263"/>
                </a:lnTo>
                <a:lnTo>
                  <a:pt x="46" y="262"/>
                </a:lnTo>
                <a:lnTo>
                  <a:pt x="44" y="261"/>
                </a:lnTo>
                <a:lnTo>
                  <a:pt x="44" y="261"/>
                </a:lnTo>
                <a:lnTo>
                  <a:pt x="41" y="262"/>
                </a:lnTo>
                <a:lnTo>
                  <a:pt x="39" y="263"/>
                </a:lnTo>
                <a:lnTo>
                  <a:pt x="37" y="266"/>
                </a:lnTo>
                <a:lnTo>
                  <a:pt x="37" y="268"/>
                </a:lnTo>
                <a:lnTo>
                  <a:pt x="37" y="308"/>
                </a:lnTo>
                <a:lnTo>
                  <a:pt x="37" y="311"/>
                </a:lnTo>
                <a:lnTo>
                  <a:pt x="39" y="313"/>
                </a:lnTo>
                <a:lnTo>
                  <a:pt x="41" y="315"/>
                </a:lnTo>
                <a:lnTo>
                  <a:pt x="44" y="315"/>
                </a:lnTo>
                <a:lnTo>
                  <a:pt x="44" y="315"/>
                </a:lnTo>
                <a:lnTo>
                  <a:pt x="46" y="315"/>
                </a:lnTo>
                <a:lnTo>
                  <a:pt x="49" y="313"/>
                </a:lnTo>
                <a:lnTo>
                  <a:pt x="50" y="311"/>
                </a:lnTo>
                <a:lnTo>
                  <a:pt x="51" y="308"/>
                </a:lnTo>
                <a:lnTo>
                  <a:pt x="51" y="268"/>
                </a:lnTo>
                <a:close/>
                <a:moveTo>
                  <a:pt x="137" y="235"/>
                </a:moveTo>
                <a:lnTo>
                  <a:pt x="133" y="235"/>
                </a:lnTo>
                <a:lnTo>
                  <a:pt x="131" y="237"/>
                </a:lnTo>
                <a:lnTo>
                  <a:pt x="130" y="240"/>
                </a:lnTo>
                <a:lnTo>
                  <a:pt x="130" y="242"/>
                </a:lnTo>
                <a:lnTo>
                  <a:pt x="130" y="242"/>
                </a:lnTo>
                <a:lnTo>
                  <a:pt x="130" y="245"/>
                </a:lnTo>
                <a:lnTo>
                  <a:pt x="131" y="247"/>
                </a:lnTo>
                <a:lnTo>
                  <a:pt x="133" y="248"/>
                </a:lnTo>
                <a:lnTo>
                  <a:pt x="137" y="249"/>
                </a:lnTo>
                <a:lnTo>
                  <a:pt x="176" y="249"/>
                </a:lnTo>
                <a:lnTo>
                  <a:pt x="179" y="248"/>
                </a:lnTo>
                <a:lnTo>
                  <a:pt x="181" y="247"/>
                </a:lnTo>
                <a:lnTo>
                  <a:pt x="182" y="245"/>
                </a:lnTo>
                <a:lnTo>
                  <a:pt x="184" y="242"/>
                </a:lnTo>
                <a:lnTo>
                  <a:pt x="184" y="242"/>
                </a:lnTo>
                <a:lnTo>
                  <a:pt x="182" y="240"/>
                </a:lnTo>
                <a:lnTo>
                  <a:pt x="181" y="237"/>
                </a:lnTo>
                <a:lnTo>
                  <a:pt x="179" y="235"/>
                </a:lnTo>
                <a:lnTo>
                  <a:pt x="176" y="235"/>
                </a:lnTo>
                <a:lnTo>
                  <a:pt x="137" y="235"/>
                </a:lnTo>
                <a:close/>
                <a:moveTo>
                  <a:pt x="215" y="235"/>
                </a:moveTo>
                <a:lnTo>
                  <a:pt x="212" y="235"/>
                </a:lnTo>
                <a:lnTo>
                  <a:pt x="209" y="237"/>
                </a:lnTo>
                <a:lnTo>
                  <a:pt x="208" y="240"/>
                </a:lnTo>
                <a:lnTo>
                  <a:pt x="208" y="242"/>
                </a:lnTo>
                <a:lnTo>
                  <a:pt x="208" y="242"/>
                </a:lnTo>
                <a:lnTo>
                  <a:pt x="208" y="245"/>
                </a:lnTo>
                <a:lnTo>
                  <a:pt x="209" y="247"/>
                </a:lnTo>
                <a:lnTo>
                  <a:pt x="212" y="248"/>
                </a:lnTo>
                <a:lnTo>
                  <a:pt x="215" y="249"/>
                </a:lnTo>
                <a:lnTo>
                  <a:pt x="255" y="249"/>
                </a:lnTo>
                <a:lnTo>
                  <a:pt x="257" y="248"/>
                </a:lnTo>
                <a:lnTo>
                  <a:pt x="260" y="247"/>
                </a:lnTo>
                <a:lnTo>
                  <a:pt x="261" y="245"/>
                </a:lnTo>
                <a:lnTo>
                  <a:pt x="262" y="242"/>
                </a:lnTo>
                <a:lnTo>
                  <a:pt x="262" y="242"/>
                </a:lnTo>
                <a:lnTo>
                  <a:pt x="261" y="240"/>
                </a:lnTo>
                <a:lnTo>
                  <a:pt x="260" y="237"/>
                </a:lnTo>
                <a:lnTo>
                  <a:pt x="257" y="235"/>
                </a:lnTo>
                <a:lnTo>
                  <a:pt x="255" y="235"/>
                </a:lnTo>
                <a:lnTo>
                  <a:pt x="215" y="235"/>
                </a:lnTo>
                <a:close/>
                <a:moveTo>
                  <a:pt x="288" y="235"/>
                </a:moveTo>
                <a:lnTo>
                  <a:pt x="286" y="235"/>
                </a:lnTo>
                <a:lnTo>
                  <a:pt x="283" y="237"/>
                </a:lnTo>
                <a:lnTo>
                  <a:pt x="282" y="240"/>
                </a:lnTo>
                <a:lnTo>
                  <a:pt x="282" y="242"/>
                </a:lnTo>
                <a:lnTo>
                  <a:pt x="282" y="242"/>
                </a:lnTo>
                <a:lnTo>
                  <a:pt x="282" y="245"/>
                </a:lnTo>
                <a:lnTo>
                  <a:pt x="283" y="247"/>
                </a:lnTo>
                <a:lnTo>
                  <a:pt x="286" y="248"/>
                </a:lnTo>
                <a:lnTo>
                  <a:pt x="288" y="249"/>
                </a:lnTo>
                <a:lnTo>
                  <a:pt x="329" y="249"/>
                </a:lnTo>
                <a:lnTo>
                  <a:pt x="331" y="248"/>
                </a:lnTo>
                <a:lnTo>
                  <a:pt x="334" y="247"/>
                </a:lnTo>
                <a:lnTo>
                  <a:pt x="335" y="245"/>
                </a:lnTo>
                <a:lnTo>
                  <a:pt x="336" y="242"/>
                </a:lnTo>
                <a:lnTo>
                  <a:pt x="336" y="242"/>
                </a:lnTo>
                <a:lnTo>
                  <a:pt x="335" y="240"/>
                </a:lnTo>
                <a:lnTo>
                  <a:pt x="334" y="237"/>
                </a:lnTo>
                <a:lnTo>
                  <a:pt x="331" y="235"/>
                </a:lnTo>
                <a:lnTo>
                  <a:pt x="329" y="235"/>
                </a:lnTo>
                <a:lnTo>
                  <a:pt x="288" y="235"/>
                </a:lnTo>
                <a:close/>
                <a:moveTo>
                  <a:pt x="360" y="235"/>
                </a:moveTo>
                <a:lnTo>
                  <a:pt x="357" y="235"/>
                </a:lnTo>
                <a:lnTo>
                  <a:pt x="355" y="237"/>
                </a:lnTo>
                <a:lnTo>
                  <a:pt x="354" y="240"/>
                </a:lnTo>
                <a:lnTo>
                  <a:pt x="353" y="242"/>
                </a:lnTo>
                <a:lnTo>
                  <a:pt x="353" y="242"/>
                </a:lnTo>
                <a:lnTo>
                  <a:pt x="354" y="245"/>
                </a:lnTo>
                <a:lnTo>
                  <a:pt x="355" y="247"/>
                </a:lnTo>
                <a:lnTo>
                  <a:pt x="357" y="248"/>
                </a:lnTo>
                <a:lnTo>
                  <a:pt x="360" y="249"/>
                </a:lnTo>
                <a:lnTo>
                  <a:pt x="399" y="249"/>
                </a:lnTo>
                <a:lnTo>
                  <a:pt x="403" y="248"/>
                </a:lnTo>
                <a:lnTo>
                  <a:pt x="405" y="247"/>
                </a:lnTo>
                <a:lnTo>
                  <a:pt x="407" y="245"/>
                </a:lnTo>
                <a:lnTo>
                  <a:pt x="407" y="242"/>
                </a:lnTo>
                <a:lnTo>
                  <a:pt x="407" y="242"/>
                </a:lnTo>
                <a:lnTo>
                  <a:pt x="407" y="240"/>
                </a:lnTo>
                <a:lnTo>
                  <a:pt x="405" y="237"/>
                </a:lnTo>
                <a:lnTo>
                  <a:pt x="403" y="235"/>
                </a:lnTo>
                <a:lnTo>
                  <a:pt x="399" y="235"/>
                </a:lnTo>
                <a:lnTo>
                  <a:pt x="360" y="235"/>
                </a:lnTo>
                <a:close/>
                <a:moveTo>
                  <a:pt x="434" y="235"/>
                </a:moveTo>
                <a:lnTo>
                  <a:pt x="431" y="235"/>
                </a:lnTo>
                <a:lnTo>
                  <a:pt x="429" y="237"/>
                </a:lnTo>
                <a:lnTo>
                  <a:pt x="428" y="240"/>
                </a:lnTo>
                <a:lnTo>
                  <a:pt x="426" y="242"/>
                </a:lnTo>
                <a:lnTo>
                  <a:pt x="426" y="242"/>
                </a:lnTo>
                <a:lnTo>
                  <a:pt x="428" y="245"/>
                </a:lnTo>
                <a:lnTo>
                  <a:pt x="429" y="247"/>
                </a:lnTo>
                <a:lnTo>
                  <a:pt x="431" y="248"/>
                </a:lnTo>
                <a:lnTo>
                  <a:pt x="434" y="249"/>
                </a:lnTo>
                <a:lnTo>
                  <a:pt x="473" y="249"/>
                </a:lnTo>
                <a:lnTo>
                  <a:pt x="477" y="248"/>
                </a:lnTo>
                <a:lnTo>
                  <a:pt x="478" y="247"/>
                </a:lnTo>
                <a:lnTo>
                  <a:pt x="480" y="245"/>
                </a:lnTo>
                <a:lnTo>
                  <a:pt x="480" y="242"/>
                </a:lnTo>
                <a:lnTo>
                  <a:pt x="480" y="242"/>
                </a:lnTo>
                <a:lnTo>
                  <a:pt x="480" y="240"/>
                </a:lnTo>
                <a:lnTo>
                  <a:pt x="478" y="237"/>
                </a:lnTo>
                <a:lnTo>
                  <a:pt x="477" y="235"/>
                </a:lnTo>
                <a:lnTo>
                  <a:pt x="473" y="235"/>
                </a:lnTo>
                <a:lnTo>
                  <a:pt x="434" y="235"/>
                </a:lnTo>
                <a:close/>
                <a:moveTo>
                  <a:pt x="63" y="235"/>
                </a:moveTo>
                <a:lnTo>
                  <a:pt x="59" y="235"/>
                </a:lnTo>
                <a:lnTo>
                  <a:pt x="58" y="237"/>
                </a:lnTo>
                <a:lnTo>
                  <a:pt x="56" y="240"/>
                </a:lnTo>
                <a:lnTo>
                  <a:pt x="56" y="242"/>
                </a:lnTo>
                <a:lnTo>
                  <a:pt x="56" y="242"/>
                </a:lnTo>
                <a:lnTo>
                  <a:pt x="56" y="245"/>
                </a:lnTo>
                <a:lnTo>
                  <a:pt x="58" y="247"/>
                </a:lnTo>
                <a:lnTo>
                  <a:pt x="59" y="248"/>
                </a:lnTo>
                <a:lnTo>
                  <a:pt x="63" y="249"/>
                </a:lnTo>
                <a:lnTo>
                  <a:pt x="103" y="249"/>
                </a:lnTo>
                <a:lnTo>
                  <a:pt x="105" y="248"/>
                </a:lnTo>
                <a:lnTo>
                  <a:pt x="107" y="247"/>
                </a:lnTo>
                <a:lnTo>
                  <a:pt x="108" y="245"/>
                </a:lnTo>
                <a:lnTo>
                  <a:pt x="110" y="242"/>
                </a:lnTo>
                <a:lnTo>
                  <a:pt x="110" y="242"/>
                </a:lnTo>
                <a:lnTo>
                  <a:pt x="108" y="240"/>
                </a:lnTo>
                <a:lnTo>
                  <a:pt x="107" y="237"/>
                </a:lnTo>
                <a:lnTo>
                  <a:pt x="105" y="235"/>
                </a:lnTo>
                <a:lnTo>
                  <a:pt x="103" y="235"/>
                </a:lnTo>
                <a:lnTo>
                  <a:pt x="63" y="235"/>
                </a:lnTo>
                <a:close/>
                <a:moveTo>
                  <a:pt x="351" y="345"/>
                </a:moveTo>
                <a:lnTo>
                  <a:pt x="344" y="345"/>
                </a:lnTo>
                <a:lnTo>
                  <a:pt x="337" y="348"/>
                </a:lnTo>
                <a:lnTo>
                  <a:pt x="331" y="351"/>
                </a:lnTo>
                <a:lnTo>
                  <a:pt x="326" y="356"/>
                </a:lnTo>
                <a:lnTo>
                  <a:pt x="322" y="361"/>
                </a:lnTo>
                <a:lnTo>
                  <a:pt x="318" y="367"/>
                </a:lnTo>
                <a:lnTo>
                  <a:pt x="316" y="374"/>
                </a:lnTo>
                <a:lnTo>
                  <a:pt x="315" y="381"/>
                </a:lnTo>
                <a:lnTo>
                  <a:pt x="316" y="389"/>
                </a:lnTo>
                <a:lnTo>
                  <a:pt x="318" y="395"/>
                </a:lnTo>
                <a:lnTo>
                  <a:pt x="322" y="402"/>
                </a:lnTo>
                <a:lnTo>
                  <a:pt x="326" y="406"/>
                </a:lnTo>
                <a:lnTo>
                  <a:pt x="331" y="411"/>
                </a:lnTo>
                <a:lnTo>
                  <a:pt x="337" y="415"/>
                </a:lnTo>
                <a:lnTo>
                  <a:pt x="344" y="417"/>
                </a:lnTo>
                <a:lnTo>
                  <a:pt x="351" y="417"/>
                </a:lnTo>
                <a:lnTo>
                  <a:pt x="358" y="417"/>
                </a:lnTo>
                <a:lnTo>
                  <a:pt x="365" y="415"/>
                </a:lnTo>
                <a:lnTo>
                  <a:pt x="371" y="411"/>
                </a:lnTo>
                <a:lnTo>
                  <a:pt x="377" y="406"/>
                </a:lnTo>
                <a:lnTo>
                  <a:pt x="382" y="402"/>
                </a:lnTo>
                <a:lnTo>
                  <a:pt x="384" y="395"/>
                </a:lnTo>
                <a:lnTo>
                  <a:pt x="387" y="389"/>
                </a:lnTo>
                <a:lnTo>
                  <a:pt x="388" y="381"/>
                </a:lnTo>
                <a:lnTo>
                  <a:pt x="387" y="374"/>
                </a:lnTo>
                <a:lnTo>
                  <a:pt x="384" y="367"/>
                </a:lnTo>
                <a:lnTo>
                  <a:pt x="382" y="361"/>
                </a:lnTo>
                <a:lnTo>
                  <a:pt x="377" y="356"/>
                </a:lnTo>
                <a:lnTo>
                  <a:pt x="371" y="351"/>
                </a:lnTo>
                <a:lnTo>
                  <a:pt x="365" y="348"/>
                </a:lnTo>
                <a:lnTo>
                  <a:pt x="358" y="345"/>
                </a:lnTo>
                <a:lnTo>
                  <a:pt x="351" y="345"/>
                </a:lnTo>
                <a:lnTo>
                  <a:pt x="351" y="345"/>
                </a:lnTo>
                <a:close/>
                <a:moveTo>
                  <a:pt x="63" y="544"/>
                </a:moveTo>
                <a:lnTo>
                  <a:pt x="59" y="544"/>
                </a:lnTo>
                <a:lnTo>
                  <a:pt x="58" y="545"/>
                </a:lnTo>
                <a:lnTo>
                  <a:pt x="56" y="547"/>
                </a:lnTo>
                <a:lnTo>
                  <a:pt x="56" y="550"/>
                </a:lnTo>
                <a:lnTo>
                  <a:pt x="56" y="550"/>
                </a:lnTo>
                <a:lnTo>
                  <a:pt x="56" y="553"/>
                </a:lnTo>
                <a:lnTo>
                  <a:pt x="58" y="556"/>
                </a:lnTo>
                <a:lnTo>
                  <a:pt x="59" y="557"/>
                </a:lnTo>
                <a:lnTo>
                  <a:pt x="63" y="557"/>
                </a:lnTo>
                <a:lnTo>
                  <a:pt x="103" y="557"/>
                </a:lnTo>
                <a:lnTo>
                  <a:pt x="105" y="557"/>
                </a:lnTo>
                <a:lnTo>
                  <a:pt x="107" y="556"/>
                </a:lnTo>
                <a:lnTo>
                  <a:pt x="108" y="553"/>
                </a:lnTo>
                <a:lnTo>
                  <a:pt x="110" y="550"/>
                </a:lnTo>
                <a:lnTo>
                  <a:pt x="110" y="550"/>
                </a:lnTo>
                <a:lnTo>
                  <a:pt x="108" y="547"/>
                </a:lnTo>
                <a:lnTo>
                  <a:pt x="107" y="545"/>
                </a:lnTo>
                <a:lnTo>
                  <a:pt x="105" y="544"/>
                </a:lnTo>
                <a:lnTo>
                  <a:pt x="103" y="544"/>
                </a:lnTo>
                <a:lnTo>
                  <a:pt x="63" y="544"/>
                </a:lnTo>
                <a:close/>
                <a:moveTo>
                  <a:pt x="63" y="192"/>
                </a:moveTo>
                <a:lnTo>
                  <a:pt x="470" y="192"/>
                </a:lnTo>
                <a:lnTo>
                  <a:pt x="480" y="192"/>
                </a:lnTo>
                <a:lnTo>
                  <a:pt x="490" y="195"/>
                </a:lnTo>
                <a:lnTo>
                  <a:pt x="498" y="200"/>
                </a:lnTo>
                <a:lnTo>
                  <a:pt x="505" y="206"/>
                </a:lnTo>
                <a:lnTo>
                  <a:pt x="511" y="213"/>
                </a:lnTo>
                <a:lnTo>
                  <a:pt x="516" y="221"/>
                </a:lnTo>
                <a:lnTo>
                  <a:pt x="519" y="230"/>
                </a:lnTo>
                <a:lnTo>
                  <a:pt x="519" y="241"/>
                </a:lnTo>
                <a:lnTo>
                  <a:pt x="519" y="300"/>
                </a:lnTo>
                <a:lnTo>
                  <a:pt x="315" y="300"/>
                </a:lnTo>
                <a:lnTo>
                  <a:pt x="304" y="301"/>
                </a:lnTo>
                <a:lnTo>
                  <a:pt x="295" y="304"/>
                </a:lnTo>
                <a:lnTo>
                  <a:pt x="286" y="309"/>
                </a:lnTo>
                <a:lnTo>
                  <a:pt x="279" y="315"/>
                </a:lnTo>
                <a:lnTo>
                  <a:pt x="272" y="323"/>
                </a:lnTo>
                <a:lnTo>
                  <a:pt x="267" y="333"/>
                </a:lnTo>
                <a:lnTo>
                  <a:pt x="264" y="342"/>
                </a:lnTo>
                <a:lnTo>
                  <a:pt x="263" y="352"/>
                </a:lnTo>
                <a:lnTo>
                  <a:pt x="263" y="410"/>
                </a:lnTo>
                <a:lnTo>
                  <a:pt x="264" y="421"/>
                </a:lnTo>
                <a:lnTo>
                  <a:pt x="267" y="430"/>
                </a:lnTo>
                <a:lnTo>
                  <a:pt x="272" y="439"/>
                </a:lnTo>
                <a:lnTo>
                  <a:pt x="279" y="446"/>
                </a:lnTo>
                <a:lnTo>
                  <a:pt x="286" y="453"/>
                </a:lnTo>
                <a:lnTo>
                  <a:pt x="295" y="458"/>
                </a:lnTo>
                <a:lnTo>
                  <a:pt x="304" y="462"/>
                </a:lnTo>
                <a:lnTo>
                  <a:pt x="315" y="463"/>
                </a:lnTo>
                <a:lnTo>
                  <a:pt x="519" y="463"/>
                </a:lnTo>
                <a:lnTo>
                  <a:pt x="519" y="539"/>
                </a:lnTo>
                <a:lnTo>
                  <a:pt x="519" y="549"/>
                </a:lnTo>
                <a:lnTo>
                  <a:pt x="516" y="558"/>
                </a:lnTo>
                <a:lnTo>
                  <a:pt x="511" y="566"/>
                </a:lnTo>
                <a:lnTo>
                  <a:pt x="505" y="574"/>
                </a:lnTo>
                <a:lnTo>
                  <a:pt x="498" y="580"/>
                </a:lnTo>
                <a:lnTo>
                  <a:pt x="490" y="585"/>
                </a:lnTo>
                <a:lnTo>
                  <a:pt x="480" y="587"/>
                </a:lnTo>
                <a:lnTo>
                  <a:pt x="470" y="588"/>
                </a:lnTo>
                <a:lnTo>
                  <a:pt x="63" y="588"/>
                </a:lnTo>
                <a:lnTo>
                  <a:pt x="50" y="588"/>
                </a:lnTo>
                <a:lnTo>
                  <a:pt x="38" y="586"/>
                </a:lnTo>
                <a:lnTo>
                  <a:pt x="29" y="584"/>
                </a:lnTo>
                <a:lnTo>
                  <a:pt x="19" y="579"/>
                </a:lnTo>
                <a:lnTo>
                  <a:pt x="16" y="576"/>
                </a:lnTo>
                <a:lnTo>
                  <a:pt x="12" y="572"/>
                </a:lnTo>
                <a:lnTo>
                  <a:pt x="9" y="568"/>
                </a:lnTo>
                <a:lnTo>
                  <a:pt x="6" y="564"/>
                </a:lnTo>
                <a:lnTo>
                  <a:pt x="4" y="559"/>
                </a:lnTo>
                <a:lnTo>
                  <a:pt x="3" y="553"/>
                </a:lnTo>
                <a:lnTo>
                  <a:pt x="2" y="547"/>
                </a:lnTo>
                <a:lnTo>
                  <a:pt x="0" y="540"/>
                </a:lnTo>
                <a:lnTo>
                  <a:pt x="0" y="194"/>
                </a:lnTo>
                <a:lnTo>
                  <a:pt x="0" y="178"/>
                </a:lnTo>
                <a:lnTo>
                  <a:pt x="3" y="161"/>
                </a:lnTo>
                <a:lnTo>
                  <a:pt x="7" y="146"/>
                </a:lnTo>
                <a:lnTo>
                  <a:pt x="12" y="133"/>
                </a:lnTo>
                <a:lnTo>
                  <a:pt x="16" y="127"/>
                </a:lnTo>
                <a:lnTo>
                  <a:pt x="19" y="121"/>
                </a:lnTo>
                <a:lnTo>
                  <a:pt x="24" y="117"/>
                </a:lnTo>
                <a:lnTo>
                  <a:pt x="29" y="112"/>
                </a:lnTo>
                <a:lnTo>
                  <a:pt x="33" y="108"/>
                </a:lnTo>
                <a:lnTo>
                  <a:pt x="39" y="106"/>
                </a:lnTo>
                <a:lnTo>
                  <a:pt x="45" y="104"/>
                </a:lnTo>
                <a:lnTo>
                  <a:pt x="51" y="102"/>
                </a:lnTo>
                <a:lnTo>
                  <a:pt x="54" y="101"/>
                </a:lnTo>
                <a:lnTo>
                  <a:pt x="56" y="101"/>
                </a:lnTo>
                <a:lnTo>
                  <a:pt x="199" y="101"/>
                </a:lnTo>
                <a:lnTo>
                  <a:pt x="97" y="147"/>
                </a:lnTo>
                <a:lnTo>
                  <a:pt x="59" y="147"/>
                </a:lnTo>
                <a:lnTo>
                  <a:pt x="56" y="151"/>
                </a:lnTo>
                <a:lnTo>
                  <a:pt x="53" y="156"/>
                </a:lnTo>
                <a:lnTo>
                  <a:pt x="51" y="164"/>
                </a:lnTo>
                <a:lnTo>
                  <a:pt x="51" y="172"/>
                </a:lnTo>
                <a:lnTo>
                  <a:pt x="51" y="179"/>
                </a:lnTo>
                <a:lnTo>
                  <a:pt x="53" y="185"/>
                </a:lnTo>
                <a:lnTo>
                  <a:pt x="54" y="187"/>
                </a:lnTo>
                <a:lnTo>
                  <a:pt x="57" y="189"/>
                </a:lnTo>
                <a:lnTo>
                  <a:pt x="59" y="191"/>
                </a:lnTo>
                <a:lnTo>
                  <a:pt x="63" y="192"/>
                </a:lnTo>
                <a:lnTo>
                  <a:pt x="63" y="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7" name="Google Shape;987;p37"/>
          <p:cNvSpPr/>
          <p:nvPr/>
        </p:nvSpPr>
        <p:spPr>
          <a:xfrm>
            <a:off x="4645038" y="1632107"/>
            <a:ext cx="263454" cy="200851"/>
          </a:xfrm>
          <a:custGeom>
            <a:rect b="b" l="l" r="r" t="t"/>
            <a:pathLst>
              <a:path extrusionOk="0" h="464" w="605">
                <a:moveTo>
                  <a:pt x="460" y="221"/>
                </a:moveTo>
                <a:lnTo>
                  <a:pt x="457" y="229"/>
                </a:lnTo>
                <a:lnTo>
                  <a:pt x="452" y="236"/>
                </a:lnTo>
                <a:lnTo>
                  <a:pt x="446" y="243"/>
                </a:lnTo>
                <a:lnTo>
                  <a:pt x="439" y="250"/>
                </a:lnTo>
                <a:lnTo>
                  <a:pt x="431" y="258"/>
                </a:lnTo>
                <a:lnTo>
                  <a:pt x="423" y="263"/>
                </a:lnTo>
                <a:lnTo>
                  <a:pt x="413" y="269"/>
                </a:lnTo>
                <a:lnTo>
                  <a:pt x="403" y="274"/>
                </a:lnTo>
                <a:lnTo>
                  <a:pt x="392" y="279"/>
                </a:lnTo>
                <a:lnTo>
                  <a:pt x="380" y="282"/>
                </a:lnTo>
                <a:lnTo>
                  <a:pt x="369" y="286"/>
                </a:lnTo>
                <a:lnTo>
                  <a:pt x="356" y="289"/>
                </a:lnTo>
                <a:lnTo>
                  <a:pt x="343" y="292"/>
                </a:lnTo>
                <a:lnTo>
                  <a:pt x="329" y="293"/>
                </a:lnTo>
                <a:lnTo>
                  <a:pt x="315" y="294"/>
                </a:lnTo>
                <a:lnTo>
                  <a:pt x="301" y="295"/>
                </a:lnTo>
                <a:lnTo>
                  <a:pt x="287" y="294"/>
                </a:lnTo>
                <a:lnTo>
                  <a:pt x="271" y="293"/>
                </a:lnTo>
                <a:lnTo>
                  <a:pt x="257" y="292"/>
                </a:lnTo>
                <a:lnTo>
                  <a:pt x="244" y="289"/>
                </a:lnTo>
                <a:lnTo>
                  <a:pt x="231" y="286"/>
                </a:lnTo>
                <a:lnTo>
                  <a:pt x="219" y="282"/>
                </a:lnTo>
                <a:lnTo>
                  <a:pt x="208" y="277"/>
                </a:lnTo>
                <a:lnTo>
                  <a:pt x="196" y="273"/>
                </a:lnTo>
                <a:lnTo>
                  <a:pt x="187" y="268"/>
                </a:lnTo>
                <a:lnTo>
                  <a:pt x="176" y="262"/>
                </a:lnTo>
                <a:lnTo>
                  <a:pt x="168" y="256"/>
                </a:lnTo>
                <a:lnTo>
                  <a:pt x="161" y="249"/>
                </a:lnTo>
                <a:lnTo>
                  <a:pt x="154" y="242"/>
                </a:lnTo>
                <a:lnTo>
                  <a:pt x="148" y="235"/>
                </a:lnTo>
                <a:lnTo>
                  <a:pt x="145" y="227"/>
                </a:lnTo>
                <a:lnTo>
                  <a:pt x="141" y="219"/>
                </a:lnTo>
                <a:lnTo>
                  <a:pt x="114" y="348"/>
                </a:lnTo>
                <a:lnTo>
                  <a:pt x="126" y="350"/>
                </a:lnTo>
                <a:lnTo>
                  <a:pt x="140" y="354"/>
                </a:lnTo>
                <a:lnTo>
                  <a:pt x="148" y="356"/>
                </a:lnTo>
                <a:lnTo>
                  <a:pt x="155" y="358"/>
                </a:lnTo>
                <a:lnTo>
                  <a:pt x="163" y="363"/>
                </a:lnTo>
                <a:lnTo>
                  <a:pt x="170" y="368"/>
                </a:lnTo>
                <a:lnTo>
                  <a:pt x="177" y="374"/>
                </a:lnTo>
                <a:lnTo>
                  <a:pt x="183" y="380"/>
                </a:lnTo>
                <a:lnTo>
                  <a:pt x="188" y="387"/>
                </a:lnTo>
                <a:lnTo>
                  <a:pt x="190" y="394"/>
                </a:lnTo>
                <a:lnTo>
                  <a:pt x="195" y="407"/>
                </a:lnTo>
                <a:lnTo>
                  <a:pt x="196" y="418"/>
                </a:lnTo>
                <a:lnTo>
                  <a:pt x="402" y="418"/>
                </a:lnTo>
                <a:lnTo>
                  <a:pt x="403" y="407"/>
                </a:lnTo>
                <a:lnTo>
                  <a:pt x="406" y="394"/>
                </a:lnTo>
                <a:lnTo>
                  <a:pt x="410" y="387"/>
                </a:lnTo>
                <a:lnTo>
                  <a:pt x="415" y="380"/>
                </a:lnTo>
                <a:lnTo>
                  <a:pt x="420" y="374"/>
                </a:lnTo>
                <a:lnTo>
                  <a:pt x="427" y="368"/>
                </a:lnTo>
                <a:lnTo>
                  <a:pt x="436" y="362"/>
                </a:lnTo>
                <a:lnTo>
                  <a:pt x="443" y="358"/>
                </a:lnTo>
                <a:lnTo>
                  <a:pt x="451" y="355"/>
                </a:lnTo>
                <a:lnTo>
                  <a:pt x="459" y="353"/>
                </a:lnTo>
                <a:lnTo>
                  <a:pt x="473" y="349"/>
                </a:lnTo>
                <a:lnTo>
                  <a:pt x="486" y="348"/>
                </a:lnTo>
                <a:lnTo>
                  <a:pt x="460" y="221"/>
                </a:lnTo>
                <a:close/>
                <a:moveTo>
                  <a:pt x="267" y="158"/>
                </a:moveTo>
                <a:lnTo>
                  <a:pt x="262" y="157"/>
                </a:lnTo>
                <a:lnTo>
                  <a:pt x="258" y="157"/>
                </a:lnTo>
                <a:lnTo>
                  <a:pt x="249" y="158"/>
                </a:lnTo>
                <a:lnTo>
                  <a:pt x="241" y="159"/>
                </a:lnTo>
                <a:lnTo>
                  <a:pt x="234" y="161"/>
                </a:lnTo>
                <a:lnTo>
                  <a:pt x="228" y="165"/>
                </a:lnTo>
                <a:lnTo>
                  <a:pt x="222" y="169"/>
                </a:lnTo>
                <a:lnTo>
                  <a:pt x="217" y="175"/>
                </a:lnTo>
                <a:lnTo>
                  <a:pt x="214" y="181"/>
                </a:lnTo>
                <a:lnTo>
                  <a:pt x="210" y="189"/>
                </a:lnTo>
                <a:lnTo>
                  <a:pt x="203" y="189"/>
                </a:lnTo>
                <a:lnTo>
                  <a:pt x="196" y="189"/>
                </a:lnTo>
                <a:lnTo>
                  <a:pt x="195" y="199"/>
                </a:lnTo>
                <a:lnTo>
                  <a:pt x="193" y="207"/>
                </a:lnTo>
                <a:lnTo>
                  <a:pt x="201" y="207"/>
                </a:lnTo>
                <a:lnTo>
                  <a:pt x="208" y="207"/>
                </a:lnTo>
                <a:lnTo>
                  <a:pt x="209" y="216"/>
                </a:lnTo>
                <a:lnTo>
                  <a:pt x="210" y="226"/>
                </a:lnTo>
                <a:lnTo>
                  <a:pt x="214" y="233"/>
                </a:lnTo>
                <a:lnTo>
                  <a:pt x="219" y="239"/>
                </a:lnTo>
                <a:lnTo>
                  <a:pt x="226" y="243"/>
                </a:lnTo>
                <a:lnTo>
                  <a:pt x="233" y="247"/>
                </a:lnTo>
                <a:lnTo>
                  <a:pt x="242" y="249"/>
                </a:lnTo>
                <a:lnTo>
                  <a:pt x="253" y="250"/>
                </a:lnTo>
                <a:lnTo>
                  <a:pt x="260" y="249"/>
                </a:lnTo>
                <a:lnTo>
                  <a:pt x="268" y="249"/>
                </a:lnTo>
                <a:lnTo>
                  <a:pt x="274" y="247"/>
                </a:lnTo>
                <a:lnTo>
                  <a:pt x="281" y="245"/>
                </a:lnTo>
                <a:lnTo>
                  <a:pt x="291" y="239"/>
                </a:lnTo>
                <a:lnTo>
                  <a:pt x="300" y="233"/>
                </a:lnTo>
                <a:lnTo>
                  <a:pt x="308" y="222"/>
                </a:lnTo>
                <a:lnTo>
                  <a:pt x="318" y="207"/>
                </a:lnTo>
                <a:lnTo>
                  <a:pt x="323" y="202"/>
                </a:lnTo>
                <a:lnTo>
                  <a:pt x="326" y="199"/>
                </a:lnTo>
                <a:lnTo>
                  <a:pt x="330" y="196"/>
                </a:lnTo>
                <a:lnTo>
                  <a:pt x="332" y="194"/>
                </a:lnTo>
                <a:lnTo>
                  <a:pt x="342" y="193"/>
                </a:lnTo>
                <a:lnTo>
                  <a:pt x="355" y="193"/>
                </a:lnTo>
                <a:lnTo>
                  <a:pt x="361" y="193"/>
                </a:lnTo>
                <a:lnTo>
                  <a:pt x="364" y="194"/>
                </a:lnTo>
                <a:lnTo>
                  <a:pt x="366" y="196"/>
                </a:lnTo>
                <a:lnTo>
                  <a:pt x="368" y="200"/>
                </a:lnTo>
                <a:lnTo>
                  <a:pt x="368" y="202"/>
                </a:lnTo>
                <a:lnTo>
                  <a:pt x="368" y="204"/>
                </a:lnTo>
                <a:lnTo>
                  <a:pt x="365" y="206"/>
                </a:lnTo>
                <a:lnTo>
                  <a:pt x="364" y="206"/>
                </a:lnTo>
                <a:lnTo>
                  <a:pt x="356" y="207"/>
                </a:lnTo>
                <a:lnTo>
                  <a:pt x="341" y="207"/>
                </a:lnTo>
                <a:lnTo>
                  <a:pt x="335" y="207"/>
                </a:lnTo>
                <a:lnTo>
                  <a:pt x="329" y="207"/>
                </a:lnTo>
                <a:lnTo>
                  <a:pt x="330" y="218"/>
                </a:lnTo>
                <a:lnTo>
                  <a:pt x="330" y="228"/>
                </a:lnTo>
                <a:lnTo>
                  <a:pt x="331" y="239"/>
                </a:lnTo>
                <a:lnTo>
                  <a:pt x="331" y="249"/>
                </a:lnTo>
                <a:lnTo>
                  <a:pt x="336" y="249"/>
                </a:lnTo>
                <a:lnTo>
                  <a:pt x="341" y="249"/>
                </a:lnTo>
                <a:lnTo>
                  <a:pt x="356" y="248"/>
                </a:lnTo>
                <a:lnTo>
                  <a:pt x="369" y="246"/>
                </a:lnTo>
                <a:lnTo>
                  <a:pt x="375" y="245"/>
                </a:lnTo>
                <a:lnTo>
                  <a:pt x="379" y="242"/>
                </a:lnTo>
                <a:lnTo>
                  <a:pt x="383" y="240"/>
                </a:lnTo>
                <a:lnTo>
                  <a:pt x="386" y="236"/>
                </a:lnTo>
                <a:lnTo>
                  <a:pt x="391" y="229"/>
                </a:lnTo>
                <a:lnTo>
                  <a:pt x="395" y="222"/>
                </a:lnTo>
                <a:lnTo>
                  <a:pt x="396" y="215"/>
                </a:lnTo>
                <a:lnTo>
                  <a:pt x="397" y="207"/>
                </a:lnTo>
                <a:lnTo>
                  <a:pt x="405" y="207"/>
                </a:lnTo>
                <a:lnTo>
                  <a:pt x="415" y="207"/>
                </a:lnTo>
                <a:lnTo>
                  <a:pt x="413" y="199"/>
                </a:lnTo>
                <a:lnTo>
                  <a:pt x="411" y="189"/>
                </a:lnTo>
                <a:lnTo>
                  <a:pt x="403" y="189"/>
                </a:lnTo>
                <a:lnTo>
                  <a:pt x="395" y="189"/>
                </a:lnTo>
                <a:lnTo>
                  <a:pt x="391" y="181"/>
                </a:lnTo>
                <a:lnTo>
                  <a:pt x="386" y="173"/>
                </a:lnTo>
                <a:lnTo>
                  <a:pt x="380" y="167"/>
                </a:lnTo>
                <a:lnTo>
                  <a:pt x="373" y="162"/>
                </a:lnTo>
                <a:lnTo>
                  <a:pt x="366" y="159"/>
                </a:lnTo>
                <a:lnTo>
                  <a:pt x="357" y="155"/>
                </a:lnTo>
                <a:lnTo>
                  <a:pt x="348" y="154"/>
                </a:lnTo>
                <a:lnTo>
                  <a:pt x="337" y="153"/>
                </a:lnTo>
                <a:lnTo>
                  <a:pt x="324" y="154"/>
                </a:lnTo>
                <a:lnTo>
                  <a:pt x="312" y="157"/>
                </a:lnTo>
                <a:lnTo>
                  <a:pt x="304" y="160"/>
                </a:lnTo>
                <a:lnTo>
                  <a:pt x="298" y="165"/>
                </a:lnTo>
                <a:lnTo>
                  <a:pt x="291" y="172"/>
                </a:lnTo>
                <a:lnTo>
                  <a:pt x="282" y="182"/>
                </a:lnTo>
                <a:lnTo>
                  <a:pt x="271" y="196"/>
                </a:lnTo>
                <a:lnTo>
                  <a:pt x="264" y="204"/>
                </a:lnTo>
                <a:lnTo>
                  <a:pt x="262" y="205"/>
                </a:lnTo>
                <a:lnTo>
                  <a:pt x="258" y="206"/>
                </a:lnTo>
                <a:lnTo>
                  <a:pt x="254" y="207"/>
                </a:lnTo>
                <a:lnTo>
                  <a:pt x="249" y="207"/>
                </a:lnTo>
                <a:lnTo>
                  <a:pt x="243" y="207"/>
                </a:lnTo>
                <a:lnTo>
                  <a:pt x="240" y="205"/>
                </a:lnTo>
                <a:lnTo>
                  <a:pt x="237" y="204"/>
                </a:lnTo>
                <a:lnTo>
                  <a:pt x="237" y="200"/>
                </a:lnTo>
                <a:lnTo>
                  <a:pt x="238" y="196"/>
                </a:lnTo>
                <a:lnTo>
                  <a:pt x="241" y="194"/>
                </a:lnTo>
                <a:lnTo>
                  <a:pt x="247" y="193"/>
                </a:lnTo>
                <a:lnTo>
                  <a:pt x="257" y="193"/>
                </a:lnTo>
                <a:lnTo>
                  <a:pt x="261" y="193"/>
                </a:lnTo>
                <a:lnTo>
                  <a:pt x="264" y="193"/>
                </a:lnTo>
                <a:lnTo>
                  <a:pt x="265" y="184"/>
                </a:lnTo>
                <a:lnTo>
                  <a:pt x="265" y="174"/>
                </a:lnTo>
                <a:lnTo>
                  <a:pt x="265" y="166"/>
                </a:lnTo>
                <a:lnTo>
                  <a:pt x="267" y="158"/>
                </a:lnTo>
                <a:lnTo>
                  <a:pt x="267" y="158"/>
                </a:lnTo>
                <a:close/>
                <a:moveTo>
                  <a:pt x="58" y="0"/>
                </a:moveTo>
                <a:lnTo>
                  <a:pt x="547" y="0"/>
                </a:lnTo>
                <a:lnTo>
                  <a:pt x="559" y="2"/>
                </a:lnTo>
                <a:lnTo>
                  <a:pt x="569" y="5"/>
                </a:lnTo>
                <a:lnTo>
                  <a:pt x="579" y="10"/>
                </a:lnTo>
                <a:lnTo>
                  <a:pt x="588" y="17"/>
                </a:lnTo>
                <a:lnTo>
                  <a:pt x="595" y="26"/>
                </a:lnTo>
                <a:lnTo>
                  <a:pt x="600" y="36"/>
                </a:lnTo>
                <a:lnTo>
                  <a:pt x="604" y="46"/>
                </a:lnTo>
                <a:lnTo>
                  <a:pt x="605" y="58"/>
                </a:lnTo>
                <a:lnTo>
                  <a:pt x="605" y="186"/>
                </a:lnTo>
                <a:lnTo>
                  <a:pt x="499" y="186"/>
                </a:lnTo>
                <a:lnTo>
                  <a:pt x="551" y="436"/>
                </a:lnTo>
                <a:lnTo>
                  <a:pt x="528" y="464"/>
                </a:lnTo>
                <a:lnTo>
                  <a:pt x="72" y="464"/>
                </a:lnTo>
                <a:lnTo>
                  <a:pt x="49" y="436"/>
                </a:lnTo>
                <a:lnTo>
                  <a:pt x="120" y="90"/>
                </a:lnTo>
                <a:lnTo>
                  <a:pt x="123" y="76"/>
                </a:lnTo>
                <a:lnTo>
                  <a:pt x="95" y="76"/>
                </a:lnTo>
                <a:lnTo>
                  <a:pt x="60" y="186"/>
                </a:lnTo>
                <a:lnTo>
                  <a:pt x="0" y="186"/>
                </a:lnTo>
                <a:lnTo>
                  <a:pt x="0" y="58"/>
                </a:lnTo>
                <a:lnTo>
                  <a:pt x="1" y="46"/>
                </a:lnTo>
                <a:lnTo>
                  <a:pt x="5" y="36"/>
                </a:lnTo>
                <a:lnTo>
                  <a:pt x="11" y="26"/>
                </a:lnTo>
                <a:lnTo>
                  <a:pt x="18" y="17"/>
                </a:lnTo>
                <a:lnTo>
                  <a:pt x="26" y="10"/>
                </a:lnTo>
                <a:lnTo>
                  <a:pt x="35" y="5"/>
                </a:lnTo>
                <a:lnTo>
                  <a:pt x="46" y="2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8" name="Google Shape;988;p37"/>
          <p:cNvSpPr/>
          <p:nvPr/>
        </p:nvSpPr>
        <p:spPr>
          <a:xfrm>
            <a:off x="6306621" y="2005117"/>
            <a:ext cx="302581" cy="224327"/>
          </a:xfrm>
          <a:custGeom>
            <a:rect b="b" l="l" r="r" t="t"/>
            <a:pathLst>
              <a:path extrusionOk="0" h="516" w="694">
                <a:moveTo>
                  <a:pt x="204" y="433"/>
                </a:moveTo>
                <a:lnTo>
                  <a:pt x="218" y="451"/>
                </a:lnTo>
                <a:lnTo>
                  <a:pt x="228" y="443"/>
                </a:lnTo>
                <a:lnTo>
                  <a:pt x="246" y="424"/>
                </a:lnTo>
                <a:lnTo>
                  <a:pt x="257" y="413"/>
                </a:lnTo>
                <a:lnTo>
                  <a:pt x="265" y="406"/>
                </a:lnTo>
                <a:lnTo>
                  <a:pt x="269" y="404"/>
                </a:lnTo>
                <a:lnTo>
                  <a:pt x="271" y="401"/>
                </a:lnTo>
                <a:lnTo>
                  <a:pt x="273" y="401"/>
                </a:lnTo>
                <a:lnTo>
                  <a:pt x="273" y="401"/>
                </a:lnTo>
                <a:lnTo>
                  <a:pt x="270" y="407"/>
                </a:lnTo>
                <a:lnTo>
                  <a:pt x="263" y="416"/>
                </a:lnTo>
                <a:lnTo>
                  <a:pt x="259" y="420"/>
                </a:lnTo>
                <a:lnTo>
                  <a:pt x="256" y="425"/>
                </a:lnTo>
                <a:lnTo>
                  <a:pt x="253" y="430"/>
                </a:lnTo>
                <a:lnTo>
                  <a:pt x="252" y="434"/>
                </a:lnTo>
                <a:lnTo>
                  <a:pt x="252" y="438"/>
                </a:lnTo>
                <a:lnTo>
                  <a:pt x="252" y="441"/>
                </a:lnTo>
                <a:lnTo>
                  <a:pt x="255" y="444"/>
                </a:lnTo>
                <a:lnTo>
                  <a:pt x="256" y="446"/>
                </a:lnTo>
                <a:lnTo>
                  <a:pt x="259" y="447"/>
                </a:lnTo>
                <a:lnTo>
                  <a:pt x="263" y="448"/>
                </a:lnTo>
                <a:lnTo>
                  <a:pt x="268" y="450"/>
                </a:lnTo>
                <a:lnTo>
                  <a:pt x="272" y="451"/>
                </a:lnTo>
                <a:lnTo>
                  <a:pt x="283" y="450"/>
                </a:lnTo>
                <a:lnTo>
                  <a:pt x="292" y="448"/>
                </a:lnTo>
                <a:lnTo>
                  <a:pt x="302" y="446"/>
                </a:lnTo>
                <a:lnTo>
                  <a:pt x="310" y="443"/>
                </a:lnTo>
                <a:lnTo>
                  <a:pt x="323" y="439"/>
                </a:lnTo>
                <a:lnTo>
                  <a:pt x="331" y="438"/>
                </a:lnTo>
                <a:lnTo>
                  <a:pt x="332" y="440"/>
                </a:lnTo>
                <a:lnTo>
                  <a:pt x="334" y="443"/>
                </a:lnTo>
                <a:lnTo>
                  <a:pt x="338" y="445"/>
                </a:lnTo>
                <a:lnTo>
                  <a:pt x="341" y="446"/>
                </a:lnTo>
                <a:lnTo>
                  <a:pt x="351" y="445"/>
                </a:lnTo>
                <a:lnTo>
                  <a:pt x="360" y="441"/>
                </a:lnTo>
                <a:lnTo>
                  <a:pt x="364" y="440"/>
                </a:lnTo>
                <a:lnTo>
                  <a:pt x="364" y="443"/>
                </a:lnTo>
                <a:lnTo>
                  <a:pt x="364" y="443"/>
                </a:lnTo>
                <a:lnTo>
                  <a:pt x="361" y="451"/>
                </a:lnTo>
                <a:lnTo>
                  <a:pt x="360" y="457"/>
                </a:lnTo>
                <a:lnTo>
                  <a:pt x="360" y="462"/>
                </a:lnTo>
                <a:lnTo>
                  <a:pt x="361" y="467"/>
                </a:lnTo>
                <a:lnTo>
                  <a:pt x="363" y="471"/>
                </a:lnTo>
                <a:lnTo>
                  <a:pt x="365" y="473"/>
                </a:lnTo>
                <a:lnTo>
                  <a:pt x="367" y="475"/>
                </a:lnTo>
                <a:lnTo>
                  <a:pt x="370" y="477"/>
                </a:lnTo>
                <a:lnTo>
                  <a:pt x="372" y="478"/>
                </a:lnTo>
                <a:lnTo>
                  <a:pt x="376" y="477"/>
                </a:lnTo>
                <a:lnTo>
                  <a:pt x="379" y="477"/>
                </a:lnTo>
                <a:lnTo>
                  <a:pt x="384" y="475"/>
                </a:lnTo>
                <a:lnTo>
                  <a:pt x="393" y="473"/>
                </a:lnTo>
                <a:lnTo>
                  <a:pt x="404" y="473"/>
                </a:lnTo>
                <a:lnTo>
                  <a:pt x="413" y="474"/>
                </a:lnTo>
                <a:lnTo>
                  <a:pt x="417" y="474"/>
                </a:lnTo>
                <a:lnTo>
                  <a:pt x="420" y="452"/>
                </a:lnTo>
                <a:lnTo>
                  <a:pt x="408" y="451"/>
                </a:lnTo>
                <a:lnTo>
                  <a:pt x="385" y="451"/>
                </a:lnTo>
                <a:lnTo>
                  <a:pt x="386" y="450"/>
                </a:lnTo>
                <a:lnTo>
                  <a:pt x="386" y="447"/>
                </a:lnTo>
                <a:lnTo>
                  <a:pt x="386" y="447"/>
                </a:lnTo>
                <a:lnTo>
                  <a:pt x="387" y="443"/>
                </a:lnTo>
                <a:lnTo>
                  <a:pt x="388" y="438"/>
                </a:lnTo>
                <a:lnTo>
                  <a:pt x="390" y="433"/>
                </a:lnTo>
                <a:lnTo>
                  <a:pt x="390" y="428"/>
                </a:lnTo>
                <a:lnTo>
                  <a:pt x="388" y="425"/>
                </a:lnTo>
                <a:lnTo>
                  <a:pt x="387" y="423"/>
                </a:lnTo>
                <a:lnTo>
                  <a:pt x="385" y="420"/>
                </a:lnTo>
                <a:lnTo>
                  <a:pt x="383" y="418"/>
                </a:lnTo>
                <a:lnTo>
                  <a:pt x="380" y="417"/>
                </a:lnTo>
                <a:lnTo>
                  <a:pt x="377" y="416"/>
                </a:lnTo>
                <a:lnTo>
                  <a:pt x="371" y="416"/>
                </a:lnTo>
                <a:lnTo>
                  <a:pt x="365" y="417"/>
                </a:lnTo>
                <a:lnTo>
                  <a:pt x="359" y="418"/>
                </a:lnTo>
                <a:lnTo>
                  <a:pt x="352" y="420"/>
                </a:lnTo>
                <a:lnTo>
                  <a:pt x="351" y="421"/>
                </a:lnTo>
                <a:lnTo>
                  <a:pt x="349" y="421"/>
                </a:lnTo>
                <a:lnTo>
                  <a:pt x="344" y="418"/>
                </a:lnTo>
                <a:lnTo>
                  <a:pt x="339" y="416"/>
                </a:lnTo>
                <a:lnTo>
                  <a:pt x="334" y="414"/>
                </a:lnTo>
                <a:lnTo>
                  <a:pt x="329" y="414"/>
                </a:lnTo>
                <a:lnTo>
                  <a:pt x="316" y="417"/>
                </a:lnTo>
                <a:lnTo>
                  <a:pt x="303" y="420"/>
                </a:lnTo>
                <a:lnTo>
                  <a:pt x="295" y="424"/>
                </a:lnTo>
                <a:lnTo>
                  <a:pt x="285" y="426"/>
                </a:lnTo>
                <a:lnTo>
                  <a:pt x="289" y="421"/>
                </a:lnTo>
                <a:lnTo>
                  <a:pt x="293" y="416"/>
                </a:lnTo>
                <a:lnTo>
                  <a:pt x="296" y="410"/>
                </a:lnTo>
                <a:lnTo>
                  <a:pt x="297" y="403"/>
                </a:lnTo>
                <a:lnTo>
                  <a:pt x="297" y="399"/>
                </a:lnTo>
                <a:lnTo>
                  <a:pt x="296" y="397"/>
                </a:lnTo>
                <a:lnTo>
                  <a:pt x="295" y="394"/>
                </a:lnTo>
                <a:lnTo>
                  <a:pt x="293" y="392"/>
                </a:lnTo>
                <a:lnTo>
                  <a:pt x="289" y="390"/>
                </a:lnTo>
                <a:lnTo>
                  <a:pt x="283" y="390"/>
                </a:lnTo>
                <a:lnTo>
                  <a:pt x="277" y="391"/>
                </a:lnTo>
                <a:lnTo>
                  <a:pt x="269" y="394"/>
                </a:lnTo>
                <a:lnTo>
                  <a:pt x="260" y="398"/>
                </a:lnTo>
                <a:lnTo>
                  <a:pt x="251" y="403"/>
                </a:lnTo>
                <a:lnTo>
                  <a:pt x="219" y="423"/>
                </a:lnTo>
                <a:lnTo>
                  <a:pt x="204" y="433"/>
                </a:lnTo>
                <a:close/>
                <a:moveTo>
                  <a:pt x="582" y="252"/>
                </a:moveTo>
                <a:lnTo>
                  <a:pt x="496" y="221"/>
                </a:lnTo>
                <a:lnTo>
                  <a:pt x="488" y="248"/>
                </a:lnTo>
                <a:lnTo>
                  <a:pt x="481" y="275"/>
                </a:lnTo>
                <a:lnTo>
                  <a:pt x="473" y="302"/>
                </a:lnTo>
                <a:lnTo>
                  <a:pt x="466" y="329"/>
                </a:lnTo>
                <a:lnTo>
                  <a:pt x="484" y="335"/>
                </a:lnTo>
                <a:lnTo>
                  <a:pt x="502" y="342"/>
                </a:lnTo>
                <a:lnTo>
                  <a:pt x="520" y="347"/>
                </a:lnTo>
                <a:lnTo>
                  <a:pt x="538" y="355"/>
                </a:lnTo>
                <a:lnTo>
                  <a:pt x="549" y="329"/>
                </a:lnTo>
                <a:lnTo>
                  <a:pt x="561" y="304"/>
                </a:lnTo>
                <a:lnTo>
                  <a:pt x="572" y="278"/>
                </a:lnTo>
                <a:lnTo>
                  <a:pt x="582" y="252"/>
                </a:lnTo>
                <a:lnTo>
                  <a:pt x="582" y="252"/>
                </a:lnTo>
                <a:close/>
                <a:moveTo>
                  <a:pt x="466" y="339"/>
                </a:moveTo>
                <a:lnTo>
                  <a:pt x="447" y="363"/>
                </a:lnTo>
                <a:lnTo>
                  <a:pt x="458" y="424"/>
                </a:lnTo>
                <a:lnTo>
                  <a:pt x="466" y="427"/>
                </a:lnTo>
                <a:lnTo>
                  <a:pt x="479" y="390"/>
                </a:lnTo>
                <a:lnTo>
                  <a:pt x="476" y="387"/>
                </a:lnTo>
                <a:lnTo>
                  <a:pt x="475" y="384"/>
                </a:lnTo>
                <a:lnTo>
                  <a:pt x="474" y="379"/>
                </a:lnTo>
                <a:lnTo>
                  <a:pt x="475" y="376"/>
                </a:lnTo>
                <a:lnTo>
                  <a:pt x="478" y="371"/>
                </a:lnTo>
                <a:lnTo>
                  <a:pt x="482" y="367"/>
                </a:lnTo>
                <a:lnTo>
                  <a:pt x="487" y="366"/>
                </a:lnTo>
                <a:lnTo>
                  <a:pt x="492" y="367"/>
                </a:lnTo>
                <a:lnTo>
                  <a:pt x="496" y="370"/>
                </a:lnTo>
                <a:lnTo>
                  <a:pt x="499" y="374"/>
                </a:lnTo>
                <a:lnTo>
                  <a:pt x="500" y="379"/>
                </a:lnTo>
                <a:lnTo>
                  <a:pt x="500" y="384"/>
                </a:lnTo>
                <a:lnTo>
                  <a:pt x="498" y="387"/>
                </a:lnTo>
                <a:lnTo>
                  <a:pt x="495" y="391"/>
                </a:lnTo>
                <a:lnTo>
                  <a:pt x="491" y="392"/>
                </a:lnTo>
                <a:lnTo>
                  <a:pt x="487" y="393"/>
                </a:lnTo>
                <a:lnTo>
                  <a:pt x="474" y="430"/>
                </a:lnTo>
                <a:lnTo>
                  <a:pt x="482" y="433"/>
                </a:lnTo>
                <a:lnTo>
                  <a:pt x="528" y="394"/>
                </a:lnTo>
                <a:lnTo>
                  <a:pt x="529" y="363"/>
                </a:lnTo>
                <a:lnTo>
                  <a:pt x="466" y="339"/>
                </a:lnTo>
                <a:close/>
                <a:moveTo>
                  <a:pt x="637" y="93"/>
                </a:moveTo>
                <a:lnTo>
                  <a:pt x="641" y="77"/>
                </a:lnTo>
                <a:lnTo>
                  <a:pt x="644" y="63"/>
                </a:lnTo>
                <a:lnTo>
                  <a:pt x="665" y="72"/>
                </a:lnTo>
                <a:lnTo>
                  <a:pt x="649" y="104"/>
                </a:lnTo>
                <a:lnTo>
                  <a:pt x="629" y="146"/>
                </a:lnTo>
                <a:lnTo>
                  <a:pt x="621" y="167"/>
                </a:lnTo>
                <a:lnTo>
                  <a:pt x="613" y="184"/>
                </a:lnTo>
                <a:lnTo>
                  <a:pt x="609" y="197"/>
                </a:lnTo>
                <a:lnTo>
                  <a:pt x="608" y="205"/>
                </a:lnTo>
                <a:lnTo>
                  <a:pt x="610" y="211"/>
                </a:lnTo>
                <a:lnTo>
                  <a:pt x="614" y="215"/>
                </a:lnTo>
                <a:lnTo>
                  <a:pt x="616" y="218"/>
                </a:lnTo>
                <a:lnTo>
                  <a:pt x="620" y="220"/>
                </a:lnTo>
                <a:lnTo>
                  <a:pt x="626" y="222"/>
                </a:lnTo>
                <a:lnTo>
                  <a:pt x="628" y="222"/>
                </a:lnTo>
                <a:lnTo>
                  <a:pt x="633" y="201"/>
                </a:lnTo>
                <a:lnTo>
                  <a:pt x="630" y="201"/>
                </a:lnTo>
                <a:lnTo>
                  <a:pt x="627" y="200"/>
                </a:lnTo>
                <a:lnTo>
                  <a:pt x="636" y="177"/>
                </a:lnTo>
                <a:lnTo>
                  <a:pt x="657" y="133"/>
                </a:lnTo>
                <a:lnTo>
                  <a:pt x="678" y="90"/>
                </a:lnTo>
                <a:lnTo>
                  <a:pt x="688" y="70"/>
                </a:lnTo>
                <a:lnTo>
                  <a:pt x="694" y="61"/>
                </a:lnTo>
                <a:lnTo>
                  <a:pt x="683" y="56"/>
                </a:lnTo>
                <a:lnTo>
                  <a:pt x="645" y="43"/>
                </a:lnTo>
                <a:lnTo>
                  <a:pt x="644" y="33"/>
                </a:lnTo>
                <a:lnTo>
                  <a:pt x="642" y="24"/>
                </a:lnTo>
                <a:lnTo>
                  <a:pt x="638" y="15"/>
                </a:lnTo>
                <a:lnTo>
                  <a:pt x="635" y="9"/>
                </a:lnTo>
                <a:lnTo>
                  <a:pt x="630" y="5"/>
                </a:lnTo>
                <a:lnTo>
                  <a:pt x="624" y="2"/>
                </a:lnTo>
                <a:lnTo>
                  <a:pt x="618" y="0"/>
                </a:lnTo>
                <a:lnTo>
                  <a:pt x="613" y="0"/>
                </a:lnTo>
                <a:lnTo>
                  <a:pt x="606" y="2"/>
                </a:lnTo>
                <a:lnTo>
                  <a:pt x="599" y="6"/>
                </a:lnTo>
                <a:lnTo>
                  <a:pt x="591" y="11"/>
                </a:lnTo>
                <a:lnTo>
                  <a:pt x="583" y="18"/>
                </a:lnTo>
                <a:lnTo>
                  <a:pt x="576" y="27"/>
                </a:lnTo>
                <a:lnTo>
                  <a:pt x="569" y="38"/>
                </a:lnTo>
                <a:lnTo>
                  <a:pt x="562" y="49"/>
                </a:lnTo>
                <a:lnTo>
                  <a:pt x="555" y="65"/>
                </a:lnTo>
                <a:lnTo>
                  <a:pt x="540" y="101"/>
                </a:lnTo>
                <a:lnTo>
                  <a:pt x="526" y="137"/>
                </a:lnTo>
                <a:lnTo>
                  <a:pt x="513" y="174"/>
                </a:lnTo>
                <a:lnTo>
                  <a:pt x="501" y="209"/>
                </a:lnTo>
                <a:lnTo>
                  <a:pt x="587" y="241"/>
                </a:lnTo>
                <a:lnTo>
                  <a:pt x="601" y="204"/>
                </a:lnTo>
                <a:lnTo>
                  <a:pt x="614" y="168"/>
                </a:lnTo>
                <a:lnTo>
                  <a:pt x="626" y="130"/>
                </a:lnTo>
                <a:lnTo>
                  <a:pt x="637" y="93"/>
                </a:lnTo>
                <a:lnTo>
                  <a:pt x="637" y="93"/>
                </a:lnTo>
                <a:close/>
                <a:moveTo>
                  <a:pt x="88" y="178"/>
                </a:moveTo>
                <a:lnTo>
                  <a:pt x="88" y="204"/>
                </a:lnTo>
                <a:lnTo>
                  <a:pt x="390" y="204"/>
                </a:lnTo>
                <a:lnTo>
                  <a:pt x="390" y="178"/>
                </a:lnTo>
                <a:lnTo>
                  <a:pt x="88" y="178"/>
                </a:lnTo>
                <a:close/>
                <a:moveTo>
                  <a:pt x="88" y="251"/>
                </a:moveTo>
                <a:lnTo>
                  <a:pt x="88" y="277"/>
                </a:lnTo>
                <a:lnTo>
                  <a:pt x="390" y="277"/>
                </a:lnTo>
                <a:lnTo>
                  <a:pt x="390" y="251"/>
                </a:lnTo>
                <a:lnTo>
                  <a:pt x="88" y="251"/>
                </a:lnTo>
                <a:close/>
                <a:moveTo>
                  <a:pt x="88" y="324"/>
                </a:moveTo>
                <a:lnTo>
                  <a:pt x="88" y="350"/>
                </a:lnTo>
                <a:lnTo>
                  <a:pt x="265" y="350"/>
                </a:lnTo>
                <a:lnTo>
                  <a:pt x="265" y="324"/>
                </a:lnTo>
                <a:lnTo>
                  <a:pt x="88" y="324"/>
                </a:lnTo>
                <a:close/>
                <a:moveTo>
                  <a:pt x="18" y="112"/>
                </a:moveTo>
                <a:lnTo>
                  <a:pt x="501" y="112"/>
                </a:lnTo>
                <a:lnTo>
                  <a:pt x="494" y="129"/>
                </a:lnTo>
                <a:lnTo>
                  <a:pt x="487" y="147"/>
                </a:lnTo>
                <a:lnTo>
                  <a:pt x="34" y="147"/>
                </a:lnTo>
                <a:lnTo>
                  <a:pt x="34" y="482"/>
                </a:lnTo>
                <a:lnTo>
                  <a:pt x="584" y="482"/>
                </a:lnTo>
                <a:lnTo>
                  <a:pt x="584" y="340"/>
                </a:lnTo>
                <a:lnTo>
                  <a:pt x="590" y="329"/>
                </a:lnTo>
                <a:lnTo>
                  <a:pt x="595" y="317"/>
                </a:lnTo>
                <a:lnTo>
                  <a:pt x="600" y="304"/>
                </a:lnTo>
                <a:lnTo>
                  <a:pt x="606" y="292"/>
                </a:lnTo>
                <a:lnTo>
                  <a:pt x="606" y="292"/>
                </a:lnTo>
                <a:lnTo>
                  <a:pt x="616" y="266"/>
                </a:lnTo>
                <a:lnTo>
                  <a:pt x="617" y="264"/>
                </a:lnTo>
                <a:lnTo>
                  <a:pt x="618" y="264"/>
                </a:lnTo>
                <a:lnTo>
                  <a:pt x="620" y="264"/>
                </a:lnTo>
                <a:lnTo>
                  <a:pt x="620" y="500"/>
                </a:lnTo>
                <a:lnTo>
                  <a:pt x="620" y="516"/>
                </a:lnTo>
                <a:lnTo>
                  <a:pt x="602" y="516"/>
                </a:lnTo>
                <a:lnTo>
                  <a:pt x="18" y="516"/>
                </a:lnTo>
                <a:lnTo>
                  <a:pt x="0" y="516"/>
                </a:lnTo>
                <a:lnTo>
                  <a:pt x="0" y="500"/>
                </a:lnTo>
                <a:lnTo>
                  <a:pt x="0" y="129"/>
                </a:lnTo>
                <a:lnTo>
                  <a:pt x="0" y="112"/>
                </a:lnTo>
                <a:lnTo>
                  <a:pt x="18" y="1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9" name="Google Shape;989;p37"/>
          <p:cNvSpPr/>
          <p:nvPr/>
        </p:nvSpPr>
        <p:spPr>
          <a:xfrm>
            <a:off x="4645038" y="1191279"/>
            <a:ext cx="284322" cy="263454"/>
          </a:xfrm>
          <a:custGeom>
            <a:rect b="b" l="l" r="r" t="t"/>
            <a:pathLst>
              <a:path extrusionOk="0" h="604" w="655">
                <a:moveTo>
                  <a:pt x="18" y="158"/>
                </a:moveTo>
                <a:lnTo>
                  <a:pt x="18" y="275"/>
                </a:lnTo>
                <a:lnTo>
                  <a:pt x="36" y="275"/>
                </a:lnTo>
                <a:lnTo>
                  <a:pt x="36" y="158"/>
                </a:lnTo>
                <a:lnTo>
                  <a:pt x="18" y="158"/>
                </a:lnTo>
                <a:close/>
                <a:moveTo>
                  <a:pt x="429" y="350"/>
                </a:moveTo>
                <a:lnTo>
                  <a:pt x="427" y="316"/>
                </a:lnTo>
                <a:lnTo>
                  <a:pt x="424" y="283"/>
                </a:lnTo>
                <a:lnTo>
                  <a:pt x="422" y="250"/>
                </a:lnTo>
                <a:lnTo>
                  <a:pt x="418" y="216"/>
                </a:lnTo>
                <a:lnTo>
                  <a:pt x="410" y="216"/>
                </a:lnTo>
                <a:lnTo>
                  <a:pt x="400" y="215"/>
                </a:lnTo>
                <a:lnTo>
                  <a:pt x="390" y="215"/>
                </a:lnTo>
                <a:lnTo>
                  <a:pt x="381" y="213"/>
                </a:lnTo>
                <a:lnTo>
                  <a:pt x="380" y="240"/>
                </a:lnTo>
                <a:lnTo>
                  <a:pt x="380" y="266"/>
                </a:lnTo>
                <a:lnTo>
                  <a:pt x="378" y="292"/>
                </a:lnTo>
                <a:lnTo>
                  <a:pt x="378" y="318"/>
                </a:lnTo>
                <a:lnTo>
                  <a:pt x="378" y="345"/>
                </a:lnTo>
                <a:lnTo>
                  <a:pt x="378" y="371"/>
                </a:lnTo>
                <a:lnTo>
                  <a:pt x="377" y="397"/>
                </a:lnTo>
                <a:lnTo>
                  <a:pt x="376" y="422"/>
                </a:lnTo>
                <a:lnTo>
                  <a:pt x="373" y="414"/>
                </a:lnTo>
                <a:lnTo>
                  <a:pt x="368" y="407"/>
                </a:lnTo>
                <a:lnTo>
                  <a:pt x="363" y="399"/>
                </a:lnTo>
                <a:lnTo>
                  <a:pt x="356" y="392"/>
                </a:lnTo>
                <a:lnTo>
                  <a:pt x="349" y="385"/>
                </a:lnTo>
                <a:lnTo>
                  <a:pt x="341" y="379"/>
                </a:lnTo>
                <a:lnTo>
                  <a:pt x="330" y="374"/>
                </a:lnTo>
                <a:lnTo>
                  <a:pt x="319" y="370"/>
                </a:lnTo>
                <a:lnTo>
                  <a:pt x="310" y="379"/>
                </a:lnTo>
                <a:lnTo>
                  <a:pt x="302" y="387"/>
                </a:lnTo>
                <a:lnTo>
                  <a:pt x="310" y="398"/>
                </a:lnTo>
                <a:lnTo>
                  <a:pt x="317" y="408"/>
                </a:lnTo>
                <a:lnTo>
                  <a:pt x="324" y="420"/>
                </a:lnTo>
                <a:lnTo>
                  <a:pt x="329" y="432"/>
                </a:lnTo>
                <a:lnTo>
                  <a:pt x="339" y="456"/>
                </a:lnTo>
                <a:lnTo>
                  <a:pt x="347" y="481"/>
                </a:lnTo>
                <a:lnTo>
                  <a:pt x="354" y="555"/>
                </a:lnTo>
                <a:lnTo>
                  <a:pt x="361" y="568"/>
                </a:lnTo>
                <a:lnTo>
                  <a:pt x="367" y="580"/>
                </a:lnTo>
                <a:lnTo>
                  <a:pt x="373" y="593"/>
                </a:lnTo>
                <a:lnTo>
                  <a:pt x="378" y="604"/>
                </a:lnTo>
                <a:lnTo>
                  <a:pt x="414" y="603"/>
                </a:lnTo>
                <a:lnTo>
                  <a:pt x="445" y="602"/>
                </a:lnTo>
                <a:lnTo>
                  <a:pt x="478" y="601"/>
                </a:lnTo>
                <a:lnTo>
                  <a:pt x="512" y="600"/>
                </a:lnTo>
                <a:lnTo>
                  <a:pt x="519" y="584"/>
                </a:lnTo>
                <a:lnTo>
                  <a:pt x="528" y="569"/>
                </a:lnTo>
                <a:lnTo>
                  <a:pt x="530" y="547"/>
                </a:lnTo>
                <a:lnTo>
                  <a:pt x="533" y="520"/>
                </a:lnTo>
                <a:lnTo>
                  <a:pt x="537" y="490"/>
                </a:lnTo>
                <a:lnTo>
                  <a:pt x="540" y="460"/>
                </a:lnTo>
                <a:lnTo>
                  <a:pt x="543" y="429"/>
                </a:lnTo>
                <a:lnTo>
                  <a:pt x="545" y="400"/>
                </a:lnTo>
                <a:lnTo>
                  <a:pt x="546" y="373"/>
                </a:lnTo>
                <a:lnTo>
                  <a:pt x="546" y="350"/>
                </a:lnTo>
                <a:lnTo>
                  <a:pt x="537" y="347"/>
                </a:lnTo>
                <a:lnTo>
                  <a:pt x="529" y="345"/>
                </a:lnTo>
                <a:lnTo>
                  <a:pt x="520" y="343"/>
                </a:lnTo>
                <a:lnTo>
                  <a:pt x="511" y="340"/>
                </a:lnTo>
                <a:lnTo>
                  <a:pt x="510" y="347"/>
                </a:lnTo>
                <a:lnTo>
                  <a:pt x="508" y="359"/>
                </a:lnTo>
                <a:lnTo>
                  <a:pt x="506" y="370"/>
                </a:lnTo>
                <a:lnTo>
                  <a:pt x="504" y="377"/>
                </a:lnTo>
                <a:lnTo>
                  <a:pt x="504" y="363"/>
                </a:lnTo>
                <a:lnTo>
                  <a:pt x="504" y="347"/>
                </a:lnTo>
                <a:lnTo>
                  <a:pt x="503" y="333"/>
                </a:lnTo>
                <a:lnTo>
                  <a:pt x="503" y="318"/>
                </a:lnTo>
                <a:lnTo>
                  <a:pt x="485" y="314"/>
                </a:lnTo>
                <a:lnTo>
                  <a:pt x="469" y="311"/>
                </a:lnTo>
                <a:lnTo>
                  <a:pt x="468" y="319"/>
                </a:lnTo>
                <a:lnTo>
                  <a:pt x="465" y="327"/>
                </a:lnTo>
                <a:lnTo>
                  <a:pt x="464" y="316"/>
                </a:lnTo>
                <a:lnTo>
                  <a:pt x="463" y="303"/>
                </a:lnTo>
                <a:lnTo>
                  <a:pt x="448" y="300"/>
                </a:lnTo>
                <a:lnTo>
                  <a:pt x="432" y="298"/>
                </a:lnTo>
                <a:lnTo>
                  <a:pt x="431" y="311"/>
                </a:lnTo>
                <a:lnTo>
                  <a:pt x="430" y="324"/>
                </a:lnTo>
                <a:lnTo>
                  <a:pt x="430" y="337"/>
                </a:lnTo>
                <a:lnTo>
                  <a:pt x="429" y="350"/>
                </a:lnTo>
                <a:lnTo>
                  <a:pt x="429" y="350"/>
                </a:lnTo>
                <a:close/>
                <a:moveTo>
                  <a:pt x="206" y="296"/>
                </a:moveTo>
                <a:lnTo>
                  <a:pt x="236" y="296"/>
                </a:lnTo>
                <a:lnTo>
                  <a:pt x="236" y="223"/>
                </a:lnTo>
                <a:lnTo>
                  <a:pt x="206" y="223"/>
                </a:lnTo>
                <a:lnTo>
                  <a:pt x="206" y="296"/>
                </a:lnTo>
                <a:close/>
                <a:moveTo>
                  <a:pt x="252" y="296"/>
                </a:moveTo>
                <a:lnTo>
                  <a:pt x="282" y="296"/>
                </a:lnTo>
                <a:lnTo>
                  <a:pt x="282" y="238"/>
                </a:lnTo>
                <a:lnTo>
                  <a:pt x="252" y="238"/>
                </a:lnTo>
                <a:lnTo>
                  <a:pt x="252" y="296"/>
                </a:lnTo>
                <a:close/>
                <a:moveTo>
                  <a:pt x="297" y="296"/>
                </a:moveTo>
                <a:lnTo>
                  <a:pt x="328" y="296"/>
                </a:lnTo>
                <a:lnTo>
                  <a:pt x="328" y="167"/>
                </a:lnTo>
                <a:lnTo>
                  <a:pt x="297" y="167"/>
                </a:lnTo>
                <a:lnTo>
                  <a:pt x="297" y="296"/>
                </a:lnTo>
                <a:close/>
                <a:moveTo>
                  <a:pt x="116" y="296"/>
                </a:moveTo>
                <a:lnTo>
                  <a:pt x="146" y="296"/>
                </a:lnTo>
                <a:lnTo>
                  <a:pt x="146" y="229"/>
                </a:lnTo>
                <a:lnTo>
                  <a:pt x="116" y="229"/>
                </a:lnTo>
                <a:lnTo>
                  <a:pt x="116" y="296"/>
                </a:lnTo>
                <a:close/>
                <a:moveTo>
                  <a:pt x="89" y="202"/>
                </a:moveTo>
                <a:lnTo>
                  <a:pt x="103" y="222"/>
                </a:lnTo>
                <a:lnTo>
                  <a:pt x="166" y="178"/>
                </a:lnTo>
                <a:lnTo>
                  <a:pt x="199" y="178"/>
                </a:lnTo>
                <a:lnTo>
                  <a:pt x="218" y="199"/>
                </a:lnTo>
                <a:lnTo>
                  <a:pt x="220" y="202"/>
                </a:lnTo>
                <a:lnTo>
                  <a:pt x="224" y="203"/>
                </a:lnTo>
                <a:lnTo>
                  <a:pt x="253" y="211"/>
                </a:lnTo>
                <a:lnTo>
                  <a:pt x="266" y="216"/>
                </a:lnTo>
                <a:lnTo>
                  <a:pt x="268" y="203"/>
                </a:lnTo>
                <a:lnTo>
                  <a:pt x="280" y="144"/>
                </a:lnTo>
                <a:lnTo>
                  <a:pt x="299" y="141"/>
                </a:lnTo>
                <a:lnTo>
                  <a:pt x="303" y="158"/>
                </a:lnTo>
                <a:lnTo>
                  <a:pt x="326" y="137"/>
                </a:lnTo>
                <a:lnTo>
                  <a:pt x="347" y="116"/>
                </a:lnTo>
                <a:lnTo>
                  <a:pt x="317" y="108"/>
                </a:lnTo>
                <a:lnTo>
                  <a:pt x="288" y="100"/>
                </a:lnTo>
                <a:lnTo>
                  <a:pt x="293" y="118"/>
                </a:lnTo>
                <a:lnTo>
                  <a:pt x="262" y="125"/>
                </a:lnTo>
                <a:lnTo>
                  <a:pt x="258" y="129"/>
                </a:lnTo>
                <a:lnTo>
                  <a:pt x="256" y="134"/>
                </a:lnTo>
                <a:lnTo>
                  <a:pt x="247" y="184"/>
                </a:lnTo>
                <a:lnTo>
                  <a:pt x="233" y="181"/>
                </a:lnTo>
                <a:lnTo>
                  <a:pt x="214" y="161"/>
                </a:lnTo>
                <a:lnTo>
                  <a:pt x="213" y="158"/>
                </a:lnTo>
                <a:lnTo>
                  <a:pt x="209" y="157"/>
                </a:lnTo>
                <a:lnTo>
                  <a:pt x="162" y="151"/>
                </a:lnTo>
                <a:lnTo>
                  <a:pt x="89" y="202"/>
                </a:lnTo>
                <a:close/>
                <a:moveTo>
                  <a:pt x="162" y="296"/>
                </a:moveTo>
                <a:lnTo>
                  <a:pt x="192" y="296"/>
                </a:lnTo>
                <a:lnTo>
                  <a:pt x="192" y="206"/>
                </a:lnTo>
                <a:lnTo>
                  <a:pt x="162" y="206"/>
                </a:lnTo>
                <a:lnTo>
                  <a:pt x="162" y="296"/>
                </a:lnTo>
                <a:close/>
                <a:moveTo>
                  <a:pt x="378" y="84"/>
                </a:moveTo>
                <a:lnTo>
                  <a:pt x="378" y="178"/>
                </a:lnTo>
                <a:lnTo>
                  <a:pt x="496" y="178"/>
                </a:lnTo>
                <a:lnTo>
                  <a:pt x="496" y="84"/>
                </a:lnTo>
                <a:lnTo>
                  <a:pt x="378" y="84"/>
                </a:lnTo>
                <a:close/>
                <a:moveTo>
                  <a:pt x="516" y="83"/>
                </a:moveTo>
                <a:lnTo>
                  <a:pt x="516" y="94"/>
                </a:lnTo>
                <a:lnTo>
                  <a:pt x="576" y="94"/>
                </a:lnTo>
                <a:lnTo>
                  <a:pt x="576" y="83"/>
                </a:lnTo>
                <a:lnTo>
                  <a:pt x="516" y="83"/>
                </a:lnTo>
                <a:close/>
                <a:moveTo>
                  <a:pt x="516" y="118"/>
                </a:moveTo>
                <a:lnTo>
                  <a:pt x="516" y="129"/>
                </a:lnTo>
                <a:lnTo>
                  <a:pt x="576" y="129"/>
                </a:lnTo>
                <a:lnTo>
                  <a:pt x="576" y="118"/>
                </a:lnTo>
                <a:lnTo>
                  <a:pt x="516" y="118"/>
                </a:lnTo>
                <a:close/>
                <a:moveTo>
                  <a:pt x="516" y="154"/>
                </a:moveTo>
                <a:lnTo>
                  <a:pt x="516" y="164"/>
                </a:lnTo>
                <a:lnTo>
                  <a:pt x="576" y="164"/>
                </a:lnTo>
                <a:lnTo>
                  <a:pt x="576" y="154"/>
                </a:lnTo>
                <a:lnTo>
                  <a:pt x="516" y="154"/>
                </a:lnTo>
                <a:close/>
                <a:moveTo>
                  <a:pt x="450" y="201"/>
                </a:moveTo>
                <a:lnTo>
                  <a:pt x="450" y="211"/>
                </a:lnTo>
                <a:lnTo>
                  <a:pt x="576" y="211"/>
                </a:lnTo>
                <a:lnTo>
                  <a:pt x="576" y="201"/>
                </a:lnTo>
                <a:lnTo>
                  <a:pt x="450" y="201"/>
                </a:lnTo>
                <a:close/>
                <a:moveTo>
                  <a:pt x="450" y="239"/>
                </a:moveTo>
                <a:lnTo>
                  <a:pt x="450" y="250"/>
                </a:lnTo>
                <a:lnTo>
                  <a:pt x="576" y="250"/>
                </a:lnTo>
                <a:lnTo>
                  <a:pt x="576" y="239"/>
                </a:lnTo>
                <a:lnTo>
                  <a:pt x="450" y="239"/>
                </a:lnTo>
                <a:close/>
                <a:moveTo>
                  <a:pt x="42" y="0"/>
                </a:moveTo>
                <a:lnTo>
                  <a:pt x="614" y="0"/>
                </a:lnTo>
                <a:lnTo>
                  <a:pt x="623" y="1"/>
                </a:lnTo>
                <a:lnTo>
                  <a:pt x="631" y="3"/>
                </a:lnTo>
                <a:lnTo>
                  <a:pt x="638" y="7"/>
                </a:lnTo>
                <a:lnTo>
                  <a:pt x="644" y="13"/>
                </a:lnTo>
                <a:lnTo>
                  <a:pt x="648" y="19"/>
                </a:lnTo>
                <a:lnTo>
                  <a:pt x="652" y="26"/>
                </a:lnTo>
                <a:lnTo>
                  <a:pt x="654" y="33"/>
                </a:lnTo>
                <a:lnTo>
                  <a:pt x="655" y="41"/>
                </a:lnTo>
                <a:lnTo>
                  <a:pt x="655" y="404"/>
                </a:lnTo>
                <a:lnTo>
                  <a:pt x="654" y="412"/>
                </a:lnTo>
                <a:lnTo>
                  <a:pt x="652" y="420"/>
                </a:lnTo>
                <a:lnTo>
                  <a:pt x="648" y="427"/>
                </a:lnTo>
                <a:lnTo>
                  <a:pt x="644" y="433"/>
                </a:lnTo>
                <a:lnTo>
                  <a:pt x="638" y="438"/>
                </a:lnTo>
                <a:lnTo>
                  <a:pt x="631" y="441"/>
                </a:lnTo>
                <a:lnTo>
                  <a:pt x="623" y="444"/>
                </a:lnTo>
                <a:lnTo>
                  <a:pt x="614" y="445"/>
                </a:lnTo>
                <a:lnTo>
                  <a:pt x="587" y="445"/>
                </a:lnTo>
                <a:lnTo>
                  <a:pt x="589" y="434"/>
                </a:lnTo>
                <a:lnTo>
                  <a:pt x="590" y="422"/>
                </a:lnTo>
                <a:lnTo>
                  <a:pt x="591" y="412"/>
                </a:lnTo>
                <a:lnTo>
                  <a:pt x="591" y="400"/>
                </a:lnTo>
                <a:lnTo>
                  <a:pt x="605" y="400"/>
                </a:lnTo>
                <a:lnTo>
                  <a:pt x="605" y="40"/>
                </a:lnTo>
                <a:lnTo>
                  <a:pt x="53" y="40"/>
                </a:lnTo>
                <a:lnTo>
                  <a:pt x="53" y="400"/>
                </a:lnTo>
                <a:lnTo>
                  <a:pt x="252" y="400"/>
                </a:lnTo>
                <a:lnTo>
                  <a:pt x="267" y="418"/>
                </a:lnTo>
                <a:lnTo>
                  <a:pt x="276" y="431"/>
                </a:lnTo>
                <a:lnTo>
                  <a:pt x="285" y="445"/>
                </a:lnTo>
                <a:lnTo>
                  <a:pt x="42" y="445"/>
                </a:lnTo>
                <a:lnTo>
                  <a:pt x="33" y="444"/>
                </a:lnTo>
                <a:lnTo>
                  <a:pt x="25" y="441"/>
                </a:lnTo>
                <a:lnTo>
                  <a:pt x="19" y="438"/>
                </a:lnTo>
                <a:lnTo>
                  <a:pt x="12" y="433"/>
                </a:lnTo>
                <a:lnTo>
                  <a:pt x="8" y="426"/>
                </a:lnTo>
                <a:lnTo>
                  <a:pt x="4" y="420"/>
                </a:lnTo>
                <a:lnTo>
                  <a:pt x="2" y="412"/>
                </a:lnTo>
                <a:lnTo>
                  <a:pt x="0" y="404"/>
                </a:lnTo>
                <a:lnTo>
                  <a:pt x="0" y="41"/>
                </a:lnTo>
                <a:lnTo>
                  <a:pt x="2" y="33"/>
                </a:lnTo>
                <a:lnTo>
                  <a:pt x="4" y="26"/>
                </a:lnTo>
                <a:lnTo>
                  <a:pt x="8" y="19"/>
                </a:lnTo>
                <a:lnTo>
                  <a:pt x="12" y="13"/>
                </a:lnTo>
                <a:lnTo>
                  <a:pt x="19" y="7"/>
                </a:lnTo>
                <a:lnTo>
                  <a:pt x="25" y="3"/>
                </a:lnTo>
                <a:lnTo>
                  <a:pt x="33" y="1"/>
                </a:ln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0" name="Google Shape;990;p37"/>
          <p:cNvSpPr/>
          <p:nvPr/>
        </p:nvSpPr>
        <p:spPr>
          <a:xfrm>
            <a:off x="4629387" y="802619"/>
            <a:ext cx="260846" cy="250412"/>
          </a:xfrm>
          <a:custGeom>
            <a:rect b="b" l="l" r="r" t="t"/>
            <a:pathLst>
              <a:path extrusionOk="0" h="581" w="601">
                <a:moveTo>
                  <a:pt x="262" y="468"/>
                </a:moveTo>
                <a:lnTo>
                  <a:pt x="256" y="464"/>
                </a:lnTo>
                <a:lnTo>
                  <a:pt x="250" y="461"/>
                </a:lnTo>
                <a:lnTo>
                  <a:pt x="243" y="459"/>
                </a:lnTo>
                <a:lnTo>
                  <a:pt x="235" y="458"/>
                </a:lnTo>
                <a:lnTo>
                  <a:pt x="228" y="459"/>
                </a:lnTo>
                <a:lnTo>
                  <a:pt x="221" y="461"/>
                </a:lnTo>
                <a:lnTo>
                  <a:pt x="214" y="464"/>
                </a:lnTo>
                <a:lnTo>
                  <a:pt x="209" y="468"/>
                </a:lnTo>
                <a:lnTo>
                  <a:pt x="209" y="468"/>
                </a:lnTo>
                <a:lnTo>
                  <a:pt x="205" y="474"/>
                </a:lnTo>
                <a:lnTo>
                  <a:pt x="201" y="480"/>
                </a:lnTo>
                <a:lnTo>
                  <a:pt x="199" y="487"/>
                </a:lnTo>
                <a:lnTo>
                  <a:pt x="199" y="495"/>
                </a:lnTo>
                <a:lnTo>
                  <a:pt x="199" y="502"/>
                </a:lnTo>
                <a:lnTo>
                  <a:pt x="201" y="509"/>
                </a:lnTo>
                <a:lnTo>
                  <a:pt x="205" y="515"/>
                </a:lnTo>
                <a:lnTo>
                  <a:pt x="209" y="521"/>
                </a:lnTo>
                <a:lnTo>
                  <a:pt x="215" y="526"/>
                </a:lnTo>
                <a:lnTo>
                  <a:pt x="221" y="529"/>
                </a:lnTo>
                <a:lnTo>
                  <a:pt x="228" y="532"/>
                </a:lnTo>
                <a:lnTo>
                  <a:pt x="235" y="532"/>
                </a:lnTo>
                <a:lnTo>
                  <a:pt x="243" y="532"/>
                </a:lnTo>
                <a:lnTo>
                  <a:pt x="250" y="529"/>
                </a:lnTo>
                <a:lnTo>
                  <a:pt x="256" y="526"/>
                </a:lnTo>
                <a:lnTo>
                  <a:pt x="262" y="521"/>
                </a:lnTo>
                <a:lnTo>
                  <a:pt x="267" y="515"/>
                </a:lnTo>
                <a:lnTo>
                  <a:pt x="269" y="509"/>
                </a:lnTo>
                <a:lnTo>
                  <a:pt x="271" y="502"/>
                </a:lnTo>
                <a:lnTo>
                  <a:pt x="273" y="495"/>
                </a:lnTo>
                <a:lnTo>
                  <a:pt x="271" y="487"/>
                </a:lnTo>
                <a:lnTo>
                  <a:pt x="269" y="480"/>
                </a:lnTo>
                <a:lnTo>
                  <a:pt x="267" y="474"/>
                </a:lnTo>
                <a:lnTo>
                  <a:pt x="262" y="468"/>
                </a:lnTo>
                <a:close/>
                <a:moveTo>
                  <a:pt x="534" y="468"/>
                </a:moveTo>
                <a:lnTo>
                  <a:pt x="528" y="464"/>
                </a:lnTo>
                <a:lnTo>
                  <a:pt x="523" y="461"/>
                </a:lnTo>
                <a:lnTo>
                  <a:pt x="516" y="459"/>
                </a:lnTo>
                <a:lnTo>
                  <a:pt x="509" y="458"/>
                </a:lnTo>
                <a:lnTo>
                  <a:pt x="500" y="459"/>
                </a:lnTo>
                <a:lnTo>
                  <a:pt x="493" y="461"/>
                </a:lnTo>
                <a:lnTo>
                  <a:pt x="487" y="464"/>
                </a:lnTo>
                <a:lnTo>
                  <a:pt x="482" y="468"/>
                </a:lnTo>
                <a:lnTo>
                  <a:pt x="482" y="468"/>
                </a:lnTo>
                <a:lnTo>
                  <a:pt x="477" y="474"/>
                </a:lnTo>
                <a:lnTo>
                  <a:pt x="474" y="480"/>
                </a:lnTo>
                <a:lnTo>
                  <a:pt x="472" y="487"/>
                </a:lnTo>
                <a:lnTo>
                  <a:pt x="471" y="495"/>
                </a:lnTo>
                <a:lnTo>
                  <a:pt x="472" y="502"/>
                </a:lnTo>
                <a:lnTo>
                  <a:pt x="474" y="509"/>
                </a:lnTo>
                <a:lnTo>
                  <a:pt x="478" y="515"/>
                </a:lnTo>
                <a:lnTo>
                  <a:pt x="482" y="521"/>
                </a:lnTo>
                <a:lnTo>
                  <a:pt x="487" y="526"/>
                </a:lnTo>
                <a:lnTo>
                  <a:pt x="493" y="529"/>
                </a:lnTo>
                <a:lnTo>
                  <a:pt x="500" y="532"/>
                </a:lnTo>
                <a:lnTo>
                  <a:pt x="509" y="532"/>
                </a:lnTo>
                <a:lnTo>
                  <a:pt x="516" y="532"/>
                </a:lnTo>
                <a:lnTo>
                  <a:pt x="523" y="529"/>
                </a:lnTo>
                <a:lnTo>
                  <a:pt x="530" y="526"/>
                </a:lnTo>
                <a:lnTo>
                  <a:pt x="534" y="521"/>
                </a:lnTo>
                <a:lnTo>
                  <a:pt x="539" y="515"/>
                </a:lnTo>
                <a:lnTo>
                  <a:pt x="543" y="509"/>
                </a:lnTo>
                <a:lnTo>
                  <a:pt x="545" y="502"/>
                </a:lnTo>
                <a:lnTo>
                  <a:pt x="545" y="495"/>
                </a:lnTo>
                <a:lnTo>
                  <a:pt x="545" y="487"/>
                </a:lnTo>
                <a:lnTo>
                  <a:pt x="543" y="480"/>
                </a:lnTo>
                <a:lnTo>
                  <a:pt x="539" y="474"/>
                </a:lnTo>
                <a:lnTo>
                  <a:pt x="534" y="468"/>
                </a:lnTo>
                <a:lnTo>
                  <a:pt x="534" y="468"/>
                </a:lnTo>
                <a:close/>
                <a:moveTo>
                  <a:pt x="457" y="345"/>
                </a:moveTo>
                <a:lnTo>
                  <a:pt x="503" y="345"/>
                </a:lnTo>
                <a:lnTo>
                  <a:pt x="517" y="293"/>
                </a:lnTo>
                <a:lnTo>
                  <a:pt x="457" y="293"/>
                </a:lnTo>
                <a:lnTo>
                  <a:pt x="457" y="345"/>
                </a:lnTo>
                <a:close/>
                <a:moveTo>
                  <a:pt x="358" y="345"/>
                </a:moveTo>
                <a:lnTo>
                  <a:pt x="420" y="345"/>
                </a:lnTo>
                <a:lnTo>
                  <a:pt x="420" y="293"/>
                </a:lnTo>
                <a:lnTo>
                  <a:pt x="358" y="293"/>
                </a:lnTo>
                <a:lnTo>
                  <a:pt x="358" y="345"/>
                </a:lnTo>
                <a:close/>
                <a:moveTo>
                  <a:pt x="420" y="381"/>
                </a:moveTo>
                <a:lnTo>
                  <a:pt x="358" y="381"/>
                </a:lnTo>
                <a:lnTo>
                  <a:pt x="358" y="440"/>
                </a:lnTo>
                <a:lnTo>
                  <a:pt x="420" y="440"/>
                </a:lnTo>
                <a:lnTo>
                  <a:pt x="420" y="381"/>
                </a:lnTo>
                <a:close/>
                <a:moveTo>
                  <a:pt x="493" y="381"/>
                </a:moveTo>
                <a:lnTo>
                  <a:pt x="457" y="381"/>
                </a:lnTo>
                <a:lnTo>
                  <a:pt x="457" y="426"/>
                </a:lnTo>
                <a:lnTo>
                  <a:pt x="463" y="421"/>
                </a:lnTo>
                <a:lnTo>
                  <a:pt x="470" y="418"/>
                </a:lnTo>
                <a:lnTo>
                  <a:pt x="477" y="414"/>
                </a:lnTo>
                <a:lnTo>
                  <a:pt x="485" y="412"/>
                </a:lnTo>
                <a:lnTo>
                  <a:pt x="493" y="381"/>
                </a:lnTo>
                <a:close/>
                <a:moveTo>
                  <a:pt x="257" y="381"/>
                </a:moveTo>
                <a:lnTo>
                  <a:pt x="266" y="414"/>
                </a:lnTo>
                <a:lnTo>
                  <a:pt x="274" y="418"/>
                </a:lnTo>
                <a:lnTo>
                  <a:pt x="282" y="422"/>
                </a:lnTo>
                <a:lnTo>
                  <a:pt x="289" y="428"/>
                </a:lnTo>
                <a:lnTo>
                  <a:pt x="296" y="434"/>
                </a:lnTo>
                <a:lnTo>
                  <a:pt x="298" y="437"/>
                </a:lnTo>
                <a:lnTo>
                  <a:pt x="301" y="440"/>
                </a:lnTo>
                <a:lnTo>
                  <a:pt x="323" y="440"/>
                </a:lnTo>
                <a:lnTo>
                  <a:pt x="323" y="381"/>
                </a:lnTo>
                <a:lnTo>
                  <a:pt x="257" y="381"/>
                </a:lnTo>
                <a:close/>
                <a:moveTo>
                  <a:pt x="336" y="0"/>
                </a:moveTo>
                <a:lnTo>
                  <a:pt x="336" y="101"/>
                </a:lnTo>
                <a:lnTo>
                  <a:pt x="286" y="101"/>
                </a:lnTo>
                <a:lnTo>
                  <a:pt x="386" y="202"/>
                </a:lnTo>
                <a:lnTo>
                  <a:pt x="487" y="101"/>
                </a:lnTo>
                <a:lnTo>
                  <a:pt x="437" y="101"/>
                </a:lnTo>
                <a:lnTo>
                  <a:pt x="437" y="0"/>
                </a:lnTo>
                <a:lnTo>
                  <a:pt x="336" y="0"/>
                </a:lnTo>
                <a:close/>
                <a:moveTo>
                  <a:pt x="0" y="145"/>
                </a:moveTo>
                <a:lnTo>
                  <a:pt x="168" y="145"/>
                </a:lnTo>
                <a:lnTo>
                  <a:pt x="194" y="145"/>
                </a:lnTo>
                <a:lnTo>
                  <a:pt x="200" y="169"/>
                </a:lnTo>
                <a:lnTo>
                  <a:pt x="247" y="345"/>
                </a:lnTo>
                <a:lnTo>
                  <a:pt x="323" y="345"/>
                </a:lnTo>
                <a:lnTo>
                  <a:pt x="323" y="293"/>
                </a:lnTo>
                <a:lnTo>
                  <a:pt x="262" y="293"/>
                </a:lnTo>
                <a:lnTo>
                  <a:pt x="248" y="229"/>
                </a:lnTo>
                <a:lnTo>
                  <a:pt x="559" y="229"/>
                </a:lnTo>
                <a:lnTo>
                  <a:pt x="601" y="229"/>
                </a:lnTo>
                <a:lnTo>
                  <a:pt x="591" y="270"/>
                </a:lnTo>
                <a:lnTo>
                  <a:pt x="551" y="420"/>
                </a:lnTo>
                <a:lnTo>
                  <a:pt x="560" y="426"/>
                </a:lnTo>
                <a:lnTo>
                  <a:pt x="570" y="434"/>
                </a:lnTo>
                <a:lnTo>
                  <a:pt x="574" y="440"/>
                </a:lnTo>
                <a:lnTo>
                  <a:pt x="580" y="447"/>
                </a:lnTo>
                <a:lnTo>
                  <a:pt x="584" y="454"/>
                </a:lnTo>
                <a:lnTo>
                  <a:pt x="587" y="461"/>
                </a:lnTo>
                <a:lnTo>
                  <a:pt x="591" y="469"/>
                </a:lnTo>
                <a:lnTo>
                  <a:pt x="593" y="478"/>
                </a:lnTo>
                <a:lnTo>
                  <a:pt x="594" y="486"/>
                </a:lnTo>
                <a:lnTo>
                  <a:pt x="594" y="495"/>
                </a:lnTo>
                <a:lnTo>
                  <a:pt x="594" y="503"/>
                </a:lnTo>
                <a:lnTo>
                  <a:pt x="593" y="512"/>
                </a:lnTo>
                <a:lnTo>
                  <a:pt x="591" y="520"/>
                </a:lnTo>
                <a:lnTo>
                  <a:pt x="587" y="528"/>
                </a:lnTo>
                <a:lnTo>
                  <a:pt x="584" y="536"/>
                </a:lnTo>
                <a:lnTo>
                  <a:pt x="580" y="543"/>
                </a:lnTo>
                <a:lnTo>
                  <a:pt x="574" y="549"/>
                </a:lnTo>
                <a:lnTo>
                  <a:pt x="570" y="555"/>
                </a:lnTo>
                <a:lnTo>
                  <a:pt x="570" y="556"/>
                </a:lnTo>
                <a:lnTo>
                  <a:pt x="563" y="561"/>
                </a:lnTo>
                <a:lnTo>
                  <a:pt x="557" y="566"/>
                </a:lnTo>
                <a:lnTo>
                  <a:pt x="550" y="570"/>
                </a:lnTo>
                <a:lnTo>
                  <a:pt x="541" y="574"/>
                </a:lnTo>
                <a:lnTo>
                  <a:pt x="534" y="577"/>
                </a:lnTo>
                <a:lnTo>
                  <a:pt x="526" y="580"/>
                </a:lnTo>
                <a:lnTo>
                  <a:pt x="517" y="581"/>
                </a:lnTo>
                <a:lnTo>
                  <a:pt x="509" y="581"/>
                </a:lnTo>
                <a:lnTo>
                  <a:pt x="499" y="581"/>
                </a:lnTo>
                <a:lnTo>
                  <a:pt x="491" y="580"/>
                </a:lnTo>
                <a:lnTo>
                  <a:pt x="483" y="577"/>
                </a:lnTo>
                <a:lnTo>
                  <a:pt x="474" y="574"/>
                </a:lnTo>
                <a:lnTo>
                  <a:pt x="467" y="570"/>
                </a:lnTo>
                <a:lnTo>
                  <a:pt x="460" y="566"/>
                </a:lnTo>
                <a:lnTo>
                  <a:pt x="453" y="561"/>
                </a:lnTo>
                <a:lnTo>
                  <a:pt x="447" y="556"/>
                </a:lnTo>
                <a:lnTo>
                  <a:pt x="438" y="545"/>
                </a:lnTo>
                <a:lnTo>
                  <a:pt x="431" y="533"/>
                </a:lnTo>
                <a:lnTo>
                  <a:pt x="429" y="526"/>
                </a:lnTo>
                <a:lnTo>
                  <a:pt x="426" y="519"/>
                </a:lnTo>
                <a:lnTo>
                  <a:pt x="424" y="512"/>
                </a:lnTo>
                <a:lnTo>
                  <a:pt x="423" y="505"/>
                </a:lnTo>
                <a:lnTo>
                  <a:pt x="321" y="505"/>
                </a:lnTo>
                <a:lnTo>
                  <a:pt x="320" y="512"/>
                </a:lnTo>
                <a:lnTo>
                  <a:pt x="318" y="519"/>
                </a:lnTo>
                <a:lnTo>
                  <a:pt x="316" y="526"/>
                </a:lnTo>
                <a:lnTo>
                  <a:pt x="313" y="533"/>
                </a:lnTo>
                <a:lnTo>
                  <a:pt x="305" y="545"/>
                </a:lnTo>
                <a:lnTo>
                  <a:pt x="296" y="555"/>
                </a:lnTo>
                <a:lnTo>
                  <a:pt x="296" y="556"/>
                </a:lnTo>
                <a:lnTo>
                  <a:pt x="290" y="561"/>
                </a:lnTo>
                <a:lnTo>
                  <a:pt x="283" y="566"/>
                </a:lnTo>
                <a:lnTo>
                  <a:pt x="276" y="570"/>
                </a:lnTo>
                <a:lnTo>
                  <a:pt x="269" y="574"/>
                </a:lnTo>
                <a:lnTo>
                  <a:pt x="261" y="577"/>
                </a:lnTo>
                <a:lnTo>
                  <a:pt x="253" y="580"/>
                </a:lnTo>
                <a:lnTo>
                  <a:pt x="244" y="581"/>
                </a:lnTo>
                <a:lnTo>
                  <a:pt x="235" y="581"/>
                </a:lnTo>
                <a:lnTo>
                  <a:pt x="227" y="581"/>
                </a:lnTo>
                <a:lnTo>
                  <a:pt x="217" y="580"/>
                </a:lnTo>
                <a:lnTo>
                  <a:pt x="209" y="577"/>
                </a:lnTo>
                <a:lnTo>
                  <a:pt x="202" y="574"/>
                </a:lnTo>
                <a:lnTo>
                  <a:pt x="194" y="570"/>
                </a:lnTo>
                <a:lnTo>
                  <a:pt x="187" y="566"/>
                </a:lnTo>
                <a:lnTo>
                  <a:pt x="181" y="561"/>
                </a:lnTo>
                <a:lnTo>
                  <a:pt x="174" y="556"/>
                </a:lnTo>
                <a:lnTo>
                  <a:pt x="169" y="549"/>
                </a:lnTo>
                <a:lnTo>
                  <a:pt x="163" y="543"/>
                </a:lnTo>
                <a:lnTo>
                  <a:pt x="160" y="536"/>
                </a:lnTo>
                <a:lnTo>
                  <a:pt x="156" y="528"/>
                </a:lnTo>
                <a:lnTo>
                  <a:pt x="153" y="521"/>
                </a:lnTo>
                <a:lnTo>
                  <a:pt x="151" y="513"/>
                </a:lnTo>
                <a:lnTo>
                  <a:pt x="149" y="503"/>
                </a:lnTo>
                <a:lnTo>
                  <a:pt x="149" y="495"/>
                </a:lnTo>
                <a:lnTo>
                  <a:pt x="149" y="486"/>
                </a:lnTo>
                <a:lnTo>
                  <a:pt x="151" y="478"/>
                </a:lnTo>
                <a:lnTo>
                  <a:pt x="153" y="469"/>
                </a:lnTo>
                <a:lnTo>
                  <a:pt x="156" y="461"/>
                </a:lnTo>
                <a:lnTo>
                  <a:pt x="160" y="454"/>
                </a:lnTo>
                <a:lnTo>
                  <a:pt x="163" y="447"/>
                </a:lnTo>
                <a:lnTo>
                  <a:pt x="169" y="440"/>
                </a:lnTo>
                <a:lnTo>
                  <a:pt x="174" y="434"/>
                </a:lnTo>
                <a:lnTo>
                  <a:pt x="174" y="434"/>
                </a:lnTo>
                <a:lnTo>
                  <a:pt x="175" y="434"/>
                </a:lnTo>
                <a:lnTo>
                  <a:pt x="180" y="430"/>
                </a:lnTo>
                <a:lnTo>
                  <a:pt x="186" y="425"/>
                </a:lnTo>
                <a:lnTo>
                  <a:pt x="193" y="420"/>
                </a:lnTo>
                <a:lnTo>
                  <a:pt x="199" y="417"/>
                </a:lnTo>
                <a:lnTo>
                  <a:pt x="143" y="210"/>
                </a:lnTo>
                <a:lnTo>
                  <a:pt x="0" y="210"/>
                </a:lnTo>
                <a:lnTo>
                  <a:pt x="0" y="1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1" name="Google Shape;991;p37"/>
          <p:cNvSpPr/>
          <p:nvPr/>
        </p:nvSpPr>
        <p:spPr>
          <a:xfrm>
            <a:off x="5469308" y="1658191"/>
            <a:ext cx="286929" cy="166941"/>
          </a:xfrm>
          <a:custGeom>
            <a:rect b="b" l="l" r="r" t="t"/>
            <a:pathLst>
              <a:path extrusionOk="0" h="385" w="661">
                <a:moveTo>
                  <a:pt x="375" y="213"/>
                </a:moveTo>
                <a:lnTo>
                  <a:pt x="339" y="213"/>
                </a:lnTo>
                <a:lnTo>
                  <a:pt x="339" y="207"/>
                </a:lnTo>
                <a:lnTo>
                  <a:pt x="339" y="199"/>
                </a:lnTo>
                <a:lnTo>
                  <a:pt x="338" y="195"/>
                </a:lnTo>
                <a:lnTo>
                  <a:pt x="335" y="192"/>
                </a:lnTo>
                <a:lnTo>
                  <a:pt x="332" y="192"/>
                </a:lnTo>
                <a:lnTo>
                  <a:pt x="330" y="192"/>
                </a:lnTo>
                <a:lnTo>
                  <a:pt x="327" y="195"/>
                </a:lnTo>
                <a:lnTo>
                  <a:pt x="326" y="197"/>
                </a:lnTo>
                <a:lnTo>
                  <a:pt x="326" y="202"/>
                </a:lnTo>
                <a:lnTo>
                  <a:pt x="327" y="209"/>
                </a:lnTo>
                <a:lnTo>
                  <a:pt x="330" y="213"/>
                </a:lnTo>
                <a:lnTo>
                  <a:pt x="335" y="218"/>
                </a:lnTo>
                <a:lnTo>
                  <a:pt x="348" y="226"/>
                </a:lnTo>
                <a:lnTo>
                  <a:pt x="360" y="234"/>
                </a:lnTo>
                <a:lnTo>
                  <a:pt x="367" y="239"/>
                </a:lnTo>
                <a:lnTo>
                  <a:pt x="372" y="245"/>
                </a:lnTo>
                <a:lnTo>
                  <a:pt x="375" y="252"/>
                </a:lnTo>
                <a:lnTo>
                  <a:pt x="378" y="260"/>
                </a:lnTo>
                <a:lnTo>
                  <a:pt x="379" y="272"/>
                </a:lnTo>
                <a:lnTo>
                  <a:pt x="379" y="280"/>
                </a:lnTo>
                <a:lnTo>
                  <a:pt x="377" y="288"/>
                </a:lnTo>
                <a:lnTo>
                  <a:pt x="374" y="295"/>
                </a:lnTo>
                <a:lnTo>
                  <a:pt x="370" y="301"/>
                </a:lnTo>
                <a:lnTo>
                  <a:pt x="365" y="307"/>
                </a:lnTo>
                <a:lnTo>
                  <a:pt x="358" y="311"/>
                </a:lnTo>
                <a:lnTo>
                  <a:pt x="351" y="313"/>
                </a:lnTo>
                <a:lnTo>
                  <a:pt x="343" y="315"/>
                </a:lnTo>
                <a:lnTo>
                  <a:pt x="343" y="328"/>
                </a:lnTo>
                <a:lnTo>
                  <a:pt x="326" y="328"/>
                </a:lnTo>
                <a:lnTo>
                  <a:pt x="326" y="315"/>
                </a:lnTo>
                <a:lnTo>
                  <a:pt x="319" y="313"/>
                </a:lnTo>
                <a:lnTo>
                  <a:pt x="312" y="312"/>
                </a:lnTo>
                <a:lnTo>
                  <a:pt x="306" y="308"/>
                </a:lnTo>
                <a:lnTo>
                  <a:pt x="300" y="304"/>
                </a:lnTo>
                <a:lnTo>
                  <a:pt x="296" y="298"/>
                </a:lnTo>
                <a:lnTo>
                  <a:pt x="292" y="291"/>
                </a:lnTo>
                <a:lnTo>
                  <a:pt x="291" y="281"/>
                </a:lnTo>
                <a:lnTo>
                  <a:pt x="290" y="270"/>
                </a:lnTo>
                <a:lnTo>
                  <a:pt x="290" y="264"/>
                </a:lnTo>
                <a:lnTo>
                  <a:pt x="326" y="264"/>
                </a:lnTo>
                <a:lnTo>
                  <a:pt x="326" y="272"/>
                </a:lnTo>
                <a:lnTo>
                  <a:pt x="326" y="284"/>
                </a:lnTo>
                <a:lnTo>
                  <a:pt x="327" y="290"/>
                </a:lnTo>
                <a:lnTo>
                  <a:pt x="328" y="292"/>
                </a:lnTo>
                <a:lnTo>
                  <a:pt x="332" y="293"/>
                </a:lnTo>
                <a:lnTo>
                  <a:pt x="335" y="293"/>
                </a:lnTo>
                <a:lnTo>
                  <a:pt x="338" y="291"/>
                </a:lnTo>
                <a:lnTo>
                  <a:pt x="339" y="288"/>
                </a:lnTo>
                <a:lnTo>
                  <a:pt x="339" y="284"/>
                </a:lnTo>
                <a:lnTo>
                  <a:pt x="339" y="273"/>
                </a:lnTo>
                <a:lnTo>
                  <a:pt x="338" y="266"/>
                </a:lnTo>
                <a:lnTo>
                  <a:pt x="337" y="264"/>
                </a:lnTo>
                <a:lnTo>
                  <a:pt x="334" y="261"/>
                </a:lnTo>
                <a:lnTo>
                  <a:pt x="331" y="258"/>
                </a:lnTo>
                <a:lnTo>
                  <a:pt x="326" y="256"/>
                </a:lnTo>
                <a:lnTo>
                  <a:pt x="312" y="246"/>
                </a:lnTo>
                <a:lnTo>
                  <a:pt x="304" y="240"/>
                </a:lnTo>
                <a:lnTo>
                  <a:pt x="298" y="234"/>
                </a:lnTo>
                <a:lnTo>
                  <a:pt x="293" y="226"/>
                </a:lnTo>
                <a:lnTo>
                  <a:pt x="291" y="217"/>
                </a:lnTo>
                <a:lnTo>
                  <a:pt x="290" y="206"/>
                </a:lnTo>
                <a:lnTo>
                  <a:pt x="290" y="199"/>
                </a:lnTo>
                <a:lnTo>
                  <a:pt x="292" y="192"/>
                </a:lnTo>
                <a:lnTo>
                  <a:pt x="294" y="186"/>
                </a:lnTo>
                <a:lnTo>
                  <a:pt x="298" y="182"/>
                </a:lnTo>
                <a:lnTo>
                  <a:pt x="304" y="177"/>
                </a:lnTo>
                <a:lnTo>
                  <a:pt x="310" y="175"/>
                </a:lnTo>
                <a:lnTo>
                  <a:pt x="317" y="172"/>
                </a:lnTo>
                <a:lnTo>
                  <a:pt x="326" y="170"/>
                </a:lnTo>
                <a:lnTo>
                  <a:pt x="326" y="158"/>
                </a:lnTo>
                <a:lnTo>
                  <a:pt x="343" y="158"/>
                </a:lnTo>
                <a:lnTo>
                  <a:pt x="343" y="170"/>
                </a:lnTo>
                <a:lnTo>
                  <a:pt x="350" y="172"/>
                </a:lnTo>
                <a:lnTo>
                  <a:pt x="357" y="175"/>
                </a:lnTo>
                <a:lnTo>
                  <a:pt x="362" y="177"/>
                </a:lnTo>
                <a:lnTo>
                  <a:pt x="367" y="182"/>
                </a:lnTo>
                <a:lnTo>
                  <a:pt x="371" y="186"/>
                </a:lnTo>
                <a:lnTo>
                  <a:pt x="373" y="192"/>
                </a:lnTo>
                <a:lnTo>
                  <a:pt x="374" y="199"/>
                </a:lnTo>
                <a:lnTo>
                  <a:pt x="375" y="206"/>
                </a:lnTo>
                <a:lnTo>
                  <a:pt x="375" y="209"/>
                </a:lnTo>
                <a:lnTo>
                  <a:pt x="375" y="213"/>
                </a:lnTo>
                <a:close/>
                <a:moveTo>
                  <a:pt x="380" y="104"/>
                </a:moveTo>
                <a:lnTo>
                  <a:pt x="380" y="81"/>
                </a:lnTo>
                <a:lnTo>
                  <a:pt x="375" y="81"/>
                </a:lnTo>
                <a:lnTo>
                  <a:pt x="405" y="17"/>
                </a:lnTo>
                <a:lnTo>
                  <a:pt x="372" y="0"/>
                </a:lnTo>
                <a:lnTo>
                  <a:pt x="351" y="33"/>
                </a:lnTo>
                <a:lnTo>
                  <a:pt x="352" y="4"/>
                </a:lnTo>
                <a:lnTo>
                  <a:pt x="318" y="1"/>
                </a:lnTo>
                <a:lnTo>
                  <a:pt x="307" y="26"/>
                </a:lnTo>
                <a:lnTo>
                  <a:pt x="296" y="3"/>
                </a:lnTo>
                <a:lnTo>
                  <a:pt x="257" y="16"/>
                </a:lnTo>
                <a:lnTo>
                  <a:pt x="286" y="81"/>
                </a:lnTo>
                <a:lnTo>
                  <a:pt x="279" y="81"/>
                </a:lnTo>
                <a:lnTo>
                  <a:pt x="279" y="108"/>
                </a:lnTo>
                <a:lnTo>
                  <a:pt x="269" y="114"/>
                </a:lnTo>
                <a:lnTo>
                  <a:pt x="259" y="121"/>
                </a:lnTo>
                <a:lnTo>
                  <a:pt x="249" y="129"/>
                </a:lnTo>
                <a:lnTo>
                  <a:pt x="240" y="137"/>
                </a:lnTo>
                <a:lnTo>
                  <a:pt x="231" y="146"/>
                </a:lnTo>
                <a:lnTo>
                  <a:pt x="223" y="157"/>
                </a:lnTo>
                <a:lnTo>
                  <a:pt x="216" y="168"/>
                </a:lnTo>
                <a:lnTo>
                  <a:pt x="209" y="179"/>
                </a:lnTo>
                <a:lnTo>
                  <a:pt x="203" y="191"/>
                </a:lnTo>
                <a:lnTo>
                  <a:pt x="197" y="204"/>
                </a:lnTo>
                <a:lnTo>
                  <a:pt x="192" y="218"/>
                </a:lnTo>
                <a:lnTo>
                  <a:pt x="189" y="232"/>
                </a:lnTo>
                <a:lnTo>
                  <a:pt x="185" y="246"/>
                </a:lnTo>
                <a:lnTo>
                  <a:pt x="183" y="261"/>
                </a:lnTo>
                <a:lnTo>
                  <a:pt x="182" y="277"/>
                </a:lnTo>
                <a:lnTo>
                  <a:pt x="182" y="292"/>
                </a:lnTo>
                <a:lnTo>
                  <a:pt x="183" y="313"/>
                </a:lnTo>
                <a:lnTo>
                  <a:pt x="185" y="333"/>
                </a:lnTo>
                <a:lnTo>
                  <a:pt x="189" y="353"/>
                </a:lnTo>
                <a:lnTo>
                  <a:pt x="195" y="371"/>
                </a:lnTo>
                <a:lnTo>
                  <a:pt x="230" y="378"/>
                </a:lnTo>
                <a:lnTo>
                  <a:pt x="264" y="381"/>
                </a:lnTo>
                <a:lnTo>
                  <a:pt x="299" y="385"/>
                </a:lnTo>
                <a:lnTo>
                  <a:pt x="334" y="385"/>
                </a:lnTo>
                <a:lnTo>
                  <a:pt x="368" y="385"/>
                </a:lnTo>
                <a:lnTo>
                  <a:pt x="404" y="381"/>
                </a:lnTo>
                <a:lnTo>
                  <a:pt x="439" y="378"/>
                </a:lnTo>
                <a:lnTo>
                  <a:pt x="474" y="371"/>
                </a:lnTo>
                <a:lnTo>
                  <a:pt x="479" y="353"/>
                </a:lnTo>
                <a:lnTo>
                  <a:pt x="483" y="333"/>
                </a:lnTo>
                <a:lnTo>
                  <a:pt x="486" y="313"/>
                </a:lnTo>
                <a:lnTo>
                  <a:pt x="487" y="292"/>
                </a:lnTo>
                <a:lnTo>
                  <a:pt x="486" y="276"/>
                </a:lnTo>
                <a:lnTo>
                  <a:pt x="485" y="259"/>
                </a:lnTo>
                <a:lnTo>
                  <a:pt x="482" y="244"/>
                </a:lnTo>
                <a:lnTo>
                  <a:pt x="479" y="229"/>
                </a:lnTo>
                <a:lnTo>
                  <a:pt x="474" y="214"/>
                </a:lnTo>
                <a:lnTo>
                  <a:pt x="469" y="200"/>
                </a:lnTo>
                <a:lnTo>
                  <a:pt x="463" y="187"/>
                </a:lnTo>
                <a:lnTo>
                  <a:pt x="456" y="175"/>
                </a:lnTo>
                <a:lnTo>
                  <a:pt x="449" y="163"/>
                </a:lnTo>
                <a:lnTo>
                  <a:pt x="441" y="151"/>
                </a:lnTo>
                <a:lnTo>
                  <a:pt x="432" y="142"/>
                </a:lnTo>
                <a:lnTo>
                  <a:pt x="422" y="132"/>
                </a:lnTo>
                <a:lnTo>
                  <a:pt x="413" y="123"/>
                </a:lnTo>
                <a:lnTo>
                  <a:pt x="402" y="116"/>
                </a:lnTo>
                <a:lnTo>
                  <a:pt x="392" y="110"/>
                </a:lnTo>
                <a:lnTo>
                  <a:pt x="380" y="104"/>
                </a:lnTo>
                <a:lnTo>
                  <a:pt x="380" y="104"/>
                </a:lnTo>
                <a:close/>
                <a:moveTo>
                  <a:pt x="152" y="171"/>
                </a:moveTo>
                <a:lnTo>
                  <a:pt x="152" y="169"/>
                </a:lnTo>
                <a:lnTo>
                  <a:pt x="152" y="166"/>
                </a:lnTo>
                <a:lnTo>
                  <a:pt x="152" y="160"/>
                </a:lnTo>
                <a:lnTo>
                  <a:pt x="151" y="155"/>
                </a:lnTo>
                <a:lnTo>
                  <a:pt x="149" y="150"/>
                </a:lnTo>
                <a:lnTo>
                  <a:pt x="145" y="146"/>
                </a:lnTo>
                <a:lnTo>
                  <a:pt x="142" y="143"/>
                </a:lnTo>
                <a:lnTo>
                  <a:pt x="137" y="141"/>
                </a:lnTo>
                <a:lnTo>
                  <a:pt x="132" y="139"/>
                </a:lnTo>
                <a:lnTo>
                  <a:pt x="127" y="138"/>
                </a:lnTo>
                <a:lnTo>
                  <a:pt x="127" y="129"/>
                </a:lnTo>
                <a:lnTo>
                  <a:pt x="114" y="129"/>
                </a:lnTo>
                <a:lnTo>
                  <a:pt x="114" y="138"/>
                </a:lnTo>
                <a:lnTo>
                  <a:pt x="107" y="139"/>
                </a:lnTo>
                <a:lnTo>
                  <a:pt x="101" y="141"/>
                </a:lnTo>
                <a:lnTo>
                  <a:pt x="96" y="143"/>
                </a:lnTo>
                <a:lnTo>
                  <a:pt x="91" y="146"/>
                </a:lnTo>
                <a:lnTo>
                  <a:pt x="89" y="151"/>
                </a:lnTo>
                <a:lnTo>
                  <a:pt x="87" y="155"/>
                </a:lnTo>
                <a:lnTo>
                  <a:pt x="85" y="160"/>
                </a:lnTo>
                <a:lnTo>
                  <a:pt x="84" y="166"/>
                </a:lnTo>
                <a:lnTo>
                  <a:pt x="85" y="175"/>
                </a:lnTo>
                <a:lnTo>
                  <a:pt x="88" y="182"/>
                </a:lnTo>
                <a:lnTo>
                  <a:pt x="91" y="187"/>
                </a:lnTo>
                <a:lnTo>
                  <a:pt x="96" y="192"/>
                </a:lnTo>
                <a:lnTo>
                  <a:pt x="103" y="198"/>
                </a:lnTo>
                <a:lnTo>
                  <a:pt x="114" y="204"/>
                </a:lnTo>
                <a:lnTo>
                  <a:pt x="120" y="209"/>
                </a:lnTo>
                <a:lnTo>
                  <a:pt x="123" y="213"/>
                </a:lnTo>
                <a:lnTo>
                  <a:pt x="124" y="219"/>
                </a:lnTo>
                <a:lnTo>
                  <a:pt x="124" y="227"/>
                </a:lnTo>
                <a:lnTo>
                  <a:pt x="124" y="230"/>
                </a:lnTo>
                <a:lnTo>
                  <a:pt x="123" y="232"/>
                </a:lnTo>
                <a:lnTo>
                  <a:pt x="121" y="234"/>
                </a:lnTo>
                <a:lnTo>
                  <a:pt x="118" y="234"/>
                </a:lnTo>
                <a:lnTo>
                  <a:pt x="116" y="233"/>
                </a:lnTo>
                <a:lnTo>
                  <a:pt x="114" y="232"/>
                </a:lnTo>
                <a:lnTo>
                  <a:pt x="114" y="227"/>
                </a:lnTo>
                <a:lnTo>
                  <a:pt x="114" y="218"/>
                </a:lnTo>
                <a:lnTo>
                  <a:pt x="114" y="211"/>
                </a:lnTo>
                <a:lnTo>
                  <a:pt x="85" y="211"/>
                </a:lnTo>
                <a:lnTo>
                  <a:pt x="85" y="217"/>
                </a:lnTo>
                <a:lnTo>
                  <a:pt x="85" y="225"/>
                </a:lnTo>
                <a:lnTo>
                  <a:pt x="88" y="232"/>
                </a:lnTo>
                <a:lnTo>
                  <a:pt x="90" y="238"/>
                </a:lnTo>
                <a:lnTo>
                  <a:pt x="94" y="243"/>
                </a:lnTo>
                <a:lnTo>
                  <a:pt x="98" y="246"/>
                </a:lnTo>
                <a:lnTo>
                  <a:pt x="103" y="249"/>
                </a:lnTo>
                <a:lnTo>
                  <a:pt x="108" y="251"/>
                </a:lnTo>
                <a:lnTo>
                  <a:pt x="114" y="251"/>
                </a:lnTo>
                <a:lnTo>
                  <a:pt x="114" y="263"/>
                </a:lnTo>
                <a:lnTo>
                  <a:pt x="127" y="263"/>
                </a:lnTo>
                <a:lnTo>
                  <a:pt x="127" y="252"/>
                </a:lnTo>
                <a:lnTo>
                  <a:pt x="134" y="250"/>
                </a:lnTo>
                <a:lnTo>
                  <a:pt x="139" y="247"/>
                </a:lnTo>
                <a:lnTo>
                  <a:pt x="144" y="245"/>
                </a:lnTo>
                <a:lnTo>
                  <a:pt x="148" y="241"/>
                </a:lnTo>
                <a:lnTo>
                  <a:pt x="151" y="237"/>
                </a:lnTo>
                <a:lnTo>
                  <a:pt x="154" y="231"/>
                </a:lnTo>
                <a:lnTo>
                  <a:pt x="155" y="225"/>
                </a:lnTo>
                <a:lnTo>
                  <a:pt x="155" y="217"/>
                </a:lnTo>
                <a:lnTo>
                  <a:pt x="155" y="209"/>
                </a:lnTo>
                <a:lnTo>
                  <a:pt x="152" y="202"/>
                </a:lnTo>
                <a:lnTo>
                  <a:pt x="150" y="196"/>
                </a:lnTo>
                <a:lnTo>
                  <a:pt x="147" y="192"/>
                </a:lnTo>
                <a:lnTo>
                  <a:pt x="141" y="187"/>
                </a:lnTo>
                <a:lnTo>
                  <a:pt x="131" y="182"/>
                </a:lnTo>
                <a:lnTo>
                  <a:pt x="122" y="176"/>
                </a:lnTo>
                <a:lnTo>
                  <a:pt x="116" y="172"/>
                </a:lnTo>
                <a:lnTo>
                  <a:pt x="115" y="169"/>
                </a:lnTo>
                <a:lnTo>
                  <a:pt x="114" y="163"/>
                </a:lnTo>
                <a:lnTo>
                  <a:pt x="114" y="159"/>
                </a:lnTo>
                <a:lnTo>
                  <a:pt x="115" y="157"/>
                </a:lnTo>
                <a:lnTo>
                  <a:pt x="116" y="155"/>
                </a:lnTo>
                <a:lnTo>
                  <a:pt x="118" y="155"/>
                </a:lnTo>
                <a:lnTo>
                  <a:pt x="122" y="155"/>
                </a:lnTo>
                <a:lnTo>
                  <a:pt x="123" y="157"/>
                </a:lnTo>
                <a:lnTo>
                  <a:pt x="124" y="160"/>
                </a:lnTo>
                <a:lnTo>
                  <a:pt x="124" y="166"/>
                </a:lnTo>
                <a:lnTo>
                  <a:pt x="124" y="171"/>
                </a:lnTo>
                <a:lnTo>
                  <a:pt x="152" y="171"/>
                </a:lnTo>
                <a:close/>
                <a:moveTo>
                  <a:pt x="156" y="87"/>
                </a:moveTo>
                <a:lnTo>
                  <a:pt x="170" y="92"/>
                </a:lnTo>
                <a:lnTo>
                  <a:pt x="183" y="102"/>
                </a:lnTo>
                <a:lnTo>
                  <a:pt x="195" y="112"/>
                </a:lnTo>
                <a:lnTo>
                  <a:pt x="205" y="125"/>
                </a:lnTo>
                <a:lnTo>
                  <a:pt x="192" y="143"/>
                </a:lnTo>
                <a:lnTo>
                  <a:pt x="181" y="163"/>
                </a:lnTo>
                <a:lnTo>
                  <a:pt x="171" y="183"/>
                </a:lnTo>
                <a:lnTo>
                  <a:pt x="163" y="204"/>
                </a:lnTo>
                <a:lnTo>
                  <a:pt x="157" y="225"/>
                </a:lnTo>
                <a:lnTo>
                  <a:pt x="152" y="247"/>
                </a:lnTo>
                <a:lnTo>
                  <a:pt x="150" y="270"/>
                </a:lnTo>
                <a:lnTo>
                  <a:pt x="149" y="292"/>
                </a:lnTo>
                <a:lnTo>
                  <a:pt x="149" y="299"/>
                </a:lnTo>
                <a:lnTo>
                  <a:pt x="149" y="306"/>
                </a:lnTo>
                <a:lnTo>
                  <a:pt x="115" y="306"/>
                </a:lnTo>
                <a:lnTo>
                  <a:pt x="80" y="305"/>
                </a:lnTo>
                <a:lnTo>
                  <a:pt x="46" y="301"/>
                </a:lnTo>
                <a:lnTo>
                  <a:pt x="10" y="295"/>
                </a:lnTo>
                <a:lnTo>
                  <a:pt x="6" y="280"/>
                </a:lnTo>
                <a:lnTo>
                  <a:pt x="3" y="265"/>
                </a:lnTo>
                <a:lnTo>
                  <a:pt x="1" y="250"/>
                </a:lnTo>
                <a:lnTo>
                  <a:pt x="0" y="233"/>
                </a:lnTo>
                <a:lnTo>
                  <a:pt x="1" y="222"/>
                </a:lnTo>
                <a:lnTo>
                  <a:pt x="2" y="209"/>
                </a:lnTo>
                <a:lnTo>
                  <a:pt x="3" y="197"/>
                </a:lnTo>
                <a:lnTo>
                  <a:pt x="6" y="186"/>
                </a:lnTo>
                <a:lnTo>
                  <a:pt x="9" y="175"/>
                </a:lnTo>
                <a:lnTo>
                  <a:pt x="13" y="164"/>
                </a:lnTo>
                <a:lnTo>
                  <a:pt x="17" y="155"/>
                </a:lnTo>
                <a:lnTo>
                  <a:pt x="22" y="145"/>
                </a:lnTo>
                <a:lnTo>
                  <a:pt x="27" y="136"/>
                </a:lnTo>
                <a:lnTo>
                  <a:pt x="33" y="128"/>
                </a:lnTo>
                <a:lnTo>
                  <a:pt x="40" y="119"/>
                </a:lnTo>
                <a:lnTo>
                  <a:pt x="46" y="111"/>
                </a:lnTo>
                <a:lnTo>
                  <a:pt x="54" y="105"/>
                </a:lnTo>
                <a:lnTo>
                  <a:pt x="61" y="99"/>
                </a:lnTo>
                <a:lnTo>
                  <a:pt x="69" y="94"/>
                </a:lnTo>
                <a:lnTo>
                  <a:pt x="77" y="89"/>
                </a:lnTo>
                <a:lnTo>
                  <a:pt x="77" y="68"/>
                </a:lnTo>
                <a:lnTo>
                  <a:pt x="83" y="68"/>
                </a:lnTo>
                <a:lnTo>
                  <a:pt x="60" y="16"/>
                </a:lnTo>
                <a:lnTo>
                  <a:pt x="90" y="7"/>
                </a:lnTo>
                <a:lnTo>
                  <a:pt x="98" y="24"/>
                </a:lnTo>
                <a:lnTo>
                  <a:pt x="108" y="4"/>
                </a:lnTo>
                <a:lnTo>
                  <a:pt x="134" y="8"/>
                </a:lnTo>
                <a:lnTo>
                  <a:pt x="132" y="29"/>
                </a:lnTo>
                <a:lnTo>
                  <a:pt x="150" y="4"/>
                </a:lnTo>
                <a:lnTo>
                  <a:pt x="176" y="17"/>
                </a:lnTo>
                <a:lnTo>
                  <a:pt x="152" y="68"/>
                </a:lnTo>
                <a:lnTo>
                  <a:pt x="156" y="68"/>
                </a:lnTo>
                <a:lnTo>
                  <a:pt x="156" y="87"/>
                </a:lnTo>
                <a:close/>
                <a:moveTo>
                  <a:pt x="577" y="87"/>
                </a:moveTo>
                <a:lnTo>
                  <a:pt x="587" y="90"/>
                </a:lnTo>
                <a:lnTo>
                  <a:pt x="595" y="95"/>
                </a:lnTo>
                <a:lnTo>
                  <a:pt x="603" y="101"/>
                </a:lnTo>
                <a:lnTo>
                  <a:pt x="611" y="108"/>
                </a:lnTo>
                <a:lnTo>
                  <a:pt x="618" y="115"/>
                </a:lnTo>
                <a:lnTo>
                  <a:pt x="625" y="123"/>
                </a:lnTo>
                <a:lnTo>
                  <a:pt x="631" y="132"/>
                </a:lnTo>
                <a:lnTo>
                  <a:pt x="637" y="142"/>
                </a:lnTo>
                <a:lnTo>
                  <a:pt x="643" y="151"/>
                </a:lnTo>
                <a:lnTo>
                  <a:pt x="648" y="162"/>
                </a:lnTo>
                <a:lnTo>
                  <a:pt x="651" y="172"/>
                </a:lnTo>
                <a:lnTo>
                  <a:pt x="655" y="184"/>
                </a:lnTo>
                <a:lnTo>
                  <a:pt x="657" y="196"/>
                </a:lnTo>
                <a:lnTo>
                  <a:pt x="659" y="207"/>
                </a:lnTo>
                <a:lnTo>
                  <a:pt x="661" y="220"/>
                </a:lnTo>
                <a:lnTo>
                  <a:pt x="661" y="233"/>
                </a:lnTo>
                <a:lnTo>
                  <a:pt x="661" y="250"/>
                </a:lnTo>
                <a:lnTo>
                  <a:pt x="658" y="265"/>
                </a:lnTo>
                <a:lnTo>
                  <a:pt x="655" y="280"/>
                </a:lnTo>
                <a:lnTo>
                  <a:pt x="651" y="295"/>
                </a:lnTo>
                <a:lnTo>
                  <a:pt x="618" y="301"/>
                </a:lnTo>
                <a:lnTo>
                  <a:pt x="584" y="305"/>
                </a:lnTo>
                <a:lnTo>
                  <a:pt x="551" y="306"/>
                </a:lnTo>
                <a:lnTo>
                  <a:pt x="519" y="306"/>
                </a:lnTo>
                <a:lnTo>
                  <a:pt x="520" y="299"/>
                </a:lnTo>
                <a:lnTo>
                  <a:pt x="520" y="292"/>
                </a:lnTo>
                <a:lnTo>
                  <a:pt x="519" y="279"/>
                </a:lnTo>
                <a:lnTo>
                  <a:pt x="519" y="267"/>
                </a:lnTo>
                <a:lnTo>
                  <a:pt x="517" y="254"/>
                </a:lnTo>
                <a:lnTo>
                  <a:pt x="515" y="243"/>
                </a:lnTo>
                <a:lnTo>
                  <a:pt x="515" y="243"/>
                </a:lnTo>
                <a:lnTo>
                  <a:pt x="520" y="246"/>
                </a:lnTo>
                <a:lnTo>
                  <a:pt x="524" y="249"/>
                </a:lnTo>
                <a:lnTo>
                  <a:pt x="529" y="251"/>
                </a:lnTo>
                <a:lnTo>
                  <a:pt x="535" y="251"/>
                </a:lnTo>
                <a:lnTo>
                  <a:pt x="535" y="263"/>
                </a:lnTo>
                <a:lnTo>
                  <a:pt x="548" y="263"/>
                </a:lnTo>
                <a:lnTo>
                  <a:pt x="548" y="252"/>
                </a:lnTo>
                <a:lnTo>
                  <a:pt x="555" y="250"/>
                </a:lnTo>
                <a:lnTo>
                  <a:pt x="561" y="247"/>
                </a:lnTo>
                <a:lnTo>
                  <a:pt x="566" y="245"/>
                </a:lnTo>
                <a:lnTo>
                  <a:pt x="569" y="241"/>
                </a:lnTo>
                <a:lnTo>
                  <a:pt x="573" y="237"/>
                </a:lnTo>
                <a:lnTo>
                  <a:pt x="575" y="231"/>
                </a:lnTo>
                <a:lnTo>
                  <a:pt x="576" y="225"/>
                </a:lnTo>
                <a:lnTo>
                  <a:pt x="576" y="217"/>
                </a:lnTo>
                <a:lnTo>
                  <a:pt x="576" y="209"/>
                </a:lnTo>
                <a:lnTo>
                  <a:pt x="574" y="202"/>
                </a:lnTo>
                <a:lnTo>
                  <a:pt x="571" y="196"/>
                </a:lnTo>
                <a:lnTo>
                  <a:pt x="568" y="192"/>
                </a:lnTo>
                <a:lnTo>
                  <a:pt x="562" y="187"/>
                </a:lnTo>
                <a:lnTo>
                  <a:pt x="553" y="182"/>
                </a:lnTo>
                <a:lnTo>
                  <a:pt x="543" y="176"/>
                </a:lnTo>
                <a:lnTo>
                  <a:pt x="537" y="172"/>
                </a:lnTo>
                <a:lnTo>
                  <a:pt x="536" y="169"/>
                </a:lnTo>
                <a:lnTo>
                  <a:pt x="535" y="163"/>
                </a:lnTo>
                <a:lnTo>
                  <a:pt x="535" y="159"/>
                </a:lnTo>
                <a:lnTo>
                  <a:pt x="536" y="157"/>
                </a:lnTo>
                <a:lnTo>
                  <a:pt x="537" y="155"/>
                </a:lnTo>
                <a:lnTo>
                  <a:pt x="540" y="155"/>
                </a:lnTo>
                <a:lnTo>
                  <a:pt x="543" y="155"/>
                </a:lnTo>
                <a:lnTo>
                  <a:pt x="544" y="157"/>
                </a:lnTo>
                <a:lnTo>
                  <a:pt x="546" y="160"/>
                </a:lnTo>
                <a:lnTo>
                  <a:pt x="546" y="166"/>
                </a:lnTo>
                <a:lnTo>
                  <a:pt x="546" y="171"/>
                </a:lnTo>
                <a:lnTo>
                  <a:pt x="574" y="171"/>
                </a:lnTo>
                <a:lnTo>
                  <a:pt x="574" y="169"/>
                </a:lnTo>
                <a:lnTo>
                  <a:pt x="574" y="166"/>
                </a:lnTo>
                <a:lnTo>
                  <a:pt x="574" y="160"/>
                </a:lnTo>
                <a:lnTo>
                  <a:pt x="573" y="155"/>
                </a:lnTo>
                <a:lnTo>
                  <a:pt x="570" y="150"/>
                </a:lnTo>
                <a:lnTo>
                  <a:pt x="567" y="146"/>
                </a:lnTo>
                <a:lnTo>
                  <a:pt x="563" y="143"/>
                </a:lnTo>
                <a:lnTo>
                  <a:pt x="559" y="141"/>
                </a:lnTo>
                <a:lnTo>
                  <a:pt x="554" y="139"/>
                </a:lnTo>
                <a:lnTo>
                  <a:pt x="548" y="138"/>
                </a:lnTo>
                <a:lnTo>
                  <a:pt x="548" y="129"/>
                </a:lnTo>
                <a:lnTo>
                  <a:pt x="535" y="129"/>
                </a:lnTo>
                <a:lnTo>
                  <a:pt x="535" y="138"/>
                </a:lnTo>
                <a:lnTo>
                  <a:pt x="528" y="139"/>
                </a:lnTo>
                <a:lnTo>
                  <a:pt x="522" y="141"/>
                </a:lnTo>
                <a:lnTo>
                  <a:pt x="517" y="143"/>
                </a:lnTo>
                <a:lnTo>
                  <a:pt x="514" y="146"/>
                </a:lnTo>
                <a:lnTo>
                  <a:pt x="510" y="151"/>
                </a:lnTo>
                <a:lnTo>
                  <a:pt x="508" y="155"/>
                </a:lnTo>
                <a:lnTo>
                  <a:pt x="507" y="160"/>
                </a:lnTo>
                <a:lnTo>
                  <a:pt x="506" y="166"/>
                </a:lnTo>
                <a:lnTo>
                  <a:pt x="507" y="175"/>
                </a:lnTo>
                <a:lnTo>
                  <a:pt x="509" y="182"/>
                </a:lnTo>
                <a:lnTo>
                  <a:pt x="513" y="187"/>
                </a:lnTo>
                <a:lnTo>
                  <a:pt x="517" y="192"/>
                </a:lnTo>
                <a:lnTo>
                  <a:pt x="524" y="198"/>
                </a:lnTo>
                <a:lnTo>
                  <a:pt x="535" y="204"/>
                </a:lnTo>
                <a:lnTo>
                  <a:pt x="541" y="209"/>
                </a:lnTo>
                <a:lnTo>
                  <a:pt x="544" y="213"/>
                </a:lnTo>
                <a:lnTo>
                  <a:pt x="546" y="219"/>
                </a:lnTo>
                <a:lnTo>
                  <a:pt x="546" y="227"/>
                </a:lnTo>
                <a:lnTo>
                  <a:pt x="546" y="230"/>
                </a:lnTo>
                <a:lnTo>
                  <a:pt x="544" y="232"/>
                </a:lnTo>
                <a:lnTo>
                  <a:pt x="542" y="234"/>
                </a:lnTo>
                <a:lnTo>
                  <a:pt x="540" y="234"/>
                </a:lnTo>
                <a:lnTo>
                  <a:pt x="537" y="233"/>
                </a:lnTo>
                <a:lnTo>
                  <a:pt x="536" y="232"/>
                </a:lnTo>
                <a:lnTo>
                  <a:pt x="535" y="227"/>
                </a:lnTo>
                <a:lnTo>
                  <a:pt x="535" y="218"/>
                </a:lnTo>
                <a:lnTo>
                  <a:pt x="535" y="211"/>
                </a:lnTo>
                <a:lnTo>
                  <a:pt x="507" y="211"/>
                </a:lnTo>
                <a:lnTo>
                  <a:pt x="503" y="198"/>
                </a:lnTo>
                <a:lnTo>
                  <a:pt x="499" y="186"/>
                </a:lnTo>
                <a:lnTo>
                  <a:pt x="494" y="175"/>
                </a:lnTo>
                <a:lnTo>
                  <a:pt x="488" y="163"/>
                </a:lnTo>
                <a:lnTo>
                  <a:pt x="481" y="152"/>
                </a:lnTo>
                <a:lnTo>
                  <a:pt x="474" y="142"/>
                </a:lnTo>
                <a:lnTo>
                  <a:pt x="467" y="131"/>
                </a:lnTo>
                <a:lnTo>
                  <a:pt x="459" y="122"/>
                </a:lnTo>
                <a:lnTo>
                  <a:pt x="468" y="111"/>
                </a:lnTo>
                <a:lnTo>
                  <a:pt x="478" y="103"/>
                </a:lnTo>
                <a:lnTo>
                  <a:pt x="488" y="95"/>
                </a:lnTo>
                <a:lnTo>
                  <a:pt x="499" y="89"/>
                </a:lnTo>
                <a:lnTo>
                  <a:pt x="499" y="68"/>
                </a:lnTo>
                <a:lnTo>
                  <a:pt x="505" y="68"/>
                </a:lnTo>
                <a:lnTo>
                  <a:pt x="481" y="16"/>
                </a:lnTo>
                <a:lnTo>
                  <a:pt x="512" y="7"/>
                </a:lnTo>
                <a:lnTo>
                  <a:pt x="520" y="24"/>
                </a:lnTo>
                <a:lnTo>
                  <a:pt x="529" y="4"/>
                </a:lnTo>
                <a:lnTo>
                  <a:pt x="555" y="8"/>
                </a:lnTo>
                <a:lnTo>
                  <a:pt x="554" y="29"/>
                </a:lnTo>
                <a:lnTo>
                  <a:pt x="571" y="4"/>
                </a:lnTo>
                <a:lnTo>
                  <a:pt x="597" y="17"/>
                </a:lnTo>
                <a:lnTo>
                  <a:pt x="574" y="68"/>
                </a:lnTo>
                <a:lnTo>
                  <a:pt x="577" y="68"/>
                </a:lnTo>
                <a:lnTo>
                  <a:pt x="577" y="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2" name="Google Shape;992;p37"/>
          <p:cNvSpPr/>
          <p:nvPr/>
        </p:nvSpPr>
        <p:spPr>
          <a:xfrm>
            <a:off x="5072825" y="823487"/>
            <a:ext cx="239977" cy="216502"/>
          </a:xfrm>
          <a:custGeom>
            <a:rect b="b" l="l" r="r" t="t"/>
            <a:pathLst>
              <a:path extrusionOk="0" h="498" w="556">
                <a:moveTo>
                  <a:pt x="195" y="131"/>
                </a:moveTo>
                <a:lnTo>
                  <a:pt x="198" y="132"/>
                </a:lnTo>
                <a:lnTo>
                  <a:pt x="202" y="133"/>
                </a:lnTo>
                <a:lnTo>
                  <a:pt x="206" y="135"/>
                </a:lnTo>
                <a:lnTo>
                  <a:pt x="208" y="138"/>
                </a:lnTo>
                <a:lnTo>
                  <a:pt x="210" y="141"/>
                </a:lnTo>
                <a:lnTo>
                  <a:pt x="211" y="145"/>
                </a:lnTo>
                <a:lnTo>
                  <a:pt x="213" y="149"/>
                </a:lnTo>
                <a:lnTo>
                  <a:pt x="213" y="153"/>
                </a:lnTo>
                <a:lnTo>
                  <a:pt x="213" y="158"/>
                </a:lnTo>
                <a:lnTo>
                  <a:pt x="211" y="162"/>
                </a:lnTo>
                <a:lnTo>
                  <a:pt x="210" y="166"/>
                </a:lnTo>
                <a:lnTo>
                  <a:pt x="208" y="169"/>
                </a:lnTo>
                <a:lnTo>
                  <a:pt x="206" y="172"/>
                </a:lnTo>
                <a:lnTo>
                  <a:pt x="202" y="174"/>
                </a:lnTo>
                <a:lnTo>
                  <a:pt x="198" y="175"/>
                </a:lnTo>
                <a:lnTo>
                  <a:pt x="195" y="176"/>
                </a:lnTo>
                <a:lnTo>
                  <a:pt x="191" y="175"/>
                </a:lnTo>
                <a:lnTo>
                  <a:pt x="188" y="174"/>
                </a:lnTo>
                <a:lnTo>
                  <a:pt x="184" y="172"/>
                </a:lnTo>
                <a:lnTo>
                  <a:pt x="182" y="169"/>
                </a:lnTo>
                <a:lnTo>
                  <a:pt x="180" y="166"/>
                </a:lnTo>
                <a:lnTo>
                  <a:pt x="179" y="162"/>
                </a:lnTo>
                <a:lnTo>
                  <a:pt x="177" y="158"/>
                </a:lnTo>
                <a:lnTo>
                  <a:pt x="177" y="153"/>
                </a:lnTo>
                <a:lnTo>
                  <a:pt x="177" y="149"/>
                </a:lnTo>
                <a:lnTo>
                  <a:pt x="179" y="145"/>
                </a:lnTo>
                <a:lnTo>
                  <a:pt x="180" y="141"/>
                </a:lnTo>
                <a:lnTo>
                  <a:pt x="182" y="138"/>
                </a:lnTo>
                <a:lnTo>
                  <a:pt x="184" y="135"/>
                </a:lnTo>
                <a:lnTo>
                  <a:pt x="188" y="133"/>
                </a:lnTo>
                <a:lnTo>
                  <a:pt x="191" y="132"/>
                </a:lnTo>
                <a:lnTo>
                  <a:pt x="195" y="131"/>
                </a:lnTo>
                <a:close/>
                <a:moveTo>
                  <a:pt x="318" y="254"/>
                </a:moveTo>
                <a:lnTo>
                  <a:pt x="322" y="254"/>
                </a:lnTo>
                <a:lnTo>
                  <a:pt x="325" y="255"/>
                </a:lnTo>
                <a:lnTo>
                  <a:pt x="329" y="257"/>
                </a:lnTo>
                <a:lnTo>
                  <a:pt x="331" y="260"/>
                </a:lnTo>
                <a:lnTo>
                  <a:pt x="333" y="263"/>
                </a:lnTo>
                <a:lnTo>
                  <a:pt x="335" y="267"/>
                </a:lnTo>
                <a:lnTo>
                  <a:pt x="336" y="272"/>
                </a:lnTo>
                <a:lnTo>
                  <a:pt x="336" y="276"/>
                </a:lnTo>
                <a:lnTo>
                  <a:pt x="336" y="281"/>
                </a:lnTo>
                <a:lnTo>
                  <a:pt x="335" y="284"/>
                </a:lnTo>
                <a:lnTo>
                  <a:pt x="333" y="288"/>
                </a:lnTo>
                <a:lnTo>
                  <a:pt x="331" y="291"/>
                </a:lnTo>
                <a:lnTo>
                  <a:pt x="329" y="295"/>
                </a:lnTo>
                <a:lnTo>
                  <a:pt x="325" y="296"/>
                </a:lnTo>
                <a:lnTo>
                  <a:pt x="322" y="297"/>
                </a:lnTo>
                <a:lnTo>
                  <a:pt x="318" y="299"/>
                </a:lnTo>
                <a:lnTo>
                  <a:pt x="315" y="297"/>
                </a:lnTo>
                <a:lnTo>
                  <a:pt x="311" y="296"/>
                </a:lnTo>
                <a:lnTo>
                  <a:pt x="308" y="295"/>
                </a:lnTo>
                <a:lnTo>
                  <a:pt x="305" y="291"/>
                </a:lnTo>
                <a:lnTo>
                  <a:pt x="303" y="288"/>
                </a:lnTo>
                <a:lnTo>
                  <a:pt x="302" y="284"/>
                </a:lnTo>
                <a:lnTo>
                  <a:pt x="301" y="281"/>
                </a:lnTo>
                <a:lnTo>
                  <a:pt x="301" y="276"/>
                </a:lnTo>
                <a:lnTo>
                  <a:pt x="301" y="272"/>
                </a:lnTo>
                <a:lnTo>
                  <a:pt x="302" y="267"/>
                </a:lnTo>
                <a:lnTo>
                  <a:pt x="303" y="263"/>
                </a:lnTo>
                <a:lnTo>
                  <a:pt x="305" y="260"/>
                </a:lnTo>
                <a:lnTo>
                  <a:pt x="308" y="257"/>
                </a:lnTo>
                <a:lnTo>
                  <a:pt x="311" y="255"/>
                </a:lnTo>
                <a:lnTo>
                  <a:pt x="315" y="254"/>
                </a:lnTo>
                <a:lnTo>
                  <a:pt x="318" y="254"/>
                </a:lnTo>
                <a:lnTo>
                  <a:pt x="318" y="254"/>
                </a:lnTo>
                <a:close/>
                <a:moveTo>
                  <a:pt x="258" y="254"/>
                </a:moveTo>
                <a:lnTo>
                  <a:pt x="262" y="254"/>
                </a:lnTo>
                <a:lnTo>
                  <a:pt x="265" y="255"/>
                </a:lnTo>
                <a:lnTo>
                  <a:pt x="268" y="257"/>
                </a:lnTo>
                <a:lnTo>
                  <a:pt x="271" y="260"/>
                </a:lnTo>
                <a:lnTo>
                  <a:pt x="274" y="263"/>
                </a:lnTo>
                <a:lnTo>
                  <a:pt x="275" y="267"/>
                </a:lnTo>
                <a:lnTo>
                  <a:pt x="276" y="272"/>
                </a:lnTo>
                <a:lnTo>
                  <a:pt x="276" y="276"/>
                </a:lnTo>
                <a:lnTo>
                  <a:pt x="276" y="281"/>
                </a:lnTo>
                <a:lnTo>
                  <a:pt x="275" y="284"/>
                </a:lnTo>
                <a:lnTo>
                  <a:pt x="274" y="288"/>
                </a:lnTo>
                <a:lnTo>
                  <a:pt x="271" y="291"/>
                </a:lnTo>
                <a:lnTo>
                  <a:pt x="268" y="295"/>
                </a:lnTo>
                <a:lnTo>
                  <a:pt x="265" y="296"/>
                </a:lnTo>
                <a:lnTo>
                  <a:pt x="262" y="297"/>
                </a:lnTo>
                <a:lnTo>
                  <a:pt x="258" y="299"/>
                </a:lnTo>
                <a:lnTo>
                  <a:pt x="255" y="297"/>
                </a:lnTo>
                <a:lnTo>
                  <a:pt x="251" y="296"/>
                </a:lnTo>
                <a:lnTo>
                  <a:pt x="248" y="295"/>
                </a:lnTo>
                <a:lnTo>
                  <a:pt x="245" y="291"/>
                </a:lnTo>
                <a:lnTo>
                  <a:pt x="243" y="288"/>
                </a:lnTo>
                <a:lnTo>
                  <a:pt x="242" y="284"/>
                </a:lnTo>
                <a:lnTo>
                  <a:pt x="241" y="281"/>
                </a:lnTo>
                <a:lnTo>
                  <a:pt x="240" y="276"/>
                </a:lnTo>
                <a:lnTo>
                  <a:pt x="241" y="272"/>
                </a:lnTo>
                <a:lnTo>
                  <a:pt x="242" y="267"/>
                </a:lnTo>
                <a:lnTo>
                  <a:pt x="243" y="263"/>
                </a:lnTo>
                <a:lnTo>
                  <a:pt x="245" y="260"/>
                </a:lnTo>
                <a:lnTo>
                  <a:pt x="248" y="257"/>
                </a:lnTo>
                <a:lnTo>
                  <a:pt x="251" y="255"/>
                </a:lnTo>
                <a:lnTo>
                  <a:pt x="255" y="254"/>
                </a:lnTo>
                <a:lnTo>
                  <a:pt x="258" y="254"/>
                </a:lnTo>
                <a:lnTo>
                  <a:pt x="258" y="254"/>
                </a:lnTo>
                <a:close/>
                <a:moveTo>
                  <a:pt x="288" y="195"/>
                </a:moveTo>
                <a:lnTo>
                  <a:pt x="296" y="195"/>
                </a:lnTo>
                <a:lnTo>
                  <a:pt x="304" y="196"/>
                </a:lnTo>
                <a:lnTo>
                  <a:pt x="312" y="199"/>
                </a:lnTo>
                <a:lnTo>
                  <a:pt x="319" y="201"/>
                </a:lnTo>
                <a:lnTo>
                  <a:pt x="326" y="205"/>
                </a:lnTo>
                <a:lnTo>
                  <a:pt x="333" y="209"/>
                </a:lnTo>
                <a:lnTo>
                  <a:pt x="340" y="214"/>
                </a:lnTo>
                <a:lnTo>
                  <a:pt x="346" y="219"/>
                </a:lnTo>
                <a:lnTo>
                  <a:pt x="351" y="225"/>
                </a:lnTo>
                <a:lnTo>
                  <a:pt x="356" y="232"/>
                </a:lnTo>
                <a:lnTo>
                  <a:pt x="360" y="237"/>
                </a:lnTo>
                <a:lnTo>
                  <a:pt x="364" y="246"/>
                </a:lnTo>
                <a:lnTo>
                  <a:pt x="366" y="253"/>
                </a:lnTo>
                <a:lnTo>
                  <a:pt x="369" y="261"/>
                </a:lnTo>
                <a:lnTo>
                  <a:pt x="370" y="269"/>
                </a:lnTo>
                <a:lnTo>
                  <a:pt x="370" y="277"/>
                </a:lnTo>
                <a:lnTo>
                  <a:pt x="370" y="286"/>
                </a:lnTo>
                <a:lnTo>
                  <a:pt x="369" y="294"/>
                </a:lnTo>
                <a:lnTo>
                  <a:pt x="366" y="302"/>
                </a:lnTo>
                <a:lnTo>
                  <a:pt x="364" y="309"/>
                </a:lnTo>
                <a:lnTo>
                  <a:pt x="360" y="316"/>
                </a:lnTo>
                <a:lnTo>
                  <a:pt x="356" y="323"/>
                </a:lnTo>
                <a:lnTo>
                  <a:pt x="351" y="330"/>
                </a:lnTo>
                <a:lnTo>
                  <a:pt x="346" y="336"/>
                </a:lnTo>
                <a:lnTo>
                  <a:pt x="340" y="341"/>
                </a:lnTo>
                <a:lnTo>
                  <a:pt x="333" y="345"/>
                </a:lnTo>
                <a:lnTo>
                  <a:pt x="326" y="350"/>
                </a:lnTo>
                <a:lnTo>
                  <a:pt x="319" y="354"/>
                </a:lnTo>
                <a:lnTo>
                  <a:pt x="312" y="356"/>
                </a:lnTo>
                <a:lnTo>
                  <a:pt x="304" y="358"/>
                </a:lnTo>
                <a:lnTo>
                  <a:pt x="296" y="360"/>
                </a:lnTo>
                <a:lnTo>
                  <a:pt x="288" y="360"/>
                </a:lnTo>
                <a:lnTo>
                  <a:pt x="279" y="360"/>
                </a:lnTo>
                <a:lnTo>
                  <a:pt x="271" y="358"/>
                </a:lnTo>
                <a:lnTo>
                  <a:pt x="263" y="356"/>
                </a:lnTo>
                <a:lnTo>
                  <a:pt x="256" y="354"/>
                </a:lnTo>
                <a:lnTo>
                  <a:pt x="248" y="350"/>
                </a:lnTo>
                <a:lnTo>
                  <a:pt x="242" y="345"/>
                </a:lnTo>
                <a:lnTo>
                  <a:pt x="235" y="341"/>
                </a:lnTo>
                <a:lnTo>
                  <a:pt x="229" y="336"/>
                </a:lnTo>
                <a:lnTo>
                  <a:pt x="224" y="330"/>
                </a:lnTo>
                <a:lnTo>
                  <a:pt x="220" y="323"/>
                </a:lnTo>
                <a:lnTo>
                  <a:pt x="215" y="316"/>
                </a:lnTo>
                <a:lnTo>
                  <a:pt x="211" y="309"/>
                </a:lnTo>
                <a:lnTo>
                  <a:pt x="209" y="302"/>
                </a:lnTo>
                <a:lnTo>
                  <a:pt x="207" y="294"/>
                </a:lnTo>
                <a:lnTo>
                  <a:pt x="206" y="286"/>
                </a:lnTo>
                <a:lnTo>
                  <a:pt x="206" y="277"/>
                </a:lnTo>
                <a:lnTo>
                  <a:pt x="206" y="269"/>
                </a:lnTo>
                <a:lnTo>
                  <a:pt x="207" y="261"/>
                </a:lnTo>
                <a:lnTo>
                  <a:pt x="209" y="253"/>
                </a:lnTo>
                <a:lnTo>
                  <a:pt x="211" y="246"/>
                </a:lnTo>
                <a:lnTo>
                  <a:pt x="215" y="237"/>
                </a:lnTo>
                <a:lnTo>
                  <a:pt x="220" y="232"/>
                </a:lnTo>
                <a:lnTo>
                  <a:pt x="224" y="225"/>
                </a:lnTo>
                <a:lnTo>
                  <a:pt x="229" y="219"/>
                </a:lnTo>
                <a:lnTo>
                  <a:pt x="235" y="214"/>
                </a:lnTo>
                <a:lnTo>
                  <a:pt x="242" y="209"/>
                </a:lnTo>
                <a:lnTo>
                  <a:pt x="248" y="205"/>
                </a:lnTo>
                <a:lnTo>
                  <a:pt x="256" y="201"/>
                </a:lnTo>
                <a:lnTo>
                  <a:pt x="263" y="199"/>
                </a:lnTo>
                <a:lnTo>
                  <a:pt x="271" y="196"/>
                </a:lnTo>
                <a:lnTo>
                  <a:pt x="279" y="195"/>
                </a:lnTo>
                <a:lnTo>
                  <a:pt x="288" y="195"/>
                </a:lnTo>
                <a:lnTo>
                  <a:pt x="288" y="195"/>
                </a:lnTo>
                <a:close/>
                <a:moveTo>
                  <a:pt x="382" y="131"/>
                </a:moveTo>
                <a:lnTo>
                  <a:pt x="386" y="132"/>
                </a:lnTo>
                <a:lnTo>
                  <a:pt x="389" y="133"/>
                </a:lnTo>
                <a:lnTo>
                  <a:pt x="392" y="135"/>
                </a:lnTo>
                <a:lnTo>
                  <a:pt x="394" y="138"/>
                </a:lnTo>
                <a:lnTo>
                  <a:pt x="397" y="141"/>
                </a:lnTo>
                <a:lnTo>
                  <a:pt x="399" y="145"/>
                </a:lnTo>
                <a:lnTo>
                  <a:pt x="400" y="149"/>
                </a:lnTo>
                <a:lnTo>
                  <a:pt x="400" y="153"/>
                </a:lnTo>
                <a:lnTo>
                  <a:pt x="400" y="158"/>
                </a:lnTo>
                <a:lnTo>
                  <a:pt x="399" y="162"/>
                </a:lnTo>
                <a:lnTo>
                  <a:pt x="397" y="166"/>
                </a:lnTo>
                <a:lnTo>
                  <a:pt x="394" y="169"/>
                </a:lnTo>
                <a:lnTo>
                  <a:pt x="392" y="172"/>
                </a:lnTo>
                <a:lnTo>
                  <a:pt x="389" y="174"/>
                </a:lnTo>
                <a:lnTo>
                  <a:pt x="386" y="175"/>
                </a:lnTo>
                <a:lnTo>
                  <a:pt x="382" y="176"/>
                </a:lnTo>
                <a:lnTo>
                  <a:pt x="378" y="175"/>
                </a:lnTo>
                <a:lnTo>
                  <a:pt x="376" y="174"/>
                </a:lnTo>
                <a:lnTo>
                  <a:pt x="372" y="172"/>
                </a:lnTo>
                <a:lnTo>
                  <a:pt x="370" y="169"/>
                </a:lnTo>
                <a:lnTo>
                  <a:pt x="367" y="166"/>
                </a:lnTo>
                <a:lnTo>
                  <a:pt x="365" y="162"/>
                </a:lnTo>
                <a:lnTo>
                  <a:pt x="364" y="158"/>
                </a:lnTo>
                <a:lnTo>
                  <a:pt x="364" y="153"/>
                </a:lnTo>
                <a:lnTo>
                  <a:pt x="364" y="149"/>
                </a:lnTo>
                <a:lnTo>
                  <a:pt x="365" y="145"/>
                </a:lnTo>
                <a:lnTo>
                  <a:pt x="367" y="141"/>
                </a:lnTo>
                <a:lnTo>
                  <a:pt x="370" y="138"/>
                </a:lnTo>
                <a:lnTo>
                  <a:pt x="372" y="135"/>
                </a:lnTo>
                <a:lnTo>
                  <a:pt x="376" y="133"/>
                </a:lnTo>
                <a:lnTo>
                  <a:pt x="378" y="132"/>
                </a:lnTo>
                <a:lnTo>
                  <a:pt x="382" y="131"/>
                </a:lnTo>
                <a:lnTo>
                  <a:pt x="382" y="131"/>
                </a:lnTo>
                <a:close/>
                <a:moveTo>
                  <a:pt x="398" y="451"/>
                </a:moveTo>
                <a:lnTo>
                  <a:pt x="456" y="498"/>
                </a:lnTo>
                <a:lnTo>
                  <a:pt x="515" y="498"/>
                </a:lnTo>
                <a:lnTo>
                  <a:pt x="492" y="375"/>
                </a:lnTo>
                <a:lnTo>
                  <a:pt x="502" y="361"/>
                </a:lnTo>
                <a:lnTo>
                  <a:pt x="511" y="345"/>
                </a:lnTo>
                <a:lnTo>
                  <a:pt x="519" y="329"/>
                </a:lnTo>
                <a:lnTo>
                  <a:pt x="526" y="313"/>
                </a:lnTo>
                <a:lnTo>
                  <a:pt x="531" y="295"/>
                </a:lnTo>
                <a:lnTo>
                  <a:pt x="534" y="277"/>
                </a:lnTo>
                <a:lnTo>
                  <a:pt x="537" y="260"/>
                </a:lnTo>
                <a:lnTo>
                  <a:pt x="538" y="241"/>
                </a:lnTo>
                <a:lnTo>
                  <a:pt x="538" y="227"/>
                </a:lnTo>
                <a:lnTo>
                  <a:pt x="537" y="214"/>
                </a:lnTo>
                <a:lnTo>
                  <a:pt x="534" y="200"/>
                </a:lnTo>
                <a:lnTo>
                  <a:pt x="531" y="187"/>
                </a:lnTo>
                <a:lnTo>
                  <a:pt x="527" y="174"/>
                </a:lnTo>
                <a:lnTo>
                  <a:pt x="524" y="162"/>
                </a:lnTo>
                <a:lnTo>
                  <a:pt x="518" y="151"/>
                </a:lnTo>
                <a:lnTo>
                  <a:pt x="512" y="139"/>
                </a:lnTo>
                <a:lnTo>
                  <a:pt x="525" y="119"/>
                </a:lnTo>
                <a:lnTo>
                  <a:pt x="534" y="100"/>
                </a:lnTo>
                <a:lnTo>
                  <a:pt x="542" y="83"/>
                </a:lnTo>
                <a:lnTo>
                  <a:pt x="547" y="64"/>
                </a:lnTo>
                <a:lnTo>
                  <a:pt x="552" y="47"/>
                </a:lnTo>
                <a:lnTo>
                  <a:pt x="554" y="31"/>
                </a:lnTo>
                <a:lnTo>
                  <a:pt x="555" y="16"/>
                </a:lnTo>
                <a:lnTo>
                  <a:pt x="556" y="0"/>
                </a:lnTo>
                <a:lnTo>
                  <a:pt x="537" y="3"/>
                </a:lnTo>
                <a:lnTo>
                  <a:pt x="518" y="5"/>
                </a:lnTo>
                <a:lnTo>
                  <a:pt x="500" y="9"/>
                </a:lnTo>
                <a:lnTo>
                  <a:pt x="484" y="14"/>
                </a:lnTo>
                <a:lnTo>
                  <a:pt x="468" y="20"/>
                </a:lnTo>
                <a:lnTo>
                  <a:pt x="453" y="29"/>
                </a:lnTo>
                <a:lnTo>
                  <a:pt x="440" y="37"/>
                </a:lnTo>
                <a:lnTo>
                  <a:pt x="427" y="46"/>
                </a:lnTo>
                <a:lnTo>
                  <a:pt x="416" y="39"/>
                </a:lnTo>
                <a:lnTo>
                  <a:pt x="404" y="33"/>
                </a:lnTo>
                <a:lnTo>
                  <a:pt x="391" y="27"/>
                </a:lnTo>
                <a:lnTo>
                  <a:pt x="378" y="22"/>
                </a:lnTo>
                <a:lnTo>
                  <a:pt x="365" y="18"/>
                </a:lnTo>
                <a:lnTo>
                  <a:pt x="351" y="13"/>
                </a:lnTo>
                <a:lnTo>
                  <a:pt x="338" y="11"/>
                </a:lnTo>
                <a:lnTo>
                  <a:pt x="324" y="7"/>
                </a:lnTo>
                <a:lnTo>
                  <a:pt x="324" y="64"/>
                </a:lnTo>
                <a:lnTo>
                  <a:pt x="240" y="64"/>
                </a:lnTo>
                <a:lnTo>
                  <a:pt x="240" y="9"/>
                </a:lnTo>
                <a:lnTo>
                  <a:pt x="224" y="11"/>
                </a:lnTo>
                <a:lnTo>
                  <a:pt x="210" y="14"/>
                </a:lnTo>
                <a:lnTo>
                  <a:pt x="196" y="18"/>
                </a:lnTo>
                <a:lnTo>
                  <a:pt x="183" y="23"/>
                </a:lnTo>
                <a:lnTo>
                  <a:pt x="170" y="29"/>
                </a:lnTo>
                <a:lnTo>
                  <a:pt x="157" y="34"/>
                </a:lnTo>
                <a:lnTo>
                  <a:pt x="144" y="41"/>
                </a:lnTo>
                <a:lnTo>
                  <a:pt x="133" y="50"/>
                </a:lnTo>
                <a:lnTo>
                  <a:pt x="120" y="39"/>
                </a:lnTo>
                <a:lnTo>
                  <a:pt x="106" y="30"/>
                </a:lnTo>
                <a:lnTo>
                  <a:pt x="92" y="22"/>
                </a:lnTo>
                <a:lnTo>
                  <a:pt x="75" y="14"/>
                </a:lnTo>
                <a:lnTo>
                  <a:pt x="59" y="10"/>
                </a:lnTo>
                <a:lnTo>
                  <a:pt x="40" y="5"/>
                </a:lnTo>
                <a:lnTo>
                  <a:pt x="20" y="3"/>
                </a:lnTo>
                <a:lnTo>
                  <a:pt x="0" y="0"/>
                </a:lnTo>
                <a:lnTo>
                  <a:pt x="1" y="16"/>
                </a:lnTo>
                <a:lnTo>
                  <a:pt x="2" y="32"/>
                </a:lnTo>
                <a:lnTo>
                  <a:pt x="6" y="49"/>
                </a:lnTo>
                <a:lnTo>
                  <a:pt x="9" y="67"/>
                </a:lnTo>
                <a:lnTo>
                  <a:pt x="15" y="86"/>
                </a:lnTo>
                <a:lnTo>
                  <a:pt x="24" y="105"/>
                </a:lnTo>
                <a:lnTo>
                  <a:pt x="29" y="114"/>
                </a:lnTo>
                <a:lnTo>
                  <a:pt x="35" y="125"/>
                </a:lnTo>
                <a:lnTo>
                  <a:pt x="41" y="134"/>
                </a:lnTo>
                <a:lnTo>
                  <a:pt x="48" y="145"/>
                </a:lnTo>
                <a:lnTo>
                  <a:pt x="44" y="155"/>
                </a:lnTo>
                <a:lnTo>
                  <a:pt x="39" y="167"/>
                </a:lnTo>
                <a:lnTo>
                  <a:pt x="35" y="179"/>
                </a:lnTo>
                <a:lnTo>
                  <a:pt x="32" y="191"/>
                </a:lnTo>
                <a:lnTo>
                  <a:pt x="29" y="203"/>
                </a:lnTo>
                <a:lnTo>
                  <a:pt x="28" y="215"/>
                </a:lnTo>
                <a:lnTo>
                  <a:pt x="27" y="228"/>
                </a:lnTo>
                <a:lnTo>
                  <a:pt x="27" y="241"/>
                </a:lnTo>
                <a:lnTo>
                  <a:pt x="27" y="261"/>
                </a:lnTo>
                <a:lnTo>
                  <a:pt x="31" y="281"/>
                </a:lnTo>
                <a:lnTo>
                  <a:pt x="35" y="300"/>
                </a:lnTo>
                <a:lnTo>
                  <a:pt x="41" y="318"/>
                </a:lnTo>
                <a:lnTo>
                  <a:pt x="48" y="337"/>
                </a:lnTo>
                <a:lnTo>
                  <a:pt x="58" y="354"/>
                </a:lnTo>
                <a:lnTo>
                  <a:pt x="68" y="370"/>
                </a:lnTo>
                <a:lnTo>
                  <a:pt x="81" y="387"/>
                </a:lnTo>
                <a:lnTo>
                  <a:pt x="60" y="498"/>
                </a:lnTo>
                <a:lnTo>
                  <a:pt x="119" y="498"/>
                </a:lnTo>
                <a:lnTo>
                  <a:pt x="174" y="455"/>
                </a:lnTo>
                <a:lnTo>
                  <a:pt x="186" y="459"/>
                </a:lnTo>
                <a:lnTo>
                  <a:pt x="198" y="464"/>
                </a:lnTo>
                <a:lnTo>
                  <a:pt x="211" y="468"/>
                </a:lnTo>
                <a:lnTo>
                  <a:pt x="225" y="471"/>
                </a:lnTo>
                <a:lnTo>
                  <a:pt x="240" y="473"/>
                </a:lnTo>
                <a:lnTo>
                  <a:pt x="254" y="475"/>
                </a:lnTo>
                <a:lnTo>
                  <a:pt x="268" y="476"/>
                </a:lnTo>
                <a:lnTo>
                  <a:pt x="282" y="477"/>
                </a:lnTo>
                <a:lnTo>
                  <a:pt x="298" y="476"/>
                </a:lnTo>
                <a:lnTo>
                  <a:pt x="313" y="475"/>
                </a:lnTo>
                <a:lnTo>
                  <a:pt x="328" y="473"/>
                </a:lnTo>
                <a:lnTo>
                  <a:pt x="343" y="470"/>
                </a:lnTo>
                <a:lnTo>
                  <a:pt x="357" y="466"/>
                </a:lnTo>
                <a:lnTo>
                  <a:pt x="371" y="462"/>
                </a:lnTo>
                <a:lnTo>
                  <a:pt x="385" y="457"/>
                </a:lnTo>
                <a:lnTo>
                  <a:pt x="398" y="451"/>
                </a:lnTo>
                <a:lnTo>
                  <a:pt x="398" y="4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3" name="Google Shape;993;p37"/>
          <p:cNvSpPr/>
          <p:nvPr/>
        </p:nvSpPr>
        <p:spPr>
          <a:xfrm>
            <a:off x="5075432" y="1201714"/>
            <a:ext cx="263454" cy="245194"/>
          </a:xfrm>
          <a:custGeom>
            <a:rect b="b" l="l" r="r" t="t"/>
            <a:pathLst>
              <a:path extrusionOk="0" h="566" w="607">
                <a:moveTo>
                  <a:pt x="28" y="142"/>
                </a:moveTo>
                <a:lnTo>
                  <a:pt x="53" y="139"/>
                </a:lnTo>
                <a:lnTo>
                  <a:pt x="79" y="137"/>
                </a:lnTo>
                <a:lnTo>
                  <a:pt x="105" y="136"/>
                </a:lnTo>
                <a:lnTo>
                  <a:pt x="130" y="136"/>
                </a:lnTo>
                <a:lnTo>
                  <a:pt x="113" y="135"/>
                </a:lnTo>
                <a:lnTo>
                  <a:pt x="95" y="134"/>
                </a:lnTo>
                <a:lnTo>
                  <a:pt x="79" y="131"/>
                </a:lnTo>
                <a:lnTo>
                  <a:pt x="61" y="130"/>
                </a:lnTo>
                <a:lnTo>
                  <a:pt x="55" y="129"/>
                </a:lnTo>
                <a:lnTo>
                  <a:pt x="51" y="127"/>
                </a:lnTo>
                <a:lnTo>
                  <a:pt x="46" y="124"/>
                </a:lnTo>
                <a:lnTo>
                  <a:pt x="41" y="121"/>
                </a:lnTo>
                <a:lnTo>
                  <a:pt x="38" y="117"/>
                </a:lnTo>
                <a:lnTo>
                  <a:pt x="35" y="112"/>
                </a:lnTo>
                <a:lnTo>
                  <a:pt x="33" y="108"/>
                </a:lnTo>
                <a:lnTo>
                  <a:pt x="33" y="102"/>
                </a:lnTo>
                <a:lnTo>
                  <a:pt x="33" y="84"/>
                </a:lnTo>
                <a:lnTo>
                  <a:pt x="33" y="68"/>
                </a:lnTo>
                <a:lnTo>
                  <a:pt x="33" y="50"/>
                </a:lnTo>
                <a:lnTo>
                  <a:pt x="33" y="34"/>
                </a:lnTo>
                <a:lnTo>
                  <a:pt x="33" y="28"/>
                </a:lnTo>
                <a:lnTo>
                  <a:pt x="35" y="23"/>
                </a:lnTo>
                <a:lnTo>
                  <a:pt x="38" y="19"/>
                </a:lnTo>
                <a:lnTo>
                  <a:pt x="41" y="15"/>
                </a:lnTo>
                <a:lnTo>
                  <a:pt x="46" y="12"/>
                </a:lnTo>
                <a:lnTo>
                  <a:pt x="51" y="8"/>
                </a:lnTo>
                <a:lnTo>
                  <a:pt x="55" y="7"/>
                </a:lnTo>
                <a:lnTo>
                  <a:pt x="61" y="6"/>
                </a:lnTo>
                <a:lnTo>
                  <a:pt x="95" y="3"/>
                </a:lnTo>
                <a:lnTo>
                  <a:pt x="130" y="1"/>
                </a:lnTo>
                <a:lnTo>
                  <a:pt x="164" y="0"/>
                </a:lnTo>
                <a:lnTo>
                  <a:pt x="200" y="0"/>
                </a:lnTo>
                <a:lnTo>
                  <a:pt x="234" y="0"/>
                </a:lnTo>
                <a:lnTo>
                  <a:pt x="269" y="1"/>
                </a:lnTo>
                <a:lnTo>
                  <a:pt x="303" y="3"/>
                </a:lnTo>
                <a:lnTo>
                  <a:pt x="338" y="6"/>
                </a:lnTo>
                <a:lnTo>
                  <a:pt x="343" y="7"/>
                </a:lnTo>
                <a:lnTo>
                  <a:pt x="349" y="8"/>
                </a:lnTo>
                <a:lnTo>
                  <a:pt x="353" y="12"/>
                </a:lnTo>
                <a:lnTo>
                  <a:pt x="357" y="14"/>
                </a:lnTo>
                <a:lnTo>
                  <a:pt x="360" y="19"/>
                </a:lnTo>
                <a:lnTo>
                  <a:pt x="364" y="23"/>
                </a:lnTo>
                <a:lnTo>
                  <a:pt x="365" y="28"/>
                </a:lnTo>
                <a:lnTo>
                  <a:pt x="365" y="34"/>
                </a:lnTo>
                <a:lnTo>
                  <a:pt x="365" y="50"/>
                </a:lnTo>
                <a:lnTo>
                  <a:pt x="365" y="68"/>
                </a:lnTo>
                <a:lnTo>
                  <a:pt x="365" y="84"/>
                </a:lnTo>
                <a:lnTo>
                  <a:pt x="365" y="102"/>
                </a:lnTo>
                <a:lnTo>
                  <a:pt x="365" y="108"/>
                </a:lnTo>
                <a:lnTo>
                  <a:pt x="364" y="112"/>
                </a:lnTo>
                <a:lnTo>
                  <a:pt x="360" y="117"/>
                </a:lnTo>
                <a:lnTo>
                  <a:pt x="357" y="121"/>
                </a:lnTo>
                <a:lnTo>
                  <a:pt x="353" y="124"/>
                </a:lnTo>
                <a:lnTo>
                  <a:pt x="349" y="127"/>
                </a:lnTo>
                <a:lnTo>
                  <a:pt x="343" y="129"/>
                </a:lnTo>
                <a:lnTo>
                  <a:pt x="338" y="130"/>
                </a:lnTo>
                <a:lnTo>
                  <a:pt x="312" y="132"/>
                </a:lnTo>
                <a:lnTo>
                  <a:pt x="288" y="135"/>
                </a:lnTo>
                <a:lnTo>
                  <a:pt x="263" y="136"/>
                </a:lnTo>
                <a:lnTo>
                  <a:pt x="237" y="137"/>
                </a:lnTo>
                <a:lnTo>
                  <a:pt x="255" y="138"/>
                </a:lnTo>
                <a:lnTo>
                  <a:pt x="271" y="139"/>
                </a:lnTo>
                <a:lnTo>
                  <a:pt x="288" y="141"/>
                </a:lnTo>
                <a:lnTo>
                  <a:pt x="304" y="142"/>
                </a:lnTo>
                <a:lnTo>
                  <a:pt x="310" y="143"/>
                </a:lnTo>
                <a:lnTo>
                  <a:pt x="315" y="144"/>
                </a:lnTo>
                <a:lnTo>
                  <a:pt x="321" y="147"/>
                </a:lnTo>
                <a:lnTo>
                  <a:pt x="324" y="150"/>
                </a:lnTo>
                <a:lnTo>
                  <a:pt x="328" y="155"/>
                </a:lnTo>
                <a:lnTo>
                  <a:pt x="330" y="159"/>
                </a:lnTo>
                <a:lnTo>
                  <a:pt x="332" y="164"/>
                </a:lnTo>
                <a:lnTo>
                  <a:pt x="332" y="170"/>
                </a:lnTo>
                <a:lnTo>
                  <a:pt x="332" y="203"/>
                </a:lnTo>
                <a:lnTo>
                  <a:pt x="318" y="211"/>
                </a:lnTo>
                <a:lnTo>
                  <a:pt x="305" y="219"/>
                </a:lnTo>
                <a:lnTo>
                  <a:pt x="294" y="230"/>
                </a:lnTo>
                <a:lnTo>
                  <a:pt x="282" y="240"/>
                </a:lnTo>
                <a:lnTo>
                  <a:pt x="269" y="255"/>
                </a:lnTo>
                <a:lnTo>
                  <a:pt x="257" y="270"/>
                </a:lnTo>
                <a:lnTo>
                  <a:pt x="228" y="272"/>
                </a:lnTo>
                <a:lnTo>
                  <a:pt x="200" y="273"/>
                </a:lnTo>
                <a:lnTo>
                  <a:pt x="170" y="273"/>
                </a:lnTo>
                <a:lnTo>
                  <a:pt x="142" y="273"/>
                </a:lnTo>
                <a:lnTo>
                  <a:pt x="114" y="272"/>
                </a:lnTo>
                <a:lnTo>
                  <a:pt x="85" y="271"/>
                </a:lnTo>
                <a:lnTo>
                  <a:pt x="56" y="269"/>
                </a:lnTo>
                <a:lnTo>
                  <a:pt x="28" y="266"/>
                </a:lnTo>
                <a:lnTo>
                  <a:pt x="22" y="265"/>
                </a:lnTo>
                <a:lnTo>
                  <a:pt x="17" y="263"/>
                </a:lnTo>
                <a:lnTo>
                  <a:pt x="12" y="260"/>
                </a:lnTo>
                <a:lnTo>
                  <a:pt x="8" y="257"/>
                </a:lnTo>
                <a:lnTo>
                  <a:pt x="5" y="253"/>
                </a:lnTo>
                <a:lnTo>
                  <a:pt x="2" y="249"/>
                </a:lnTo>
                <a:lnTo>
                  <a:pt x="0" y="243"/>
                </a:lnTo>
                <a:lnTo>
                  <a:pt x="0" y="238"/>
                </a:lnTo>
                <a:lnTo>
                  <a:pt x="0" y="220"/>
                </a:lnTo>
                <a:lnTo>
                  <a:pt x="0" y="204"/>
                </a:lnTo>
                <a:lnTo>
                  <a:pt x="0" y="186"/>
                </a:lnTo>
                <a:lnTo>
                  <a:pt x="0" y="170"/>
                </a:lnTo>
                <a:lnTo>
                  <a:pt x="0" y="164"/>
                </a:lnTo>
                <a:lnTo>
                  <a:pt x="2" y="159"/>
                </a:lnTo>
                <a:lnTo>
                  <a:pt x="5" y="155"/>
                </a:lnTo>
                <a:lnTo>
                  <a:pt x="8" y="150"/>
                </a:lnTo>
                <a:lnTo>
                  <a:pt x="12" y="147"/>
                </a:lnTo>
                <a:lnTo>
                  <a:pt x="17" y="144"/>
                </a:lnTo>
                <a:lnTo>
                  <a:pt x="22" y="143"/>
                </a:lnTo>
                <a:lnTo>
                  <a:pt x="28" y="142"/>
                </a:lnTo>
                <a:close/>
                <a:moveTo>
                  <a:pt x="431" y="215"/>
                </a:moveTo>
                <a:lnTo>
                  <a:pt x="413" y="216"/>
                </a:lnTo>
                <a:lnTo>
                  <a:pt x="396" y="218"/>
                </a:lnTo>
                <a:lnTo>
                  <a:pt x="379" y="223"/>
                </a:lnTo>
                <a:lnTo>
                  <a:pt x="363" y="229"/>
                </a:lnTo>
                <a:lnTo>
                  <a:pt x="348" y="236"/>
                </a:lnTo>
                <a:lnTo>
                  <a:pt x="333" y="245"/>
                </a:lnTo>
                <a:lnTo>
                  <a:pt x="319" y="255"/>
                </a:lnTo>
                <a:lnTo>
                  <a:pt x="306" y="266"/>
                </a:lnTo>
                <a:lnTo>
                  <a:pt x="296" y="279"/>
                </a:lnTo>
                <a:lnTo>
                  <a:pt x="285" y="292"/>
                </a:lnTo>
                <a:lnTo>
                  <a:pt x="277" y="306"/>
                </a:lnTo>
                <a:lnTo>
                  <a:pt x="269" y="321"/>
                </a:lnTo>
                <a:lnTo>
                  <a:pt x="263" y="338"/>
                </a:lnTo>
                <a:lnTo>
                  <a:pt x="260" y="355"/>
                </a:lnTo>
                <a:lnTo>
                  <a:pt x="256" y="372"/>
                </a:lnTo>
                <a:lnTo>
                  <a:pt x="256" y="391"/>
                </a:lnTo>
                <a:lnTo>
                  <a:pt x="256" y="408"/>
                </a:lnTo>
                <a:lnTo>
                  <a:pt x="260" y="426"/>
                </a:lnTo>
                <a:lnTo>
                  <a:pt x="263" y="442"/>
                </a:lnTo>
                <a:lnTo>
                  <a:pt x="269" y="459"/>
                </a:lnTo>
                <a:lnTo>
                  <a:pt x="277" y="474"/>
                </a:lnTo>
                <a:lnTo>
                  <a:pt x="285" y="488"/>
                </a:lnTo>
                <a:lnTo>
                  <a:pt x="296" y="502"/>
                </a:lnTo>
                <a:lnTo>
                  <a:pt x="306" y="514"/>
                </a:lnTo>
                <a:lnTo>
                  <a:pt x="319" y="526"/>
                </a:lnTo>
                <a:lnTo>
                  <a:pt x="333" y="536"/>
                </a:lnTo>
                <a:lnTo>
                  <a:pt x="348" y="544"/>
                </a:lnTo>
                <a:lnTo>
                  <a:pt x="363" y="551"/>
                </a:lnTo>
                <a:lnTo>
                  <a:pt x="379" y="557"/>
                </a:lnTo>
                <a:lnTo>
                  <a:pt x="396" y="562"/>
                </a:lnTo>
                <a:lnTo>
                  <a:pt x="413" y="564"/>
                </a:lnTo>
                <a:lnTo>
                  <a:pt x="431" y="566"/>
                </a:lnTo>
                <a:lnTo>
                  <a:pt x="450" y="564"/>
                </a:lnTo>
                <a:lnTo>
                  <a:pt x="466" y="562"/>
                </a:lnTo>
                <a:lnTo>
                  <a:pt x="484" y="557"/>
                </a:lnTo>
                <a:lnTo>
                  <a:pt x="499" y="551"/>
                </a:lnTo>
                <a:lnTo>
                  <a:pt x="515" y="544"/>
                </a:lnTo>
                <a:lnTo>
                  <a:pt x="530" y="536"/>
                </a:lnTo>
                <a:lnTo>
                  <a:pt x="542" y="526"/>
                </a:lnTo>
                <a:lnTo>
                  <a:pt x="555" y="514"/>
                </a:lnTo>
                <a:lnTo>
                  <a:pt x="567" y="502"/>
                </a:lnTo>
                <a:lnTo>
                  <a:pt x="576" y="488"/>
                </a:lnTo>
                <a:lnTo>
                  <a:pt x="586" y="474"/>
                </a:lnTo>
                <a:lnTo>
                  <a:pt x="593" y="459"/>
                </a:lnTo>
                <a:lnTo>
                  <a:pt x="599" y="442"/>
                </a:lnTo>
                <a:lnTo>
                  <a:pt x="603" y="426"/>
                </a:lnTo>
                <a:lnTo>
                  <a:pt x="606" y="408"/>
                </a:lnTo>
                <a:lnTo>
                  <a:pt x="607" y="391"/>
                </a:lnTo>
                <a:lnTo>
                  <a:pt x="606" y="372"/>
                </a:lnTo>
                <a:lnTo>
                  <a:pt x="603" y="355"/>
                </a:lnTo>
                <a:lnTo>
                  <a:pt x="599" y="338"/>
                </a:lnTo>
                <a:lnTo>
                  <a:pt x="593" y="321"/>
                </a:lnTo>
                <a:lnTo>
                  <a:pt x="586" y="306"/>
                </a:lnTo>
                <a:lnTo>
                  <a:pt x="576" y="292"/>
                </a:lnTo>
                <a:lnTo>
                  <a:pt x="567" y="279"/>
                </a:lnTo>
                <a:lnTo>
                  <a:pt x="555" y="266"/>
                </a:lnTo>
                <a:lnTo>
                  <a:pt x="542" y="255"/>
                </a:lnTo>
                <a:lnTo>
                  <a:pt x="530" y="245"/>
                </a:lnTo>
                <a:lnTo>
                  <a:pt x="515" y="236"/>
                </a:lnTo>
                <a:lnTo>
                  <a:pt x="499" y="229"/>
                </a:lnTo>
                <a:lnTo>
                  <a:pt x="484" y="223"/>
                </a:lnTo>
                <a:lnTo>
                  <a:pt x="466" y="218"/>
                </a:lnTo>
                <a:lnTo>
                  <a:pt x="450" y="216"/>
                </a:lnTo>
                <a:lnTo>
                  <a:pt x="431" y="215"/>
                </a:lnTo>
                <a:lnTo>
                  <a:pt x="431" y="215"/>
                </a:lnTo>
                <a:close/>
                <a:moveTo>
                  <a:pt x="499" y="263"/>
                </a:moveTo>
                <a:lnTo>
                  <a:pt x="499" y="263"/>
                </a:lnTo>
                <a:lnTo>
                  <a:pt x="498" y="262"/>
                </a:lnTo>
                <a:lnTo>
                  <a:pt x="497" y="262"/>
                </a:lnTo>
                <a:lnTo>
                  <a:pt x="497" y="262"/>
                </a:lnTo>
                <a:lnTo>
                  <a:pt x="495" y="260"/>
                </a:lnTo>
                <a:lnTo>
                  <a:pt x="494" y="260"/>
                </a:lnTo>
                <a:lnTo>
                  <a:pt x="494" y="260"/>
                </a:lnTo>
                <a:lnTo>
                  <a:pt x="493" y="259"/>
                </a:lnTo>
                <a:lnTo>
                  <a:pt x="492" y="259"/>
                </a:lnTo>
                <a:lnTo>
                  <a:pt x="492" y="259"/>
                </a:lnTo>
                <a:lnTo>
                  <a:pt x="491" y="258"/>
                </a:lnTo>
                <a:lnTo>
                  <a:pt x="490" y="258"/>
                </a:lnTo>
                <a:lnTo>
                  <a:pt x="490" y="258"/>
                </a:lnTo>
                <a:lnTo>
                  <a:pt x="488" y="258"/>
                </a:lnTo>
                <a:lnTo>
                  <a:pt x="487" y="257"/>
                </a:lnTo>
                <a:lnTo>
                  <a:pt x="486" y="257"/>
                </a:lnTo>
                <a:lnTo>
                  <a:pt x="486" y="257"/>
                </a:lnTo>
                <a:lnTo>
                  <a:pt x="485" y="256"/>
                </a:lnTo>
                <a:lnTo>
                  <a:pt x="484" y="256"/>
                </a:lnTo>
                <a:lnTo>
                  <a:pt x="484" y="256"/>
                </a:lnTo>
                <a:lnTo>
                  <a:pt x="483" y="256"/>
                </a:lnTo>
                <a:lnTo>
                  <a:pt x="477" y="271"/>
                </a:lnTo>
                <a:lnTo>
                  <a:pt x="478" y="271"/>
                </a:lnTo>
                <a:lnTo>
                  <a:pt x="478" y="271"/>
                </a:lnTo>
                <a:lnTo>
                  <a:pt x="479" y="271"/>
                </a:lnTo>
                <a:lnTo>
                  <a:pt x="479" y="272"/>
                </a:lnTo>
                <a:lnTo>
                  <a:pt x="480" y="272"/>
                </a:lnTo>
                <a:lnTo>
                  <a:pt x="481" y="272"/>
                </a:lnTo>
                <a:lnTo>
                  <a:pt x="481" y="273"/>
                </a:lnTo>
                <a:lnTo>
                  <a:pt x="483" y="273"/>
                </a:lnTo>
                <a:lnTo>
                  <a:pt x="483" y="273"/>
                </a:lnTo>
                <a:lnTo>
                  <a:pt x="484" y="273"/>
                </a:lnTo>
                <a:lnTo>
                  <a:pt x="485" y="274"/>
                </a:lnTo>
                <a:lnTo>
                  <a:pt x="485" y="274"/>
                </a:lnTo>
                <a:lnTo>
                  <a:pt x="486" y="274"/>
                </a:lnTo>
                <a:lnTo>
                  <a:pt x="486" y="274"/>
                </a:lnTo>
                <a:lnTo>
                  <a:pt x="487" y="276"/>
                </a:lnTo>
                <a:lnTo>
                  <a:pt x="488" y="276"/>
                </a:lnTo>
                <a:lnTo>
                  <a:pt x="488" y="276"/>
                </a:lnTo>
                <a:lnTo>
                  <a:pt x="490" y="277"/>
                </a:lnTo>
                <a:lnTo>
                  <a:pt x="490" y="277"/>
                </a:lnTo>
                <a:lnTo>
                  <a:pt x="491" y="277"/>
                </a:lnTo>
                <a:lnTo>
                  <a:pt x="491" y="277"/>
                </a:lnTo>
                <a:lnTo>
                  <a:pt x="499" y="263"/>
                </a:lnTo>
                <a:close/>
                <a:moveTo>
                  <a:pt x="540" y="296"/>
                </a:moveTo>
                <a:lnTo>
                  <a:pt x="540" y="296"/>
                </a:lnTo>
                <a:lnTo>
                  <a:pt x="539" y="294"/>
                </a:lnTo>
                <a:lnTo>
                  <a:pt x="539" y="293"/>
                </a:lnTo>
                <a:lnTo>
                  <a:pt x="538" y="293"/>
                </a:lnTo>
                <a:lnTo>
                  <a:pt x="538" y="292"/>
                </a:lnTo>
                <a:lnTo>
                  <a:pt x="537" y="292"/>
                </a:lnTo>
                <a:lnTo>
                  <a:pt x="537" y="291"/>
                </a:lnTo>
                <a:lnTo>
                  <a:pt x="535" y="291"/>
                </a:lnTo>
                <a:lnTo>
                  <a:pt x="535" y="290"/>
                </a:lnTo>
                <a:lnTo>
                  <a:pt x="534" y="290"/>
                </a:lnTo>
                <a:lnTo>
                  <a:pt x="534" y="289"/>
                </a:lnTo>
                <a:lnTo>
                  <a:pt x="533" y="289"/>
                </a:lnTo>
                <a:lnTo>
                  <a:pt x="533" y="287"/>
                </a:lnTo>
                <a:lnTo>
                  <a:pt x="532" y="287"/>
                </a:lnTo>
                <a:lnTo>
                  <a:pt x="532" y="286"/>
                </a:lnTo>
                <a:lnTo>
                  <a:pt x="531" y="286"/>
                </a:lnTo>
                <a:lnTo>
                  <a:pt x="531" y="285"/>
                </a:lnTo>
                <a:lnTo>
                  <a:pt x="530" y="285"/>
                </a:lnTo>
                <a:lnTo>
                  <a:pt x="530" y="284"/>
                </a:lnTo>
                <a:lnTo>
                  <a:pt x="528" y="284"/>
                </a:lnTo>
                <a:lnTo>
                  <a:pt x="527" y="283"/>
                </a:lnTo>
                <a:lnTo>
                  <a:pt x="517" y="296"/>
                </a:lnTo>
                <a:lnTo>
                  <a:pt x="517" y="296"/>
                </a:lnTo>
                <a:lnTo>
                  <a:pt x="518" y="296"/>
                </a:lnTo>
                <a:lnTo>
                  <a:pt x="518" y="297"/>
                </a:lnTo>
                <a:lnTo>
                  <a:pt x="519" y="297"/>
                </a:lnTo>
                <a:lnTo>
                  <a:pt x="519" y="298"/>
                </a:lnTo>
                <a:lnTo>
                  <a:pt x="520" y="298"/>
                </a:lnTo>
                <a:lnTo>
                  <a:pt x="520" y="299"/>
                </a:lnTo>
                <a:lnTo>
                  <a:pt x="521" y="299"/>
                </a:lnTo>
                <a:lnTo>
                  <a:pt x="521" y="300"/>
                </a:lnTo>
                <a:lnTo>
                  <a:pt x="522" y="300"/>
                </a:lnTo>
                <a:lnTo>
                  <a:pt x="522" y="301"/>
                </a:lnTo>
                <a:lnTo>
                  <a:pt x="524" y="301"/>
                </a:lnTo>
                <a:lnTo>
                  <a:pt x="524" y="301"/>
                </a:lnTo>
                <a:lnTo>
                  <a:pt x="525" y="303"/>
                </a:lnTo>
                <a:lnTo>
                  <a:pt x="525" y="303"/>
                </a:lnTo>
                <a:lnTo>
                  <a:pt x="525" y="304"/>
                </a:lnTo>
                <a:lnTo>
                  <a:pt x="526" y="304"/>
                </a:lnTo>
                <a:lnTo>
                  <a:pt x="526" y="305"/>
                </a:lnTo>
                <a:lnTo>
                  <a:pt x="527" y="305"/>
                </a:lnTo>
                <a:lnTo>
                  <a:pt x="527" y="306"/>
                </a:lnTo>
                <a:lnTo>
                  <a:pt x="527" y="306"/>
                </a:lnTo>
                <a:lnTo>
                  <a:pt x="540" y="296"/>
                </a:lnTo>
                <a:close/>
                <a:moveTo>
                  <a:pt x="567" y="340"/>
                </a:moveTo>
                <a:lnTo>
                  <a:pt x="567" y="340"/>
                </a:lnTo>
                <a:lnTo>
                  <a:pt x="566" y="339"/>
                </a:lnTo>
                <a:lnTo>
                  <a:pt x="566" y="338"/>
                </a:lnTo>
                <a:lnTo>
                  <a:pt x="566" y="338"/>
                </a:lnTo>
                <a:lnTo>
                  <a:pt x="566" y="337"/>
                </a:lnTo>
                <a:lnTo>
                  <a:pt x="565" y="336"/>
                </a:lnTo>
                <a:lnTo>
                  <a:pt x="565" y="334"/>
                </a:lnTo>
                <a:lnTo>
                  <a:pt x="565" y="334"/>
                </a:lnTo>
                <a:lnTo>
                  <a:pt x="564" y="333"/>
                </a:lnTo>
                <a:lnTo>
                  <a:pt x="564" y="332"/>
                </a:lnTo>
                <a:lnTo>
                  <a:pt x="564" y="332"/>
                </a:lnTo>
                <a:lnTo>
                  <a:pt x="562" y="331"/>
                </a:lnTo>
                <a:lnTo>
                  <a:pt x="562" y="330"/>
                </a:lnTo>
                <a:lnTo>
                  <a:pt x="562" y="330"/>
                </a:lnTo>
                <a:lnTo>
                  <a:pt x="562" y="328"/>
                </a:lnTo>
                <a:lnTo>
                  <a:pt x="561" y="327"/>
                </a:lnTo>
                <a:lnTo>
                  <a:pt x="561" y="327"/>
                </a:lnTo>
                <a:lnTo>
                  <a:pt x="561" y="326"/>
                </a:lnTo>
                <a:lnTo>
                  <a:pt x="560" y="325"/>
                </a:lnTo>
                <a:lnTo>
                  <a:pt x="560" y="325"/>
                </a:lnTo>
                <a:lnTo>
                  <a:pt x="560" y="324"/>
                </a:lnTo>
                <a:lnTo>
                  <a:pt x="545" y="332"/>
                </a:lnTo>
                <a:lnTo>
                  <a:pt x="545" y="332"/>
                </a:lnTo>
                <a:lnTo>
                  <a:pt x="546" y="333"/>
                </a:lnTo>
                <a:lnTo>
                  <a:pt x="546" y="333"/>
                </a:lnTo>
                <a:lnTo>
                  <a:pt x="546" y="334"/>
                </a:lnTo>
                <a:lnTo>
                  <a:pt x="546" y="334"/>
                </a:lnTo>
                <a:lnTo>
                  <a:pt x="547" y="336"/>
                </a:lnTo>
                <a:lnTo>
                  <a:pt x="547" y="337"/>
                </a:lnTo>
                <a:lnTo>
                  <a:pt x="547" y="337"/>
                </a:lnTo>
                <a:lnTo>
                  <a:pt x="548" y="338"/>
                </a:lnTo>
                <a:lnTo>
                  <a:pt x="548" y="338"/>
                </a:lnTo>
                <a:lnTo>
                  <a:pt x="548" y="339"/>
                </a:lnTo>
                <a:lnTo>
                  <a:pt x="548" y="340"/>
                </a:lnTo>
                <a:lnTo>
                  <a:pt x="549" y="340"/>
                </a:lnTo>
                <a:lnTo>
                  <a:pt x="549" y="341"/>
                </a:lnTo>
                <a:lnTo>
                  <a:pt x="549" y="341"/>
                </a:lnTo>
                <a:lnTo>
                  <a:pt x="549" y="343"/>
                </a:lnTo>
                <a:lnTo>
                  <a:pt x="551" y="344"/>
                </a:lnTo>
                <a:lnTo>
                  <a:pt x="551" y="344"/>
                </a:lnTo>
                <a:lnTo>
                  <a:pt x="551" y="345"/>
                </a:lnTo>
                <a:lnTo>
                  <a:pt x="551" y="346"/>
                </a:lnTo>
                <a:lnTo>
                  <a:pt x="552" y="346"/>
                </a:lnTo>
                <a:lnTo>
                  <a:pt x="567" y="340"/>
                </a:lnTo>
                <a:close/>
                <a:moveTo>
                  <a:pt x="575" y="392"/>
                </a:moveTo>
                <a:lnTo>
                  <a:pt x="575" y="392"/>
                </a:lnTo>
                <a:lnTo>
                  <a:pt x="575" y="391"/>
                </a:lnTo>
                <a:lnTo>
                  <a:pt x="575" y="391"/>
                </a:lnTo>
                <a:lnTo>
                  <a:pt x="575" y="389"/>
                </a:lnTo>
                <a:lnTo>
                  <a:pt x="575" y="388"/>
                </a:lnTo>
                <a:lnTo>
                  <a:pt x="575" y="387"/>
                </a:lnTo>
                <a:lnTo>
                  <a:pt x="575" y="386"/>
                </a:lnTo>
                <a:lnTo>
                  <a:pt x="575" y="386"/>
                </a:lnTo>
                <a:lnTo>
                  <a:pt x="575" y="385"/>
                </a:lnTo>
                <a:lnTo>
                  <a:pt x="575" y="384"/>
                </a:lnTo>
                <a:lnTo>
                  <a:pt x="575" y="382"/>
                </a:lnTo>
                <a:lnTo>
                  <a:pt x="575" y="382"/>
                </a:lnTo>
                <a:lnTo>
                  <a:pt x="575" y="381"/>
                </a:lnTo>
                <a:lnTo>
                  <a:pt x="575" y="380"/>
                </a:lnTo>
                <a:lnTo>
                  <a:pt x="575" y="379"/>
                </a:lnTo>
                <a:lnTo>
                  <a:pt x="575" y="378"/>
                </a:lnTo>
                <a:lnTo>
                  <a:pt x="575" y="378"/>
                </a:lnTo>
                <a:lnTo>
                  <a:pt x="575" y="377"/>
                </a:lnTo>
                <a:lnTo>
                  <a:pt x="575" y="375"/>
                </a:lnTo>
                <a:lnTo>
                  <a:pt x="575" y="374"/>
                </a:lnTo>
                <a:lnTo>
                  <a:pt x="559" y="377"/>
                </a:lnTo>
                <a:lnTo>
                  <a:pt x="559" y="378"/>
                </a:lnTo>
                <a:lnTo>
                  <a:pt x="559" y="378"/>
                </a:lnTo>
                <a:lnTo>
                  <a:pt x="559" y="379"/>
                </a:lnTo>
                <a:lnTo>
                  <a:pt x="559" y="380"/>
                </a:lnTo>
                <a:lnTo>
                  <a:pt x="559" y="380"/>
                </a:lnTo>
                <a:lnTo>
                  <a:pt x="559" y="381"/>
                </a:lnTo>
                <a:lnTo>
                  <a:pt x="559" y="382"/>
                </a:lnTo>
                <a:lnTo>
                  <a:pt x="559" y="382"/>
                </a:lnTo>
                <a:lnTo>
                  <a:pt x="559" y="384"/>
                </a:lnTo>
                <a:lnTo>
                  <a:pt x="559" y="385"/>
                </a:lnTo>
                <a:lnTo>
                  <a:pt x="559" y="385"/>
                </a:lnTo>
                <a:lnTo>
                  <a:pt x="559" y="386"/>
                </a:lnTo>
                <a:lnTo>
                  <a:pt x="559" y="387"/>
                </a:lnTo>
                <a:lnTo>
                  <a:pt x="559" y="388"/>
                </a:lnTo>
                <a:lnTo>
                  <a:pt x="559" y="388"/>
                </a:lnTo>
                <a:lnTo>
                  <a:pt x="559" y="389"/>
                </a:lnTo>
                <a:lnTo>
                  <a:pt x="559" y="391"/>
                </a:lnTo>
                <a:lnTo>
                  <a:pt x="559" y="391"/>
                </a:lnTo>
                <a:lnTo>
                  <a:pt x="559" y="392"/>
                </a:lnTo>
                <a:lnTo>
                  <a:pt x="559" y="392"/>
                </a:lnTo>
                <a:lnTo>
                  <a:pt x="575" y="392"/>
                </a:lnTo>
                <a:close/>
                <a:moveTo>
                  <a:pt x="566" y="443"/>
                </a:moveTo>
                <a:lnTo>
                  <a:pt x="566" y="443"/>
                </a:lnTo>
                <a:lnTo>
                  <a:pt x="566" y="442"/>
                </a:lnTo>
                <a:lnTo>
                  <a:pt x="566" y="441"/>
                </a:lnTo>
                <a:lnTo>
                  <a:pt x="567" y="441"/>
                </a:lnTo>
                <a:lnTo>
                  <a:pt x="567" y="440"/>
                </a:lnTo>
                <a:lnTo>
                  <a:pt x="567" y="439"/>
                </a:lnTo>
                <a:lnTo>
                  <a:pt x="567" y="439"/>
                </a:lnTo>
                <a:lnTo>
                  <a:pt x="568" y="438"/>
                </a:lnTo>
                <a:lnTo>
                  <a:pt x="568" y="436"/>
                </a:lnTo>
                <a:lnTo>
                  <a:pt x="568" y="435"/>
                </a:lnTo>
                <a:lnTo>
                  <a:pt x="568" y="435"/>
                </a:lnTo>
                <a:lnTo>
                  <a:pt x="569" y="434"/>
                </a:lnTo>
                <a:lnTo>
                  <a:pt x="569" y="433"/>
                </a:lnTo>
                <a:lnTo>
                  <a:pt x="569" y="433"/>
                </a:lnTo>
                <a:lnTo>
                  <a:pt x="569" y="432"/>
                </a:lnTo>
                <a:lnTo>
                  <a:pt x="569" y="431"/>
                </a:lnTo>
                <a:lnTo>
                  <a:pt x="571" y="429"/>
                </a:lnTo>
                <a:lnTo>
                  <a:pt x="571" y="429"/>
                </a:lnTo>
                <a:lnTo>
                  <a:pt x="571" y="428"/>
                </a:lnTo>
                <a:lnTo>
                  <a:pt x="571" y="427"/>
                </a:lnTo>
                <a:lnTo>
                  <a:pt x="571" y="427"/>
                </a:lnTo>
                <a:lnTo>
                  <a:pt x="555" y="424"/>
                </a:lnTo>
                <a:lnTo>
                  <a:pt x="555" y="424"/>
                </a:lnTo>
                <a:lnTo>
                  <a:pt x="554" y="424"/>
                </a:lnTo>
                <a:lnTo>
                  <a:pt x="554" y="425"/>
                </a:lnTo>
                <a:lnTo>
                  <a:pt x="554" y="425"/>
                </a:lnTo>
                <a:lnTo>
                  <a:pt x="554" y="426"/>
                </a:lnTo>
                <a:lnTo>
                  <a:pt x="554" y="427"/>
                </a:lnTo>
                <a:lnTo>
                  <a:pt x="553" y="427"/>
                </a:lnTo>
                <a:lnTo>
                  <a:pt x="553" y="428"/>
                </a:lnTo>
                <a:lnTo>
                  <a:pt x="553" y="429"/>
                </a:lnTo>
                <a:lnTo>
                  <a:pt x="553" y="429"/>
                </a:lnTo>
                <a:lnTo>
                  <a:pt x="553" y="431"/>
                </a:lnTo>
                <a:lnTo>
                  <a:pt x="552" y="432"/>
                </a:lnTo>
                <a:lnTo>
                  <a:pt x="552" y="432"/>
                </a:lnTo>
                <a:lnTo>
                  <a:pt x="552" y="433"/>
                </a:lnTo>
                <a:lnTo>
                  <a:pt x="552" y="433"/>
                </a:lnTo>
                <a:lnTo>
                  <a:pt x="552" y="434"/>
                </a:lnTo>
                <a:lnTo>
                  <a:pt x="551" y="435"/>
                </a:lnTo>
                <a:lnTo>
                  <a:pt x="551" y="435"/>
                </a:lnTo>
                <a:lnTo>
                  <a:pt x="551" y="436"/>
                </a:lnTo>
                <a:lnTo>
                  <a:pt x="551" y="438"/>
                </a:lnTo>
                <a:lnTo>
                  <a:pt x="549" y="438"/>
                </a:lnTo>
                <a:lnTo>
                  <a:pt x="566" y="443"/>
                </a:lnTo>
                <a:close/>
                <a:moveTo>
                  <a:pt x="538" y="488"/>
                </a:moveTo>
                <a:lnTo>
                  <a:pt x="538" y="488"/>
                </a:lnTo>
                <a:lnTo>
                  <a:pt x="538" y="487"/>
                </a:lnTo>
                <a:lnTo>
                  <a:pt x="539" y="487"/>
                </a:lnTo>
                <a:lnTo>
                  <a:pt x="539" y="486"/>
                </a:lnTo>
                <a:lnTo>
                  <a:pt x="540" y="486"/>
                </a:lnTo>
                <a:lnTo>
                  <a:pt x="540" y="485"/>
                </a:lnTo>
                <a:lnTo>
                  <a:pt x="541" y="485"/>
                </a:lnTo>
                <a:lnTo>
                  <a:pt x="541" y="483"/>
                </a:lnTo>
                <a:lnTo>
                  <a:pt x="542" y="483"/>
                </a:lnTo>
                <a:lnTo>
                  <a:pt x="542" y="482"/>
                </a:lnTo>
                <a:lnTo>
                  <a:pt x="544" y="481"/>
                </a:lnTo>
                <a:lnTo>
                  <a:pt x="544" y="481"/>
                </a:lnTo>
                <a:lnTo>
                  <a:pt x="545" y="480"/>
                </a:lnTo>
                <a:lnTo>
                  <a:pt x="545" y="480"/>
                </a:lnTo>
                <a:lnTo>
                  <a:pt x="546" y="479"/>
                </a:lnTo>
                <a:lnTo>
                  <a:pt x="546" y="478"/>
                </a:lnTo>
                <a:lnTo>
                  <a:pt x="546" y="478"/>
                </a:lnTo>
                <a:lnTo>
                  <a:pt x="547" y="476"/>
                </a:lnTo>
                <a:lnTo>
                  <a:pt x="547" y="476"/>
                </a:lnTo>
                <a:lnTo>
                  <a:pt x="548" y="475"/>
                </a:lnTo>
                <a:lnTo>
                  <a:pt x="548" y="475"/>
                </a:lnTo>
                <a:lnTo>
                  <a:pt x="535" y="465"/>
                </a:lnTo>
                <a:lnTo>
                  <a:pt x="534" y="466"/>
                </a:lnTo>
                <a:lnTo>
                  <a:pt x="534" y="466"/>
                </a:lnTo>
                <a:lnTo>
                  <a:pt x="534" y="467"/>
                </a:lnTo>
                <a:lnTo>
                  <a:pt x="533" y="467"/>
                </a:lnTo>
                <a:lnTo>
                  <a:pt x="533" y="468"/>
                </a:lnTo>
                <a:lnTo>
                  <a:pt x="532" y="468"/>
                </a:lnTo>
                <a:lnTo>
                  <a:pt x="532" y="469"/>
                </a:lnTo>
                <a:lnTo>
                  <a:pt x="532" y="469"/>
                </a:lnTo>
                <a:lnTo>
                  <a:pt x="531" y="470"/>
                </a:lnTo>
                <a:lnTo>
                  <a:pt x="531" y="470"/>
                </a:lnTo>
                <a:lnTo>
                  <a:pt x="530" y="472"/>
                </a:lnTo>
                <a:lnTo>
                  <a:pt x="530" y="472"/>
                </a:lnTo>
                <a:lnTo>
                  <a:pt x="528" y="473"/>
                </a:lnTo>
                <a:lnTo>
                  <a:pt x="528" y="473"/>
                </a:lnTo>
                <a:lnTo>
                  <a:pt x="528" y="474"/>
                </a:lnTo>
                <a:lnTo>
                  <a:pt x="527" y="474"/>
                </a:lnTo>
                <a:lnTo>
                  <a:pt x="527" y="475"/>
                </a:lnTo>
                <a:lnTo>
                  <a:pt x="526" y="475"/>
                </a:lnTo>
                <a:lnTo>
                  <a:pt x="526" y="476"/>
                </a:lnTo>
                <a:lnTo>
                  <a:pt x="525" y="476"/>
                </a:lnTo>
                <a:lnTo>
                  <a:pt x="525" y="478"/>
                </a:lnTo>
                <a:lnTo>
                  <a:pt x="538" y="488"/>
                </a:lnTo>
                <a:close/>
                <a:moveTo>
                  <a:pt x="495" y="520"/>
                </a:moveTo>
                <a:lnTo>
                  <a:pt x="495" y="520"/>
                </a:lnTo>
                <a:lnTo>
                  <a:pt x="497" y="520"/>
                </a:lnTo>
                <a:lnTo>
                  <a:pt x="497" y="519"/>
                </a:lnTo>
                <a:lnTo>
                  <a:pt x="498" y="519"/>
                </a:lnTo>
                <a:lnTo>
                  <a:pt x="499" y="519"/>
                </a:lnTo>
                <a:lnTo>
                  <a:pt x="499" y="517"/>
                </a:lnTo>
                <a:lnTo>
                  <a:pt x="500" y="517"/>
                </a:lnTo>
                <a:lnTo>
                  <a:pt x="501" y="517"/>
                </a:lnTo>
                <a:lnTo>
                  <a:pt x="501" y="516"/>
                </a:lnTo>
                <a:lnTo>
                  <a:pt x="503" y="516"/>
                </a:lnTo>
                <a:lnTo>
                  <a:pt x="504" y="515"/>
                </a:lnTo>
                <a:lnTo>
                  <a:pt x="504" y="515"/>
                </a:lnTo>
                <a:lnTo>
                  <a:pt x="505" y="515"/>
                </a:lnTo>
                <a:lnTo>
                  <a:pt x="505" y="514"/>
                </a:lnTo>
                <a:lnTo>
                  <a:pt x="506" y="514"/>
                </a:lnTo>
                <a:lnTo>
                  <a:pt x="507" y="514"/>
                </a:lnTo>
                <a:lnTo>
                  <a:pt x="507" y="513"/>
                </a:lnTo>
                <a:lnTo>
                  <a:pt x="508" y="513"/>
                </a:lnTo>
                <a:lnTo>
                  <a:pt x="510" y="512"/>
                </a:lnTo>
                <a:lnTo>
                  <a:pt x="510" y="512"/>
                </a:lnTo>
                <a:lnTo>
                  <a:pt x="511" y="512"/>
                </a:lnTo>
                <a:lnTo>
                  <a:pt x="501" y="497"/>
                </a:lnTo>
                <a:lnTo>
                  <a:pt x="500" y="497"/>
                </a:lnTo>
                <a:lnTo>
                  <a:pt x="500" y="497"/>
                </a:lnTo>
                <a:lnTo>
                  <a:pt x="499" y="499"/>
                </a:lnTo>
                <a:lnTo>
                  <a:pt x="499" y="499"/>
                </a:lnTo>
                <a:lnTo>
                  <a:pt x="498" y="500"/>
                </a:lnTo>
                <a:lnTo>
                  <a:pt x="498" y="500"/>
                </a:lnTo>
                <a:lnTo>
                  <a:pt x="497" y="500"/>
                </a:lnTo>
                <a:lnTo>
                  <a:pt x="497" y="501"/>
                </a:lnTo>
                <a:lnTo>
                  <a:pt x="495" y="501"/>
                </a:lnTo>
                <a:lnTo>
                  <a:pt x="494" y="501"/>
                </a:lnTo>
                <a:lnTo>
                  <a:pt x="494" y="502"/>
                </a:lnTo>
                <a:lnTo>
                  <a:pt x="493" y="502"/>
                </a:lnTo>
                <a:lnTo>
                  <a:pt x="493" y="502"/>
                </a:lnTo>
                <a:lnTo>
                  <a:pt x="492" y="502"/>
                </a:lnTo>
                <a:lnTo>
                  <a:pt x="492" y="503"/>
                </a:lnTo>
                <a:lnTo>
                  <a:pt x="491" y="503"/>
                </a:lnTo>
                <a:lnTo>
                  <a:pt x="490" y="503"/>
                </a:lnTo>
                <a:lnTo>
                  <a:pt x="490" y="505"/>
                </a:lnTo>
                <a:lnTo>
                  <a:pt x="488" y="505"/>
                </a:lnTo>
                <a:lnTo>
                  <a:pt x="488" y="505"/>
                </a:lnTo>
                <a:lnTo>
                  <a:pt x="488" y="505"/>
                </a:lnTo>
                <a:lnTo>
                  <a:pt x="495" y="520"/>
                </a:lnTo>
                <a:close/>
                <a:moveTo>
                  <a:pt x="445" y="534"/>
                </a:moveTo>
                <a:lnTo>
                  <a:pt x="445" y="534"/>
                </a:lnTo>
                <a:lnTo>
                  <a:pt x="446" y="534"/>
                </a:lnTo>
                <a:lnTo>
                  <a:pt x="447" y="534"/>
                </a:lnTo>
                <a:lnTo>
                  <a:pt x="447" y="534"/>
                </a:lnTo>
                <a:lnTo>
                  <a:pt x="449" y="534"/>
                </a:lnTo>
                <a:lnTo>
                  <a:pt x="450" y="534"/>
                </a:lnTo>
                <a:lnTo>
                  <a:pt x="451" y="534"/>
                </a:lnTo>
                <a:lnTo>
                  <a:pt x="451" y="534"/>
                </a:lnTo>
                <a:lnTo>
                  <a:pt x="452" y="533"/>
                </a:lnTo>
                <a:lnTo>
                  <a:pt x="453" y="533"/>
                </a:lnTo>
                <a:lnTo>
                  <a:pt x="454" y="533"/>
                </a:lnTo>
                <a:lnTo>
                  <a:pt x="454" y="533"/>
                </a:lnTo>
                <a:lnTo>
                  <a:pt x="456" y="533"/>
                </a:lnTo>
                <a:lnTo>
                  <a:pt x="457" y="533"/>
                </a:lnTo>
                <a:lnTo>
                  <a:pt x="458" y="533"/>
                </a:lnTo>
                <a:lnTo>
                  <a:pt x="459" y="533"/>
                </a:lnTo>
                <a:lnTo>
                  <a:pt x="459" y="532"/>
                </a:lnTo>
                <a:lnTo>
                  <a:pt x="460" y="532"/>
                </a:lnTo>
                <a:lnTo>
                  <a:pt x="461" y="532"/>
                </a:lnTo>
                <a:lnTo>
                  <a:pt x="463" y="532"/>
                </a:lnTo>
                <a:lnTo>
                  <a:pt x="463" y="532"/>
                </a:lnTo>
                <a:lnTo>
                  <a:pt x="458" y="515"/>
                </a:lnTo>
                <a:lnTo>
                  <a:pt x="459" y="515"/>
                </a:lnTo>
                <a:lnTo>
                  <a:pt x="458" y="515"/>
                </a:lnTo>
                <a:lnTo>
                  <a:pt x="457" y="515"/>
                </a:lnTo>
                <a:lnTo>
                  <a:pt x="457" y="516"/>
                </a:lnTo>
                <a:lnTo>
                  <a:pt x="456" y="516"/>
                </a:lnTo>
                <a:lnTo>
                  <a:pt x="454" y="516"/>
                </a:lnTo>
                <a:lnTo>
                  <a:pt x="454" y="516"/>
                </a:lnTo>
                <a:lnTo>
                  <a:pt x="453" y="516"/>
                </a:lnTo>
                <a:lnTo>
                  <a:pt x="452" y="516"/>
                </a:lnTo>
                <a:lnTo>
                  <a:pt x="452" y="516"/>
                </a:lnTo>
                <a:lnTo>
                  <a:pt x="451" y="516"/>
                </a:lnTo>
                <a:lnTo>
                  <a:pt x="450" y="516"/>
                </a:lnTo>
                <a:lnTo>
                  <a:pt x="449" y="517"/>
                </a:lnTo>
                <a:lnTo>
                  <a:pt x="449" y="517"/>
                </a:lnTo>
                <a:lnTo>
                  <a:pt x="447" y="517"/>
                </a:lnTo>
                <a:lnTo>
                  <a:pt x="446" y="517"/>
                </a:lnTo>
                <a:lnTo>
                  <a:pt x="446" y="517"/>
                </a:lnTo>
                <a:lnTo>
                  <a:pt x="445" y="517"/>
                </a:lnTo>
                <a:lnTo>
                  <a:pt x="444" y="517"/>
                </a:lnTo>
                <a:lnTo>
                  <a:pt x="444" y="517"/>
                </a:lnTo>
                <a:lnTo>
                  <a:pt x="443" y="517"/>
                </a:lnTo>
                <a:lnTo>
                  <a:pt x="445" y="534"/>
                </a:lnTo>
                <a:close/>
                <a:moveTo>
                  <a:pt x="392" y="529"/>
                </a:moveTo>
                <a:lnTo>
                  <a:pt x="392" y="529"/>
                </a:lnTo>
                <a:lnTo>
                  <a:pt x="393" y="530"/>
                </a:lnTo>
                <a:lnTo>
                  <a:pt x="395" y="530"/>
                </a:lnTo>
                <a:lnTo>
                  <a:pt x="395" y="530"/>
                </a:lnTo>
                <a:lnTo>
                  <a:pt x="396" y="530"/>
                </a:lnTo>
                <a:lnTo>
                  <a:pt x="397" y="530"/>
                </a:lnTo>
                <a:lnTo>
                  <a:pt x="398" y="530"/>
                </a:lnTo>
                <a:lnTo>
                  <a:pt x="398" y="532"/>
                </a:lnTo>
                <a:lnTo>
                  <a:pt x="399" y="532"/>
                </a:lnTo>
                <a:lnTo>
                  <a:pt x="400" y="532"/>
                </a:lnTo>
                <a:lnTo>
                  <a:pt x="402" y="532"/>
                </a:lnTo>
                <a:lnTo>
                  <a:pt x="402" y="532"/>
                </a:lnTo>
                <a:lnTo>
                  <a:pt x="403" y="532"/>
                </a:lnTo>
                <a:lnTo>
                  <a:pt x="404" y="533"/>
                </a:lnTo>
                <a:lnTo>
                  <a:pt x="405" y="533"/>
                </a:lnTo>
                <a:lnTo>
                  <a:pt x="405" y="533"/>
                </a:lnTo>
                <a:lnTo>
                  <a:pt x="406" y="533"/>
                </a:lnTo>
                <a:lnTo>
                  <a:pt x="407" y="533"/>
                </a:lnTo>
                <a:lnTo>
                  <a:pt x="409" y="533"/>
                </a:lnTo>
                <a:lnTo>
                  <a:pt x="409" y="533"/>
                </a:lnTo>
                <a:lnTo>
                  <a:pt x="410" y="533"/>
                </a:lnTo>
                <a:lnTo>
                  <a:pt x="412" y="516"/>
                </a:lnTo>
                <a:lnTo>
                  <a:pt x="412" y="516"/>
                </a:lnTo>
                <a:lnTo>
                  <a:pt x="411" y="516"/>
                </a:lnTo>
                <a:lnTo>
                  <a:pt x="410" y="516"/>
                </a:lnTo>
                <a:lnTo>
                  <a:pt x="410" y="516"/>
                </a:lnTo>
                <a:lnTo>
                  <a:pt x="409" y="516"/>
                </a:lnTo>
                <a:lnTo>
                  <a:pt x="407" y="516"/>
                </a:lnTo>
                <a:lnTo>
                  <a:pt x="407" y="516"/>
                </a:lnTo>
                <a:lnTo>
                  <a:pt x="406" y="516"/>
                </a:lnTo>
                <a:lnTo>
                  <a:pt x="405" y="515"/>
                </a:lnTo>
                <a:lnTo>
                  <a:pt x="405" y="515"/>
                </a:lnTo>
                <a:lnTo>
                  <a:pt x="404" y="515"/>
                </a:lnTo>
                <a:lnTo>
                  <a:pt x="403" y="515"/>
                </a:lnTo>
                <a:lnTo>
                  <a:pt x="403" y="515"/>
                </a:lnTo>
                <a:lnTo>
                  <a:pt x="402" y="515"/>
                </a:lnTo>
                <a:lnTo>
                  <a:pt x="400" y="515"/>
                </a:lnTo>
                <a:lnTo>
                  <a:pt x="400" y="514"/>
                </a:lnTo>
                <a:lnTo>
                  <a:pt x="399" y="514"/>
                </a:lnTo>
                <a:lnTo>
                  <a:pt x="398" y="514"/>
                </a:lnTo>
                <a:lnTo>
                  <a:pt x="398" y="514"/>
                </a:lnTo>
                <a:lnTo>
                  <a:pt x="397" y="514"/>
                </a:lnTo>
                <a:lnTo>
                  <a:pt x="397" y="514"/>
                </a:lnTo>
                <a:lnTo>
                  <a:pt x="392" y="529"/>
                </a:lnTo>
                <a:close/>
                <a:moveTo>
                  <a:pt x="345" y="507"/>
                </a:moveTo>
                <a:lnTo>
                  <a:pt x="345" y="507"/>
                </a:lnTo>
                <a:lnTo>
                  <a:pt x="346" y="507"/>
                </a:lnTo>
                <a:lnTo>
                  <a:pt x="346" y="508"/>
                </a:lnTo>
                <a:lnTo>
                  <a:pt x="348" y="508"/>
                </a:lnTo>
                <a:lnTo>
                  <a:pt x="349" y="508"/>
                </a:lnTo>
                <a:lnTo>
                  <a:pt x="349" y="509"/>
                </a:lnTo>
                <a:lnTo>
                  <a:pt x="350" y="509"/>
                </a:lnTo>
                <a:lnTo>
                  <a:pt x="350" y="510"/>
                </a:lnTo>
                <a:lnTo>
                  <a:pt x="351" y="510"/>
                </a:lnTo>
                <a:lnTo>
                  <a:pt x="352" y="512"/>
                </a:lnTo>
                <a:lnTo>
                  <a:pt x="352" y="512"/>
                </a:lnTo>
                <a:lnTo>
                  <a:pt x="353" y="512"/>
                </a:lnTo>
                <a:lnTo>
                  <a:pt x="353" y="513"/>
                </a:lnTo>
                <a:lnTo>
                  <a:pt x="355" y="513"/>
                </a:lnTo>
                <a:lnTo>
                  <a:pt x="356" y="514"/>
                </a:lnTo>
                <a:lnTo>
                  <a:pt x="356" y="514"/>
                </a:lnTo>
                <a:lnTo>
                  <a:pt x="357" y="514"/>
                </a:lnTo>
                <a:lnTo>
                  <a:pt x="358" y="515"/>
                </a:lnTo>
                <a:lnTo>
                  <a:pt x="358" y="515"/>
                </a:lnTo>
                <a:lnTo>
                  <a:pt x="359" y="515"/>
                </a:lnTo>
                <a:lnTo>
                  <a:pt x="359" y="516"/>
                </a:lnTo>
                <a:lnTo>
                  <a:pt x="368" y="501"/>
                </a:lnTo>
                <a:lnTo>
                  <a:pt x="368" y="501"/>
                </a:lnTo>
                <a:lnTo>
                  <a:pt x="366" y="501"/>
                </a:lnTo>
                <a:lnTo>
                  <a:pt x="366" y="501"/>
                </a:lnTo>
                <a:lnTo>
                  <a:pt x="365" y="500"/>
                </a:lnTo>
                <a:lnTo>
                  <a:pt x="365" y="500"/>
                </a:lnTo>
                <a:lnTo>
                  <a:pt x="364" y="500"/>
                </a:lnTo>
                <a:lnTo>
                  <a:pt x="364" y="499"/>
                </a:lnTo>
                <a:lnTo>
                  <a:pt x="363" y="499"/>
                </a:lnTo>
                <a:lnTo>
                  <a:pt x="363" y="497"/>
                </a:lnTo>
                <a:lnTo>
                  <a:pt x="362" y="497"/>
                </a:lnTo>
                <a:lnTo>
                  <a:pt x="360" y="497"/>
                </a:lnTo>
                <a:lnTo>
                  <a:pt x="360" y="496"/>
                </a:lnTo>
                <a:lnTo>
                  <a:pt x="359" y="496"/>
                </a:lnTo>
                <a:lnTo>
                  <a:pt x="359" y="496"/>
                </a:lnTo>
                <a:lnTo>
                  <a:pt x="358" y="495"/>
                </a:lnTo>
                <a:lnTo>
                  <a:pt x="358" y="495"/>
                </a:lnTo>
                <a:lnTo>
                  <a:pt x="357" y="495"/>
                </a:lnTo>
                <a:lnTo>
                  <a:pt x="357" y="494"/>
                </a:lnTo>
                <a:lnTo>
                  <a:pt x="356" y="494"/>
                </a:lnTo>
                <a:lnTo>
                  <a:pt x="356" y="493"/>
                </a:lnTo>
                <a:lnTo>
                  <a:pt x="355" y="493"/>
                </a:lnTo>
                <a:lnTo>
                  <a:pt x="345" y="507"/>
                </a:lnTo>
                <a:close/>
                <a:moveTo>
                  <a:pt x="309" y="468"/>
                </a:moveTo>
                <a:lnTo>
                  <a:pt x="310" y="468"/>
                </a:lnTo>
                <a:lnTo>
                  <a:pt x="310" y="469"/>
                </a:lnTo>
                <a:lnTo>
                  <a:pt x="310" y="469"/>
                </a:lnTo>
                <a:lnTo>
                  <a:pt x="311" y="470"/>
                </a:lnTo>
                <a:lnTo>
                  <a:pt x="311" y="470"/>
                </a:lnTo>
                <a:lnTo>
                  <a:pt x="312" y="472"/>
                </a:lnTo>
                <a:lnTo>
                  <a:pt x="312" y="473"/>
                </a:lnTo>
                <a:lnTo>
                  <a:pt x="312" y="473"/>
                </a:lnTo>
                <a:lnTo>
                  <a:pt x="314" y="474"/>
                </a:lnTo>
                <a:lnTo>
                  <a:pt x="314" y="475"/>
                </a:lnTo>
                <a:lnTo>
                  <a:pt x="315" y="475"/>
                </a:lnTo>
                <a:lnTo>
                  <a:pt x="315" y="476"/>
                </a:lnTo>
                <a:lnTo>
                  <a:pt x="316" y="476"/>
                </a:lnTo>
                <a:lnTo>
                  <a:pt x="316" y="478"/>
                </a:lnTo>
                <a:lnTo>
                  <a:pt x="316" y="478"/>
                </a:lnTo>
                <a:lnTo>
                  <a:pt x="317" y="479"/>
                </a:lnTo>
                <a:lnTo>
                  <a:pt x="317" y="480"/>
                </a:lnTo>
                <a:lnTo>
                  <a:pt x="318" y="480"/>
                </a:lnTo>
                <a:lnTo>
                  <a:pt x="318" y="481"/>
                </a:lnTo>
                <a:lnTo>
                  <a:pt x="319" y="481"/>
                </a:lnTo>
                <a:lnTo>
                  <a:pt x="319" y="482"/>
                </a:lnTo>
                <a:lnTo>
                  <a:pt x="332" y="472"/>
                </a:lnTo>
                <a:lnTo>
                  <a:pt x="332" y="470"/>
                </a:lnTo>
                <a:lnTo>
                  <a:pt x="331" y="470"/>
                </a:lnTo>
                <a:lnTo>
                  <a:pt x="331" y="469"/>
                </a:lnTo>
                <a:lnTo>
                  <a:pt x="331" y="469"/>
                </a:lnTo>
                <a:lnTo>
                  <a:pt x="330" y="468"/>
                </a:lnTo>
                <a:lnTo>
                  <a:pt x="330" y="468"/>
                </a:lnTo>
                <a:lnTo>
                  <a:pt x="329" y="467"/>
                </a:lnTo>
                <a:lnTo>
                  <a:pt x="329" y="467"/>
                </a:lnTo>
                <a:lnTo>
                  <a:pt x="329" y="466"/>
                </a:lnTo>
                <a:lnTo>
                  <a:pt x="328" y="466"/>
                </a:lnTo>
                <a:lnTo>
                  <a:pt x="328" y="465"/>
                </a:lnTo>
                <a:lnTo>
                  <a:pt x="326" y="465"/>
                </a:lnTo>
                <a:lnTo>
                  <a:pt x="326" y="463"/>
                </a:lnTo>
                <a:lnTo>
                  <a:pt x="326" y="463"/>
                </a:lnTo>
                <a:lnTo>
                  <a:pt x="325" y="462"/>
                </a:lnTo>
                <a:lnTo>
                  <a:pt x="325" y="462"/>
                </a:lnTo>
                <a:lnTo>
                  <a:pt x="325" y="461"/>
                </a:lnTo>
                <a:lnTo>
                  <a:pt x="324" y="460"/>
                </a:lnTo>
                <a:lnTo>
                  <a:pt x="324" y="460"/>
                </a:lnTo>
                <a:lnTo>
                  <a:pt x="323" y="459"/>
                </a:lnTo>
                <a:lnTo>
                  <a:pt x="323" y="459"/>
                </a:lnTo>
                <a:lnTo>
                  <a:pt x="309" y="468"/>
                </a:lnTo>
                <a:close/>
                <a:moveTo>
                  <a:pt x="290" y="419"/>
                </a:moveTo>
                <a:lnTo>
                  <a:pt x="290" y="419"/>
                </a:lnTo>
                <a:lnTo>
                  <a:pt x="290" y="420"/>
                </a:lnTo>
                <a:lnTo>
                  <a:pt x="290" y="421"/>
                </a:lnTo>
                <a:lnTo>
                  <a:pt x="290" y="422"/>
                </a:lnTo>
                <a:lnTo>
                  <a:pt x="290" y="422"/>
                </a:lnTo>
                <a:lnTo>
                  <a:pt x="290" y="424"/>
                </a:lnTo>
                <a:lnTo>
                  <a:pt x="291" y="425"/>
                </a:lnTo>
                <a:lnTo>
                  <a:pt x="291" y="426"/>
                </a:lnTo>
                <a:lnTo>
                  <a:pt x="291" y="426"/>
                </a:lnTo>
                <a:lnTo>
                  <a:pt x="291" y="427"/>
                </a:lnTo>
                <a:lnTo>
                  <a:pt x="291" y="428"/>
                </a:lnTo>
                <a:lnTo>
                  <a:pt x="292" y="429"/>
                </a:lnTo>
                <a:lnTo>
                  <a:pt x="292" y="429"/>
                </a:lnTo>
                <a:lnTo>
                  <a:pt x="292" y="431"/>
                </a:lnTo>
                <a:lnTo>
                  <a:pt x="292" y="432"/>
                </a:lnTo>
                <a:lnTo>
                  <a:pt x="292" y="433"/>
                </a:lnTo>
                <a:lnTo>
                  <a:pt x="294" y="433"/>
                </a:lnTo>
                <a:lnTo>
                  <a:pt x="294" y="434"/>
                </a:lnTo>
                <a:lnTo>
                  <a:pt x="294" y="435"/>
                </a:lnTo>
                <a:lnTo>
                  <a:pt x="294" y="435"/>
                </a:lnTo>
                <a:lnTo>
                  <a:pt x="294" y="436"/>
                </a:lnTo>
                <a:lnTo>
                  <a:pt x="310" y="431"/>
                </a:lnTo>
                <a:lnTo>
                  <a:pt x="310" y="431"/>
                </a:lnTo>
                <a:lnTo>
                  <a:pt x="310" y="429"/>
                </a:lnTo>
                <a:lnTo>
                  <a:pt x="309" y="429"/>
                </a:lnTo>
                <a:lnTo>
                  <a:pt x="309" y="428"/>
                </a:lnTo>
                <a:lnTo>
                  <a:pt x="309" y="427"/>
                </a:lnTo>
                <a:lnTo>
                  <a:pt x="309" y="427"/>
                </a:lnTo>
                <a:lnTo>
                  <a:pt x="309" y="426"/>
                </a:lnTo>
                <a:lnTo>
                  <a:pt x="308" y="425"/>
                </a:lnTo>
                <a:lnTo>
                  <a:pt x="308" y="425"/>
                </a:lnTo>
                <a:lnTo>
                  <a:pt x="308" y="424"/>
                </a:lnTo>
                <a:lnTo>
                  <a:pt x="308" y="424"/>
                </a:lnTo>
                <a:lnTo>
                  <a:pt x="308" y="422"/>
                </a:lnTo>
                <a:lnTo>
                  <a:pt x="308" y="421"/>
                </a:lnTo>
                <a:lnTo>
                  <a:pt x="306" y="421"/>
                </a:lnTo>
                <a:lnTo>
                  <a:pt x="306" y="420"/>
                </a:lnTo>
                <a:lnTo>
                  <a:pt x="306" y="419"/>
                </a:lnTo>
                <a:lnTo>
                  <a:pt x="306" y="419"/>
                </a:lnTo>
                <a:lnTo>
                  <a:pt x="306" y="418"/>
                </a:lnTo>
                <a:lnTo>
                  <a:pt x="306" y="416"/>
                </a:lnTo>
                <a:lnTo>
                  <a:pt x="305" y="416"/>
                </a:lnTo>
                <a:lnTo>
                  <a:pt x="305" y="415"/>
                </a:lnTo>
                <a:lnTo>
                  <a:pt x="290" y="419"/>
                </a:lnTo>
                <a:close/>
                <a:moveTo>
                  <a:pt x="289" y="367"/>
                </a:moveTo>
                <a:lnTo>
                  <a:pt x="289" y="367"/>
                </a:lnTo>
                <a:lnTo>
                  <a:pt x="289" y="368"/>
                </a:lnTo>
                <a:lnTo>
                  <a:pt x="288" y="370"/>
                </a:lnTo>
                <a:lnTo>
                  <a:pt x="288" y="370"/>
                </a:lnTo>
                <a:lnTo>
                  <a:pt x="288" y="371"/>
                </a:lnTo>
                <a:lnTo>
                  <a:pt x="288" y="372"/>
                </a:lnTo>
                <a:lnTo>
                  <a:pt x="288" y="373"/>
                </a:lnTo>
                <a:lnTo>
                  <a:pt x="288" y="374"/>
                </a:lnTo>
                <a:lnTo>
                  <a:pt x="288" y="374"/>
                </a:lnTo>
                <a:lnTo>
                  <a:pt x="288" y="375"/>
                </a:lnTo>
                <a:lnTo>
                  <a:pt x="288" y="377"/>
                </a:lnTo>
                <a:lnTo>
                  <a:pt x="288" y="378"/>
                </a:lnTo>
                <a:lnTo>
                  <a:pt x="288" y="378"/>
                </a:lnTo>
                <a:lnTo>
                  <a:pt x="287" y="379"/>
                </a:lnTo>
                <a:lnTo>
                  <a:pt x="287" y="380"/>
                </a:lnTo>
                <a:lnTo>
                  <a:pt x="287" y="381"/>
                </a:lnTo>
                <a:lnTo>
                  <a:pt x="287" y="382"/>
                </a:lnTo>
                <a:lnTo>
                  <a:pt x="287" y="382"/>
                </a:lnTo>
                <a:lnTo>
                  <a:pt x="287" y="384"/>
                </a:lnTo>
                <a:lnTo>
                  <a:pt x="287" y="384"/>
                </a:lnTo>
                <a:lnTo>
                  <a:pt x="303" y="385"/>
                </a:lnTo>
                <a:lnTo>
                  <a:pt x="303" y="385"/>
                </a:lnTo>
                <a:lnTo>
                  <a:pt x="303" y="384"/>
                </a:lnTo>
                <a:lnTo>
                  <a:pt x="303" y="382"/>
                </a:lnTo>
                <a:lnTo>
                  <a:pt x="303" y="382"/>
                </a:lnTo>
                <a:lnTo>
                  <a:pt x="304" y="381"/>
                </a:lnTo>
                <a:lnTo>
                  <a:pt x="304" y="380"/>
                </a:lnTo>
                <a:lnTo>
                  <a:pt x="304" y="380"/>
                </a:lnTo>
                <a:lnTo>
                  <a:pt x="304" y="379"/>
                </a:lnTo>
                <a:lnTo>
                  <a:pt x="304" y="378"/>
                </a:lnTo>
                <a:lnTo>
                  <a:pt x="304" y="378"/>
                </a:lnTo>
                <a:lnTo>
                  <a:pt x="304" y="377"/>
                </a:lnTo>
                <a:lnTo>
                  <a:pt x="304" y="375"/>
                </a:lnTo>
                <a:lnTo>
                  <a:pt x="304" y="374"/>
                </a:lnTo>
                <a:lnTo>
                  <a:pt x="304" y="374"/>
                </a:lnTo>
                <a:lnTo>
                  <a:pt x="304" y="373"/>
                </a:lnTo>
                <a:lnTo>
                  <a:pt x="304" y="372"/>
                </a:lnTo>
                <a:lnTo>
                  <a:pt x="304" y="372"/>
                </a:lnTo>
                <a:lnTo>
                  <a:pt x="305" y="371"/>
                </a:lnTo>
                <a:lnTo>
                  <a:pt x="305" y="370"/>
                </a:lnTo>
                <a:lnTo>
                  <a:pt x="305" y="370"/>
                </a:lnTo>
                <a:lnTo>
                  <a:pt x="289" y="367"/>
                </a:lnTo>
                <a:close/>
                <a:moveTo>
                  <a:pt x="306" y="317"/>
                </a:moveTo>
                <a:lnTo>
                  <a:pt x="306" y="318"/>
                </a:lnTo>
                <a:lnTo>
                  <a:pt x="305" y="318"/>
                </a:lnTo>
                <a:lnTo>
                  <a:pt x="305" y="319"/>
                </a:lnTo>
                <a:lnTo>
                  <a:pt x="305" y="320"/>
                </a:lnTo>
                <a:lnTo>
                  <a:pt x="304" y="320"/>
                </a:lnTo>
                <a:lnTo>
                  <a:pt x="304" y="321"/>
                </a:lnTo>
                <a:lnTo>
                  <a:pt x="304" y="323"/>
                </a:lnTo>
                <a:lnTo>
                  <a:pt x="303" y="323"/>
                </a:lnTo>
                <a:lnTo>
                  <a:pt x="303" y="324"/>
                </a:lnTo>
                <a:lnTo>
                  <a:pt x="303" y="325"/>
                </a:lnTo>
                <a:lnTo>
                  <a:pt x="302" y="325"/>
                </a:lnTo>
                <a:lnTo>
                  <a:pt x="302" y="326"/>
                </a:lnTo>
                <a:lnTo>
                  <a:pt x="302" y="327"/>
                </a:lnTo>
                <a:lnTo>
                  <a:pt x="301" y="327"/>
                </a:lnTo>
                <a:lnTo>
                  <a:pt x="301" y="328"/>
                </a:lnTo>
                <a:lnTo>
                  <a:pt x="301" y="330"/>
                </a:lnTo>
                <a:lnTo>
                  <a:pt x="299" y="330"/>
                </a:lnTo>
                <a:lnTo>
                  <a:pt x="299" y="331"/>
                </a:lnTo>
                <a:lnTo>
                  <a:pt x="299" y="332"/>
                </a:lnTo>
                <a:lnTo>
                  <a:pt x="298" y="332"/>
                </a:lnTo>
                <a:lnTo>
                  <a:pt x="298" y="333"/>
                </a:lnTo>
                <a:lnTo>
                  <a:pt x="314" y="339"/>
                </a:lnTo>
                <a:lnTo>
                  <a:pt x="314" y="339"/>
                </a:lnTo>
                <a:lnTo>
                  <a:pt x="315" y="338"/>
                </a:lnTo>
                <a:lnTo>
                  <a:pt x="315" y="338"/>
                </a:lnTo>
                <a:lnTo>
                  <a:pt x="315" y="337"/>
                </a:lnTo>
                <a:lnTo>
                  <a:pt x="315" y="337"/>
                </a:lnTo>
                <a:lnTo>
                  <a:pt x="316" y="336"/>
                </a:lnTo>
                <a:lnTo>
                  <a:pt x="316" y="334"/>
                </a:lnTo>
                <a:lnTo>
                  <a:pt x="316" y="334"/>
                </a:lnTo>
                <a:lnTo>
                  <a:pt x="317" y="333"/>
                </a:lnTo>
                <a:lnTo>
                  <a:pt x="317" y="333"/>
                </a:lnTo>
                <a:lnTo>
                  <a:pt x="317" y="332"/>
                </a:lnTo>
                <a:lnTo>
                  <a:pt x="317" y="331"/>
                </a:lnTo>
                <a:lnTo>
                  <a:pt x="318" y="331"/>
                </a:lnTo>
                <a:lnTo>
                  <a:pt x="318" y="330"/>
                </a:lnTo>
                <a:lnTo>
                  <a:pt x="318" y="330"/>
                </a:lnTo>
                <a:lnTo>
                  <a:pt x="319" y="328"/>
                </a:lnTo>
                <a:lnTo>
                  <a:pt x="319" y="328"/>
                </a:lnTo>
                <a:lnTo>
                  <a:pt x="319" y="327"/>
                </a:lnTo>
                <a:lnTo>
                  <a:pt x="321" y="326"/>
                </a:lnTo>
                <a:lnTo>
                  <a:pt x="321" y="326"/>
                </a:lnTo>
                <a:lnTo>
                  <a:pt x="321" y="326"/>
                </a:lnTo>
                <a:lnTo>
                  <a:pt x="306" y="317"/>
                </a:lnTo>
                <a:close/>
                <a:moveTo>
                  <a:pt x="341" y="278"/>
                </a:moveTo>
                <a:lnTo>
                  <a:pt x="341" y="278"/>
                </a:lnTo>
                <a:lnTo>
                  <a:pt x="341" y="278"/>
                </a:lnTo>
                <a:lnTo>
                  <a:pt x="339" y="279"/>
                </a:lnTo>
                <a:lnTo>
                  <a:pt x="338" y="279"/>
                </a:lnTo>
                <a:lnTo>
                  <a:pt x="338" y="280"/>
                </a:lnTo>
                <a:lnTo>
                  <a:pt x="337" y="280"/>
                </a:lnTo>
                <a:lnTo>
                  <a:pt x="337" y="282"/>
                </a:lnTo>
                <a:lnTo>
                  <a:pt x="336" y="282"/>
                </a:lnTo>
                <a:lnTo>
                  <a:pt x="336" y="283"/>
                </a:lnTo>
                <a:lnTo>
                  <a:pt x="335" y="283"/>
                </a:lnTo>
                <a:lnTo>
                  <a:pt x="333" y="284"/>
                </a:lnTo>
                <a:lnTo>
                  <a:pt x="333" y="284"/>
                </a:lnTo>
                <a:lnTo>
                  <a:pt x="332" y="285"/>
                </a:lnTo>
                <a:lnTo>
                  <a:pt x="332" y="285"/>
                </a:lnTo>
                <a:lnTo>
                  <a:pt x="331" y="286"/>
                </a:lnTo>
                <a:lnTo>
                  <a:pt x="331" y="286"/>
                </a:lnTo>
                <a:lnTo>
                  <a:pt x="330" y="287"/>
                </a:lnTo>
                <a:lnTo>
                  <a:pt x="330" y="287"/>
                </a:lnTo>
                <a:lnTo>
                  <a:pt x="329" y="289"/>
                </a:lnTo>
                <a:lnTo>
                  <a:pt x="329" y="289"/>
                </a:lnTo>
                <a:lnTo>
                  <a:pt x="328" y="290"/>
                </a:lnTo>
                <a:lnTo>
                  <a:pt x="339" y="300"/>
                </a:lnTo>
                <a:lnTo>
                  <a:pt x="341" y="300"/>
                </a:lnTo>
                <a:lnTo>
                  <a:pt x="341" y="300"/>
                </a:lnTo>
                <a:lnTo>
                  <a:pt x="342" y="299"/>
                </a:lnTo>
                <a:lnTo>
                  <a:pt x="342" y="299"/>
                </a:lnTo>
                <a:lnTo>
                  <a:pt x="343" y="298"/>
                </a:lnTo>
                <a:lnTo>
                  <a:pt x="343" y="298"/>
                </a:lnTo>
                <a:lnTo>
                  <a:pt x="344" y="297"/>
                </a:lnTo>
                <a:lnTo>
                  <a:pt x="344" y="297"/>
                </a:lnTo>
                <a:lnTo>
                  <a:pt x="344" y="296"/>
                </a:lnTo>
                <a:lnTo>
                  <a:pt x="345" y="296"/>
                </a:lnTo>
                <a:lnTo>
                  <a:pt x="345" y="296"/>
                </a:lnTo>
                <a:lnTo>
                  <a:pt x="346" y="294"/>
                </a:lnTo>
                <a:lnTo>
                  <a:pt x="346" y="294"/>
                </a:lnTo>
                <a:lnTo>
                  <a:pt x="348" y="293"/>
                </a:lnTo>
                <a:lnTo>
                  <a:pt x="348" y="293"/>
                </a:lnTo>
                <a:lnTo>
                  <a:pt x="349" y="292"/>
                </a:lnTo>
                <a:lnTo>
                  <a:pt x="349" y="292"/>
                </a:lnTo>
                <a:lnTo>
                  <a:pt x="350" y="292"/>
                </a:lnTo>
                <a:lnTo>
                  <a:pt x="350" y="291"/>
                </a:lnTo>
                <a:lnTo>
                  <a:pt x="351" y="291"/>
                </a:lnTo>
                <a:lnTo>
                  <a:pt x="351" y="291"/>
                </a:lnTo>
                <a:lnTo>
                  <a:pt x="341" y="278"/>
                </a:lnTo>
                <a:close/>
                <a:moveTo>
                  <a:pt x="387" y="252"/>
                </a:moveTo>
                <a:lnTo>
                  <a:pt x="386" y="253"/>
                </a:lnTo>
                <a:lnTo>
                  <a:pt x="385" y="253"/>
                </a:lnTo>
                <a:lnTo>
                  <a:pt x="385" y="253"/>
                </a:lnTo>
                <a:lnTo>
                  <a:pt x="384" y="253"/>
                </a:lnTo>
                <a:lnTo>
                  <a:pt x="383" y="255"/>
                </a:lnTo>
                <a:lnTo>
                  <a:pt x="383" y="255"/>
                </a:lnTo>
                <a:lnTo>
                  <a:pt x="382" y="255"/>
                </a:lnTo>
                <a:lnTo>
                  <a:pt x="380" y="255"/>
                </a:lnTo>
                <a:lnTo>
                  <a:pt x="379" y="256"/>
                </a:lnTo>
                <a:lnTo>
                  <a:pt x="379" y="256"/>
                </a:lnTo>
                <a:lnTo>
                  <a:pt x="378" y="256"/>
                </a:lnTo>
                <a:lnTo>
                  <a:pt x="377" y="256"/>
                </a:lnTo>
                <a:lnTo>
                  <a:pt x="377" y="257"/>
                </a:lnTo>
                <a:lnTo>
                  <a:pt x="376" y="257"/>
                </a:lnTo>
                <a:lnTo>
                  <a:pt x="375" y="257"/>
                </a:lnTo>
                <a:lnTo>
                  <a:pt x="375" y="258"/>
                </a:lnTo>
                <a:lnTo>
                  <a:pt x="373" y="258"/>
                </a:lnTo>
                <a:lnTo>
                  <a:pt x="372" y="258"/>
                </a:lnTo>
                <a:lnTo>
                  <a:pt x="372" y="258"/>
                </a:lnTo>
                <a:lnTo>
                  <a:pt x="371" y="259"/>
                </a:lnTo>
                <a:lnTo>
                  <a:pt x="371" y="259"/>
                </a:lnTo>
                <a:lnTo>
                  <a:pt x="378" y="274"/>
                </a:lnTo>
                <a:lnTo>
                  <a:pt x="378" y="273"/>
                </a:lnTo>
                <a:lnTo>
                  <a:pt x="379" y="273"/>
                </a:lnTo>
                <a:lnTo>
                  <a:pt x="380" y="273"/>
                </a:lnTo>
                <a:lnTo>
                  <a:pt x="380" y="273"/>
                </a:lnTo>
                <a:lnTo>
                  <a:pt x="382" y="272"/>
                </a:lnTo>
                <a:lnTo>
                  <a:pt x="382" y="272"/>
                </a:lnTo>
                <a:lnTo>
                  <a:pt x="383" y="272"/>
                </a:lnTo>
                <a:lnTo>
                  <a:pt x="384" y="271"/>
                </a:lnTo>
                <a:lnTo>
                  <a:pt x="384" y="271"/>
                </a:lnTo>
                <a:lnTo>
                  <a:pt x="385" y="271"/>
                </a:lnTo>
                <a:lnTo>
                  <a:pt x="386" y="271"/>
                </a:lnTo>
                <a:lnTo>
                  <a:pt x="386" y="271"/>
                </a:lnTo>
                <a:lnTo>
                  <a:pt x="387" y="270"/>
                </a:lnTo>
                <a:lnTo>
                  <a:pt x="387" y="270"/>
                </a:lnTo>
                <a:lnTo>
                  <a:pt x="389" y="270"/>
                </a:lnTo>
                <a:lnTo>
                  <a:pt x="390" y="270"/>
                </a:lnTo>
                <a:lnTo>
                  <a:pt x="390" y="269"/>
                </a:lnTo>
                <a:lnTo>
                  <a:pt x="391" y="269"/>
                </a:lnTo>
                <a:lnTo>
                  <a:pt x="392" y="269"/>
                </a:lnTo>
                <a:lnTo>
                  <a:pt x="392" y="269"/>
                </a:lnTo>
                <a:lnTo>
                  <a:pt x="387" y="252"/>
                </a:lnTo>
                <a:close/>
                <a:moveTo>
                  <a:pt x="481" y="359"/>
                </a:moveTo>
                <a:lnTo>
                  <a:pt x="440" y="359"/>
                </a:lnTo>
                <a:lnTo>
                  <a:pt x="440" y="353"/>
                </a:lnTo>
                <a:lnTo>
                  <a:pt x="440" y="344"/>
                </a:lnTo>
                <a:lnTo>
                  <a:pt x="439" y="339"/>
                </a:lnTo>
                <a:lnTo>
                  <a:pt x="437" y="336"/>
                </a:lnTo>
                <a:lnTo>
                  <a:pt x="433" y="336"/>
                </a:lnTo>
                <a:lnTo>
                  <a:pt x="430" y="336"/>
                </a:lnTo>
                <a:lnTo>
                  <a:pt x="427" y="338"/>
                </a:lnTo>
                <a:lnTo>
                  <a:pt x="426" y="341"/>
                </a:lnTo>
                <a:lnTo>
                  <a:pt x="425" y="347"/>
                </a:lnTo>
                <a:lnTo>
                  <a:pt x="426" y="351"/>
                </a:lnTo>
                <a:lnTo>
                  <a:pt x="426" y="354"/>
                </a:lnTo>
                <a:lnTo>
                  <a:pt x="427" y="358"/>
                </a:lnTo>
                <a:lnTo>
                  <a:pt x="430" y="360"/>
                </a:lnTo>
                <a:lnTo>
                  <a:pt x="437" y="366"/>
                </a:lnTo>
                <a:lnTo>
                  <a:pt x="451" y="375"/>
                </a:lnTo>
                <a:lnTo>
                  <a:pt x="465" y="384"/>
                </a:lnTo>
                <a:lnTo>
                  <a:pt x="472" y="389"/>
                </a:lnTo>
                <a:lnTo>
                  <a:pt x="478" y="395"/>
                </a:lnTo>
                <a:lnTo>
                  <a:pt x="483" y="404"/>
                </a:lnTo>
                <a:lnTo>
                  <a:pt x="485" y="414"/>
                </a:lnTo>
                <a:lnTo>
                  <a:pt x="486" y="426"/>
                </a:lnTo>
                <a:lnTo>
                  <a:pt x="485" y="436"/>
                </a:lnTo>
                <a:lnTo>
                  <a:pt x="484" y="446"/>
                </a:lnTo>
                <a:lnTo>
                  <a:pt x="480" y="454"/>
                </a:lnTo>
                <a:lnTo>
                  <a:pt x="476" y="461"/>
                </a:lnTo>
                <a:lnTo>
                  <a:pt x="470" y="466"/>
                </a:lnTo>
                <a:lnTo>
                  <a:pt x="463" y="470"/>
                </a:lnTo>
                <a:lnTo>
                  <a:pt x="453" y="474"/>
                </a:lnTo>
                <a:lnTo>
                  <a:pt x="444" y="476"/>
                </a:lnTo>
                <a:lnTo>
                  <a:pt x="444" y="492"/>
                </a:lnTo>
                <a:lnTo>
                  <a:pt x="425" y="492"/>
                </a:lnTo>
                <a:lnTo>
                  <a:pt x="425" y="475"/>
                </a:lnTo>
                <a:lnTo>
                  <a:pt x="417" y="474"/>
                </a:lnTo>
                <a:lnTo>
                  <a:pt x="410" y="472"/>
                </a:lnTo>
                <a:lnTo>
                  <a:pt x="403" y="468"/>
                </a:lnTo>
                <a:lnTo>
                  <a:pt x="397" y="463"/>
                </a:lnTo>
                <a:lnTo>
                  <a:pt x="393" y="460"/>
                </a:lnTo>
                <a:lnTo>
                  <a:pt x="391" y="456"/>
                </a:lnTo>
                <a:lnTo>
                  <a:pt x="389" y="453"/>
                </a:lnTo>
                <a:lnTo>
                  <a:pt x="387" y="448"/>
                </a:lnTo>
                <a:lnTo>
                  <a:pt x="385" y="438"/>
                </a:lnTo>
                <a:lnTo>
                  <a:pt x="384" y="425"/>
                </a:lnTo>
                <a:lnTo>
                  <a:pt x="384" y="416"/>
                </a:lnTo>
                <a:lnTo>
                  <a:pt x="425" y="416"/>
                </a:lnTo>
                <a:lnTo>
                  <a:pt x="425" y="427"/>
                </a:lnTo>
                <a:lnTo>
                  <a:pt x="425" y="440"/>
                </a:lnTo>
                <a:lnTo>
                  <a:pt x="426" y="447"/>
                </a:lnTo>
                <a:lnTo>
                  <a:pt x="427" y="449"/>
                </a:lnTo>
                <a:lnTo>
                  <a:pt x="429" y="451"/>
                </a:lnTo>
                <a:lnTo>
                  <a:pt x="430" y="451"/>
                </a:lnTo>
                <a:lnTo>
                  <a:pt x="432" y="452"/>
                </a:lnTo>
                <a:lnTo>
                  <a:pt x="436" y="451"/>
                </a:lnTo>
                <a:lnTo>
                  <a:pt x="439" y="448"/>
                </a:lnTo>
                <a:lnTo>
                  <a:pt x="440" y="445"/>
                </a:lnTo>
                <a:lnTo>
                  <a:pt x="440" y="440"/>
                </a:lnTo>
                <a:lnTo>
                  <a:pt x="440" y="428"/>
                </a:lnTo>
                <a:lnTo>
                  <a:pt x="439" y="420"/>
                </a:lnTo>
                <a:lnTo>
                  <a:pt x="437" y="418"/>
                </a:lnTo>
                <a:lnTo>
                  <a:pt x="434" y="414"/>
                </a:lnTo>
                <a:lnTo>
                  <a:pt x="431" y="411"/>
                </a:lnTo>
                <a:lnTo>
                  <a:pt x="425" y="407"/>
                </a:lnTo>
                <a:lnTo>
                  <a:pt x="410" y="398"/>
                </a:lnTo>
                <a:lnTo>
                  <a:pt x="400" y="391"/>
                </a:lnTo>
                <a:lnTo>
                  <a:pt x="393" y="384"/>
                </a:lnTo>
                <a:lnTo>
                  <a:pt x="389" y="375"/>
                </a:lnTo>
                <a:lnTo>
                  <a:pt x="386" y="370"/>
                </a:lnTo>
                <a:lnTo>
                  <a:pt x="385" y="364"/>
                </a:lnTo>
                <a:lnTo>
                  <a:pt x="384" y="359"/>
                </a:lnTo>
                <a:lnTo>
                  <a:pt x="384" y="352"/>
                </a:lnTo>
                <a:lnTo>
                  <a:pt x="384" y="344"/>
                </a:lnTo>
                <a:lnTo>
                  <a:pt x="386" y="336"/>
                </a:lnTo>
                <a:lnTo>
                  <a:pt x="390" y="330"/>
                </a:lnTo>
                <a:lnTo>
                  <a:pt x="395" y="324"/>
                </a:lnTo>
                <a:lnTo>
                  <a:pt x="399" y="319"/>
                </a:lnTo>
                <a:lnTo>
                  <a:pt x="407" y="316"/>
                </a:lnTo>
                <a:lnTo>
                  <a:pt x="416" y="312"/>
                </a:lnTo>
                <a:lnTo>
                  <a:pt x="425" y="311"/>
                </a:lnTo>
                <a:lnTo>
                  <a:pt x="425" y="298"/>
                </a:lnTo>
                <a:lnTo>
                  <a:pt x="444" y="298"/>
                </a:lnTo>
                <a:lnTo>
                  <a:pt x="444" y="311"/>
                </a:lnTo>
                <a:lnTo>
                  <a:pt x="453" y="312"/>
                </a:lnTo>
                <a:lnTo>
                  <a:pt x="460" y="316"/>
                </a:lnTo>
                <a:lnTo>
                  <a:pt x="467" y="319"/>
                </a:lnTo>
                <a:lnTo>
                  <a:pt x="472" y="324"/>
                </a:lnTo>
                <a:lnTo>
                  <a:pt x="477" y="328"/>
                </a:lnTo>
                <a:lnTo>
                  <a:pt x="479" y="336"/>
                </a:lnTo>
                <a:lnTo>
                  <a:pt x="481" y="344"/>
                </a:lnTo>
                <a:lnTo>
                  <a:pt x="481" y="352"/>
                </a:lnTo>
                <a:lnTo>
                  <a:pt x="481" y="355"/>
                </a:lnTo>
                <a:lnTo>
                  <a:pt x="481" y="359"/>
                </a:lnTo>
                <a:lnTo>
                  <a:pt x="481" y="359"/>
                </a:lnTo>
                <a:close/>
                <a:moveTo>
                  <a:pt x="417" y="246"/>
                </a:moveTo>
                <a:lnTo>
                  <a:pt x="425" y="245"/>
                </a:lnTo>
                <a:lnTo>
                  <a:pt x="434" y="245"/>
                </a:lnTo>
                <a:lnTo>
                  <a:pt x="443" y="245"/>
                </a:lnTo>
                <a:lnTo>
                  <a:pt x="452" y="247"/>
                </a:lnTo>
                <a:lnTo>
                  <a:pt x="451" y="256"/>
                </a:lnTo>
                <a:lnTo>
                  <a:pt x="450" y="265"/>
                </a:lnTo>
                <a:lnTo>
                  <a:pt x="434" y="264"/>
                </a:lnTo>
                <a:lnTo>
                  <a:pt x="419" y="265"/>
                </a:lnTo>
                <a:lnTo>
                  <a:pt x="418" y="256"/>
                </a:lnTo>
                <a:lnTo>
                  <a:pt x="417" y="246"/>
                </a:lnTo>
                <a:lnTo>
                  <a:pt x="417" y="246"/>
                </a:lnTo>
                <a:close/>
                <a:moveTo>
                  <a:pt x="48" y="419"/>
                </a:moveTo>
                <a:lnTo>
                  <a:pt x="71" y="418"/>
                </a:lnTo>
                <a:lnTo>
                  <a:pt x="93" y="415"/>
                </a:lnTo>
                <a:lnTo>
                  <a:pt x="116" y="414"/>
                </a:lnTo>
                <a:lnTo>
                  <a:pt x="139" y="414"/>
                </a:lnTo>
                <a:lnTo>
                  <a:pt x="125" y="413"/>
                </a:lnTo>
                <a:lnTo>
                  <a:pt x="110" y="412"/>
                </a:lnTo>
                <a:lnTo>
                  <a:pt x="98" y="411"/>
                </a:lnTo>
                <a:lnTo>
                  <a:pt x="83" y="408"/>
                </a:lnTo>
                <a:lnTo>
                  <a:pt x="78" y="408"/>
                </a:lnTo>
                <a:lnTo>
                  <a:pt x="72" y="406"/>
                </a:lnTo>
                <a:lnTo>
                  <a:pt x="67" y="404"/>
                </a:lnTo>
                <a:lnTo>
                  <a:pt x="64" y="400"/>
                </a:lnTo>
                <a:lnTo>
                  <a:pt x="60" y="397"/>
                </a:lnTo>
                <a:lnTo>
                  <a:pt x="58" y="392"/>
                </a:lnTo>
                <a:lnTo>
                  <a:pt x="55" y="386"/>
                </a:lnTo>
                <a:lnTo>
                  <a:pt x="55" y="381"/>
                </a:lnTo>
                <a:lnTo>
                  <a:pt x="55" y="364"/>
                </a:lnTo>
                <a:lnTo>
                  <a:pt x="55" y="347"/>
                </a:lnTo>
                <a:lnTo>
                  <a:pt x="55" y="330"/>
                </a:lnTo>
                <a:lnTo>
                  <a:pt x="55" y="313"/>
                </a:lnTo>
                <a:lnTo>
                  <a:pt x="55" y="307"/>
                </a:lnTo>
                <a:lnTo>
                  <a:pt x="58" y="301"/>
                </a:lnTo>
                <a:lnTo>
                  <a:pt x="60" y="298"/>
                </a:lnTo>
                <a:lnTo>
                  <a:pt x="64" y="293"/>
                </a:lnTo>
                <a:lnTo>
                  <a:pt x="67" y="290"/>
                </a:lnTo>
                <a:lnTo>
                  <a:pt x="72" y="287"/>
                </a:lnTo>
                <a:lnTo>
                  <a:pt x="78" y="285"/>
                </a:lnTo>
                <a:lnTo>
                  <a:pt x="83" y="285"/>
                </a:lnTo>
                <a:lnTo>
                  <a:pt x="126" y="282"/>
                </a:lnTo>
                <a:lnTo>
                  <a:pt x="167" y="279"/>
                </a:lnTo>
                <a:lnTo>
                  <a:pt x="209" y="278"/>
                </a:lnTo>
                <a:lnTo>
                  <a:pt x="251" y="278"/>
                </a:lnTo>
                <a:lnTo>
                  <a:pt x="244" y="291"/>
                </a:lnTo>
                <a:lnTo>
                  <a:pt x="238" y="304"/>
                </a:lnTo>
                <a:lnTo>
                  <a:pt x="233" y="317"/>
                </a:lnTo>
                <a:lnTo>
                  <a:pt x="228" y="331"/>
                </a:lnTo>
                <a:lnTo>
                  <a:pt x="224" y="345"/>
                </a:lnTo>
                <a:lnTo>
                  <a:pt x="222" y="360"/>
                </a:lnTo>
                <a:lnTo>
                  <a:pt x="220" y="375"/>
                </a:lnTo>
                <a:lnTo>
                  <a:pt x="220" y="391"/>
                </a:lnTo>
                <a:lnTo>
                  <a:pt x="221" y="412"/>
                </a:lnTo>
                <a:lnTo>
                  <a:pt x="224" y="433"/>
                </a:lnTo>
                <a:lnTo>
                  <a:pt x="229" y="453"/>
                </a:lnTo>
                <a:lnTo>
                  <a:pt x="236" y="473"/>
                </a:lnTo>
                <a:lnTo>
                  <a:pt x="245" y="492"/>
                </a:lnTo>
                <a:lnTo>
                  <a:pt x="256" y="509"/>
                </a:lnTo>
                <a:lnTo>
                  <a:pt x="268" y="524"/>
                </a:lnTo>
                <a:lnTo>
                  <a:pt x="282" y="540"/>
                </a:lnTo>
                <a:lnTo>
                  <a:pt x="285" y="543"/>
                </a:lnTo>
                <a:lnTo>
                  <a:pt x="289" y="547"/>
                </a:lnTo>
                <a:lnTo>
                  <a:pt x="258" y="549"/>
                </a:lnTo>
                <a:lnTo>
                  <a:pt x="229" y="550"/>
                </a:lnTo>
                <a:lnTo>
                  <a:pt x="199" y="551"/>
                </a:lnTo>
                <a:lnTo>
                  <a:pt x="168" y="551"/>
                </a:lnTo>
                <a:lnTo>
                  <a:pt x="139" y="550"/>
                </a:lnTo>
                <a:lnTo>
                  <a:pt x="108" y="549"/>
                </a:lnTo>
                <a:lnTo>
                  <a:pt x="78" y="547"/>
                </a:lnTo>
                <a:lnTo>
                  <a:pt x="48" y="543"/>
                </a:lnTo>
                <a:lnTo>
                  <a:pt x="42" y="542"/>
                </a:lnTo>
                <a:lnTo>
                  <a:pt x="38" y="541"/>
                </a:lnTo>
                <a:lnTo>
                  <a:pt x="32" y="539"/>
                </a:lnTo>
                <a:lnTo>
                  <a:pt x="28" y="535"/>
                </a:lnTo>
                <a:lnTo>
                  <a:pt x="25" y="530"/>
                </a:lnTo>
                <a:lnTo>
                  <a:pt x="22" y="526"/>
                </a:lnTo>
                <a:lnTo>
                  <a:pt x="20" y="521"/>
                </a:lnTo>
                <a:lnTo>
                  <a:pt x="20" y="515"/>
                </a:lnTo>
                <a:lnTo>
                  <a:pt x="20" y="499"/>
                </a:lnTo>
                <a:lnTo>
                  <a:pt x="20" y="481"/>
                </a:lnTo>
                <a:lnTo>
                  <a:pt x="20" y="465"/>
                </a:lnTo>
                <a:lnTo>
                  <a:pt x="20" y="447"/>
                </a:lnTo>
                <a:lnTo>
                  <a:pt x="20" y="442"/>
                </a:lnTo>
                <a:lnTo>
                  <a:pt x="22" y="436"/>
                </a:lnTo>
                <a:lnTo>
                  <a:pt x="25" y="432"/>
                </a:lnTo>
                <a:lnTo>
                  <a:pt x="28" y="428"/>
                </a:lnTo>
                <a:lnTo>
                  <a:pt x="32" y="425"/>
                </a:lnTo>
                <a:lnTo>
                  <a:pt x="38" y="422"/>
                </a:lnTo>
                <a:lnTo>
                  <a:pt x="42" y="420"/>
                </a:lnTo>
                <a:lnTo>
                  <a:pt x="48" y="419"/>
                </a:lnTo>
                <a:lnTo>
                  <a:pt x="48" y="4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4" name="Google Shape;994;p37"/>
          <p:cNvSpPr/>
          <p:nvPr/>
        </p:nvSpPr>
        <p:spPr>
          <a:xfrm>
            <a:off x="4272029" y="1997290"/>
            <a:ext cx="226936" cy="260846"/>
          </a:xfrm>
          <a:custGeom>
            <a:rect b="b" l="l" r="r" t="t"/>
            <a:pathLst>
              <a:path extrusionOk="0" h="600" w="520">
                <a:moveTo>
                  <a:pt x="163" y="539"/>
                </a:moveTo>
                <a:lnTo>
                  <a:pt x="161" y="540"/>
                </a:lnTo>
                <a:lnTo>
                  <a:pt x="158" y="541"/>
                </a:lnTo>
                <a:lnTo>
                  <a:pt x="156" y="544"/>
                </a:lnTo>
                <a:lnTo>
                  <a:pt x="156" y="547"/>
                </a:lnTo>
                <a:lnTo>
                  <a:pt x="156" y="558"/>
                </a:lnTo>
                <a:lnTo>
                  <a:pt x="156" y="561"/>
                </a:lnTo>
                <a:lnTo>
                  <a:pt x="158" y="564"/>
                </a:lnTo>
                <a:lnTo>
                  <a:pt x="161" y="565"/>
                </a:lnTo>
                <a:lnTo>
                  <a:pt x="163" y="566"/>
                </a:lnTo>
                <a:lnTo>
                  <a:pt x="247" y="566"/>
                </a:lnTo>
                <a:lnTo>
                  <a:pt x="251" y="565"/>
                </a:lnTo>
                <a:lnTo>
                  <a:pt x="253" y="564"/>
                </a:lnTo>
                <a:lnTo>
                  <a:pt x="255" y="561"/>
                </a:lnTo>
                <a:lnTo>
                  <a:pt x="256" y="558"/>
                </a:lnTo>
                <a:lnTo>
                  <a:pt x="256" y="547"/>
                </a:lnTo>
                <a:lnTo>
                  <a:pt x="255" y="544"/>
                </a:lnTo>
                <a:lnTo>
                  <a:pt x="253" y="541"/>
                </a:lnTo>
                <a:lnTo>
                  <a:pt x="251" y="540"/>
                </a:lnTo>
                <a:lnTo>
                  <a:pt x="247" y="539"/>
                </a:lnTo>
                <a:lnTo>
                  <a:pt x="163" y="539"/>
                </a:lnTo>
                <a:close/>
                <a:moveTo>
                  <a:pt x="379" y="336"/>
                </a:moveTo>
                <a:lnTo>
                  <a:pt x="438" y="336"/>
                </a:lnTo>
                <a:lnTo>
                  <a:pt x="449" y="280"/>
                </a:lnTo>
                <a:lnTo>
                  <a:pt x="379" y="280"/>
                </a:lnTo>
                <a:lnTo>
                  <a:pt x="379" y="336"/>
                </a:lnTo>
                <a:close/>
                <a:moveTo>
                  <a:pt x="299" y="336"/>
                </a:moveTo>
                <a:lnTo>
                  <a:pt x="353" y="336"/>
                </a:lnTo>
                <a:lnTo>
                  <a:pt x="353" y="280"/>
                </a:lnTo>
                <a:lnTo>
                  <a:pt x="299" y="280"/>
                </a:lnTo>
                <a:lnTo>
                  <a:pt x="299" y="336"/>
                </a:lnTo>
                <a:close/>
                <a:moveTo>
                  <a:pt x="353" y="361"/>
                </a:moveTo>
                <a:lnTo>
                  <a:pt x="299" y="361"/>
                </a:lnTo>
                <a:lnTo>
                  <a:pt x="299" y="418"/>
                </a:lnTo>
                <a:lnTo>
                  <a:pt x="353" y="418"/>
                </a:lnTo>
                <a:lnTo>
                  <a:pt x="353" y="361"/>
                </a:lnTo>
                <a:close/>
                <a:moveTo>
                  <a:pt x="432" y="361"/>
                </a:moveTo>
                <a:lnTo>
                  <a:pt x="379" y="361"/>
                </a:lnTo>
                <a:lnTo>
                  <a:pt x="379" y="418"/>
                </a:lnTo>
                <a:lnTo>
                  <a:pt x="418" y="418"/>
                </a:lnTo>
                <a:lnTo>
                  <a:pt x="432" y="361"/>
                </a:lnTo>
                <a:close/>
                <a:moveTo>
                  <a:pt x="216" y="361"/>
                </a:moveTo>
                <a:lnTo>
                  <a:pt x="229" y="418"/>
                </a:lnTo>
                <a:lnTo>
                  <a:pt x="274" y="418"/>
                </a:lnTo>
                <a:lnTo>
                  <a:pt x="274" y="361"/>
                </a:lnTo>
                <a:lnTo>
                  <a:pt x="216" y="361"/>
                </a:lnTo>
                <a:close/>
                <a:moveTo>
                  <a:pt x="134" y="235"/>
                </a:moveTo>
                <a:lnTo>
                  <a:pt x="134" y="280"/>
                </a:lnTo>
                <a:lnTo>
                  <a:pt x="135" y="280"/>
                </a:lnTo>
                <a:lnTo>
                  <a:pt x="274" y="280"/>
                </a:lnTo>
                <a:lnTo>
                  <a:pt x="274" y="336"/>
                </a:lnTo>
                <a:lnTo>
                  <a:pt x="210" y="336"/>
                </a:lnTo>
                <a:lnTo>
                  <a:pt x="203" y="303"/>
                </a:lnTo>
                <a:lnTo>
                  <a:pt x="157" y="303"/>
                </a:lnTo>
                <a:lnTo>
                  <a:pt x="190" y="446"/>
                </a:lnTo>
                <a:lnTo>
                  <a:pt x="194" y="463"/>
                </a:lnTo>
                <a:lnTo>
                  <a:pt x="211" y="463"/>
                </a:lnTo>
                <a:lnTo>
                  <a:pt x="436" y="463"/>
                </a:lnTo>
                <a:lnTo>
                  <a:pt x="454" y="463"/>
                </a:lnTo>
                <a:lnTo>
                  <a:pt x="458" y="446"/>
                </a:lnTo>
                <a:lnTo>
                  <a:pt x="495" y="280"/>
                </a:lnTo>
                <a:lnTo>
                  <a:pt x="520" y="280"/>
                </a:lnTo>
                <a:lnTo>
                  <a:pt x="520" y="235"/>
                </a:lnTo>
                <a:lnTo>
                  <a:pt x="478" y="235"/>
                </a:lnTo>
                <a:lnTo>
                  <a:pt x="460" y="235"/>
                </a:lnTo>
                <a:lnTo>
                  <a:pt x="455" y="235"/>
                </a:lnTo>
                <a:lnTo>
                  <a:pt x="400" y="132"/>
                </a:lnTo>
                <a:lnTo>
                  <a:pt x="398" y="128"/>
                </a:lnTo>
                <a:lnTo>
                  <a:pt x="394" y="125"/>
                </a:lnTo>
                <a:lnTo>
                  <a:pt x="391" y="122"/>
                </a:lnTo>
                <a:lnTo>
                  <a:pt x="387" y="121"/>
                </a:lnTo>
                <a:lnTo>
                  <a:pt x="382" y="120"/>
                </a:lnTo>
                <a:lnTo>
                  <a:pt x="379" y="120"/>
                </a:lnTo>
                <a:lnTo>
                  <a:pt x="374" y="121"/>
                </a:lnTo>
                <a:lnTo>
                  <a:pt x="371" y="122"/>
                </a:lnTo>
                <a:lnTo>
                  <a:pt x="371" y="122"/>
                </a:lnTo>
                <a:lnTo>
                  <a:pt x="367" y="125"/>
                </a:lnTo>
                <a:lnTo>
                  <a:pt x="364" y="128"/>
                </a:lnTo>
                <a:lnTo>
                  <a:pt x="361" y="132"/>
                </a:lnTo>
                <a:lnTo>
                  <a:pt x="360" y="135"/>
                </a:lnTo>
                <a:lnTo>
                  <a:pt x="359" y="140"/>
                </a:lnTo>
                <a:lnTo>
                  <a:pt x="359" y="143"/>
                </a:lnTo>
                <a:lnTo>
                  <a:pt x="360" y="148"/>
                </a:lnTo>
                <a:lnTo>
                  <a:pt x="361" y="152"/>
                </a:lnTo>
                <a:lnTo>
                  <a:pt x="406" y="235"/>
                </a:lnTo>
                <a:lnTo>
                  <a:pt x="245" y="235"/>
                </a:lnTo>
                <a:lnTo>
                  <a:pt x="290" y="152"/>
                </a:lnTo>
                <a:lnTo>
                  <a:pt x="291" y="148"/>
                </a:lnTo>
                <a:lnTo>
                  <a:pt x="292" y="143"/>
                </a:lnTo>
                <a:lnTo>
                  <a:pt x="292" y="140"/>
                </a:lnTo>
                <a:lnTo>
                  <a:pt x="291" y="135"/>
                </a:lnTo>
                <a:lnTo>
                  <a:pt x="290" y="132"/>
                </a:lnTo>
                <a:lnTo>
                  <a:pt x="287" y="128"/>
                </a:lnTo>
                <a:lnTo>
                  <a:pt x="284" y="126"/>
                </a:lnTo>
                <a:lnTo>
                  <a:pt x="280" y="122"/>
                </a:lnTo>
                <a:lnTo>
                  <a:pt x="280" y="122"/>
                </a:lnTo>
                <a:lnTo>
                  <a:pt x="277" y="121"/>
                </a:lnTo>
                <a:lnTo>
                  <a:pt x="272" y="120"/>
                </a:lnTo>
                <a:lnTo>
                  <a:pt x="269" y="120"/>
                </a:lnTo>
                <a:lnTo>
                  <a:pt x="264" y="121"/>
                </a:lnTo>
                <a:lnTo>
                  <a:pt x="260" y="122"/>
                </a:lnTo>
                <a:lnTo>
                  <a:pt x="257" y="125"/>
                </a:lnTo>
                <a:lnTo>
                  <a:pt x="253" y="128"/>
                </a:lnTo>
                <a:lnTo>
                  <a:pt x="251" y="132"/>
                </a:lnTo>
                <a:lnTo>
                  <a:pt x="196" y="235"/>
                </a:lnTo>
                <a:lnTo>
                  <a:pt x="135" y="235"/>
                </a:lnTo>
                <a:lnTo>
                  <a:pt x="134" y="235"/>
                </a:lnTo>
                <a:close/>
                <a:moveTo>
                  <a:pt x="55" y="51"/>
                </a:moveTo>
                <a:lnTo>
                  <a:pt x="55" y="505"/>
                </a:lnTo>
                <a:lnTo>
                  <a:pt x="157" y="505"/>
                </a:lnTo>
                <a:lnTo>
                  <a:pt x="357" y="505"/>
                </a:lnTo>
                <a:lnTo>
                  <a:pt x="408" y="505"/>
                </a:lnTo>
                <a:lnTo>
                  <a:pt x="408" y="577"/>
                </a:lnTo>
                <a:lnTo>
                  <a:pt x="407" y="581"/>
                </a:lnTo>
                <a:lnTo>
                  <a:pt x="406" y="586"/>
                </a:lnTo>
                <a:lnTo>
                  <a:pt x="404" y="589"/>
                </a:lnTo>
                <a:lnTo>
                  <a:pt x="401" y="593"/>
                </a:lnTo>
                <a:lnTo>
                  <a:pt x="398" y="595"/>
                </a:lnTo>
                <a:lnTo>
                  <a:pt x="393" y="598"/>
                </a:lnTo>
                <a:lnTo>
                  <a:pt x="390" y="599"/>
                </a:lnTo>
                <a:lnTo>
                  <a:pt x="385" y="600"/>
                </a:lnTo>
                <a:lnTo>
                  <a:pt x="23" y="600"/>
                </a:lnTo>
                <a:lnTo>
                  <a:pt x="19" y="599"/>
                </a:lnTo>
                <a:lnTo>
                  <a:pt x="14" y="598"/>
                </a:lnTo>
                <a:lnTo>
                  <a:pt x="10" y="595"/>
                </a:lnTo>
                <a:lnTo>
                  <a:pt x="7" y="593"/>
                </a:lnTo>
                <a:lnTo>
                  <a:pt x="3" y="589"/>
                </a:lnTo>
                <a:lnTo>
                  <a:pt x="1" y="586"/>
                </a:lnTo>
                <a:lnTo>
                  <a:pt x="0" y="581"/>
                </a:lnTo>
                <a:lnTo>
                  <a:pt x="0" y="577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3" y="11"/>
                </a:lnTo>
                <a:lnTo>
                  <a:pt x="7" y="7"/>
                </a:lnTo>
                <a:lnTo>
                  <a:pt x="10" y="4"/>
                </a:lnTo>
                <a:lnTo>
                  <a:pt x="14" y="1"/>
                </a:lnTo>
                <a:lnTo>
                  <a:pt x="19" y="0"/>
                </a:lnTo>
                <a:lnTo>
                  <a:pt x="23" y="0"/>
                </a:lnTo>
                <a:lnTo>
                  <a:pt x="23" y="0"/>
                </a:lnTo>
                <a:lnTo>
                  <a:pt x="385" y="0"/>
                </a:lnTo>
                <a:lnTo>
                  <a:pt x="390" y="0"/>
                </a:lnTo>
                <a:lnTo>
                  <a:pt x="393" y="1"/>
                </a:lnTo>
                <a:lnTo>
                  <a:pt x="398" y="4"/>
                </a:lnTo>
                <a:lnTo>
                  <a:pt x="401" y="7"/>
                </a:lnTo>
                <a:lnTo>
                  <a:pt x="404" y="11"/>
                </a:lnTo>
                <a:lnTo>
                  <a:pt x="406" y="14"/>
                </a:lnTo>
                <a:lnTo>
                  <a:pt x="407" y="19"/>
                </a:lnTo>
                <a:lnTo>
                  <a:pt x="408" y="24"/>
                </a:lnTo>
                <a:lnTo>
                  <a:pt x="408" y="80"/>
                </a:lnTo>
                <a:lnTo>
                  <a:pt x="402" y="78"/>
                </a:lnTo>
                <a:lnTo>
                  <a:pt x="395" y="75"/>
                </a:lnTo>
                <a:lnTo>
                  <a:pt x="390" y="74"/>
                </a:lnTo>
                <a:lnTo>
                  <a:pt x="382" y="74"/>
                </a:lnTo>
                <a:lnTo>
                  <a:pt x="375" y="74"/>
                </a:lnTo>
                <a:lnTo>
                  <a:pt x="370" y="75"/>
                </a:lnTo>
                <a:lnTo>
                  <a:pt x="363" y="78"/>
                </a:lnTo>
                <a:lnTo>
                  <a:pt x="357" y="80"/>
                </a:lnTo>
                <a:lnTo>
                  <a:pt x="357" y="51"/>
                </a:lnTo>
                <a:lnTo>
                  <a:pt x="55" y="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5" name="Google Shape;995;p37"/>
          <p:cNvSpPr/>
          <p:nvPr/>
        </p:nvSpPr>
        <p:spPr>
          <a:xfrm>
            <a:off x="3857285" y="779144"/>
            <a:ext cx="208676" cy="260846"/>
          </a:xfrm>
          <a:custGeom>
            <a:rect b="b" l="l" r="r" t="t"/>
            <a:pathLst>
              <a:path extrusionOk="0" h="600" w="485">
                <a:moveTo>
                  <a:pt x="163" y="539"/>
                </a:moveTo>
                <a:lnTo>
                  <a:pt x="161" y="540"/>
                </a:lnTo>
                <a:lnTo>
                  <a:pt x="159" y="541"/>
                </a:lnTo>
                <a:lnTo>
                  <a:pt x="156" y="544"/>
                </a:lnTo>
                <a:lnTo>
                  <a:pt x="156" y="547"/>
                </a:lnTo>
                <a:lnTo>
                  <a:pt x="156" y="558"/>
                </a:lnTo>
                <a:lnTo>
                  <a:pt x="156" y="561"/>
                </a:lnTo>
                <a:lnTo>
                  <a:pt x="159" y="564"/>
                </a:lnTo>
                <a:lnTo>
                  <a:pt x="161" y="565"/>
                </a:lnTo>
                <a:lnTo>
                  <a:pt x="163" y="566"/>
                </a:lnTo>
                <a:lnTo>
                  <a:pt x="248" y="566"/>
                </a:lnTo>
                <a:lnTo>
                  <a:pt x="251" y="565"/>
                </a:lnTo>
                <a:lnTo>
                  <a:pt x="254" y="564"/>
                </a:lnTo>
                <a:lnTo>
                  <a:pt x="255" y="561"/>
                </a:lnTo>
                <a:lnTo>
                  <a:pt x="256" y="558"/>
                </a:lnTo>
                <a:lnTo>
                  <a:pt x="256" y="547"/>
                </a:lnTo>
                <a:lnTo>
                  <a:pt x="255" y="544"/>
                </a:lnTo>
                <a:lnTo>
                  <a:pt x="254" y="541"/>
                </a:lnTo>
                <a:lnTo>
                  <a:pt x="251" y="540"/>
                </a:lnTo>
                <a:lnTo>
                  <a:pt x="248" y="539"/>
                </a:lnTo>
                <a:lnTo>
                  <a:pt x="163" y="539"/>
                </a:lnTo>
                <a:close/>
                <a:moveTo>
                  <a:pt x="176" y="399"/>
                </a:moveTo>
                <a:lnTo>
                  <a:pt x="175" y="395"/>
                </a:lnTo>
                <a:lnTo>
                  <a:pt x="173" y="390"/>
                </a:lnTo>
                <a:lnTo>
                  <a:pt x="170" y="388"/>
                </a:lnTo>
                <a:lnTo>
                  <a:pt x="167" y="386"/>
                </a:lnTo>
                <a:lnTo>
                  <a:pt x="163" y="388"/>
                </a:lnTo>
                <a:lnTo>
                  <a:pt x="160" y="390"/>
                </a:lnTo>
                <a:lnTo>
                  <a:pt x="158" y="395"/>
                </a:lnTo>
                <a:lnTo>
                  <a:pt x="156" y="399"/>
                </a:lnTo>
                <a:lnTo>
                  <a:pt x="158" y="408"/>
                </a:lnTo>
                <a:lnTo>
                  <a:pt x="160" y="415"/>
                </a:lnTo>
                <a:lnTo>
                  <a:pt x="162" y="420"/>
                </a:lnTo>
                <a:lnTo>
                  <a:pt x="166" y="426"/>
                </a:lnTo>
                <a:lnTo>
                  <a:pt x="170" y="430"/>
                </a:lnTo>
                <a:lnTo>
                  <a:pt x="175" y="433"/>
                </a:lnTo>
                <a:lnTo>
                  <a:pt x="181" y="436"/>
                </a:lnTo>
                <a:lnTo>
                  <a:pt x="187" y="437"/>
                </a:lnTo>
                <a:lnTo>
                  <a:pt x="188" y="437"/>
                </a:lnTo>
                <a:lnTo>
                  <a:pt x="188" y="436"/>
                </a:lnTo>
                <a:lnTo>
                  <a:pt x="183" y="429"/>
                </a:lnTo>
                <a:lnTo>
                  <a:pt x="180" y="419"/>
                </a:lnTo>
                <a:lnTo>
                  <a:pt x="177" y="410"/>
                </a:lnTo>
                <a:lnTo>
                  <a:pt x="176" y="399"/>
                </a:lnTo>
                <a:lnTo>
                  <a:pt x="176" y="399"/>
                </a:lnTo>
                <a:close/>
                <a:moveTo>
                  <a:pt x="208" y="426"/>
                </a:moveTo>
                <a:lnTo>
                  <a:pt x="208" y="426"/>
                </a:lnTo>
                <a:lnTo>
                  <a:pt x="213" y="418"/>
                </a:lnTo>
                <a:lnTo>
                  <a:pt x="216" y="409"/>
                </a:lnTo>
                <a:lnTo>
                  <a:pt x="217" y="403"/>
                </a:lnTo>
                <a:lnTo>
                  <a:pt x="217" y="398"/>
                </a:lnTo>
                <a:lnTo>
                  <a:pt x="216" y="393"/>
                </a:lnTo>
                <a:lnTo>
                  <a:pt x="214" y="390"/>
                </a:lnTo>
                <a:lnTo>
                  <a:pt x="212" y="388"/>
                </a:lnTo>
                <a:lnTo>
                  <a:pt x="208" y="386"/>
                </a:lnTo>
                <a:lnTo>
                  <a:pt x="204" y="388"/>
                </a:lnTo>
                <a:lnTo>
                  <a:pt x="201" y="390"/>
                </a:lnTo>
                <a:lnTo>
                  <a:pt x="199" y="393"/>
                </a:lnTo>
                <a:lnTo>
                  <a:pt x="197" y="398"/>
                </a:lnTo>
                <a:lnTo>
                  <a:pt x="197" y="403"/>
                </a:lnTo>
                <a:lnTo>
                  <a:pt x="199" y="409"/>
                </a:lnTo>
                <a:lnTo>
                  <a:pt x="202" y="418"/>
                </a:lnTo>
                <a:lnTo>
                  <a:pt x="207" y="426"/>
                </a:lnTo>
                <a:lnTo>
                  <a:pt x="208" y="426"/>
                </a:lnTo>
                <a:close/>
                <a:moveTo>
                  <a:pt x="249" y="426"/>
                </a:moveTo>
                <a:lnTo>
                  <a:pt x="249" y="426"/>
                </a:lnTo>
                <a:lnTo>
                  <a:pt x="254" y="419"/>
                </a:lnTo>
                <a:lnTo>
                  <a:pt x="257" y="409"/>
                </a:lnTo>
                <a:lnTo>
                  <a:pt x="258" y="404"/>
                </a:lnTo>
                <a:lnTo>
                  <a:pt x="258" y="398"/>
                </a:lnTo>
                <a:lnTo>
                  <a:pt x="257" y="393"/>
                </a:lnTo>
                <a:lnTo>
                  <a:pt x="255" y="390"/>
                </a:lnTo>
                <a:lnTo>
                  <a:pt x="253" y="388"/>
                </a:lnTo>
                <a:lnTo>
                  <a:pt x="249" y="386"/>
                </a:lnTo>
                <a:lnTo>
                  <a:pt x="246" y="388"/>
                </a:lnTo>
                <a:lnTo>
                  <a:pt x="242" y="390"/>
                </a:lnTo>
                <a:lnTo>
                  <a:pt x="240" y="393"/>
                </a:lnTo>
                <a:lnTo>
                  <a:pt x="239" y="398"/>
                </a:lnTo>
                <a:lnTo>
                  <a:pt x="239" y="403"/>
                </a:lnTo>
                <a:lnTo>
                  <a:pt x="240" y="409"/>
                </a:lnTo>
                <a:lnTo>
                  <a:pt x="243" y="418"/>
                </a:lnTo>
                <a:lnTo>
                  <a:pt x="248" y="426"/>
                </a:lnTo>
                <a:lnTo>
                  <a:pt x="249" y="426"/>
                </a:lnTo>
                <a:close/>
                <a:moveTo>
                  <a:pt x="449" y="438"/>
                </a:moveTo>
                <a:lnTo>
                  <a:pt x="457" y="425"/>
                </a:lnTo>
                <a:lnTo>
                  <a:pt x="466" y="413"/>
                </a:lnTo>
                <a:lnTo>
                  <a:pt x="474" y="401"/>
                </a:lnTo>
                <a:lnTo>
                  <a:pt x="483" y="388"/>
                </a:lnTo>
                <a:lnTo>
                  <a:pt x="485" y="383"/>
                </a:lnTo>
                <a:lnTo>
                  <a:pt x="485" y="377"/>
                </a:lnTo>
                <a:lnTo>
                  <a:pt x="483" y="371"/>
                </a:lnTo>
                <a:lnTo>
                  <a:pt x="478" y="365"/>
                </a:lnTo>
                <a:lnTo>
                  <a:pt x="464" y="351"/>
                </a:lnTo>
                <a:lnTo>
                  <a:pt x="450" y="338"/>
                </a:lnTo>
                <a:lnTo>
                  <a:pt x="436" y="324"/>
                </a:lnTo>
                <a:lnTo>
                  <a:pt x="422" y="310"/>
                </a:lnTo>
                <a:lnTo>
                  <a:pt x="416" y="307"/>
                </a:lnTo>
                <a:lnTo>
                  <a:pt x="410" y="304"/>
                </a:lnTo>
                <a:lnTo>
                  <a:pt x="404" y="304"/>
                </a:lnTo>
                <a:lnTo>
                  <a:pt x="399" y="307"/>
                </a:lnTo>
                <a:lnTo>
                  <a:pt x="382" y="317"/>
                </a:lnTo>
                <a:lnTo>
                  <a:pt x="364" y="328"/>
                </a:lnTo>
                <a:lnTo>
                  <a:pt x="352" y="311"/>
                </a:lnTo>
                <a:lnTo>
                  <a:pt x="341" y="291"/>
                </a:lnTo>
                <a:lnTo>
                  <a:pt x="335" y="281"/>
                </a:lnTo>
                <a:lnTo>
                  <a:pt x="330" y="269"/>
                </a:lnTo>
                <a:lnTo>
                  <a:pt x="325" y="257"/>
                </a:lnTo>
                <a:lnTo>
                  <a:pt x="322" y="243"/>
                </a:lnTo>
                <a:lnTo>
                  <a:pt x="330" y="239"/>
                </a:lnTo>
                <a:lnTo>
                  <a:pt x="339" y="233"/>
                </a:lnTo>
                <a:lnTo>
                  <a:pt x="349" y="228"/>
                </a:lnTo>
                <a:lnTo>
                  <a:pt x="358" y="222"/>
                </a:lnTo>
                <a:lnTo>
                  <a:pt x="362" y="219"/>
                </a:lnTo>
                <a:lnTo>
                  <a:pt x="364" y="214"/>
                </a:lnTo>
                <a:lnTo>
                  <a:pt x="365" y="208"/>
                </a:lnTo>
                <a:lnTo>
                  <a:pt x="365" y="200"/>
                </a:lnTo>
                <a:lnTo>
                  <a:pt x="359" y="181"/>
                </a:lnTo>
                <a:lnTo>
                  <a:pt x="355" y="162"/>
                </a:lnTo>
                <a:lnTo>
                  <a:pt x="349" y="143"/>
                </a:lnTo>
                <a:lnTo>
                  <a:pt x="344" y="125"/>
                </a:lnTo>
                <a:lnTo>
                  <a:pt x="341" y="119"/>
                </a:lnTo>
                <a:lnTo>
                  <a:pt x="337" y="113"/>
                </a:lnTo>
                <a:lnTo>
                  <a:pt x="331" y="111"/>
                </a:lnTo>
                <a:lnTo>
                  <a:pt x="325" y="109"/>
                </a:lnTo>
                <a:lnTo>
                  <a:pt x="311" y="112"/>
                </a:lnTo>
                <a:lnTo>
                  <a:pt x="296" y="113"/>
                </a:lnTo>
                <a:lnTo>
                  <a:pt x="281" y="114"/>
                </a:lnTo>
                <a:lnTo>
                  <a:pt x="265" y="115"/>
                </a:lnTo>
                <a:lnTo>
                  <a:pt x="260" y="116"/>
                </a:lnTo>
                <a:lnTo>
                  <a:pt x="255" y="118"/>
                </a:lnTo>
                <a:lnTo>
                  <a:pt x="251" y="119"/>
                </a:lnTo>
                <a:lnTo>
                  <a:pt x="249" y="121"/>
                </a:lnTo>
                <a:lnTo>
                  <a:pt x="247" y="124"/>
                </a:lnTo>
                <a:lnTo>
                  <a:pt x="246" y="127"/>
                </a:lnTo>
                <a:lnTo>
                  <a:pt x="246" y="132"/>
                </a:lnTo>
                <a:lnTo>
                  <a:pt x="244" y="136"/>
                </a:lnTo>
                <a:lnTo>
                  <a:pt x="248" y="162"/>
                </a:lnTo>
                <a:lnTo>
                  <a:pt x="250" y="187"/>
                </a:lnTo>
                <a:lnTo>
                  <a:pt x="255" y="210"/>
                </a:lnTo>
                <a:lnTo>
                  <a:pt x="258" y="233"/>
                </a:lnTo>
                <a:lnTo>
                  <a:pt x="264" y="253"/>
                </a:lnTo>
                <a:lnTo>
                  <a:pt x="270" y="273"/>
                </a:lnTo>
                <a:lnTo>
                  <a:pt x="277" y="291"/>
                </a:lnTo>
                <a:lnTo>
                  <a:pt x="284" y="309"/>
                </a:lnTo>
                <a:lnTo>
                  <a:pt x="292" y="325"/>
                </a:lnTo>
                <a:lnTo>
                  <a:pt x="303" y="341"/>
                </a:lnTo>
                <a:lnTo>
                  <a:pt x="314" y="356"/>
                </a:lnTo>
                <a:lnTo>
                  <a:pt x="325" y="370"/>
                </a:lnTo>
                <a:lnTo>
                  <a:pt x="338" y="384"/>
                </a:lnTo>
                <a:lnTo>
                  <a:pt x="352" y="397"/>
                </a:lnTo>
                <a:lnTo>
                  <a:pt x="368" y="410"/>
                </a:lnTo>
                <a:lnTo>
                  <a:pt x="384" y="423"/>
                </a:lnTo>
                <a:lnTo>
                  <a:pt x="373" y="428"/>
                </a:lnTo>
                <a:lnTo>
                  <a:pt x="362" y="431"/>
                </a:lnTo>
                <a:lnTo>
                  <a:pt x="351" y="433"/>
                </a:lnTo>
                <a:lnTo>
                  <a:pt x="341" y="435"/>
                </a:lnTo>
                <a:lnTo>
                  <a:pt x="322" y="437"/>
                </a:lnTo>
                <a:lnTo>
                  <a:pt x="310" y="437"/>
                </a:lnTo>
                <a:lnTo>
                  <a:pt x="309" y="437"/>
                </a:lnTo>
                <a:lnTo>
                  <a:pt x="309" y="437"/>
                </a:lnTo>
                <a:lnTo>
                  <a:pt x="314" y="430"/>
                </a:lnTo>
                <a:lnTo>
                  <a:pt x="316" y="423"/>
                </a:lnTo>
                <a:lnTo>
                  <a:pt x="319" y="415"/>
                </a:lnTo>
                <a:lnTo>
                  <a:pt x="321" y="406"/>
                </a:lnTo>
                <a:lnTo>
                  <a:pt x="321" y="398"/>
                </a:lnTo>
                <a:lnTo>
                  <a:pt x="319" y="390"/>
                </a:lnTo>
                <a:lnTo>
                  <a:pt x="316" y="383"/>
                </a:lnTo>
                <a:lnTo>
                  <a:pt x="312" y="376"/>
                </a:lnTo>
                <a:lnTo>
                  <a:pt x="308" y="371"/>
                </a:lnTo>
                <a:lnTo>
                  <a:pt x="302" y="368"/>
                </a:lnTo>
                <a:lnTo>
                  <a:pt x="296" y="366"/>
                </a:lnTo>
                <a:lnTo>
                  <a:pt x="289" y="365"/>
                </a:lnTo>
                <a:lnTo>
                  <a:pt x="284" y="365"/>
                </a:lnTo>
                <a:lnTo>
                  <a:pt x="278" y="368"/>
                </a:lnTo>
                <a:lnTo>
                  <a:pt x="274" y="370"/>
                </a:lnTo>
                <a:lnTo>
                  <a:pt x="269" y="374"/>
                </a:lnTo>
                <a:lnTo>
                  <a:pt x="264" y="370"/>
                </a:lnTo>
                <a:lnTo>
                  <a:pt x="260" y="368"/>
                </a:lnTo>
                <a:lnTo>
                  <a:pt x="255" y="365"/>
                </a:lnTo>
                <a:lnTo>
                  <a:pt x="249" y="365"/>
                </a:lnTo>
                <a:lnTo>
                  <a:pt x="243" y="365"/>
                </a:lnTo>
                <a:lnTo>
                  <a:pt x="237" y="368"/>
                </a:lnTo>
                <a:lnTo>
                  <a:pt x="233" y="370"/>
                </a:lnTo>
                <a:lnTo>
                  <a:pt x="228" y="374"/>
                </a:lnTo>
                <a:lnTo>
                  <a:pt x="223" y="370"/>
                </a:lnTo>
                <a:lnTo>
                  <a:pt x="219" y="368"/>
                </a:lnTo>
                <a:lnTo>
                  <a:pt x="214" y="365"/>
                </a:lnTo>
                <a:lnTo>
                  <a:pt x="208" y="365"/>
                </a:lnTo>
                <a:lnTo>
                  <a:pt x="202" y="365"/>
                </a:lnTo>
                <a:lnTo>
                  <a:pt x="196" y="368"/>
                </a:lnTo>
                <a:lnTo>
                  <a:pt x="192" y="370"/>
                </a:lnTo>
                <a:lnTo>
                  <a:pt x="187" y="374"/>
                </a:lnTo>
                <a:lnTo>
                  <a:pt x="183" y="370"/>
                </a:lnTo>
                <a:lnTo>
                  <a:pt x="177" y="368"/>
                </a:lnTo>
                <a:lnTo>
                  <a:pt x="173" y="365"/>
                </a:lnTo>
                <a:lnTo>
                  <a:pt x="167" y="365"/>
                </a:lnTo>
                <a:lnTo>
                  <a:pt x="160" y="366"/>
                </a:lnTo>
                <a:lnTo>
                  <a:pt x="154" y="368"/>
                </a:lnTo>
                <a:lnTo>
                  <a:pt x="149" y="371"/>
                </a:lnTo>
                <a:lnTo>
                  <a:pt x="145" y="376"/>
                </a:lnTo>
                <a:lnTo>
                  <a:pt x="141" y="381"/>
                </a:lnTo>
                <a:lnTo>
                  <a:pt x="138" y="386"/>
                </a:lnTo>
                <a:lnTo>
                  <a:pt x="136" y="393"/>
                </a:lnTo>
                <a:lnTo>
                  <a:pt x="135" y="399"/>
                </a:lnTo>
                <a:lnTo>
                  <a:pt x="136" y="411"/>
                </a:lnTo>
                <a:lnTo>
                  <a:pt x="140" y="422"/>
                </a:lnTo>
                <a:lnTo>
                  <a:pt x="145" y="431"/>
                </a:lnTo>
                <a:lnTo>
                  <a:pt x="150" y="440"/>
                </a:lnTo>
                <a:lnTo>
                  <a:pt x="158" y="447"/>
                </a:lnTo>
                <a:lnTo>
                  <a:pt x="167" y="453"/>
                </a:lnTo>
                <a:lnTo>
                  <a:pt x="172" y="455"/>
                </a:lnTo>
                <a:lnTo>
                  <a:pt x="176" y="457"/>
                </a:lnTo>
                <a:lnTo>
                  <a:pt x="182" y="457"/>
                </a:lnTo>
                <a:lnTo>
                  <a:pt x="187" y="458"/>
                </a:lnTo>
                <a:lnTo>
                  <a:pt x="193" y="457"/>
                </a:lnTo>
                <a:lnTo>
                  <a:pt x="197" y="457"/>
                </a:lnTo>
                <a:lnTo>
                  <a:pt x="203" y="455"/>
                </a:lnTo>
                <a:lnTo>
                  <a:pt x="208" y="453"/>
                </a:lnTo>
                <a:lnTo>
                  <a:pt x="213" y="455"/>
                </a:lnTo>
                <a:lnTo>
                  <a:pt x="217" y="457"/>
                </a:lnTo>
                <a:lnTo>
                  <a:pt x="223" y="457"/>
                </a:lnTo>
                <a:lnTo>
                  <a:pt x="228" y="458"/>
                </a:lnTo>
                <a:lnTo>
                  <a:pt x="234" y="457"/>
                </a:lnTo>
                <a:lnTo>
                  <a:pt x="239" y="457"/>
                </a:lnTo>
                <a:lnTo>
                  <a:pt x="244" y="455"/>
                </a:lnTo>
                <a:lnTo>
                  <a:pt x="249" y="453"/>
                </a:lnTo>
                <a:lnTo>
                  <a:pt x="254" y="455"/>
                </a:lnTo>
                <a:lnTo>
                  <a:pt x="258" y="457"/>
                </a:lnTo>
                <a:lnTo>
                  <a:pt x="263" y="457"/>
                </a:lnTo>
                <a:lnTo>
                  <a:pt x="269" y="458"/>
                </a:lnTo>
                <a:lnTo>
                  <a:pt x="275" y="457"/>
                </a:lnTo>
                <a:lnTo>
                  <a:pt x="280" y="457"/>
                </a:lnTo>
                <a:lnTo>
                  <a:pt x="284" y="455"/>
                </a:lnTo>
                <a:lnTo>
                  <a:pt x="289" y="453"/>
                </a:lnTo>
                <a:lnTo>
                  <a:pt x="301" y="457"/>
                </a:lnTo>
                <a:lnTo>
                  <a:pt x="314" y="459"/>
                </a:lnTo>
                <a:lnTo>
                  <a:pt x="329" y="459"/>
                </a:lnTo>
                <a:lnTo>
                  <a:pt x="345" y="458"/>
                </a:lnTo>
                <a:lnTo>
                  <a:pt x="362" y="456"/>
                </a:lnTo>
                <a:lnTo>
                  <a:pt x="378" y="451"/>
                </a:lnTo>
                <a:lnTo>
                  <a:pt x="393" y="446"/>
                </a:lnTo>
                <a:lnTo>
                  <a:pt x="408" y="438"/>
                </a:lnTo>
                <a:lnTo>
                  <a:pt x="415" y="443"/>
                </a:lnTo>
                <a:lnTo>
                  <a:pt x="420" y="446"/>
                </a:lnTo>
                <a:lnTo>
                  <a:pt x="425" y="449"/>
                </a:lnTo>
                <a:lnTo>
                  <a:pt x="429" y="450"/>
                </a:lnTo>
                <a:lnTo>
                  <a:pt x="432" y="451"/>
                </a:lnTo>
                <a:lnTo>
                  <a:pt x="436" y="451"/>
                </a:lnTo>
                <a:lnTo>
                  <a:pt x="439" y="449"/>
                </a:lnTo>
                <a:lnTo>
                  <a:pt x="443" y="446"/>
                </a:lnTo>
                <a:lnTo>
                  <a:pt x="445" y="443"/>
                </a:lnTo>
                <a:lnTo>
                  <a:pt x="449" y="438"/>
                </a:lnTo>
                <a:lnTo>
                  <a:pt x="449" y="438"/>
                </a:lnTo>
                <a:close/>
                <a:moveTo>
                  <a:pt x="289" y="426"/>
                </a:moveTo>
                <a:lnTo>
                  <a:pt x="289" y="426"/>
                </a:lnTo>
                <a:lnTo>
                  <a:pt x="289" y="426"/>
                </a:lnTo>
                <a:lnTo>
                  <a:pt x="290" y="426"/>
                </a:lnTo>
                <a:lnTo>
                  <a:pt x="290" y="426"/>
                </a:lnTo>
                <a:lnTo>
                  <a:pt x="295" y="418"/>
                </a:lnTo>
                <a:lnTo>
                  <a:pt x="298" y="409"/>
                </a:lnTo>
                <a:lnTo>
                  <a:pt x="300" y="403"/>
                </a:lnTo>
                <a:lnTo>
                  <a:pt x="300" y="398"/>
                </a:lnTo>
                <a:lnTo>
                  <a:pt x="298" y="393"/>
                </a:lnTo>
                <a:lnTo>
                  <a:pt x="296" y="390"/>
                </a:lnTo>
                <a:lnTo>
                  <a:pt x="292" y="388"/>
                </a:lnTo>
                <a:lnTo>
                  <a:pt x="289" y="386"/>
                </a:lnTo>
                <a:lnTo>
                  <a:pt x="285" y="388"/>
                </a:lnTo>
                <a:lnTo>
                  <a:pt x="283" y="390"/>
                </a:lnTo>
                <a:lnTo>
                  <a:pt x="281" y="393"/>
                </a:lnTo>
                <a:lnTo>
                  <a:pt x="280" y="398"/>
                </a:lnTo>
                <a:lnTo>
                  <a:pt x="280" y="404"/>
                </a:lnTo>
                <a:lnTo>
                  <a:pt x="281" y="409"/>
                </a:lnTo>
                <a:lnTo>
                  <a:pt x="284" y="419"/>
                </a:lnTo>
                <a:lnTo>
                  <a:pt x="289" y="426"/>
                </a:lnTo>
                <a:lnTo>
                  <a:pt x="289" y="426"/>
                </a:lnTo>
                <a:close/>
                <a:moveTo>
                  <a:pt x="55" y="51"/>
                </a:moveTo>
                <a:lnTo>
                  <a:pt x="55" y="505"/>
                </a:lnTo>
                <a:lnTo>
                  <a:pt x="357" y="505"/>
                </a:lnTo>
                <a:lnTo>
                  <a:pt x="357" y="492"/>
                </a:lnTo>
                <a:lnTo>
                  <a:pt x="370" y="490"/>
                </a:lnTo>
                <a:lnTo>
                  <a:pt x="382" y="486"/>
                </a:lnTo>
                <a:lnTo>
                  <a:pt x="395" y="483"/>
                </a:lnTo>
                <a:lnTo>
                  <a:pt x="406" y="478"/>
                </a:lnTo>
                <a:lnTo>
                  <a:pt x="408" y="479"/>
                </a:lnTo>
                <a:lnTo>
                  <a:pt x="409" y="479"/>
                </a:lnTo>
                <a:lnTo>
                  <a:pt x="409" y="577"/>
                </a:lnTo>
                <a:lnTo>
                  <a:pt x="408" y="581"/>
                </a:lnTo>
                <a:lnTo>
                  <a:pt x="406" y="586"/>
                </a:lnTo>
                <a:lnTo>
                  <a:pt x="404" y="589"/>
                </a:lnTo>
                <a:lnTo>
                  <a:pt x="402" y="593"/>
                </a:lnTo>
                <a:lnTo>
                  <a:pt x="398" y="597"/>
                </a:lnTo>
                <a:lnTo>
                  <a:pt x="395" y="598"/>
                </a:lnTo>
                <a:lnTo>
                  <a:pt x="390" y="600"/>
                </a:lnTo>
                <a:lnTo>
                  <a:pt x="385" y="600"/>
                </a:lnTo>
                <a:lnTo>
                  <a:pt x="24" y="600"/>
                </a:lnTo>
                <a:lnTo>
                  <a:pt x="19" y="600"/>
                </a:lnTo>
                <a:lnTo>
                  <a:pt x="14" y="598"/>
                </a:lnTo>
                <a:lnTo>
                  <a:pt x="11" y="597"/>
                </a:lnTo>
                <a:lnTo>
                  <a:pt x="7" y="593"/>
                </a:lnTo>
                <a:lnTo>
                  <a:pt x="4" y="589"/>
                </a:lnTo>
                <a:lnTo>
                  <a:pt x="1" y="586"/>
                </a:lnTo>
                <a:lnTo>
                  <a:pt x="0" y="581"/>
                </a:lnTo>
                <a:lnTo>
                  <a:pt x="0" y="577"/>
                </a:lnTo>
                <a:lnTo>
                  <a:pt x="0" y="24"/>
                </a:lnTo>
                <a:lnTo>
                  <a:pt x="0" y="19"/>
                </a:lnTo>
                <a:lnTo>
                  <a:pt x="1" y="14"/>
                </a:lnTo>
                <a:lnTo>
                  <a:pt x="4" y="11"/>
                </a:lnTo>
                <a:lnTo>
                  <a:pt x="7" y="7"/>
                </a:lnTo>
                <a:lnTo>
                  <a:pt x="11" y="4"/>
                </a:lnTo>
                <a:lnTo>
                  <a:pt x="14" y="1"/>
                </a:lnTo>
                <a:lnTo>
                  <a:pt x="19" y="0"/>
                </a:lnTo>
                <a:lnTo>
                  <a:pt x="24" y="0"/>
                </a:lnTo>
                <a:lnTo>
                  <a:pt x="24" y="0"/>
                </a:lnTo>
                <a:lnTo>
                  <a:pt x="385" y="0"/>
                </a:lnTo>
                <a:lnTo>
                  <a:pt x="390" y="0"/>
                </a:lnTo>
                <a:lnTo>
                  <a:pt x="395" y="1"/>
                </a:lnTo>
                <a:lnTo>
                  <a:pt x="398" y="4"/>
                </a:lnTo>
                <a:lnTo>
                  <a:pt x="402" y="7"/>
                </a:lnTo>
                <a:lnTo>
                  <a:pt x="404" y="11"/>
                </a:lnTo>
                <a:lnTo>
                  <a:pt x="406" y="14"/>
                </a:lnTo>
                <a:lnTo>
                  <a:pt x="408" y="19"/>
                </a:lnTo>
                <a:lnTo>
                  <a:pt x="409" y="24"/>
                </a:lnTo>
                <a:lnTo>
                  <a:pt x="409" y="105"/>
                </a:lnTo>
                <a:lnTo>
                  <a:pt x="357" y="77"/>
                </a:lnTo>
                <a:lnTo>
                  <a:pt x="357" y="51"/>
                </a:lnTo>
                <a:lnTo>
                  <a:pt x="55" y="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6" name="Google Shape;996;p37"/>
          <p:cNvSpPr/>
          <p:nvPr/>
        </p:nvSpPr>
        <p:spPr>
          <a:xfrm>
            <a:off x="4689380" y="2005117"/>
            <a:ext cx="198242" cy="260846"/>
          </a:xfrm>
          <a:custGeom>
            <a:rect b="b" l="l" r="r" t="t"/>
            <a:pathLst>
              <a:path extrusionOk="0" h="599" w="455">
                <a:moveTo>
                  <a:pt x="164" y="538"/>
                </a:moveTo>
                <a:lnTo>
                  <a:pt x="161" y="540"/>
                </a:lnTo>
                <a:lnTo>
                  <a:pt x="158" y="541"/>
                </a:lnTo>
                <a:lnTo>
                  <a:pt x="157" y="543"/>
                </a:lnTo>
                <a:lnTo>
                  <a:pt x="156" y="547"/>
                </a:lnTo>
                <a:lnTo>
                  <a:pt x="156" y="557"/>
                </a:lnTo>
                <a:lnTo>
                  <a:pt x="157" y="561"/>
                </a:lnTo>
                <a:lnTo>
                  <a:pt x="158" y="563"/>
                </a:lnTo>
                <a:lnTo>
                  <a:pt x="161" y="564"/>
                </a:lnTo>
                <a:lnTo>
                  <a:pt x="164" y="565"/>
                </a:lnTo>
                <a:lnTo>
                  <a:pt x="249" y="565"/>
                </a:lnTo>
                <a:lnTo>
                  <a:pt x="251" y="564"/>
                </a:lnTo>
                <a:lnTo>
                  <a:pt x="253" y="563"/>
                </a:lnTo>
                <a:lnTo>
                  <a:pt x="256" y="561"/>
                </a:lnTo>
                <a:lnTo>
                  <a:pt x="256" y="557"/>
                </a:lnTo>
                <a:lnTo>
                  <a:pt x="256" y="547"/>
                </a:lnTo>
                <a:lnTo>
                  <a:pt x="256" y="543"/>
                </a:lnTo>
                <a:lnTo>
                  <a:pt x="253" y="541"/>
                </a:lnTo>
                <a:lnTo>
                  <a:pt x="251" y="540"/>
                </a:lnTo>
                <a:lnTo>
                  <a:pt x="249" y="538"/>
                </a:lnTo>
                <a:lnTo>
                  <a:pt x="164" y="538"/>
                </a:lnTo>
                <a:close/>
                <a:moveTo>
                  <a:pt x="320" y="258"/>
                </a:moveTo>
                <a:lnTo>
                  <a:pt x="325" y="265"/>
                </a:lnTo>
                <a:lnTo>
                  <a:pt x="332" y="278"/>
                </a:lnTo>
                <a:lnTo>
                  <a:pt x="334" y="279"/>
                </a:lnTo>
                <a:lnTo>
                  <a:pt x="339" y="279"/>
                </a:lnTo>
                <a:lnTo>
                  <a:pt x="344" y="279"/>
                </a:lnTo>
                <a:lnTo>
                  <a:pt x="350" y="278"/>
                </a:lnTo>
                <a:lnTo>
                  <a:pt x="361" y="277"/>
                </a:lnTo>
                <a:lnTo>
                  <a:pt x="367" y="277"/>
                </a:lnTo>
                <a:lnTo>
                  <a:pt x="370" y="283"/>
                </a:lnTo>
                <a:lnTo>
                  <a:pt x="373" y="294"/>
                </a:lnTo>
                <a:lnTo>
                  <a:pt x="375" y="308"/>
                </a:lnTo>
                <a:lnTo>
                  <a:pt x="377" y="328"/>
                </a:lnTo>
                <a:lnTo>
                  <a:pt x="377" y="338"/>
                </a:lnTo>
                <a:lnTo>
                  <a:pt x="378" y="347"/>
                </a:lnTo>
                <a:lnTo>
                  <a:pt x="379" y="353"/>
                </a:lnTo>
                <a:lnTo>
                  <a:pt x="380" y="357"/>
                </a:lnTo>
                <a:lnTo>
                  <a:pt x="384" y="355"/>
                </a:lnTo>
                <a:lnTo>
                  <a:pt x="387" y="353"/>
                </a:lnTo>
                <a:lnTo>
                  <a:pt x="391" y="348"/>
                </a:lnTo>
                <a:lnTo>
                  <a:pt x="395" y="344"/>
                </a:lnTo>
                <a:lnTo>
                  <a:pt x="402" y="332"/>
                </a:lnTo>
                <a:lnTo>
                  <a:pt x="407" y="324"/>
                </a:lnTo>
                <a:lnTo>
                  <a:pt x="411" y="312"/>
                </a:lnTo>
                <a:lnTo>
                  <a:pt x="413" y="291"/>
                </a:lnTo>
                <a:lnTo>
                  <a:pt x="415" y="270"/>
                </a:lnTo>
                <a:lnTo>
                  <a:pt x="416" y="257"/>
                </a:lnTo>
                <a:lnTo>
                  <a:pt x="416" y="256"/>
                </a:lnTo>
                <a:lnTo>
                  <a:pt x="416" y="253"/>
                </a:lnTo>
                <a:lnTo>
                  <a:pt x="407" y="260"/>
                </a:lnTo>
                <a:lnTo>
                  <a:pt x="398" y="253"/>
                </a:lnTo>
                <a:lnTo>
                  <a:pt x="392" y="246"/>
                </a:lnTo>
                <a:lnTo>
                  <a:pt x="385" y="239"/>
                </a:lnTo>
                <a:lnTo>
                  <a:pt x="378" y="230"/>
                </a:lnTo>
                <a:lnTo>
                  <a:pt x="371" y="220"/>
                </a:lnTo>
                <a:lnTo>
                  <a:pt x="370" y="220"/>
                </a:lnTo>
                <a:lnTo>
                  <a:pt x="368" y="220"/>
                </a:lnTo>
                <a:lnTo>
                  <a:pt x="361" y="217"/>
                </a:lnTo>
                <a:lnTo>
                  <a:pt x="357" y="213"/>
                </a:lnTo>
                <a:lnTo>
                  <a:pt x="353" y="213"/>
                </a:lnTo>
                <a:lnTo>
                  <a:pt x="346" y="213"/>
                </a:lnTo>
                <a:lnTo>
                  <a:pt x="340" y="216"/>
                </a:lnTo>
                <a:lnTo>
                  <a:pt x="334" y="218"/>
                </a:lnTo>
                <a:lnTo>
                  <a:pt x="332" y="223"/>
                </a:lnTo>
                <a:lnTo>
                  <a:pt x="330" y="227"/>
                </a:lnTo>
                <a:lnTo>
                  <a:pt x="326" y="231"/>
                </a:lnTo>
                <a:lnTo>
                  <a:pt x="323" y="236"/>
                </a:lnTo>
                <a:lnTo>
                  <a:pt x="320" y="238"/>
                </a:lnTo>
                <a:lnTo>
                  <a:pt x="320" y="241"/>
                </a:lnTo>
                <a:lnTo>
                  <a:pt x="320" y="244"/>
                </a:lnTo>
                <a:lnTo>
                  <a:pt x="321" y="247"/>
                </a:lnTo>
                <a:lnTo>
                  <a:pt x="321" y="254"/>
                </a:lnTo>
                <a:lnTo>
                  <a:pt x="320" y="258"/>
                </a:lnTo>
                <a:lnTo>
                  <a:pt x="320" y="258"/>
                </a:lnTo>
                <a:close/>
                <a:moveTo>
                  <a:pt x="283" y="229"/>
                </a:moveTo>
                <a:lnTo>
                  <a:pt x="278" y="226"/>
                </a:lnTo>
                <a:lnTo>
                  <a:pt x="272" y="225"/>
                </a:lnTo>
                <a:lnTo>
                  <a:pt x="266" y="226"/>
                </a:lnTo>
                <a:lnTo>
                  <a:pt x="262" y="229"/>
                </a:lnTo>
                <a:lnTo>
                  <a:pt x="259" y="233"/>
                </a:lnTo>
                <a:lnTo>
                  <a:pt x="258" y="239"/>
                </a:lnTo>
                <a:lnTo>
                  <a:pt x="259" y="245"/>
                </a:lnTo>
                <a:lnTo>
                  <a:pt x="262" y="250"/>
                </a:lnTo>
                <a:lnTo>
                  <a:pt x="266" y="253"/>
                </a:lnTo>
                <a:lnTo>
                  <a:pt x="272" y="254"/>
                </a:lnTo>
                <a:lnTo>
                  <a:pt x="278" y="253"/>
                </a:lnTo>
                <a:lnTo>
                  <a:pt x="283" y="250"/>
                </a:lnTo>
                <a:lnTo>
                  <a:pt x="285" y="245"/>
                </a:lnTo>
                <a:lnTo>
                  <a:pt x="286" y="239"/>
                </a:lnTo>
                <a:lnTo>
                  <a:pt x="285" y="233"/>
                </a:lnTo>
                <a:lnTo>
                  <a:pt x="283" y="229"/>
                </a:lnTo>
                <a:lnTo>
                  <a:pt x="283" y="229"/>
                </a:lnTo>
                <a:close/>
                <a:moveTo>
                  <a:pt x="272" y="207"/>
                </a:moveTo>
                <a:lnTo>
                  <a:pt x="266" y="207"/>
                </a:lnTo>
                <a:lnTo>
                  <a:pt x="259" y="210"/>
                </a:lnTo>
                <a:lnTo>
                  <a:pt x="254" y="212"/>
                </a:lnTo>
                <a:lnTo>
                  <a:pt x="250" y="217"/>
                </a:lnTo>
                <a:lnTo>
                  <a:pt x="245" y="222"/>
                </a:lnTo>
                <a:lnTo>
                  <a:pt x="243" y="226"/>
                </a:lnTo>
                <a:lnTo>
                  <a:pt x="240" y="233"/>
                </a:lnTo>
                <a:lnTo>
                  <a:pt x="239" y="239"/>
                </a:lnTo>
                <a:lnTo>
                  <a:pt x="240" y="245"/>
                </a:lnTo>
                <a:lnTo>
                  <a:pt x="243" y="252"/>
                </a:lnTo>
                <a:lnTo>
                  <a:pt x="246" y="260"/>
                </a:lnTo>
                <a:lnTo>
                  <a:pt x="251" y="267"/>
                </a:lnTo>
                <a:lnTo>
                  <a:pt x="256" y="274"/>
                </a:lnTo>
                <a:lnTo>
                  <a:pt x="262" y="281"/>
                </a:lnTo>
                <a:lnTo>
                  <a:pt x="266" y="287"/>
                </a:lnTo>
                <a:lnTo>
                  <a:pt x="272" y="292"/>
                </a:lnTo>
                <a:lnTo>
                  <a:pt x="277" y="288"/>
                </a:lnTo>
                <a:lnTo>
                  <a:pt x="283" y="283"/>
                </a:lnTo>
                <a:lnTo>
                  <a:pt x="287" y="276"/>
                </a:lnTo>
                <a:lnTo>
                  <a:pt x="293" y="268"/>
                </a:lnTo>
                <a:lnTo>
                  <a:pt x="298" y="260"/>
                </a:lnTo>
                <a:lnTo>
                  <a:pt x="301" y="253"/>
                </a:lnTo>
                <a:lnTo>
                  <a:pt x="304" y="245"/>
                </a:lnTo>
                <a:lnTo>
                  <a:pt x="305" y="239"/>
                </a:lnTo>
                <a:lnTo>
                  <a:pt x="304" y="233"/>
                </a:lnTo>
                <a:lnTo>
                  <a:pt x="303" y="226"/>
                </a:lnTo>
                <a:lnTo>
                  <a:pt x="299" y="222"/>
                </a:lnTo>
                <a:lnTo>
                  <a:pt x="296" y="217"/>
                </a:lnTo>
                <a:lnTo>
                  <a:pt x="291" y="212"/>
                </a:lnTo>
                <a:lnTo>
                  <a:pt x="285" y="210"/>
                </a:lnTo>
                <a:lnTo>
                  <a:pt x="279" y="207"/>
                </a:lnTo>
                <a:lnTo>
                  <a:pt x="272" y="207"/>
                </a:lnTo>
                <a:lnTo>
                  <a:pt x="272" y="207"/>
                </a:lnTo>
                <a:close/>
                <a:moveTo>
                  <a:pt x="419" y="170"/>
                </a:moveTo>
                <a:lnTo>
                  <a:pt x="416" y="168"/>
                </a:lnTo>
                <a:lnTo>
                  <a:pt x="414" y="166"/>
                </a:lnTo>
                <a:lnTo>
                  <a:pt x="411" y="165"/>
                </a:lnTo>
                <a:lnTo>
                  <a:pt x="407" y="165"/>
                </a:lnTo>
                <a:lnTo>
                  <a:pt x="405" y="165"/>
                </a:lnTo>
                <a:lnTo>
                  <a:pt x="401" y="166"/>
                </a:lnTo>
                <a:lnTo>
                  <a:pt x="399" y="168"/>
                </a:lnTo>
                <a:lnTo>
                  <a:pt x="397" y="170"/>
                </a:lnTo>
                <a:lnTo>
                  <a:pt x="394" y="172"/>
                </a:lnTo>
                <a:lnTo>
                  <a:pt x="393" y="175"/>
                </a:lnTo>
                <a:lnTo>
                  <a:pt x="392" y="178"/>
                </a:lnTo>
                <a:lnTo>
                  <a:pt x="391" y="182"/>
                </a:lnTo>
                <a:lnTo>
                  <a:pt x="392" y="185"/>
                </a:lnTo>
                <a:lnTo>
                  <a:pt x="393" y="187"/>
                </a:lnTo>
                <a:lnTo>
                  <a:pt x="394" y="191"/>
                </a:lnTo>
                <a:lnTo>
                  <a:pt x="397" y="193"/>
                </a:lnTo>
                <a:lnTo>
                  <a:pt x="399" y="195"/>
                </a:lnTo>
                <a:lnTo>
                  <a:pt x="401" y="197"/>
                </a:lnTo>
                <a:lnTo>
                  <a:pt x="405" y="197"/>
                </a:lnTo>
                <a:lnTo>
                  <a:pt x="407" y="198"/>
                </a:lnTo>
                <a:lnTo>
                  <a:pt x="411" y="197"/>
                </a:lnTo>
                <a:lnTo>
                  <a:pt x="414" y="197"/>
                </a:lnTo>
                <a:lnTo>
                  <a:pt x="416" y="195"/>
                </a:lnTo>
                <a:lnTo>
                  <a:pt x="419" y="193"/>
                </a:lnTo>
                <a:lnTo>
                  <a:pt x="421" y="191"/>
                </a:lnTo>
                <a:lnTo>
                  <a:pt x="422" y="187"/>
                </a:lnTo>
                <a:lnTo>
                  <a:pt x="424" y="185"/>
                </a:lnTo>
                <a:lnTo>
                  <a:pt x="424" y="182"/>
                </a:lnTo>
                <a:lnTo>
                  <a:pt x="424" y="178"/>
                </a:lnTo>
                <a:lnTo>
                  <a:pt x="422" y="175"/>
                </a:lnTo>
                <a:lnTo>
                  <a:pt x="421" y="172"/>
                </a:lnTo>
                <a:lnTo>
                  <a:pt x="419" y="170"/>
                </a:lnTo>
                <a:lnTo>
                  <a:pt x="419" y="170"/>
                </a:lnTo>
                <a:close/>
                <a:moveTo>
                  <a:pt x="407" y="145"/>
                </a:moveTo>
                <a:lnTo>
                  <a:pt x="400" y="145"/>
                </a:lnTo>
                <a:lnTo>
                  <a:pt x="393" y="148"/>
                </a:lnTo>
                <a:lnTo>
                  <a:pt x="387" y="151"/>
                </a:lnTo>
                <a:lnTo>
                  <a:pt x="381" y="156"/>
                </a:lnTo>
                <a:lnTo>
                  <a:pt x="378" y="160"/>
                </a:lnTo>
                <a:lnTo>
                  <a:pt x="374" y="168"/>
                </a:lnTo>
                <a:lnTo>
                  <a:pt x="372" y="173"/>
                </a:lnTo>
                <a:lnTo>
                  <a:pt x="371" y="182"/>
                </a:lnTo>
                <a:lnTo>
                  <a:pt x="372" y="189"/>
                </a:lnTo>
                <a:lnTo>
                  <a:pt x="374" y="196"/>
                </a:lnTo>
                <a:lnTo>
                  <a:pt x="379" y="204"/>
                </a:lnTo>
                <a:lnTo>
                  <a:pt x="384" y="213"/>
                </a:lnTo>
                <a:lnTo>
                  <a:pt x="389" y="222"/>
                </a:lnTo>
                <a:lnTo>
                  <a:pt x="395" y="229"/>
                </a:lnTo>
                <a:lnTo>
                  <a:pt x="401" y="236"/>
                </a:lnTo>
                <a:lnTo>
                  <a:pt x="407" y="241"/>
                </a:lnTo>
                <a:lnTo>
                  <a:pt x="413" y="237"/>
                </a:lnTo>
                <a:lnTo>
                  <a:pt x="419" y="230"/>
                </a:lnTo>
                <a:lnTo>
                  <a:pt x="425" y="223"/>
                </a:lnTo>
                <a:lnTo>
                  <a:pt x="431" y="213"/>
                </a:lnTo>
                <a:lnTo>
                  <a:pt x="436" y="205"/>
                </a:lnTo>
                <a:lnTo>
                  <a:pt x="440" y="197"/>
                </a:lnTo>
                <a:lnTo>
                  <a:pt x="443" y="189"/>
                </a:lnTo>
                <a:lnTo>
                  <a:pt x="445" y="182"/>
                </a:lnTo>
                <a:lnTo>
                  <a:pt x="443" y="173"/>
                </a:lnTo>
                <a:lnTo>
                  <a:pt x="441" y="168"/>
                </a:lnTo>
                <a:lnTo>
                  <a:pt x="438" y="160"/>
                </a:lnTo>
                <a:lnTo>
                  <a:pt x="433" y="156"/>
                </a:lnTo>
                <a:lnTo>
                  <a:pt x="428" y="151"/>
                </a:lnTo>
                <a:lnTo>
                  <a:pt x="421" y="148"/>
                </a:lnTo>
                <a:lnTo>
                  <a:pt x="415" y="145"/>
                </a:lnTo>
                <a:lnTo>
                  <a:pt x="407" y="145"/>
                </a:lnTo>
                <a:lnTo>
                  <a:pt x="407" y="145"/>
                </a:lnTo>
                <a:close/>
                <a:moveTo>
                  <a:pt x="298" y="123"/>
                </a:moveTo>
                <a:lnTo>
                  <a:pt x="281" y="123"/>
                </a:lnTo>
                <a:lnTo>
                  <a:pt x="266" y="125"/>
                </a:lnTo>
                <a:lnTo>
                  <a:pt x="251" y="130"/>
                </a:lnTo>
                <a:lnTo>
                  <a:pt x="236" y="135"/>
                </a:lnTo>
                <a:lnTo>
                  <a:pt x="223" y="142"/>
                </a:lnTo>
                <a:lnTo>
                  <a:pt x="209" y="150"/>
                </a:lnTo>
                <a:lnTo>
                  <a:pt x="197" y="158"/>
                </a:lnTo>
                <a:lnTo>
                  <a:pt x="186" y="169"/>
                </a:lnTo>
                <a:lnTo>
                  <a:pt x="176" y="180"/>
                </a:lnTo>
                <a:lnTo>
                  <a:pt x="166" y="192"/>
                </a:lnTo>
                <a:lnTo>
                  <a:pt x="158" y="205"/>
                </a:lnTo>
                <a:lnTo>
                  <a:pt x="152" y="219"/>
                </a:lnTo>
                <a:lnTo>
                  <a:pt x="147" y="233"/>
                </a:lnTo>
                <a:lnTo>
                  <a:pt x="143" y="249"/>
                </a:lnTo>
                <a:lnTo>
                  <a:pt x="141" y="265"/>
                </a:lnTo>
                <a:lnTo>
                  <a:pt x="139" y="280"/>
                </a:lnTo>
                <a:lnTo>
                  <a:pt x="141" y="297"/>
                </a:lnTo>
                <a:lnTo>
                  <a:pt x="143" y="312"/>
                </a:lnTo>
                <a:lnTo>
                  <a:pt x="147" y="327"/>
                </a:lnTo>
                <a:lnTo>
                  <a:pt x="152" y="342"/>
                </a:lnTo>
                <a:lnTo>
                  <a:pt x="158" y="355"/>
                </a:lnTo>
                <a:lnTo>
                  <a:pt x="166" y="368"/>
                </a:lnTo>
                <a:lnTo>
                  <a:pt x="176" y="381"/>
                </a:lnTo>
                <a:lnTo>
                  <a:pt x="186" y="392"/>
                </a:lnTo>
                <a:lnTo>
                  <a:pt x="197" y="402"/>
                </a:lnTo>
                <a:lnTo>
                  <a:pt x="209" y="412"/>
                </a:lnTo>
                <a:lnTo>
                  <a:pt x="223" y="420"/>
                </a:lnTo>
                <a:lnTo>
                  <a:pt x="236" y="426"/>
                </a:lnTo>
                <a:lnTo>
                  <a:pt x="251" y="432"/>
                </a:lnTo>
                <a:lnTo>
                  <a:pt x="266" y="435"/>
                </a:lnTo>
                <a:lnTo>
                  <a:pt x="281" y="438"/>
                </a:lnTo>
                <a:lnTo>
                  <a:pt x="298" y="439"/>
                </a:lnTo>
                <a:lnTo>
                  <a:pt x="313" y="438"/>
                </a:lnTo>
                <a:lnTo>
                  <a:pt x="330" y="435"/>
                </a:lnTo>
                <a:lnTo>
                  <a:pt x="345" y="432"/>
                </a:lnTo>
                <a:lnTo>
                  <a:pt x="359" y="426"/>
                </a:lnTo>
                <a:lnTo>
                  <a:pt x="373" y="420"/>
                </a:lnTo>
                <a:lnTo>
                  <a:pt x="386" y="412"/>
                </a:lnTo>
                <a:lnTo>
                  <a:pt x="398" y="402"/>
                </a:lnTo>
                <a:lnTo>
                  <a:pt x="409" y="392"/>
                </a:lnTo>
                <a:lnTo>
                  <a:pt x="419" y="381"/>
                </a:lnTo>
                <a:lnTo>
                  <a:pt x="428" y="368"/>
                </a:lnTo>
                <a:lnTo>
                  <a:pt x="436" y="355"/>
                </a:lnTo>
                <a:lnTo>
                  <a:pt x="443" y="342"/>
                </a:lnTo>
                <a:lnTo>
                  <a:pt x="448" y="327"/>
                </a:lnTo>
                <a:lnTo>
                  <a:pt x="452" y="312"/>
                </a:lnTo>
                <a:lnTo>
                  <a:pt x="454" y="297"/>
                </a:lnTo>
                <a:lnTo>
                  <a:pt x="455" y="280"/>
                </a:lnTo>
                <a:lnTo>
                  <a:pt x="454" y="265"/>
                </a:lnTo>
                <a:lnTo>
                  <a:pt x="453" y="250"/>
                </a:lnTo>
                <a:lnTo>
                  <a:pt x="449" y="236"/>
                </a:lnTo>
                <a:lnTo>
                  <a:pt x="443" y="222"/>
                </a:lnTo>
                <a:lnTo>
                  <a:pt x="438" y="230"/>
                </a:lnTo>
                <a:lnTo>
                  <a:pt x="432" y="238"/>
                </a:lnTo>
                <a:lnTo>
                  <a:pt x="426" y="245"/>
                </a:lnTo>
                <a:lnTo>
                  <a:pt x="419" y="251"/>
                </a:lnTo>
                <a:lnTo>
                  <a:pt x="422" y="265"/>
                </a:lnTo>
                <a:lnTo>
                  <a:pt x="422" y="280"/>
                </a:lnTo>
                <a:lnTo>
                  <a:pt x="422" y="293"/>
                </a:lnTo>
                <a:lnTo>
                  <a:pt x="420" y="306"/>
                </a:lnTo>
                <a:lnTo>
                  <a:pt x="418" y="318"/>
                </a:lnTo>
                <a:lnTo>
                  <a:pt x="413" y="330"/>
                </a:lnTo>
                <a:lnTo>
                  <a:pt x="407" y="340"/>
                </a:lnTo>
                <a:lnTo>
                  <a:pt x="401" y="351"/>
                </a:lnTo>
                <a:lnTo>
                  <a:pt x="394" y="360"/>
                </a:lnTo>
                <a:lnTo>
                  <a:pt x="386" y="369"/>
                </a:lnTo>
                <a:lnTo>
                  <a:pt x="377" y="378"/>
                </a:lnTo>
                <a:lnTo>
                  <a:pt x="367" y="385"/>
                </a:lnTo>
                <a:lnTo>
                  <a:pt x="357" y="391"/>
                </a:lnTo>
                <a:lnTo>
                  <a:pt x="346" y="396"/>
                </a:lnTo>
                <a:lnTo>
                  <a:pt x="334" y="401"/>
                </a:lnTo>
                <a:lnTo>
                  <a:pt x="323" y="403"/>
                </a:lnTo>
                <a:lnTo>
                  <a:pt x="310" y="406"/>
                </a:lnTo>
                <a:lnTo>
                  <a:pt x="297" y="406"/>
                </a:lnTo>
                <a:lnTo>
                  <a:pt x="284" y="406"/>
                </a:lnTo>
                <a:lnTo>
                  <a:pt x="272" y="403"/>
                </a:lnTo>
                <a:lnTo>
                  <a:pt x="259" y="401"/>
                </a:lnTo>
                <a:lnTo>
                  <a:pt x="247" y="396"/>
                </a:lnTo>
                <a:lnTo>
                  <a:pt x="237" y="391"/>
                </a:lnTo>
                <a:lnTo>
                  <a:pt x="226" y="385"/>
                </a:lnTo>
                <a:lnTo>
                  <a:pt x="217" y="378"/>
                </a:lnTo>
                <a:lnTo>
                  <a:pt x="208" y="369"/>
                </a:lnTo>
                <a:lnTo>
                  <a:pt x="199" y="360"/>
                </a:lnTo>
                <a:lnTo>
                  <a:pt x="192" y="351"/>
                </a:lnTo>
                <a:lnTo>
                  <a:pt x="186" y="340"/>
                </a:lnTo>
                <a:lnTo>
                  <a:pt x="181" y="330"/>
                </a:lnTo>
                <a:lnTo>
                  <a:pt x="177" y="318"/>
                </a:lnTo>
                <a:lnTo>
                  <a:pt x="174" y="306"/>
                </a:lnTo>
                <a:lnTo>
                  <a:pt x="172" y="293"/>
                </a:lnTo>
                <a:lnTo>
                  <a:pt x="171" y="280"/>
                </a:lnTo>
                <a:lnTo>
                  <a:pt x="172" y="265"/>
                </a:lnTo>
                <a:lnTo>
                  <a:pt x="175" y="250"/>
                </a:lnTo>
                <a:lnTo>
                  <a:pt x="179" y="236"/>
                </a:lnTo>
                <a:lnTo>
                  <a:pt x="185" y="222"/>
                </a:lnTo>
                <a:lnTo>
                  <a:pt x="184" y="232"/>
                </a:lnTo>
                <a:lnTo>
                  <a:pt x="184" y="238"/>
                </a:lnTo>
                <a:lnTo>
                  <a:pt x="184" y="241"/>
                </a:lnTo>
                <a:lnTo>
                  <a:pt x="184" y="245"/>
                </a:lnTo>
                <a:lnTo>
                  <a:pt x="185" y="249"/>
                </a:lnTo>
                <a:lnTo>
                  <a:pt x="189" y="252"/>
                </a:lnTo>
                <a:lnTo>
                  <a:pt x="196" y="257"/>
                </a:lnTo>
                <a:lnTo>
                  <a:pt x="201" y="260"/>
                </a:lnTo>
                <a:lnTo>
                  <a:pt x="201" y="263"/>
                </a:lnTo>
                <a:lnTo>
                  <a:pt x="202" y="265"/>
                </a:lnTo>
                <a:lnTo>
                  <a:pt x="203" y="267"/>
                </a:lnTo>
                <a:lnTo>
                  <a:pt x="206" y="270"/>
                </a:lnTo>
                <a:lnTo>
                  <a:pt x="210" y="272"/>
                </a:lnTo>
                <a:lnTo>
                  <a:pt x="215" y="274"/>
                </a:lnTo>
                <a:lnTo>
                  <a:pt x="213" y="276"/>
                </a:lnTo>
                <a:lnTo>
                  <a:pt x="213" y="277"/>
                </a:lnTo>
                <a:lnTo>
                  <a:pt x="211" y="279"/>
                </a:lnTo>
                <a:lnTo>
                  <a:pt x="210" y="283"/>
                </a:lnTo>
                <a:lnTo>
                  <a:pt x="210" y="287"/>
                </a:lnTo>
                <a:lnTo>
                  <a:pt x="210" y="291"/>
                </a:lnTo>
                <a:lnTo>
                  <a:pt x="211" y="299"/>
                </a:lnTo>
                <a:lnTo>
                  <a:pt x="212" y="305"/>
                </a:lnTo>
                <a:lnTo>
                  <a:pt x="215" y="308"/>
                </a:lnTo>
                <a:lnTo>
                  <a:pt x="218" y="314"/>
                </a:lnTo>
                <a:lnTo>
                  <a:pt x="223" y="320"/>
                </a:lnTo>
                <a:lnTo>
                  <a:pt x="226" y="324"/>
                </a:lnTo>
                <a:lnTo>
                  <a:pt x="230" y="327"/>
                </a:lnTo>
                <a:lnTo>
                  <a:pt x="232" y="333"/>
                </a:lnTo>
                <a:lnTo>
                  <a:pt x="232" y="339"/>
                </a:lnTo>
                <a:lnTo>
                  <a:pt x="232" y="344"/>
                </a:lnTo>
                <a:lnTo>
                  <a:pt x="235" y="355"/>
                </a:lnTo>
                <a:lnTo>
                  <a:pt x="238" y="368"/>
                </a:lnTo>
                <a:lnTo>
                  <a:pt x="240" y="381"/>
                </a:lnTo>
                <a:lnTo>
                  <a:pt x="243" y="389"/>
                </a:lnTo>
                <a:lnTo>
                  <a:pt x="245" y="391"/>
                </a:lnTo>
                <a:lnTo>
                  <a:pt x="250" y="393"/>
                </a:lnTo>
                <a:lnTo>
                  <a:pt x="252" y="389"/>
                </a:lnTo>
                <a:lnTo>
                  <a:pt x="256" y="381"/>
                </a:lnTo>
                <a:lnTo>
                  <a:pt x="258" y="376"/>
                </a:lnTo>
                <a:lnTo>
                  <a:pt x="260" y="373"/>
                </a:lnTo>
                <a:lnTo>
                  <a:pt x="264" y="369"/>
                </a:lnTo>
                <a:lnTo>
                  <a:pt x="271" y="364"/>
                </a:lnTo>
                <a:lnTo>
                  <a:pt x="279" y="354"/>
                </a:lnTo>
                <a:lnTo>
                  <a:pt x="287" y="342"/>
                </a:lnTo>
                <a:lnTo>
                  <a:pt x="293" y="330"/>
                </a:lnTo>
                <a:lnTo>
                  <a:pt x="298" y="320"/>
                </a:lnTo>
                <a:lnTo>
                  <a:pt x="303" y="312"/>
                </a:lnTo>
                <a:lnTo>
                  <a:pt x="306" y="305"/>
                </a:lnTo>
                <a:lnTo>
                  <a:pt x="307" y="304"/>
                </a:lnTo>
                <a:lnTo>
                  <a:pt x="306" y="301"/>
                </a:lnTo>
                <a:lnTo>
                  <a:pt x="305" y="300"/>
                </a:lnTo>
                <a:lnTo>
                  <a:pt x="303" y="299"/>
                </a:lnTo>
                <a:lnTo>
                  <a:pt x="297" y="297"/>
                </a:lnTo>
                <a:lnTo>
                  <a:pt x="293" y="295"/>
                </a:lnTo>
                <a:lnTo>
                  <a:pt x="293" y="294"/>
                </a:lnTo>
                <a:lnTo>
                  <a:pt x="292" y="294"/>
                </a:lnTo>
                <a:lnTo>
                  <a:pt x="286" y="300"/>
                </a:lnTo>
                <a:lnTo>
                  <a:pt x="281" y="304"/>
                </a:lnTo>
                <a:lnTo>
                  <a:pt x="272" y="311"/>
                </a:lnTo>
                <a:lnTo>
                  <a:pt x="263" y="304"/>
                </a:lnTo>
                <a:lnTo>
                  <a:pt x="254" y="295"/>
                </a:lnTo>
                <a:lnTo>
                  <a:pt x="246" y="286"/>
                </a:lnTo>
                <a:lnTo>
                  <a:pt x="238" y="274"/>
                </a:lnTo>
                <a:lnTo>
                  <a:pt x="231" y="263"/>
                </a:lnTo>
                <a:lnTo>
                  <a:pt x="227" y="264"/>
                </a:lnTo>
                <a:lnTo>
                  <a:pt x="224" y="265"/>
                </a:lnTo>
                <a:lnTo>
                  <a:pt x="220" y="267"/>
                </a:lnTo>
                <a:lnTo>
                  <a:pt x="217" y="271"/>
                </a:lnTo>
                <a:lnTo>
                  <a:pt x="215" y="270"/>
                </a:lnTo>
                <a:lnTo>
                  <a:pt x="213" y="267"/>
                </a:lnTo>
                <a:lnTo>
                  <a:pt x="212" y="265"/>
                </a:lnTo>
                <a:lnTo>
                  <a:pt x="211" y="263"/>
                </a:lnTo>
                <a:lnTo>
                  <a:pt x="211" y="254"/>
                </a:lnTo>
                <a:lnTo>
                  <a:pt x="210" y="249"/>
                </a:lnTo>
                <a:lnTo>
                  <a:pt x="210" y="246"/>
                </a:lnTo>
                <a:lnTo>
                  <a:pt x="211" y="243"/>
                </a:lnTo>
                <a:lnTo>
                  <a:pt x="211" y="241"/>
                </a:lnTo>
                <a:lnTo>
                  <a:pt x="211" y="240"/>
                </a:lnTo>
                <a:lnTo>
                  <a:pt x="210" y="239"/>
                </a:lnTo>
                <a:lnTo>
                  <a:pt x="209" y="240"/>
                </a:lnTo>
                <a:lnTo>
                  <a:pt x="204" y="241"/>
                </a:lnTo>
                <a:lnTo>
                  <a:pt x="198" y="244"/>
                </a:lnTo>
                <a:lnTo>
                  <a:pt x="196" y="244"/>
                </a:lnTo>
                <a:lnTo>
                  <a:pt x="193" y="244"/>
                </a:lnTo>
                <a:lnTo>
                  <a:pt x="193" y="243"/>
                </a:lnTo>
                <a:lnTo>
                  <a:pt x="193" y="240"/>
                </a:lnTo>
                <a:lnTo>
                  <a:pt x="195" y="234"/>
                </a:lnTo>
                <a:lnTo>
                  <a:pt x="197" y="226"/>
                </a:lnTo>
                <a:lnTo>
                  <a:pt x="198" y="223"/>
                </a:lnTo>
                <a:lnTo>
                  <a:pt x="201" y="220"/>
                </a:lnTo>
                <a:lnTo>
                  <a:pt x="204" y="218"/>
                </a:lnTo>
                <a:lnTo>
                  <a:pt x="208" y="218"/>
                </a:lnTo>
                <a:lnTo>
                  <a:pt x="217" y="226"/>
                </a:lnTo>
                <a:lnTo>
                  <a:pt x="222" y="231"/>
                </a:lnTo>
                <a:lnTo>
                  <a:pt x="225" y="229"/>
                </a:lnTo>
                <a:lnTo>
                  <a:pt x="227" y="224"/>
                </a:lnTo>
                <a:lnTo>
                  <a:pt x="230" y="219"/>
                </a:lnTo>
                <a:lnTo>
                  <a:pt x="232" y="214"/>
                </a:lnTo>
                <a:lnTo>
                  <a:pt x="236" y="210"/>
                </a:lnTo>
                <a:lnTo>
                  <a:pt x="239" y="206"/>
                </a:lnTo>
                <a:lnTo>
                  <a:pt x="242" y="204"/>
                </a:lnTo>
                <a:lnTo>
                  <a:pt x="244" y="202"/>
                </a:lnTo>
                <a:lnTo>
                  <a:pt x="251" y="195"/>
                </a:lnTo>
                <a:lnTo>
                  <a:pt x="256" y="192"/>
                </a:lnTo>
                <a:lnTo>
                  <a:pt x="263" y="187"/>
                </a:lnTo>
                <a:lnTo>
                  <a:pt x="270" y="180"/>
                </a:lnTo>
                <a:lnTo>
                  <a:pt x="274" y="179"/>
                </a:lnTo>
                <a:lnTo>
                  <a:pt x="278" y="179"/>
                </a:lnTo>
                <a:lnTo>
                  <a:pt x="279" y="178"/>
                </a:lnTo>
                <a:lnTo>
                  <a:pt x="280" y="177"/>
                </a:lnTo>
                <a:lnTo>
                  <a:pt x="281" y="175"/>
                </a:lnTo>
                <a:lnTo>
                  <a:pt x="281" y="170"/>
                </a:lnTo>
                <a:lnTo>
                  <a:pt x="281" y="162"/>
                </a:lnTo>
                <a:lnTo>
                  <a:pt x="281" y="156"/>
                </a:lnTo>
                <a:lnTo>
                  <a:pt x="289" y="155"/>
                </a:lnTo>
                <a:lnTo>
                  <a:pt x="297" y="155"/>
                </a:lnTo>
                <a:lnTo>
                  <a:pt x="312" y="156"/>
                </a:lnTo>
                <a:lnTo>
                  <a:pt x="327" y="158"/>
                </a:lnTo>
                <a:lnTo>
                  <a:pt x="341" y="163"/>
                </a:lnTo>
                <a:lnTo>
                  <a:pt x="354" y="169"/>
                </a:lnTo>
                <a:lnTo>
                  <a:pt x="348" y="173"/>
                </a:lnTo>
                <a:lnTo>
                  <a:pt x="345" y="178"/>
                </a:lnTo>
                <a:lnTo>
                  <a:pt x="343" y="186"/>
                </a:lnTo>
                <a:lnTo>
                  <a:pt x="338" y="191"/>
                </a:lnTo>
                <a:lnTo>
                  <a:pt x="337" y="191"/>
                </a:lnTo>
                <a:lnTo>
                  <a:pt x="335" y="191"/>
                </a:lnTo>
                <a:lnTo>
                  <a:pt x="334" y="191"/>
                </a:lnTo>
                <a:lnTo>
                  <a:pt x="334" y="192"/>
                </a:lnTo>
                <a:lnTo>
                  <a:pt x="333" y="198"/>
                </a:lnTo>
                <a:lnTo>
                  <a:pt x="331" y="202"/>
                </a:lnTo>
                <a:lnTo>
                  <a:pt x="327" y="198"/>
                </a:lnTo>
                <a:lnTo>
                  <a:pt x="327" y="200"/>
                </a:lnTo>
                <a:lnTo>
                  <a:pt x="330" y="206"/>
                </a:lnTo>
                <a:lnTo>
                  <a:pt x="331" y="209"/>
                </a:lnTo>
                <a:lnTo>
                  <a:pt x="332" y="211"/>
                </a:lnTo>
                <a:lnTo>
                  <a:pt x="333" y="213"/>
                </a:lnTo>
                <a:lnTo>
                  <a:pt x="334" y="213"/>
                </a:lnTo>
                <a:lnTo>
                  <a:pt x="338" y="212"/>
                </a:lnTo>
                <a:lnTo>
                  <a:pt x="341" y="210"/>
                </a:lnTo>
                <a:lnTo>
                  <a:pt x="344" y="207"/>
                </a:lnTo>
                <a:lnTo>
                  <a:pt x="346" y="205"/>
                </a:lnTo>
                <a:lnTo>
                  <a:pt x="348" y="202"/>
                </a:lnTo>
                <a:lnTo>
                  <a:pt x="351" y="198"/>
                </a:lnTo>
                <a:lnTo>
                  <a:pt x="351" y="197"/>
                </a:lnTo>
                <a:lnTo>
                  <a:pt x="353" y="196"/>
                </a:lnTo>
                <a:lnTo>
                  <a:pt x="354" y="196"/>
                </a:lnTo>
                <a:lnTo>
                  <a:pt x="355" y="197"/>
                </a:lnTo>
                <a:lnTo>
                  <a:pt x="359" y="202"/>
                </a:lnTo>
                <a:lnTo>
                  <a:pt x="362" y="206"/>
                </a:lnTo>
                <a:lnTo>
                  <a:pt x="360" y="199"/>
                </a:lnTo>
                <a:lnTo>
                  <a:pt x="358" y="193"/>
                </a:lnTo>
                <a:lnTo>
                  <a:pt x="357" y="187"/>
                </a:lnTo>
                <a:lnTo>
                  <a:pt x="357" y="182"/>
                </a:lnTo>
                <a:lnTo>
                  <a:pt x="357" y="171"/>
                </a:lnTo>
                <a:lnTo>
                  <a:pt x="360" y="162"/>
                </a:lnTo>
                <a:lnTo>
                  <a:pt x="365" y="152"/>
                </a:lnTo>
                <a:lnTo>
                  <a:pt x="371" y="145"/>
                </a:lnTo>
                <a:lnTo>
                  <a:pt x="373" y="144"/>
                </a:lnTo>
                <a:lnTo>
                  <a:pt x="374" y="143"/>
                </a:lnTo>
                <a:lnTo>
                  <a:pt x="365" y="138"/>
                </a:lnTo>
                <a:lnTo>
                  <a:pt x="357" y="133"/>
                </a:lnTo>
                <a:lnTo>
                  <a:pt x="347" y="131"/>
                </a:lnTo>
                <a:lnTo>
                  <a:pt x="338" y="128"/>
                </a:lnTo>
                <a:lnTo>
                  <a:pt x="328" y="125"/>
                </a:lnTo>
                <a:lnTo>
                  <a:pt x="318" y="124"/>
                </a:lnTo>
                <a:lnTo>
                  <a:pt x="307" y="123"/>
                </a:lnTo>
                <a:lnTo>
                  <a:pt x="298" y="123"/>
                </a:lnTo>
                <a:lnTo>
                  <a:pt x="298" y="123"/>
                </a:lnTo>
                <a:close/>
                <a:moveTo>
                  <a:pt x="55" y="50"/>
                </a:moveTo>
                <a:lnTo>
                  <a:pt x="55" y="504"/>
                </a:lnTo>
                <a:lnTo>
                  <a:pt x="357" y="504"/>
                </a:lnTo>
                <a:lnTo>
                  <a:pt x="357" y="476"/>
                </a:lnTo>
                <a:lnTo>
                  <a:pt x="371" y="472"/>
                </a:lnTo>
                <a:lnTo>
                  <a:pt x="384" y="466"/>
                </a:lnTo>
                <a:lnTo>
                  <a:pt x="397" y="459"/>
                </a:lnTo>
                <a:lnTo>
                  <a:pt x="408" y="452"/>
                </a:lnTo>
                <a:lnTo>
                  <a:pt x="408" y="575"/>
                </a:lnTo>
                <a:lnTo>
                  <a:pt x="408" y="581"/>
                </a:lnTo>
                <a:lnTo>
                  <a:pt x="407" y="584"/>
                </a:lnTo>
                <a:lnTo>
                  <a:pt x="405" y="589"/>
                </a:lnTo>
                <a:lnTo>
                  <a:pt x="401" y="592"/>
                </a:lnTo>
                <a:lnTo>
                  <a:pt x="398" y="595"/>
                </a:lnTo>
                <a:lnTo>
                  <a:pt x="394" y="597"/>
                </a:lnTo>
                <a:lnTo>
                  <a:pt x="389" y="598"/>
                </a:lnTo>
                <a:lnTo>
                  <a:pt x="385" y="599"/>
                </a:lnTo>
                <a:lnTo>
                  <a:pt x="24" y="599"/>
                </a:lnTo>
                <a:lnTo>
                  <a:pt x="19" y="598"/>
                </a:lnTo>
                <a:lnTo>
                  <a:pt x="15" y="597"/>
                </a:lnTo>
                <a:lnTo>
                  <a:pt x="10" y="595"/>
                </a:lnTo>
                <a:lnTo>
                  <a:pt x="7" y="592"/>
                </a:lnTo>
                <a:lnTo>
                  <a:pt x="4" y="589"/>
                </a:lnTo>
                <a:lnTo>
                  <a:pt x="2" y="584"/>
                </a:lnTo>
                <a:lnTo>
                  <a:pt x="1" y="581"/>
                </a:lnTo>
                <a:lnTo>
                  <a:pt x="0" y="576"/>
                </a:lnTo>
                <a:lnTo>
                  <a:pt x="0" y="23"/>
                </a:lnTo>
                <a:lnTo>
                  <a:pt x="1" y="18"/>
                </a:lnTo>
                <a:lnTo>
                  <a:pt x="2" y="14"/>
                </a:lnTo>
                <a:lnTo>
                  <a:pt x="4" y="9"/>
                </a:lnTo>
                <a:lnTo>
                  <a:pt x="7" y="6"/>
                </a:lnTo>
                <a:lnTo>
                  <a:pt x="10" y="3"/>
                </a:lnTo>
                <a:lnTo>
                  <a:pt x="15" y="1"/>
                </a:lnTo>
                <a:lnTo>
                  <a:pt x="19" y="0"/>
                </a:lnTo>
                <a:lnTo>
                  <a:pt x="24" y="0"/>
                </a:lnTo>
                <a:lnTo>
                  <a:pt x="24" y="0"/>
                </a:lnTo>
                <a:lnTo>
                  <a:pt x="385" y="0"/>
                </a:lnTo>
                <a:lnTo>
                  <a:pt x="389" y="0"/>
                </a:lnTo>
                <a:lnTo>
                  <a:pt x="394" y="1"/>
                </a:lnTo>
                <a:lnTo>
                  <a:pt x="398" y="3"/>
                </a:lnTo>
                <a:lnTo>
                  <a:pt x="401" y="6"/>
                </a:lnTo>
                <a:lnTo>
                  <a:pt x="405" y="9"/>
                </a:lnTo>
                <a:lnTo>
                  <a:pt x="407" y="14"/>
                </a:lnTo>
                <a:lnTo>
                  <a:pt x="408" y="18"/>
                </a:lnTo>
                <a:lnTo>
                  <a:pt x="408" y="23"/>
                </a:lnTo>
                <a:lnTo>
                  <a:pt x="408" y="98"/>
                </a:lnTo>
                <a:lnTo>
                  <a:pt x="407" y="98"/>
                </a:lnTo>
                <a:lnTo>
                  <a:pt x="400" y="99"/>
                </a:lnTo>
                <a:lnTo>
                  <a:pt x="393" y="99"/>
                </a:lnTo>
                <a:lnTo>
                  <a:pt x="384" y="96"/>
                </a:lnTo>
                <a:lnTo>
                  <a:pt x="375" y="91"/>
                </a:lnTo>
                <a:lnTo>
                  <a:pt x="366" y="88"/>
                </a:lnTo>
                <a:lnTo>
                  <a:pt x="357" y="85"/>
                </a:lnTo>
                <a:lnTo>
                  <a:pt x="357" y="50"/>
                </a:lnTo>
                <a:lnTo>
                  <a:pt x="55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7" name="Google Shape;997;p37"/>
          <p:cNvSpPr/>
          <p:nvPr/>
        </p:nvSpPr>
        <p:spPr>
          <a:xfrm>
            <a:off x="4274638" y="1590372"/>
            <a:ext cx="216502" cy="260846"/>
          </a:xfrm>
          <a:custGeom>
            <a:rect b="b" l="l" r="r" t="t"/>
            <a:pathLst>
              <a:path extrusionOk="0" h="600" w="496">
                <a:moveTo>
                  <a:pt x="164" y="539"/>
                </a:moveTo>
                <a:lnTo>
                  <a:pt x="160" y="540"/>
                </a:lnTo>
                <a:lnTo>
                  <a:pt x="158" y="542"/>
                </a:lnTo>
                <a:lnTo>
                  <a:pt x="157" y="544"/>
                </a:lnTo>
                <a:lnTo>
                  <a:pt x="156" y="547"/>
                </a:lnTo>
                <a:lnTo>
                  <a:pt x="156" y="558"/>
                </a:lnTo>
                <a:lnTo>
                  <a:pt x="157" y="561"/>
                </a:lnTo>
                <a:lnTo>
                  <a:pt x="158" y="564"/>
                </a:lnTo>
                <a:lnTo>
                  <a:pt x="160" y="565"/>
                </a:lnTo>
                <a:lnTo>
                  <a:pt x="164" y="566"/>
                </a:lnTo>
                <a:lnTo>
                  <a:pt x="248" y="566"/>
                </a:lnTo>
                <a:lnTo>
                  <a:pt x="251" y="565"/>
                </a:lnTo>
                <a:lnTo>
                  <a:pt x="253" y="564"/>
                </a:lnTo>
                <a:lnTo>
                  <a:pt x="255" y="561"/>
                </a:lnTo>
                <a:lnTo>
                  <a:pt x="255" y="558"/>
                </a:lnTo>
                <a:lnTo>
                  <a:pt x="255" y="547"/>
                </a:lnTo>
                <a:lnTo>
                  <a:pt x="255" y="544"/>
                </a:lnTo>
                <a:lnTo>
                  <a:pt x="253" y="542"/>
                </a:lnTo>
                <a:lnTo>
                  <a:pt x="251" y="540"/>
                </a:lnTo>
                <a:lnTo>
                  <a:pt x="248" y="539"/>
                </a:lnTo>
                <a:lnTo>
                  <a:pt x="164" y="539"/>
                </a:lnTo>
                <a:close/>
                <a:moveTo>
                  <a:pt x="495" y="260"/>
                </a:moveTo>
                <a:lnTo>
                  <a:pt x="361" y="288"/>
                </a:lnTo>
                <a:lnTo>
                  <a:pt x="490" y="328"/>
                </a:lnTo>
                <a:lnTo>
                  <a:pt x="493" y="317"/>
                </a:lnTo>
                <a:lnTo>
                  <a:pt x="495" y="307"/>
                </a:lnTo>
                <a:lnTo>
                  <a:pt x="496" y="296"/>
                </a:lnTo>
                <a:lnTo>
                  <a:pt x="496" y="284"/>
                </a:lnTo>
                <a:lnTo>
                  <a:pt x="496" y="273"/>
                </a:lnTo>
                <a:lnTo>
                  <a:pt x="495" y="260"/>
                </a:lnTo>
                <a:lnTo>
                  <a:pt x="495" y="260"/>
                </a:lnTo>
                <a:close/>
                <a:moveTo>
                  <a:pt x="314" y="105"/>
                </a:moveTo>
                <a:lnTo>
                  <a:pt x="316" y="253"/>
                </a:lnTo>
                <a:lnTo>
                  <a:pt x="461" y="223"/>
                </a:lnTo>
                <a:lnTo>
                  <a:pt x="457" y="211"/>
                </a:lnTo>
                <a:lnTo>
                  <a:pt x="453" y="199"/>
                </a:lnTo>
                <a:lnTo>
                  <a:pt x="447" y="187"/>
                </a:lnTo>
                <a:lnTo>
                  <a:pt x="441" y="176"/>
                </a:lnTo>
                <a:lnTo>
                  <a:pt x="434" y="166"/>
                </a:lnTo>
                <a:lnTo>
                  <a:pt x="426" y="157"/>
                </a:lnTo>
                <a:lnTo>
                  <a:pt x="417" y="148"/>
                </a:lnTo>
                <a:lnTo>
                  <a:pt x="408" y="140"/>
                </a:lnTo>
                <a:lnTo>
                  <a:pt x="397" y="132"/>
                </a:lnTo>
                <a:lnTo>
                  <a:pt x="387" y="126"/>
                </a:lnTo>
                <a:lnTo>
                  <a:pt x="376" y="120"/>
                </a:lnTo>
                <a:lnTo>
                  <a:pt x="365" y="114"/>
                </a:lnTo>
                <a:lnTo>
                  <a:pt x="352" y="111"/>
                </a:lnTo>
                <a:lnTo>
                  <a:pt x="340" y="108"/>
                </a:lnTo>
                <a:lnTo>
                  <a:pt x="327" y="106"/>
                </a:lnTo>
                <a:lnTo>
                  <a:pt x="314" y="105"/>
                </a:lnTo>
                <a:lnTo>
                  <a:pt x="314" y="105"/>
                </a:lnTo>
                <a:close/>
                <a:moveTo>
                  <a:pt x="449" y="344"/>
                </a:moveTo>
                <a:lnTo>
                  <a:pt x="298" y="296"/>
                </a:lnTo>
                <a:lnTo>
                  <a:pt x="298" y="288"/>
                </a:lnTo>
                <a:lnTo>
                  <a:pt x="294" y="133"/>
                </a:lnTo>
                <a:lnTo>
                  <a:pt x="280" y="135"/>
                </a:lnTo>
                <a:lnTo>
                  <a:pt x="265" y="138"/>
                </a:lnTo>
                <a:lnTo>
                  <a:pt x="251" y="142"/>
                </a:lnTo>
                <a:lnTo>
                  <a:pt x="238" y="148"/>
                </a:lnTo>
                <a:lnTo>
                  <a:pt x="225" y="154"/>
                </a:lnTo>
                <a:lnTo>
                  <a:pt x="213" y="162"/>
                </a:lnTo>
                <a:lnTo>
                  <a:pt x="201" y="172"/>
                </a:lnTo>
                <a:lnTo>
                  <a:pt x="191" y="181"/>
                </a:lnTo>
                <a:lnTo>
                  <a:pt x="181" y="193"/>
                </a:lnTo>
                <a:lnTo>
                  <a:pt x="173" y="205"/>
                </a:lnTo>
                <a:lnTo>
                  <a:pt x="166" y="216"/>
                </a:lnTo>
                <a:lnTo>
                  <a:pt x="160" y="230"/>
                </a:lnTo>
                <a:lnTo>
                  <a:pt x="156" y="243"/>
                </a:lnTo>
                <a:lnTo>
                  <a:pt x="152" y="259"/>
                </a:lnTo>
                <a:lnTo>
                  <a:pt x="150" y="273"/>
                </a:lnTo>
                <a:lnTo>
                  <a:pt x="149" y="288"/>
                </a:lnTo>
                <a:lnTo>
                  <a:pt x="150" y="304"/>
                </a:lnTo>
                <a:lnTo>
                  <a:pt x="152" y="320"/>
                </a:lnTo>
                <a:lnTo>
                  <a:pt x="156" y="335"/>
                </a:lnTo>
                <a:lnTo>
                  <a:pt x="162" y="349"/>
                </a:lnTo>
                <a:lnTo>
                  <a:pt x="167" y="362"/>
                </a:lnTo>
                <a:lnTo>
                  <a:pt x="176" y="375"/>
                </a:lnTo>
                <a:lnTo>
                  <a:pt x="184" y="388"/>
                </a:lnTo>
                <a:lnTo>
                  <a:pt x="194" y="398"/>
                </a:lnTo>
                <a:lnTo>
                  <a:pt x="205" y="409"/>
                </a:lnTo>
                <a:lnTo>
                  <a:pt x="217" y="417"/>
                </a:lnTo>
                <a:lnTo>
                  <a:pt x="230" y="425"/>
                </a:lnTo>
                <a:lnTo>
                  <a:pt x="244" y="431"/>
                </a:lnTo>
                <a:lnTo>
                  <a:pt x="258" y="437"/>
                </a:lnTo>
                <a:lnTo>
                  <a:pt x="273" y="441"/>
                </a:lnTo>
                <a:lnTo>
                  <a:pt x="288" y="443"/>
                </a:lnTo>
                <a:lnTo>
                  <a:pt x="305" y="444"/>
                </a:lnTo>
                <a:lnTo>
                  <a:pt x="316" y="443"/>
                </a:lnTo>
                <a:lnTo>
                  <a:pt x="328" y="442"/>
                </a:lnTo>
                <a:lnTo>
                  <a:pt x="340" y="439"/>
                </a:lnTo>
                <a:lnTo>
                  <a:pt x="352" y="437"/>
                </a:lnTo>
                <a:lnTo>
                  <a:pt x="362" y="432"/>
                </a:lnTo>
                <a:lnTo>
                  <a:pt x="373" y="428"/>
                </a:lnTo>
                <a:lnTo>
                  <a:pt x="383" y="422"/>
                </a:lnTo>
                <a:lnTo>
                  <a:pt x="393" y="416"/>
                </a:lnTo>
                <a:lnTo>
                  <a:pt x="402" y="409"/>
                </a:lnTo>
                <a:lnTo>
                  <a:pt x="410" y="402"/>
                </a:lnTo>
                <a:lnTo>
                  <a:pt x="419" y="394"/>
                </a:lnTo>
                <a:lnTo>
                  <a:pt x="427" y="384"/>
                </a:lnTo>
                <a:lnTo>
                  <a:pt x="433" y="375"/>
                </a:lnTo>
                <a:lnTo>
                  <a:pt x="440" y="365"/>
                </a:lnTo>
                <a:lnTo>
                  <a:pt x="444" y="355"/>
                </a:lnTo>
                <a:lnTo>
                  <a:pt x="449" y="344"/>
                </a:lnTo>
                <a:lnTo>
                  <a:pt x="449" y="344"/>
                </a:lnTo>
                <a:close/>
                <a:moveTo>
                  <a:pt x="55" y="51"/>
                </a:moveTo>
                <a:lnTo>
                  <a:pt x="55" y="505"/>
                </a:lnTo>
                <a:lnTo>
                  <a:pt x="356" y="505"/>
                </a:lnTo>
                <a:lnTo>
                  <a:pt x="356" y="471"/>
                </a:lnTo>
                <a:lnTo>
                  <a:pt x="370" y="466"/>
                </a:lnTo>
                <a:lnTo>
                  <a:pt x="383" y="462"/>
                </a:lnTo>
                <a:lnTo>
                  <a:pt x="396" y="455"/>
                </a:lnTo>
                <a:lnTo>
                  <a:pt x="408" y="448"/>
                </a:lnTo>
                <a:lnTo>
                  <a:pt x="408" y="577"/>
                </a:lnTo>
                <a:lnTo>
                  <a:pt x="408" y="581"/>
                </a:lnTo>
                <a:lnTo>
                  <a:pt x="407" y="585"/>
                </a:lnTo>
                <a:lnTo>
                  <a:pt x="404" y="590"/>
                </a:lnTo>
                <a:lnTo>
                  <a:pt x="401" y="593"/>
                </a:lnTo>
                <a:lnTo>
                  <a:pt x="397" y="596"/>
                </a:lnTo>
                <a:lnTo>
                  <a:pt x="394" y="598"/>
                </a:lnTo>
                <a:lnTo>
                  <a:pt x="389" y="599"/>
                </a:lnTo>
                <a:lnTo>
                  <a:pt x="385" y="600"/>
                </a:lnTo>
                <a:lnTo>
                  <a:pt x="24" y="600"/>
                </a:lnTo>
                <a:lnTo>
                  <a:pt x="19" y="599"/>
                </a:lnTo>
                <a:lnTo>
                  <a:pt x="15" y="598"/>
                </a:lnTo>
                <a:lnTo>
                  <a:pt x="10" y="596"/>
                </a:lnTo>
                <a:lnTo>
                  <a:pt x="7" y="593"/>
                </a:lnTo>
                <a:lnTo>
                  <a:pt x="4" y="590"/>
                </a:lnTo>
                <a:lnTo>
                  <a:pt x="2" y="585"/>
                </a:lnTo>
                <a:lnTo>
                  <a:pt x="1" y="581"/>
                </a:lnTo>
                <a:lnTo>
                  <a:pt x="0" y="577"/>
                </a:lnTo>
                <a:lnTo>
                  <a:pt x="0" y="24"/>
                </a:lnTo>
                <a:lnTo>
                  <a:pt x="1" y="19"/>
                </a:lnTo>
                <a:lnTo>
                  <a:pt x="2" y="14"/>
                </a:lnTo>
                <a:lnTo>
                  <a:pt x="4" y="11"/>
                </a:lnTo>
                <a:lnTo>
                  <a:pt x="7" y="7"/>
                </a:lnTo>
                <a:lnTo>
                  <a:pt x="10" y="4"/>
                </a:lnTo>
                <a:lnTo>
                  <a:pt x="15" y="2"/>
                </a:lnTo>
                <a:lnTo>
                  <a:pt x="19" y="0"/>
                </a:lnTo>
                <a:lnTo>
                  <a:pt x="24" y="0"/>
                </a:lnTo>
                <a:lnTo>
                  <a:pt x="24" y="0"/>
                </a:lnTo>
                <a:lnTo>
                  <a:pt x="385" y="0"/>
                </a:lnTo>
                <a:lnTo>
                  <a:pt x="389" y="0"/>
                </a:lnTo>
                <a:lnTo>
                  <a:pt x="394" y="2"/>
                </a:lnTo>
                <a:lnTo>
                  <a:pt x="397" y="4"/>
                </a:lnTo>
                <a:lnTo>
                  <a:pt x="401" y="7"/>
                </a:lnTo>
                <a:lnTo>
                  <a:pt x="404" y="11"/>
                </a:lnTo>
                <a:lnTo>
                  <a:pt x="407" y="14"/>
                </a:lnTo>
                <a:lnTo>
                  <a:pt x="408" y="19"/>
                </a:lnTo>
                <a:lnTo>
                  <a:pt x="408" y="24"/>
                </a:lnTo>
                <a:lnTo>
                  <a:pt x="408" y="98"/>
                </a:lnTo>
                <a:lnTo>
                  <a:pt x="396" y="91"/>
                </a:lnTo>
                <a:lnTo>
                  <a:pt x="383" y="85"/>
                </a:lnTo>
                <a:lnTo>
                  <a:pt x="370" y="80"/>
                </a:lnTo>
                <a:lnTo>
                  <a:pt x="356" y="77"/>
                </a:lnTo>
                <a:lnTo>
                  <a:pt x="356" y="51"/>
                </a:lnTo>
                <a:lnTo>
                  <a:pt x="55" y="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8" name="Google Shape;998;p37"/>
          <p:cNvSpPr/>
          <p:nvPr/>
        </p:nvSpPr>
        <p:spPr>
          <a:xfrm>
            <a:off x="5111950" y="1997290"/>
            <a:ext cx="221719" cy="260846"/>
          </a:xfrm>
          <a:custGeom>
            <a:rect b="b" l="l" r="r" t="t"/>
            <a:pathLst>
              <a:path extrusionOk="0" h="601" w="513">
                <a:moveTo>
                  <a:pt x="164" y="540"/>
                </a:moveTo>
                <a:lnTo>
                  <a:pt x="161" y="540"/>
                </a:lnTo>
                <a:lnTo>
                  <a:pt x="158" y="542"/>
                </a:lnTo>
                <a:lnTo>
                  <a:pt x="157" y="545"/>
                </a:lnTo>
                <a:lnTo>
                  <a:pt x="157" y="547"/>
                </a:lnTo>
                <a:lnTo>
                  <a:pt x="157" y="559"/>
                </a:lnTo>
                <a:lnTo>
                  <a:pt x="157" y="561"/>
                </a:lnTo>
                <a:lnTo>
                  <a:pt x="158" y="563"/>
                </a:lnTo>
                <a:lnTo>
                  <a:pt x="161" y="566"/>
                </a:lnTo>
                <a:lnTo>
                  <a:pt x="164" y="566"/>
                </a:lnTo>
                <a:lnTo>
                  <a:pt x="248" y="566"/>
                </a:lnTo>
                <a:lnTo>
                  <a:pt x="252" y="566"/>
                </a:lnTo>
                <a:lnTo>
                  <a:pt x="254" y="563"/>
                </a:lnTo>
                <a:lnTo>
                  <a:pt x="255" y="561"/>
                </a:lnTo>
                <a:lnTo>
                  <a:pt x="256" y="559"/>
                </a:lnTo>
                <a:lnTo>
                  <a:pt x="256" y="547"/>
                </a:lnTo>
                <a:lnTo>
                  <a:pt x="255" y="545"/>
                </a:lnTo>
                <a:lnTo>
                  <a:pt x="254" y="542"/>
                </a:lnTo>
                <a:lnTo>
                  <a:pt x="252" y="540"/>
                </a:lnTo>
                <a:lnTo>
                  <a:pt x="248" y="540"/>
                </a:lnTo>
                <a:lnTo>
                  <a:pt x="164" y="540"/>
                </a:lnTo>
                <a:close/>
                <a:moveTo>
                  <a:pt x="353" y="441"/>
                </a:moveTo>
                <a:lnTo>
                  <a:pt x="353" y="428"/>
                </a:lnTo>
                <a:lnTo>
                  <a:pt x="351" y="418"/>
                </a:lnTo>
                <a:lnTo>
                  <a:pt x="350" y="407"/>
                </a:lnTo>
                <a:lnTo>
                  <a:pt x="347" y="397"/>
                </a:lnTo>
                <a:lnTo>
                  <a:pt x="344" y="387"/>
                </a:lnTo>
                <a:lnTo>
                  <a:pt x="341" y="378"/>
                </a:lnTo>
                <a:lnTo>
                  <a:pt x="336" y="370"/>
                </a:lnTo>
                <a:lnTo>
                  <a:pt x="331" y="361"/>
                </a:lnTo>
                <a:lnTo>
                  <a:pt x="327" y="354"/>
                </a:lnTo>
                <a:lnTo>
                  <a:pt x="321" y="347"/>
                </a:lnTo>
                <a:lnTo>
                  <a:pt x="315" y="341"/>
                </a:lnTo>
                <a:lnTo>
                  <a:pt x="309" y="336"/>
                </a:lnTo>
                <a:lnTo>
                  <a:pt x="303" y="330"/>
                </a:lnTo>
                <a:lnTo>
                  <a:pt x="296" y="325"/>
                </a:lnTo>
                <a:lnTo>
                  <a:pt x="289" y="322"/>
                </a:lnTo>
                <a:lnTo>
                  <a:pt x="282" y="318"/>
                </a:lnTo>
                <a:lnTo>
                  <a:pt x="238" y="386"/>
                </a:lnTo>
                <a:lnTo>
                  <a:pt x="195" y="317"/>
                </a:lnTo>
                <a:lnTo>
                  <a:pt x="188" y="319"/>
                </a:lnTo>
                <a:lnTo>
                  <a:pt x="181" y="324"/>
                </a:lnTo>
                <a:lnTo>
                  <a:pt x="174" y="329"/>
                </a:lnTo>
                <a:lnTo>
                  <a:pt x="167" y="333"/>
                </a:lnTo>
                <a:lnTo>
                  <a:pt x="160" y="339"/>
                </a:lnTo>
                <a:lnTo>
                  <a:pt x="154" y="345"/>
                </a:lnTo>
                <a:lnTo>
                  <a:pt x="148" y="352"/>
                </a:lnTo>
                <a:lnTo>
                  <a:pt x="144" y="359"/>
                </a:lnTo>
                <a:lnTo>
                  <a:pt x="139" y="367"/>
                </a:lnTo>
                <a:lnTo>
                  <a:pt x="134" y="377"/>
                </a:lnTo>
                <a:lnTo>
                  <a:pt x="131" y="386"/>
                </a:lnTo>
                <a:lnTo>
                  <a:pt x="128" y="395"/>
                </a:lnTo>
                <a:lnTo>
                  <a:pt x="126" y="406"/>
                </a:lnTo>
                <a:lnTo>
                  <a:pt x="124" y="417"/>
                </a:lnTo>
                <a:lnTo>
                  <a:pt x="123" y="428"/>
                </a:lnTo>
                <a:lnTo>
                  <a:pt x="123" y="441"/>
                </a:lnTo>
                <a:lnTo>
                  <a:pt x="138" y="446"/>
                </a:lnTo>
                <a:lnTo>
                  <a:pt x="153" y="451"/>
                </a:lnTo>
                <a:lnTo>
                  <a:pt x="168" y="454"/>
                </a:lnTo>
                <a:lnTo>
                  <a:pt x="184" y="458"/>
                </a:lnTo>
                <a:lnTo>
                  <a:pt x="198" y="460"/>
                </a:lnTo>
                <a:lnTo>
                  <a:pt x="213" y="462"/>
                </a:lnTo>
                <a:lnTo>
                  <a:pt x="227" y="462"/>
                </a:lnTo>
                <a:lnTo>
                  <a:pt x="241" y="464"/>
                </a:lnTo>
                <a:lnTo>
                  <a:pt x="255" y="462"/>
                </a:lnTo>
                <a:lnTo>
                  <a:pt x="270" y="461"/>
                </a:lnTo>
                <a:lnTo>
                  <a:pt x="285" y="460"/>
                </a:lnTo>
                <a:lnTo>
                  <a:pt x="299" y="458"/>
                </a:lnTo>
                <a:lnTo>
                  <a:pt x="312" y="454"/>
                </a:lnTo>
                <a:lnTo>
                  <a:pt x="326" y="451"/>
                </a:lnTo>
                <a:lnTo>
                  <a:pt x="340" y="446"/>
                </a:lnTo>
                <a:lnTo>
                  <a:pt x="353" y="441"/>
                </a:lnTo>
                <a:lnTo>
                  <a:pt x="353" y="441"/>
                </a:lnTo>
                <a:close/>
                <a:moveTo>
                  <a:pt x="236" y="168"/>
                </a:moveTo>
                <a:lnTo>
                  <a:pt x="231" y="169"/>
                </a:lnTo>
                <a:lnTo>
                  <a:pt x="223" y="169"/>
                </a:lnTo>
                <a:lnTo>
                  <a:pt x="218" y="171"/>
                </a:lnTo>
                <a:lnTo>
                  <a:pt x="212" y="174"/>
                </a:lnTo>
                <a:lnTo>
                  <a:pt x="206" y="176"/>
                </a:lnTo>
                <a:lnTo>
                  <a:pt x="200" y="179"/>
                </a:lnTo>
                <a:lnTo>
                  <a:pt x="195" y="183"/>
                </a:lnTo>
                <a:lnTo>
                  <a:pt x="191" y="187"/>
                </a:lnTo>
                <a:lnTo>
                  <a:pt x="186" y="191"/>
                </a:lnTo>
                <a:lnTo>
                  <a:pt x="182" y="197"/>
                </a:lnTo>
                <a:lnTo>
                  <a:pt x="179" y="202"/>
                </a:lnTo>
                <a:lnTo>
                  <a:pt x="177" y="208"/>
                </a:lnTo>
                <a:lnTo>
                  <a:pt x="174" y="214"/>
                </a:lnTo>
                <a:lnTo>
                  <a:pt x="173" y="221"/>
                </a:lnTo>
                <a:lnTo>
                  <a:pt x="172" y="226"/>
                </a:lnTo>
                <a:lnTo>
                  <a:pt x="172" y="233"/>
                </a:lnTo>
                <a:lnTo>
                  <a:pt x="172" y="239"/>
                </a:lnTo>
                <a:lnTo>
                  <a:pt x="173" y="246"/>
                </a:lnTo>
                <a:lnTo>
                  <a:pt x="174" y="252"/>
                </a:lnTo>
                <a:lnTo>
                  <a:pt x="177" y="258"/>
                </a:lnTo>
                <a:lnTo>
                  <a:pt x="179" y="264"/>
                </a:lnTo>
                <a:lnTo>
                  <a:pt x="182" y="270"/>
                </a:lnTo>
                <a:lnTo>
                  <a:pt x="186" y="275"/>
                </a:lnTo>
                <a:lnTo>
                  <a:pt x="191" y="279"/>
                </a:lnTo>
                <a:lnTo>
                  <a:pt x="195" y="283"/>
                </a:lnTo>
                <a:lnTo>
                  <a:pt x="200" y="287"/>
                </a:lnTo>
                <a:lnTo>
                  <a:pt x="206" y="290"/>
                </a:lnTo>
                <a:lnTo>
                  <a:pt x="212" y="293"/>
                </a:lnTo>
                <a:lnTo>
                  <a:pt x="218" y="296"/>
                </a:lnTo>
                <a:lnTo>
                  <a:pt x="223" y="297"/>
                </a:lnTo>
                <a:lnTo>
                  <a:pt x="231" y="298"/>
                </a:lnTo>
                <a:lnTo>
                  <a:pt x="236" y="298"/>
                </a:lnTo>
                <a:lnTo>
                  <a:pt x="243" y="298"/>
                </a:lnTo>
                <a:lnTo>
                  <a:pt x="249" y="297"/>
                </a:lnTo>
                <a:lnTo>
                  <a:pt x="256" y="296"/>
                </a:lnTo>
                <a:lnTo>
                  <a:pt x="262" y="293"/>
                </a:lnTo>
                <a:lnTo>
                  <a:pt x="268" y="290"/>
                </a:lnTo>
                <a:lnTo>
                  <a:pt x="273" y="287"/>
                </a:lnTo>
                <a:lnTo>
                  <a:pt x="277" y="283"/>
                </a:lnTo>
                <a:lnTo>
                  <a:pt x="282" y="279"/>
                </a:lnTo>
                <a:lnTo>
                  <a:pt x="287" y="275"/>
                </a:lnTo>
                <a:lnTo>
                  <a:pt x="290" y="270"/>
                </a:lnTo>
                <a:lnTo>
                  <a:pt x="294" y="264"/>
                </a:lnTo>
                <a:lnTo>
                  <a:pt x="296" y="258"/>
                </a:lnTo>
                <a:lnTo>
                  <a:pt x="299" y="252"/>
                </a:lnTo>
                <a:lnTo>
                  <a:pt x="300" y="246"/>
                </a:lnTo>
                <a:lnTo>
                  <a:pt x="301" y="239"/>
                </a:lnTo>
                <a:lnTo>
                  <a:pt x="302" y="233"/>
                </a:lnTo>
                <a:lnTo>
                  <a:pt x="301" y="226"/>
                </a:lnTo>
                <a:lnTo>
                  <a:pt x="300" y="221"/>
                </a:lnTo>
                <a:lnTo>
                  <a:pt x="299" y="214"/>
                </a:lnTo>
                <a:lnTo>
                  <a:pt x="296" y="208"/>
                </a:lnTo>
                <a:lnTo>
                  <a:pt x="294" y="202"/>
                </a:lnTo>
                <a:lnTo>
                  <a:pt x="290" y="197"/>
                </a:lnTo>
                <a:lnTo>
                  <a:pt x="287" y="191"/>
                </a:lnTo>
                <a:lnTo>
                  <a:pt x="282" y="188"/>
                </a:lnTo>
                <a:lnTo>
                  <a:pt x="277" y="183"/>
                </a:lnTo>
                <a:lnTo>
                  <a:pt x="273" y="179"/>
                </a:lnTo>
                <a:lnTo>
                  <a:pt x="268" y="176"/>
                </a:lnTo>
                <a:lnTo>
                  <a:pt x="262" y="174"/>
                </a:lnTo>
                <a:lnTo>
                  <a:pt x="256" y="171"/>
                </a:lnTo>
                <a:lnTo>
                  <a:pt x="249" y="169"/>
                </a:lnTo>
                <a:lnTo>
                  <a:pt x="243" y="169"/>
                </a:lnTo>
                <a:lnTo>
                  <a:pt x="236" y="168"/>
                </a:lnTo>
                <a:lnTo>
                  <a:pt x="236" y="168"/>
                </a:lnTo>
                <a:close/>
                <a:moveTo>
                  <a:pt x="339" y="169"/>
                </a:moveTo>
                <a:lnTo>
                  <a:pt x="335" y="169"/>
                </a:lnTo>
                <a:lnTo>
                  <a:pt x="331" y="170"/>
                </a:lnTo>
                <a:lnTo>
                  <a:pt x="329" y="171"/>
                </a:lnTo>
                <a:lnTo>
                  <a:pt x="327" y="174"/>
                </a:lnTo>
                <a:lnTo>
                  <a:pt x="324" y="176"/>
                </a:lnTo>
                <a:lnTo>
                  <a:pt x="323" y="178"/>
                </a:lnTo>
                <a:lnTo>
                  <a:pt x="322" y="182"/>
                </a:lnTo>
                <a:lnTo>
                  <a:pt x="322" y="185"/>
                </a:lnTo>
                <a:lnTo>
                  <a:pt x="322" y="188"/>
                </a:lnTo>
                <a:lnTo>
                  <a:pt x="323" y="191"/>
                </a:lnTo>
                <a:lnTo>
                  <a:pt x="324" y="194"/>
                </a:lnTo>
                <a:lnTo>
                  <a:pt x="327" y="196"/>
                </a:lnTo>
                <a:lnTo>
                  <a:pt x="329" y="198"/>
                </a:lnTo>
                <a:lnTo>
                  <a:pt x="331" y="199"/>
                </a:lnTo>
                <a:lnTo>
                  <a:pt x="335" y="201"/>
                </a:lnTo>
                <a:lnTo>
                  <a:pt x="339" y="201"/>
                </a:lnTo>
                <a:lnTo>
                  <a:pt x="341" y="201"/>
                </a:lnTo>
                <a:lnTo>
                  <a:pt x="344" y="199"/>
                </a:lnTo>
                <a:lnTo>
                  <a:pt x="347" y="198"/>
                </a:lnTo>
                <a:lnTo>
                  <a:pt x="349" y="196"/>
                </a:lnTo>
                <a:lnTo>
                  <a:pt x="351" y="194"/>
                </a:lnTo>
                <a:lnTo>
                  <a:pt x="353" y="191"/>
                </a:lnTo>
                <a:lnTo>
                  <a:pt x="354" y="188"/>
                </a:lnTo>
                <a:lnTo>
                  <a:pt x="354" y="185"/>
                </a:lnTo>
                <a:lnTo>
                  <a:pt x="354" y="182"/>
                </a:lnTo>
                <a:lnTo>
                  <a:pt x="353" y="178"/>
                </a:lnTo>
                <a:lnTo>
                  <a:pt x="351" y="176"/>
                </a:lnTo>
                <a:lnTo>
                  <a:pt x="349" y="174"/>
                </a:lnTo>
                <a:lnTo>
                  <a:pt x="347" y="171"/>
                </a:lnTo>
                <a:lnTo>
                  <a:pt x="344" y="170"/>
                </a:lnTo>
                <a:lnTo>
                  <a:pt x="341" y="169"/>
                </a:lnTo>
                <a:lnTo>
                  <a:pt x="339" y="169"/>
                </a:lnTo>
                <a:lnTo>
                  <a:pt x="339" y="169"/>
                </a:lnTo>
                <a:close/>
                <a:moveTo>
                  <a:pt x="388" y="169"/>
                </a:moveTo>
                <a:lnTo>
                  <a:pt x="384" y="169"/>
                </a:lnTo>
                <a:lnTo>
                  <a:pt x="381" y="170"/>
                </a:lnTo>
                <a:lnTo>
                  <a:pt x="378" y="171"/>
                </a:lnTo>
                <a:lnTo>
                  <a:pt x="376" y="174"/>
                </a:lnTo>
                <a:lnTo>
                  <a:pt x="374" y="176"/>
                </a:lnTo>
                <a:lnTo>
                  <a:pt x="373" y="178"/>
                </a:lnTo>
                <a:lnTo>
                  <a:pt x="371" y="182"/>
                </a:lnTo>
                <a:lnTo>
                  <a:pt x="371" y="185"/>
                </a:lnTo>
                <a:lnTo>
                  <a:pt x="371" y="188"/>
                </a:lnTo>
                <a:lnTo>
                  <a:pt x="373" y="191"/>
                </a:lnTo>
                <a:lnTo>
                  <a:pt x="374" y="194"/>
                </a:lnTo>
                <a:lnTo>
                  <a:pt x="376" y="196"/>
                </a:lnTo>
                <a:lnTo>
                  <a:pt x="378" y="198"/>
                </a:lnTo>
                <a:lnTo>
                  <a:pt x="381" y="199"/>
                </a:lnTo>
                <a:lnTo>
                  <a:pt x="384" y="201"/>
                </a:lnTo>
                <a:lnTo>
                  <a:pt x="388" y="201"/>
                </a:lnTo>
                <a:lnTo>
                  <a:pt x="390" y="201"/>
                </a:lnTo>
                <a:lnTo>
                  <a:pt x="394" y="199"/>
                </a:lnTo>
                <a:lnTo>
                  <a:pt x="396" y="198"/>
                </a:lnTo>
                <a:lnTo>
                  <a:pt x="398" y="196"/>
                </a:lnTo>
                <a:lnTo>
                  <a:pt x="401" y="194"/>
                </a:lnTo>
                <a:lnTo>
                  <a:pt x="402" y="191"/>
                </a:lnTo>
                <a:lnTo>
                  <a:pt x="403" y="188"/>
                </a:lnTo>
                <a:lnTo>
                  <a:pt x="403" y="185"/>
                </a:lnTo>
                <a:lnTo>
                  <a:pt x="403" y="182"/>
                </a:lnTo>
                <a:lnTo>
                  <a:pt x="402" y="178"/>
                </a:lnTo>
                <a:lnTo>
                  <a:pt x="401" y="176"/>
                </a:lnTo>
                <a:lnTo>
                  <a:pt x="398" y="174"/>
                </a:lnTo>
                <a:lnTo>
                  <a:pt x="396" y="171"/>
                </a:lnTo>
                <a:lnTo>
                  <a:pt x="394" y="170"/>
                </a:lnTo>
                <a:lnTo>
                  <a:pt x="390" y="169"/>
                </a:lnTo>
                <a:lnTo>
                  <a:pt x="388" y="169"/>
                </a:lnTo>
                <a:lnTo>
                  <a:pt x="388" y="169"/>
                </a:lnTo>
                <a:close/>
                <a:moveTo>
                  <a:pt x="438" y="169"/>
                </a:moveTo>
                <a:lnTo>
                  <a:pt x="441" y="169"/>
                </a:lnTo>
                <a:lnTo>
                  <a:pt x="444" y="170"/>
                </a:lnTo>
                <a:lnTo>
                  <a:pt x="447" y="171"/>
                </a:lnTo>
                <a:lnTo>
                  <a:pt x="449" y="174"/>
                </a:lnTo>
                <a:lnTo>
                  <a:pt x="451" y="176"/>
                </a:lnTo>
                <a:lnTo>
                  <a:pt x="452" y="178"/>
                </a:lnTo>
                <a:lnTo>
                  <a:pt x="454" y="182"/>
                </a:lnTo>
                <a:lnTo>
                  <a:pt x="454" y="185"/>
                </a:lnTo>
                <a:lnTo>
                  <a:pt x="454" y="188"/>
                </a:lnTo>
                <a:lnTo>
                  <a:pt x="452" y="191"/>
                </a:lnTo>
                <a:lnTo>
                  <a:pt x="451" y="194"/>
                </a:lnTo>
                <a:lnTo>
                  <a:pt x="449" y="196"/>
                </a:lnTo>
                <a:lnTo>
                  <a:pt x="447" y="198"/>
                </a:lnTo>
                <a:lnTo>
                  <a:pt x="444" y="199"/>
                </a:lnTo>
                <a:lnTo>
                  <a:pt x="441" y="201"/>
                </a:lnTo>
                <a:lnTo>
                  <a:pt x="438" y="201"/>
                </a:lnTo>
                <a:lnTo>
                  <a:pt x="435" y="201"/>
                </a:lnTo>
                <a:lnTo>
                  <a:pt x="431" y="199"/>
                </a:lnTo>
                <a:lnTo>
                  <a:pt x="429" y="198"/>
                </a:lnTo>
                <a:lnTo>
                  <a:pt x="427" y="196"/>
                </a:lnTo>
                <a:lnTo>
                  <a:pt x="424" y="194"/>
                </a:lnTo>
                <a:lnTo>
                  <a:pt x="423" y="191"/>
                </a:lnTo>
                <a:lnTo>
                  <a:pt x="422" y="188"/>
                </a:lnTo>
                <a:lnTo>
                  <a:pt x="422" y="185"/>
                </a:lnTo>
                <a:lnTo>
                  <a:pt x="422" y="182"/>
                </a:lnTo>
                <a:lnTo>
                  <a:pt x="423" y="178"/>
                </a:lnTo>
                <a:lnTo>
                  <a:pt x="424" y="176"/>
                </a:lnTo>
                <a:lnTo>
                  <a:pt x="427" y="174"/>
                </a:lnTo>
                <a:lnTo>
                  <a:pt x="429" y="171"/>
                </a:lnTo>
                <a:lnTo>
                  <a:pt x="431" y="170"/>
                </a:lnTo>
                <a:lnTo>
                  <a:pt x="435" y="169"/>
                </a:lnTo>
                <a:lnTo>
                  <a:pt x="438" y="169"/>
                </a:lnTo>
                <a:lnTo>
                  <a:pt x="438" y="169"/>
                </a:lnTo>
                <a:close/>
                <a:moveTo>
                  <a:pt x="304" y="95"/>
                </a:moveTo>
                <a:lnTo>
                  <a:pt x="295" y="95"/>
                </a:lnTo>
                <a:lnTo>
                  <a:pt x="287" y="98"/>
                </a:lnTo>
                <a:lnTo>
                  <a:pt x="280" y="102"/>
                </a:lnTo>
                <a:lnTo>
                  <a:pt x="273" y="108"/>
                </a:lnTo>
                <a:lnTo>
                  <a:pt x="267" y="114"/>
                </a:lnTo>
                <a:lnTo>
                  <a:pt x="263" y="122"/>
                </a:lnTo>
                <a:lnTo>
                  <a:pt x="261" y="130"/>
                </a:lnTo>
                <a:lnTo>
                  <a:pt x="260" y="140"/>
                </a:lnTo>
                <a:lnTo>
                  <a:pt x="260" y="144"/>
                </a:lnTo>
                <a:lnTo>
                  <a:pt x="270" y="148"/>
                </a:lnTo>
                <a:lnTo>
                  <a:pt x="280" y="152"/>
                </a:lnTo>
                <a:lnTo>
                  <a:pt x="280" y="140"/>
                </a:lnTo>
                <a:lnTo>
                  <a:pt x="280" y="134"/>
                </a:lnTo>
                <a:lnTo>
                  <a:pt x="282" y="130"/>
                </a:lnTo>
                <a:lnTo>
                  <a:pt x="285" y="125"/>
                </a:lnTo>
                <a:lnTo>
                  <a:pt x="287" y="122"/>
                </a:lnTo>
                <a:lnTo>
                  <a:pt x="290" y="118"/>
                </a:lnTo>
                <a:lnTo>
                  <a:pt x="295" y="116"/>
                </a:lnTo>
                <a:lnTo>
                  <a:pt x="300" y="115"/>
                </a:lnTo>
                <a:lnTo>
                  <a:pt x="304" y="115"/>
                </a:lnTo>
                <a:lnTo>
                  <a:pt x="470" y="115"/>
                </a:lnTo>
                <a:lnTo>
                  <a:pt x="475" y="115"/>
                </a:lnTo>
                <a:lnTo>
                  <a:pt x="479" y="116"/>
                </a:lnTo>
                <a:lnTo>
                  <a:pt x="483" y="118"/>
                </a:lnTo>
                <a:lnTo>
                  <a:pt x="486" y="122"/>
                </a:lnTo>
                <a:lnTo>
                  <a:pt x="490" y="125"/>
                </a:lnTo>
                <a:lnTo>
                  <a:pt x="492" y="130"/>
                </a:lnTo>
                <a:lnTo>
                  <a:pt x="493" y="134"/>
                </a:lnTo>
                <a:lnTo>
                  <a:pt x="495" y="140"/>
                </a:lnTo>
                <a:lnTo>
                  <a:pt x="495" y="232"/>
                </a:lnTo>
                <a:lnTo>
                  <a:pt x="493" y="237"/>
                </a:lnTo>
                <a:lnTo>
                  <a:pt x="492" y="242"/>
                </a:lnTo>
                <a:lnTo>
                  <a:pt x="490" y="245"/>
                </a:lnTo>
                <a:lnTo>
                  <a:pt x="486" y="249"/>
                </a:lnTo>
                <a:lnTo>
                  <a:pt x="483" y="252"/>
                </a:lnTo>
                <a:lnTo>
                  <a:pt x="479" y="255"/>
                </a:lnTo>
                <a:lnTo>
                  <a:pt x="475" y="256"/>
                </a:lnTo>
                <a:lnTo>
                  <a:pt x="470" y="257"/>
                </a:lnTo>
                <a:lnTo>
                  <a:pt x="373" y="257"/>
                </a:lnTo>
                <a:lnTo>
                  <a:pt x="369" y="257"/>
                </a:lnTo>
                <a:lnTo>
                  <a:pt x="367" y="259"/>
                </a:lnTo>
                <a:lnTo>
                  <a:pt x="341" y="280"/>
                </a:lnTo>
                <a:lnTo>
                  <a:pt x="344" y="269"/>
                </a:lnTo>
                <a:lnTo>
                  <a:pt x="348" y="257"/>
                </a:lnTo>
                <a:lnTo>
                  <a:pt x="335" y="257"/>
                </a:lnTo>
                <a:lnTo>
                  <a:pt x="326" y="257"/>
                </a:lnTo>
                <a:lnTo>
                  <a:pt x="322" y="266"/>
                </a:lnTo>
                <a:lnTo>
                  <a:pt x="317" y="277"/>
                </a:lnTo>
                <a:lnTo>
                  <a:pt x="322" y="277"/>
                </a:lnTo>
                <a:lnTo>
                  <a:pt x="314" y="305"/>
                </a:lnTo>
                <a:lnTo>
                  <a:pt x="320" y="310"/>
                </a:lnTo>
                <a:lnTo>
                  <a:pt x="326" y="314"/>
                </a:lnTo>
                <a:lnTo>
                  <a:pt x="330" y="317"/>
                </a:lnTo>
                <a:lnTo>
                  <a:pt x="376" y="277"/>
                </a:lnTo>
                <a:lnTo>
                  <a:pt x="470" y="277"/>
                </a:lnTo>
                <a:lnTo>
                  <a:pt x="478" y="276"/>
                </a:lnTo>
                <a:lnTo>
                  <a:pt x="486" y="273"/>
                </a:lnTo>
                <a:lnTo>
                  <a:pt x="495" y="269"/>
                </a:lnTo>
                <a:lnTo>
                  <a:pt x="500" y="263"/>
                </a:lnTo>
                <a:lnTo>
                  <a:pt x="506" y="257"/>
                </a:lnTo>
                <a:lnTo>
                  <a:pt x="510" y="249"/>
                </a:lnTo>
                <a:lnTo>
                  <a:pt x="513" y="241"/>
                </a:lnTo>
                <a:lnTo>
                  <a:pt x="513" y="232"/>
                </a:lnTo>
                <a:lnTo>
                  <a:pt x="513" y="140"/>
                </a:lnTo>
                <a:lnTo>
                  <a:pt x="513" y="130"/>
                </a:lnTo>
                <a:lnTo>
                  <a:pt x="510" y="122"/>
                </a:lnTo>
                <a:lnTo>
                  <a:pt x="506" y="114"/>
                </a:lnTo>
                <a:lnTo>
                  <a:pt x="500" y="108"/>
                </a:lnTo>
                <a:lnTo>
                  <a:pt x="495" y="102"/>
                </a:lnTo>
                <a:lnTo>
                  <a:pt x="486" y="98"/>
                </a:lnTo>
                <a:lnTo>
                  <a:pt x="478" y="95"/>
                </a:lnTo>
                <a:lnTo>
                  <a:pt x="470" y="95"/>
                </a:lnTo>
                <a:lnTo>
                  <a:pt x="304" y="95"/>
                </a:lnTo>
                <a:close/>
                <a:moveTo>
                  <a:pt x="54" y="52"/>
                </a:moveTo>
                <a:lnTo>
                  <a:pt x="54" y="505"/>
                </a:lnTo>
                <a:lnTo>
                  <a:pt x="356" y="505"/>
                </a:lnTo>
                <a:lnTo>
                  <a:pt x="356" y="476"/>
                </a:lnTo>
                <a:lnTo>
                  <a:pt x="361" y="475"/>
                </a:lnTo>
                <a:lnTo>
                  <a:pt x="366" y="473"/>
                </a:lnTo>
                <a:lnTo>
                  <a:pt x="388" y="465"/>
                </a:lnTo>
                <a:lnTo>
                  <a:pt x="388" y="440"/>
                </a:lnTo>
                <a:lnTo>
                  <a:pt x="387" y="426"/>
                </a:lnTo>
                <a:lnTo>
                  <a:pt x="385" y="413"/>
                </a:lnTo>
                <a:lnTo>
                  <a:pt x="383" y="399"/>
                </a:lnTo>
                <a:lnTo>
                  <a:pt x="381" y="386"/>
                </a:lnTo>
                <a:lnTo>
                  <a:pt x="376" y="373"/>
                </a:lnTo>
                <a:lnTo>
                  <a:pt x="371" y="361"/>
                </a:lnTo>
                <a:lnTo>
                  <a:pt x="366" y="350"/>
                </a:lnTo>
                <a:lnTo>
                  <a:pt x="358" y="338"/>
                </a:lnTo>
                <a:lnTo>
                  <a:pt x="389" y="311"/>
                </a:lnTo>
                <a:lnTo>
                  <a:pt x="409" y="311"/>
                </a:lnTo>
                <a:lnTo>
                  <a:pt x="409" y="576"/>
                </a:lnTo>
                <a:lnTo>
                  <a:pt x="408" y="581"/>
                </a:lnTo>
                <a:lnTo>
                  <a:pt x="407" y="586"/>
                </a:lnTo>
                <a:lnTo>
                  <a:pt x="404" y="590"/>
                </a:lnTo>
                <a:lnTo>
                  <a:pt x="402" y="594"/>
                </a:lnTo>
                <a:lnTo>
                  <a:pt x="398" y="596"/>
                </a:lnTo>
                <a:lnTo>
                  <a:pt x="394" y="599"/>
                </a:lnTo>
                <a:lnTo>
                  <a:pt x="389" y="600"/>
                </a:lnTo>
                <a:lnTo>
                  <a:pt x="384" y="601"/>
                </a:lnTo>
                <a:lnTo>
                  <a:pt x="24" y="601"/>
                </a:lnTo>
                <a:lnTo>
                  <a:pt x="19" y="600"/>
                </a:lnTo>
                <a:lnTo>
                  <a:pt x="15" y="599"/>
                </a:lnTo>
                <a:lnTo>
                  <a:pt x="11" y="596"/>
                </a:lnTo>
                <a:lnTo>
                  <a:pt x="8" y="594"/>
                </a:lnTo>
                <a:lnTo>
                  <a:pt x="4" y="590"/>
                </a:lnTo>
                <a:lnTo>
                  <a:pt x="2" y="586"/>
                </a:lnTo>
                <a:lnTo>
                  <a:pt x="0" y="581"/>
                </a:lnTo>
                <a:lnTo>
                  <a:pt x="0" y="576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4" y="10"/>
                </a:lnTo>
                <a:lnTo>
                  <a:pt x="8" y="7"/>
                </a:lnTo>
                <a:lnTo>
                  <a:pt x="11" y="5"/>
                </a:lnTo>
                <a:lnTo>
                  <a:pt x="15" y="2"/>
                </a:lnTo>
                <a:lnTo>
                  <a:pt x="19" y="1"/>
                </a:lnTo>
                <a:lnTo>
                  <a:pt x="24" y="0"/>
                </a:lnTo>
                <a:lnTo>
                  <a:pt x="24" y="0"/>
                </a:lnTo>
                <a:lnTo>
                  <a:pt x="384" y="0"/>
                </a:lnTo>
                <a:lnTo>
                  <a:pt x="389" y="1"/>
                </a:lnTo>
                <a:lnTo>
                  <a:pt x="394" y="2"/>
                </a:lnTo>
                <a:lnTo>
                  <a:pt x="398" y="5"/>
                </a:lnTo>
                <a:lnTo>
                  <a:pt x="402" y="7"/>
                </a:lnTo>
                <a:lnTo>
                  <a:pt x="404" y="10"/>
                </a:lnTo>
                <a:lnTo>
                  <a:pt x="407" y="15"/>
                </a:lnTo>
                <a:lnTo>
                  <a:pt x="408" y="20"/>
                </a:lnTo>
                <a:lnTo>
                  <a:pt x="409" y="25"/>
                </a:lnTo>
                <a:lnTo>
                  <a:pt x="409" y="60"/>
                </a:lnTo>
                <a:lnTo>
                  <a:pt x="356" y="60"/>
                </a:lnTo>
                <a:lnTo>
                  <a:pt x="356" y="52"/>
                </a:lnTo>
                <a:lnTo>
                  <a:pt x="54" y="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9" name="Google Shape;999;p37"/>
          <p:cNvSpPr/>
          <p:nvPr/>
        </p:nvSpPr>
        <p:spPr>
          <a:xfrm>
            <a:off x="4256378" y="786969"/>
            <a:ext cx="213893" cy="260846"/>
          </a:xfrm>
          <a:custGeom>
            <a:rect b="b" l="l" r="r" t="t"/>
            <a:pathLst>
              <a:path extrusionOk="0" h="601" w="493">
                <a:moveTo>
                  <a:pt x="165" y="540"/>
                </a:moveTo>
                <a:lnTo>
                  <a:pt x="161" y="541"/>
                </a:lnTo>
                <a:lnTo>
                  <a:pt x="159" y="542"/>
                </a:lnTo>
                <a:lnTo>
                  <a:pt x="158" y="544"/>
                </a:lnTo>
                <a:lnTo>
                  <a:pt x="157" y="547"/>
                </a:lnTo>
                <a:lnTo>
                  <a:pt x="157" y="558"/>
                </a:lnTo>
                <a:lnTo>
                  <a:pt x="158" y="561"/>
                </a:lnTo>
                <a:lnTo>
                  <a:pt x="159" y="564"/>
                </a:lnTo>
                <a:lnTo>
                  <a:pt x="161" y="565"/>
                </a:lnTo>
                <a:lnTo>
                  <a:pt x="165" y="565"/>
                </a:lnTo>
                <a:lnTo>
                  <a:pt x="249" y="565"/>
                </a:lnTo>
                <a:lnTo>
                  <a:pt x="252" y="565"/>
                </a:lnTo>
                <a:lnTo>
                  <a:pt x="254" y="564"/>
                </a:lnTo>
                <a:lnTo>
                  <a:pt x="256" y="561"/>
                </a:lnTo>
                <a:lnTo>
                  <a:pt x="256" y="558"/>
                </a:lnTo>
                <a:lnTo>
                  <a:pt x="256" y="547"/>
                </a:lnTo>
                <a:lnTo>
                  <a:pt x="256" y="544"/>
                </a:lnTo>
                <a:lnTo>
                  <a:pt x="254" y="542"/>
                </a:lnTo>
                <a:lnTo>
                  <a:pt x="252" y="541"/>
                </a:lnTo>
                <a:lnTo>
                  <a:pt x="249" y="540"/>
                </a:lnTo>
                <a:lnTo>
                  <a:pt x="165" y="540"/>
                </a:lnTo>
                <a:close/>
                <a:moveTo>
                  <a:pt x="475" y="387"/>
                </a:moveTo>
                <a:lnTo>
                  <a:pt x="370" y="310"/>
                </a:lnTo>
                <a:lnTo>
                  <a:pt x="349" y="326"/>
                </a:lnTo>
                <a:lnTo>
                  <a:pt x="341" y="332"/>
                </a:lnTo>
                <a:lnTo>
                  <a:pt x="334" y="327"/>
                </a:lnTo>
                <a:lnTo>
                  <a:pt x="313" y="311"/>
                </a:lnTo>
                <a:lnTo>
                  <a:pt x="209" y="387"/>
                </a:lnTo>
                <a:lnTo>
                  <a:pt x="212" y="388"/>
                </a:lnTo>
                <a:lnTo>
                  <a:pt x="214" y="388"/>
                </a:lnTo>
                <a:lnTo>
                  <a:pt x="468" y="388"/>
                </a:lnTo>
                <a:lnTo>
                  <a:pt x="471" y="388"/>
                </a:lnTo>
                <a:lnTo>
                  <a:pt x="475" y="387"/>
                </a:lnTo>
                <a:lnTo>
                  <a:pt x="475" y="387"/>
                </a:lnTo>
                <a:close/>
                <a:moveTo>
                  <a:pt x="493" y="216"/>
                </a:moveTo>
                <a:lnTo>
                  <a:pt x="390" y="294"/>
                </a:lnTo>
                <a:lnTo>
                  <a:pt x="492" y="369"/>
                </a:lnTo>
                <a:lnTo>
                  <a:pt x="493" y="366"/>
                </a:lnTo>
                <a:lnTo>
                  <a:pt x="493" y="362"/>
                </a:lnTo>
                <a:lnTo>
                  <a:pt x="493" y="220"/>
                </a:lnTo>
                <a:lnTo>
                  <a:pt x="493" y="218"/>
                </a:lnTo>
                <a:lnTo>
                  <a:pt x="493" y="216"/>
                </a:lnTo>
                <a:lnTo>
                  <a:pt x="493" y="216"/>
                </a:lnTo>
                <a:close/>
                <a:moveTo>
                  <a:pt x="235" y="130"/>
                </a:moveTo>
                <a:lnTo>
                  <a:pt x="240" y="149"/>
                </a:lnTo>
                <a:lnTo>
                  <a:pt x="135" y="149"/>
                </a:lnTo>
                <a:lnTo>
                  <a:pt x="142" y="177"/>
                </a:lnTo>
                <a:lnTo>
                  <a:pt x="338" y="177"/>
                </a:lnTo>
                <a:lnTo>
                  <a:pt x="333" y="155"/>
                </a:lnTo>
                <a:lnTo>
                  <a:pt x="412" y="155"/>
                </a:lnTo>
                <a:lnTo>
                  <a:pt x="407" y="130"/>
                </a:lnTo>
                <a:lnTo>
                  <a:pt x="235" y="130"/>
                </a:lnTo>
                <a:close/>
                <a:moveTo>
                  <a:pt x="161" y="412"/>
                </a:moveTo>
                <a:lnTo>
                  <a:pt x="167" y="436"/>
                </a:lnTo>
                <a:lnTo>
                  <a:pt x="338" y="436"/>
                </a:lnTo>
                <a:lnTo>
                  <a:pt x="333" y="412"/>
                </a:lnTo>
                <a:lnTo>
                  <a:pt x="161" y="412"/>
                </a:lnTo>
                <a:close/>
                <a:moveTo>
                  <a:pt x="167" y="278"/>
                </a:moveTo>
                <a:lnTo>
                  <a:pt x="175" y="303"/>
                </a:lnTo>
                <a:lnTo>
                  <a:pt x="188" y="303"/>
                </a:lnTo>
                <a:lnTo>
                  <a:pt x="188" y="339"/>
                </a:lnTo>
                <a:lnTo>
                  <a:pt x="111" y="339"/>
                </a:lnTo>
                <a:lnTo>
                  <a:pt x="118" y="362"/>
                </a:lnTo>
                <a:lnTo>
                  <a:pt x="188" y="362"/>
                </a:lnTo>
                <a:lnTo>
                  <a:pt x="189" y="367"/>
                </a:lnTo>
                <a:lnTo>
                  <a:pt x="191" y="372"/>
                </a:lnTo>
                <a:lnTo>
                  <a:pt x="293" y="295"/>
                </a:lnTo>
                <a:lnTo>
                  <a:pt x="188" y="218"/>
                </a:lnTo>
                <a:lnTo>
                  <a:pt x="188" y="219"/>
                </a:lnTo>
                <a:lnTo>
                  <a:pt x="188" y="220"/>
                </a:lnTo>
                <a:lnTo>
                  <a:pt x="188" y="278"/>
                </a:lnTo>
                <a:lnTo>
                  <a:pt x="167" y="278"/>
                </a:lnTo>
                <a:close/>
                <a:moveTo>
                  <a:pt x="214" y="195"/>
                </a:moveTo>
                <a:lnTo>
                  <a:pt x="208" y="196"/>
                </a:lnTo>
                <a:lnTo>
                  <a:pt x="202" y="198"/>
                </a:lnTo>
                <a:lnTo>
                  <a:pt x="341" y="301"/>
                </a:lnTo>
                <a:lnTo>
                  <a:pt x="478" y="197"/>
                </a:lnTo>
                <a:lnTo>
                  <a:pt x="473" y="195"/>
                </a:lnTo>
                <a:lnTo>
                  <a:pt x="468" y="195"/>
                </a:lnTo>
                <a:lnTo>
                  <a:pt x="214" y="195"/>
                </a:lnTo>
                <a:close/>
                <a:moveTo>
                  <a:pt x="56" y="51"/>
                </a:moveTo>
                <a:lnTo>
                  <a:pt x="56" y="504"/>
                </a:lnTo>
                <a:lnTo>
                  <a:pt x="357" y="504"/>
                </a:lnTo>
                <a:lnTo>
                  <a:pt x="357" y="470"/>
                </a:lnTo>
                <a:lnTo>
                  <a:pt x="383" y="470"/>
                </a:lnTo>
                <a:lnTo>
                  <a:pt x="371" y="422"/>
                </a:lnTo>
                <a:lnTo>
                  <a:pt x="409" y="422"/>
                </a:lnTo>
                <a:lnTo>
                  <a:pt x="409" y="576"/>
                </a:lnTo>
                <a:lnTo>
                  <a:pt x="409" y="581"/>
                </a:lnTo>
                <a:lnTo>
                  <a:pt x="408" y="585"/>
                </a:lnTo>
                <a:lnTo>
                  <a:pt x="405" y="590"/>
                </a:lnTo>
                <a:lnTo>
                  <a:pt x="402" y="594"/>
                </a:lnTo>
                <a:lnTo>
                  <a:pt x="398" y="596"/>
                </a:lnTo>
                <a:lnTo>
                  <a:pt x="395" y="598"/>
                </a:lnTo>
                <a:lnTo>
                  <a:pt x="390" y="599"/>
                </a:lnTo>
                <a:lnTo>
                  <a:pt x="385" y="601"/>
                </a:lnTo>
                <a:lnTo>
                  <a:pt x="24" y="601"/>
                </a:lnTo>
                <a:lnTo>
                  <a:pt x="19" y="599"/>
                </a:lnTo>
                <a:lnTo>
                  <a:pt x="16" y="598"/>
                </a:lnTo>
                <a:lnTo>
                  <a:pt x="11" y="596"/>
                </a:lnTo>
                <a:lnTo>
                  <a:pt x="7" y="594"/>
                </a:lnTo>
                <a:lnTo>
                  <a:pt x="5" y="590"/>
                </a:lnTo>
                <a:lnTo>
                  <a:pt x="3" y="585"/>
                </a:lnTo>
                <a:lnTo>
                  <a:pt x="2" y="581"/>
                </a:lnTo>
                <a:lnTo>
                  <a:pt x="0" y="576"/>
                </a:lnTo>
                <a:lnTo>
                  <a:pt x="0" y="24"/>
                </a:lnTo>
                <a:lnTo>
                  <a:pt x="2" y="20"/>
                </a:lnTo>
                <a:lnTo>
                  <a:pt x="3" y="15"/>
                </a:lnTo>
                <a:lnTo>
                  <a:pt x="5" y="10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19" y="1"/>
                </a:lnTo>
                <a:lnTo>
                  <a:pt x="24" y="0"/>
                </a:lnTo>
                <a:lnTo>
                  <a:pt x="24" y="0"/>
                </a:lnTo>
                <a:lnTo>
                  <a:pt x="385" y="0"/>
                </a:lnTo>
                <a:lnTo>
                  <a:pt x="390" y="1"/>
                </a:lnTo>
                <a:lnTo>
                  <a:pt x="395" y="2"/>
                </a:lnTo>
                <a:lnTo>
                  <a:pt x="398" y="4"/>
                </a:lnTo>
                <a:lnTo>
                  <a:pt x="402" y="7"/>
                </a:lnTo>
                <a:lnTo>
                  <a:pt x="405" y="10"/>
                </a:lnTo>
                <a:lnTo>
                  <a:pt x="408" y="15"/>
                </a:lnTo>
                <a:lnTo>
                  <a:pt x="409" y="20"/>
                </a:lnTo>
                <a:lnTo>
                  <a:pt x="409" y="24"/>
                </a:lnTo>
                <a:lnTo>
                  <a:pt x="409" y="96"/>
                </a:lnTo>
                <a:lnTo>
                  <a:pt x="357" y="96"/>
                </a:lnTo>
                <a:lnTo>
                  <a:pt x="357" y="51"/>
                </a:lnTo>
                <a:lnTo>
                  <a:pt x="56" y="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0" name="Google Shape;1000;p37"/>
          <p:cNvSpPr/>
          <p:nvPr/>
        </p:nvSpPr>
        <p:spPr>
          <a:xfrm>
            <a:off x="3867719" y="1196496"/>
            <a:ext cx="200851" cy="260846"/>
          </a:xfrm>
          <a:custGeom>
            <a:rect b="b" l="l" r="r" t="t"/>
            <a:pathLst>
              <a:path extrusionOk="0" h="600" w="465">
                <a:moveTo>
                  <a:pt x="163" y="540"/>
                </a:moveTo>
                <a:lnTo>
                  <a:pt x="160" y="540"/>
                </a:lnTo>
                <a:lnTo>
                  <a:pt x="157" y="543"/>
                </a:lnTo>
                <a:lnTo>
                  <a:pt x="156" y="545"/>
                </a:lnTo>
                <a:lnTo>
                  <a:pt x="156" y="547"/>
                </a:lnTo>
                <a:lnTo>
                  <a:pt x="156" y="559"/>
                </a:lnTo>
                <a:lnTo>
                  <a:pt x="156" y="561"/>
                </a:lnTo>
                <a:lnTo>
                  <a:pt x="157" y="564"/>
                </a:lnTo>
                <a:lnTo>
                  <a:pt x="160" y="566"/>
                </a:lnTo>
                <a:lnTo>
                  <a:pt x="163" y="566"/>
                </a:lnTo>
                <a:lnTo>
                  <a:pt x="248" y="566"/>
                </a:lnTo>
                <a:lnTo>
                  <a:pt x="251" y="566"/>
                </a:lnTo>
                <a:lnTo>
                  <a:pt x="254" y="564"/>
                </a:lnTo>
                <a:lnTo>
                  <a:pt x="255" y="561"/>
                </a:lnTo>
                <a:lnTo>
                  <a:pt x="256" y="559"/>
                </a:lnTo>
                <a:lnTo>
                  <a:pt x="256" y="547"/>
                </a:lnTo>
                <a:lnTo>
                  <a:pt x="255" y="545"/>
                </a:lnTo>
                <a:lnTo>
                  <a:pt x="254" y="543"/>
                </a:lnTo>
                <a:lnTo>
                  <a:pt x="251" y="540"/>
                </a:lnTo>
                <a:lnTo>
                  <a:pt x="248" y="540"/>
                </a:lnTo>
                <a:lnTo>
                  <a:pt x="163" y="540"/>
                </a:lnTo>
                <a:close/>
                <a:moveTo>
                  <a:pt x="257" y="295"/>
                </a:moveTo>
                <a:lnTo>
                  <a:pt x="249" y="295"/>
                </a:lnTo>
                <a:lnTo>
                  <a:pt x="242" y="296"/>
                </a:lnTo>
                <a:lnTo>
                  <a:pt x="234" y="298"/>
                </a:lnTo>
                <a:lnTo>
                  <a:pt x="227" y="301"/>
                </a:lnTo>
                <a:lnTo>
                  <a:pt x="220" y="304"/>
                </a:lnTo>
                <a:lnTo>
                  <a:pt x="214" y="309"/>
                </a:lnTo>
                <a:lnTo>
                  <a:pt x="207" y="312"/>
                </a:lnTo>
                <a:lnTo>
                  <a:pt x="202" y="318"/>
                </a:lnTo>
                <a:lnTo>
                  <a:pt x="196" y="324"/>
                </a:lnTo>
                <a:lnTo>
                  <a:pt x="191" y="330"/>
                </a:lnTo>
                <a:lnTo>
                  <a:pt x="188" y="336"/>
                </a:lnTo>
                <a:lnTo>
                  <a:pt x="184" y="343"/>
                </a:lnTo>
                <a:lnTo>
                  <a:pt x="182" y="351"/>
                </a:lnTo>
                <a:lnTo>
                  <a:pt x="180" y="358"/>
                </a:lnTo>
                <a:lnTo>
                  <a:pt x="178" y="366"/>
                </a:lnTo>
                <a:lnTo>
                  <a:pt x="178" y="375"/>
                </a:lnTo>
                <a:lnTo>
                  <a:pt x="178" y="383"/>
                </a:lnTo>
                <a:lnTo>
                  <a:pt x="180" y="390"/>
                </a:lnTo>
                <a:lnTo>
                  <a:pt x="182" y="398"/>
                </a:lnTo>
                <a:lnTo>
                  <a:pt x="184" y="405"/>
                </a:lnTo>
                <a:lnTo>
                  <a:pt x="188" y="412"/>
                </a:lnTo>
                <a:lnTo>
                  <a:pt x="191" y="419"/>
                </a:lnTo>
                <a:lnTo>
                  <a:pt x="196" y="425"/>
                </a:lnTo>
                <a:lnTo>
                  <a:pt x="202" y="431"/>
                </a:lnTo>
                <a:lnTo>
                  <a:pt x="207" y="436"/>
                </a:lnTo>
                <a:lnTo>
                  <a:pt x="214" y="440"/>
                </a:lnTo>
                <a:lnTo>
                  <a:pt x="220" y="444"/>
                </a:lnTo>
                <a:lnTo>
                  <a:pt x="227" y="447"/>
                </a:lnTo>
                <a:lnTo>
                  <a:pt x="234" y="450"/>
                </a:lnTo>
                <a:lnTo>
                  <a:pt x="242" y="452"/>
                </a:lnTo>
                <a:lnTo>
                  <a:pt x="249" y="453"/>
                </a:lnTo>
                <a:lnTo>
                  <a:pt x="257" y="453"/>
                </a:lnTo>
                <a:lnTo>
                  <a:pt x="265" y="453"/>
                </a:lnTo>
                <a:lnTo>
                  <a:pt x="274" y="452"/>
                </a:lnTo>
                <a:lnTo>
                  <a:pt x="282" y="450"/>
                </a:lnTo>
                <a:lnTo>
                  <a:pt x="289" y="447"/>
                </a:lnTo>
                <a:lnTo>
                  <a:pt x="296" y="444"/>
                </a:lnTo>
                <a:lnTo>
                  <a:pt x="302" y="440"/>
                </a:lnTo>
                <a:lnTo>
                  <a:pt x="308" y="436"/>
                </a:lnTo>
                <a:lnTo>
                  <a:pt x="313" y="431"/>
                </a:lnTo>
                <a:lnTo>
                  <a:pt x="319" y="425"/>
                </a:lnTo>
                <a:lnTo>
                  <a:pt x="324" y="419"/>
                </a:lnTo>
                <a:lnTo>
                  <a:pt x="328" y="412"/>
                </a:lnTo>
                <a:lnTo>
                  <a:pt x="331" y="405"/>
                </a:lnTo>
                <a:lnTo>
                  <a:pt x="333" y="398"/>
                </a:lnTo>
                <a:lnTo>
                  <a:pt x="336" y="390"/>
                </a:lnTo>
                <a:lnTo>
                  <a:pt x="337" y="383"/>
                </a:lnTo>
                <a:lnTo>
                  <a:pt x="337" y="375"/>
                </a:lnTo>
                <a:lnTo>
                  <a:pt x="337" y="217"/>
                </a:lnTo>
                <a:lnTo>
                  <a:pt x="346" y="217"/>
                </a:lnTo>
                <a:lnTo>
                  <a:pt x="356" y="219"/>
                </a:lnTo>
                <a:lnTo>
                  <a:pt x="365" y="220"/>
                </a:lnTo>
                <a:lnTo>
                  <a:pt x="373" y="221"/>
                </a:lnTo>
                <a:lnTo>
                  <a:pt x="383" y="224"/>
                </a:lnTo>
                <a:lnTo>
                  <a:pt x="391" y="228"/>
                </a:lnTo>
                <a:lnTo>
                  <a:pt x="398" y="233"/>
                </a:lnTo>
                <a:lnTo>
                  <a:pt x="404" y="239"/>
                </a:lnTo>
                <a:lnTo>
                  <a:pt x="409" y="246"/>
                </a:lnTo>
                <a:lnTo>
                  <a:pt x="412" y="253"/>
                </a:lnTo>
                <a:lnTo>
                  <a:pt x="414" y="260"/>
                </a:lnTo>
                <a:lnTo>
                  <a:pt x="416" y="267"/>
                </a:lnTo>
                <a:lnTo>
                  <a:pt x="417" y="282"/>
                </a:lnTo>
                <a:lnTo>
                  <a:pt x="414" y="296"/>
                </a:lnTo>
                <a:lnTo>
                  <a:pt x="409" y="318"/>
                </a:lnTo>
                <a:lnTo>
                  <a:pt x="404" y="328"/>
                </a:lnTo>
                <a:lnTo>
                  <a:pt x="418" y="336"/>
                </a:lnTo>
                <a:lnTo>
                  <a:pt x="427" y="323"/>
                </a:lnTo>
                <a:lnTo>
                  <a:pt x="447" y="291"/>
                </a:lnTo>
                <a:lnTo>
                  <a:pt x="452" y="282"/>
                </a:lnTo>
                <a:lnTo>
                  <a:pt x="455" y="273"/>
                </a:lnTo>
                <a:lnTo>
                  <a:pt x="459" y="262"/>
                </a:lnTo>
                <a:lnTo>
                  <a:pt x="463" y="251"/>
                </a:lnTo>
                <a:lnTo>
                  <a:pt x="464" y="241"/>
                </a:lnTo>
                <a:lnTo>
                  <a:pt x="465" y="231"/>
                </a:lnTo>
                <a:lnTo>
                  <a:pt x="464" y="222"/>
                </a:lnTo>
                <a:lnTo>
                  <a:pt x="461" y="213"/>
                </a:lnTo>
                <a:lnTo>
                  <a:pt x="455" y="203"/>
                </a:lnTo>
                <a:lnTo>
                  <a:pt x="447" y="195"/>
                </a:lnTo>
                <a:lnTo>
                  <a:pt x="438" y="186"/>
                </a:lnTo>
                <a:lnTo>
                  <a:pt x="425" y="177"/>
                </a:lnTo>
                <a:lnTo>
                  <a:pt x="412" y="168"/>
                </a:lnTo>
                <a:lnTo>
                  <a:pt x="397" y="160"/>
                </a:lnTo>
                <a:lnTo>
                  <a:pt x="382" y="153"/>
                </a:lnTo>
                <a:lnTo>
                  <a:pt x="366" y="145"/>
                </a:lnTo>
                <a:lnTo>
                  <a:pt x="336" y="132"/>
                </a:lnTo>
                <a:lnTo>
                  <a:pt x="310" y="122"/>
                </a:lnTo>
                <a:lnTo>
                  <a:pt x="292" y="115"/>
                </a:lnTo>
                <a:lnTo>
                  <a:pt x="285" y="113"/>
                </a:lnTo>
                <a:lnTo>
                  <a:pt x="285" y="300"/>
                </a:lnTo>
                <a:lnTo>
                  <a:pt x="278" y="297"/>
                </a:lnTo>
                <a:lnTo>
                  <a:pt x="272" y="296"/>
                </a:lnTo>
                <a:lnTo>
                  <a:pt x="265" y="295"/>
                </a:lnTo>
                <a:lnTo>
                  <a:pt x="257" y="295"/>
                </a:lnTo>
                <a:lnTo>
                  <a:pt x="257" y="295"/>
                </a:lnTo>
                <a:close/>
                <a:moveTo>
                  <a:pt x="54" y="52"/>
                </a:moveTo>
                <a:lnTo>
                  <a:pt x="54" y="505"/>
                </a:lnTo>
                <a:lnTo>
                  <a:pt x="356" y="505"/>
                </a:lnTo>
                <a:lnTo>
                  <a:pt x="356" y="456"/>
                </a:lnTo>
                <a:lnTo>
                  <a:pt x="409" y="439"/>
                </a:lnTo>
                <a:lnTo>
                  <a:pt x="409" y="577"/>
                </a:lnTo>
                <a:lnTo>
                  <a:pt x="407" y="581"/>
                </a:lnTo>
                <a:lnTo>
                  <a:pt x="406" y="586"/>
                </a:lnTo>
                <a:lnTo>
                  <a:pt x="404" y="589"/>
                </a:lnTo>
                <a:lnTo>
                  <a:pt x="401" y="593"/>
                </a:lnTo>
                <a:lnTo>
                  <a:pt x="398" y="597"/>
                </a:lnTo>
                <a:lnTo>
                  <a:pt x="393" y="599"/>
                </a:lnTo>
                <a:lnTo>
                  <a:pt x="389" y="600"/>
                </a:lnTo>
                <a:lnTo>
                  <a:pt x="384" y="600"/>
                </a:lnTo>
                <a:lnTo>
                  <a:pt x="24" y="600"/>
                </a:lnTo>
                <a:lnTo>
                  <a:pt x="19" y="600"/>
                </a:lnTo>
                <a:lnTo>
                  <a:pt x="14" y="599"/>
                </a:lnTo>
                <a:lnTo>
                  <a:pt x="9" y="597"/>
                </a:lnTo>
                <a:lnTo>
                  <a:pt x="6" y="593"/>
                </a:lnTo>
                <a:lnTo>
                  <a:pt x="4" y="589"/>
                </a:lnTo>
                <a:lnTo>
                  <a:pt x="1" y="586"/>
                </a:lnTo>
                <a:lnTo>
                  <a:pt x="0" y="581"/>
                </a:lnTo>
                <a:lnTo>
                  <a:pt x="0" y="577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6" y="7"/>
                </a:lnTo>
                <a:lnTo>
                  <a:pt x="9" y="5"/>
                </a:lnTo>
                <a:lnTo>
                  <a:pt x="14" y="3"/>
                </a:lnTo>
                <a:lnTo>
                  <a:pt x="19" y="1"/>
                </a:lnTo>
                <a:lnTo>
                  <a:pt x="24" y="0"/>
                </a:lnTo>
                <a:lnTo>
                  <a:pt x="24" y="0"/>
                </a:lnTo>
                <a:lnTo>
                  <a:pt x="384" y="0"/>
                </a:lnTo>
                <a:lnTo>
                  <a:pt x="389" y="1"/>
                </a:lnTo>
                <a:lnTo>
                  <a:pt x="393" y="3"/>
                </a:lnTo>
                <a:lnTo>
                  <a:pt x="398" y="5"/>
                </a:lnTo>
                <a:lnTo>
                  <a:pt x="401" y="7"/>
                </a:lnTo>
                <a:lnTo>
                  <a:pt x="404" y="11"/>
                </a:lnTo>
                <a:lnTo>
                  <a:pt x="406" y="15"/>
                </a:lnTo>
                <a:lnTo>
                  <a:pt x="407" y="19"/>
                </a:lnTo>
                <a:lnTo>
                  <a:pt x="409" y="24"/>
                </a:lnTo>
                <a:lnTo>
                  <a:pt x="409" y="120"/>
                </a:lnTo>
                <a:lnTo>
                  <a:pt x="356" y="101"/>
                </a:lnTo>
                <a:lnTo>
                  <a:pt x="356" y="52"/>
                </a:lnTo>
                <a:lnTo>
                  <a:pt x="54" y="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1" name="Google Shape;1001;p37"/>
          <p:cNvSpPr/>
          <p:nvPr/>
        </p:nvSpPr>
        <p:spPr>
          <a:xfrm>
            <a:off x="4264204" y="1186062"/>
            <a:ext cx="190418" cy="260846"/>
          </a:xfrm>
          <a:custGeom>
            <a:rect b="b" l="l" r="r" t="t"/>
            <a:pathLst>
              <a:path extrusionOk="0" h="600" w="437">
                <a:moveTo>
                  <a:pt x="163" y="539"/>
                </a:moveTo>
                <a:lnTo>
                  <a:pt x="161" y="540"/>
                </a:lnTo>
                <a:lnTo>
                  <a:pt x="159" y="541"/>
                </a:lnTo>
                <a:lnTo>
                  <a:pt x="156" y="543"/>
                </a:lnTo>
                <a:lnTo>
                  <a:pt x="156" y="547"/>
                </a:lnTo>
                <a:lnTo>
                  <a:pt x="156" y="557"/>
                </a:lnTo>
                <a:lnTo>
                  <a:pt x="156" y="561"/>
                </a:lnTo>
                <a:lnTo>
                  <a:pt x="159" y="563"/>
                </a:lnTo>
                <a:lnTo>
                  <a:pt x="161" y="565"/>
                </a:lnTo>
                <a:lnTo>
                  <a:pt x="163" y="566"/>
                </a:lnTo>
                <a:lnTo>
                  <a:pt x="248" y="566"/>
                </a:lnTo>
                <a:lnTo>
                  <a:pt x="251" y="565"/>
                </a:lnTo>
                <a:lnTo>
                  <a:pt x="254" y="563"/>
                </a:lnTo>
                <a:lnTo>
                  <a:pt x="255" y="561"/>
                </a:lnTo>
                <a:lnTo>
                  <a:pt x="256" y="557"/>
                </a:lnTo>
                <a:lnTo>
                  <a:pt x="256" y="547"/>
                </a:lnTo>
                <a:lnTo>
                  <a:pt x="255" y="543"/>
                </a:lnTo>
                <a:lnTo>
                  <a:pt x="254" y="541"/>
                </a:lnTo>
                <a:lnTo>
                  <a:pt x="251" y="540"/>
                </a:lnTo>
                <a:lnTo>
                  <a:pt x="248" y="539"/>
                </a:lnTo>
                <a:lnTo>
                  <a:pt x="163" y="539"/>
                </a:lnTo>
                <a:close/>
                <a:moveTo>
                  <a:pt x="406" y="259"/>
                </a:moveTo>
                <a:lnTo>
                  <a:pt x="437" y="216"/>
                </a:lnTo>
                <a:lnTo>
                  <a:pt x="277" y="103"/>
                </a:lnTo>
                <a:lnTo>
                  <a:pt x="247" y="147"/>
                </a:lnTo>
                <a:lnTo>
                  <a:pt x="406" y="259"/>
                </a:lnTo>
                <a:close/>
                <a:moveTo>
                  <a:pt x="248" y="447"/>
                </a:moveTo>
                <a:lnTo>
                  <a:pt x="422" y="447"/>
                </a:lnTo>
                <a:lnTo>
                  <a:pt x="422" y="410"/>
                </a:lnTo>
                <a:lnTo>
                  <a:pt x="350" y="410"/>
                </a:lnTo>
                <a:lnTo>
                  <a:pt x="248" y="447"/>
                </a:lnTo>
                <a:close/>
                <a:moveTo>
                  <a:pt x="161" y="427"/>
                </a:moveTo>
                <a:lnTo>
                  <a:pt x="221" y="343"/>
                </a:lnTo>
                <a:lnTo>
                  <a:pt x="217" y="338"/>
                </a:lnTo>
                <a:lnTo>
                  <a:pt x="215" y="332"/>
                </a:lnTo>
                <a:lnTo>
                  <a:pt x="213" y="326"/>
                </a:lnTo>
                <a:lnTo>
                  <a:pt x="213" y="320"/>
                </a:lnTo>
                <a:lnTo>
                  <a:pt x="213" y="315"/>
                </a:lnTo>
                <a:lnTo>
                  <a:pt x="214" y="310"/>
                </a:lnTo>
                <a:lnTo>
                  <a:pt x="216" y="304"/>
                </a:lnTo>
                <a:lnTo>
                  <a:pt x="220" y="298"/>
                </a:lnTo>
                <a:lnTo>
                  <a:pt x="224" y="292"/>
                </a:lnTo>
                <a:lnTo>
                  <a:pt x="229" y="289"/>
                </a:lnTo>
                <a:lnTo>
                  <a:pt x="236" y="285"/>
                </a:lnTo>
                <a:lnTo>
                  <a:pt x="243" y="284"/>
                </a:lnTo>
                <a:lnTo>
                  <a:pt x="249" y="283"/>
                </a:lnTo>
                <a:lnTo>
                  <a:pt x="256" y="284"/>
                </a:lnTo>
                <a:lnTo>
                  <a:pt x="263" y="286"/>
                </a:lnTo>
                <a:lnTo>
                  <a:pt x="270" y="290"/>
                </a:lnTo>
                <a:lnTo>
                  <a:pt x="275" y="295"/>
                </a:lnTo>
                <a:lnTo>
                  <a:pt x="280" y="300"/>
                </a:lnTo>
                <a:lnTo>
                  <a:pt x="283" y="306"/>
                </a:lnTo>
                <a:lnTo>
                  <a:pt x="284" y="313"/>
                </a:lnTo>
                <a:lnTo>
                  <a:pt x="285" y="320"/>
                </a:lnTo>
                <a:lnTo>
                  <a:pt x="284" y="327"/>
                </a:lnTo>
                <a:lnTo>
                  <a:pt x="282" y="333"/>
                </a:lnTo>
                <a:lnTo>
                  <a:pt x="278" y="340"/>
                </a:lnTo>
                <a:lnTo>
                  <a:pt x="275" y="345"/>
                </a:lnTo>
                <a:lnTo>
                  <a:pt x="270" y="349"/>
                </a:lnTo>
                <a:lnTo>
                  <a:pt x="264" y="352"/>
                </a:lnTo>
                <a:lnTo>
                  <a:pt x="260" y="354"/>
                </a:lnTo>
                <a:lnTo>
                  <a:pt x="254" y="356"/>
                </a:lnTo>
                <a:lnTo>
                  <a:pt x="248" y="356"/>
                </a:lnTo>
                <a:lnTo>
                  <a:pt x="242" y="354"/>
                </a:lnTo>
                <a:lnTo>
                  <a:pt x="236" y="353"/>
                </a:lnTo>
                <a:lnTo>
                  <a:pt x="176" y="438"/>
                </a:lnTo>
                <a:lnTo>
                  <a:pt x="182" y="442"/>
                </a:lnTo>
                <a:lnTo>
                  <a:pt x="189" y="447"/>
                </a:lnTo>
                <a:lnTo>
                  <a:pt x="224" y="434"/>
                </a:lnTo>
                <a:lnTo>
                  <a:pt x="258" y="420"/>
                </a:lnTo>
                <a:lnTo>
                  <a:pt x="294" y="407"/>
                </a:lnTo>
                <a:lnTo>
                  <a:pt x="329" y="394"/>
                </a:lnTo>
                <a:lnTo>
                  <a:pt x="331" y="378"/>
                </a:lnTo>
                <a:lnTo>
                  <a:pt x="334" y="361"/>
                </a:lnTo>
                <a:lnTo>
                  <a:pt x="338" y="345"/>
                </a:lnTo>
                <a:lnTo>
                  <a:pt x="343" y="327"/>
                </a:lnTo>
                <a:lnTo>
                  <a:pt x="350" y="311"/>
                </a:lnTo>
                <a:lnTo>
                  <a:pt x="358" y="295"/>
                </a:lnTo>
                <a:lnTo>
                  <a:pt x="368" y="278"/>
                </a:lnTo>
                <a:lnTo>
                  <a:pt x="379" y="262"/>
                </a:lnTo>
                <a:lnTo>
                  <a:pt x="345" y="238"/>
                </a:lnTo>
                <a:lnTo>
                  <a:pt x="345" y="238"/>
                </a:lnTo>
                <a:lnTo>
                  <a:pt x="345" y="237"/>
                </a:lnTo>
                <a:lnTo>
                  <a:pt x="344" y="237"/>
                </a:lnTo>
                <a:lnTo>
                  <a:pt x="343" y="236"/>
                </a:lnTo>
                <a:lnTo>
                  <a:pt x="343" y="236"/>
                </a:lnTo>
                <a:lnTo>
                  <a:pt x="342" y="235"/>
                </a:lnTo>
                <a:lnTo>
                  <a:pt x="341" y="235"/>
                </a:lnTo>
                <a:lnTo>
                  <a:pt x="341" y="234"/>
                </a:lnTo>
                <a:lnTo>
                  <a:pt x="339" y="234"/>
                </a:lnTo>
                <a:lnTo>
                  <a:pt x="338" y="232"/>
                </a:lnTo>
                <a:lnTo>
                  <a:pt x="337" y="232"/>
                </a:lnTo>
                <a:lnTo>
                  <a:pt x="337" y="231"/>
                </a:lnTo>
                <a:lnTo>
                  <a:pt x="336" y="231"/>
                </a:lnTo>
                <a:lnTo>
                  <a:pt x="335" y="231"/>
                </a:lnTo>
                <a:lnTo>
                  <a:pt x="335" y="230"/>
                </a:lnTo>
                <a:lnTo>
                  <a:pt x="334" y="230"/>
                </a:lnTo>
                <a:lnTo>
                  <a:pt x="332" y="229"/>
                </a:lnTo>
                <a:lnTo>
                  <a:pt x="332" y="229"/>
                </a:lnTo>
                <a:lnTo>
                  <a:pt x="331" y="228"/>
                </a:lnTo>
                <a:lnTo>
                  <a:pt x="330" y="228"/>
                </a:lnTo>
                <a:lnTo>
                  <a:pt x="330" y="226"/>
                </a:lnTo>
                <a:lnTo>
                  <a:pt x="329" y="226"/>
                </a:lnTo>
                <a:lnTo>
                  <a:pt x="328" y="225"/>
                </a:lnTo>
                <a:lnTo>
                  <a:pt x="327" y="225"/>
                </a:lnTo>
                <a:lnTo>
                  <a:pt x="311" y="214"/>
                </a:lnTo>
                <a:lnTo>
                  <a:pt x="311" y="214"/>
                </a:lnTo>
                <a:lnTo>
                  <a:pt x="310" y="212"/>
                </a:lnTo>
                <a:lnTo>
                  <a:pt x="309" y="212"/>
                </a:lnTo>
                <a:lnTo>
                  <a:pt x="309" y="211"/>
                </a:lnTo>
                <a:lnTo>
                  <a:pt x="308" y="211"/>
                </a:lnTo>
                <a:lnTo>
                  <a:pt x="307" y="210"/>
                </a:lnTo>
                <a:lnTo>
                  <a:pt x="307" y="210"/>
                </a:lnTo>
                <a:lnTo>
                  <a:pt x="305" y="209"/>
                </a:lnTo>
                <a:lnTo>
                  <a:pt x="304" y="209"/>
                </a:lnTo>
                <a:lnTo>
                  <a:pt x="304" y="208"/>
                </a:lnTo>
                <a:lnTo>
                  <a:pt x="303" y="208"/>
                </a:lnTo>
                <a:lnTo>
                  <a:pt x="302" y="208"/>
                </a:lnTo>
                <a:lnTo>
                  <a:pt x="301" y="207"/>
                </a:lnTo>
                <a:lnTo>
                  <a:pt x="301" y="207"/>
                </a:lnTo>
                <a:lnTo>
                  <a:pt x="300" y="205"/>
                </a:lnTo>
                <a:lnTo>
                  <a:pt x="298" y="205"/>
                </a:lnTo>
                <a:lnTo>
                  <a:pt x="298" y="204"/>
                </a:lnTo>
                <a:lnTo>
                  <a:pt x="297" y="204"/>
                </a:lnTo>
                <a:lnTo>
                  <a:pt x="296" y="203"/>
                </a:lnTo>
                <a:lnTo>
                  <a:pt x="296" y="203"/>
                </a:lnTo>
                <a:lnTo>
                  <a:pt x="295" y="202"/>
                </a:lnTo>
                <a:lnTo>
                  <a:pt x="294" y="202"/>
                </a:lnTo>
                <a:lnTo>
                  <a:pt x="294" y="201"/>
                </a:lnTo>
                <a:lnTo>
                  <a:pt x="292" y="201"/>
                </a:lnTo>
                <a:lnTo>
                  <a:pt x="291" y="199"/>
                </a:lnTo>
                <a:lnTo>
                  <a:pt x="290" y="199"/>
                </a:lnTo>
                <a:lnTo>
                  <a:pt x="260" y="177"/>
                </a:lnTo>
                <a:lnTo>
                  <a:pt x="248" y="194"/>
                </a:lnTo>
                <a:lnTo>
                  <a:pt x="235" y="208"/>
                </a:lnTo>
                <a:lnTo>
                  <a:pt x="223" y="221"/>
                </a:lnTo>
                <a:lnTo>
                  <a:pt x="209" y="234"/>
                </a:lnTo>
                <a:lnTo>
                  <a:pt x="195" y="244"/>
                </a:lnTo>
                <a:lnTo>
                  <a:pt x="181" y="253"/>
                </a:lnTo>
                <a:lnTo>
                  <a:pt x="166" y="262"/>
                </a:lnTo>
                <a:lnTo>
                  <a:pt x="150" y="269"/>
                </a:lnTo>
                <a:lnTo>
                  <a:pt x="150" y="306"/>
                </a:lnTo>
                <a:lnTo>
                  <a:pt x="149" y="344"/>
                </a:lnTo>
                <a:lnTo>
                  <a:pt x="149" y="381"/>
                </a:lnTo>
                <a:lnTo>
                  <a:pt x="148" y="418"/>
                </a:lnTo>
                <a:lnTo>
                  <a:pt x="155" y="422"/>
                </a:lnTo>
                <a:lnTo>
                  <a:pt x="161" y="427"/>
                </a:lnTo>
                <a:lnTo>
                  <a:pt x="161" y="427"/>
                </a:lnTo>
                <a:close/>
                <a:moveTo>
                  <a:pt x="55" y="50"/>
                </a:moveTo>
                <a:lnTo>
                  <a:pt x="55" y="481"/>
                </a:lnTo>
                <a:lnTo>
                  <a:pt x="54" y="481"/>
                </a:lnTo>
                <a:lnTo>
                  <a:pt x="55" y="481"/>
                </a:lnTo>
                <a:lnTo>
                  <a:pt x="55" y="505"/>
                </a:lnTo>
                <a:lnTo>
                  <a:pt x="357" y="505"/>
                </a:lnTo>
                <a:lnTo>
                  <a:pt x="357" y="481"/>
                </a:lnTo>
                <a:lnTo>
                  <a:pt x="409" y="481"/>
                </a:lnTo>
                <a:lnTo>
                  <a:pt x="409" y="576"/>
                </a:lnTo>
                <a:lnTo>
                  <a:pt x="409" y="581"/>
                </a:lnTo>
                <a:lnTo>
                  <a:pt x="406" y="586"/>
                </a:lnTo>
                <a:lnTo>
                  <a:pt x="405" y="589"/>
                </a:lnTo>
                <a:lnTo>
                  <a:pt x="402" y="593"/>
                </a:lnTo>
                <a:lnTo>
                  <a:pt x="398" y="596"/>
                </a:lnTo>
                <a:lnTo>
                  <a:pt x="395" y="597"/>
                </a:lnTo>
                <a:lnTo>
                  <a:pt x="390" y="600"/>
                </a:lnTo>
                <a:lnTo>
                  <a:pt x="385" y="600"/>
                </a:lnTo>
                <a:lnTo>
                  <a:pt x="24" y="600"/>
                </a:lnTo>
                <a:lnTo>
                  <a:pt x="19" y="600"/>
                </a:lnTo>
                <a:lnTo>
                  <a:pt x="14" y="597"/>
                </a:lnTo>
                <a:lnTo>
                  <a:pt x="11" y="596"/>
                </a:lnTo>
                <a:lnTo>
                  <a:pt x="7" y="593"/>
                </a:lnTo>
                <a:lnTo>
                  <a:pt x="4" y="589"/>
                </a:lnTo>
                <a:lnTo>
                  <a:pt x="3" y="586"/>
                </a:lnTo>
                <a:lnTo>
                  <a:pt x="0" y="581"/>
                </a:lnTo>
                <a:lnTo>
                  <a:pt x="0" y="576"/>
                </a:lnTo>
                <a:lnTo>
                  <a:pt x="0" y="23"/>
                </a:lnTo>
                <a:lnTo>
                  <a:pt x="0" y="19"/>
                </a:lnTo>
                <a:lnTo>
                  <a:pt x="3" y="14"/>
                </a:lnTo>
                <a:lnTo>
                  <a:pt x="4" y="10"/>
                </a:lnTo>
                <a:lnTo>
                  <a:pt x="7" y="7"/>
                </a:lnTo>
                <a:lnTo>
                  <a:pt x="11" y="3"/>
                </a:lnTo>
                <a:lnTo>
                  <a:pt x="14" y="1"/>
                </a:lnTo>
                <a:lnTo>
                  <a:pt x="19" y="0"/>
                </a:lnTo>
                <a:lnTo>
                  <a:pt x="24" y="0"/>
                </a:lnTo>
                <a:lnTo>
                  <a:pt x="24" y="0"/>
                </a:lnTo>
                <a:lnTo>
                  <a:pt x="385" y="0"/>
                </a:lnTo>
                <a:lnTo>
                  <a:pt x="390" y="0"/>
                </a:lnTo>
                <a:lnTo>
                  <a:pt x="395" y="1"/>
                </a:lnTo>
                <a:lnTo>
                  <a:pt x="398" y="3"/>
                </a:lnTo>
                <a:lnTo>
                  <a:pt x="402" y="7"/>
                </a:lnTo>
                <a:lnTo>
                  <a:pt x="405" y="10"/>
                </a:lnTo>
                <a:lnTo>
                  <a:pt x="406" y="14"/>
                </a:lnTo>
                <a:lnTo>
                  <a:pt x="409" y="19"/>
                </a:lnTo>
                <a:lnTo>
                  <a:pt x="409" y="23"/>
                </a:lnTo>
                <a:lnTo>
                  <a:pt x="409" y="154"/>
                </a:lnTo>
                <a:lnTo>
                  <a:pt x="357" y="117"/>
                </a:lnTo>
                <a:lnTo>
                  <a:pt x="357" y="50"/>
                </a:lnTo>
                <a:lnTo>
                  <a:pt x="55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2" name="Google Shape;1002;p37"/>
          <p:cNvSpPr/>
          <p:nvPr/>
        </p:nvSpPr>
        <p:spPr>
          <a:xfrm>
            <a:off x="513250" y="1606023"/>
            <a:ext cx="234761" cy="234761"/>
          </a:xfrm>
          <a:custGeom>
            <a:rect b="b" l="l" r="r" t="t"/>
            <a:pathLst>
              <a:path extrusionOk="0" h="535" w="543">
                <a:moveTo>
                  <a:pt x="186" y="303"/>
                </a:moveTo>
                <a:lnTo>
                  <a:pt x="182" y="298"/>
                </a:lnTo>
                <a:lnTo>
                  <a:pt x="177" y="291"/>
                </a:lnTo>
                <a:lnTo>
                  <a:pt x="174" y="285"/>
                </a:lnTo>
                <a:lnTo>
                  <a:pt x="170" y="278"/>
                </a:lnTo>
                <a:lnTo>
                  <a:pt x="168" y="271"/>
                </a:lnTo>
                <a:lnTo>
                  <a:pt x="165" y="264"/>
                </a:lnTo>
                <a:lnTo>
                  <a:pt x="164" y="257"/>
                </a:lnTo>
                <a:lnTo>
                  <a:pt x="164" y="249"/>
                </a:lnTo>
                <a:lnTo>
                  <a:pt x="164" y="169"/>
                </a:lnTo>
                <a:lnTo>
                  <a:pt x="164" y="157"/>
                </a:lnTo>
                <a:lnTo>
                  <a:pt x="168" y="147"/>
                </a:lnTo>
                <a:lnTo>
                  <a:pt x="171" y="137"/>
                </a:lnTo>
                <a:lnTo>
                  <a:pt x="176" y="128"/>
                </a:lnTo>
                <a:lnTo>
                  <a:pt x="171" y="127"/>
                </a:lnTo>
                <a:lnTo>
                  <a:pt x="165" y="127"/>
                </a:lnTo>
                <a:lnTo>
                  <a:pt x="108" y="127"/>
                </a:lnTo>
                <a:lnTo>
                  <a:pt x="98" y="128"/>
                </a:lnTo>
                <a:lnTo>
                  <a:pt x="89" y="130"/>
                </a:lnTo>
                <a:lnTo>
                  <a:pt x="81" y="135"/>
                </a:lnTo>
                <a:lnTo>
                  <a:pt x="74" y="141"/>
                </a:lnTo>
                <a:lnTo>
                  <a:pt x="69" y="148"/>
                </a:lnTo>
                <a:lnTo>
                  <a:pt x="64" y="155"/>
                </a:lnTo>
                <a:lnTo>
                  <a:pt x="62" y="164"/>
                </a:lnTo>
                <a:lnTo>
                  <a:pt x="61" y="174"/>
                </a:lnTo>
                <a:lnTo>
                  <a:pt x="61" y="248"/>
                </a:lnTo>
                <a:lnTo>
                  <a:pt x="61" y="254"/>
                </a:lnTo>
                <a:lnTo>
                  <a:pt x="62" y="261"/>
                </a:lnTo>
                <a:lnTo>
                  <a:pt x="64" y="267"/>
                </a:lnTo>
                <a:lnTo>
                  <a:pt x="68" y="272"/>
                </a:lnTo>
                <a:lnTo>
                  <a:pt x="71" y="277"/>
                </a:lnTo>
                <a:lnTo>
                  <a:pt x="76" y="282"/>
                </a:lnTo>
                <a:lnTo>
                  <a:pt x="81" y="285"/>
                </a:lnTo>
                <a:lnTo>
                  <a:pt x="86" y="289"/>
                </a:lnTo>
                <a:lnTo>
                  <a:pt x="86" y="433"/>
                </a:lnTo>
                <a:lnTo>
                  <a:pt x="124" y="433"/>
                </a:lnTo>
                <a:lnTo>
                  <a:pt x="138" y="342"/>
                </a:lnTo>
                <a:lnTo>
                  <a:pt x="151" y="433"/>
                </a:lnTo>
                <a:lnTo>
                  <a:pt x="186" y="433"/>
                </a:lnTo>
                <a:lnTo>
                  <a:pt x="186" y="303"/>
                </a:lnTo>
                <a:close/>
                <a:moveTo>
                  <a:pt x="325" y="295"/>
                </a:moveTo>
                <a:lnTo>
                  <a:pt x="331" y="291"/>
                </a:lnTo>
                <a:lnTo>
                  <a:pt x="337" y="287"/>
                </a:lnTo>
                <a:lnTo>
                  <a:pt x="341" y="282"/>
                </a:lnTo>
                <a:lnTo>
                  <a:pt x="345" y="276"/>
                </a:lnTo>
                <a:lnTo>
                  <a:pt x="348" y="270"/>
                </a:lnTo>
                <a:lnTo>
                  <a:pt x="351" y="263"/>
                </a:lnTo>
                <a:lnTo>
                  <a:pt x="353" y="257"/>
                </a:lnTo>
                <a:lnTo>
                  <a:pt x="353" y="249"/>
                </a:lnTo>
                <a:lnTo>
                  <a:pt x="353" y="169"/>
                </a:lnTo>
                <a:lnTo>
                  <a:pt x="352" y="159"/>
                </a:lnTo>
                <a:lnTo>
                  <a:pt x="350" y="149"/>
                </a:lnTo>
                <a:lnTo>
                  <a:pt x="345" y="141"/>
                </a:lnTo>
                <a:lnTo>
                  <a:pt x="338" y="133"/>
                </a:lnTo>
                <a:lnTo>
                  <a:pt x="331" y="127"/>
                </a:lnTo>
                <a:lnTo>
                  <a:pt x="321" y="122"/>
                </a:lnTo>
                <a:lnTo>
                  <a:pt x="312" y="119"/>
                </a:lnTo>
                <a:lnTo>
                  <a:pt x="301" y="118"/>
                </a:lnTo>
                <a:lnTo>
                  <a:pt x="239" y="118"/>
                </a:lnTo>
                <a:lnTo>
                  <a:pt x="229" y="119"/>
                </a:lnTo>
                <a:lnTo>
                  <a:pt x="219" y="122"/>
                </a:lnTo>
                <a:lnTo>
                  <a:pt x="211" y="127"/>
                </a:lnTo>
                <a:lnTo>
                  <a:pt x="203" y="133"/>
                </a:lnTo>
                <a:lnTo>
                  <a:pt x="197" y="141"/>
                </a:lnTo>
                <a:lnTo>
                  <a:pt x="192" y="149"/>
                </a:lnTo>
                <a:lnTo>
                  <a:pt x="189" y="159"/>
                </a:lnTo>
                <a:lnTo>
                  <a:pt x="188" y="169"/>
                </a:lnTo>
                <a:lnTo>
                  <a:pt x="188" y="249"/>
                </a:lnTo>
                <a:lnTo>
                  <a:pt x="189" y="257"/>
                </a:lnTo>
                <a:lnTo>
                  <a:pt x="190" y="263"/>
                </a:lnTo>
                <a:lnTo>
                  <a:pt x="192" y="270"/>
                </a:lnTo>
                <a:lnTo>
                  <a:pt x="196" y="276"/>
                </a:lnTo>
                <a:lnTo>
                  <a:pt x="199" y="282"/>
                </a:lnTo>
                <a:lnTo>
                  <a:pt x="204" y="287"/>
                </a:lnTo>
                <a:lnTo>
                  <a:pt x="210" y="291"/>
                </a:lnTo>
                <a:lnTo>
                  <a:pt x="216" y="295"/>
                </a:lnTo>
                <a:lnTo>
                  <a:pt x="216" y="452"/>
                </a:lnTo>
                <a:lnTo>
                  <a:pt x="257" y="452"/>
                </a:lnTo>
                <a:lnTo>
                  <a:pt x="272" y="352"/>
                </a:lnTo>
                <a:lnTo>
                  <a:pt x="287" y="452"/>
                </a:lnTo>
                <a:lnTo>
                  <a:pt x="325" y="452"/>
                </a:lnTo>
                <a:lnTo>
                  <a:pt x="325" y="295"/>
                </a:lnTo>
                <a:close/>
                <a:moveTo>
                  <a:pt x="272" y="0"/>
                </a:moveTo>
                <a:lnTo>
                  <a:pt x="283" y="1"/>
                </a:lnTo>
                <a:lnTo>
                  <a:pt x="293" y="5"/>
                </a:lnTo>
                <a:lnTo>
                  <a:pt x="303" y="10"/>
                </a:lnTo>
                <a:lnTo>
                  <a:pt x="310" y="17"/>
                </a:lnTo>
                <a:lnTo>
                  <a:pt x="317" y="25"/>
                </a:lnTo>
                <a:lnTo>
                  <a:pt x="321" y="33"/>
                </a:lnTo>
                <a:lnTo>
                  <a:pt x="325" y="44"/>
                </a:lnTo>
                <a:lnTo>
                  <a:pt x="326" y="54"/>
                </a:lnTo>
                <a:lnTo>
                  <a:pt x="325" y="65"/>
                </a:lnTo>
                <a:lnTo>
                  <a:pt x="321" y="75"/>
                </a:lnTo>
                <a:lnTo>
                  <a:pt x="317" y="85"/>
                </a:lnTo>
                <a:lnTo>
                  <a:pt x="310" y="93"/>
                </a:lnTo>
                <a:lnTo>
                  <a:pt x="303" y="99"/>
                </a:lnTo>
                <a:lnTo>
                  <a:pt x="293" y="103"/>
                </a:lnTo>
                <a:lnTo>
                  <a:pt x="283" y="107"/>
                </a:lnTo>
                <a:lnTo>
                  <a:pt x="272" y="108"/>
                </a:lnTo>
                <a:lnTo>
                  <a:pt x="262" y="107"/>
                </a:lnTo>
                <a:lnTo>
                  <a:pt x="251" y="103"/>
                </a:lnTo>
                <a:lnTo>
                  <a:pt x="242" y="99"/>
                </a:lnTo>
                <a:lnTo>
                  <a:pt x="235" y="93"/>
                </a:lnTo>
                <a:lnTo>
                  <a:pt x="228" y="85"/>
                </a:lnTo>
                <a:lnTo>
                  <a:pt x="223" y="75"/>
                </a:lnTo>
                <a:lnTo>
                  <a:pt x="219" y="65"/>
                </a:lnTo>
                <a:lnTo>
                  <a:pt x="218" y="54"/>
                </a:lnTo>
                <a:lnTo>
                  <a:pt x="219" y="44"/>
                </a:lnTo>
                <a:lnTo>
                  <a:pt x="223" y="33"/>
                </a:lnTo>
                <a:lnTo>
                  <a:pt x="228" y="25"/>
                </a:lnTo>
                <a:lnTo>
                  <a:pt x="235" y="17"/>
                </a:lnTo>
                <a:lnTo>
                  <a:pt x="242" y="10"/>
                </a:lnTo>
                <a:lnTo>
                  <a:pt x="251" y="5"/>
                </a:lnTo>
                <a:lnTo>
                  <a:pt x="262" y="1"/>
                </a:lnTo>
                <a:lnTo>
                  <a:pt x="272" y="0"/>
                </a:lnTo>
                <a:lnTo>
                  <a:pt x="272" y="0"/>
                </a:lnTo>
                <a:close/>
                <a:moveTo>
                  <a:pt x="355" y="303"/>
                </a:moveTo>
                <a:lnTo>
                  <a:pt x="355" y="433"/>
                </a:lnTo>
                <a:lnTo>
                  <a:pt x="390" y="433"/>
                </a:lnTo>
                <a:lnTo>
                  <a:pt x="404" y="342"/>
                </a:lnTo>
                <a:lnTo>
                  <a:pt x="418" y="433"/>
                </a:lnTo>
                <a:lnTo>
                  <a:pt x="456" y="433"/>
                </a:lnTo>
                <a:lnTo>
                  <a:pt x="456" y="289"/>
                </a:lnTo>
                <a:lnTo>
                  <a:pt x="461" y="285"/>
                </a:lnTo>
                <a:lnTo>
                  <a:pt x="466" y="282"/>
                </a:lnTo>
                <a:lnTo>
                  <a:pt x="470" y="277"/>
                </a:lnTo>
                <a:lnTo>
                  <a:pt x="474" y="272"/>
                </a:lnTo>
                <a:lnTo>
                  <a:pt x="478" y="267"/>
                </a:lnTo>
                <a:lnTo>
                  <a:pt x="480" y="261"/>
                </a:lnTo>
                <a:lnTo>
                  <a:pt x="481" y="254"/>
                </a:lnTo>
                <a:lnTo>
                  <a:pt x="481" y="248"/>
                </a:lnTo>
                <a:lnTo>
                  <a:pt x="481" y="174"/>
                </a:lnTo>
                <a:lnTo>
                  <a:pt x="480" y="164"/>
                </a:lnTo>
                <a:lnTo>
                  <a:pt x="478" y="155"/>
                </a:lnTo>
                <a:lnTo>
                  <a:pt x="473" y="148"/>
                </a:lnTo>
                <a:lnTo>
                  <a:pt x="467" y="141"/>
                </a:lnTo>
                <a:lnTo>
                  <a:pt x="461" y="135"/>
                </a:lnTo>
                <a:lnTo>
                  <a:pt x="453" y="130"/>
                </a:lnTo>
                <a:lnTo>
                  <a:pt x="443" y="128"/>
                </a:lnTo>
                <a:lnTo>
                  <a:pt x="434" y="127"/>
                </a:lnTo>
                <a:lnTo>
                  <a:pt x="377" y="127"/>
                </a:lnTo>
                <a:lnTo>
                  <a:pt x="371" y="127"/>
                </a:lnTo>
                <a:lnTo>
                  <a:pt x="366" y="128"/>
                </a:lnTo>
                <a:lnTo>
                  <a:pt x="371" y="137"/>
                </a:lnTo>
                <a:lnTo>
                  <a:pt x="374" y="147"/>
                </a:lnTo>
                <a:lnTo>
                  <a:pt x="377" y="157"/>
                </a:lnTo>
                <a:lnTo>
                  <a:pt x="378" y="169"/>
                </a:lnTo>
                <a:lnTo>
                  <a:pt x="378" y="249"/>
                </a:lnTo>
                <a:lnTo>
                  <a:pt x="378" y="257"/>
                </a:lnTo>
                <a:lnTo>
                  <a:pt x="377" y="264"/>
                </a:lnTo>
                <a:lnTo>
                  <a:pt x="374" y="271"/>
                </a:lnTo>
                <a:lnTo>
                  <a:pt x="372" y="278"/>
                </a:lnTo>
                <a:lnTo>
                  <a:pt x="368" y="285"/>
                </a:lnTo>
                <a:lnTo>
                  <a:pt x="365" y="291"/>
                </a:lnTo>
                <a:lnTo>
                  <a:pt x="360" y="298"/>
                </a:lnTo>
                <a:lnTo>
                  <a:pt x="355" y="303"/>
                </a:lnTo>
                <a:lnTo>
                  <a:pt x="355" y="303"/>
                </a:lnTo>
                <a:close/>
                <a:moveTo>
                  <a:pt x="404" y="19"/>
                </a:moveTo>
                <a:lnTo>
                  <a:pt x="394" y="20"/>
                </a:lnTo>
                <a:lnTo>
                  <a:pt x="385" y="22"/>
                </a:lnTo>
                <a:lnTo>
                  <a:pt x="377" y="27"/>
                </a:lnTo>
                <a:lnTo>
                  <a:pt x="370" y="33"/>
                </a:lnTo>
                <a:lnTo>
                  <a:pt x="364" y="41"/>
                </a:lnTo>
                <a:lnTo>
                  <a:pt x="359" y="49"/>
                </a:lnTo>
                <a:lnTo>
                  <a:pt x="355" y="59"/>
                </a:lnTo>
                <a:lnTo>
                  <a:pt x="354" y="68"/>
                </a:lnTo>
                <a:lnTo>
                  <a:pt x="355" y="79"/>
                </a:lnTo>
                <a:lnTo>
                  <a:pt x="359" y="87"/>
                </a:lnTo>
                <a:lnTo>
                  <a:pt x="364" y="96"/>
                </a:lnTo>
                <a:lnTo>
                  <a:pt x="370" y="103"/>
                </a:lnTo>
                <a:lnTo>
                  <a:pt x="377" y="109"/>
                </a:lnTo>
                <a:lnTo>
                  <a:pt x="385" y="114"/>
                </a:lnTo>
                <a:lnTo>
                  <a:pt x="394" y="116"/>
                </a:lnTo>
                <a:lnTo>
                  <a:pt x="404" y="118"/>
                </a:lnTo>
                <a:lnTo>
                  <a:pt x="414" y="116"/>
                </a:lnTo>
                <a:lnTo>
                  <a:pt x="424" y="114"/>
                </a:lnTo>
                <a:lnTo>
                  <a:pt x="432" y="109"/>
                </a:lnTo>
                <a:lnTo>
                  <a:pt x="439" y="103"/>
                </a:lnTo>
                <a:lnTo>
                  <a:pt x="445" y="96"/>
                </a:lnTo>
                <a:lnTo>
                  <a:pt x="449" y="87"/>
                </a:lnTo>
                <a:lnTo>
                  <a:pt x="453" y="79"/>
                </a:lnTo>
                <a:lnTo>
                  <a:pt x="454" y="68"/>
                </a:lnTo>
                <a:lnTo>
                  <a:pt x="453" y="59"/>
                </a:lnTo>
                <a:lnTo>
                  <a:pt x="449" y="49"/>
                </a:lnTo>
                <a:lnTo>
                  <a:pt x="445" y="41"/>
                </a:lnTo>
                <a:lnTo>
                  <a:pt x="439" y="33"/>
                </a:lnTo>
                <a:lnTo>
                  <a:pt x="432" y="27"/>
                </a:lnTo>
                <a:lnTo>
                  <a:pt x="424" y="22"/>
                </a:lnTo>
                <a:lnTo>
                  <a:pt x="414" y="20"/>
                </a:lnTo>
                <a:lnTo>
                  <a:pt x="404" y="19"/>
                </a:lnTo>
                <a:lnTo>
                  <a:pt x="404" y="19"/>
                </a:lnTo>
                <a:close/>
                <a:moveTo>
                  <a:pt x="138" y="19"/>
                </a:moveTo>
                <a:lnTo>
                  <a:pt x="148" y="20"/>
                </a:lnTo>
                <a:lnTo>
                  <a:pt x="157" y="22"/>
                </a:lnTo>
                <a:lnTo>
                  <a:pt x="165" y="27"/>
                </a:lnTo>
                <a:lnTo>
                  <a:pt x="172" y="33"/>
                </a:lnTo>
                <a:lnTo>
                  <a:pt x="178" y="41"/>
                </a:lnTo>
                <a:lnTo>
                  <a:pt x="183" y="49"/>
                </a:lnTo>
                <a:lnTo>
                  <a:pt x="186" y="59"/>
                </a:lnTo>
                <a:lnTo>
                  <a:pt x="188" y="68"/>
                </a:lnTo>
                <a:lnTo>
                  <a:pt x="186" y="79"/>
                </a:lnTo>
                <a:lnTo>
                  <a:pt x="183" y="87"/>
                </a:lnTo>
                <a:lnTo>
                  <a:pt x="178" y="96"/>
                </a:lnTo>
                <a:lnTo>
                  <a:pt x="172" y="103"/>
                </a:lnTo>
                <a:lnTo>
                  <a:pt x="165" y="109"/>
                </a:lnTo>
                <a:lnTo>
                  <a:pt x="157" y="114"/>
                </a:lnTo>
                <a:lnTo>
                  <a:pt x="148" y="116"/>
                </a:lnTo>
                <a:lnTo>
                  <a:pt x="138" y="118"/>
                </a:lnTo>
                <a:lnTo>
                  <a:pt x="128" y="116"/>
                </a:lnTo>
                <a:lnTo>
                  <a:pt x="118" y="114"/>
                </a:lnTo>
                <a:lnTo>
                  <a:pt x="110" y="109"/>
                </a:lnTo>
                <a:lnTo>
                  <a:pt x="103" y="103"/>
                </a:lnTo>
                <a:lnTo>
                  <a:pt x="97" y="96"/>
                </a:lnTo>
                <a:lnTo>
                  <a:pt x="93" y="87"/>
                </a:lnTo>
                <a:lnTo>
                  <a:pt x="89" y="79"/>
                </a:lnTo>
                <a:lnTo>
                  <a:pt x="88" y="68"/>
                </a:lnTo>
                <a:lnTo>
                  <a:pt x="89" y="59"/>
                </a:lnTo>
                <a:lnTo>
                  <a:pt x="93" y="49"/>
                </a:lnTo>
                <a:lnTo>
                  <a:pt x="97" y="41"/>
                </a:lnTo>
                <a:lnTo>
                  <a:pt x="103" y="33"/>
                </a:lnTo>
                <a:lnTo>
                  <a:pt x="110" y="27"/>
                </a:lnTo>
                <a:lnTo>
                  <a:pt x="118" y="22"/>
                </a:lnTo>
                <a:lnTo>
                  <a:pt x="128" y="20"/>
                </a:lnTo>
                <a:lnTo>
                  <a:pt x="138" y="19"/>
                </a:lnTo>
                <a:lnTo>
                  <a:pt x="138" y="19"/>
                </a:lnTo>
                <a:close/>
                <a:moveTo>
                  <a:pt x="486" y="400"/>
                </a:moveTo>
                <a:lnTo>
                  <a:pt x="499" y="405"/>
                </a:lnTo>
                <a:lnTo>
                  <a:pt x="510" y="411"/>
                </a:lnTo>
                <a:lnTo>
                  <a:pt x="520" y="418"/>
                </a:lnTo>
                <a:lnTo>
                  <a:pt x="528" y="424"/>
                </a:lnTo>
                <a:lnTo>
                  <a:pt x="535" y="431"/>
                </a:lnTo>
                <a:lnTo>
                  <a:pt x="540" y="437"/>
                </a:lnTo>
                <a:lnTo>
                  <a:pt x="542" y="444"/>
                </a:lnTo>
                <a:lnTo>
                  <a:pt x="543" y="452"/>
                </a:lnTo>
                <a:lnTo>
                  <a:pt x="543" y="456"/>
                </a:lnTo>
                <a:lnTo>
                  <a:pt x="542" y="460"/>
                </a:lnTo>
                <a:lnTo>
                  <a:pt x="540" y="465"/>
                </a:lnTo>
                <a:lnTo>
                  <a:pt x="537" y="468"/>
                </a:lnTo>
                <a:lnTo>
                  <a:pt x="532" y="477"/>
                </a:lnTo>
                <a:lnTo>
                  <a:pt x="522" y="484"/>
                </a:lnTo>
                <a:lnTo>
                  <a:pt x="510" y="492"/>
                </a:lnTo>
                <a:lnTo>
                  <a:pt x="496" y="499"/>
                </a:lnTo>
                <a:lnTo>
                  <a:pt x="481" y="505"/>
                </a:lnTo>
                <a:lnTo>
                  <a:pt x="463" y="511"/>
                </a:lnTo>
                <a:lnTo>
                  <a:pt x="445" y="517"/>
                </a:lnTo>
                <a:lnTo>
                  <a:pt x="424" y="521"/>
                </a:lnTo>
                <a:lnTo>
                  <a:pt x="401" y="525"/>
                </a:lnTo>
                <a:lnTo>
                  <a:pt x="377" y="528"/>
                </a:lnTo>
                <a:lnTo>
                  <a:pt x="352" y="532"/>
                </a:lnTo>
                <a:lnTo>
                  <a:pt x="326" y="534"/>
                </a:lnTo>
                <a:lnTo>
                  <a:pt x="299" y="535"/>
                </a:lnTo>
                <a:lnTo>
                  <a:pt x="271" y="535"/>
                </a:lnTo>
                <a:lnTo>
                  <a:pt x="244" y="535"/>
                </a:lnTo>
                <a:lnTo>
                  <a:pt x="217" y="534"/>
                </a:lnTo>
                <a:lnTo>
                  <a:pt x="190" y="532"/>
                </a:lnTo>
                <a:lnTo>
                  <a:pt x="165" y="528"/>
                </a:lnTo>
                <a:lnTo>
                  <a:pt x="142" y="525"/>
                </a:lnTo>
                <a:lnTo>
                  <a:pt x="120" y="521"/>
                </a:lnTo>
                <a:lnTo>
                  <a:pt x="98" y="517"/>
                </a:lnTo>
                <a:lnTo>
                  <a:pt x="78" y="511"/>
                </a:lnTo>
                <a:lnTo>
                  <a:pt x="61" y="505"/>
                </a:lnTo>
                <a:lnTo>
                  <a:pt x="46" y="499"/>
                </a:lnTo>
                <a:lnTo>
                  <a:pt x="33" y="492"/>
                </a:lnTo>
                <a:lnTo>
                  <a:pt x="21" y="484"/>
                </a:lnTo>
                <a:lnTo>
                  <a:pt x="12" y="477"/>
                </a:lnTo>
                <a:lnTo>
                  <a:pt x="5" y="468"/>
                </a:lnTo>
                <a:lnTo>
                  <a:pt x="2" y="465"/>
                </a:lnTo>
                <a:lnTo>
                  <a:pt x="1" y="460"/>
                </a:lnTo>
                <a:lnTo>
                  <a:pt x="0" y="456"/>
                </a:lnTo>
                <a:lnTo>
                  <a:pt x="0" y="452"/>
                </a:lnTo>
                <a:lnTo>
                  <a:pt x="0" y="444"/>
                </a:lnTo>
                <a:lnTo>
                  <a:pt x="3" y="437"/>
                </a:lnTo>
                <a:lnTo>
                  <a:pt x="8" y="431"/>
                </a:lnTo>
                <a:lnTo>
                  <a:pt x="15" y="424"/>
                </a:lnTo>
                <a:lnTo>
                  <a:pt x="23" y="418"/>
                </a:lnTo>
                <a:lnTo>
                  <a:pt x="33" y="411"/>
                </a:lnTo>
                <a:lnTo>
                  <a:pt x="44" y="405"/>
                </a:lnTo>
                <a:lnTo>
                  <a:pt x="57" y="400"/>
                </a:lnTo>
                <a:lnTo>
                  <a:pt x="51" y="405"/>
                </a:lnTo>
                <a:lnTo>
                  <a:pt x="47" y="410"/>
                </a:lnTo>
                <a:lnTo>
                  <a:pt x="44" y="414"/>
                </a:lnTo>
                <a:lnTo>
                  <a:pt x="43" y="419"/>
                </a:lnTo>
                <a:lnTo>
                  <a:pt x="44" y="425"/>
                </a:lnTo>
                <a:lnTo>
                  <a:pt x="48" y="431"/>
                </a:lnTo>
                <a:lnTo>
                  <a:pt x="54" y="437"/>
                </a:lnTo>
                <a:lnTo>
                  <a:pt x="62" y="441"/>
                </a:lnTo>
                <a:lnTo>
                  <a:pt x="71" y="446"/>
                </a:lnTo>
                <a:lnTo>
                  <a:pt x="82" y="451"/>
                </a:lnTo>
                <a:lnTo>
                  <a:pt x="96" y="456"/>
                </a:lnTo>
                <a:lnTo>
                  <a:pt x="110" y="459"/>
                </a:lnTo>
                <a:lnTo>
                  <a:pt x="127" y="464"/>
                </a:lnTo>
                <a:lnTo>
                  <a:pt x="144" y="466"/>
                </a:lnTo>
                <a:lnTo>
                  <a:pt x="163" y="470"/>
                </a:lnTo>
                <a:lnTo>
                  <a:pt x="183" y="472"/>
                </a:lnTo>
                <a:lnTo>
                  <a:pt x="225" y="476"/>
                </a:lnTo>
                <a:lnTo>
                  <a:pt x="271" y="477"/>
                </a:lnTo>
                <a:lnTo>
                  <a:pt x="317" y="476"/>
                </a:lnTo>
                <a:lnTo>
                  <a:pt x="360" y="472"/>
                </a:lnTo>
                <a:lnTo>
                  <a:pt x="380" y="470"/>
                </a:lnTo>
                <a:lnTo>
                  <a:pt x="399" y="466"/>
                </a:lnTo>
                <a:lnTo>
                  <a:pt x="417" y="464"/>
                </a:lnTo>
                <a:lnTo>
                  <a:pt x="432" y="459"/>
                </a:lnTo>
                <a:lnTo>
                  <a:pt x="447" y="456"/>
                </a:lnTo>
                <a:lnTo>
                  <a:pt x="460" y="451"/>
                </a:lnTo>
                <a:lnTo>
                  <a:pt x="472" y="446"/>
                </a:lnTo>
                <a:lnTo>
                  <a:pt x="481" y="441"/>
                </a:lnTo>
                <a:lnTo>
                  <a:pt x="489" y="437"/>
                </a:lnTo>
                <a:lnTo>
                  <a:pt x="494" y="431"/>
                </a:lnTo>
                <a:lnTo>
                  <a:pt x="497" y="425"/>
                </a:lnTo>
                <a:lnTo>
                  <a:pt x="499" y="419"/>
                </a:lnTo>
                <a:lnTo>
                  <a:pt x="499" y="414"/>
                </a:lnTo>
                <a:lnTo>
                  <a:pt x="495" y="410"/>
                </a:lnTo>
                <a:lnTo>
                  <a:pt x="492" y="405"/>
                </a:lnTo>
                <a:lnTo>
                  <a:pt x="486" y="400"/>
                </a:lnTo>
                <a:lnTo>
                  <a:pt x="486" y="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3" name="Google Shape;1003;p37"/>
          <p:cNvSpPr/>
          <p:nvPr/>
        </p:nvSpPr>
        <p:spPr>
          <a:xfrm>
            <a:off x="489773" y="2023375"/>
            <a:ext cx="237370" cy="216502"/>
          </a:xfrm>
          <a:custGeom>
            <a:rect b="b" l="l" r="r" t="t"/>
            <a:pathLst>
              <a:path extrusionOk="0" h="498" w="547">
                <a:moveTo>
                  <a:pt x="275" y="130"/>
                </a:moveTo>
                <a:lnTo>
                  <a:pt x="270" y="125"/>
                </a:lnTo>
                <a:lnTo>
                  <a:pt x="264" y="123"/>
                </a:lnTo>
                <a:lnTo>
                  <a:pt x="258" y="120"/>
                </a:lnTo>
                <a:lnTo>
                  <a:pt x="251" y="119"/>
                </a:lnTo>
                <a:lnTo>
                  <a:pt x="244" y="120"/>
                </a:lnTo>
                <a:lnTo>
                  <a:pt x="238" y="123"/>
                </a:lnTo>
                <a:lnTo>
                  <a:pt x="232" y="125"/>
                </a:lnTo>
                <a:lnTo>
                  <a:pt x="228" y="130"/>
                </a:lnTo>
                <a:lnTo>
                  <a:pt x="224" y="135"/>
                </a:lnTo>
                <a:lnTo>
                  <a:pt x="221" y="140"/>
                </a:lnTo>
                <a:lnTo>
                  <a:pt x="218" y="146"/>
                </a:lnTo>
                <a:lnTo>
                  <a:pt x="218" y="153"/>
                </a:lnTo>
                <a:lnTo>
                  <a:pt x="218" y="159"/>
                </a:lnTo>
                <a:lnTo>
                  <a:pt x="221" y="166"/>
                </a:lnTo>
                <a:lnTo>
                  <a:pt x="224" y="171"/>
                </a:lnTo>
                <a:lnTo>
                  <a:pt x="228" y="177"/>
                </a:lnTo>
                <a:lnTo>
                  <a:pt x="232" y="180"/>
                </a:lnTo>
                <a:lnTo>
                  <a:pt x="238" y="184"/>
                </a:lnTo>
                <a:lnTo>
                  <a:pt x="244" y="185"/>
                </a:lnTo>
                <a:lnTo>
                  <a:pt x="251" y="186"/>
                </a:lnTo>
                <a:lnTo>
                  <a:pt x="258" y="185"/>
                </a:lnTo>
                <a:lnTo>
                  <a:pt x="264" y="184"/>
                </a:lnTo>
                <a:lnTo>
                  <a:pt x="270" y="180"/>
                </a:lnTo>
                <a:lnTo>
                  <a:pt x="275" y="177"/>
                </a:lnTo>
                <a:lnTo>
                  <a:pt x="278" y="171"/>
                </a:lnTo>
                <a:lnTo>
                  <a:pt x="282" y="166"/>
                </a:lnTo>
                <a:lnTo>
                  <a:pt x="283" y="159"/>
                </a:lnTo>
                <a:lnTo>
                  <a:pt x="284" y="153"/>
                </a:lnTo>
                <a:lnTo>
                  <a:pt x="283" y="146"/>
                </a:lnTo>
                <a:lnTo>
                  <a:pt x="282" y="140"/>
                </a:lnTo>
                <a:lnTo>
                  <a:pt x="278" y="135"/>
                </a:lnTo>
                <a:lnTo>
                  <a:pt x="275" y="130"/>
                </a:lnTo>
                <a:close/>
                <a:moveTo>
                  <a:pt x="251" y="77"/>
                </a:moveTo>
                <a:lnTo>
                  <a:pt x="243" y="78"/>
                </a:lnTo>
                <a:lnTo>
                  <a:pt x="236" y="79"/>
                </a:lnTo>
                <a:lnTo>
                  <a:pt x="229" y="81"/>
                </a:lnTo>
                <a:lnTo>
                  <a:pt x="222" y="83"/>
                </a:lnTo>
                <a:lnTo>
                  <a:pt x="215" y="86"/>
                </a:lnTo>
                <a:lnTo>
                  <a:pt x="209" y="90"/>
                </a:lnTo>
                <a:lnTo>
                  <a:pt x="203" y="95"/>
                </a:lnTo>
                <a:lnTo>
                  <a:pt x="197" y="99"/>
                </a:lnTo>
                <a:lnTo>
                  <a:pt x="192" y="105"/>
                </a:lnTo>
                <a:lnTo>
                  <a:pt x="189" y="111"/>
                </a:lnTo>
                <a:lnTo>
                  <a:pt x="184" y="117"/>
                </a:lnTo>
                <a:lnTo>
                  <a:pt x="182" y="124"/>
                </a:lnTo>
                <a:lnTo>
                  <a:pt x="178" y="131"/>
                </a:lnTo>
                <a:lnTo>
                  <a:pt x="177" y="138"/>
                </a:lnTo>
                <a:lnTo>
                  <a:pt x="176" y="145"/>
                </a:lnTo>
                <a:lnTo>
                  <a:pt x="176" y="153"/>
                </a:lnTo>
                <a:lnTo>
                  <a:pt x="176" y="160"/>
                </a:lnTo>
                <a:lnTo>
                  <a:pt x="177" y="169"/>
                </a:lnTo>
                <a:lnTo>
                  <a:pt x="178" y="176"/>
                </a:lnTo>
                <a:lnTo>
                  <a:pt x="182" y="183"/>
                </a:lnTo>
                <a:lnTo>
                  <a:pt x="184" y="189"/>
                </a:lnTo>
                <a:lnTo>
                  <a:pt x="189" y="196"/>
                </a:lnTo>
                <a:lnTo>
                  <a:pt x="192" y="201"/>
                </a:lnTo>
                <a:lnTo>
                  <a:pt x="197" y="206"/>
                </a:lnTo>
                <a:lnTo>
                  <a:pt x="203" y="211"/>
                </a:lnTo>
                <a:lnTo>
                  <a:pt x="209" y="216"/>
                </a:lnTo>
                <a:lnTo>
                  <a:pt x="215" y="219"/>
                </a:lnTo>
                <a:lnTo>
                  <a:pt x="222" y="223"/>
                </a:lnTo>
                <a:lnTo>
                  <a:pt x="229" y="225"/>
                </a:lnTo>
                <a:lnTo>
                  <a:pt x="236" y="227"/>
                </a:lnTo>
                <a:lnTo>
                  <a:pt x="243" y="228"/>
                </a:lnTo>
                <a:lnTo>
                  <a:pt x="251" y="228"/>
                </a:lnTo>
                <a:lnTo>
                  <a:pt x="258" y="228"/>
                </a:lnTo>
                <a:lnTo>
                  <a:pt x="266" y="227"/>
                </a:lnTo>
                <a:lnTo>
                  <a:pt x="273" y="225"/>
                </a:lnTo>
                <a:lnTo>
                  <a:pt x="281" y="223"/>
                </a:lnTo>
                <a:lnTo>
                  <a:pt x="288" y="219"/>
                </a:lnTo>
                <a:lnTo>
                  <a:pt x="293" y="216"/>
                </a:lnTo>
                <a:lnTo>
                  <a:pt x="299" y="211"/>
                </a:lnTo>
                <a:lnTo>
                  <a:pt x="304" y="206"/>
                </a:lnTo>
                <a:lnTo>
                  <a:pt x="309" y="201"/>
                </a:lnTo>
                <a:lnTo>
                  <a:pt x="313" y="196"/>
                </a:lnTo>
                <a:lnTo>
                  <a:pt x="317" y="189"/>
                </a:lnTo>
                <a:lnTo>
                  <a:pt x="320" y="183"/>
                </a:lnTo>
                <a:lnTo>
                  <a:pt x="323" y="176"/>
                </a:lnTo>
                <a:lnTo>
                  <a:pt x="325" y="169"/>
                </a:lnTo>
                <a:lnTo>
                  <a:pt x="326" y="160"/>
                </a:lnTo>
                <a:lnTo>
                  <a:pt x="326" y="153"/>
                </a:lnTo>
                <a:lnTo>
                  <a:pt x="326" y="145"/>
                </a:lnTo>
                <a:lnTo>
                  <a:pt x="325" y="138"/>
                </a:lnTo>
                <a:lnTo>
                  <a:pt x="323" y="131"/>
                </a:lnTo>
                <a:lnTo>
                  <a:pt x="320" y="124"/>
                </a:lnTo>
                <a:lnTo>
                  <a:pt x="317" y="117"/>
                </a:lnTo>
                <a:lnTo>
                  <a:pt x="313" y="111"/>
                </a:lnTo>
                <a:lnTo>
                  <a:pt x="309" y="105"/>
                </a:lnTo>
                <a:lnTo>
                  <a:pt x="304" y="99"/>
                </a:lnTo>
                <a:lnTo>
                  <a:pt x="299" y="95"/>
                </a:lnTo>
                <a:lnTo>
                  <a:pt x="293" y="90"/>
                </a:lnTo>
                <a:lnTo>
                  <a:pt x="288" y="86"/>
                </a:lnTo>
                <a:lnTo>
                  <a:pt x="281" y="83"/>
                </a:lnTo>
                <a:lnTo>
                  <a:pt x="273" y="81"/>
                </a:lnTo>
                <a:lnTo>
                  <a:pt x="266" y="79"/>
                </a:lnTo>
                <a:lnTo>
                  <a:pt x="258" y="78"/>
                </a:lnTo>
                <a:lnTo>
                  <a:pt x="251" y="77"/>
                </a:lnTo>
                <a:lnTo>
                  <a:pt x="251" y="77"/>
                </a:lnTo>
                <a:close/>
                <a:moveTo>
                  <a:pt x="342" y="361"/>
                </a:moveTo>
                <a:lnTo>
                  <a:pt x="308" y="355"/>
                </a:lnTo>
                <a:lnTo>
                  <a:pt x="305" y="367"/>
                </a:lnTo>
                <a:lnTo>
                  <a:pt x="302" y="379"/>
                </a:lnTo>
                <a:lnTo>
                  <a:pt x="298" y="389"/>
                </a:lnTo>
                <a:lnTo>
                  <a:pt x="292" y="400"/>
                </a:lnTo>
                <a:lnTo>
                  <a:pt x="278" y="392"/>
                </a:lnTo>
                <a:lnTo>
                  <a:pt x="264" y="385"/>
                </a:lnTo>
                <a:lnTo>
                  <a:pt x="249" y="379"/>
                </a:lnTo>
                <a:lnTo>
                  <a:pt x="235" y="373"/>
                </a:lnTo>
                <a:lnTo>
                  <a:pt x="223" y="405"/>
                </a:lnTo>
                <a:lnTo>
                  <a:pt x="236" y="410"/>
                </a:lnTo>
                <a:lnTo>
                  <a:pt x="249" y="415"/>
                </a:lnTo>
                <a:lnTo>
                  <a:pt x="262" y="421"/>
                </a:lnTo>
                <a:lnTo>
                  <a:pt x="273" y="428"/>
                </a:lnTo>
                <a:lnTo>
                  <a:pt x="263" y="440"/>
                </a:lnTo>
                <a:lnTo>
                  <a:pt x="252" y="450"/>
                </a:lnTo>
                <a:lnTo>
                  <a:pt x="239" y="461"/>
                </a:lnTo>
                <a:lnTo>
                  <a:pt x="227" y="470"/>
                </a:lnTo>
                <a:lnTo>
                  <a:pt x="246" y="498"/>
                </a:lnTo>
                <a:lnTo>
                  <a:pt x="262" y="487"/>
                </a:lnTo>
                <a:lnTo>
                  <a:pt x="276" y="474"/>
                </a:lnTo>
                <a:lnTo>
                  <a:pt x="290" y="461"/>
                </a:lnTo>
                <a:lnTo>
                  <a:pt x="302" y="447"/>
                </a:lnTo>
                <a:lnTo>
                  <a:pt x="315" y="457"/>
                </a:lnTo>
                <a:lnTo>
                  <a:pt x="326" y="468"/>
                </a:lnTo>
                <a:lnTo>
                  <a:pt x="337" y="481"/>
                </a:lnTo>
                <a:lnTo>
                  <a:pt x="347" y="495"/>
                </a:lnTo>
                <a:lnTo>
                  <a:pt x="376" y="477"/>
                </a:lnTo>
                <a:lnTo>
                  <a:pt x="364" y="460"/>
                </a:lnTo>
                <a:lnTo>
                  <a:pt x="350" y="444"/>
                </a:lnTo>
                <a:lnTo>
                  <a:pt x="336" y="430"/>
                </a:lnTo>
                <a:lnTo>
                  <a:pt x="322" y="419"/>
                </a:lnTo>
                <a:lnTo>
                  <a:pt x="327" y="406"/>
                </a:lnTo>
                <a:lnTo>
                  <a:pt x="333" y="392"/>
                </a:lnTo>
                <a:lnTo>
                  <a:pt x="338" y="376"/>
                </a:lnTo>
                <a:lnTo>
                  <a:pt x="342" y="361"/>
                </a:lnTo>
                <a:lnTo>
                  <a:pt x="342" y="361"/>
                </a:lnTo>
                <a:close/>
                <a:moveTo>
                  <a:pt x="494" y="352"/>
                </a:moveTo>
                <a:lnTo>
                  <a:pt x="489" y="348"/>
                </a:lnTo>
                <a:lnTo>
                  <a:pt x="484" y="345"/>
                </a:lnTo>
                <a:lnTo>
                  <a:pt x="478" y="342"/>
                </a:lnTo>
                <a:lnTo>
                  <a:pt x="471" y="342"/>
                </a:lnTo>
                <a:lnTo>
                  <a:pt x="465" y="342"/>
                </a:lnTo>
                <a:lnTo>
                  <a:pt x="458" y="345"/>
                </a:lnTo>
                <a:lnTo>
                  <a:pt x="453" y="348"/>
                </a:lnTo>
                <a:lnTo>
                  <a:pt x="447" y="352"/>
                </a:lnTo>
                <a:lnTo>
                  <a:pt x="444" y="356"/>
                </a:lnTo>
                <a:lnTo>
                  <a:pt x="440" y="362"/>
                </a:lnTo>
                <a:lnTo>
                  <a:pt x="439" y="368"/>
                </a:lnTo>
                <a:lnTo>
                  <a:pt x="438" y="375"/>
                </a:lnTo>
                <a:lnTo>
                  <a:pt x="439" y="382"/>
                </a:lnTo>
                <a:lnTo>
                  <a:pt x="440" y="388"/>
                </a:lnTo>
                <a:lnTo>
                  <a:pt x="444" y="394"/>
                </a:lnTo>
                <a:lnTo>
                  <a:pt x="447" y="399"/>
                </a:lnTo>
                <a:lnTo>
                  <a:pt x="453" y="402"/>
                </a:lnTo>
                <a:lnTo>
                  <a:pt x="458" y="406"/>
                </a:lnTo>
                <a:lnTo>
                  <a:pt x="465" y="408"/>
                </a:lnTo>
                <a:lnTo>
                  <a:pt x="471" y="408"/>
                </a:lnTo>
                <a:lnTo>
                  <a:pt x="478" y="408"/>
                </a:lnTo>
                <a:lnTo>
                  <a:pt x="484" y="406"/>
                </a:lnTo>
                <a:lnTo>
                  <a:pt x="489" y="402"/>
                </a:lnTo>
                <a:lnTo>
                  <a:pt x="494" y="399"/>
                </a:lnTo>
                <a:lnTo>
                  <a:pt x="499" y="394"/>
                </a:lnTo>
                <a:lnTo>
                  <a:pt x="501" y="388"/>
                </a:lnTo>
                <a:lnTo>
                  <a:pt x="504" y="382"/>
                </a:lnTo>
                <a:lnTo>
                  <a:pt x="504" y="375"/>
                </a:lnTo>
                <a:lnTo>
                  <a:pt x="504" y="368"/>
                </a:lnTo>
                <a:lnTo>
                  <a:pt x="501" y="362"/>
                </a:lnTo>
                <a:lnTo>
                  <a:pt x="499" y="356"/>
                </a:lnTo>
                <a:lnTo>
                  <a:pt x="494" y="352"/>
                </a:lnTo>
                <a:lnTo>
                  <a:pt x="494" y="352"/>
                </a:lnTo>
                <a:close/>
                <a:moveTo>
                  <a:pt x="471" y="300"/>
                </a:moveTo>
                <a:lnTo>
                  <a:pt x="464" y="300"/>
                </a:lnTo>
                <a:lnTo>
                  <a:pt x="455" y="301"/>
                </a:lnTo>
                <a:lnTo>
                  <a:pt x="448" y="304"/>
                </a:lnTo>
                <a:lnTo>
                  <a:pt x="441" y="306"/>
                </a:lnTo>
                <a:lnTo>
                  <a:pt x="435" y="308"/>
                </a:lnTo>
                <a:lnTo>
                  <a:pt x="428" y="313"/>
                </a:lnTo>
                <a:lnTo>
                  <a:pt x="423" y="317"/>
                </a:lnTo>
                <a:lnTo>
                  <a:pt x="418" y="322"/>
                </a:lnTo>
                <a:lnTo>
                  <a:pt x="413" y="327"/>
                </a:lnTo>
                <a:lnTo>
                  <a:pt x="408" y="333"/>
                </a:lnTo>
                <a:lnTo>
                  <a:pt x="405" y="339"/>
                </a:lnTo>
                <a:lnTo>
                  <a:pt x="401" y="346"/>
                </a:lnTo>
                <a:lnTo>
                  <a:pt x="399" y="353"/>
                </a:lnTo>
                <a:lnTo>
                  <a:pt x="397" y="360"/>
                </a:lnTo>
                <a:lnTo>
                  <a:pt x="396" y="367"/>
                </a:lnTo>
                <a:lnTo>
                  <a:pt x="396" y="375"/>
                </a:lnTo>
                <a:lnTo>
                  <a:pt x="396" y="383"/>
                </a:lnTo>
                <a:lnTo>
                  <a:pt x="397" y="390"/>
                </a:lnTo>
                <a:lnTo>
                  <a:pt x="399" y="398"/>
                </a:lnTo>
                <a:lnTo>
                  <a:pt x="401" y="405"/>
                </a:lnTo>
                <a:lnTo>
                  <a:pt x="405" y="412"/>
                </a:lnTo>
                <a:lnTo>
                  <a:pt x="408" y="417"/>
                </a:lnTo>
                <a:lnTo>
                  <a:pt x="413" y="423"/>
                </a:lnTo>
                <a:lnTo>
                  <a:pt x="418" y="428"/>
                </a:lnTo>
                <a:lnTo>
                  <a:pt x="423" y="434"/>
                </a:lnTo>
                <a:lnTo>
                  <a:pt x="428" y="437"/>
                </a:lnTo>
                <a:lnTo>
                  <a:pt x="435" y="442"/>
                </a:lnTo>
                <a:lnTo>
                  <a:pt x="441" y="444"/>
                </a:lnTo>
                <a:lnTo>
                  <a:pt x="448" y="447"/>
                </a:lnTo>
                <a:lnTo>
                  <a:pt x="455" y="449"/>
                </a:lnTo>
                <a:lnTo>
                  <a:pt x="464" y="450"/>
                </a:lnTo>
                <a:lnTo>
                  <a:pt x="471" y="450"/>
                </a:lnTo>
                <a:lnTo>
                  <a:pt x="479" y="450"/>
                </a:lnTo>
                <a:lnTo>
                  <a:pt x="486" y="449"/>
                </a:lnTo>
                <a:lnTo>
                  <a:pt x="493" y="447"/>
                </a:lnTo>
                <a:lnTo>
                  <a:pt x="500" y="444"/>
                </a:lnTo>
                <a:lnTo>
                  <a:pt x="507" y="442"/>
                </a:lnTo>
                <a:lnTo>
                  <a:pt x="513" y="437"/>
                </a:lnTo>
                <a:lnTo>
                  <a:pt x="519" y="434"/>
                </a:lnTo>
                <a:lnTo>
                  <a:pt x="525" y="428"/>
                </a:lnTo>
                <a:lnTo>
                  <a:pt x="529" y="423"/>
                </a:lnTo>
                <a:lnTo>
                  <a:pt x="534" y="417"/>
                </a:lnTo>
                <a:lnTo>
                  <a:pt x="538" y="412"/>
                </a:lnTo>
                <a:lnTo>
                  <a:pt x="541" y="405"/>
                </a:lnTo>
                <a:lnTo>
                  <a:pt x="543" y="398"/>
                </a:lnTo>
                <a:lnTo>
                  <a:pt x="545" y="390"/>
                </a:lnTo>
                <a:lnTo>
                  <a:pt x="546" y="383"/>
                </a:lnTo>
                <a:lnTo>
                  <a:pt x="547" y="375"/>
                </a:lnTo>
                <a:lnTo>
                  <a:pt x="546" y="367"/>
                </a:lnTo>
                <a:lnTo>
                  <a:pt x="545" y="360"/>
                </a:lnTo>
                <a:lnTo>
                  <a:pt x="543" y="353"/>
                </a:lnTo>
                <a:lnTo>
                  <a:pt x="541" y="346"/>
                </a:lnTo>
                <a:lnTo>
                  <a:pt x="538" y="339"/>
                </a:lnTo>
                <a:lnTo>
                  <a:pt x="534" y="333"/>
                </a:lnTo>
                <a:lnTo>
                  <a:pt x="529" y="327"/>
                </a:lnTo>
                <a:lnTo>
                  <a:pt x="525" y="322"/>
                </a:lnTo>
                <a:lnTo>
                  <a:pt x="519" y="317"/>
                </a:lnTo>
                <a:lnTo>
                  <a:pt x="513" y="313"/>
                </a:lnTo>
                <a:lnTo>
                  <a:pt x="507" y="308"/>
                </a:lnTo>
                <a:lnTo>
                  <a:pt x="500" y="306"/>
                </a:lnTo>
                <a:lnTo>
                  <a:pt x="493" y="304"/>
                </a:lnTo>
                <a:lnTo>
                  <a:pt x="486" y="301"/>
                </a:lnTo>
                <a:lnTo>
                  <a:pt x="479" y="300"/>
                </a:lnTo>
                <a:lnTo>
                  <a:pt x="471" y="300"/>
                </a:lnTo>
                <a:lnTo>
                  <a:pt x="471" y="300"/>
                </a:lnTo>
                <a:close/>
                <a:moveTo>
                  <a:pt x="11" y="164"/>
                </a:moveTo>
                <a:lnTo>
                  <a:pt x="0" y="196"/>
                </a:lnTo>
                <a:lnTo>
                  <a:pt x="12" y="200"/>
                </a:lnTo>
                <a:lnTo>
                  <a:pt x="22" y="205"/>
                </a:lnTo>
                <a:lnTo>
                  <a:pt x="33" y="211"/>
                </a:lnTo>
                <a:lnTo>
                  <a:pt x="42" y="218"/>
                </a:lnTo>
                <a:lnTo>
                  <a:pt x="33" y="231"/>
                </a:lnTo>
                <a:lnTo>
                  <a:pt x="23" y="244"/>
                </a:lnTo>
                <a:lnTo>
                  <a:pt x="15" y="258"/>
                </a:lnTo>
                <a:lnTo>
                  <a:pt x="7" y="272"/>
                </a:lnTo>
                <a:lnTo>
                  <a:pt x="36" y="287"/>
                </a:lnTo>
                <a:lnTo>
                  <a:pt x="43" y="275"/>
                </a:lnTo>
                <a:lnTo>
                  <a:pt x="52" y="263"/>
                </a:lnTo>
                <a:lnTo>
                  <a:pt x="59" y="252"/>
                </a:lnTo>
                <a:lnTo>
                  <a:pt x="67" y="240"/>
                </a:lnTo>
                <a:lnTo>
                  <a:pt x="77" y="252"/>
                </a:lnTo>
                <a:lnTo>
                  <a:pt x="86" y="266"/>
                </a:lnTo>
                <a:lnTo>
                  <a:pt x="95" y="279"/>
                </a:lnTo>
                <a:lnTo>
                  <a:pt x="102" y="294"/>
                </a:lnTo>
                <a:lnTo>
                  <a:pt x="133" y="278"/>
                </a:lnTo>
                <a:lnTo>
                  <a:pt x="123" y="261"/>
                </a:lnTo>
                <a:lnTo>
                  <a:pt x="113" y="245"/>
                </a:lnTo>
                <a:lnTo>
                  <a:pt x="102" y="230"/>
                </a:lnTo>
                <a:lnTo>
                  <a:pt x="89" y="216"/>
                </a:lnTo>
                <a:lnTo>
                  <a:pt x="102" y="204"/>
                </a:lnTo>
                <a:lnTo>
                  <a:pt x="115" y="194"/>
                </a:lnTo>
                <a:lnTo>
                  <a:pt x="129" y="185"/>
                </a:lnTo>
                <a:lnTo>
                  <a:pt x="144" y="177"/>
                </a:lnTo>
                <a:lnTo>
                  <a:pt x="130" y="146"/>
                </a:lnTo>
                <a:lnTo>
                  <a:pt x="112" y="157"/>
                </a:lnTo>
                <a:lnTo>
                  <a:pt x="95" y="167"/>
                </a:lnTo>
                <a:lnTo>
                  <a:pt x="79" y="179"/>
                </a:lnTo>
                <a:lnTo>
                  <a:pt x="65" y="192"/>
                </a:lnTo>
                <a:lnTo>
                  <a:pt x="53" y="184"/>
                </a:lnTo>
                <a:lnTo>
                  <a:pt x="40" y="176"/>
                </a:lnTo>
                <a:lnTo>
                  <a:pt x="26" y="170"/>
                </a:lnTo>
                <a:lnTo>
                  <a:pt x="11" y="164"/>
                </a:lnTo>
                <a:lnTo>
                  <a:pt x="11" y="164"/>
                </a:lnTo>
                <a:close/>
                <a:moveTo>
                  <a:pt x="103" y="494"/>
                </a:moveTo>
                <a:lnTo>
                  <a:pt x="96" y="470"/>
                </a:lnTo>
                <a:lnTo>
                  <a:pt x="92" y="448"/>
                </a:lnTo>
                <a:lnTo>
                  <a:pt x="88" y="427"/>
                </a:lnTo>
                <a:lnTo>
                  <a:pt x="87" y="408"/>
                </a:lnTo>
                <a:lnTo>
                  <a:pt x="87" y="390"/>
                </a:lnTo>
                <a:lnTo>
                  <a:pt x="89" y="375"/>
                </a:lnTo>
                <a:lnTo>
                  <a:pt x="93" y="361"/>
                </a:lnTo>
                <a:lnTo>
                  <a:pt x="99" y="348"/>
                </a:lnTo>
                <a:lnTo>
                  <a:pt x="104" y="336"/>
                </a:lnTo>
                <a:lnTo>
                  <a:pt x="113" y="326"/>
                </a:lnTo>
                <a:lnTo>
                  <a:pt x="122" y="317"/>
                </a:lnTo>
                <a:lnTo>
                  <a:pt x="133" y="308"/>
                </a:lnTo>
                <a:lnTo>
                  <a:pt x="143" y="301"/>
                </a:lnTo>
                <a:lnTo>
                  <a:pt x="156" y="295"/>
                </a:lnTo>
                <a:lnTo>
                  <a:pt x="169" y="290"/>
                </a:lnTo>
                <a:lnTo>
                  <a:pt x="183" y="284"/>
                </a:lnTo>
                <a:lnTo>
                  <a:pt x="204" y="278"/>
                </a:lnTo>
                <a:lnTo>
                  <a:pt x="225" y="273"/>
                </a:lnTo>
                <a:lnTo>
                  <a:pt x="248" y="270"/>
                </a:lnTo>
                <a:lnTo>
                  <a:pt x="270" y="266"/>
                </a:lnTo>
                <a:lnTo>
                  <a:pt x="289" y="264"/>
                </a:lnTo>
                <a:lnTo>
                  <a:pt x="308" y="260"/>
                </a:lnTo>
                <a:lnTo>
                  <a:pt x="325" y="257"/>
                </a:lnTo>
                <a:lnTo>
                  <a:pt x="340" y="253"/>
                </a:lnTo>
                <a:lnTo>
                  <a:pt x="356" y="247"/>
                </a:lnTo>
                <a:lnTo>
                  <a:pt x="369" y="240"/>
                </a:lnTo>
                <a:lnTo>
                  <a:pt x="374" y="237"/>
                </a:lnTo>
                <a:lnTo>
                  <a:pt x="380" y="232"/>
                </a:lnTo>
                <a:lnTo>
                  <a:pt x="385" y="226"/>
                </a:lnTo>
                <a:lnTo>
                  <a:pt x="390" y="220"/>
                </a:lnTo>
                <a:lnTo>
                  <a:pt x="393" y="214"/>
                </a:lnTo>
                <a:lnTo>
                  <a:pt x="396" y="206"/>
                </a:lnTo>
                <a:lnTo>
                  <a:pt x="398" y="198"/>
                </a:lnTo>
                <a:lnTo>
                  <a:pt x="399" y="189"/>
                </a:lnTo>
                <a:lnTo>
                  <a:pt x="399" y="179"/>
                </a:lnTo>
                <a:lnTo>
                  <a:pt x="399" y="167"/>
                </a:lnTo>
                <a:lnTo>
                  <a:pt x="398" y="156"/>
                </a:lnTo>
                <a:lnTo>
                  <a:pt x="394" y="143"/>
                </a:lnTo>
                <a:lnTo>
                  <a:pt x="345" y="155"/>
                </a:lnTo>
                <a:lnTo>
                  <a:pt x="369" y="77"/>
                </a:lnTo>
                <a:lnTo>
                  <a:pt x="391" y="0"/>
                </a:lnTo>
                <a:lnTo>
                  <a:pt x="447" y="58"/>
                </a:lnTo>
                <a:lnTo>
                  <a:pt x="502" y="117"/>
                </a:lnTo>
                <a:lnTo>
                  <a:pt x="460" y="126"/>
                </a:lnTo>
                <a:lnTo>
                  <a:pt x="465" y="149"/>
                </a:lnTo>
                <a:lnTo>
                  <a:pt x="468" y="170"/>
                </a:lnTo>
                <a:lnTo>
                  <a:pt x="468" y="189"/>
                </a:lnTo>
                <a:lnTo>
                  <a:pt x="468" y="206"/>
                </a:lnTo>
                <a:lnTo>
                  <a:pt x="466" y="221"/>
                </a:lnTo>
                <a:lnTo>
                  <a:pt x="461" y="236"/>
                </a:lnTo>
                <a:lnTo>
                  <a:pt x="457" y="248"/>
                </a:lnTo>
                <a:lnTo>
                  <a:pt x="450" y="260"/>
                </a:lnTo>
                <a:lnTo>
                  <a:pt x="441" y="271"/>
                </a:lnTo>
                <a:lnTo>
                  <a:pt x="433" y="280"/>
                </a:lnTo>
                <a:lnTo>
                  <a:pt x="423" y="288"/>
                </a:lnTo>
                <a:lnTo>
                  <a:pt x="412" y="295"/>
                </a:lnTo>
                <a:lnTo>
                  <a:pt x="399" y="302"/>
                </a:lnTo>
                <a:lnTo>
                  <a:pt x="387" y="308"/>
                </a:lnTo>
                <a:lnTo>
                  <a:pt x="373" y="313"/>
                </a:lnTo>
                <a:lnTo>
                  <a:pt x="359" y="318"/>
                </a:lnTo>
                <a:lnTo>
                  <a:pt x="339" y="322"/>
                </a:lnTo>
                <a:lnTo>
                  <a:pt x="319" y="327"/>
                </a:lnTo>
                <a:lnTo>
                  <a:pt x="300" y="331"/>
                </a:lnTo>
                <a:lnTo>
                  <a:pt x="281" y="333"/>
                </a:lnTo>
                <a:lnTo>
                  <a:pt x="259" y="336"/>
                </a:lnTo>
                <a:lnTo>
                  <a:pt x="239" y="340"/>
                </a:lnTo>
                <a:lnTo>
                  <a:pt x="221" y="344"/>
                </a:lnTo>
                <a:lnTo>
                  <a:pt x="204" y="348"/>
                </a:lnTo>
                <a:lnTo>
                  <a:pt x="197" y="352"/>
                </a:lnTo>
                <a:lnTo>
                  <a:pt x="190" y="354"/>
                </a:lnTo>
                <a:lnTo>
                  <a:pt x="183" y="358"/>
                </a:lnTo>
                <a:lnTo>
                  <a:pt x="178" y="362"/>
                </a:lnTo>
                <a:lnTo>
                  <a:pt x="173" y="367"/>
                </a:lnTo>
                <a:lnTo>
                  <a:pt x="168" y="372"/>
                </a:lnTo>
                <a:lnTo>
                  <a:pt x="164" y="378"/>
                </a:lnTo>
                <a:lnTo>
                  <a:pt x="161" y="385"/>
                </a:lnTo>
                <a:lnTo>
                  <a:pt x="158" y="393"/>
                </a:lnTo>
                <a:lnTo>
                  <a:pt x="157" y="401"/>
                </a:lnTo>
                <a:lnTo>
                  <a:pt x="156" y="410"/>
                </a:lnTo>
                <a:lnTo>
                  <a:pt x="156" y="421"/>
                </a:lnTo>
                <a:lnTo>
                  <a:pt x="157" y="432"/>
                </a:lnTo>
                <a:lnTo>
                  <a:pt x="160" y="444"/>
                </a:lnTo>
                <a:lnTo>
                  <a:pt x="163" y="459"/>
                </a:lnTo>
                <a:lnTo>
                  <a:pt x="168" y="474"/>
                </a:lnTo>
                <a:lnTo>
                  <a:pt x="103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4" name="Google Shape;1004;p37"/>
          <p:cNvSpPr/>
          <p:nvPr/>
        </p:nvSpPr>
        <p:spPr>
          <a:xfrm>
            <a:off x="922776" y="2015550"/>
            <a:ext cx="221719" cy="232153"/>
          </a:xfrm>
          <a:custGeom>
            <a:rect b="b" l="l" r="r" t="t"/>
            <a:pathLst>
              <a:path extrusionOk="0" h="536" w="507">
                <a:moveTo>
                  <a:pt x="113" y="471"/>
                </a:moveTo>
                <a:lnTo>
                  <a:pt x="198" y="471"/>
                </a:lnTo>
                <a:lnTo>
                  <a:pt x="198" y="310"/>
                </a:lnTo>
                <a:lnTo>
                  <a:pt x="113" y="310"/>
                </a:lnTo>
                <a:lnTo>
                  <a:pt x="113" y="471"/>
                </a:lnTo>
                <a:close/>
                <a:moveTo>
                  <a:pt x="234" y="471"/>
                </a:moveTo>
                <a:lnTo>
                  <a:pt x="319" y="471"/>
                </a:lnTo>
                <a:lnTo>
                  <a:pt x="319" y="358"/>
                </a:lnTo>
                <a:lnTo>
                  <a:pt x="234" y="358"/>
                </a:lnTo>
                <a:lnTo>
                  <a:pt x="234" y="471"/>
                </a:lnTo>
                <a:close/>
                <a:moveTo>
                  <a:pt x="359" y="471"/>
                </a:moveTo>
                <a:lnTo>
                  <a:pt x="444" y="471"/>
                </a:lnTo>
                <a:lnTo>
                  <a:pt x="444" y="162"/>
                </a:lnTo>
                <a:lnTo>
                  <a:pt x="359" y="258"/>
                </a:lnTo>
                <a:lnTo>
                  <a:pt x="359" y="471"/>
                </a:lnTo>
                <a:close/>
                <a:moveTo>
                  <a:pt x="70" y="241"/>
                </a:moveTo>
                <a:lnTo>
                  <a:pt x="96" y="284"/>
                </a:lnTo>
                <a:lnTo>
                  <a:pt x="97" y="283"/>
                </a:lnTo>
                <a:lnTo>
                  <a:pt x="98" y="283"/>
                </a:lnTo>
                <a:lnTo>
                  <a:pt x="99" y="282"/>
                </a:lnTo>
                <a:lnTo>
                  <a:pt x="102" y="281"/>
                </a:lnTo>
                <a:lnTo>
                  <a:pt x="113" y="276"/>
                </a:lnTo>
                <a:lnTo>
                  <a:pt x="124" y="271"/>
                </a:lnTo>
                <a:lnTo>
                  <a:pt x="136" y="269"/>
                </a:lnTo>
                <a:lnTo>
                  <a:pt x="149" y="266"/>
                </a:lnTo>
                <a:lnTo>
                  <a:pt x="172" y="265"/>
                </a:lnTo>
                <a:lnTo>
                  <a:pt x="194" y="265"/>
                </a:lnTo>
                <a:lnTo>
                  <a:pt x="223" y="265"/>
                </a:lnTo>
                <a:lnTo>
                  <a:pt x="250" y="263"/>
                </a:lnTo>
                <a:lnTo>
                  <a:pt x="262" y="261"/>
                </a:lnTo>
                <a:lnTo>
                  <a:pt x="275" y="257"/>
                </a:lnTo>
                <a:lnTo>
                  <a:pt x="288" y="252"/>
                </a:lnTo>
                <a:lnTo>
                  <a:pt x="300" y="246"/>
                </a:lnTo>
                <a:lnTo>
                  <a:pt x="313" y="237"/>
                </a:lnTo>
                <a:lnTo>
                  <a:pt x="325" y="227"/>
                </a:lnTo>
                <a:lnTo>
                  <a:pt x="335" y="215"/>
                </a:lnTo>
                <a:lnTo>
                  <a:pt x="347" y="198"/>
                </a:lnTo>
                <a:lnTo>
                  <a:pt x="358" y="181"/>
                </a:lnTo>
                <a:lnTo>
                  <a:pt x="367" y="160"/>
                </a:lnTo>
                <a:lnTo>
                  <a:pt x="376" y="135"/>
                </a:lnTo>
                <a:lnTo>
                  <a:pt x="386" y="107"/>
                </a:lnTo>
                <a:lnTo>
                  <a:pt x="421" y="116"/>
                </a:lnTo>
                <a:lnTo>
                  <a:pt x="407" y="59"/>
                </a:lnTo>
                <a:lnTo>
                  <a:pt x="393" y="0"/>
                </a:lnTo>
                <a:lnTo>
                  <a:pt x="349" y="41"/>
                </a:lnTo>
                <a:lnTo>
                  <a:pt x="306" y="82"/>
                </a:lnTo>
                <a:lnTo>
                  <a:pt x="338" y="93"/>
                </a:lnTo>
                <a:lnTo>
                  <a:pt x="331" y="114"/>
                </a:lnTo>
                <a:lnTo>
                  <a:pt x="322" y="133"/>
                </a:lnTo>
                <a:lnTo>
                  <a:pt x="315" y="149"/>
                </a:lnTo>
                <a:lnTo>
                  <a:pt x="307" y="163"/>
                </a:lnTo>
                <a:lnTo>
                  <a:pt x="299" y="175"/>
                </a:lnTo>
                <a:lnTo>
                  <a:pt x="291" y="185"/>
                </a:lnTo>
                <a:lnTo>
                  <a:pt x="281" y="194"/>
                </a:lnTo>
                <a:lnTo>
                  <a:pt x="273" y="200"/>
                </a:lnTo>
                <a:lnTo>
                  <a:pt x="264" y="204"/>
                </a:lnTo>
                <a:lnTo>
                  <a:pt x="254" y="209"/>
                </a:lnTo>
                <a:lnTo>
                  <a:pt x="245" y="211"/>
                </a:lnTo>
                <a:lnTo>
                  <a:pt x="235" y="212"/>
                </a:lnTo>
                <a:lnTo>
                  <a:pt x="215" y="215"/>
                </a:lnTo>
                <a:lnTo>
                  <a:pt x="196" y="215"/>
                </a:lnTo>
                <a:lnTo>
                  <a:pt x="167" y="215"/>
                </a:lnTo>
                <a:lnTo>
                  <a:pt x="138" y="217"/>
                </a:lnTo>
                <a:lnTo>
                  <a:pt x="124" y="219"/>
                </a:lnTo>
                <a:lnTo>
                  <a:pt x="109" y="223"/>
                </a:lnTo>
                <a:lnTo>
                  <a:pt x="93" y="229"/>
                </a:lnTo>
                <a:lnTo>
                  <a:pt x="77" y="236"/>
                </a:lnTo>
                <a:lnTo>
                  <a:pt x="76" y="237"/>
                </a:lnTo>
                <a:lnTo>
                  <a:pt x="73" y="238"/>
                </a:lnTo>
                <a:lnTo>
                  <a:pt x="71" y="239"/>
                </a:lnTo>
                <a:lnTo>
                  <a:pt x="70" y="241"/>
                </a:lnTo>
                <a:lnTo>
                  <a:pt x="70" y="241"/>
                </a:lnTo>
                <a:close/>
                <a:moveTo>
                  <a:pt x="0" y="43"/>
                </a:moveTo>
                <a:lnTo>
                  <a:pt x="45" y="43"/>
                </a:lnTo>
                <a:lnTo>
                  <a:pt x="45" y="487"/>
                </a:lnTo>
                <a:lnTo>
                  <a:pt x="507" y="487"/>
                </a:lnTo>
                <a:lnTo>
                  <a:pt x="507" y="536"/>
                </a:lnTo>
                <a:lnTo>
                  <a:pt x="45" y="536"/>
                </a:lnTo>
                <a:lnTo>
                  <a:pt x="0" y="536"/>
                </a:lnTo>
                <a:lnTo>
                  <a:pt x="0" y="487"/>
                </a:lnTo>
                <a:lnTo>
                  <a:pt x="0" y="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5" name="Google Shape;1005;p37"/>
          <p:cNvSpPr/>
          <p:nvPr/>
        </p:nvSpPr>
        <p:spPr>
          <a:xfrm>
            <a:off x="1358389" y="2012940"/>
            <a:ext cx="185201" cy="247804"/>
          </a:xfrm>
          <a:custGeom>
            <a:rect b="b" l="l" r="r" t="t"/>
            <a:pathLst>
              <a:path extrusionOk="0" h="571" w="428">
                <a:moveTo>
                  <a:pt x="376" y="290"/>
                </a:moveTo>
                <a:lnTo>
                  <a:pt x="285" y="382"/>
                </a:lnTo>
                <a:lnTo>
                  <a:pt x="212" y="455"/>
                </a:lnTo>
                <a:lnTo>
                  <a:pt x="193" y="472"/>
                </a:lnTo>
                <a:lnTo>
                  <a:pt x="189" y="477"/>
                </a:lnTo>
                <a:lnTo>
                  <a:pt x="183" y="482"/>
                </a:lnTo>
                <a:lnTo>
                  <a:pt x="177" y="485"/>
                </a:lnTo>
                <a:lnTo>
                  <a:pt x="171" y="487"/>
                </a:lnTo>
                <a:lnTo>
                  <a:pt x="165" y="490"/>
                </a:lnTo>
                <a:lnTo>
                  <a:pt x="159" y="491"/>
                </a:lnTo>
                <a:lnTo>
                  <a:pt x="152" y="492"/>
                </a:lnTo>
                <a:lnTo>
                  <a:pt x="146" y="492"/>
                </a:lnTo>
                <a:lnTo>
                  <a:pt x="139" y="492"/>
                </a:lnTo>
                <a:lnTo>
                  <a:pt x="133" y="491"/>
                </a:lnTo>
                <a:lnTo>
                  <a:pt x="126" y="490"/>
                </a:lnTo>
                <a:lnTo>
                  <a:pt x="120" y="487"/>
                </a:lnTo>
                <a:lnTo>
                  <a:pt x="115" y="485"/>
                </a:lnTo>
                <a:lnTo>
                  <a:pt x="109" y="482"/>
                </a:lnTo>
                <a:lnTo>
                  <a:pt x="103" y="477"/>
                </a:lnTo>
                <a:lnTo>
                  <a:pt x="98" y="472"/>
                </a:lnTo>
                <a:lnTo>
                  <a:pt x="98" y="472"/>
                </a:lnTo>
                <a:lnTo>
                  <a:pt x="93" y="467"/>
                </a:lnTo>
                <a:lnTo>
                  <a:pt x="90" y="462"/>
                </a:lnTo>
                <a:lnTo>
                  <a:pt x="86" y="456"/>
                </a:lnTo>
                <a:lnTo>
                  <a:pt x="83" y="450"/>
                </a:lnTo>
                <a:lnTo>
                  <a:pt x="81" y="444"/>
                </a:lnTo>
                <a:lnTo>
                  <a:pt x="79" y="438"/>
                </a:lnTo>
                <a:lnTo>
                  <a:pt x="78" y="431"/>
                </a:lnTo>
                <a:lnTo>
                  <a:pt x="78" y="425"/>
                </a:lnTo>
                <a:lnTo>
                  <a:pt x="78" y="418"/>
                </a:lnTo>
                <a:lnTo>
                  <a:pt x="79" y="412"/>
                </a:lnTo>
                <a:lnTo>
                  <a:pt x="81" y="405"/>
                </a:lnTo>
                <a:lnTo>
                  <a:pt x="83" y="399"/>
                </a:lnTo>
                <a:lnTo>
                  <a:pt x="86" y="394"/>
                </a:lnTo>
                <a:lnTo>
                  <a:pt x="90" y="388"/>
                </a:lnTo>
                <a:lnTo>
                  <a:pt x="93" y="382"/>
                </a:lnTo>
                <a:lnTo>
                  <a:pt x="98" y="377"/>
                </a:lnTo>
                <a:lnTo>
                  <a:pt x="189" y="287"/>
                </a:lnTo>
                <a:lnTo>
                  <a:pt x="197" y="280"/>
                </a:lnTo>
                <a:lnTo>
                  <a:pt x="206" y="274"/>
                </a:lnTo>
                <a:lnTo>
                  <a:pt x="216" y="270"/>
                </a:lnTo>
                <a:lnTo>
                  <a:pt x="226" y="268"/>
                </a:lnTo>
                <a:lnTo>
                  <a:pt x="294" y="200"/>
                </a:lnTo>
                <a:lnTo>
                  <a:pt x="280" y="194"/>
                </a:lnTo>
                <a:lnTo>
                  <a:pt x="266" y="190"/>
                </a:lnTo>
                <a:lnTo>
                  <a:pt x="251" y="188"/>
                </a:lnTo>
                <a:lnTo>
                  <a:pt x="237" y="188"/>
                </a:lnTo>
                <a:lnTo>
                  <a:pt x="223" y="188"/>
                </a:lnTo>
                <a:lnTo>
                  <a:pt x="208" y="190"/>
                </a:lnTo>
                <a:lnTo>
                  <a:pt x="194" y="194"/>
                </a:lnTo>
                <a:lnTo>
                  <a:pt x="181" y="199"/>
                </a:lnTo>
                <a:lnTo>
                  <a:pt x="169" y="205"/>
                </a:lnTo>
                <a:lnTo>
                  <a:pt x="156" y="212"/>
                </a:lnTo>
                <a:lnTo>
                  <a:pt x="144" y="221"/>
                </a:lnTo>
                <a:lnTo>
                  <a:pt x="132" y="230"/>
                </a:lnTo>
                <a:lnTo>
                  <a:pt x="42" y="321"/>
                </a:lnTo>
                <a:lnTo>
                  <a:pt x="32" y="332"/>
                </a:lnTo>
                <a:lnTo>
                  <a:pt x="23" y="344"/>
                </a:lnTo>
                <a:lnTo>
                  <a:pt x="16" y="356"/>
                </a:lnTo>
                <a:lnTo>
                  <a:pt x="10" y="370"/>
                </a:lnTo>
                <a:lnTo>
                  <a:pt x="5" y="383"/>
                </a:lnTo>
                <a:lnTo>
                  <a:pt x="2" y="397"/>
                </a:lnTo>
                <a:lnTo>
                  <a:pt x="0" y="411"/>
                </a:lnTo>
                <a:lnTo>
                  <a:pt x="0" y="425"/>
                </a:lnTo>
                <a:lnTo>
                  <a:pt x="0" y="439"/>
                </a:lnTo>
                <a:lnTo>
                  <a:pt x="2" y="452"/>
                </a:lnTo>
                <a:lnTo>
                  <a:pt x="5" y="466"/>
                </a:lnTo>
                <a:lnTo>
                  <a:pt x="10" y="480"/>
                </a:lnTo>
                <a:lnTo>
                  <a:pt x="16" y="493"/>
                </a:lnTo>
                <a:lnTo>
                  <a:pt x="23" y="505"/>
                </a:lnTo>
                <a:lnTo>
                  <a:pt x="32" y="518"/>
                </a:lnTo>
                <a:lnTo>
                  <a:pt x="42" y="528"/>
                </a:lnTo>
                <a:lnTo>
                  <a:pt x="42" y="528"/>
                </a:lnTo>
                <a:lnTo>
                  <a:pt x="54" y="539"/>
                </a:lnTo>
                <a:lnTo>
                  <a:pt x="65" y="547"/>
                </a:lnTo>
                <a:lnTo>
                  <a:pt x="77" y="554"/>
                </a:lnTo>
                <a:lnTo>
                  <a:pt x="91" y="560"/>
                </a:lnTo>
                <a:lnTo>
                  <a:pt x="104" y="565"/>
                </a:lnTo>
                <a:lnTo>
                  <a:pt x="118" y="568"/>
                </a:lnTo>
                <a:lnTo>
                  <a:pt x="132" y="571"/>
                </a:lnTo>
                <a:lnTo>
                  <a:pt x="146" y="571"/>
                </a:lnTo>
                <a:lnTo>
                  <a:pt x="160" y="571"/>
                </a:lnTo>
                <a:lnTo>
                  <a:pt x="174" y="568"/>
                </a:lnTo>
                <a:lnTo>
                  <a:pt x="187" y="565"/>
                </a:lnTo>
                <a:lnTo>
                  <a:pt x="201" y="560"/>
                </a:lnTo>
                <a:lnTo>
                  <a:pt x="214" y="554"/>
                </a:lnTo>
                <a:lnTo>
                  <a:pt x="226" y="547"/>
                </a:lnTo>
                <a:lnTo>
                  <a:pt x="239" y="539"/>
                </a:lnTo>
                <a:lnTo>
                  <a:pt x="250" y="528"/>
                </a:lnTo>
                <a:lnTo>
                  <a:pt x="340" y="438"/>
                </a:lnTo>
                <a:lnTo>
                  <a:pt x="351" y="426"/>
                </a:lnTo>
                <a:lnTo>
                  <a:pt x="359" y="415"/>
                </a:lnTo>
                <a:lnTo>
                  <a:pt x="366" y="403"/>
                </a:lnTo>
                <a:lnTo>
                  <a:pt x="373" y="390"/>
                </a:lnTo>
                <a:lnTo>
                  <a:pt x="376" y="376"/>
                </a:lnTo>
                <a:lnTo>
                  <a:pt x="380" y="362"/>
                </a:lnTo>
                <a:lnTo>
                  <a:pt x="382" y="348"/>
                </a:lnTo>
                <a:lnTo>
                  <a:pt x="383" y="334"/>
                </a:lnTo>
                <a:lnTo>
                  <a:pt x="382" y="323"/>
                </a:lnTo>
                <a:lnTo>
                  <a:pt x="381" y="311"/>
                </a:lnTo>
                <a:lnTo>
                  <a:pt x="379" y="301"/>
                </a:lnTo>
                <a:lnTo>
                  <a:pt x="376" y="290"/>
                </a:lnTo>
                <a:close/>
                <a:moveTo>
                  <a:pt x="385" y="44"/>
                </a:moveTo>
                <a:lnTo>
                  <a:pt x="385" y="44"/>
                </a:lnTo>
                <a:lnTo>
                  <a:pt x="395" y="54"/>
                </a:lnTo>
                <a:lnTo>
                  <a:pt x="403" y="66"/>
                </a:lnTo>
                <a:lnTo>
                  <a:pt x="412" y="79"/>
                </a:lnTo>
                <a:lnTo>
                  <a:pt x="417" y="92"/>
                </a:lnTo>
                <a:lnTo>
                  <a:pt x="422" y="105"/>
                </a:lnTo>
                <a:lnTo>
                  <a:pt x="426" y="119"/>
                </a:lnTo>
                <a:lnTo>
                  <a:pt x="427" y="133"/>
                </a:lnTo>
                <a:lnTo>
                  <a:pt x="428" y="147"/>
                </a:lnTo>
                <a:lnTo>
                  <a:pt x="427" y="161"/>
                </a:lnTo>
                <a:lnTo>
                  <a:pt x="426" y="175"/>
                </a:lnTo>
                <a:lnTo>
                  <a:pt x="422" y="189"/>
                </a:lnTo>
                <a:lnTo>
                  <a:pt x="417" y="202"/>
                </a:lnTo>
                <a:lnTo>
                  <a:pt x="412" y="215"/>
                </a:lnTo>
                <a:lnTo>
                  <a:pt x="403" y="228"/>
                </a:lnTo>
                <a:lnTo>
                  <a:pt x="395" y="240"/>
                </a:lnTo>
                <a:lnTo>
                  <a:pt x="385" y="250"/>
                </a:lnTo>
                <a:lnTo>
                  <a:pt x="294" y="342"/>
                </a:lnTo>
                <a:lnTo>
                  <a:pt x="284" y="351"/>
                </a:lnTo>
                <a:lnTo>
                  <a:pt x="272" y="359"/>
                </a:lnTo>
                <a:lnTo>
                  <a:pt x="259" y="368"/>
                </a:lnTo>
                <a:lnTo>
                  <a:pt x="246" y="374"/>
                </a:lnTo>
                <a:lnTo>
                  <a:pt x="232" y="378"/>
                </a:lnTo>
                <a:lnTo>
                  <a:pt x="219" y="382"/>
                </a:lnTo>
                <a:lnTo>
                  <a:pt x="205" y="383"/>
                </a:lnTo>
                <a:lnTo>
                  <a:pt x="191" y="384"/>
                </a:lnTo>
                <a:lnTo>
                  <a:pt x="176" y="383"/>
                </a:lnTo>
                <a:lnTo>
                  <a:pt x="160" y="381"/>
                </a:lnTo>
                <a:lnTo>
                  <a:pt x="145" y="377"/>
                </a:lnTo>
                <a:lnTo>
                  <a:pt x="131" y="371"/>
                </a:lnTo>
                <a:lnTo>
                  <a:pt x="198" y="304"/>
                </a:lnTo>
                <a:lnTo>
                  <a:pt x="208" y="303"/>
                </a:lnTo>
                <a:lnTo>
                  <a:pt x="219" y="298"/>
                </a:lnTo>
                <a:lnTo>
                  <a:pt x="230" y="293"/>
                </a:lnTo>
                <a:lnTo>
                  <a:pt x="239" y="286"/>
                </a:lnTo>
                <a:lnTo>
                  <a:pt x="329" y="195"/>
                </a:lnTo>
                <a:lnTo>
                  <a:pt x="334" y="189"/>
                </a:lnTo>
                <a:lnTo>
                  <a:pt x="338" y="185"/>
                </a:lnTo>
                <a:lnTo>
                  <a:pt x="341" y="179"/>
                </a:lnTo>
                <a:lnTo>
                  <a:pt x="343" y="173"/>
                </a:lnTo>
                <a:lnTo>
                  <a:pt x="346" y="166"/>
                </a:lnTo>
                <a:lnTo>
                  <a:pt x="347" y="160"/>
                </a:lnTo>
                <a:lnTo>
                  <a:pt x="348" y="154"/>
                </a:lnTo>
                <a:lnTo>
                  <a:pt x="349" y="147"/>
                </a:lnTo>
                <a:lnTo>
                  <a:pt x="348" y="140"/>
                </a:lnTo>
                <a:lnTo>
                  <a:pt x="347" y="134"/>
                </a:lnTo>
                <a:lnTo>
                  <a:pt x="346" y="128"/>
                </a:lnTo>
                <a:lnTo>
                  <a:pt x="343" y="121"/>
                </a:lnTo>
                <a:lnTo>
                  <a:pt x="341" y="115"/>
                </a:lnTo>
                <a:lnTo>
                  <a:pt x="338" y="109"/>
                </a:lnTo>
                <a:lnTo>
                  <a:pt x="334" y="105"/>
                </a:lnTo>
                <a:lnTo>
                  <a:pt x="329" y="99"/>
                </a:lnTo>
                <a:lnTo>
                  <a:pt x="329" y="99"/>
                </a:lnTo>
                <a:lnTo>
                  <a:pt x="324" y="94"/>
                </a:lnTo>
                <a:lnTo>
                  <a:pt x="319" y="91"/>
                </a:lnTo>
                <a:lnTo>
                  <a:pt x="313" y="87"/>
                </a:lnTo>
                <a:lnTo>
                  <a:pt x="307" y="85"/>
                </a:lnTo>
                <a:lnTo>
                  <a:pt x="300" y="82"/>
                </a:lnTo>
                <a:lnTo>
                  <a:pt x="294" y="81"/>
                </a:lnTo>
                <a:lnTo>
                  <a:pt x="288" y="80"/>
                </a:lnTo>
                <a:lnTo>
                  <a:pt x="281" y="80"/>
                </a:lnTo>
                <a:lnTo>
                  <a:pt x="274" y="80"/>
                </a:lnTo>
                <a:lnTo>
                  <a:pt x="268" y="81"/>
                </a:lnTo>
                <a:lnTo>
                  <a:pt x="262" y="82"/>
                </a:lnTo>
                <a:lnTo>
                  <a:pt x="255" y="85"/>
                </a:lnTo>
                <a:lnTo>
                  <a:pt x="250" y="87"/>
                </a:lnTo>
                <a:lnTo>
                  <a:pt x="244" y="91"/>
                </a:lnTo>
                <a:lnTo>
                  <a:pt x="239" y="94"/>
                </a:lnTo>
                <a:lnTo>
                  <a:pt x="233" y="99"/>
                </a:lnTo>
                <a:lnTo>
                  <a:pt x="143" y="189"/>
                </a:lnTo>
                <a:lnTo>
                  <a:pt x="139" y="194"/>
                </a:lnTo>
                <a:lnTo>
                  <a:pt x="136" y="199"/>
                </a:lnTo>
                <a:lnTo>
                  <a:pt x="51" y="283"/>
                </a:lnTo>
                <a:lnTo>
                  <a:pt x="48" y="271"/>
                </a:lnTo>
                <a:lnTo>
                  <a:pt x="46" y="261"/>
                </a:lnTo>
                <a:lnTo>
                  <a:pt x="44" y="249"/>
                </a:lnTo>
                <a:lnTo>
                  <a:pt x="44" y="237"/>
                </a:lnTo>
                <a:lnTo>
                  <a:pt x="45" y="223"/>
                </a:lnTo>
                <a:lnTo>
                  <a:pt x="46" y="209"/>
                </a:lnTo>
                <a:lnTo>
                  <a:pt x="50" y="196"/>
                </a:lnTo>
                <a:lnTo>
                  <a:pt x="55" y="182"/>
                </a:lnTo>
                <a:lnTo>
                  <a:pt x="61" y="169"/>
                </a:lnTo>
                <a:lnTo>
                  <a:pt x="69" y="156"/>
                </a:lnTo>
                <a:lnTo>
                  <a:pt x="77" y="145"/>
                </a:lnTo>
                <a:lnTo>
                  <a:pt x="88" y="134"/>
                </a:lnTo>
                <a:lnTo>
                  <a:pt x="178" y="44"/>
                </a:lnTo>
                <a:lnTo>
                  <a:pt x="189" y="33"/>
                </a:lnTo>
                <a:lnTo>
                  <a:pt x="200" y="25"/>
                </a:lnTo>
                <a:lnTo>
                  <a:pt x="213" y="17"/>
                </a:lnTo>
                <a:lnTo>
                  <a:pt x="226" y="11"/>
                </a:lnTo>
                <a:lnTo>
                  <a:pt x="239" y="6"/>
                </a:lnTo>
                <a:lnTo>
                  <a:pt x="253" y="3"/>
                </a:lnTo>
                <a:lnTo>
                  <a:pt x="267" y="1"/>
                </a:lnTo>
                <a:lnTo>
                  <a:pt x="281" y="0"/>
                </a:lnTo>
                <a:lnTo>
                  <a:pt x="295" y="1"/>
                </a:lnTo>
                <a:lnTo>
                  <a:pt x="309" y="3"/>
                </a:lnTo>
                <a:lnTo>
                  <a:pt x="324" y="6"/>
                </a:lnTo>
                <a:lnTo>
                  <a:pt x="336" y="11"/>
                </a:lnTo>
                <a:lnTo>
                  <a:pt x="349" y="17"/>
                </a:lnTo>
                <a:lnTo>
                  <a:pt x="362" y="25"/>
                </a:lnTo>
                <a:lnTo>
                  <a:pt x="374" y="33"/>
                </a:lnTo>
                <a:lnTo>
                  <a:pt x="385" y="44"/>
                </a:lnTo>
                <a:lnTo>
                  <a:pt x="385" y="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6" name="Google Shape;1006;p37"/>
          <p:cNvSpPr/>
          <p:nvPr/>
        </p:nvSpPr>
        <p:spPr>
          <a:xfrm>
            <a:off x="2172225" y="2015550"/>
            <a:ext cx="226936" cy="245194"/>
          </a:xfrm>
          <a:custGeom>
            <a:rect b="b" l="l" r="r" t="t"/>
            <a:pathLst>
              <a:path extrusionOk="0" h="562" w="520">
                <a:moveTo>
                  <a:pt x="260" y="490"/>
                </a:moveTo>
                <a:lnTo>
                  <a:pt x="260" y="286"/>
                </a:lnTo>
                <a:lnTo>
                  <a:pt x="87" y="286"/>
                </a:lnTo>
                <a:lnTo>
                  <a:pt x="95" y="315"/>
                </a:lnTo>
                <a:lnTo>
                  <a:pt x="104" y="341"/>
                </a:lnTo>
                <a:lnTo>
                  <a:pt x="115" y="366"/>
                </a:lnTo>
                <a:lnTo>
                  <a:pt x="125" y="387"/>
                </a:lnTo>
                <a:lnTo>
                  <a:pt x="132" y="397"/>
                </a:lnTo>
                <a:lnTo>
                  <a:pt x="140" y="408"/>
                </a:lnTo>
                <a:lnTo>
                  <a:pt x="147" y="417"/>
                </a:lnTo>
                <a:lnTo>
                  <a:pt x="154" y="426"/>
                </a:lnTo>
                <a:lnTo>
                  <a:pt x="169" y="441"/>
                </a:lnTo>
                <a:lnTo>
                  <a:pt x="185" y="455"/>
                </a:lnTo>
                <a:lnTo>
                  <a:pt x="203" y="465"/>
                </a:lnTo>
                <a:lnTo>
                  <a:pt x="222" y="476"/>
                </a:lnTo>
                <a:lnTo>
                  <a:pt x="240" y="483"/>
                </a:lnTo>
                <a:lnTo>
                  <a:pt x="260" y="490"/>
                </a:lnTo>
                <a:close/>
                <a:moveTo>
                  <a:pt x="260" y="286"/>
                </a:moveTo>
                <a:lnTo>
                  <a:pt x="433" y="286"/>
                </a:lnTo>
                <a:lnTo>
                  <a:pt x="438" y="267"/>
                </a:lnTo>
                <a:lnTo>
                  <a:pt x="441" y="247"/>
                </a:lnTo>
                <a:lnTo>
                  <a:pt x="445" y="226"/>
                </a:lnTo>
                <a:lnTo>
                  <a:pt x="448" y="205"/>
                </a:lnTo>
                <a:lnTo>
                  <a:pt x="451" y="181"/>
                </a:lnTo>
                <a:lnTo>
                  <a:pt x="453" y="158"/>
                </a:lnTo>
                <a:lnTo>
                  <a:pt x="454" y="133"/>
                </a:lnTo>
                <a:lnTo>
                  <a:pt x="455" y="106"/>
                </a:lnTo>
                <a:lnTo>
                  <a:pt x="435" y="107"/>
                </a:lnTo>
                <a:lnTo>
                  <a:pt x="415" y="106"/>
                </a:lnTo>
                <a:lnTo>
                  <a:pt x="394" y="105"/>
                </a:lnTo>
                <a:lnTo>
                  <a:pt x="374" y="103"/>
                </a:lnTo>
                <a:lnTo>
                  <a:pt x="346" y="98"/>
                </a:lnTo>
                <a:lnTo>
                  <a:pt x="318" y="91"/>
                </a:lnTo>
                <a:lnTo>
                  <a:pt x="289" y="84"/>
                </a:lnTo>
                <a:lnTo>
                  <a:pt x="260" y="73"/>
                </a:lnTo>
                <a:lnTo>
                  <a:pt x="260" y="286"/>
                </a:lnTo>
                <a:close/>
                <a:moveTo>
                  <a:pt x="35" y="34"/>
                </a:moveTo>
                <a:lnTo>
                  <a:pt x="60" y="36"/>
                </a:lnTo>
                <a:lnTo>
                  <a:pt x="86" y="37"/>
                </a:lnTo>
                <a:lnTo>
                  <a:pt x="111" y="36"/>
                </a:lnTo>
                <a:lnTo>
                  <a:pt x="138" y="32"/>
                </a:lnTo>
                <a:lnTo>
                  <a:pt x="165" y="28"/>
                </a:lnTo>
                <a:lnTo>
                  <a:pt x="194" y="22"/>
                </a:lnTo>
                <a:lnTo>
                  <a:pt x="221" y="14"/>
                </a:lnTo>
                <a:lnTo>
                  <a:pt x="250" y="3"/>
                </a:lnTo>
                <a:lnTo>
                  <a:pt x="260" y="0"/>
                </a:lnTo>
                <a:lnTo>
                  <a:pt x="270" y="3"/>
                </a:lnTo>
                <a:lnTo>
                  <a:pt x="299" y="14"/>
                </a:lnTo>
                <a:lnTo>
                  <a:pt x="327" y="22"/>
                </a:lnTo>
                <a:lnTo>
                  <a:pt x="354" y="28"/>
                </a:lnTo>
                <a:lnTo>
                  <a:pt x="381" y="32"/>
                </a:lnTo>
                <a:lnTo>
                  <a:pt x="408" y="36"/>
                </a:lnTo>
                <a:lnTo>
                  <a:pt x="434" y="37"/>
                </a:lnTo>
                <a:lnTo>
                  <a:pt x="460" y="36"/>
                </a:lnTo>
                <a:lnTo>
                  <a:pt x="485" y="34"/>
                </a:lnTo>
                <a:lnTo>
                  <a:pt x="520" y="29"/>
                </a:lnTo>
                <a:lnTo>
                  <a:pt x="520" y="69"/>
                </a:lnTo>
                <a:lnTo>
                  <a:pt x="519" y="100"/>
                </a:lnTo>
                <a:lnTo>
                  <a:pt x="517" y="130"/>
                </a:lnTo>
                <a:lnTo>
                  <a:pt x="516" y="158"/>
                </a:lnTo>
                <a:lnTo>
                  <a:pt x="514" y="185"/>
                </a:lnTo>
                <a:lnTo>
                  <a:pt x="510" y="211"/>
                </a:lnTo>
                <a:lnTo>
                  <a:pt x="507" y="237"/>
                </a:lnTo>
                <a:lnTo>
                  <a:pt x="503" y="260"/>
                </a:lnTo>
                <a:lnTo>
                  <a:pt x="499" y="282"/>
                </a:lnTo>
                <a:lnTo>
                  <a:pt x="494" y="304"/>
                </a:lnTo>
                <a:lnTo>
                  <a:pt x="488" y="323"/>
                </a:lnTo>
                <a:lnTo>
                  <a:pt x="482" y="343"/>
                </a:lnTo>
                <a:lnTo>
                  <a:pt x="476" y="361"/>
                </a:lnTo>
                <a:lnTo>
                  <a:pt x="469" y="379"/>
                </a:lnTo>
                <a:lnTo>
                  <a:pt x="462" y="395"/>
                </a:lnTo>
                <a:lnTo>
                  <a:pt x="454" y="410"/>
                </a:lnTo>
                <a:lnTo>
                  <a:pt x="447" y="426"/>
                </a:lnTo>
                <a:lnTo>
                  <a:pt x="438" y="440"/>
                </a:lnTo>
                <a:lnTo>
                  <a:pt x="428" y="453"/>
                </a:lnTo>
                <a:lnTo>
                  <a:pt x="419" y="465"/>
                </a:lnTo>
                <a:lnTo>
                  <a:pt x="409" y="477"/>
                </a:lnTo>
                <a:lnTo>
                  <a:pt x="399" y="488"/>
                </a:lnTo>
                <a:lnTo>
                  <a:pt x="388" y="497"/>
                </a:lnTo>
                <a:lnTo>
                  <a:pt x="378" y="507"/>
                </a:lnTo>
                <a:lnTo>
                  <a:pt x="366" y="516"/>
                </a:lnTo>
                <a:lnTo>
                  <a:pt x="354" y="523"/>
                </a:lnTo>
                <a:lnTo>
                  <a:pt x="343" y="530"/>
                </a:lnTo>
                <a:lnTo>
                  <a:pt x="331" y="537"/>
                </a:lnTo>
                <a:lnTo>
                  <a:pt x="318" y="543"/>
                </a:lnTo>
                <a:lnTo>
                  <a:pt x="293" y="552"/>
                </a:lnTo>
                <a:lnTo>
                  <a:pt x="267" y="561"/>
                </a:lnTo>
                <a:lnTo>
                  <a:pt x="260" y="562"/>
                </a:lnTo>
                <a:lnTo>
                  <a:pt x="252" y="561"/>
                </a:lnTo>
                <a:lnTo>
                  <a:pt x="226" y="552"/>
                </a:lnTo>
                <a:lnTo>
                  <a:pt x="202" y="543"/>
                </a:lnTo>
                <a:lnTo>
                  <a:pt x="189" y="537"/>
                </a:lnTo>
                <a:lnTo>
                  <a:pt x="177" y="530"/>
                </a:lnTo>
                <a:lnTo>
                  <a:pt x="165" y="523"/>
                </a:lnTo>
                <a:lnTo>
                  <a:pt x="154" y="516"/>
                </a:lnTo>
                <a:lnTo>
                  <a:pt x="142" y="507"/>
                </a:lnTo>
                <a:lnTo>
                  <a:pt x="131" y="497"/>
                </a:lnTo>
                <a:lnTo>
                  <a:pt x="121" y="488"/>
                </a:lnTo>
                <a:lnTo>
                  <a:pt x="110" y="477"/>
                </a:lnTo>
                <a:lnTo>
                  <a:pt x="101" y="465"/>
                </a:lnTo>
                <a:lnTo>
                  <a:pt x="91" y="453"/>
                </a:lnTo>
                <a:lnTo>
                  <a:pt x="82" y="440"/>
                </a:lnTo>
                <a:lnTo>
                  <a:pt x="73" y="426"/>
                </a:lnTo>
                <a:lnTo>
                  <a:pt x="66" y="410"/>
                </a:lnTo>
                <a:lnTo>
                  <a:pt x="57" y="395"/>
                </a:lnTo>
                <a:lnTo>
                  <a:pt x="50" y="379"/>
                </a:lnTo>
                <a:lnTo>
                  <a:pt x="43" y="361"/>
                </a:lnTo>
                <a:lnTo>
                  <a:pt x="37" y="343"/>
                </a:lnTo>
                <a:lnTo>
                  <a:pt x="32" y="323"/>
                </a:lnTo>
                <a:lnTo>
                  <a:pt x="26" y="304"/>
                </a:lnTo>
                <a:lnTo>
                  <a:pt x="21" y="282"/>
                </a:lnTo>
                <a:lnTo>
                  <a:pt x="16" y="260"/>
                </a:lnTo>
                <a:lnTo>
                  <a:pt x="13" y="237"/>
                </a:lnTo>
                <a:lnTo>
                  <a:pt x="9" y="211"/>
                </a:lnTo>
                <a:lnTo>
                  <a:pt x="6" y="185"/>
                </a:lnTo>
                <a:lnTo>
                  <a:pt x="3" y="158"/>
                </a:lnTo>
                <a:lnTo>
                  <a:pt x="2" y="130"/>
                </a:lnTo>
                <a:lnTo>
                  <a:pt x="1" y="100"/>
                </a:lnTo>
                <a:lnTo>
                  <a:pt x="0" y="69"/>
                </a:lnTo>
                <a:lnTo>
                  <a:pt x="0" y="29"/>
                </a:lnTo>
                <a:lnTo>
                  <a:pt x="35" y="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7" name="Google Shape;1007;p37"/>
          <p:cNvSpPr/>
          <p:nvPr/>
        </p:nvSpPr>
        <p:spPr>
          <a:xfrm>
            <a:off x="1762698" y="2020767"/>
            <a:ext cx="216502" cy="219110"/>
          </a:xfrm>
          <a:custGeom>
            <a:rect b="b" l="l" r="r" t="t"/>
            <a:pathLst>
              <a:path extrusionOk="0" h="505" w="500">
                <a:moveTo>
                  <a:pt x="482" y="178"/>
                </a:moveTo>
                <a:lnTo>
                  <a:pt x="495" y="258"/>
                </a:lnTo>
                <a:lnTo>
                  <a:pt x="475" y="277"/>
                </a:lnTo>
                <a:lnTo>
                  <a:pt x="500" y="297"/>
                </a:lnTo>
                <a:lnTo>
                  <a:pt x="491" y="340"/>
                </a:lnTo>
                <a:lnTo>
                  <a:pt x="470" y="350"/>
                </a:lnTo>
                <a:lnTo>
                  <a:pt x="485" y="365"/>
                </a:lnTo>
                <a:lnTo>
                  <a:pt x="477" y="412"/>
                </a:lnTo>
                <a:lnTo>
                  <a:pt x="457" y="421"/>
                </a:lnTo>
                <a:lnTo>
                  <a:pt x="471" y="438"/>
                </a:lnTo>
                <a:lnTo>
                  <a:pt x="462" y="492"/>
                </a:lnTo>
                <a:lnTo>
                  <a:pt x="428" y="505"/>
                </a:lnTo>
                <a:lnTo>
                  <a:pt x="179" y="441"/>
                </a:lnTo>
                <a:lnTo>
                  <a:pt x="120" y="439"/>
                </a:lnTo>
                <a:lnTo>
                  <a:pt x="120" y="471"/>
                </a:lnTo>
                <a:lnTo>
                  <a:pt x="0" y="471"/>
                </a:lnTo>
                <a:lnTo>
                  <a:pt x="0" y="159"/>
                </a:lnTo>
                <a:lnTo>
                  <a:pt x="120" y="159"/>
                </a:lnTo>
                <a:lnTo>
                  <a:pt x="120" y="207"/>
                </a:lnTo>
                <a:lnTo>
                  <a:pt x="167" y="204"/>
                </a:lnTo>
                <a:lnTo>
                  <a:pt x="365" y="0"/>
                </a:lnTo>
                <a:lnTo>
                  <a:pt x="373" y="7"/>
                </a:lnTo>
                <a:lnTo>
                  <a:pt x="380" y="13"/>
                </a:lnTo>
                <a:lnTo>
                  <a:pt x="387" y="20"/>
                </a:lnTo>
                <a:lnTo>
                  <a:pt x="393" y="27"/>
                </a:lnTo>
                <a:lnTo>
                  <a:pt x="396" y="33"/>
                </a:lnTo>
                <a:lnTo>
                  <a:pt x="401" y="40"/>
                </a:lnTo>
                <a:lnTo>
                  <a:pt x="403" y="46"/>
                </a:lnTo>
                <a:lnTo>
                  <a:pt x="406" y="53"/>
                </a:lnTo>
                <a:lnTo>
                  <a:pt x="407" y="59"/>
                </a:lnTo>
                <a:lnTo>
                  <a:pt x="408" y="65"/>
                </a:lnTo>
                <a:lnTo>
                  <a:pt x="408" y="72"/>
                </a:lnTo>
                <a:lnTo>
                  <a:pt x="407" y="78"/>
                </a:lnTo>
                <a:lnTo>
                  <a:pt x="403" y="90"/>
                </a:lnTo>
                <a:lnTo>
                  <a:pt x="397" y="102"/>
                </a:lnTo>
                <a:lnTo>
                  <a:pt x="390" y="114"/>
                </a:lnTo>
                <a:lnTo>
                  <a:pt x="381" y="126"/>
                </a:lnTo>
                <a:lnTo>
                  <a:pt x="370" y="137"/>
                </a:lnTo>
                <a:lnTo>
                  <a:pt x="359" y="149"/>
                </a:lnTo>
                <a:lnTo>
                  <a:pt x="334" y="170"/>
                </a:lnTo>
                <a:lnTo>
                  <a:pt x="309" y="190"/>
                </a:lnTo>
                <a:lnTo>
                  <a:pt x="482" y="1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8" name="Google Shape;1008;p37"/>
          <p:cNvSpPr/>
          <p:nvPr/>
        </p:nvSpPr>
        <p:spPr>
          <a:xfrm>
            <a:off x="2597403" y="2002507"/>
            <a:ext cx="203459" cy="255629"/>
          </a:xfrm>
          <a:custGeom>
            <a:rect b="b" l="l" r="r" t="t"/>
            <a:pathLst>
              <a:path extrusionOk="0" h="586" w="471">
                <a:moveTo>
                  <a:pt x="293" y="351"/>
                </a:moveTo>
                <a:lnTo>
                  <a:pt x="284" y="357"/>
                </a:lnTo>
                <a:lnTo>
                  <a:pt x="274" y="363"/>
                </a:lnTo>
                <a:lnTo>
                  <a:pt x="263" y="367"/>
                </a:lnTo>
                <a:lnTo>
                  <a:pt x="253" y="372"/>
                </a:lnTo>
                <a:lnTo>
                  <a:pt x="253" y="372"/>
                </a:lnTo>
                <a:lnTo>
                  <a:pt x="248" y="373"/>
                </a:lnTo>
                <a:lnTo>
                  <a:pt x="241" y="373"/>
                </a:lnTo>
                <a:lnTo>
                  <a:pt x="234" y="373"/>
                </a:lnTo>
                <a:lnTo>
                  <a:pt x="229" y="373"/>
                </a:lnTo>
                <a:lnTo>
                  <a:pt x="215" y="369"/>
                </a:lnTo>
                <a:lnTo>
                  <a:pt x="203" y="363"/>
                </a:lnTo>
                <a:lnTo>
                  <a:pt x="192" y="356"/>
                </a:lnTo>
                <a:lnTo>
                  <a:pt x="181" y="347"/>
                </a:lnTo>
                <a:lnTo>
                  <a:pt x="171" y="378"/>
                </a:lnTo>
                <a:lnTo>
                  <a:pt x="158" y="383"/>
                </a:lnTo>
                <a:lnTo>
                  <a:pt x="155" y="379"/>
                </a:lnTo>
                <a:lnTo>
                  <a:pt x="154" y="377"/>
                </a:lnTo>
                <a:lnTo>
                  <a:pt x="140" y="353"/>
                </a:lnTo>
                <a:lnTo>
                  <a:pt x="114" y="362"/>
                </a:lnTo>
                <a:lnTo>
                  <a:pt x="95" y="367"/>
                </a:lnTo>
                <a:lnTo>
                  <a:pt x="78" y="374"/>
                </a:lnTo>
                <a:lnTo>
                  <a:pt x="61" y="381"/>
                </a:lnTo>
                <a:lnTo>
                  <a:pt x="44" y="390"/>
                </a:lnTo>
                <a:lnTo>
                  <a:pt x="54" y="360"/>
                </a:lnTo>
                <a:lnTo>
                  <a:pt x="64" y="332"/>
                </a:lnTo>
                <a:lnTo>
                  <a:pt x="71" y="306"/>
                </a:lnTo>
                <a:lnTo>
                  <a:pt x="76" y="281"/>
                </a:lnTo>
                <a:lnTo>
                  <a:pt x="80" y="254"/>
                </a:lnTo>
                <a:lnTo>
                  <a:pt x="84" y="225"/>
                </a:lnTo>
                <a:lnTo>
                  <a:pt x="87" y="195"/>
                </a:lnTo>
                <a:lnTo>
                  <a:pt x="90" y="161"/>
                </a:lnTo>
                <a:lnTo>
                  <a:pt x="91" y="137"/>
                </a:lnTo>
                <a:lnTo>
                  <a:pt x="92" y="114"/>
                </a:lnTo>
                <a:lnTo>
                  <a:pt x="93" y="103"/>
                </a:lnTo>
                <a:lnTo>
                  <a:pt x="94" y="93"/>
                </a:lnTo>
                <a:lnTo>
                  <a:pt x="97" y="83"/>
                </a:lnTo>
                <a:lnTo>
                  <a:pt x="99" y="74"/>
                </a:lnTo>
                <a:lnTo>
                  <a:pt x="103" y="65"/>
                </a:lnTo>
                <a:lnTo>
                  <a:pt x="108" y="56"/>
                </a:lnTo>
                <a:lnTo>
                  <a:pt x="114" y="49"/>
                </a:lnTo>
                <a:lnTo>
                  <a:pt x="121" y="42"/>
                </a:lnTo>
                <a:lnTo>
                  <a:pt x="131" y="36"/>
                </a:lnTo>
                <a:lnTo>
                  <a:pt x="141" y="32"/>
                </a:lnTo>
                <a:lnTo>
                  <a:pt x="154" y="27"/>
                </a:lnTo>
                <a:lnTo>
                  <a:pt x="169" y="23"/>
                </a:lnTo>
                <a:lnTo>
                  <a:pt x="186" y="16"/>
                </a:lnTo>
                <a:lnTo>
                  <a:pt x="201" y="9"/>
                </a:lnTo>
                <a:lnTo>
                  <a:pt x="216" y="5"/>
                </a:lnTo>
                <a:lnTo>
                  <a:pt x="233" y="2"/>
                </a:lnTo>
                <a:lnTo>
                  <a:pt x="247" y="0"/>
                </a:lnTo>
                <a:lnTo>
                  <a:pt x="262" y="0"/>
                </a:lnTo>
                <a:lnTo>
                  <a:pt x="276" y="0"/>
                </a:lnTo>
                <a:lnTo>
                  <a:pt x="290" y="2"/>
                </a:lnTo>
                <a:lnTo>
                  <a:pt x="303" y="6"/>
                </a:lnTo>
                <a:lnTo>
                  <a:pt x="316" y="11"/>
                </a:lnTo>
                <a:lnTo>
                  <a:pt x="328" y="16"/>
                </a:lnTo>
                <a:lnTo>
                  <a:pt x="338" y="22"/>
                </a:lnTo>
                <a:lnTo>
                  <a:pt x="348" y="31"/>
                </a:lnTo>
                <a:lnTo>
                  <a:pt x="357" y="40"/>
                </a:lnTo>
                <a:lnTo>
                  <a:pt x="364" y="49"/>
                </a:lnTo>
                <a:lnTo>
                  <a:pt x="371" y="61"/>
                </a:lnTo>
                <a:lnTo>
                  <a:pt x="376" y="73"/>
                </a:lnTo>
                <a:lnTo>
                  <a:pt x="381" y="86"/>
                </a:lnTo>
                <a:lnTo>
                  <a:pt x="384" y="100"/>
                </a:lnTo>
                <a:lnTo>
                  <a:pt x="387" y="114"/>
                </a:lnTo>
                <a:lnTo>
                  <a:pt x="389" y="147"/>
                </a:lnTo>
                <a:lnTo>
                  <a:pt x="391" y="181"/>
                </a:lnTo>
                <a:lnTo>
                  <a:pt x="392" y="216"/>
                </a:lnTo>
                <a:lnTo>
                  <a:pt x="395" y="251"/>
                </a:lnTo>
                <a:lnTo>
                  <a:pt x="397" y="268"/>
                </a:lnTo>
                <a:lnTo>
                  <a:pt x="399" y="284"/>
                </a:lnTo>
                <a:lnTo>
                  <a:pt x="402" y="300"/>
                </a:lnTo>
                <a:lnTo>
                  <a:pt x="407" y="316"/>
                </a:lnTo>
                <a:lnTo>
                  <a:pt x="412" y="333"/>
                </a:lnTo>
                <a:lnTo>
                  <a:pt x="419" y="350"/>
                </a:lnTo>
                <a:lnTo>
                  <a:pt x="425" y="364"/>
                </a:lnTo>
                <a:lnTo>
                  <a:pt x="432" y="377"/>
                </a:lnTo>
                <a:lnTo>
                  <a:pt x="442" y="393"/>
                </a:lnTo>
                <a:lnTo>
                  <a:pt x="445" y="399"/>
                </a:lnTo>
                <a:lnTo>
                  <a:pt x="445" y="399"/>
                </a:lnTo>
                <a:lnTo>
                  <a:pt x="424" y="387"/>
                </a:lnTo>
                <a:lnTo>
                  <a:pt x="403" y="378"/>
                </a:lnTo>
                <a:lnTo>
                  <a:pt x="381" y="369"/>
                </a:lnTo>
                <a:lnTo>
                  <a:pt x="357" y="362"/>
                </a:lnTo>
                <a:lnTo>
                  <a:pt x="331" y="353"/>
                </a:lnTo>
                <a:lnTo>
                  <a:pt x="317" y="377"/>
                </a:lnTo>
                <a:lnTo>
                  <a:pt x="317" y="378"/>
                </a:lnTo>
                <a:lnTo>
                  <a:pt x="316" y="379"/>
                </a:lnTo>
                <a:lnTo>
                  <a:pt x="296" y="376"/>
                </a:lnTo>
                <a:lnTo>
                  <a:pt x="293" y="351"/>
                </a:lnTo>
                <a:close/>
                <a:moveTo>
                  <a:pt x="225" y="248"/>
                </a:moveTo>
                <a:lnTo>
                  <a:pt x="257" y="248"/>
                </a:lnTo>
                <a:lnTo>
                  <a:pt x="253" y="252"/>
                </a:lnTo>
                <a:lnTo>
                  <a:pt x="243" y="258"/>
                </a:lnTo>
                <a:lnTo>
                  <a:pt x="238" y="257"/>
                </a:lnTo>
                <a:lnTo>
                  <a:pt x="232" y="254"/>
                </a:lnTo>
                <a:lnTo>
                  <a:pt x="227" y="250"/>
                </a:lnTo>
                <a:lnTo>
                  <a:pt x="225" y="248"/>
                </a:lnTo>
                <a:lnTo>
                  <a:pt x="225" y="248"/>
                </a:lnTo>
                <a:close/>
                <a:moveTo>
                  <a:pt x="171" y="192"/>
                </a:moveTo>
                <a:lnTo>
                  <a:pt x="178" y="190"/>
                </a:lnTo>
                <a:lnTo>
                  <a:pt x="186" y="189"/>
                </a:lnTo>
                <a:lnTo>
                  <a:pt x="193" y="189"/>
                </a:lnTo>
                <a:lnTo>
                  <a:pt x="200" y="189"/>
                </a:lnTo>
                <a:lnTo>
                  <a:pt x="207" y="190"/>
                </a:lnTo>
                <a:lnTo>
                  <a:pt x="214" y="192"/>
                </a:lnTo>
                <a:lnTo>
                  <a:pt x="220" y="196"/>
                </a:lnTo>
                <a:lnTo>
                  <a:pt x="226" y="200"/>
                </a:lnTo>
                <a:lnTo>
                  <a:pt x="220" y="207"/>
                </a:lnTo>
                <a:lnTo>
                  <a:pt x="215" y="203"/>
                </a:lnTo>
                <a:lnTo>
                  <a:pt x="211" y="201"/>
                </a:lnTo>
                <a:lnTo>
                  <a:pt x="205" y="198"/>
                </a:lnTo>
                <a:lnTo>
                  <a:pt x="199" y="197"/>
                </a:lnTo>
                <a:lnTo>
                  <a:pt x="193" y="197"/>
                </a:lnTo>
                <a:lnTo>
                  <a:pt x="187" y="198"/>
                </a:lnTo>
                <a:lnTo>
                  <a:pt x="180" y="200"/>
                </a:lnTo>
                <a:lnTo>
                  <a:pt x="173" y="201"/>
                </a:lnTo>
                <a:lnTo>
                  <a:pt x="171" y="192"/>
                </a:lnTo>
                <a:close/>
                <a:moveTo>
                  <a:pt x="212" y="209"/>
                </a:moveTo>
                <a:lnTo>
                  <a:pt x="213" y="212"/>
                </a:lnTo>
                <a:lnTo>
                  <a:pt x="213" y="216"/>
                </a:lnTo>
                <a:lnTo>
                  <a:pt x="213" y="219"/>
                </a:lnTo>
                <a:lnTo>
                  <a:pt x="212" y="222"/>
                </a:lnTo>
                <a:lnTo>
                  <a:pt x="211" y="225"/>
                </a:lnTo>
                <a:lnTo>
                  <a:pt x="208" y="228"/>
                </a:lnTo>
                <a:lnTo>
                  <a:pt x="206" y="229"/>
                </a:lnTo>
                <a:lnTo>
                  <a:pt x="203" y="230"/>
                </a:lnTo>
                <a:lnTo>
                  <a:pt x="200" y="231"/>
                </a:lnTo>
                <a:lnTo>
                  <a:pt x="198" y="231"/>
                </a:lnTo>
                <a:lnTo>
                  <a:pt x="194" y="231"/>
                </a:lnTo>
                <a:lnTo>
                  <a:pt x="192" y="230"/>
                </a:lnTo>
                <a:lnTo>
                  <a:pt x="188" y="229"/>
                </a:lnTo>
                <a:lnTo>
                  <a:pt x="186" y="228"/>
                </a:lnTo>
                <a:lnTo>
                  <a:pt x="185" y="225"/>
                </a:lnTo>
                <a:lnTo>
                  <a:pt x="184" y="222"/>
                </a:lnTo>
                <a:lnTo>
                  <a:pt x="182" y="219"/>
                </a:lnTo>
                <a:lnTo>
                  <a:pt x="182" y="216"/>
                </a:lnTo>
                <a:lnTo>
                  <a:pt x="182" y="212"/>
                </a:lnTo>
                <a:lnTo>
                  <a:pt x="184" y="209"/>
                </a:lnTo>
                <a:lnTo>
                  <a:pt x="212" y="209"/>
                </a:lnTo>
                <a:close/>
                <a:moveTo>
                  <a:pt x="308" y="201"/>
                </a:moveTo>
                <a:lnTo>
                  <a:pt x="301" y="200"/>
                </a:lnTo>
                <a:lnTo>
                  <a:pt x="294" y="198"/>
                </a:lnTo>
                <a:lnTo>
                  <a:pt x="288" y="197"/>
                </a:lnTo>
                <a:lnTo>
                  <a:pt x="282" y="197"/>
                </a:lnTo>
                <a:lnTo>
                  <a:pt x="276" y="198"/>
                </a:lnTo>
                <a:lnTo>
                  <a:pt x="270" y="201"/>
                </a:lnTo>
                <a:lnTo>
                  <a:pt x="266" y="203"/>
                </a:lnTo>
                <a:lnTo>
                  <a:pt x="261" y="207"/>
                </a:lnTo>
                <a:lnTo>
                  <a:pt x="255" y="200"/>
                </a:lnTo>
                <a:lnTo>
                  <a:pt x="261" y="196"/>
                </a:lnTo>
                <a:lnTo>
                  <a:pt x="267" y="192"/>
                </a:lnTo>
                <a:lnTo>
                  <a:pt x="274" y="190"/>
                </a:lnTo>
                <a:lnTo>
                  <a:pt x="281" y="189"/>
                </a:lnTo>
                <a:lnTo>
                  <a:pt x="288" y="189"/>
                </a:lnTo>
                <a:lnTo>
                  <a:pt x="295" y="189"/>
                </a:lnTo>
                <a:lnTo>
                  <a:pt x="303" y="190"/>
                </a:lnTo>
                <a:lnTo>
                  <a:pt x="310" y="192"/>
                </a:lnTo>
                <a:lnTo>
                  <a:pt x="308" y="201"/>
                </a:lnTo>
                <a:close/>
                <a:moveTo>
                  <a:pt x="269" y="209"/>
                </a:moveTo>
                <a:lnTo>
                  <a:pt x="297" y="209"/>
                </a:lnTo>
                <a:lnTo>
                  <a:pt x="299" y="212"/>
                </a:lnTo>
                <a:lnTo>
                  <a:pt x="300" y="216"/>
                </a:lnTo>
                <a:lnTo>
                  <a:pt x="299" y="219"/>
                </a:lnTo>
                <a:lnTo>
                  <a:pt x="297" y="222"/>
                </a:lnTo>
                <a:lnTo>
                  <a:pt x="296" y="225"/>
                </a:lnTo>
                <a:lnTo>
                  <a:pt x="295" y="228"/>
                </a:lnTo>
                <a:lnTo>
                  <a:pt x="293" y="229"/>
                </a:lnTo>
                <a:lnTo>
                  <a:pt x="289" y="230"/>
                </a:lnTo>
                <a:lnTo>
                  <a:pt x="287" y="231"/>
                </a:lnTo>
                <a:lnTo>
                  <a:pt x="283" y="231"/>
                </a:lnTo>
                <a:lnTo>
                  <a:pt x="281" y="231"/>
                </a:lnTo>
                <a:lnTo>
                  <a:pt x="277" y="230"/>
                </a:lnTo>
                <a:lnTo>
                  <a:pt x="275" y="229"/>
                </a:lnTo>
                <a:lnTo>
                  <a:pt x="273" y="228"/>
                </a:lnTo>
                <a:lnTo>
                  <a:pt x="270" y="225"/>
                </a:lnTo>
                <a:lnTo>
                  <a:pt x="269" y="222"/>
                </a:lnTo>
                <a:lnTo>
                  <a:pt x="268" y="219"/>
                </a:lnTo>
                <a:lnTo>
                  <a:pt x="268" y="216"/>
                </a:lnTo>
                <a:lnTo>
                  <a:pt x="268" y="212"/>
                </a:lnTo>
                <a:lnTo>
                  <a:pt x="269" y="209"/>
                </a:lnTo>
                <a:lnTo>
                  <a:pt x="269" y="209"/>
                </a:lnTo>
                <a:close/>
                <a:moveTo>
                  <a:pt x="216" y="293"/>
                </a:moveTo>
                <a:lnTo>
                  <a:pt x="222" y="298"/>
                </a:lnTo>
                <a:lnTo>
                  <a:pt x="228" y="300"/>
                </a:lnTo>
                <a:lnTo>
                  <a:pt x="234" y="303"/>
                </a:lnTo>
                <a:lnTo>
                  <a:pt x="240" y="304"/>
                </a:lnTo>
                <a:lnTo>
                  <a:pt x="246" y="303"/>
                </a:lnTo>
                <a:lnTo>
                  <a:pt x="252" y="300"/>
                </a:lnTo>
                <a:lnTo>
                  <a:pt x="259" y="298"/>
                </a:lnTo>
                <a:lnTo>
                  <a:pt x="265" y="293"/>
                </a:lnTo>
                <a:lnTo>
                  <a:pt x="270" y="300"/>
                </a:lnTo>
                <a:lnTo>
                  <a:pt x="262" y="305"/>
                </a:lnTo>
                <a:lnTo>
                  <a:pt x="255" y="309"/>
                </a:lnTo>
                <a:lnTo>
                  <a:pt x="248" y="311"/>
                </a:lnTo>
                <a:lnTo>
                  <a:pt x="240" y="312"/>
                </a:lnTo>
                <a:lnTo>
                  <a:pt x="233" y="311"/>
                </a:lnTo>
                <a:lnTo>
                  <a:pt x="226" y="309"/>
                </a:lnTo>
                <a:lnTo>
                  <a:pt x="218" y="305"/>
                </a:lnTo>
                <a:lnTo>
                  <a:pt x="211" y="299"/>
                </a:lnTo>
                <a:lnTo>
                  <a:pt x="216" y="293"/>
                </a:lnTo>
                <a:close/>
                <a:moveTo>
                  <a:pt x="124" y="394"/>
                </a:moveTo>
                <a:lnTo>
                  <a:pt x="130" y="403"/>
                </a:lnTo>
                <a:lnTo>
                  <a:pt x="134" y="410"/>
                </a:lnTo>
                <a:lnTo>
                  <a:pt x="140" y="417"/>
                </a:lnTo>
                <a:lnTo>
                  <a:pt x="146" y="423"/>
                </a:lnTo>
                <a:lnTo>
                  <a:pt x="159" y="433"/>
                </a:lnTo>
                <a:lnTo>
                  <a:pt x="173" y="443"/>
                </a:lnTo>
                <a:lnTo>
                  <a:pt x="188" y="450"/>
                </a:lnTo>
                <a:lnTo>
                  <a:pt x="203" y="455"/>
                </a:lnTo>
                <a:lnTo>
                  <a:pt x="220" y="458"/>
                </a:lnTo>
                <a:lnTo>
                  <a:pt x="235" y="459"/>
                </a:lnTo>
                <a:lnTo>
                  <a:pt x="252" y="458"/>
                </a:lnTo>
                <a:lnTo>
                  <a:pt x="268" y="455"/>
                </a:lnTo>
                <a:lnTo>
                  <a:pt x="283" y="450"/>
                </a:lnTo>
                <a:lnTo>
                  <a:pt x="299" y="443"/>
                </a:lnTo>
                <a:lnTo>
                  <a:pt x="313" y="434"/>
                </a:lnTo>
                <a:lnTo>
                  <a:pt x="326" y="423"/>
                </a:lnTo>
                <a:lnTo>
                  <a:pt x="331" y="417"/>
                </a:lnTo>
                <a:lnTo>
                  <a:pt x="337" y="410"/>
                </a:lnTo>
                <a:lnTo>
                  <a:pt x="342" y="403"/>
                </a:lnTo>
                <a:lnTo>
                  <a:pt x="348" y="394"/>
                </a:lnTo>
                <a:lnTo>
                  <a:pt x="363" y="399"/>
                </a:lnTo>
                <a:lnTo>
                  <a:pt x="378" y="405"/>
                </a:lnTo>
                <a:lnTo>
                  <a:pt x="394" y="412"/>
                </a:lnTo>
                <a:lnTo>
                  <a:pt x="409" y="419"/>
                </a:lnTo>
                <a:lnTo>
                  <a:pt x="423" y="426"/>
                </a:lnTo>
                <a:lnTo>
                  <a:pt x="437" y="434"/>
                </a:lnTo>
                <a:lnTo>
                  <a:pt x="450" y="444"/>
                </a:lnTo>
                <a:lnTo>
                  <a:pt x="463" y="453"/>
                </a:lnTo>
                <a:lnTo>
                  <a:pt x="466" y="475"/>
                </a:lnTo>
                <a:lnTo>
                  <a:pt x="470" y="499"/>
                </a:lnTo>
                <a:lnTo>
                  <a:pt x="471" y="522"/>
                </a:lnTo>
                <a:lnTo>
                  <a:pt x="471" y="547"/>
                </a:lnTo>
                <a:lnTo>
                  <a:pt x="445" y="556"/>
                </a:lnTo>
                <a:lnTo>
                  <a:pt x="418" y="565"/>
                </a:lnTo>
                <a:lnTo>
                  <a:pt x="390" y="570"/>
                </a:lnTo>
                <a:lnTo>
                  <a:pt x="361" y="576"/>
                </a:lnTo>
                <a:lnTo>
                  <a:pt x="331" y="581"/>
                </a:lnTo>
                <a:lnTo>
                  <a:pt x="301" y="583"/>
                </a:lnTo>
                <a:lnTo>
                  <a:pt x="269" y="586"/>
                </a:lnTo>
                <a:lnTo>
                  <a:pt x="239" y="586"/>
                </a:lnTo>
                <a:lnTo>
                  <a:pt x="207" y="586"/>
                </a:lnTo>
                <a:lnTo>
                  <a:pt x="175" y="583"/>
                </a:lnTo>
                <a:lnTo>
                  <a:pt x="145" y="581"/>
                </a:lnTo>
                <a:lnTo>
                  <a:pt x="114" y="576"/>
                </a:lnTo>
                <a:lnTo>
                  <a:pt x="85" y="570"/>
                </a:lnTo>
                <a:lnTo>
                  <a:pt x="56" y="565"/>
                </a:lnTo>
                <a:lnTo>
                  <a:pt x="27" y="556"/>
                </a:lnTo>
                <a:lnTo>
                  <a:pt x="0" y="547"/>
                </a:lnTo>
                <a:lnTo>
                  <a:pt x="0" y="522"/>
                </a:lnTo>
                <a:lnTo>
                  <a:pt x="2" y="499"/>
                </a:lnTo>
                <a:lnTo>
                  <a:pt x="4" y="475"/>
                </a:lnTo>
                <a:lnTo>
                  <a:pt x="9" y="453"/>
                </a:lnTo>
                <a:lnTo>
                  <a:pt x="22" y="444"/>
                </a:lnTo>
                <a:lnTo>
                  <a:pt x="34" y="434"/>
                </a:lnTo>
                <a:lnTo>
                  <a:pt x="49" y="426"/>
                </a:lnTo>
                <a:lnTo>
                  <a:pt x="63" y="419"/>
                </a:lnTo>
                <a:lnTo>
                  <a:pt x="78" y="412"/>
                </a:lnTo>
                <a:lnTo>
                  <a:pt x="92" y="405"/>
                </a:lnTo>
                <a:lnTo>
                  <a:pt x="108" y="399"/>
                </a:lnTo>
                <a:lnTo>
                  <a:pt x="124" y="394"/>
                </a:lnTo>
                <a:lnTo>
                  <a:pt x="124" y="394"/>
                </a:lnTo>
                <a:close/>
                <a:moveTo>
                  <a:pt x="133" y="190"/>
                </a:moveTo>
                <a:lnTo>
                  <a:pt x="138" y="216"/>
                </a:lnTo>
                <a:lnTo>
                  <a:pt x="145" y="242"/>
                </a:lnTo>
                <a:lnTo>
                  <a:pt x="149" y="254"/>
                </a:lnTo>
                <a:lnTo>
                  <a:pt x="154" y="265"/>
                </a:lnTo>
                <a:lnTo>
                  <a:pt x="159" y="277"/>
                </a:lnTo>
                <a:lnTo>
                  <a:pt x="165" y="288"/>
                </a:lnTo>
                <a:lnTo>
                  <a:pt x="171" y="298"/>
                </a:lnTo>
                <a:lnTo>
                  <a:pt x="178" y="308"/>
                </a:lnTo>
                <a:lnTo>
                  <a:pt x="186" y="317"/>
                </a:lnTo>
                <a:lnTo>
                  <a:pt x="194" y="325"/>
                </a:lnTo>
                <a:lnTo>
                  <a:pt x="203" y="332"/>
                </a:lnTo>
                <a:lnTo>
                  <a:pt x="213" y="338"/>
                </a:lnTo>
                <a:lnTo>
                  <a:pt x="225" y="344"/>
                </a:lnTo>
                <a:lnTo>
                  <a:pt x="236" y="347"/>
                </a:lnTo>
                <a:lnTo>
                  <a:pt x="238" y="347"/>
                </a:lnTo>
                <a:lnTo>
                  <a:pt x="241" y="347"/>
                </a:lnTo>
                <a:lnTo>
                  <a:pt x="243" y="347"/>
                </a:lnTo>
                <a:lnTo>
                  <a:pt x="243" y="349"/>
                </a:lnTo>
                <a:lnTo>
                  <a:pt x="243" y="349"/>
                </a:lnTo>
                <a:lnTo>
                  <a:pt x="255" y="344"/>
                </a:lnTo>
                <a:lnTo>
                  <a:pt x="265" y="338"/>
                </a:lnTo>
                <a:lnTo>
                  <a:pt x="274" y="332"/>
                </a:lnTo>
                <a:lnTo>
                  <a:pt x="282" y="325"/>
                </a:lnTo>
                <a:lnTo>
                  <a:pt x="290" y="318"/>
                </a:lnTo>
                <a:lnTo>
                  <a:pt x="297" y="310"/>
                </a:lnTo>
                <a:lnTo>
                  <a:pt x="303" y="302"/>
                </a:lnTo>
                <a:lnTo>
                  <a:pt x="309" y="292"/>
                </a:lnTo>
                <a:lnTo>
                  <a:pt x="315" y="283"/>
                </a:lnTo>
                <a:lnTo>
                  <a:pt x="320" y="273"/>
                </a:lnTo>
                <a:lnTo>
                  <a:pt x="323" y="263"/>
                </a:lnTo>
                <a:lnTo>
                  <a:pt x="328" y="252"/>
                </a:lnTo>
                <a:lnTo>
                  <a:pt x="334" y="230"/>
                </a:lnTo>
                <a:lnTo>
                  <a:pt x="338" y="207"/>
                </a:lnTo>
                <a:lnTo>
                  <a:pt x="328" y="164"/>
                </a:lnTo>
                <a:lnTo>
                  <a:pt x="315" y="167"/>
                </a:lnTo>
                <a:lnTo>
                  <a:pt x="296" y="169"/>
                </a:lnTo>
                <a:lnTo>
                  <a:pt x="273" y="170"/>
                </a:lnTo>
                <a:lnTo>
                  <a:pt x="247" y="171"/>
                </a:lnTo>
                <a:lnTo>
                  <a:pt x="233" y="170"/>
                </a:lnTo>
                <a:lnTo>
                  <a:pt x="220" y="169"/>
                </a:lnTo>
                <a:lnTo>
                  <a:pt x="206" y="168"/>
                </a:lnTo>
                <a:lnTo>
                  <a:pt x="193" y="164"/>
                </a:lnTo>
                <a:lnTo>
                  <a:pt x="180" y="161"/>
                </a:lnTo>
                <a:lnTo>
                  <a:pt x="168" y="156"/>
                </a:lnTo>
                <a:lnTo>
                  <a:pt x="158" y="149"/>
                </a:lnTo>
                <a:lnTo>
                  <a:pt x="147" y="142"/>
                </a:lnTo>
                <a:lnTo>
                  <a:pt x="142" y="153"/>
                </a:lnTo>
                <a:lnTo>
                  <a:pt x="139" y="164"/>
                </a:lnTo>
                <a:lnTo>
                  <a:pt x="135" y="177"/>
                </a:lnTo>
                <a:lnTo>
                  <a:pt x="133" y="190"/>
                </a:lnTo>
                <a:lnTo>
                  <a:pt x="133" y="1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9" name="Google Shape;1009;p37"/>
          <p:cNvSpPr/>
          <p:nvPr/>
        </p:nvSpPr>
        <p:spPr>
          <a:xfrm>
            <a:off x="2991280" y="1997290"/>
            <a:ext cx="232153" cy="260846"/>
          </a:xfrm>
          <a:custGeom>
            <a:rect b="b" l="l" r="r" t="t"/>
            <a:pathLst>
              <a:path extrusionOk="0" h="600" w="535">
                <a:moveTo>
                  <a:pt x="396" y="129"/>
                </a:moveTo>
                <a:lnTo>
                  <a:pt x="396" y="129"/>
                </a:lnTo>
                <a:lnTo>
                  <a:pt x="396" y="137"/>
                </a:lnTo>
                <a:lnTo>
                  <a:pt x="396" y="137"/>
                </a:lnTo>
                <a:lnTo>
                  <a:pt x="395" y="142"/>
                </a:lnTo>
                <a:lnTo>
                  <a:pt x="395" y="148"/>
                </a:lnTo>
                <a:lnTo>
                  <a:pt x="394" y="154"/>
                </a:lnTo>
                <a:lnTo>
                  <a:pt x="398" y="155"/>
                </a:lnTo>
                <a:lnTo>
                  <a:pt x="401" y="156"/>
                </a:lnTo>
                <a:lnTo>
                  <a:pt x="401" y="156"/>
                </a:lnTo>
                <a:lnTo>
                  <a:pt x="403" y="159"/>
                </a:lnTo>
                <a:lnTo>
                  <a:pt x="406" y="161"/>
                </a:lnTo>
                <a:lnTo>
                  <a:pt x="407" y="163"/>
                </a:lnTo>
                <a:lnTo>
                  <a:pt x="408" y="168"/>
                </a:lnTo>
                <a:lnTo>
                  <a:pt x="411" y="176"/>
                </a:lnTo>
                <a:lnTo>
                  <a:pt x="411" y="186"/>
                </a:lnTo>
                <a:lnTo>
                  <a:pt x="409" y="198"/>
                </a:lnTo>
                <a:lnTo>
                  <a:pt x="407" y="210"/>
                </a:lnTo>
                <a:lnTo>
                  <a:pt x="405" y="221"/>
                </a:lnTo>
                <a:lnTo>
                  <a:pt x="403" y="227"/>
                </a:lnTo>
                <a:lnTo>
                  <a:pt x="399" y="232"/>
                </a:lnTo>
                <a:lnTo>
                  <a:pt x="393" y="238"/>
                </a:lnTo>
                <a:lnTo>
                  <a:pt x="386" y="243"/>
                </a:lnTo>
                <a:lnTo>
                  <a:pt x="380" y="247"/>
                </a:lnTo>
                <a:lnTo>
                  <a:pt x="374" y="265"/>
                </a:lnTo>
                <a:lnTo>
                  <a:pt x="367" y="283"/>
                </a:lnTo>
                <a:lnTo>
                  <a:pt x="362" y="291"/>
                </a:lnTo>
                <a:lnTo>
                  <a:pt x="359" y="298"/>
                </a:lnTo>
                <a:lnTo>
                  <a:pt x="353" y="306"/>
                </a:lnTo>
                <a:lnTo>
                  <a:pt x="347" y="313"/>
                </a:lnTo>
                <a:lnTo>
                  <a:pt x="341" y="319"/>
                </a:lnTo>
                <a:lnTo>
                  <a:pt x="335" y="325"/>
                </a:lnTo>
                <a:lnTo>
                  <a:pt x="327" y="331"/>
                </a:lnTo>
                <a:lnTo>
                  <a:pt x="320" y="336"/>
                </a:lnTo>
                <a:lnTo>
                  <a:pt x="311" y="339"/>
                </a:lnTo>
                <a:lnTo>
                  <a:pt x="301" y="343"/>
                </a:lnTo>
                <a:lnTo>
                  <a:pt x="292" y="346"/>
                </a:lnTo>
                <a:lnTo>
                  <a:pt x="281" y="348"/>
                </a:lnTo>
                <a:lnTo>
                  <a:pt x="278" y="348"/>
                </a:lnTo>
                <a:lnTo>
                  <a:pt x="273" y="348"/>
                </a:lnTo>
                <a:lnTo>
                  <a:pt x="267" y="348"/>
                </a:lnTo>
                <a:lnTo>
                  <a:pt x="264" y="348"/>
                </a:lnTo>
                <a:lnTo>
                  <a:pt x="264" y="348"/>
                </a:lnTo>
                <a:lnTo>
                  <a:pt x="253" y="346"/>
                </a:lnTo>
                <a:lnTo>
                  <a:pt x="244" y="344"/>
                </a:lnTo>
                <a:lnTo>
                  <a:pt x="234" y="340"/>
                </a:lnTo>
                <a:lnTo>
                  <a:pt x="225" y="337"/>
                </a:lnTo>
                <a:lnTo>
                  <a:pt x="218" y="332"/>
                </a:lnTo>
                <a:lnTo>
                  <a:pt x="210" y="328"/>
                </a:lnTo>
                <a:lnTo>
                  <a:pt x="203" y="322"/>
                </a:lnTo>
                <a:lnTo>
                  <a:pt x="197" y="316"/>
                </a:lnTo>
                <a:lnTo>
                  <a:pt x="191" y="309"/>
                </a:lnTo>
                <a:lnTo>
                  <a:pt x="185" y="302"/>
                </a:lnTo>
                <a:lnTo>
                  <a:pt x="180" y="294"/>
                </a:lnTo>
                <a:lnTo>
                  <a:pt x="176" y="285"/>
                </a:lnTo>
                <a:lnTo>
                  <a:pt x="168" y="268"/>
                </a:lnTo>
                <a:lnTo>
                  <a:pt x="162" y="250"/>
                </a:lnTo>
                <a:lnTo>
                  <a:pt x="155" y="247"/>
                </a:lnTo>
                <a:lnTo>
                  <a:pt x="148" y="241"/>
                </a:lnTo>
                <a:lnTo>
                  <a:pt x="141" y="235"/>
                </a:lnTo>
                <a:lnTo>
                  <a:pt x="136" y="228"/>
                </a:lnTo>
                <a:lnTo>
                  <a:pt x="134" y="222"/>
                </a:lnTo>
                <a:lnTo>
                  <a:pt x="131" y="213"/>
                </a:lnTo>
                <a:lnTo>
                  <a:pt x="130" y="200"/>
                </a:lnTo>
                <a:lnTo>
                  <a:pt x="129" y="188"/>
                </a:lnTo>
                <a:lnTo>
                  <a:pt x="129" y="178"/>
                </a:lnTo>
                <a:lnTo>
                  <a:pt x="130" y="169"/>
                </a:lnTo>
                <a:lnTo>
                  <a:pt x="131" y="166"/>
                </a:lnTo>
                <a:lnTo>
                  <a:pt x="132" y="162"/>
                </a:lnTo>
                <a:lnTo>
                  <a:pt x="135" y="160"/>
                </a:lnTo>
                <a:lnTo>
                  <a:pt x="137" y="159"/>
                </a:lnTo>
                <a:lnTo>
                  <a:pt x="141" y="156"/>
                </a:lnTo>
                <a:lnTo>
                  <a:pt x="144" y="156"/>
                </a:lnTo>
                <a:lnTo>
                  <a:pt x="143" y="143"/>
                </a:lnTo>
                <a:lnTo>
                  <a:pt x="142" y="133"/>
                </a:lnTo>
                <a:lnTo>
                  <a:pt x="142" y="129"/>
                </a:lnTo>
                <a:lnTo>
                  <a:pt x="143" y="129"/>
                </a:lnTo>
                <a:lnTo>
                  <a:pt x="142" y="115"/>
                </a:lnTo>
                <a:lnTo>
                  <a:pt x="143" y="103"/>
                </a:lnTo>
                <a:lnTo>
                  <a:pt x="144" y="92"/>
                </a:lnTo>
                <a:lnTo>
                  <a:pt x="145" y="81"/>
                </a:lnTo>
                <a:lnTo>
                  <a:pt x="148" y="70"/>
                </a:lnTo>
                <a:lnTo>
                  <a:pt x="151" y="62"/>
                </a:lnTo>
                <a:lnTo>
                  <a:pt x="156" y="53"/>
                </a:lnTo>
                <a:lnTo>
                  <a:pt x="161" y="46"/>
                </a:lnTo>
                <a:lnTo>
                  <a:pt x="166" y="39"/>
                </a:lnTo>
                <a:lnTo>
                  <a:pt x="172" y="33"/>
                </a:lnTo>
                <a:lnTo>
                  <a:pt x="178" y="27"/>
                </a:lnTo>
                <a:lnTo>
                  <a:pt x="185" y="22"/>
                </a:lnTo>
                <a:lnTo>
                  <a:pt x="192" y="18"/>
                </a:lnTo>
                <a:lnTo>
                  <a:pt x="199" y="14"/>
                </a:lnTo>
                <a:lnTo>
                  <a:pt x="207" y="11"/>
                </a:lnTo>
                <a:lnTo>
                  <a:pt x="215" y="8"/>
                </a:lnTo>
                <a:lnTo>
                  <a:pt x="232" y="4"/>
                </a:lnTo>
                <a:lnTo>
                  <a:pt x="249" y="1"/>
                </a:lnTo>
                <a:lnTo>
                  <a:pt x="266" y="0"/>
                </a:lnTo>
                <a:lnTo>
                  <a:pt x="284" y="0"/>
                </a:lnTo>
                <a:lnTo>
                  <a:pt x="301" y="2"/>
                </a:lnTo>
                <a:lnTo>
                  <a:pt x="318" y="6"/>
                </a:lnTo>
                <a:lnTo>
                  <a:pt x="334" y="12"/>
                </a:lnTo>
                <a:lnTo>
                  <a:pt x="348" y="18"/>
                </a:lnTo>
                <a:lnTo>
                  <a:pt x="361" y="25"/>
                </a:lnTo>
                <a:lnTo>
                  <a:pt x="373" y="33"/>
                </a:lnTo>
                <a:lnTo>
                  <a:pt x="378" y="38"/>
                </a:lnTo>
                <a:lnTo>
                  <a:pt x="381" y="42"/>
                </a:lnTo>
                <a:lnTo>
                  <a:pt x="385" y="47"/>
                </a:lnTo>
                <a:lnTo>
                  <a:pt x="388" y="52"/>
                </a:lnTo>
                <a:lnTo>
                  <a:pt x="391" y="60"/>
                </a:lnTo>
                <a:lnTo>
                  <a:pt x="393" y="68"/>
                </a:lnTo>
                <a:lnTo>
                  <a:pt x="395" y="78"/>
                </a:lnTo>
                <a:lnTo>
                  <a:pt x="396" y="87"/>
                </a:lnTo>
                <a:lnTo>
                  <a:pt x="398" y="107"/>
                </a:lnTo>
                <a:lnTo>
                  <a:pt x="396" y="129"/>
                </a:lnTo>
                <a:close/>
                <a:moveTo>
                  <a:pt x="259" y="383"/>
                </a:moveTo>
                <a:lnTo>
                  <a:pt x="250" y="398"/>
                </a:lnTo>
                <a:lnTo>
                  <a:pt x="260" y="405"/>
                </a:lnTo>
                <a:lnTo>
                  <a:pt x="240" y="507"/>
                </a:lnTo>
                <a:lnTo>
                  <a:pt x="229" y="492"/>
                </a:lnTo>
                <a:lnTo>
                  <a:pt x="218" y="474"/>
                </a:lnTo>
                <a:lnTo>
                  <a:pt x="207" y="456"/>
                </a:lnTo>
                <a:lnTo>
                  <a:pt x="198" y="434"/>
                </a:lnTo>
                <a:lnTo>
                  <a:pt x="190" y="414"/>
                </a:lnTo>
                <a:lnTo>
                  <a:pt x="184" y="392"/>
                </a:lnTo>
                <a:lnTo>
                  <a:pt x="178" y="371"/>
                </a:lnTo>
                <a:lnTo>
                  <a:pt x="176" y="350"/>
                </a:lnTo>
                <a:lnTo>
                  <a:pt x="156" y="357"/>
                </a:lnTo>
                <a:lnTo>
                  <a:pt x="136" y="364"/>
                </a:lnTo>
                <a:lnTo>
                  <a:pt x="117" y="371"/>
                </a:lnTo>
                <a:lnTo>
                  <a:pt x="98" y="379"/>
                </a:lnTo>
                <a:lnTo>
                  <a:pt x="63" y="397"/>
                </a:lnTo>
                <a:lnTo>
                  <a:pt x="28" y="417"/>
                </a:lnTo>
                <a:lnTo>
                  <a:pt x="20" y="436"/>
                </a:lnTo>
                <a:lnTo>
                  <a:pt x="14" y="454"/>
                </a:lnTo>
                <a:lnTo>
                  <a:pt x="9" y="473"/>
                </a:lnTo>
                <a:lnTo>
                  <a:pt x="6" y="493"/>
                </a:lnTo>
                <a:lnTo>
                  <a:pt x="2" y="529"/>
                </a:lnTo>
                <a:lnTo>
                  <a:pt x="0" y="565"/>
                </a:lnTo>
                <a:lnTo>
                  <a:pt x="35" y="573"/>
                </a:lnTo>
                <a:lnTo>
                  <a:pt x="69" y="580"/>
                </a:lnTo>
                <a:lnTo>
                  <a:pt x="104" y="586"/>
                </a:lnTo>
                <a:lnTo>
                  <a:pt x="138" y="590"/>
                </a:lnTo>
                <a:lnTo>
                  <a:pt x="172" y="594"/>
                </a:lnTo>
                <a:lnTo>
                  <a:pt x="206" y="598"/>
                </a:lnTo>
                <a:lnTo>
                  <a:pt x="239" y="599"/>
                </a:lnTo>
                <a:lnTo>
                  <a:pt x="273" y="600"/>
                </a:lnTo>
                <a:lnTo>
                  <a:pt x="306" y="599"/>
                </a:lnTo>
                <a:lnTo>
                  <a:pt x="339" y="598"/>
                </a:lnTo>
                <a:lnTo>
                  <a:pt x="372" y="595"/>
                </a:lnTo>
                <a:lnTo>
                  <a:pt x="405" y="590"/>
                </a:lnTo>
                <a:lnTo>
                  <a:pt x="438" y="586"/>
                </a:lnTo>
                <a:lnTo>
                  <a:pt x="470" y="580"/>
                </a:lnTo>
                <a:lnTo>
                  <a:pt x="502" y="573"/>
                </a:lnTo>
                <a:lnTo>
                  <a:pt x="535" y="565"/>
                </a:lnTo>
                <a:lnTo>
                  <a:pt x="533" y="529"/>
                </a:lnTo>
                <a:lnTo>
                  <a:pt x="529" y="493"/>
                </a:lnTo>
                <a:lnTo>
                  <a:pt x="526" y="473"/>
                </a:lnTo>
                <a:lnTo>
                  <a:pt x="521" y="454"/>
                </a:lnTo>
                <a:lnTo>
                  <a:pt x="515" y="436"/>
                </a:lnTo>
                <a:lnTo>
                  <a:pt x="506" y="417"/>
                </a:lnTo>
                <a:lnTo>
                  <a:pt x="490" y="406"/>
                </a:lnTo>
                <a:lnTo>
                  <a:pt x="474" y="397"/>
                </a:lnTo>
                <a:lnTo>
                  <a:pt x="457" y="387"/>
                </a:lnTo>
                <a:lnTo>
                  <a:pt x="439" y="379"/>
                </a:lnTo>
                <a:lnTo>
                  <a:pt x="420" y="371"/>
                </a:lnTo>
                <a:lnTo>
                  <a:pt x="401" y="364"/>
                </a:lnTo>
                <a:lnTo>
                  <a:pt x="380" y="357"/>
                </a:lnTo>
                <a:lnTo>
                  <a:pt x="359" y="350"/>
                </a:lnTo>
                <a:lnTo>
                  <a:pt x="357" y="370"/>
                </a:lnTo>
                <a:lnTo>
                  <a:pt x="353" y="390"/>
                </a:lnTo>
                <a:lnTo>
                  <a:pt x="348" y="410"/>
                </a:lnTo>
                <a:lnTo>
                  <a:pt x="341" y="430"/>
                </a:lnTo>
                <a:lnTo>
                  <a:pt x="334" y="448"/>
                </a:lnTo>
                <a:lnTo>
                  <a:pt x="326" y="467"/>
                </a:lnTo>
                <a:lnTo>
                  <a:pt x="317" y="484"/>
                </a:lnTo>
                <a:lnTo>
                  <a:pt x="305" y="501"/>
                </a:lnTo>
                <a:lnTo>
                  <a:pt x="286" y="405"/>
                </a:lnTo>
                <a:lnTo>
                  <a:pt x="297" y="398"/>
                </a:lnTo>
                <a:lnTo>
                  <a:pt x="288" y="383"/>
                </a:lnTo>
                <a:lnTo>
                  <a:pt x="259" y="383"/>
                </a:lnTo>
                <a:close/>
                <a:moveTo>
                  <a:pt x="186" y="201"/>
                </a:moveTo>
                <a:lnTo>
                  <a:pt x="191" y="221"/>
                </a:lnTo>
                <a:lnTo>
                  <a:pt x="196" y="241"/>
                </a:lnTo>
                <a:lnTo>
                  <a:pt x="203" y="259"/>
                </a:lnTo>
                <a:lnTo>
                  <a:pt x="212" y="276"/>
                </a:lnTo>
                <a:lnTo>
                  <a:pt x="217" y="283"/>
                </a:lnTo>
                <a:lnTo>
                  <a:pt x="223" y="290"/>
                </a:lnTo>
                <a:lnTo>
                  <a:pt x="229" y="296"/>
                </a:lnTo>
                <a:lnTo>
                  <a:pt x="234" y="301"/>
                </a:lnTo>
                <a:lnTo>
                  <a:pt x="242" y="305"/>
                </a:lnTo>
                <a:lnTo>
                  <a:pt x="250" y="309"/>
                </a:lnTo>
                <a:lnTo>
                  <a:pt x="258" y="311"/>
                </a:lnTo>
                <a:lnTo>
                  <a:pt x="267" y="312"/>
                </a:lnTo>
                <a:lnTo>
                  <a:pt x="267" y="312"/>
                </a:lnTo>
                <a:lnTo>
                  <a:pt x="270" y="312"/>
                </a:lnTo>
                <a:lnTo>
                  <a:pt x="273" y="312"/>
                </a:lnTo>
                <a:lnTo>
                  <a:pt x="276" y="312"/>
                </a:lnTo>
                <a:lnTo>
                  <a:pt x="277" y="312"/>
                </a:lnTo>
                <a:lnTo>
                  <a:pt x="286" y="311"/>
                </a:lnTo>
                <a:lnTo>
                  <a:pt x="294" y="308"/>
                </a:lnTo>
                <a:lnTo>
                  <a:pt x="303" y="304"/>
                </a:lnTo>
                <a:lnTo>
                  <a:pt x="310" y="299"/>
                </a:lnTo>
                <a:lnTo>
                  <a:pt x="315" y="295"/>
                </a:lnTo>
                <a:lnTo>
                  <a:pt x="321" y="288"/>
                </a:lnTo>
                <a:lnTo>
                  <a:pt x="326" y="281"/>
                </a:lnTo>
                <a:lnTo>
                  <a:pt x="331" y="274"/>
                </a:lnTo>
                <a:lnTo>
                  <a:pt x="339" y="257"/>
                </a:lnTo>
                <a:lnTo>
                  <a:pt x="345" y="238"/>
                </a:lnTo>
                <a:lnTo>
                  <a:pt x="350" y="218"/>
                </a:lnTo>
                <a:lnTo>
                  <a:pt x="353" y="197"/>
                </a:lnTo>
                <a:lnTo>
                  <a:pt x="350" y="198"/>
                </a:lnTo>
                <a:lnTo>
                  <a:pt x="352" y="182"/>
                </a:lnTo>
                <a:lnTo>
                  <a:pt x="352" y="166"/>
                </a:lnTo>
                <a:lnTo>
                  <a:pt x="351" y="149"/>
                </a:lnTo>
                <a:lnTo>
                  <a:pt x="347" y="133"/>
                </a:lnTo>
                <a:lnTo>
                  <a:pt x="339" y="135"/>
                </a:lnTo>
                <a:lnTo>
                  <a:pt x="327" y="139"/>
                </a:lnTo>
                <a:lnTo>
                  <a:pt x="313" y="143"/>
                </a:lnTo>
                <a:lnTo>
                  <a:pt x="294" y="146"/>
                </a:lnTo>
                <a:lnTo>
                  <a:pt x="284" y="147"/>
                </a:lnTo>
                <a:lnTo>
                  <a:pt x="273" y="147"/>
                </a:lnTo>
                <a:lnTo>
                  <a:pt x="261" y="147"/>
                </a:lnTo>
                <a:lnTo>
                  <a:pt x="249" y="146"/>
                </a:lnTo>
                <a:lnTo>
                  <a:pt x="236" y="144"/>
                </a:lnTo>
                <a:lnTo>
                  <a:pt x="223" y="141"/>
                </a:lnTo>
                <a:lnTo>
                  <a:pt x="209" y="137"/>
                </a:lnTo>
                <a:lnTo>
                  <a:pt x="195" y="132"/>
                </a:lnTo>
                <a:lnTo>
                  <a:pt x="191" y="141"/>
                </a:lnTo>
                <a:lnTo>
                  <a:pt x="188" y="150"/>
                </a:lnTo>
                <a:lnTo>
                  <a:pt x="186" y="159"/>
                </a:lnTo>
                <a:lnTo>
                  <a:pt x="185" y="167"/>
                </a:lnTo>
                <a:lnTo>
                  <a:pt x="185" y="182"/>
                </a:lnTo>
                <a:lnTo>
                  <a:pt x="188" y="201"/>
                </a:lnTo>
                <a:lnTo>
                  <a:pt x="186" y="2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0" name="Google Shape;1010;p37"/>
          <p:cNvSpPr/>
          <p:nvPr/>
        </p:nvSpPr>
        <p:spPr>
          <a:xfrm>
            <a:off x="3799900" y="2012940"/>
            <a:ext cx="260846" cy="237370"/>
          </a:xfrm>
          <a:custGeom>
            <a:rect b="b" l="l" r="r" t="t"/>
            <a:pathLst>
              <a:path extrusionOk="0" h="544" w="598">
                <a:moveTo>
                  <a:pt x="100" y="461"/>
                </a:moveTo>
                <a:lnTo>
                  <a:pt x="100" y="469"/>
                </a:lnTo>
                <a:lnTo>
                  <a:pt x="100" y="478"/>
                </a:lnTo>
                <a:lnTo>
                  <a:pt x="100" y="488"/>
                </a:lnTo>
                <a:lnTo>
                  <a:pt x="100" y="496"/>
                </a:lnTo>
                <a:lnTo>
                  <a:pt x="106" y="496"/>
                </a:lnTo>
                <a:lnTo>
                  <a:pt x="111" y="496"/>
                </a:lnTo>
                <a:lnTo>
                  <a:pt x="117" y="496"/>
                </a:lnTo>
                <a:lnTo>
                  <a:pt x="123" y="496"/>
                </a:lnTo>
                <a:lnTo>
                  <a:pt x="123" y="486"/>
                </a:lnTo>
                <a:lnTo>
                  <a:pt x="123" y="478"/>
                </a:lnTo>
                <a:lnTo>
                  <a:pt x="123" y="469"/>
                </a:lnTo>
                <a:lnTo>
                  <a:pt x="123" y="461"/>
                </a:lnTo>
                <a:lnTo>
                  <a:pt x="117" y="461"/>
                </a:lnTo>
                <a:lnTo>
                  <a:pt x="111" y="461"/>
                </a:lnTo>
                <a:lnTo>
                  <a:pt x="106" y="461"/>
                </a:lnTo>
                <a:lnTo>
                  <a:pt x="100" y="461"/>
                </a:lnTo>
                <a:close/>
                <a:moveTo>
                  <a:pt x="100" y="398"/>
                </a:moveTo>
                <a:lnTo>
                  <a:pt x="100" y="407"/>
                </a:lnTo>
                <a:lnTo>
                  <a:pt x="100" y="416"/>
                </a:lnTo>
                <a:lnTo>
                  <a:pt x="100" y="424"/>
                </a:lnTo>
                <a:lnTo>
                  <a:pt x="100" y="434"/>
                </a:lnTo>
                <a:lnTo>
                  <a:pt x="106" y="434"/>
                </a:lnTo>
                <a:lnTo>
                  <a:pt x="111" y="434"/>
                </a:lnTo>
                <a:lnTo>
                  <a:pt x="117" y="432"/>
                </a:lnTo>
                <a:lnTo>
                  <a:pt x="123" y="432"/>
                </a:lnTo>
                <a:lnTo>
                  <a:pt x="123" y="424"/>
                </a:lnTo>
                <a:lnTo>
                  <a:pt x="123" y="415"/>
                </a:lnTo>
                <a:lnTo>
                  <a:pt x="123" y="405"/>
                </a:lnTo>
                <a:lnTo>
                  <a:pt x="123" y="397"/>
                </a:lnTo>
                <a:lnTo>
                  <a:pt x="117" y="397"/>
                </a:lnTo>
                <a:lnTo>
                  <a:pt x="111" y="397"/>
                </a:lnTo>
                <a:lnTo>
                  <a:pt x="106" y="397"/>
                </a:lnTo>
                <a:lnTo>
                  <a:pt x="100" y="398"/>
                </a:lnTo>
                <a:lnTo>
                  <a:pt x="100" y="398"/>
                </a:lnTo>
                <a:close/>
                <a:moveTo>
                  <a:pt x="100" y="335"/>
                </a:moveTo>
                <a:lnTo>
                  <a:pt x="100" y="344"/>
                </a:lnTo>
                <a:lnTo>
                  <a:pt x="100" y="353"/>
                </a:lnTo>
                <a:lnTo>
                  <a:pt x="100" y="362"/>
                </a:lnTo>
                <a:lnTo>
                  <a:pt x="100" y="371"/>
                </a:lnTo>
                <a:lnTo>
                  <a:pt x="106" y="370"/>
                </a:lnTo>
                <a:lnTo>
                  <a:pt x="111" y="370"/>
                </a:lnTo>
                <a:lnTo>
                  <a:pt x="117" y="370"/>
                </a:lnTo>
                <a:lnTo>
                  <a:pt x="123" y="370"/>
                </a:lnTo>
                <a:lnTo>
                  <a:pt x="123" y="361"/>
                </a:lnTo>
                <a:lnTo>
                  <a:pt x="123" y="351"/>
                </a:lnTo>
                <a:lnTo>
                  <a:pt x="123" y="343"/>
                </a:lnTo>
                <a:lnTo>
                  <a:pt x="123" y="334"/>
                </a:lnTo>
                <a:lnTo>
                  <a:pt x="117" y="334"/>
                </a:lnTo>
                <a:lnTo>
                  <a:pt x="111" y="335"/>
                </a:lnTo>
                <a:lnTo>
                  <a:pt x="106" y="335"/>
                </a:lnTo>
                <a:lnTo>
                  <a:pt x="100" y="335"/>
                </a:lnTo>
                <a:lnTo>
                  <a:pt x="100" y="335"/>
                </a:lnTo>
                <a:close/>
                <a:moveTo>
                  <a:pt x="100" y="211"/>
                </a:moveTo>
                <a:lnTo>
                  <a:pt x="100" y="219"/>
                </a:lnTo>
                <a:lnTo>
                  <a:pt x="100" y="228"/>
                </a:lnTo>
                <a:lnTo>
                  <a:pt x="100" y="236"/>
                </a:lnTo>
                <a:lnTo>
                  <a:pt x="100" y="246"/>
                </a:lnTo>
                <a:lnTo>
                  <a:pt x="106" y="245"/>
                </a:lnTo>
                <a:lnTo>
                  <a:pt x="111" y="245"/>
                </a:lnTo>
                <a:lnTo>
                  <a:pt x="117" y="243"/>
                </a:lnTo>
                <a:lnTo>
                  <a:pt x="123" y="243"/>
                </a:lnTo>
                <a:lnTo>
                  <a:pt x="123" y="234"/>
                </a:lnTo>
                <a:lnTo>
                  <a:pt x="123" y="226"/>
                </a:lnTo>
                <a:lnTo>
                  <a:pt x="123" y="216"/>
                </a:lnTo>
                <a:lnTo>
                  <a:pt x="123" y="207"/>
                </a:lnTo>
                <a:lnTo>
                  <a:pt x="117" y="208"/>
                </a:lnTo>
                <a:lnTo>
                  <a:pt x="111" y="208"/>
                </a:lnTo>
                <a:lnTo>
                  <a:pt x="106" y="209"/>
                </a:lnTo>
                <a:lnTo>
                  <a:pt x="100" y="211"/>
                </a:lnTo>
                <a:lnTo>
                  <a:pt x="100" y="211"/>
                </a:lnTo>
                <a:close/>
                <a:moveTo>
                  <a:pt x="141" y="459"/>
                </a:moveTo>
                <a:lnTo>
                  <a:pt x="141" y="469"/>
                </a:lnTo>
                <a:lnTo>
                  <a:pt x="141" y="478"/>
                </a:lnTo>
                <a:lnTo>
                  <a:pt x="141" y="486"/>
                </a:lnTo>
                <a:lnTo>
                  <a:pt x="141" y="496"/>
                </a:lnTo>
                <a:lnTo>
                  <a:pt x="146" y="496"/>
                </a:lnTo>
                <a:lnTo>
                  <a:pt x="152" y="496"/>
                </a:lnTo>
                <a:lnTo>
                  <a:pt x="158" y="496"/>
                </a:lnTo>
                <a:lnTo>
                  <a:pt x="164" y="496"/>
                </a:lnTo>
                <a:lnTo>
                  <a:pt x="164" y="486"/>
                </a:lnTo>
                <a:lnTo>
                  <a:pt x="164" y="478"/>
                </a:lnTo>
                <a:lnTo>
                  <a:pt x="164" y="469"/>
                </a:lnTo>
                <a:lnTo>
                  <a:pt x="164" y="459"/>
                </a:lnTo>
                <a:lnTo>
                  <a:pt x="158" y="459"/>
                </a:lnTo>
                <a:lnTo>
                  <a:pt x="152" y="459"/>
                </a:lnTo>
                <a:lnTo>
                  <a:pt x="146" y="459"/>
                </a:lnTo>
                <a:lnTo>
                  <a:pt x="141" y="459"/>
                </a:lnTo>
                <a:lnTo>
                  <a:pt x="141" y="459"/>
                </a:lnTo>
                <a:close/>
                <a:moveTo>
                  <a:pt x="141" y="396"/>
                </a:moveTo>
                <a:lnTo>
                  <a:pt x="141" y="405"/>
                </a:lnTo>
                <a:lnTo>
                  <a:pt x="141" y="415"/>
                </a:lnTo>
                <a:lnTo>
                  <a:pt x="141" y="423"/>
                </a:lnTo>
                <a:lnTo>
                  <a:pt x="141" y="432"/>
                </a:lnTo>
                <a:lnTo>
                  <a:pt x="146" y="432"/>
                </a:lnTo>
                <a:lnTo>
                  <a:pt x="152" y="432"/>
                </a:lnTo>
                <a:lnTo>
                  <a:pt x="158" y="432"/>
                </a:lnTo>
                <a:lnTo>
                  <a:pt x="164" y="431"/>
                </a:lnTo>
                <a:lnTo>
                  <a:pt x="164" y="423"/>
                </a:lnTo>
                <a:lnTo>
                  <a:pt x="164" y="414"/>
                </a:lnTo>
                <a:lnTo>
                  <a:pt x="164" y="404"/>
                </a:lnTo>
                <a:lnTo>
                  <a:pt x="164" y="395"/>
                </a:lnTo>
                <a:lnTo>
                  <a:pt x="158" y="395"/>
                </a:lnTo>
                <a:lnTo>
                  <a:pt x="152" y="396"/>
                </a:lnTo>
                <a:lnTo>
                  <a:pt x="146" y="396"/>
                </a:lnTo>
                <a:lnTo>
                  <a:pt x="141" y="396"/>
                </a:lnTo>
                <a:lnTo>
                  <a:pt x="141" y="396"/>
                </a:lnTo>
                <a:close/>
                <a:moveTo>
                  <a:pt x="141" y="333"/>
                </a:moveTo>
                <a:lnTo>
                  <a:pt x="141" y="342"/>
                </a:lnTo>
                <a:lnTo>
                  <a:pt x="141" y="350"/>
                </a:lnTo>
                <a:lnTo>
                  <a:pt x="141" y="360"/>
                </a:lnTo>
                <a:lnTo>
                  <a:pt x="141" y="369"/>
                </a:lnTo>
                <a:lnTo>
                  <a:pt x="146" y="368"/>
                </a:lnTo>
                <a:lnTo>
                  <a:pt x="152" y="368"/>
                </a:lnTo>
                <a:lnTo>
                  <a:pt x="158" y="368"/>
                </a:lnTo>
                <a:lnTo>
                  <a:pt x="164" y="368"/>
                </a:lnTo>
                <a:lnTo>
                  <a:pt x="164" y="358"/>
                </a:lnTo>
                <a:lnTo>
                  <a:pt x="164" y="349"/>
                </a:lnTo>
                <a:lnTo>
                  <a:pt x="164" y="340"/>
                </a:lnTo>
                <a:lnTo>
                  <a:pt x="164" y="330"/>
                </a:lnTo>
                <a:lnTo>
                  <a:pt x="158" y="331"/>
                </a:lnTo>
                <a:lnTo>
                  <a:pt x="152" y="331"/>
                </a:lnTo>
                <a:lnTo>
                  <a:pt x="146" y="331"/>
                </a:lnTo>
                <a:lnTo>
                  <a:pt x="141" y="333"/>
                </a:lnTo>
                <a:lnTo>
                  <a:pt x="141" y="333"/>
                </a:lnTo>
                <a:close/>
                <a:moveTo>
                  <a:pt x="141" y="205"/>
                </a:moveTo>
                <a:lnTo>
                  <a:pt x="141" y="214"/>
                </a:lnTo>
                <a:lnTo>
                  <a:pt x="141" y="223"/>
                </a:lnTo>
                <a:lnTo>
                  <a:pt x="141" y="232"/>
                </a:lnTo>
                <a:lnTo>
                  <a:pt x="141" y="241"/>
                </a:lnTo>
                <a:lnTo>
                  <a:pt x="146" y="241"/>
                </a:lnTo>
                <a:lnTo>
                  <a:pt x="152" y="240"/>
                </a:lnTo>
                <a:lnTo>
                  <a:pt x="158" y="240"/>
                </a:lnTo>
                <a:lnTo>
                  <a:pt x="164" y="239"/>
                </a:lnTo>
                <a:lnTo>
                  <a:pt x="164" y="229"/>
                </a:lnTo>
                <a:lnTo>
                  <a:pt x="164" y="220"/>
                </a:lnTo>
                <a:lnTo>
                  <a:pt x="164" y="212"/>
                </a:lnTo>
                <a:lnTo>
                  <a:pt x="164" y="202"/>
                </a:lnTo>
                <a:lnTo>
                  <a:pt x="158" y="202"/>
                </a:lnTo>
                <a:lnTo>
                  <a:pt x="152" y="204"/>
                </a:lnTo>
                <a:lnTo>
                  <a:pt x="146" y="205"/>
                </a:lnTo>
                <a:lnTo>
                  <a:pt x="141" y="205"/>
                </a:lnTo>
                <a:lnTo>
                  <a:pt x="141" y="205"/>
                </a:lnTo>
                <a:close/>
                <a:moveTo>
                  <a:pt x="141" y="269"/>
                </a:moveTo>
                <a:lnTo>
                  <a:pt x="141" y="277"/>
                </a:lnTo>
                <a:lnTo>
                  <a:pt x="141" y="287"/>
                </a:lnTo>
                <a:lnTo>
                  <a:pt x="141" y="296"/>
                </a:lnTo>
                <a:lnTo>
                  <a:pt x="141" y="304"/>
                </a:lnTo>
                <a:lnTo>
                  <a:pt x="146" y="304"/>
                </a:lnTo>
                <a:lnTo>
                  <a:pt x="152" y="304"/>
                </a:lnTo>
                <a:lnTo>
                  <a:pt x="158" y="303"/>
                </a:lnTo>
                <a:lnTo>
                  <a:pt x="164" y="303"/>
                </a:lnTo>
                <a:lnTo>
                  <a:pt x="164" y="294"/>
                </a:lnTo>
                <a:lnTo>
                  <a:pt x="164" y="285"/>
                </a:lnTo>
                <a:lnTo>
                  <a:pt x="164" y="275"/>
                </a:lnTo>
                <a:lnTo>
                  <a:pt x="164" y="267"/>
                </a:lnTo>
                <a:lnTo>
                  <a:pt x="158" y="267"/>
                </a:lnTo>
                <a:lnTo>
                  <a:pt x="152" y="268"/>
                </a:lnTo>
                <a:lnTo>
                  <a:pt x="146" y="268"/>
                </a:lnTo>
                <a:lnTo>
                  <a:pt x="141" y="269"/>
                </a:lnTo>
                <a:lnTo>
                  <a:pt x="141" y="269"/>
                </a:lnTo>
                <a:close/>
                <a:moveTo>
                  <a:pt x="100" y="273"/>
                </a:moveTo>
                <a:lnTo>
                  <a:pt x="100" y="282"/>
                </a:lnTo>
                <a:lnTo>
                  <a:pt x="100" y="290"/>
                </a:lnTo>
                <a:lnTo>
                  <a:pt x="100" y="300"/>
                </a:lnTo>
                <a:lnTo>
                  <a:pt x="100" y="308"/>
                </a:lnTo>
                <a:lnTo>
                  <a:pt x="106" y="308"/>
                </a:lnTo>
                <a:lnTo>
                  <a:pt x="111" y="308"/>
                </a:lnTo>
                <a:lnTo>
                  <a:pt x="117" y="307"/>
                </a:lnTo>
                <a:lnTo>
                  <a:pt x="123" y="307"/>
                </a:lnTo>
                <a:lnTo>
                  <a:pt x="123" y="297"/>
                </a:lnTo>
                <a:lnTo>
                  <a:pt x="123" y="288"/>
                </a:lnTo>
                <a:lnTo>
                  <a:pt x="123" y="280"/>
                </a:lnTo>
                <a:lnTo>
                  <a:pt x="123" y="270"/>
                </a:lnTo>
                <a:lnTo>
                  <a:pt x="117" y="272"/>
                </a:lnTo>
                <a:lnTo>
                  <a:pt x="111" y="272"/>
                </a:lnTo>
                <a:lnTo>
                  <a:pt x="106" y="273"/>
                </a:lnTo>
                <a:lnTo>
                  <a:pt x="100" y="273"/>
                </a:lnTo>
                <a:lnTo>
                  <a:pt x="100" y="273"/>
                </a:lnTo>
                <a:close/>
                <a:moveTo>
                  <a:pt x="360" y="404"/>
                </a:moveTo>
                <a:lnTo>
                  <a:pt x="360" y="412"/>
                </a:lnTo>
                <a:lnTo>
                  <a:pt x="360" y="422"/>
                </a:lnTo>
                <a:lnTo>
                  <a:pt x="360" y="430"/>
                </a:lnTo>
                <a:lnTo>
                  <a:pt x="360" y="439"/>
                </a:lnTo>
                <a:lnTo>
                  <a:pt x="364" y="439"/>
                </a:lnTo>
                <a:lnTo>
                  <a:pt x="370" y="439"/>
                </a:lnTo>
                <a:lnTo>
                  <a:pt x="376" y="439"/>
                </a:lnTo>
                <a:lnTo>
                  <a:pt x="381" y="439"/>
                </a:lnTo>
                <a:lnTo>
                  <a:pt x="381" y="430"/>
                </a:lnTo>
                <a:lnTo>
                  <a:pt x="381" y="422"/>
                </a:lnTo>
                <a:lnTo>
                  <a:pt x="381" y="412"/>
                </a:lnTo>
                <a:lnTo>
                  <a:pt x="381" y="403"/>
                </a:lnTo>
                <a:lnTo>
                  <a:pt x="376" y="403"/>
                </a:lnTo>
                <a:lnTo>
                  <a:pt x="370" y="403"/>
                </a:lnTo>
                <a:lnTo>
                  <a:pt x="364" y="403"/>
                </a:lnTo>
                <a:lnTo>
                  <a:pt x="360" y="404"/>
                </a:lnTo>
                <a:close/>
                <a:moveTo>
                  <a:pt x="400" y="403"/>
                </a:moveTo>
                <a:lnTo>
                  <a:pt x="400" y="412"/>
                </a:lnTo>
                <a:lnTo>
                  <a:pt x="400" y="421"/>
                </a:lnTo>
                <a:lnTo>
                  <a:pt x="400" y="430"/>
                </a:lnTo>
                <a:lnTo>
                  <a:pt x="400" y="439"/>
                </a:lnTo>
                <a:lnTo>
                  <a:pt x="405" y="439"/>
                </a:lnTo>
                <a:lnTo>
                  <a:pt x="411" y="439"/>
                </a:lnTo>
                <a:lnTo>
                  <a:pt x="416" y="439"/>
                </a:lnTo>
                <a:lnTo>
                  <a:pt x="422" y="439"/>
                </a:lnTo>
                <a:lnTo>
                  <a:pt x="422" y="430"/>
                </a:lnTo>
                <a:lnTo>
                  <a:pt x="422" y="421"/>
                </a:lnTo>
                <a:lnTo>
                  <a:pt x="422" y="412"/>
                </a:lnTo>
                <a:lnTo>
                  <a:pt x="422" y="403"/>
                </a:lnTo>
                <a:lnTo>
                  <a:pt x="416" y="403"/>
                </a:lnTo>
                <a:lnTo>
                  <a:pt x="411" y="403"/>
                </a:lnTo>
                <a:lnTo>
                  <a:pt x="405" y="403"/>
                </a:lnTo>
                <a:lnTo>
                  <a:pt x="400" y="403"/>
                </a:lnTo>
                <a:lnTo>
                  <a:pt x="400" y="403"/>
                </a:lnTo>
                <a:close/>
                <a:moveTo>
                  <a:pt x="360" y="341"/>
                </a:moveTo>
                <a:lnTo>
                  <a:pt x="360" y="349"/>
                </a:lnTo>
                <a:lnTo>
                  <a:pt x="360" y="358"/>
                </a:lnTo>
                <a:lnTo>
                  <a:pt x="360" y="367"/>
                </a:lnTo>
                <a:lnTo>
                  <a:pt x="360" y="376"/>
                </a:lnTo>
                <a:lnTo>
                  <a:pt x="364" y="376"/>
                </a:lnTo>
                <a:lnTo>
                  <a:pt x="370" y="376"/>
                </a:lnTo>
                <a:lnTo>
                  <a:pt x="376" y="376"/>
                </a:lnTo>
                <a:lnTo>
                  <a:pt x="381" y="375"/>
                </a:lnTo>
                <a:lnTo>
                  <a:pt x="381" y="367"/>
                </a:lnTo>
                <a:lnTo>
                  <a:pt x="381" y="357"/>
                </a:lnTo>
                <a:lnTo>
                  <a:pt x="381" y="349"/>
                </a:lnTo>
                <a:lnTo>
                  <a:pt x="381" y="340"/>
                </a:lnTo>
                <a:lnTo>
                  <a:pt x="376" y="340"/>
                </a:lnTo>
                <a:lnTo>
                  <a:pt x="370" y="340"/>
                </a:lnTo>
                <a:lnTo>
                  <a:pt x="364" y="340"/>
                </a:lnTo>
                <a:lnTo>
                  <a:pt x="360" y="341"/>
                </a:lnTo>
                <a:lnTo>
                  <a:pt x="360" y="341"/>
                </a:lnTo>
                <a:close/>
                <a:moveTo>
                  <a:pt x="360" y="277"/>
                </a:moveTo>
                <a:lnTo>
                  <a:pt x="360" y="287"/>
                </a:lnTo>
                <a:lnTo>
                  <a:pt x="360" y="295"/>
                </a:lnTo>
                <a:lnTo>
                  <a:pt x="360" y="304"/>
                </a:lnTo>
                <a:lnTo>
                  <a:pt x="360" y="314"/>
                </a:lnTo>
                <a:lnTo>
                  <a:pt x="364" y="313"/>
                </a:lnTo>
                <a:lnTo>
                  <a:pt x="370" y="313"/>
                </a:lnTo>
                <a:lnTo>
                  <a:pt x="376" y="313"/>
                </a:lnTo>
                <a:lnTo>
                  <a:pt x="381" y="313"/>
                </a:lnTo>
                <a:lnTo>
                  <a:pt x="381" y="303"/>
                </a:lnTo>
                <a:lnTo>
                  <a:pt x="381" y="294"/>
                </a:lnTo>
                <a:lnTo>
                  <a:pt x="381" y="286"/>
                </a:lnTo>
                <a:lnTo>
                  <a:pt x="381" y="276"/>
                </a:lnTo>
                <a:lnTo>
                  <a:pt x="376" y="276"/>
                </a:lnTo>
                <a:lnTo>
                  <a:pt x="370" y="277"/>
                </a:lnTo>
                <a:lnTo>
                  <a:pt x="364" y="277"/>
                </a:lnTo>
                <a:lnTo>
                  <a:pt x="360" y="277"/>
                </a:lnTo>
                <a:lnTo>
                  <a:pt x="360" y="277"/>
                </a:lnTo>
                <a:close/>
                <a:moveTo>
                  <a:pt x="360" y="215"/>
                </a:moveTo>
                <a:lnTo>
                  <a:pt x="360" y="225"/>
                </a:lnTo>
                <a:lnTo>
                  <a:pt x="360" y="233"/>
                </a:lnTo>
                <a:lnTo>
                  <a:pt x="360" y="242"/>
                </a:lnTo>
                <a:lnTo>
                  <a:pt x="360" y="250"/>
                </a:lnTo>
                <a:lnTo>
                  <a:pt x="364" y="250"/>
                </a:lnTo>
                <a:lnTo>
                  <a:pt x="370" y="250"/>
                </a:lnTo>
                <a:lnTo>
                  <a:pt x="376" y="249"/>
                </a:lnTo>
                <a:lnTo>
                  <a:pt x="381" y="249"/>
                </a:lnTo>
                <a:lnTo>
                  <a:pt x="381" y="240"/>
                </a:lnTo>
                <a:lnTo>
                  <a:pt x="381" y="232"/>
                </a:lnTo>
                <a:lnTo>
                  <a:pt x="381" y="222"/>
                </a:lnTo>
                <a:lnTo>
                  <a:pt x="381" y="213"/>
                </a:lnTo>
                <a:lnTo>
                  <a:pt x="376" y="214"/>
                </a:lnTo>
                <a:lnTo>
                  <a:pt x="370" y="214"/>
                </a:lnTo>
                <a:lnTo>
                  <a:pt x="364" y="215"/>
                </a:lnTo>
                <a:lnTo>
                  <a:pt x="360" y="215"/>
                </a:lnTo>
                <a:lnTo>
                  <a:pt x="360" y="215"/>
                </a:lnTo>
                <a:close/>
                <a:moveTo>
                  <a:pt x="360" y="90"/>
                </a:moveTo>
                <a:lnTo>
                  <a:pt x="360" y="99"/>
                </a:lnTo>
                <a:lnTo>
                  <a:pt x="360" y="108"/>
                </a:lnTo>
                <a:lnTo>
                  <a:pt x="360" y="117"/>
                </a:lnTo>
                <a:lnTo>
                  <a:pt x="360" y="126"/>
                </a:lnTo>
                <a:lnTo>
                  <a:pt x="364" y="125"/>
                </a:lnTo>
                <a:lnTo>
                  <a:pt x="370" y="125"/>
                </a:lnTo>
                <a:lnTo>
                  <a:pt x="376" y="124"/>
                </a:lnTo>
                <a:lnTo>
                  <a:pt x="381" y="124"/>
                </a:lnTo>
                <a:lnTo>
                  <a:pt x="381" y="114"/>
                </a:lnTo>
                <a:lnTo>
                  <a:pt x="381" y="105"/>
                </a:lnTo>
                <a:lnTo>
                  <a:pt x="381" y="97"/>
                </a:lnTo>
                <a:lnTo>
                  <a:pt x="381" y="87"/>
                </a:lnTo>
                <a:lnTo>
                  <a:pt x="376" y="88"/>
                </a:lnTo>
                <a:lnTo>
                  <a:pt x="370" y="88"/>
                </a:lnTo>
                <a:lnTo>
                  <a:pt x="364" y="90"/>
                </a:lnTo>
                <a:lnTo>
                  <a:pt x="360" y="90"/>
                </a:lnTo>
                <a:lnTo>
                  <a:pt x="360" y="90"/>
                </a:lnTo>
                <a:close/>
                <a:moveTo>
                  <a:pt x="360" y="153"/>
                </a:moveTo>
                <a:lnTo>
                  <a:pt x="360" y="161"/>
                </a:lnTo>
                <a:lnTo>
                  <a:pt x="360" y="171"/>
                </a:lnTo>
                <a:lnTo>
                  <a:pt x="360" y="179"/>
                </a:lnTo>
                <a:lnTo>
                  <a:pt x="360" y="188"/>
                </a:lnTo>
                <a:lnTo>
                  <a:pt x="364" y="188"/>
                </a:lnTo>
                <a:lnTo>
                  <a:pt x="370" y="187"/>
                </a:lnTo>
                <a:lnTo>
                  <a:pt x="376" y="187"/>
                </a:lnTo>
                <a:lnTo>
                  <a:pt x="381" y="186"/>
                </a:lnTo>
                <a:lnTo>
                  <a:pt x="381" y="178"/>
                </a:lnTo>
                <a:lnTo>
                  <a:pt x="381" y="168"/>
                </a:lnTo>
                <a:lnTo>
                  <a:pt x="381" y="159"/>
                </a:lnTo>
                <a:lnTo>
                  <a:pt x="381" y="151"/>
                </a:lnTo>
                <a:lnTo>
                  <a:pt x="376" y="151"/>
                </a:lnTo>
                <a:lnTo>
                  <a:pt x="370" y="152"/>
                </a:lnTo>
                <a:lnTo>
                  <a:pt x="364" y="152"/>
                </a:lnTo>
                <a:lnTo>
                  <a:pt x="360" y="153"/>
                </a:lnTo>
                <a:lnTo>
                  <a:pt x="360" y="153"/>
                </a:lnTo>
                <a:close/>
                <a:moveTo>
                  <a:pt x="400" y="339"/>
                </a:moveTo>
                <a:lnTo>
                  <a:pt x="400" y="348"/>
                </a:lnTo>
                <a:lnTo>
                  <a:pt x="400" y="357"/>
                </a:lnTo>
                <a:lnTo>
                  <a:pt x="400" y="366"/>
                </a:lnTo>
                <a:lnTo>
                  <a:pt x="400" y="375"/>
                </a:lnTo>
                <a:lnTo>
                  <a:pt x="405" y="375"/>
                </a:lnTo>
                <a:lnTo>
                  <a:pt x="411" y="375"/>
                </a:lnTo>
                <a:lnTo>
                  <a:pt x="416" y="375"/>
                </a:lnTo>
                <a:lnTo>
                  <a:pt x="422" y="375"/>
                </a:lnTo>
                <a:lnTo>
                  <a:pt x="422" y="366"/>
                </a:lnTo>
                <a:lnTo>
                  <a:pt x="422" y="356"/>
                </a:lnTo>
                <a:lnTo>
                  <a:pt x="422" y="347"/>
                </a:lnTo>
                <a:lnTo>
                  <a:pt x="422" y="339"/>
                </a:lnTo>
                <a:lnTo>
                  <a:pt x="416" y="339"/>
                </a:lnTo>
                <a:lnTo>
                  <a:pt x="411" y="339"/>
                </a:lnTo>
                <a:lnTo>
                  <a:pt x="405" y="339"/>
                </a:lnTo>
                <a:lnTo>
                  <a:pt x="400" y="339"/>
                </a:lnTo>
                <a:lnTo>
                  <a:pt x="400" y="339"/>
                </a:lnTo>
                <a:close/>
                <a:moveTo>
                  <a:pt x="400" y="275"/>
                </a:moveTo>
                <a:lnTo>
                  <a:pt x="400" y="285"/>
                </a:lnTo>
                <a:lnTo>
                  <a:pt x="400" y="294"/>
                </a:lnTo>
                <a:lnTo>
                  <a:pt x="400" y="302"/>
                </a:lnTo>
                <a:lnTo>
                  <a:pt x="400" y="312"/>
                </a:lnTo>
                <a:lnTo>
                  <a:pt x="405" y="312"/>
                </a:lnTo>
                <a:lnTo>
                  <a:pt x="411" y="312"/>
                </a:lnTo>
                <a:lnTo>
                  <a:pt x="416" y="310"/>
                </a:lnTo>
                <a:lnTo>
                  <a:pt x="422" y="310"/>
                </a:lnTo>
                <a:lnTo>
                  <a:pt x="422" y="301"/>
                </a:lnTo>
                <a:lnTo>
                  <a:pt x="422" y="293"/>
                </a:lnTo>
                <a:lnTo>
                  <a:pt x="422" y="283"/>
                </a:lnTo>
                <a:lnTo>
                  <a:pt x="422" y="274"/>
                </a:lnTo>
                <a:lnTo>
                  <a:pt x="416" y="274"/>
                </a:lnTo>
                <a:lnTo>
                  <a:pt x="411" y="275"/>
                </a:lnTo>
                <a:lnTo>
                  <a:pt x="405" y="275"/>
                </a:lnTo>
                <a:lnTo>
                  <a:pt x="400" y="275"/>
                </a:lnTo>
                <a:lnTo>
                  <a:pt x="400" y="275"/>
                </a:lnTo>
                <a:close/>
                <a:moveTo>
                  <a:pt x="400" y="212"/>
                </a:moveTo>
                <a:lnTo>
                  <a:pt x="400" y="221"/>
                </a:lnTo>
                <a:lnTo>
                  <a:pt x="400" y="231"/>
                </a:lnTo>
                <a:lnTo>
                  <a:pt x="400" y="239"/>
                </a:lnTo>
                <a:lnTo>
                  <a:pt x="400" y="248"/>
                </a:lnTo>
                <a:lnTo>
                  <a:pt x="405" y="248"/>
                </a:lnTo>
                <a:lnTo>
                  <a:pt x="411" y="247"/>
                </a:lnTo>
                <a:lnTo>
                  <a:pt x="416" y="247"/>
                </a:lnTo>
                <a:lnTo>
                  <a:pt x="422" y="247"/>
                </a:lnTo>
                <a:lnTo>
                  <a:pt x="422" y="238"/>
                </a:lnTo>
                <a:lnTo>
                  <a:pt x="422" y="228"/>
                </a:lnTo>
                <a:lnTo>
                  <a:pt x="422" y="219"/>
                </a:lnTo>
                <a:lnTo>
                  <a:pt x="422" y="211"/>
                </a:lnTo>
                <a:lnTo>
                  <a:pt x="416" y="211"/>
                </a:lnTo>
                <a:lnTo>
                  <a:pt x="411" y="211"/>
                </a:lnTo>
                <a:lnTo>
                  <a:pt x="405" y="212"/>
                </a:lnTo>
                <a:lnTo>
                  <a:pt x="400" y="212"/>
                </a:lnTo>
                <a:lnTo>
                  <a:pt x="400" y="212"/>
                </a:lnTo>
                <a:close/>
                <a:moveTo>
                  <a:pt x="400" y="85"/>
                </a:moveTo>
                <a:lnTo>
                  <a:pt x="400" y="94"/>
                </a:lnTo>
                <a:lnTo>
                  <a:pt x="400" y="103"/>
                </a:lnTo>
                <a:lnTo>
                  <a:pt x="400" y="112"/>
                </a:lnTo>
                <a:lnTo>
                  <a:pt x="400" y="121"/>
                </a:lnTo>
                <a:lnTo>
                  <a:pt x="405" y="120"/>
                </a:lnTo>
                <a:lnTo>
                  <a:pt x="411" y="120"/>
                </a:lnTo>
                <a:lnTo>
                  <a:pt x="416" y="119"/>
                </a:lnTo>
                <a:lnTo>
                  <a:pt x="422" y="118"/>
                </a:lnTo>
                <a:lnTo>
                  <a:pt x="422" y="110"/>
                </a:lnTo>
                <a:lnTo>
                  <a:pt x="422" y="100"/>
                </a:lnTo>
                <a:lnTo>
                  <a:pt x="422" y="91"/>
                </a:lnTo>
                <a:lnTo>
                  <a:pt x="422" y="81"/>
                </a:lnTo>
                <a:lnTo>
                  <a:pt x="416" y="83"/>
                </a:lnTo>
                <a:lnTo>
                  <a:pt x="411" y="84"/>
                </a:lnTo>
                <a:lnTo>
                  <a:pt x="405" y="84"/>
                </a:lnTo>
                <a:lnTo>
                  <a:pt x="400" y="85"/>
                </a:lnTo>
                <a:lnTo>
                  <a:pt x="400" y="85"/>
                </a:lnTo>
                <a:close/>
                <a:moveTo>
                  <a:pt x="400" y="148"/>
                </a:moveTo>
                <a:lnTo>
                  <a:pt x="400" y="158"/>
                </a:lnTo>
                <a:lnTo>
                  <a:pt x="400" y="166"/>
                </a:lnTo>
                <a:lnTo>
                  <a:pt x="400" y="175"/>
                </a:lnTo>
                <a:lnTo>
                  <a:pt x="400" y="185"/>
                </a:lnTo>
                <a:lnTo>
                  <a:pt x="405" y="184"/>
                </a:lnTo>
                <a:lnTo>
                  <a:pt x="411" y="184"/>
                </a:lnTo>
                <a:lnTo>
                  <a:pt x="416" y="182"/>
                </a:lnTo>
                <a:lnTo>
                  <a:pt x="422" y="182"/>
                </a:lnTo>
                <a:lnTo>
                  <a:pt x="422" y="173"/>
                </a:lnTo>
                <a:lnTo>
                  <a:pt x="422" y="164"/>
                </a:lnTo>
                <a:lnTo>
                  <a:pt x="422" y="155"/>
                </a:lnTo>
                <a:lnTo>
                  <a:pt x="422" y="146"/>
                </a:lnTo>
                <a:lnTo>
                  <a:pt x="416" y="146"/>
                </a:lnTo>
                <a:lnTo>
                  <a:pt x="411" y="147"/>
                </a:lnTo>
                <a:lnTo>
                  <a:pt x="405" y="148"/>
                </a:lnTo>
                <a:lnTo>
                  <a:pt x="400" y="148"/>
                </a:lnTo>
                <a:lnTo>
                  <a:pt x="400" y="148"/>
                </a:lnTo>
                <a:close/>
                <a:moveTo>
                  <a:pt x="0" y="498"/>
                </a:moveTo>
                <a:lnTo>
                  <a:pt x="37" y="498"/>
                </a:lnTo>
                <a:lnTo>
                  <a:pt x="37" y="173"/>
                </a:lnTo>
                <a:lnTo>
                  <a:pt x="37" y="153"/>
                </a:lnTo>
                <a:lnTo>
                  <a:pt x="57" y="150"/>
                </a:lnTo>
                <a:lnTo>
                  <a:pt x="204" y="128"/>
                </a:lnTo>
                <a:lnTo>
                  <a:pt x="229" y="124"/>
                </a:lnTo>
                <a:lnTo>
                  <a:pt x="260" y="134"/>
                </a:lnTo>
                <a:lnTo>
                  <a:pt x="286" y="336"/>
                </a:lnTo>
                <a:lnTo>
                  <a:pt x="296" y="346"/>
                </a:lnTo>
                <a:lnTo>
                  <a:pt x="296" y="50"/>
                </a:lnTo>
                <a:lnTo>
                  <a:pt x="296" y="29"/>
                </a:lnTo>
                <a:lnTo>
                  <a:pt x="316" y="26"/>
                </a:lnTo>
                <a:lnTo>
                  <a:pt x="462" y="4"/>
                </a:lnTo>
                <a:lnTo>
                  <a:pt x="488" y="0"/>
                </a:lnTo>
                <a:lnTo>
                  <a:pt x="570" y="27"/>
                </a:lnTo>
                <a:lnTo>
                  <a:pt x="570" y="498"/>
                </a:lnTo>
                <a:lnTo>
                  <a:pt x="598" y="498"/>
                </a:lnTo>
                <a:lnTo>
                  <a:pt x="598" y="544"/>
                </a:lnTo>
                <a:lnTo>
                  <a:pt x="465" y="544"/>
                </a:lnTo>
                <a:lnTo>
                  <a:pt x="442" y="544"/>
                </a:lnTo>
                <a:lnTo>
                  <a:pt x="442" y="522"/>
                </a:lnTo>
                <a:lnTo>
                  <a:pt x="442" y="54"/>
                </a:lnTo>
                <a:lnTo>
                  <a:pt x="342" y="70"/>
                </a:lnTo>
                <a:lnTo>
                  <a:pt x="342" y="522"/>
                </a:lnTo>
                <a:lnTo>
                  <a:pt x="342" y="544"/>
                </a:lnTo>
                <a:lnTo>
                  <a:pt x="340" y="544"/>
                </a:lnTo>
                <a:lnTo>
                  <a:pt x="259" y="544"/>
                </a:lnTo>
                <a:lnTo>
                  <a:pt x="206" y="544"/>
                </a:lnTo>
                <a:lnTo>
                  <a:pt x="184" y="544"/>
                </a:lnTo>
                <a:lnTo>
                  <a:pt x="184" y="522"/>
                </a:lnTo>
                <a:lnTo>
                  <a:pt x="184" y="179"/>
                </a:lnTo>
                <a:lnTo>
                  <a:pt x="84" y="193"/>
                </a:lnTo>
                <a:lnTo>
                  <a:pt x="84" y="522"/>
                </a:lnTo>
                <a:lnTo>
                  <a:pt x="84" y="544"/>
                </a:lnTo>
                <a:lnTo>
                  <a:pt x="60" y="544"/>
                </a:lnTo>
                <a:lnTo>
                  <a:pt x="0" y="544"/>
                </a:lnTo>
                <a:lnTo>
                  <a:pt x="0" y="4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1" name="Google Shape;1011;p37"/>
          <p:cNvSpPr/>
          <p:nvPr/>
        </p:nvSpPr>
        <p:spPr>
          <a:xfrm>
            <a:off x="3400806" y="2015550"/>
            <a:ext cx="185201" cy="255629"/>
          </a:xfrm>
          <a:custGeom>
            <a:rect b="b" l="l" r="r" t="t"/>
            <a:pathLst>
              <a:path extrusionOk="0" h="591" w="423">
                <a:moveTo>
                  <a:pt x="166" y="320"/>
                </a:moveTo>
                <a:lnTo>
                  <a:pt x="30" y="425"/>
                </a:lnTo>
                <a:lnTo>
                  <a:pt x="0" y="399"/>
                </a:lnTo>
                <a:lnTo>
                  <a:pt x="197" y="155"/>
                </a:lnTo>
                <a:lnTo>
                  <a:pt x="206" y="100"/>
                </a:lnTo>
                <a:lnTo>
                  <a:pt x="187" y="86"/>
                </a:lnTo>
                <a:lnTo>
                  <a:pt x="178" y="79"/>
                </a:lnTo>
                <a:lnTo>
                  <a:pt x="178" y="67"/>
                </a:lnTo>
                <a:lnTo>
                  <a:pt x="178" y="24"/>
                </a:lnTo>
                <a:lnTo>
                  <a:pt x="178" y="0"/>
                </a:lnTo>
                <a:lnTo>
                  <a:pt x="201" y="0"/>
                </a:lnTo>
                <a:lnTo>
                  <a:pt x="258" y="0"/>
                </a:lnTo>
                <a:lnTo>
                  <a:pt x="302" y="0"/>
                </a:lnTo>
                <a:lnTo>
                  <a:pt x="359" y="0"/>
                </a:lnTo>
                <a:lnTo>
                  <a:pt x="382" y="0"/>
                </a:lnTo>
                <a:lnTo>
                  <a:pt x="382" y="24"/>
                </a:lnTo>
                <a:lnTo>
                  <a:pt x="382" y="67"/>
                </a:lnTo>
                <a:lnTo>
                  <a:pt x="382" y="79"/>
                </a:lnTo>
                <a:lnTo>
                  <a:pt x="373" y="86"/>
                </a:lnTo>
                <a:lnTo>
                  <a:pt x="354" y="100"/>
                </a:lnTo>
                <a:lnTo>
                  <a:pt x="421" y="470"/>
                </a:lnTo>
                <a:lnTo>
                  <a:pt x="423" y="484"/>
                </a:lnTo>
                <a:lnTo>
                  <a:pt x="412" y="492"/>
                </a:lnTo>
                <a:lnTo>
                  <a:pt x="294" y="580"/>
                </a:lnTo>
                <a:lnTo>
                  <a:pt x="280" y="591"/>
                </a:lnTo>
                <a:lnTo>
                  <a:pt x="266" y="580"/>
                </a:lnTo>
                <a:lnTo>
                  <a:pt x="149" y="492"/>
                </a:lnTo>
                <a:lnTo>
                  <a:pt x="137" y="484"/>
                </a:lnTo>
                <a:lnTo>
                  <a:pt x="139" y="470"/>
                </a:lnTo>
                <a:lnTo>
                  <a:pt x="166" y="320"/>
                </a:lnTo>
                <a:close/>
                <a:moveTo>
                  <a:pt x="260" y="47"/>
                </a:moveTo>
                <a:lnTo>
                  <a:pt x="258" y="47"/>
                </a:lnTo>
                <a:lnTo>
                  <a:pt x="225" y="47"/>
                </a:lnTo>
                <a:lnTo>
                  <a:pt x="225" y="55"/>
                </a:lnTo>
                <a:lnTo>
                  <a:pt x="237" y="64"/>
                </a:lnTo>
                <a:lnTo>
                  <a:pt x="260" y="47"/>
                </a:lnTo>
                <a:close/>
                <a:moveTo>
                  <a:pt x="315" y="146"/>
                </a:moveTo>
                <a:lnTo>
                  <a:pt x="236" y="203"/>
                </a:lnTo>
                <a:lnTo>
                  <a:pt x="252" y="108"/>
                </a:lnTo>
                <a:lnTo>
                  <a:pt x="335" y="48"/>
                </a:lnTo>
                <a:lnTo>
                  <a:pt x="335" y="55"/>
                </a:lnTo>
                <a:lnTo>
                  <a:pt x="315" y="70"/>
                </a:lnTo>
                <a:lnTo>
                  <a:pt x="302" y="79"/>
                </a:lnTo>
                <a:lnTo>
                  <a:pt x="305" y="93"/>
                </a:lnTo>
                <a:lnTo>
                  <a:pt x="315" y="146"/>
                </a:lnTo>
                <a:close/>
                <a:moveTo>
                  <a:pt x="338" y="269"/>
                </a:moveTo>
                <a:lnTo>
                  <a:pt x="324" y="195"/>
                </a:lnTo>
                <a:lnTo>
                  <a:pt x="224" y="268"/>
                </a:lnTo>
                <a:lnTo>
                  <a:pt x="206" y="363"/>
                </a:lnTo>
                <a:lnTo>
                  <a:pt x="338" y="269"/>
                </a:lnTo>
                <a:close/>
                <a:moveTo>
                  <a:pt x="360" y="391"/>
                </a:moveTo>
                <a:lnTo>
                  <a:pt x="223" y="490"/>
                </a:lnTo>
                <a:lnTo>
                  <a:pt x="187" y="464"/>
                </a:lnTo>
                <a:lnTo>
                  <a:pt x="194" y="426"/>
                </a:lnTo>
                <a:lnTo>
                  <a:pt x="346" y="317"/>
                </a:lnTo>
                <a:lnTo>
                  <a:pt x="360" y="391"/>
                </a:lnTo>
                <a:close/>
                <a:moveTo>
                  <a:pt x="280" y="533"/>
                </a:moveTo>
                <a:lnTo>
                  <a:pt x="373" y="464"/>
                </a:lnTo>
                <a:lnTo>
                  <a:pt x="368" y="440"/>
                </a:lnTo>
                <a:lnTo>
                  <a:pt x="260" y="518"/>
                </a:lnTo>
                <a:lnTo>
                  <a:pt x="280" y="5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2" name="Google Shape;1012;p37"/>
          <p:cNvSpPr/>
          <p:nvPr/>
        </p:nvSpPr>
        <p:spPr>
          <a:xfrm>
            <a:off x="2579144" y="2876339"/>
            <a:ext cx="250412" cy="177376"/>
          </a:xfrm>
          <a:custGeom>
            <a:rect b="b" l="l" r="r" t="t"/>
            <a:pathLst>
              <a:path extrusionOk="0" h="402" w="577">
                <a:moveTo>
                  <a:pt x="505" y="66"/>
                </a:moveTo>
                <a:lnTo>
                  <a:pt x="450" y="66"/>
                </a:lnTo>
                <a:lnTo>
                  <a:pt x="451" y="76"/>
                </a:lnTo>
                <a:lnTo>
                  <a:pt x="453" y="86"/>
                </a:lnTo>
                <a:lnTo>
                  <a:pt x="453" y="219"/>
                </a:lnTo>
                <a:lnTo>
                  <a:pt x="451" y="229"/>
                </a:lnTo>
                <a:lnTo>
                  <a:pt x="450" y="239"/>
                </a:lnTo>
                <a:lnTo>
                  <a:pt x="448" y="249"/>
                </a:lnTo>
                <a:lnTo>
                  <a:pt x="444" y="257"/>
                </a:lnTo>
                <a:lnTo>
                  <a:pt x="441" y="266"/>
                </a:lnTo>
                <a:lnTo>
                  <a:pt x="435" y="273"/>
                </a:lnTo>
                <a:lnTo>
                  <a:pt x="429" y="282"/>
                </a:lnTo>
                <a:lnTo>
                  <a:pt x="423" y="289"/>
                </a:lnTo>
                <a:lnTo>
                  <a:pt x="416" y="294"/>
                </a:lnTo>
                <a:lnTo>
                  <a:pt x="409" y="300"/>
                </a:lnTo>
                <a:lnTo>
                  <a:pt x="401" y="305"/>
                </a:lnTo>
                <a:lnTo>
                  <a:pt x="393" y="310"/>
                </a:lnTo>
                <a:lnTo>
                  <a:pt x="383" y="313"/>
                </a:lnTo>
                <a:lnTo>
                  <a:pt x="374" y="316"/>
                </a:lnTo>
                <a:lnTo>
                  <a:pt x="365" y="317"/>
                </a:lnTo>
                <a:lnTo>
                  <a:pt x="354" y="317"/>
                </a:lnTo>
                <a:lnTo>
                  <a:pt x="173" y="317"/>
                </a:lnTo>
                <a:lnTo>
                  <a:pt x="179" y="323"/>
                </a:lnTo>
                <a:lnTo>
                  <a:pt x="185" y="329"/>
                </a:lnTo>
                <a:lnTo>
                  <a:pt x="191" y="333"/>
                </a:lnTo>
                <a:lnTo>
                  <a:pt x="198" y="337"/>
                </a:lnTo>
                <a:lnTo>
                  <a:pt x="205" y="339"/>
                </a:lnTo>
                <a:lnTo>
                  <a:pt x="213" y="341"/>
                </a:lnTo>
                <a:lnTo>
                  <a:pt x="221" y="344"/>
                </a:lnTo>
                <a:lnTo>
                  <a:pt x="230" y="344"/>
                </a:lnTo>
                <a:lnTo>
                  <a:pt x="436" y="344"/>
                </a:lnTo>
                <a:lnTo>
                  <a:pt x="495" y="402"/>
                </a:lnTo>
                <a:lnTo>
                  <a:pt x="495" y="344"/>
                </a:lnTo>
                <a:lnTo>
                  <a:pt x="505" y="344"/>
                </a:lnTo>
                <a:lnTo>
                  <a:pt x="512" y="344"/>
                </a:lnTo>
                <a:lnTo>
                  <a:pt x="519" y="343"/>
                </a:lnTo>
                <a:lnTo>
                  <a:pt x="527" y="340"/>
                </a:lnTo>
                <a:lnTo>
                  <a:pt x="534" y="338"/>
                </a:lnTo>
                <a:lnTo>
                  <a:pt x="539" y="336"/>
                </a:lnTo>
                <a:lnTo>
                  <a:pt x="545" y="331"/>
                </a:lnTo>
                <a:lnTo>
                  <a:pt x="551" y="327"/>
                </a:lnTo>
                <a:lnTo>
                  <a:pt x="556" y="323"/>
                </a:lnTo>
                <a:lnTo>
                  <a:pt x="561" y="318"/>
                </a:lnTo>
                <a:lnTo>
                  <a:pt x="565" y="312"/>
                </a:lnTo>
                <a:lnTo>
                  <a:pt x="569" y="306"/>
                </a:lnTo>
                <a:lnTo>
                  <a:pt x="571" y="299"/>
                </a:lnTo>
                <a:lnTo>
                  <a:pt x="573" y="293"/>
                </a:lnTo>
                <a:lnTo>
                  <a:pt x="576" y="286"/>
                </a:lnTo>
                <a:lnTo>
                  <a:pt x="577" y="279"/>
                </a:lnTo>
                <a:lnTo>
                  <a:pt x="577" y="271"/>
                </a:lnTo>
                <a:lnTo>
                  <a:pt x="577" y="138"/>
                </a:lnTo>
                <a:lnTo>
                  <a:pt x="577" y="130"/>
                </a:lnTo>
                <a:lnTo>
                  <a:pt x="576" y="123"/>
                </a:lnTo>
                <a:lnTo>
                  <a:pt x="573" y="117"/>
                </a:lnTo>
                <a:lnTo>
                  <a:pt x="571" y="110"/>
                </a:lnTo>
                <a:lnTo>
                  <a:pt x="569" y="104"/>
                </a:lnTo>
                <a:lnTo>
                  <a:pt x="565" y="97"/>
                </a:lnTo>
                <a:lnTo>
                  <a:pt x="561" y="93"/>
                </a:lnTo>
                <a:lnTo>
                  <a:pt x="556" y="87"/>
                </a:lnTo>
                <a:lnTo>
                  <a:pt x="551" y="82"/>
                </a:lnTo>
                <a:lnTo>
                  <a:pt x="545" y="78"/>
                </a:lnTo>
                <a:lnTo>
                  <a:pt x="539" y="75"/>
                </a:lnTo>
                <a:lnTo>
                  <a:pt x="534" y="71"/>
                </a:lnTo>
                <a:lnTo>
                  <a:pt x="527" y="69"/>
                </a:lnTo>
                <a:lnTo>
                  <a:pt x="519" y="68"/>
                </a:lnTo>
                <a:lnTo>
                  <a:pt x="512" y="67"/>
                </a:lnTo>
                <a:lnTo>
                  <a:pt x="505" y="66"/>
                </a:lnTo>
                <a:close/>
                <a:moveTo>
                  <a:pt x="72" y="0"/>
                </a:moveTo>
                <a:lnTo>
                  <a:pt x="347" y="0"/>
                </a:lnTo>
                <a:lnTo>
                  <a:pt x="355" y="1"/>
                </a:lnTo>
                <a:lnTo>
                  <a:pt x="362" y="2"/>
                </a:lnTo>
                <a:lnTo>
                  <a:pt x="369" y="3"/>
                </a:lnTo>
                <a:lnTo>
                  <a:pt x="375" y="6"/>
                </a:lnTo>
                <a:lnTo>
                  <a:pt x="382" y="9"/>
                </a:lnTo>
                <a:lnTo>
                  <a:pt x="388" y="13"/>
                </a:lnTo>
                <a:lnTo>
                  <a:pt x="394" y="16"/>
                </a:lnTo>
                <a:lnTo>
                  <a:pt x="399" y="21"/>
                </a:lnTo>
                <a:lnTo>
                  <a:pt x="403" y="27"/>
                </a:lnTo>
                <a:lnTo>
                  <a:pt x="407" y="32"/>
                </a:lnTo>
                <a:lnTo>
                  <a:pt x="411" y="39"/>
                </a:lnTo>
                <a:lnTo>
                  <a:pt x="414" y="44"/>
                </a:lnTo>
                <a:lnTo>
                  <a:pt x="416" y="51"/>
                </a:lnTo>
                <a:lnTo>
                  <a:pt x="419" y="57"/>
                </a:lnTo>
                <a:lnTo>
                  <a:pt x="420" y="66"/>
                </a:lnTo>
                <a:lnTo>
                  <a:pt x="420" y="73"/>
                </a:lnTo>
                <a:lnTo>
                  <a:pt x="420" y="205"/>
                </a:lnTo>
                <a:lnTo>
                  <a:pt x="420" y="213"/>
                </a:lnTo>
                <a:lnTo>
                  <a:pt x="419" y="221"/>
                </a:lnTo>
                <a:lnTo>
                  <a:pt x="416" y="228"/>
                </a:lnTo>
                <a:lnTo>
                  <a:pt x="414" y="233"/>
                </a:lnTo>
                <a:lnTo>
                  <a:pt x="411" y="240"/>
                </a:lnTo>
                <a:lnTo>
                  <a:pt x="407" y="246"/>
                </a:lnTo>
                <a:lnTo>
                  <a:pt x="403" y="252"/>
                </a:lnTo>
                <a:lnTo>
                  <a:pt x="399" y="257"/>
                </a:lnTo>
                <a:lnTo>
                  <a:pt x="394" y="262"/>
                </a:lnTo>
                <a:lnTo>
                  <a:pt x="388" y="265"/>
                </a:lnTo>
                <a:lnTo>
                  <a:pt x="382" y="270"/>
                </a:lnTo>
                <a:lnTo>
                  <a:pt x="375" y="272"/>
                </a:lnTo>
                <a:lnTo>
                  <a:pt x="369" y="275"/>
                </a:lnTo>
                <a:lnTo>
                  <a:pt x="362" y="277"/>
                </a:lnTo>
                <a:lnTo>
                  <a:pt x="355" y="278"/>
                </a:lnTo>
                <a:lnTo>
                  <a:pt x="347" y="278"/>
                </a:lnTo>
                <a:lnTo>
                  <a:pt x="140" y="278"/>
                </a:lnTo>
                <a:lnTo>
                  <a:pt x="82" y="337"/>
                </a:lnTo>
                <a:lnTo>
                  <a:pt x="82" y="278"/>
                </a:lnTo>
                <a:lnTo>
                  <a:pt x="72" y="278"/>
                </a:lnTo>
                <a:lnTo>
                  <a:pt x="64" y="278"/>
                </a:lnTo>
                <a:lnTo>
                  <a:pt x="57" y="277"/>
                </a:lnTo>
                <a:lnTo>
                  <a:pt x="50" y="275"/>
                </a:lnTo>
                <a:lnTo>
                  <a:pt x="44" y="272"/>
                </a:lnTo>
                <a:lnTo>
                  <a:pt x="37" y="270"/>
                </a:lnTo>
                <a:lnTo>
                  <a:pt x="31" y="265"/>
                </a:lnTo>
                <a:lnTo>
                  <a:pt x="27" y="262"/>
                </a:lnTo>
                <a:lnTo>
                  <a:pt x="21" y="257"/>
                </a:lnTo>
                <a:lnTo>
                  <a:pt x="16" y="252"/>
                </a:lnTo>
                <a:lnTo>
                  <a:pt x="12" y="246"/>
                </a:lnTo>
                <a:lnTo>
                  <a:pt x="9" y="240"/>
                </a:lnTo>
                <a:lnTo>
                  <a:pt x="5" y="233"/>
                </a:lnTo>
                <a:lnTo>
                  <a:pt x="3" y="228"/>
                </a:lnTo>
                <a:lnTo>
                  <a:pt x="1" y="221"/>
                </a:lnTo>
                <a:lnTo>
                  <a:pt x="0" y="213"/>
                </a:lnTo>
                <a:lnTo>
                  <a:pt x="0" y="205"/>
                </a:lnTo>
                <a:lnTo>
                  <a:pt x="0" y="73"/>
                </a:lnTo>
                <a:lnTo>
                  <a:pt x="0" y="66"/>
                </a:lnTo>
                <a:lnTo>
                  <a:pt x="1" y="57"/>
                </a:lnTo>
                <a:lnTo>
                  <a:pt x="3" y="51"/>
                </a:lnTo>
                <a:lnTo>
                  <a:pt x="5" y="44"/>
                </a:lnTo>
                <a:lnTo>
                  <a:pt x="9" y="39"/>
                </a:lnTo>
                <a:lnTo>
                  <a:pt x="12" y="32"/>
                </a:lnTo>
                <a:lnTo>
                  <a:pt x="16" y="27"/>
                </a:lnTo>
                <a:lnTo>
                  <a:pt x="21" y="21"/>
                </a:lnTo>
                <a:lnTo>
                  <a:pt x="27" y="16"/>
                </a:lnTo>
                <a:lnTo>
                  <a:pt x="31" y="13"/>
                </a:lnTo>
                <a:lnTo>
                  <a:pt x="37" y="9"/>
                </a:lnTo>
                <a:lnTo>
                  <a:pt x="44" y="6"/>
                </a:lnTo>
                <a:lnTo>
                  <a:pt x="50" y="3"/>
                </a:lnTo>
                <a:lnTo>
                  <a:pt x="57" y="2"/>
                </a:lnTo>
                <a:lnTo>
                  <a:pt x="64" y="1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3" name="Google Shape;1013;p37"/>
          <p:cNvSpPr/>
          <p:nvPr/>
        </p:nvSpPr>
        <p:spPr>
          <a:xfrm>
            <a:off x="2983453" y="2863296"/>
            <a:ext cx="273888" cy="219110"/>
          </a:xfrm>
          <a:custGeom>
            <a:rect b="b" l="l" r="r" t="t"/>
            <a:pathLst>
              <a:path extrusionOk="0" h="502" w="629">
                <a:moveTo>
                  <a:pt x="599" y="421"/>
                </a:moveTo>
                <a:lnTo>
                  <a:pt x="593" y="423"/>
                </a:lnTo>
                <a:lnTo>
                  <a:pt x="587" y="424"/>
                </a:lnTo>
                <a:lnTo>
                  <a:pt x="172" y="424"/>
                </a:lnTo>
                <a:lnTo>
                  <a:pt x="167" y="424"/>
                </a:lnTo>
                <a:lnTo>
                  <a:pt x="162" y="423"/>
                </a:lnTo>
                <a:lnTo>
                  <a:pt x="334" y="297"/>
                </a:lnTo>
                <a:lnTo>
                  <a:pt x="368" y="323"/>
                </a:lnTo>
                <a:lnTo>
                  <a:pt x="379" y="332"/>
                </a:lnTo>
                <a:lnTo>
                  <a:pt x="391" y="323"/>
                </a:lnTo>
                <a:lnTo>
                  <a:pt x="426" y="296"/>
                </a:lnTo>
                <a:lnTo>
                  <a:pt x="599" y="421"/>
                </a:lnTo>
                <a:close/>
                <a:moveTo>
                  <a:pt x="629" y="140"/>
                </a:moveTo>
                <a:lnTo>
                  <a:pt x="459" y="270"/>
                </a:lnTo>
                <a:lnTo>
                  <a:pt x="628" y="393"/>
                </a:lnTo>
                <a:lnTo>
                  <a:pt x="629" y="387"/>
                </a:lnTo>
                <a:lnTo>
                  <a:pt x="629" y="381"/>
                </a:lnTo>
                <a:lnTo>
                  <a:pt x="629" y="148"/>
                </a:lnTo>
                <a:lnTo>
                  <a:pt x="629" y="143"/>
                </a:lnTo>
                <a:lnTo>
                  <a:pt x="629" y="140"/>
                </a:lnTo>
                <a:lnTo>
                  <a:pt x="629" y="140"/>
                </a:lnTo>
                <a:close/>
                <a:moveTo>
                  <a:pt x="206" y="0"/>
                </a:moveTo>
                <a:lnTo>
                  <a:pt x="486" y="0"/>
                </a:lnTo>
                <a:lnTo>
                  <a:pt x="496" y="40"/>
                </a:lnTo>
                <a:lnTo>
                  <a:pt x="367" y="40"/>
                </a:lnTo>
                <a:lnTo>
                  <a:pt x="375" y="76"/>
                </a:lnTo>
                <a:lnTo>
                  <a:pt x="53" y="76"/>
                </a:lnTo>
                <a:lnTo>
                  <a:pt x="43" y="32"/>
                </a:lnTo>
                <a:lnTo>
                  <a:pt x="213" y="32"/>
                </a:lnTo>
                <a:lnTo>
                  <a:pt x="206" y="0"/>
                </a:lnTo>
                <a:close/>
                <a:moveTo>
                  <a:pt x="85" y="462"/>
                </a:moveTo>
                <a:lnTo>
                  <a:pt x="365" y="462"/>
                </a:lnTo>
                <a:lnTo>
                  <a:pt x="375" y="502"/>
                </a:lnTo>
                <a:lnTo>
                  <a:pt x="94" y="502"/>
                </a:lnTo>
                <a:lnTo>
                  <a:pt x="85" y="462"/>
                </a:lnTo>
                <a:close/>
                <a:moveTo>
                  <a:pt x="93" y="243"/>
                </a:moveTo>
                <a:lnTo>
                  <a:pt x="106" y="282"/>
                </a:lnTo>
                <a:lnTo>
                  <a:pt x="129" y="282"/>
                </a:lnTo>
                <a:lnTo>
                  <a:pt x="129" y="343"/>
                </a:lnTo>
                <a:lnTo>
                  <a:pt x="0" y="343"/>
                </a:lnTo>
                <a:lnTo>
                  <a:pt x="13" y="383"/>
                </a:lnTo>
                <a:lnTo>
                  <a:pt x="129" y="383"/>
                </a:lnTo>
                <a:lnTo>
                  <a:pt x="129" y="390"/>
                </a:lnTo>
                <a:lnTo>
                  <a:pt x="132" y="396"/>
                </a:lnTo>
                <a:lnTo>
                  <a:pt x="301" y="272"/>
                </a:lnTo>
                <a:lnTo>
                  <a:pt x="129" y="144"/>
                </a:lnTo>
                <a:lnTo>
                  <a:pt x="129" y="146"/>
                </a:lnTo>
                <a:lnTo>
                  <a:pt x="129" y="148"/>
                </a:lnTo>
                <a:lnTo>
                  <a:pt x="129" y="243"/>
                </a:lnTo>
                <a:lnTo>
                  <a:pt x="93" y="243"/>
                </a:lnTo>
                <a:close/>
                <a:moveTo>
                  <a:pt x="172" y="106"/>
                </a:moveTo>
                <a:lnTo>
                  <a:pt x="587" y="106"/>
                </a:lnTo>
                <a:lnTo>
                  <a:pt x="595" y="107"/>
                </a:lnTo>
                <a:lnTo>
                  <a:pt x="604" y="109"/>
                </a:lnTo>
                <a:lnTo>
                  <a:pt x="379" y="282"/>
                </a:lnTo>
                <a:lnTo>
                  <a:pt x="151" y="110"/>
                </a:lnTo>
                <a:lnTo>
                  <a:pt x="155" y="109"/>
                </a:lnTo>
                <a:lnTo>
                  <a:pt x="161" y="107"/>
                </a:lnTo>
                <a:lnTo>
                  <a:pt x="166" y="106"/>
                </a:lnTo>
                <a:lnTo>
                  <a:pt x="172" y="106"/>
                </a:lnTo>
                <a:lnTo>
                  <a:pt x="172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4" name="Google Shape;1014;p37"/>
          <p:cNvSpPr/>
          <p:nvPr/>
        </p:nvSpPr>
        <p:spPr>
          <a:xfrm>
            <a:off x="2182659" y="2829387"/>
            <a:ext cx="234761" cy="260846"/>
          </a:xfrm>
          <a:custGeom>
            <a:rect b="b" l="l" r="r" t="t"/>
            <a:pathLst>
              <a:path extrusionOk="0" h="601" w="542">
                <a:moveTo>
                  <a:pt x="345" y="444"/>
                </a:moveTo>
                <a:lnTo>
                  <a:pt x="203" y="456"/>
                </a:lnTo>
                <a:lnTo>
                  <a:pt x="203" y="458"/>
                </a:lnTo>
                <a:lnTo>
                  <a:pt x="203" y="460"/>
                </a:lnTo>
                <a:lnTo>
                  <a:pt x="203" y="461"/>
                </a:lnTo>
                <a:lnTo>
                  <a:pt x="203" y="463"/>
                </a:lnTo>
                <a:lnTo>
                  <a:pt x="345" y="450"/>
                </a:lnTo>
                <a:lnTo>
                  <a:pt x="345" y="449"/>
                </a:lnTo>
                <a:lnTo>
                  <a:pt x="345" y="446"/>
                </a:lnTo>
                <a:lnTo>
                  <a:pt x="345" y="445"/>
                </a:lnTo>
                <a:lnTo>
                  <a:pt x="345" y="444"/>
                </a:lnTo>
                <a:close/>
                <a:moveTo>
                  <a:pt x="345" y="498"/>
                </a:moveTo>
                <a:lnTo>
                  <a:pt x="203" y="510"/>
                </a:lnTo>
                <a:lnTo>
                  <a:pt x="203" y="512"/>
                </a:lnTo>
                <a:lnTo>
                  <a:pt x="203" y="514"/>
                </a:lnTo>
                <a:lnTo>
                  <a:pt x="203" y="515"/>
                </a:lnTo>
                <a:lnTo>
                  <a:pt x="203" y="517"/>
                </a:lnTo>
                <a:lnTo>
                  <a:pt x="345" y="504"/>
                </a:lnTo>
                <a:lnTo>
                  <a:pt x="345" y="501"/>
                </a:lnTo>
                <a:lnTo>
                  <a:pt x="345" y="500"/>
                </a:lnTo>
                <a:lnTo>
                  <a:pt x="345" y="499"/>
                </a:lnTo>
                <a:lnTo>
                  <a:pt x="345" y="498"/>
                </a:lnTo>
                <a:lnTo>
                  <a:pt x="345" y="498"/>
                </a:lnTo>
                <a:close/>
                <a:moveTo>
                  <a:pt x="315" y="558"/>
                </a:moveTo>
                <a:lnTo>
                  <a:pt x="315" y="559"/>
                </a:lnTo>
                <a:lnTo>
                  <a:pt x="315" y="560"/>
                </a:lnTo>
                <a:lnTo>
                  <a:pt x="314" y="568"/>
                </a:lnTo>
                <a:lnTo>
                  <a:pt x="311" y="576"/>
                </a:lnTo>
                <a:lnTo>
                  <a:pt x="308" y="584"/>
                </a:lnTo>
                <a:lnTo>
                  <a:pt x="303" y="589"/>
                </a:lnTo>
                <a:lnTo>
                  <a:pt x="297" y="594"/>
                </a:lnTo>
                <a:lnTo>
                  <a:pt x="290" y="598"/>
                </a:lnTo>
                <a:lnTo>
                  <a:pt x="282" y="600"/>
                </a:lnTo>
                <a:lnTo>
                  <a:pt x="274" y="601"/>
                </a:lnTo>
                <a:lnTo>
                  <a:pt x="265" y="601"/>
                </a:lnTo>
                <a:lnTo>
                  <a:pt x="258" y="599"/>
                </a:lnTo>
                <a:lnTo>
                  <a:pt x="251" y="595"/>
                </a:lnTo>
                <a:lnTo>
                  <a:pt x="245" y="591"/>
                </a:lnTo>
                <a:lnTo>
                  <a:pt x="241" y="586"/>
                </a:lnTo>
                <a:lnTo>
                  <a:pt x="237" y="580"/>
                </a:lnTo>
                <a:lnTo>
                  <a:pt x="234" y="573"/>
                </a:lnTo>
                <a:lnTo>
                  <a:pt x="233" y="566"/>
                </a:lnTo>
                <a:lnTo>
                  <a:pt x="315" y="558"/>
                </a:lnTo>
                <a:close/>
                <a:moveTo>
                  <a:pt x="272" y="132"/>
                </a:moveTo>
                <a:lnTo>
                  <a:pt x="285" y="132"/>
                </a:lnTo>
                <a:lnTo>
                  <a:pt x="299" y="134"/>
                </a:lnTo>
                <a:lnTo>
                  <a:pt x="314" y="139"/>
                </a:lnTo>
                <a:lnTo>
                  <a:pt x="326" y="143"/>
                </a:lnTo>
                <a:lnTo>
                  <a:pt x="341" y="149"/>
                </a:lnTo>
                <a:lnTo>
                  <a:pt x="352" y="156"/>
                </a:lnTo>
                <a:lnTo>
                  <a:pt x="364" y="164"/>
                </a:lnTo>
                <a:lnTo>
                  <a:pt x="375" y="174"/>
                </a:lnTo>
                <a:lnTo>
                  <a:pt x="384" y="184"/>
                </a:lnTo>
                <a:lnTo>
                  <a:pt x="392" y="195"/>
                </a:lnTo>
                <a:lnTo>
                  <a:pt x="399" y="207"/>
                </a:lnTo>
                <a:lnTo>
                  <a:pt x="405" y="220"/>
                </a:lnTo>
                <a:lnTo>
                  <a:pt x="410" y="233"/>
                </a:lnTo>
                <a:lnTo>
                  <a:pt x="413" y="247"/>
                </a:lnTo>
                <a:lnTo>
                  <a:pt x="416" y="261"/>
                </a:lnTo>
                <a:lnTo>
                  <a:pt x="417" y="276"/>
                </a:lnTo>
                <a:lnTo>
                  <a:pt x="416" y="285"/>
                </a:lnTo>
                <a:lnTo>
                  <a:pt x="416" y="296"/>
                </a:lnTo>
                <a:lnTo>
                  <a:pt x="413" y="305"/>
                </a:lnTo>
                <a:lnTo>
                  <a:pt x="411" y="315"/>
                </a:lnTo>
                <a:lnTo>
                  <a:pt x="409" y="324"/>
                </a:lnTo>
                <a:lnTo>
                  <a:pt x="405" y="332"/>
                </a:lnTo>
                <a:lnTo>
                  <a:pt x="400" y="341"/>
                </a:lnTo>
                <a:lnTo>
                  <a:pt x="397" y="350"/>
                </a:lnTo>
                <a:lnTo>
                  <a:pt x="386" y="364"/>
                </a:lnTo>
                <a:lnTo>
                  <a:pt x="376" y="377"/>
                </a:lnTo>
                <a:lnTo>
                  <a:pt x="363" y="388"/>
                </a:lnTo>
                <a:lnTo>
                  <a:pt x="349" y="398"/>
                </a:lnTo>
                <a:lnTo>
                  <a:pt x="349" y="413"/>
                </a:lnTo>
                <a:lnTo>
                  <a:pt x="355" y="412"/>
                </a:lnTo>
                <a:lnTo>
                  <a:pt x="365" y="411"/>
                </a:lnTo>
                <a:lnTo>
                  <a:pt x="370" y="422"/>
                </a:lnTo>
                <a:lnTo>
                  <a:pt x="372" y="427"/>
                </a:lnTo>
                <a:lnTo>
                  <a:pt x="373" y="434"/>
                </a:lnTo>
                <a:lnTo>
                  <a:pt x="375" y="440"/>
                </a:lnTo>
                <a:lnTo>
                  <a:pt x="375" y="446"/>
                </a:lnTo>
                <a:lnTo>
                  <a:pt x="375" y="452"/>
                </a:lnTo>
                <a:lnTo>
                  <a:pt x="373" y="458"/>
                </a:lnTo>
                <a:lnTo>
                  <a:pt x="372" y="464"/>
                </a:lnTo>
                <a:lnTo>
                  <a:pt x="370" y="470"/>
                </a:lnTo>
                <a:lnTo>
                  <a:pt x="369" y="472"/>
                </a:lnTo>
                <a:lnTo>
                  <a:pt x="370" y="476"/>
                </a:lnTo>
                <a:lnTo>
                  <a:pt x="372" y="481"/>
                </a:lnTo>
                <a:lnTo>
                  <a:pt x="373" y="487"/>
                </a:lnTo>
                <a:lnTo>
                  <a:pt x="375" y="494"/>
                </a:lnTo>
                <a:lnTo>
                  <a:pt x="375" y="500"/>
                </a:lnTo>
                <a:lnTo>
                  <a:pt x="375" y="506"/>
                </a:lnTo>
                <a:lnTo>
                  <a:pt x="373" y="512"/>
                </a:lnTo>
                <a:lnTo>
                  <a:pt x="372" y="518"/>
                </a:lnTo>
                <a:lnTo>
                  <a:pt x="370" y="524"/>
                </a:lnTo>
                <a:lnTo>
                  <a:pt x="366" y="532"/>
                </a:lnTo>
                <a:lnTo>
                  <a:pt x="357" y="533"/>
                </a:lnTo>
                <a:lnTo>
                  <a:pt x="194" y="547"/>
                </a:lnTo>
                <a:lnTo>
                  <a:pt x="182" y="548"/>
                </a:lnTo>
                <a:lnTo>
                  <a:pt x="179" y="538"/>
                </a:lnTo>
                <a:lnTo>
                  <a:pt x="175" y="527"/>
                </a:lnTo>
                <a:lnTo>
                  <a:pt x="174" y="515"/>
                </a:lnTo>
                <a:lnTo>
                  <a:pt x="174" y="510"/>
                </a:lnTo>
                <a:lnTo>
                  <a:pt x="174" y="503"/>
                </a:lnTo>
                <a:lnTo>
                  <a:pt x="176" y="497"/>
                </a:lnTo>
                <a:lnTo>
                  <a:pt x="179" y="490"/>
                </a:lnTo>
                <a:lnTo>
                  <a:pt x="180" y="487"/>
                </a:lnTo>
                <a:lnTo>
                  <a:pt x="179" y="484"/>
                </a:lnTo>
                <a:lnTo>
                  <a:pt x="175" y="473"/>
                </a:lnTo>
                <a:lnTo>
                  <a:pt x="174" y="461"/>
                </a:lnTo>
                <a:lnTo>
                  <a:pt x="174" y="456"/>
                </a:lnTo>
                <a:lnTo>
                  <a:pt x="174" y="449"/>
                </a:lnTo>
                <a:lnTo>
                  <a:pt x="176" y="443"/>
                </a:lnTo>
                <a:lnTo>
                  <a:pt x="179" y="436"/>
                </a:lnTo>
                <a:lnTo>
                  <a:pt x="182" y="427"/>
                </a:lnTo>
                <a:lnTo>
                  <a:pt x="191" y="427"/>
                </a:lnTo>
                <a:lnTo>
                  <a:pt x="197" y="426"/>
                </a:lnTo>
                <a:lnTo>
                  <a:pt x="197" y="399"/>
                </a:lnTo>
                <a:lnTo>
                  <a:pt x="183" y="390"/>
                </a:lnTo>
                <a:lnTo>
                  <a:pt x="170" y="378"/>
                </a:lnTo>
                <a:lnTo>
                  <a:pt x="159" y="365"/>
                </a:lnTo>
                <a:lnTo>
                  <a:pt x="148" y="351"/>
                </a:lnTo>
                <a:lnTo>
                  <a:pt x="143" y="343"/>
                </a:lnTo>
                <a:lnTo>
                  <a:pt x="140" y="334"/>
                </a:lnTo>
                <a:lnTo>
                  <a:pt x="136" y="324"/>
                </a:lnTo>
                <a:lnTo>
                  <a:pt x="133" y="316"/>
                </a:lnTo>
                <a:lnTo>
                  <a:pt x="130" y="305"/>
                </a:lnTo>
                <a:lnTo>
                  <a:pt x="129" y="296"/>
                </a:lnTo>
                <a:lnTo>
                  <a:pt x="128" y="287"/>
                </a:lnTo>
                <a:lnTo>
                  <a:pt x="127" y="276"/>
                </a:lnTo>
                <a:lnTo>
                  <a:pt x="128" y="261"/>
                </a:lnTo>
                <a:lnTo>
                  <a:pt x="130" y="247"/>
                </a:lnTo>
                <a:lnTo>
                  <a:pt x="134" y="233"/>
                </a:lnTo>
                <a:lnTo>
                  <a:pt x="139" y="220"/>
                </a:lnTo>
                <a:lnTo>
                  <a:pt x="145" y="207"/>
                </a:lnTo>
                <a:lnTo>
                  <a:pt x="152" y="195"/>
                </a:lnTo>
                <a:lnTo>
                  <a:pt x="160" y="184"/>
                </a:lnTo>
                <a:lnTo>
                  <a:pt x="169" y="174"/>
                </a:lnTo>
                <a:lnTo>
                  <a:pt x="180" y="164"/>
                </a:lnTo>
                <a:lnTo>
                  <a:pt x="191" y="156"/>
                </a:lnTo>
                <a:lnTo>
                  <a:pt x="203" y="149"/>
                </a:lnTo>
                <a:lnTo>
                  <a:pt x="216" y="142"/>
                </a:lnTo>
                <a:lnTo>
                  <a:pt x="229" y="137"/>
                </a:lnTo>
                <a:lnTo>
                  <a:pt x="243" y="134"/>
                </a:lnTo>
                <a:lnTo>
                  <a:pt x="257" y="132"/>
                </a:lnTo>
                <a:lnTo>
                  <a:pt x="272" y="132"/>
                </a:lnTo>
                <a:lnTo>
                  <a:pt x="272" y="132"/>
                </a:lnTo>
                <a:close/>
                <a:moveTo>
                  <a:pt x="121" y="45"/>
                </a:moveTo>
                <a:lnTo>
                  <a:pt x="167" y="122"/>
                </a:lnTo>
                <a:lnTo>
                  <a:pt x="195" y="106"/>
                </a:lnTo>
                <a:lnTo>
                  <a:pt x="150" y="27"/>
                </a:lnTo>
                <a:lnTo>
                  <a:pt x="121" y="45"/>
                </a:lnTo>
                <a:close/>
                <a:moveTo>
                  <a:pt x="28" y="149"/>
                </a:moveTo>
                <a:lnTo>
                  <a:pt x="45" y="121"/>
                </a:lnTo>
                <a:lnTo>
                  <a:pt x="122" y="166"/>
                </a:lnTo>
                <a:lnTo>
                  <a:pt x="106" y="195"/>
                </a:lnTo>
                <a:lnTo>
                  <a:pt x="28" y="149"/>
                </a:lnTo>
                <a:close/>
                <a:moveTo>
                  <a:pt x="0" y="288"/>
                </a:moveTo>
                <a:lnTo>
                  <a:pt x="0" y="254"/>
                </a:lnTo>
                <a:lnTo>
                  <a:pt x="89" y="254"/>
                </a:lnTo>
                <a:lnTo>
                  <a:pt x="89" y="288"/>
                </a:lnTo>
                <a:lnTo>
                  <a:pt x="0" y="288"/>
                </a:lnTo>
                <a:close/>
                <a:moveTo>
                  <a:pt x="392" y="28"/>
                </a:moveTo>
                <a:lnTo>
                  <a:pt x="348" y="106"/>
                </a:lnTo>
                <a:lnTo>
                  <a:pt x="377" y="122"/>
                </a:lnTo>
                <a:lnTo>
                  <a:pt x="422" y="45"/>
                </a:lnTo>
                <a:lnTo>
                  <a:pt x="392" y="28"/>
                </a:lnTo>
                <a:close/>
                <a:moveTo>
                  <a:pt x="498" y="121"/>
                </a:moveTo>
                <a:lnTo>
                  <a:pt x="514" y="150"/>
                </a:lnTo>
                <a:lnTo>
                  <a:pt x="437" y="195"/>
                </a:lnTo>
                <a:lnTo>
                  <a:pt x="420" y="166"/>
                </a:lnTo>
                <a:lnTo>
                  <a:pt x="498" y="121"/>
                </a:lnTo>
                <a:close/>
                <a:moveTo>
                  <a:pt x="542" y="255"/>
                </a:moveTo>
                <a:lnTo>
                  <a:pt x="542" y="288"/>
                </a:lnTo>
                <a:lnTo>
                  <a:pt x="453" y="288"/>
                </a:lnTo>
                <a:lnTo>
                  <a:pt x="453" y="255"/>
                </a:lnTo>
                <a:lnTo>
                  <a:pt x="542" y="255"/>
                </a:lnTo>
                <a:close/>
                <a:moveTo>
                  <a:pt x="255" y="0"/>
                </a:moveTo>
                <a:lnTo>
                  <a:pt x="289" y="0"/>
                </a:lnTo>
                <a:lnTo>
                  <a:pt x="289" y="89"/>
                </a:lnTo>
                <a:lnTo>
                  <a:pt x="255" y="89"/>
                </a:lnTo>
                <a:lnTo>
                  <a:pt x="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5" name="Google Shape;1015;p37"/>
          <p:cNvSpPr/>
          <p:nvPr/>
        </p:nvSpPr>
        <p:spPr>
          <a:xfrm>
            <a:off x="1345345" y="2837211"/>
            <a:ext cx="208676" cy="266062"/>
          </a:xfrm>
          <a:custGeom>
            <a:rect b="b" l="l" r="r" t="t"/>
            <a:pathLst>
              <a:path extrusionOk="0" h="612" w="480">
                <a:moveTo>
                  <a:pt x="161" y="123"/>
                </a:moveTo>
                <a:lnTo>
                  <a:pt x="161" y="145"/>
                </a:lnTo>
                <a:lnTo>
                  <a:pt x="330" y="145"/>
                </a:lnTo>
                <a:lnTo>
                  <a:pt x="330" y="123"/>
                </a:lnTo>
                <a:lnTo>
                  <a:pt x="161" y="123"/>
                </a:lnTo>
                <a:close/>
                <a:moveTo>
                  <a:pt x="177" y="186"/>
                </a:moveTo>
                <a:lnTo>
                  <a:pt x="177" y="208"/>
                </a:lnTo>
                <a:lnTo>
                  <a:pt x="314" y="208"/>
                </a:lnTo>
                <a:lnTo>
                  <a:pt x="314" y="186"/>
                </a:lnTo>
                <a:lnTo>
                  <a:pt x="177" y="186"/>
                </a:lnTo>
                <a:close/>
                <a:moveTo>
                  <a:pt x="148" y="65"/>
                </a:moveTo>
                <a:lnTo>
                  <a:pt x="148" y="87"/>
                </a:lnTo>
                <a:lnTo>
                  <a:pt x="342" y="87"/>
                </a:lnTo>
                <a:lnTo>
                  <a:pt x="342" y="65"/>
                </a:lnTo>
                <a:lnTo>
                  <a:pt x="148" y="65"/>
                </a:lnTo>
                <a:close/>
                <a:moveTo>
                  <a:pt x="58" y="287"/>
                </a:moveTo>
                <a:lnTo>
                  <a:pt x="63" y="285"/>
                </a:lnTo>
                <a:lnTo>
                  <a:pt x="69" y="282"/>
                </a:lnTo>
                <a:lnTo>
                  <a:pt x="72" y="280"/>
                </a:lnTo>
                <a:lnTo>
                  <a:pt x="77" y="276"/>
                </a:lnTo>
                <a:lnTo>
                  <a:pt x="81" y="272"/>
                </a:lnTo>
                <a:lnTo>
                  <a:pt x="82" y="267"/>
                </a:lnTo>
                <a:lnTo>
                  <a:pt x="84" y="262"/>
                </a:lnTo>
                <a:lnTo>
                  <a:pt x="84" y="256"/>
                </a:lnTo>
                <a:lnTo>
                  <a:pt x="0" y="256"/>
                </a:lnTo>
                <a:lnTo>
                  <a:pt x="1" y="262"/>
                </a:lnTo>
                <a:lnTo>
                  <a:pt x="2" y="267"/>
                </a:lnTo>
                <a:lnTo>
                  <a:pt x="6" y="272"/>
                </a:lnTo>
                <a:lnTo>
                  <a:pt x="9" y="276"/>
                </a:lnTo>
                <a:lnTo>
                  <a:pt x="14" y="280"/>
                </a:lnTo>
                <a:lnTo>
                  <a:pt x="19" y="282"/>
                </a:lnTo>
                <a:lnTo>
                  <a:pt x="23" y="285"/>
                </a:lnTo>
                <a:lnTo>
                  <a:pt x="29" y="287"/>
                </a:lnTo>
                <a:lnTo>
                  <a:pt x="31" y="306"/>
                </a:lnTo>
                <a:lnTo>
                  <a:pt x="34" y="322"/>
                </a:lnTo>
                <a:lnTo>
                  <a:pt x="38" y="337"/>
                </a:lnTo>
                <a:lnTo>
                  <a:pt x="43" y="353"/>
                </a:lnTo>
                <a:lnTo>
                  <a:pt x="50" y="367"/>
                </a:lnTo>
                <a:lnTo>
                  <a:pt x="57" y="380"/>
                </a:lnTo>
                <a:lnTo>
                  <a:pt x="67" y="393"/>
                </a:lnTo>
                <a:lnTo>
                  <a:pt x="76" y="403"/>
                </a:lnTo>
                <a:lnTo>
                  <a:pt x="96" y="382"/>
                </a:lnTo>
                <a:lnTo>
                  <a:pt x="89" y="374"/>
                </a:lnTo>
                <a:lnTo>
                  <a:pt x="82" y="364"/>
                </a:lnTo>
                <a:lnTo>
                  <a:pt x="75" y="354"/>
                </a:lnTo>
                <a:lnTo>
                  <a:pt x="69" y="342"/>
                </a:lnTo>
                <a:lnTo>
                  <a:pt x="65" y="329"/>
                </a:lnTo>
                <a:lnTo>
                  <a:pt x="62" y="316"/>
                </a:lnTo>
                <a:lnTo>
                  <a:pt x="60" y="302"/>
                </a:lnTo>
                <a:lnTo>
                  <a:pt x="58" y="287"/>
                </a:lnTo>
                <a:lnTo>
                  <a:pt x="58" y="287"/>
                </a:lnTo>
                <a:close/>
                <a:moveTo>
                  <a:pt x="421" y="287"/>
                </a:moveTo>
                <a:lnTo>
                  <a:pt x="420" y="302"/>
                </a:lnTo>
                <a:lnTo>
                  <a:pt x="418" y="316"/>
                </a:lnTo>
                <a:lnTo>
                  <a:pt x="414" y="329"/>
                </a:lnTo>
                <a:lnTo>
                  <a:pt x="409" y="342"/>
                </a:lnTo>
                <a:lnTo>
                  <a:pt x="405" y="354"/>
                </a:lnTo>
                <a:lnTo>
                  <a:pt x="398" y="364"/>
                </a:lnTo>
                <a:lnTo>
                  <a:pt x="391" y="374"/>
                </a:lnTo>
                <a:lnTo>
                  <a:pt x="382" y="382"/>
                </a:lnTo>
                <a:lnTo>
                  <a:pt x="403" y="403"/>
                </a:lnTo>
                <a:lnTo>
                  <a:pt x="413" y="393"/>
                </a:lnTo>
                <a:lnTo>
                  <a:pt x="422" y="380"/>
                </a:lnTo>
                <a:lnTo>
                  <a:pt x="429" y="367"/>
                </a:lnTo>
                <a:lnTo>
                  <a:pt x="436" y="353"/>
                </a:lnTo>
                <a:lnTo>
                  <a:pt x="441" y="337"/>
                </a:lnTo>
                <a:lnTo>
                  <a:pt x="446" y="322"/>
                </a:lnTo>
                <a:lnTo>
                  <a:pt x="448" y="306"/>
                </a:lnTo>
                <a:lnTo>
                  <a:pt x="450" y="287"/>
                </a:lnTo>
                <a:lnTo>
                  <a:pt x="456" y="285"/>
                </a:lnTo>
                <a:lnTo>
                  <a:pt x="461" y="282"/>
                </a:lnTo>
                <a:lnTo>
                  <a:pt x="466" y="280"/>
                </a:lnTo>
                <a:lnTo>
                  <a:pt x="470" y="276"/>
                </a:lnTo>
                <a:lnTo>
                  <a:pt x="474" y="272"/>
                </a:lnTo>
                <a:lnTo>
                  <a:pt x="476" y="267"/>
                </a:lnTo>
                <a:lnTo>
                  <a:pt x="479" y="262"/>
                </a:lnTo>
                <a:lnTo>
                  <a:pt x="480" y="256"/>
                </a:lnTo>
                <a:lnTo>
                  <a:pt x="395" y="256"/>
                </a:lnTo>
                <a:lnTo>
                  <a:pt x="395" y="262"/>
                </a:lnTo>
                <a:lnTo>
                  <a:pt x="396" y="267"/>
                </a:lnTo>
                <a:lnTo>
                  <a:pt x="399" y="272"/>
                </a:lnTo>
                <a:lnTo>
                  <a:pt x="402" y="276"/>
                </a:lnTo>
                <a:lnTo>
                  <a:pt x="406" y="280"/>
                </a:lnTo>
                <a:lnTo>
                  <a:pt x="411" y="282"/>
                </a:lnTo>
                <a:lnTo>
                  <a:pt x="416" y="285"/>
                </a:lnTo>
                <a:lnTo>
                  <a:pt x="421" y="287"/>
                </a:lnTo>
                <a:lnTo>
                  <a:pt x="421" y="287"/>
                </a:lnTo>
                <a:close/>
                <a:moveTo>
                  <a:pt x="245" y="557"/>
                </a:moveTo>
                <a:lnTo>
                  <a:pt x="250" y="558"/>
                </a:lnTo>
                <a:lnTo>
                  <a:pt x="254" y="560"/>
                </a:lnTo>
                <a:lnTo>
                  <a:pt x="259" y="563"/>
                </a:lnTo>
                <a:lnTo>
                  <a:pt x="263" y="566"/>
                </a:lnTo>
                <a:lnTo>
                  <a:pt x="266" y="570"/>
                </a:lnTo>
                <a:lnTo>
                  <a:pt x="269" y="574"/>
                </a:lnTo>
                <a:lnTo>
                  <a:pt x="270" y="579"/>
                </a:lnTo>
                <a:lnTo>
                  <a:pt x="271" y="585"/>
                </a:lnTo>
                <a:lnTo>
                  <a:pt x="270" y="590"/>
                </a:lnTo>
                <a:lnTo>
                  <a:pt x="269" y="596"/>
                </a:lnTo>
                <a:lnTo>
                  <a:pt x="266" y="600"/>
                </a:lnTo>
                <a:lnTo>
                  <a:pt x="263" y="604"/>
                </a:lnTo>
                <a:lnTo>
                  <a:pt x="258" y="607"/>
                </a:lnTo>
                <a:lnTo>
                  <a:pt x="253" y="610"/>
                </a:lnTo>
                <a:lnTo>
                  <a:pt x="249" y="612"/>
                </a:lnTo>
                <a:lnTo>
                  <a:pt x="243" y="612"/>
                </a:lnTo>
                <a:lnTo>
                  <a:pt x="238" y="612"/>
                </a:lnTo>
                <a:lnTo>
                  <a:pt x="232" y="610"/>
                </a:lnTo>
                <a:lnTo>
                  <a:pt x="227" y="607"/>
                </a:lnTo>
                <a:lnTo>
                  <a:pt x="224" y="604"/>
                </a:lnTo>
                <a:lnTo>
                  <a:pt x="220" y="600"/>
                </a:lnTo>
                <a:lnTo>
                  <a:pt x="218" y="596"/>
                </a:lnTo>
                <a:lnTo>
                  <a:pt x="217" y="590"/>
                </a:lnTo>
                <a:lnTo>
                  <a:pt x="216" y="585"/>
                </a:lnTo>
                <a:lnTo>
                  <a:pt x="216" y="579"/>
                </a:lnTo>
                <a:lnTo>
                  <a:pt x="218" y="574"/>
                </a:lnTo>
                <a:lnTo>
                  <a:pt x="220" y="570"/>
                </a:lnTo>
                <a:lnTo>
                  <a:pt x="223" y="566"/>
                </a:lnTo>
                <a:lnTo>
                  <a:pt x="227" y="563"/>
                </a:lnTo>
                <a:lnTo>
                  <a:pt x="231" y="560"/>
                </a:lnTo>
                <a:lnTo>
                  <a:pt x="237" y="558"/>
                </a:lnTo>
                <a:lnTo>
                  <a:pt x="242" y="557"/>
                </a:lnTo>
                <a:lnTo>
                  <a:pt x="240" y="557"/>
                </a:lnTo>
                <a:lnTo>
                  <a:pt x="212" y="558"/>
                </a:lnTo>
                <a:lnTo>
                  <a:pt x="185" y="562"/>
                </a:lnTo>
                <a:lnTo>
                  <a:pt x="158" y="567"/>
                </a:lnTo>
                <a:lnTo>
                  <a:pt x="131" y="574"/>
                </a:lnTo>
                <a:lnTo>
                  <a:pt x="134" y="579"/>
                </a:lnTo>
                <a:lnTo>
                  <a:pt x="134" y="585"/>
                </a:lnTo>
                <a:lnTo>
                  <a:pt x="134" y="590"/>
                </a:lnTo>
                <a:lnTo>
                  <a:pt x="131" y="596"/>
                </a:lnTo>
                <a:lnTo>
                  <a:pt x="129" y="600"/>
                </a:lnTo>
                <a:lnTo>
                  <a:pt x="125" y="604"/>
                </a:lnTo>
                <a:lnTo>
                  <a:pt x="122" y="607"/>
                </a:lnTo>
                <a:lnTo>
                  <a:pt x="117" y="610"/>
                </a:lnTo>
                <a:lnTo>
                  <a:pt x="111" y="612"/>
                </a:lnTo>
                <a:lnTo>
                  <a:pt x="107" y="612"/>
                </a:lnTo>
                <a:lnTo>
                  <a:pt x="101" y="612"/>
                </a:lnTo>
                <a:lnTo>
                  <a:pt x="96" y="610"/>
                </a:lnTo>
                <a:lnTo>
                  <a:pt x="91" y="607"/>
                </a:lnTo>
                <a:lnTo>
                  <a:pt x="87" y="604"/>
                </a:lnTo>
                <a:lnTo>
                  <a:pt x="83" y="600"/>
                </a:lnTo>
                <a:lnTo>
                  <a:pt x="81" y="596"/>
                </a:lnTo>
                <a:lnTo>
                  <a:pt x="80" y="590"/>
                </a:lnTo>
                <a:lnTo>
                  <a:pt x="78" y="585"/>
                </a:lnTo>
                <a:lnTo>
                  <a:pt x="80" y="577"/>
                </a:lnTo>
                <a:lnTo>
                  <a:pt x="83" y="571"/>
                </a:lnTo>
                <a:lnTo>
                  <a:pt x="88" y="565"/>
                </a:lnTo>
                <a:lnTo>
                  <a:pt x="94" y="560"/>
                </a:lnTo>
                <a:lnTo>
                  <a:pt x="89" y="550"/>
                </a:lnTo>
                <a:lnTo>
                  <a:pt x="104" y="544"/>
                </a:lnTo>
                <a:lnTo>
                  <a:pt x="119" y="538"/>
                </a:lnTo>
                <a:lnTo>
                  <a:pt x="136" y="533"/>
                </a:lnTo>
                <a:lnTo>
                  <a:pt x="151" y="530"/>
                </a:lnTo>
                <a:lnTo>
                  <a:pt x="168" y="526"/>
                </a:lnTo>
                <a:lnTo>
                  <a:pt x="184" y="523"/>
                </a:lnTo>
                <a:lnTo>
                  <a:pt x="200" y="522"/>
                </a:lnTo>
                <a:lnTo>
                  <a:pt x="217" y="519"/>
                </a:lnTo>
                <a:lnTo>
                  <a:pt x="217" y="427"/>
                </a:lnTo>
                <a:lnTo>
                  <a:pt x="191" y="425"/>
                </a:lnTo>
                <a:lnTo>
                  <a:pt x="166" y="422"/>
                </a:lnTo>
                <a:lnTo>
                  <a:pt x="142" y="418"/>
                </a:lnTo>
                <a:lnTo>
                  <a:pt x="116" y="412"/>
                </a:lnTo>
                <a:lnTo>
                  <a:pt x="116" y="401"/>
                </a:lnTo>
                <a:lnTo>
                  <a:pt x="116" y="391"/>
                </a:lnTo>
                <a:lnTo>
                  <a:pt x="116" y="381"/>
                </a:lnTo>
                <a:lnTo>
                  <a:pt x="116" y="369"/>
                </a:lnTo>
                <a:lnTo>
                  <a:pt x="148" y="369"/>
                </a:lnTo>
                <a:lnTo>
                  <a:pt x="178" y="369"/>
                </a:lnTo>
                <a:lnTo>
                  <a:pt x="210" y="369"/>
                </a:lnTo>
                <a:lnTo>
                  <a:pt x="240" y="369"/>
                </a:lnTo>
                <a:lnTo>
                  <a:pt x="272" y="369"/>
                </a:lnTo>
                <a:lnTo>
                  <a:pt x="303" y="369"/>
                </a:lnTo>
                <a:lnTo>
                  <a:pt x="334" y="369"/>
                </a:lnTo>
                <a:lnTo>
                  <a:pt x="365" y="369"/>
                </a:lnTo>
                <a:lnTo>
                  <a:pt x="365" y="381"/>
                </a:lnTo>
                <a:lnTo>
                  <a:pt x="365" y="391"/>
                </a:lnTo>
                <a:lnTo>
                  <a:pt x="365" y="401"/>
                </a:lnTo>
                <a:lnTo>
                  <a:pt x="365" y="412"/>
                </a:lnTo>
                <a:lnTo>
                  <a:pt x="340" y="418"/>
                </a:lnTo>
                <a:lnTo>
                  <a:pt x="315" y="422"/>
                </a:lnTo>
                <a:lnTo>
                  <a:pt x="290" y="424"/>
                </a:lnTo>
                <a:lnTo>
                  <a:pt x="265" y="427"/>
                </a:lnTo>
                <a:lnTo>
                  <a:pt x="265" y="519"/>
                </a:lnTo>
                <a:lnTo>
                  <a:pt x="283" y="520"/>
                </a:lnTo>
                <a:lnTo>
                  <a:pt x="300" y="523"/>
                </a:lnTo>
                <a:lnTo>
                  <a:pt x="317" y="525"/>
                </a:lnTo>
                <a:lnTo>
                  <a:pt x="334" y="529"/>
                </a:lnTo>
                <a:lnTo>
                  <a:pt x="352" y="533"/>
                </a:lnTo>
                <a:lnTo>
                  <a:pt x="369" y="538"/>
                </a:lnTo>
                <a:lnTo>
                  <a:pt x="388" y="544"/>
                </a:lnTo>
                <a:lnTo>
                  <a:pt x="406" y="550"/>
                </a:lnTo>
                <a:lnTo>
                  <a:pt x="401" y="562"/>
                </a:lnTo>
                <a:lnTo>
                  <a:pt x="407" y="566"/>
                </a:lnTo>
                <a:lnTo>
                  <a:pt x="411" y="571"/>
                </a:lnTo>
                <a:lnTo>
                  <a:pt x="413" y="578"/>
                </a:lnTo>
                <a:lnTo>
                  <a:pt x="414" y="585"/>
                </a:lnTo>
                <a:lnTo>
                  <a:pt x="413" y="590"/>
                </a:lnTo>
                <a:lnTo>
                  <a:pt x="412" y="596"/>
                </a:lnTo>
                <a:lnTo>
                  <a:pt x="409" y="600"/>
                </a:lnTo>
                <a:lnTo>
                  <a:pt x="406" y="604"/>
                </a:lnTo>
                <a:lnTo>
                  <a:pt x="401" y="607"/>
                </a:lnTo>
                <a:lnTo>
                  <a:pt x="396" y="610"/>
                </a:lnTo>
                <a:lnTo>
                  <a:pt x="392" y="612"/>
                </a:lnTo>
                <a:lnTo>
                  <a:pt x="386" y="612"/>
                </a:lnTo>
                <a:lnTo>
                  <a:pt x="381" y="612"/>
                </a:lnTo>
                <a:lnTo>
                  <a:pt x="375" y="610"/>
                </a:lnTo>
                <a:lnTo>
                  <a:pt x="371" y="607"/>
                </a:lnTo>
                <a:lnTo>
                  <a:pt x="367" y="604"/>
                </a:lnTo>
                <a:lnTo>
                  <a:pt x="364" y="600"/>
                </a:lnTo>
                <a:lnTo>
                  <a:pt x="361" y="596"/>
                </a:lnTo>
                <a:lnTo>
                  <a:pt x="359" y="590"/>
                </a:lnTo>
                <a:lnTo>
                  <a:pt x="359" y="585"/>
                </a:lnTo>
                <a:lnTo>
                  <a:pt x="359" y="579"/>
                </a:lnTo>
                <a:lnTo>
                  <a:pt x="360" y="574"/>
                </a:lnTo>
                <a:lnTo>
                  <a:pt x="331" y="567"/>
                </a:lnTo>
                <a:lnTo>
                  <a:pt x="301" y="562"/>
                </a:lnTo>
                <a:lnTo>
                  <a:pt x="273" y="558"/>
                </a:lnTo>
                <a:lnTo>
                  <a:pt x="245" y="557"/>
                </a:lnTo>
                <a:lnTo>
                  <a:pt x="245" y="557"/>
                </a:lnTo>
                <a:close/>
                <a:moveTo>
                  <a:pt x="78" y="25"/>
                </a:moveTo>
                <a:lnTo>
                  <a:pt x="98" y="19"/>
                </a:lnTo>
                <a:lnTo>
                  <a:pt x="118" y="15"/>
                </a:lnTo>
                <a:lnTo>
                  <a:pt x="138" y="10"/>
                </a:lnTo>
                <a:lnTo>
                  <a:pt x="158" y="6"/>
                </a:lnTo>
                <a:lnTo>
                  <a:pt x="178" y="4"/>
                </a:lnTo>
                <a:lnTo>
                  <a:pt x="198" y="3"/>
                </a:lnTo>
                <a:lnTo>
                  <a:pt x="218" y="0"/>
                </a:lnTo>
                <a:lnTo>
                  <a:pt x="238" y="0"/>
                </a:lnTo>
                <a:lnTo>
                  <a:pt x="258" y="0"/>
                </a:lnTo>
                <a:lnTo>
                  <a:pt x="278" y="2"/>
                </a:lnTo>
                <a:lnTo>
                  <a:pt x="298" y="4"/>
                </a:lnTo>
                <a:lnTo>
                  <a:pt x="319" y="6"/>
                </a:lnTo>
                <a:lnTo>
                  <a:pt x="339" y="10"/>
                </a:lnTo>
                <a:lnTo>
                  <a:pt x="359" y="15"/>
                </a:lnTo>
                <a:lnTo>
                  <a:pt x="379" y="19"/>
                </a:lnTo>
                <a:lnTo>
                  <a:pt x="400" y="25"/>
                </a:lnTo>
                <a:lnTo>
                  <a:pt x="396" y="60"/>
                </a:lnTo>
                <a:lnTo>
                  <a:pt x="393" y="94"/>
                </a:lnTo>
                <a:lnTo>
                  <a:pt x="389" y="128"/>
                </a:lnTo>
                <a:lnTo>
                  <a:pt x="384" y="160"/>
                </a:lnTo>
                <a:lnTo>
                  <a:pt x="378" y="191"/>
                </a:lnTo>
                <a:lnTo>
                  <a:pt x="372" y="220"/>
                </a:lnTo>
                <a:lnTo>
                  <a:pt x="365" y="248"/>
                </a:lnTo>
                <a:lnTo>
                  <a:pt x="357" y="275"/>
                </a:lnTo>
                <a:lnTo>
                  <a:pt x="279" y="275"/>
                </a:lnTo>
                <a:lnTo>
                  <a:pt x="279" y="337"/>
                </a:lnTo>
                <a:lnTo>
                  <a:pt x="205" y="337"/>
                </a:lnTo>
                <a:lnTo>
                  <a:pt x="205" y="275"/>
                </a:lnTo>
                <a:lnTo>
                  <a:pt x="126" y="275"/>
                </a:lnTo>
                <a:lnTo>
                  <a:pt x="118" y="248"/>
                </a:lnTo>
                <a:lnTo>
                  <a:pt x="111" y="220"/>
                </a:lnTo>
                <a:lnTo>
                  <a:pt x="104" y="192"/>
                </a:lnTo>
                <a:lnTo>
                  <a:pt x="97" y="162"/>
                </a:lnTo>
                <a:lnTo>
                  <a:pt x="91" y="131"/>
                </a:lnTo>
                <a:lnTo>
                  <a:pt x="87" y="97"/>
                </a:lnTo>
                <a:lnTo>
                  <a:pt x="82" y="63"/>
                </a:lnTo>
                <a:lnTo>
                  <a:pt x="78" y="25"/>
                </a:lnTo>
                <a:lnTo>
                  <a:pt x="78" y="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6" name="Google Shape;1016;p37"/>
          <p:cNvSpPr/>
          <p:nvPr/>
        </p:nvSpPr>
        <p:spPr>
          <a:xfrm>
            <a:off x="1747046" y="2858079"/>
            <a:ext cx="276496" cy="206069"/>
          </a:xfrm>
          <a:custGeom>
            <a:rect b="b" l="l" r="r" t="t"/>
            <a:pathLst>
              <a:path extrusionOk="0" h="474" w="636">
                <a:moveTo>
                  <a:pt x="428" y="89"/>
                </a:moveTo>
                <a:lnTo>
                  <a:pt x="423" y="86"/>
                </a:lnTo>
                <a:lnTo>
                  <a:pt x="420" y="81"/>
                </a:lnTo>
                <a:lnTo>
                  <a:pt x="418" y="74"/>
                </a:lnTo>
                <a:lnTo>
                  <a:pt x="418" y="64"/>
                </a:lnTo>
                <a:lnTo>
                  <a:pt x="418" y="63"/>
                </a:lnTo>
                <a:lnTo>
                  <a:pt x="419" y="62"/>
                </a:lnTo>
                <a:lnTo>
                  <a:pt x="420" y="61"/>
                </a:lnTo>
                <a:lnTo>
                  <a:pt x="420" y="61"/>
                </a:lnTo>
                <a:lnTo>
                  <a:pt x="419" y="52"/>
                </a:lnTo>
                <a:lnTo>
                  <a:pt x="419" y="43"/>
                </a:lnTo>
                <a:lnTo>
                  <a:pt x="419" y="36"/>
                </a:lnTo>
                <a:lnTo>
                  <a:pt x="420" y="29"/>
                </a:lnTo>
                <a:lnTo>
                  <a:pt x="422" y="25"/>
                </a:lnTo>
                <a:lnTo>
                  <a:pt x="425" y="20"/>
                </a:lnTo>
                <a:lnTo>
                  <a:pt x="428" y="15"/>
                </a:lnTo>
                <a:lnTo>
                  <a:pt x="432" y="12"/>
                </a:lnTo>
                <a:lnTo>
                  <a:pt x="439" y="6"/>
                </a:lnTo>
                <a:lnTo>
                  <a:pt x="449" y="2"/>
                </a:lnTo>
                <a:lnTo>
                  <a:pt x="458" y="0"/>
                </a:lnTo>
                <a:lnTo>
                  <a:pt x="469" y="0"/>
                </a:lnTo>
                <a:lnTo>
                  <a:pt x="478" y="0"/>
                </a:lnTo>
                <a:lnTo>
                  <a:pt x="487" y="2"/>
                </a:lnTo>
                <a:lnTo>
                  <a:pt x="497" y="6"/>
                </a:lnTo>
                <a:lnTo>
                  <a:pt x="505" y="9"/>
                </a:lnTo>
                <a:lnTo>
                  <a:pt x="509" y="14"/>
                </a:lnTo>
                <a:lnTo>
                  <a:pt x="512" y="19"/>
                </a:lnTo>
                <a:lnTo>
                  <a:pt x="516" y="23"/>
                </a:lnTo>
                <a:lnTo>
                  <a:pt x="518" y="29"/>
                </a:lnTo>
                <a:lnTo>
                  <a:pt x="519" y="36"/>
                </a:lnTo>
                <a:lnTo>
                  <a:pt x="519" y="43"/>
                </a:lnTo>
                <a:lnTo>
                  <a:pt x="519" y="52"/>
                </a:lnTo>
                <a:lnTo>
                  <a:pt x="518" y="61"/>
                </a:lnTo>
                <a:lnTo>
                  <a:pt x="519" y="61"/>
                </a:lnTo>
                <a:lnTo>
                  <a:pt x="520" y="62"/>
                </a:lnTo>
                <a:lnTo>
                  <a:pt x="523" y="63"/>
                </a:lnTo>
                <a:lnTo>
                  <a:pt x="523" y="64"/>
                </a:lnTo>
                <a:lnTo>
                  <a:pt x="521" y="74"/>
                </a:lnTo>
                <a:lnTo>
                  <a:pt x="520" y="81"/>
                </a:lnTo>
                <a:lnTo>
                  <a:pt x="517" y="86"/>
                </a:lnTo>
                <a:lnTo>
                  <a:pt x="513" y="89"/>
                </a:lnTo>
                <a:lnTo>
                  <a:pt x="511" y="95"/>
                </a:lnTo>
                <a:lnTo>
                  <a:pt x="507" y="101"/>
                </a:lnTo>
                <a:lnTo>
                  <a:pt x="503" y="107"/>
                </a:lnTo>
                <a:lnTo>
                  <a:pt x="498" y="113"/>
                </a:lnTo>
                <a:lnTo>
                  <a:pt x="492" y="116"/>
                </a:lnTo>
                <a:lnTo>
                  <a:pt x="486" y="121"/>
                </a:lnTo>
                <a:lnTo>
                  <a:pt x="480" y="123"/>
                </a:lnTo>
                <a:lnTo>
                  <a:pt x="473" y="124"/>
                </a:lnTo>
                <a:lnTo>
                  <a:pt x="469" y="124"/>
                </a:lnTo>
                <a:lnTo>
                  <a:pt x="464" y="123"/>
                </a:lnTo>
                <a:lnTo>
                  <a:pt x="458" y="121"/>
                </a:lnTo>
                <a:lnTo>
                  <a:pt x="451" y="118"/>
                </a:lnTo>
                <a:lnTo>
                  <a:pt x="446" y="115"/>
                </a:lnTo>
                <a:lnTo>
                  <a:pt x="442" y="111"/>
                </a:lnTo>
                <a:lnTo>
                  <a:pt x="437" y="107"/>
                </a:lnTo>
                <a:lnTo>
                  <a:pt x="433" y="102"/>
                </a:lnTo>
                <a:lnTo>
                  <a:pt x="430" y="96"/>
                </a:lnTo>
                <a:lnTo>
                  <a:pt x="428" y="89"/>
                </a:lnTo>
                <a:close/>
                <a:moveTo>
                  <a:pt x="74" y="13"/>
                </a:moveTo>
                <a:lnTo>
                  <a:pt x="81" y="14"/>
                </a:lnTo>
                <a:lnTo>
                  <a:pt x="87" y="14"/>
                </a:lnTo>
                <a:lnTo>
                  <a:pt x="93" y="16"/>
                </a:lnTo>
                <a:lnTo>
                  <a:pt x="99" y="18"/>
                </a:lnTo>
                <a:lnTo>
                  <a:pt x="109" y="23"/>
                </a:lnTo>
                <a:lnTo>
                  <a:pt x="118" y="32"/>
                </a:lnTo>
                <a:lnTo>
                  <a:pt x="126" y="40"/>
                </a:lnTo>
                <a:lnTo>
                  <a:pt x="131" y="50"/>
                </a:lnTo>
                <a:lnTo>
                  <a:pt x="133" y="56"/>
                </a:lnTo>
                <a:lnTo>
                  <a:pt x="134" y="62"/>
                </a:lnTo>
                <a:lnTo>
                  <a:pt x="135" y="68"/>
                </a:lnTo>
                <a:lnTo>
                  <a:pt x="136" y="75"/>
                </a:lnTo>
                <a:lnTo>
                  <a:pt x="135" y="81"/>
                </a:lnTo>
                <a:lnTo>
                  <a:pt x="134" y="87"/>
                </a:lnTo>
                <a:lnTo>
                  <a:pt x="133" y="93"/>
                </a:lnTo>
                <a:lnTo>
                  <a:pt x="131" y="98"/>
                </a:lnTo>
                <a:lnTo>
                  <a:pt x="126" y="109"/>
                </a:lnTo>
                <a:lnTo>
                  <a:pt x="118" y="117"/>
                </a:lnTo>
                <a:lnTo>
                  <a:pt x="109" y="125"/>
                </a:lnTo>
                <a:lnTo>
                  <a:pt x="99" y="131"/>
                </a:lnTo>
                <a:lnTo>
                  <a:pt x="93" y="133"/>
                </a:lnTo>
                <a:lnTo>
                  <a:pt x="87" y="135"/>
                </a:lnTo>
                <a:lnTo>
                  <a:pt x="81" y="136"/>
                </a:lnTo>
                <a:lnTo>
                  <a:pt x="74" y="136"/>
                </a:lnTo>
                <a:lnTo>
                  <a:pt x="68" y="136"/>
                </a:lnTo>
                <a:lnTo>
                  <a:pt x="63" y="135"/>
                </a:lnTo>
                <a:lnTo>
                  <a:pt x="57" y="133"/>
                </a:lnTo>
                <a:lnTo>
                  <a:pt x="51" y="131"/>
                </a:lnTo>
                <a:lnTo>
                  <a:pt x="40" y="125"/>
                </a:lnTo>
                <a:lnTo>
                  <a:pt x="31" y="117"/>
                </a:lnTo>
                <a:lnTo>
                  <a:pt x="24" y="109"/>
                </a:lnTo>
                <a:lnTo>
                  <a:pt x="18" y="98"/>
                </a:lnTo>
                <a:lnTo>
                  <a:pt x="17" y="93"/>
                </a:lnTo>
                <a:lnTo>
                  <a:pt x="14" y="87"/>
                </a:lnTo>
                <a:lnTo>
                  <a:pt x="13" y="81"/>
                </a:lnTo>
                <a:lnTo>
                  <a:pt x="13" y="75"/>
                </a:lnTo>
                <a:lnTo>
                  <a:pt x="13" y="68"/>
                </a:lnTo>
                <a:lnTo>
                  <a:pt x="14" y="62"/>
                </a:lnTo>
                <a:lnTo>
                  <a:pt x="17" y="56"/>
                </a:lnTo>
                <a:lnTo>
                  <a:pt x="18" y="50"/>
                </a:lnTo>
                <a:lnTo>
                  <a:pt x="24" y="40"/>
                </a:lnTo>
                <a:lnTo>
                  <a:pt x="31" y="32"/>
                </a:lnTo>
                <a:lnTo>
                  <a:pt x="40" y="23"/>
                </a:lnTo>
                <a:lnTo>
                  <a:pt x="51" y="18"/>
                </a:lnTo>
                <a:lnTo>
                  <a:pt x="57" y="16"/>
                </a:lnTo>
                <a:lnTo>
                  <a:pt x="63" y="14"/>
                </a:lnTo>
                <a:lnTo>
                  <a:pt x="68" y="14"/>
                </a:lnTo>
                <a:lnTo>
                  <a:pt x="74" y="13"/>
                </a:lnTo>
                <a:lnTo>
                  <a:pt x="74" y="13"/>
                </a:lnTo>
                <a:close/>
                <a:moveTo>
                  <a:pt x="161" y="309"/>
                </a:moveTo>
                <a:lnTo>
                  <a:pt x="128" y="284"/>
                </a:lnTo>
                <a:lnTo>
                  <a:pt x="129" y="300"/>
                </a:lnTo>
                <a:lnTo>
                  <a:pt x="161" y="309"/>
                </a:lnTo>
                <a:close/>
                <a:moveTo>
                  <a:pt x="124" y="163"/>
                </a:moveTo>
                <a:lnTo>
                  <a:pt x="151" y="249"/>
                </a:lnTo>
                <a:lnTo>
                  <a:pt x="208" y="309"/>
                </a:lnTo>
                <a:lnTo>
                  <a:pt x="199" y="318"/>
                </a:lnTo>
                <a:lnTo>
                  <a:pt x="242" y="329"/>
                </a:lnTo>
                <a:lnTo>
                  <a:pt x="242" y="474"/>
                </a:lnTo>
                <a:lnTo>
                  <a:pt x="213" y="474"/>
                </a:lnTo>
                <a:lnTo>
                  <a:pt x="210" y="464"/>
                </a:lnTo>
                <a:lnTo>
                  <a:pt x="207" y="440"/>
                </a:lnTo>
                <a:lnTo>
                  <a:pt x="201" y="413"/>
                </a:lnTo>
                <a:lnTo>
                  <a:pt x="197" y="393"/>
                </a:lnTo>
                <a:lnTo>
                  <a:pt x="195" y="381"/>
                </a:lnTo>
                <a:lnTo>
                  <a:pt x="195" y="373"/>
                </a:lnTo>
                <a:lnTo>
                  <a:pt x="196" y="367"/>
                </a:lnTo>
                <a:lnTo>
                  <a:pt x="196" y="365"/>
                </a:lnTo>
                <a:lnTo>
                  <a:pt x="141" y="360"/>
                </a:lnTo>
                <a:lnTo>
                  <a:pt x="141" y="384"/>
                </a:lnTo>
                <a:lnTo>
                  <a:pt x="95" y="384"/>
                </a:lnTo>
                <a:lnTo>
                  <a:pt x="95" y="426"/>
                </a:lnTo>
                <a:lnTo>
                  <a:pt x="86" y="426"/>
                </a:lnTo>
                <a:lnTo>
                  <a:pt x="86" y="460"/>
                </a:lnTo>
                <a:lnTo>
                  <a:pt x="118" y="460"/>
                </a:lnTo>
                <a:lnTo>
                  <a:pt x="118" y="474"/>
                </a:lnTo>
                <a:lnTo>
                  <a:pt x="34" y="474"/>
                </a:lnTo>
                <a:lnTo>
                  <a:pt x="34" y="460"/>
                </a:lnTo>
                <a:lnTo>
                  <a:pt x="64" y="460"/>
                </a:lnTo>
                <a:lnTo>
                  <a:pt x="64" y="426"/>
                </a:lnTo>
                <a:lnTo>
                  <a:pt x="54" y="426"/>
                </a:lnTo>
                <a:lnTo>
                  <a:pt x="54" y="384"/>
                </a:lnTo>
                <a:lnTo>
                  <a:pt x="0" y="384"/>
                </a:lnTo>
                <a:lnTo>
                  <a:pt x="0" y="361"/>
                </a:lnTo>
                <a:lnTo>
                  <a:pt x="0" y="352"/>
                </a:lnTo>
                <a:lnTo>
                  <a:pt x="0" y="219"/>
                </a:lnTo>
                <a:lnTo>
                  <a:pt x="27" y="219"/>
                </a:lnTo>
                <a:lnTo>
                  <a:pt x="38" y="352"/>
                </a:lnTo>
                <a:lnTo>
                  <a:pt x="61" y="352"/>
                </a:lnTo>
                <a:lnTo>
                  <a:pt x="27" y="163"/>
                </a:lnTo>
                <a:lnTo>
                  <a:pt x="124" y="163"/>
                </a:lnTo>
                <a:close/>
                <a:moveTo>
                  <a:pt x="397" y="133"/>
                </a:moveTo>
                <a:lnTo>
                  <a:pt x="409" y="133"/>
                </a:lnTo>
                <a:lnTo>
                  <a:pt x="419" y="133"/>
                </a:lnTo>
                <a:lnTo>
                  <a:pt x="424" y="133"/>
                </a:lnTo>
                <a:lnTo>
                  <a:pt x="428" y="133"/>
                </a:lnTo>
                <a:lnTo>
                  <a:pt x="431" y="130"/>
                </a:lnTo>
                <a:lnTo>
                  <a:pt x="435" y="128"/>
                </a:lnTo>
                <a:lnTo>
                  <a:pt x="462" y="187"/>
                </a:lnTo>
                <a:lnTo>
                  <a:pt x="469" y="149"/>
                </a:lnTo>
                <a:lnTo>
                  <a:pt x="464" y="147"/>
                </a:lnTo>
                <a:lnTo>
                  <a:pt x="464" y="142"/>
                </a:lnTo>
                <a:lnTo>
                  <a:pt x="484" y="142"/>
                </a:lnTo>
                <a:lnTo>
                  <a:pt x="484" y="147"/>
                </a:lnTo>
                <a:lnTo>
                  <a:pt x="479" y="149"/>
                </a:lnTo>
                <a:lnTo>
                  <a:pt x="486" y="184"/>
                </a:lnTo>
                <a:lnTo>
                  <a:pt x="510" y="130"/>
                </a:lnTo>
                <a:lnTo>
                  <a:pt x="516" y="131"/>
                </a:lnTo>
                <a:lnTo>
                  <a:pt x="524" y="131"/>
                </a:lnTo>
                <a:lnTo>
                  <a:pt x="533" y="131"/>
                </a:lnTo>
                <a:lnTo>
                  <a:pt x="544" y="131"/>
                </a:lnTo>
                <a:lnTo>
                  <a:pt x="550" y="140"/>
                </a:lnTo>
                <a:lnTo>
                  <a:pt x="555" y="149"/>
                </a:lnTo>
                <a:lnTo>
                  <a:pt x="560" y="162"/>
                </a:lnTo>
                <a:lnTo>
                  <a:pt x="565" y="175"/>
                </a:lnTo>
                <a:lnTo>
                  <a:pt x="568" y="189"/>
                </a:lnTo>
                <a:lnTo>
                  <a:pt x="571" y="203"/>
                </a:lnTo>
                <a:lnTo>
                  <a:pt x="572" y="216"/>
                </a:lnTo>
                <a:lnTo>
                  <a:pt x="572" y="229"/>
                </a:lnTo>
                <a:lnTo>
                  <a:pt x="636" y="229"/>
                </a:lnTo>
                <a:lnTo>
                  <a:pt x="636" y="277"/>
                </a:lnTo>
                <a:lnTo>
                  <a:pt x="615" y="277"/>
                </a:lnTo>
                <a:lnTo>
                  <a:pt x="615" y="474"/>
                </a:lnTo>
                <a:lnTo>
                  <a:pt x="570" y="474"/>
                </a:lnTo>
                <a:lnTo>
                  <a:pt x="570" y="277"/>
                </a:lnTo>
                <a:lnTo>
                  <a:pt x="350" y="277"/>
                </a:lnTo>
                <a:lnTo>
                  <a:pt x="350" y="474"/>
                </a:lnTo>
                <a:lnTo>
                  <a:pt x="305" y="474"/>
                </a:lnTo>
                <a:lnTo>
                  <a:pt x="305" y="277"/>
                </a:lnTo>
                <a:lnTo>
                  <a:pt x="269" y="277"/>
                </a:lnTo>
                <a:lnTo>
                  <a:pt x="269" y="229"/>
                </a:lnTo>
                <a:lnTo>
                  <a:pt x="368" y="229"/>
                </a:lnTo>
                <a:lnTo>
                  <a:pt x="370" y="204"/>
                </a:lnTo>
                <a:lnTo>
                  <a:pt x="375" y="177"/>
                </a:lnTo>
                <a:lnTo>
                  <a:pt x="378" y="164"/>
                </a:lnTo>
                <a:lnTo>
                  <a:pt x="383" y="151"/>
                </a:lnTo>
                <a:lnTo>
                  <a:pt x="386" y="147"/>
                </a:lnTo>
                <a:lnTo>
                  <a:pt x="390" y="141"/>
                </a:lnTo>
                <a:lnTo>
                  <a:pt x="394" y="137"/>
                </a:lnTo>
                <a:lnTo>
                  <a:pt x="397" y="133"/>
                </a:lnTo>
                <a:lnTo>
                  <a:pt x="397" y="1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7" name="Google Shape;1017;p37"/>
          <p:cNvSpPr/>
          <p:nvPr/>
        </p:nvSpPr>
        <p:spPr>
          <a:xfrm>
            <a:off x="3836418" y="2842429"/>
            <a:ext cx="232153" cy="250412"/>
          </a:xfrm>
          <a:custGeom>
            <a:rect b="b" l="l" r="r" t="t"/>
            <a:pathLst>
              <a:path extrusionOk="0" h="579" w="535">
                <a:moveTo>
                  <a:pt x="267" y="127"/>
                </a:moveTo>
                <a:lnTo>
                  <a:pt x="248" y="128"/>
                </a:lnTo>
                <a:lnTo>
                  <a:pt x="231" y="131"/>
                </a:lnTo>
                <a:lnTo>
                  <a:pt x="213" y="135"/>
                </a:lnTo>
                <a:lnTo>
                  <a:pt x="195" y="142"/>
                </a:lnTo>
                <a:lnTo>
                  <a:pt x="180" y="149"/>
                </a:lnTo>
                <a:lnTo>
                  <a:pt x="165" y="158"/>
                </a:lnTo>
                <a:lnTo>
                  <a:pt x="151" y="169"/>
                </a:lnTo>
                <a:lnTo>
                  <a:pt x="138" y="181"/>
                </a:lnTo>
                <a:lnTo>
                  <a:pt x="126" y="194"/>
                </a:lnTo>
                <a:lnTo>
                  <a:pt x="115" y="208"/>
                </a:lnTo>
                <a:lnTo>
                  <a:pt x="106" y="223"/>
                </a:lnTo>
                <a:lnTo>
                  <a:pt x="98" y="239"/>
                </a:lnTo>
                <a:lnTo>
                  <a:pt x="92" y="256"/>
                </a:lnTo>
                <a:lnTo>
                  <a:pt x="87" y="273"/>
                </a:lnTo>
                <a:lnTo>
                  <a:pt x="85" y="292"/>
                </a:lnTo>
                <a:lnTo>
                  <a:pt x="84" y="311"/>
                </a:lnTo>
                <a:lnTo>
                  <a:pt x="84" y="323"/>
                </a:lnTo>
                <a:lnTo>
                  <a:pt x="85" y="334"/>
                </a:lnTo>
                <a:lnTo>
                  <a:pt x="87" y="345"/>
                </a:lnTo>
                <a:lnTo>
                  <a:pt x="90" y="357"/>
                </a:lnTo>
                <a:lnTo>
                  <a:pt x="92" y="367"/>
                </a:lnTo>
                <a:lnTo>
                  <a:pt x="96" y="378"/>
                </a:lnTo>
                <a:lnTo>
                  <a:pt x="100" y="387"/>
                </a:lnTo>
                <a:lnTo>
                  <a:pt x="105" y="398"/>
                </a:lnTo>
                <a:lnTo>
                  <a:pt x="111" y="407"/>
                </a:lnTo>
                <a:lnTo>
                  <a:pt x="117" y="417"/>
                </a:lnTo>
                <a:lnTo>
                  <a:pt x="124" y="425"/>
                </a:lnTo>
                <a:lnTo>
                  <a:pt x="131" y="433"/>
                </a:lnTo>
                <a:lnTo>
                  <a:pt x="138" y="441"/>
                </a:lnTo>
                <a:lnTo>
                  <a:pt x="146" y="448"/>
                </a:lnTo>
                <a:lnTo>
                  <a:pt x="154" y="455"/>
                </a:lnTo>
                <a:lnTo>
                  <a:pt x="164" y="462"/>
                </a:lnTo>
                <a:lnTo>
                  <a:pt x="151" y="451"/>
                </a:lnTo>
                <a:lnTo>
                  <a:pt x="140" y="438"/>
                </a:lnTo>
                <a:lnTo>
                  <a:pt x="130" y="424"/>
                </a:lnTo>
                <a:lnTo>
                  <a:pt x="121" y="408"/>
                </a:lnTo>
                <a:lnTo>
                  <a:pt x="115" y="392"/>
                </a:lnTo>
                <a:lnTo>
                  <a:pt x="111" y="375"/>
                </a:lnTo>
                <a:lnTo>
                  <a:pt x="107" y="358"/>
                </a:lnTo>
                <a:lnTo>
                  <a:pt x="106" y="340"/>
                </a:lnTo>
                <a:lnTo>
                  <a:pt x="107" y="324"/>
                </a:lnTo>
                <a:lnTo>
                  <a:pt x="110" y="307"/>
                </a:lnTo>
                <a:lnTo>
                  <a:pt x="114" y="292"/>
                </a:lnTo>
                <a:lnTo>
                  <a:pt x="119" y="277"/>
                </a:lnTo>
                <a:lnTo>
                  <a:pt x="126" y="263"/>
                </a:lnTo>
                <a:lnTo>
                  <a:pt x="134" y="250"/>
                </a:lnTo>
                <a:lnTo>
                  <a:pt x="144" y="238"/>
                </a:lnTo>
                <a:lnTo>
                  <a:pt x="154" y="226"/>
                </a:lnTo>
                <a:lnTo>
                  <a:pt x="165" y="216"/>
                </a:lnTo>
                <a:lnTo>
                  <a:pt x="178" y="206"/>
                </a:lnTo>
                <a:lnTo>
                  <a:pt x="191" y="198"/>
                </a:lnTo>
                <a:lnTo>
                  <a:pt x="205" y="192"/>
                </a:lnTo>
                <a:lnTo>
                  <a:pt x="220" y="186"/>
                </a:lnTo>
                <a:lnTo>
                  <a:pt x="235" y="183"/>
                </a:lnTo>
                <a:lnTo>
                  <a:pt x="250" y="179"/>
                </a:lnTo>
                <a:lnTo>
                  <a:pt x="267" y="179"/>
                </a:lnTo>
                <a:lnTo>
                  <a:pt x="283" y="179"/>
                </a:lnTo>
                <a:lnTo>
                  <a:pt x="300" y="183"/>
                </a:lnTo>
                <a:lnTo>
                  <a:pt x="315" y="186"/>
                </a:lnTo>
                <a:lnTo>
                  <a:pt x="330" y="192"/>
                </a:lnTo>
                <a:lnTo>
                  <a:pt x="344" y="198"/>
                </a:lnTo>
                <a:lnTo>
                  <a:pt x="357" y="206"/>
                </a:lnTo>
                <a:lnTo>
                  <a:pt x="369" y="216"/>
                </a:lnTo>
                <a:lnTo>
                  <a:pt x="381" y="226"/>
                </a:lnTo>
                <a:lnTo>
                  <a:pt x="391" y="238"/>
                </a:lnTo>
                <a:lnTo>
                  <a:pt x="401" y="250"/>
                </a:lnTo>
                <a:lnTo>
                  <a:pt x="409" y="263"/>
                </a:lnTo>
                <a:lnTo>
                  <a:pt x="415" y="277"/>
                </a:lnTo>
                <a:lnTo>
                  <a:pt x="421" y="292"/>
                </a:lnTo>
                <a:lnTo>
                  <a:pt x="424" y="307"/>
                </a:lnTo>
                <a:lnTo>
                  <a:pt x="428" y="324"/>
                </a:lnTo>
                <a:lnTo>
                  <a:pt x="428" y="340"/>
                </a:lnTo>
                <a:lnTo>
                  <a:pt x="427" y="358"/>
                </a:lnTo>
                <a:lnTo>
                  <a:pt x="424" y="375"/>
                </a:lnTo>
                <a:lnTo>
                  <a:pt x="419" y="392"/>
                </a:lnTo>
                <a:lnTo>
                  <a:pt x="412" y="408"/>
                </a:lnTo>
                <a:lnTo>
                  <a:pt x="404" y="424"/>
                </a:lnTo>
                <a:lnTo>
                  <a:pt x="395" y="438"/>
                </a:lnTo>
                <a:lnTo>
                  <a:pt x="384" y="451"/>
                </a:lnTo>
                <a:lnTo>
                  <a:pt x="371" y="462"/>
                </a:lnTo>
                <a:lnTo>
                  <a:pt x="381" y="455"/>
                </a:lnTo>
                <a:lnTo>
                  <a:pt x="389" y="448"/>
                </a:lnTo>
                <a:lnTo>
                  <a:pt x="397" y="441"/>
                </a:lnTo>
                <a:lnTo>
                  <a:pt x="404" y="433"/>
                </a:lnTo>
                <a:lnTo>
                  <a:pt x="411" y="425"/>
                </a:lnTo>
                <a:lnTo>
                  <a:pt x="418" y="417"/>
                </a:lnTo>
                <a:lnTo>
                  <a:pt x="424" y="407"/>
                </a:lnTo>
                <a:lnTo>
                  <a:pt x="429" y="398"/>
                </a:lnTo>
                <a:lnTo>
                  <a:pt x="435" y="387"/>
                </a:lnTo>
                <a:lnTo>
                  <a:pt x="438" y="378"/>
                </a:lnTo>
                <a:lnTo>
                  <a:pt x="442" y="367"/>
                </a:lnTo>
                <a:lnTo>
                  <a:pt x="445" y="357"/>
                </a:lnTo>
                <a:lnTo>
                  <a:pt x="448" y="345"/>
                </a:lnTo>
                <a:lnTo>
                  <a:pt x="450" y="334"/>
                </a:lnTo>
                <a:lnTo>
                  <a:pt x="451" y="323"/>
                </a:lnTo>
                <a:lnTo>
                  <a:pt x="451" y="311"/>
                </a:lnTo>
                <a:lnTo>
                  <a:pt x="450" y="292"/>
                </a:lnTo>
                <a:lnTo>
                  <a:pt x="448" y="273"/>
                </a:lnTo>
                <a:lnTo>
                  <a:pt x="443" y="256"/>
                </a:lnTo>
                <a:lnTo>
                  <a:pt x="437" y="239"/>
                </a:lnTo>
                <a:lnTo>
                  <a:pt x="429" y="223"/>
                </a:lnTo>
                <a:lnTo>
                  <a:pt x="419" y="208"/>
                </a:lnTo>
                <a:lnTo>
                  <a:pt x="409" y="194"/>
                </a:lnTo>
                <a:lnTo>
                  <a:pt x="397" y="181"/>
                </a:lnTo>
                <a:lnTo>
                  <a:pt x="384" y="169"/>
                </a:lnTo>
                <a:lnTo>
                  <a:pt x="370" y="158"/>
                </a:lnTo>
                <a:lnTo>
                  <a:pt x="355" y="149"/>
                </a:lnTo>
                <a:lnTo>
                  <a:pt x="338" y="142"/>
                </a:lnTo>
                <a:lnTo>
                  <a:pt x="322" y="135"/>
                </a:lnTo>
                <a:lnTo>
                  <a:pt x="304" y="131"/>
                </a:lnTo>
                <a:lnTo>
                  <a:pt x="286" y="128"/>
                </a:lnTo>
                <a:lnTo>
                  <a:pt x="267" y="127"/>
                </a:lnTo>
                <a:close/>
                <a:moveTo>
                  <a:pt x="322" y="427"/>
                </a:moveTo>
                <a:lnTo>
                  <a:pt x="333" y="420"/>
                </a:lnTo>
                <a:lnTo>
                  <a:pt x="342" y="411"/>
                </a:lnTo>
                <a:lnTo>
                  <a:pt x="350" y="401"/>
                </a:lnTo>
                <a:lnTo>
                  <a:pt x="357" y="390"/>
                </a:lnTo>
                <a:lnTo>
                  <a:pt x="363" y="378"/>
                </a:lnTo>
                <a:lnTo>
                  <a:pt x="368" y="365"/>
                </a:lnTo>
                <a:lnTo>
                  <a:pt x="370" y="352"/>
                </a:lnTo>
                <a:lnTo>
                  <a:pt x="371" y="338"/>
                </a:lnTo>
                <a:lnTo>
                  <a:pt x="370" y="327"/>
                </a:lnTo>
                <a:lnTo>
                  <a:pt x="369" y="317"/>
                </a:lnTo>
                <a:lnTo>
                  <a:pt x="367" y="306"/>
                </a:lnTo>
                <a:lnTo>
                  <a:pt x="363" y="297"/>
                </a:lnTo>
                <a:lnTo>
                  <a:pt x="358" y="287"/>
                </a:lnTo>
                <a:lnTo>
                  <a:pt x="354" y="279"/>
                </a:lnTo>
                <a:lnTo>
                  <a:pt x="347" y="271"/>
                </a:lnTo>
                <a:lnTo>
                  <a:pt x="341" y="263"/>
                </a:lnTo>
                <a:lnTo>
                  <a:pt x="333" y="257"/>
                </a:lnTo>
                <a:lnTo>
                  <a:pt x="324" y="250"/>
                </a:lnTo>
                <a:lnTo>
                  <a:pt x="316" y="245"/>
                </a:lnTo>
                <a:lnTo>
                  <a:pt x="307" y="240"/>
                </a:lnTo>
                <a:lnTo>
                  <a:pt x="297" y="237"/>
                </a:lnTo>
                <a:lnTo>
                  <a:pt x="287" y="235"/>
                </a:lnTo>
                <a:lnTo>
                  <a:pt x="276" y="232"/>
                </a:lnTo>
                <a:lnTo>
                  <a:pt x="266" y="232"/>
                </a:lnTo>
                <a:lnTo>
                  <a:pt x="255" y="232"/>
                </a:lnTo>
                <a:lnTo>
                  <a:pt x="245" y="235"/>
                </a:lnTo>
                <a:lnTo>
                  <a:pt x="234" y="237"/>
                </a:lnTo>
                <a:lnTo>
                  <a:pt x="225" y="240"/>
                </a:lnTo>
                <a:lnTo>
                  <a:pt x="215" y="245"/>
                </a:lnTo>
                <a:lnTo>
                  <a:pt x="207" y="250"/>
                </a:lnTo>
                <a:lnTo>
                  <a:pt x="199" y="257"/>
                </a:lnTo>
                <a:lnTo>
                  <a:pt x="192" y="263"/>
                </a:lnTo>
                <a:lnTo>
                  <a:pt x="185" y="271"/>
                </a:lnTo>
                <a:lnTo>
                  <a:pt x="179" y="279"/>
                </a:lnTo>
                <a:lnTo>
                  <a:pt x="173" y="287"/>
                </a:lnTo>
                <a:lnTo>
                  <a:pt x="168" y="297"/>
                </a:lnTo>
                <a:lnTo>
                  <a:pt x="165" y="306"/>
                </a:lnTo>
                <a:lnTo>
                  <a:pt x="162" y="317"/>
                </a:lnTo>
                <a:lnTo>
                  <a:pt x="161" y="327"/>
                </a:lnTo>
                <a:lnTo>
                  <a:pt x="160" y="338"/>
                </a:lnTo>
                <a:lnTo>
                  <a:pt x="161" y="352"/>
                </a:lnTo>
                <a:lnTo>
                  <a:pt x="165" y="366"/>
                </a:lnTo>
                <a:lnTo>
                  <a:pt x="168" y="379"/>
                </a:lnTo>
                <a:lnTo>
                  <a:pt x="175" y="391"/>
                </a:lnTo>
                <a:lnTo>
                  <a:pt x="182" y="402"/>
                </a:lnTo>
                <a:lnTo>
                  <a:pt x="192" y="413"/>
                </a:lnTo>
                <a:lnTo>
                  <a:pt x="202" y="421"/>
                </a:lnTo>
                <a:lnTo>
                  <a:pt x="213" y="429"/>
                </a:lnTo>
                <a:lnTo>
                  <a:pt x="213" y="579"/>
                </a:lnTo>
                <a:lnTo>
                  <a:pt x="322" y="579"/>
                </a:lnTo>
                <a:lnTo>
                  <a:pt x="322" y="427"/>
                </a:lnTo>
                <a:close/>
                <a:moveTo>
                  <a:pt x="267" y="0"/>
                </a:moveTo>
                <a:lnTo>
                  <a:pt x="281" y="0"/>
                </a:lnTo>
                <a:lnTo>
                  <a:pt x="295" y="1"/>
                </a:lnTo>
                <a:lnTo>
                  <a:pt x="308" y="3"/>
                </a:lnTo>
                <a:lnTo>
                  <a:pt x="321" y="6"/>
                </a:lnTo>
                <a:lnTo>
                  <a:pt x="334" y="8"/>
                </a:lnTo>
                <a:lnTo>
                  <a:pt x="347" y="12"/>
                </a:lnTo>
                <a:lnTo>
                  <a:pt x="360" y="16"/>
                </a:lnTo>
                <a:lnTo>
                  <a:pt x="371" y="21"/>
                </a:lnTo>
                <a:lnTo>
                  <a:pt x="383" y="27"/>
                </a:lnTo>
                <a:lnTo>
                  <a:pt x="395" y="33"/>
                </a:lnTo>
                <a:lnTo>
                  <a:pt x="405" y="39"/>
                </a:lnTo>
                <a:lnTo>
                  <a:pt x="417" y="46"/>
                </a:lnTo>
                <a:lnTo>
                  <a:pt x="428" y="53"/>
                </a:lnTo>
                <a:lnTo>
                  <a:pt x="437" y="61"/>
                </a:lnTo>
                <a:lnTo>
                  <a:pt x="446" y="69"/>
                </a:lnTo>
                <a:lnTo>
                  <a:pt x="456" y="78"/>
                </a:lnTo>
                <a:lnTo>
                  <a:pt x="465" y="88"/>
                </a:lnTo>
                <a:lnTo>
                  <a:pt x="473" y="97"/>
                </a:lnTo>
                <a:lnTo>
                  <a:pt x="482" y="108"/>
                </a:lnTo>
                <a:lnTo>
                  <a:pt x="489" y="117"/>
                </a:lnTo>
                <a:lnTo>
                  <a:pt x="496" y="129"/>
                </a:lnTo>
                <a:lnTo>
                  <a:pt x="503" y="140"/>
                </a:lnTo>
                <a:lnTo>
                  <a:pt x="509" y="151"/>
                </a:lnTo>
                <a:lnTo>
                  <a:pt x="513" y="163"/>
                </a:lnTo>
                <a:lnTo>
                  <a:pt x="518" y="175"/>
                </a:lnTo>
                <a:lnTo>
                  <a:pt x="523" y="188"/>
                </a:lnTo>
                <a:lnTo>
                  <a:pt x="526" y="201"/>
                </a:lnTo>
                <a:lnTo>
                  <a:pt x="529" y="213"/>
                </a:lnTo>
                <a:lnTo>
                  <a:pt x="531" y="226"/>
                </a:lnTo>
                <a:lnTo>
                  <a:pt x="533" y="239"/>
                </a:lnTo>
                <a:lnTo>
                  <a:pt x="535" y="253"/>
                </a:lnTo>
                <a:lnTo>
                  <a:pt x="535" y="267"/>
                </a:lnTo>
                <a:lnTo>
                  <a:pt x="535" y="282"/>
                </a:lnTo>
                <a:lnTo>
                  <a:pt x="533" y="296"/>
                </a:lnTo>
                <a:lnTo>
                  <a:pt x="531" y="310"/>
                </a:lnTo>
                <a:lnTo>
                  <a:pt x="529" y="324"/>
                </a:lnTo>
                <a:lnTo>
                  <a:pt x="525" y="337"/>
                </a:lnTo>
                <a:lnTo>
                  <a:pt x="522" y="351"/>
                </a:lnTo>
                <a:lnTo>
                  <a:pt x="517" y="364"/>
                </a:lnTo>
                <a:lnTo>
                  <a:pt x="511" y="375"/>
                </a:lnTo>
                <a:lnTo>
                  <a:pt x="505" y="388"/>
                </a:lnTo>
                <a:lnTo>
                  <a:pt x="499" y="400"/>
                </a:lnTo>
                <a:lnTo>
                  <a:pt x="492" y="412"/>
                </a:lnTo>
                <a:lnTo>
                  <a:pt x="484" y="422"/>
                </a:lnTo>
                <a:lnTo>
                  <a:pt x="477" y="433"/>
                </a:lnTo>
                <a:lnTo>
                  <a:pt x="468" y="444"/>
                </a:lnTo>
                <a:lnTo>
                  <a:pt x="458" y="454"/>
                </a:lnTo>
                <a:lnTo>
                  <a:pt x="449" y="463"/>
                </a:lnTo>
                <a:lnTo>
                  <a:pt x="462" y="447"/>
                </a:lnTo>
                <a:lnTo>
                  <a:pt x="473" y="429"/>
                </a:lnTo>
                <a:lnTo>
                  <a:pt x="483" y="411"/>
                </a:lnTo>
                <a:lnTo>
                  <a:pt x="491" y="392"/>
                </a:lnTo>
                <a:lnTo>
                  <a:pt x="498" y="372"/>
                </a:lnTo>
                <a:lnTo>
                  <a:pt x="503" y="351"/>
                </a:lnTo>
                <a:lnTo>
                  <a:pt x="505" y="330"/>
                </a:lnTo>
                <a:lnTo>
                  <a:pt x="506" y="307"/>
                </a:lnTo>
                <a:lnTo>
                  <a:pt x="506" y="294"/>
                </a:lnTo>
                <a:lnTo>
                  <a:pt x="505" y="283"/>
                </a:lnTo>
                <a:lnTo>
                  <a:pt x="504" y="271"/>
                </a:lnTo>
                <a:lnTo>
                  <a:pt x="502" y="259"/>
                </a:lnTo>
                <a:lnTo>
                  <a:pt x="496" y="236"/>
                </a:lnTo>
                <a:lnTo>
                  <a:pt x="488" y="215"/>
                </a:lnTo>
                <a:lnTo>
                  <a:pt x="478" y="194"/>
                </a:lnTo>
                <a:lnTo>
                  <a:pt x="465" y="174"/>
                </a:lnTo>
                <a:lnTo>
                  <a:pt x="452" y="155"/>
                </a:lnTo>
                <a:lnTo>
                  <a:pt x="437" y="138"/>
                </a:lnTo>
                <a:lnTo>
                  <a:pt x="419" y="123"/>
                </a:lnTo>
                <a:lnTo>
                  <a:pt x="401" y="109"/>
                </a:lnTo>
                <a:lnTo>
                  <a:pt x="382" y="97"/>
                </a:lnTo>
                <a:lnTo>
                  <a:pt x="361" y="87"/>
                </a:lnTo>
                <a:lnTo>
                  <a:pt x="338" y="78"/>
                </a:lnTo>
                <a:lnTo>
                  <a:pt x="315" y="73"/>
                </a:lnTo>
                <a:lnTo>
                  <a:pt x="303" y="70"/>
                </a:lnTo>
                <a:lnTo>
                  <a:pt x="292" y="69"/>
                </a:lnTo>
                <a:lnTo>
                  <a:pt x="280" y="68"/>
                </a:lnTo>
                <a:lnTo>
                  <a:pt x="267" y="68"/>
                </a:lnTo>
                <a:lnTo>
                  <a:pt x="255" y="68"/>
                </a:lnTo>
                <a:lnTo>
                  <a:pt x="243" y="69"/>
                </a:lnTo>
                <a:lnTo>
                  <a:pt x="231" y="70"/>
                </a:lnTo>
                <a:lnTo>
                  <a:pt x="219" y="73"/>
                </a:lnTo>
                <a:lnTo>
                  <a:pt x="196" y="78"/>
                </a:lnTo>
                <a:lnTo>
                  <a:pt x="174" y="87"/>
                </a:lnTo>
                <a:lnTo>
                  <a:pt x="153" y="97"/>
                </a:lnTo>
                <a:lnTo>
                  <a:pt x="133" y="109"/>
                </a:lnTo>
                <a:lnTo>
                  <a:pt x="115" y="123"/>
                </a:lnTo>
                <a:lnTo>
                  <a:pt x="98" y="138"/>
                </a:lnTo>
                <a:lnTo>
                  <a:pt x="83" y="155"/>
                </a:lnTo>
                <a:lnTo>
                  <a:pt x="69" y="174"/>
                </a:lnTo>
                <a:lnTo>
                  <a:pt x="57" y="194"/>
                </a:lnTo>
                <a:lnTo>
                  <a:pt x="46" y="215"/>
                </a:lnTo>
                <a:lnTo>
                  <a:pt x="39" y="236"/>
                </a:lnTo>
                <a:lnTo>
                  <a:pt x="33" y="259"/>
                </a:lnTo>
                <a:lnTo>
                  <a:pt x="31" y="271"/>
                </a:lnTo>
                <a:lnTo>
                  <a:pt x="30" y="283"/>
                </a:lnTo>
                <a:lnTo>
                  <a:pt x="29" y="294"/>
                </a:lnTo>
                <a:lnTo>
                  <a:pt x="27" y="307"/>
                </a:lnTo>
                <a:lnTo>
                  <a:pt x="29" y="330"/>
                </a:lnTo>
                <a:lnTo>
                  <a:pt x="32" y="351"/>
                </a:lnTo>
                <a:lnTo>
                  <a:pt x="37" y="372"/>
                </a:lnTo>
                <a:lnTo>
                  <a:pt x="44" y="392"/>
                </a:lnTo>
                <a:lnTo>
                  <a:pt x="52" y="411"/>
                </a:lnTo>
                <a:lnTo>
                  <a:pt x="61" y="429"/>
                </a:lnTo>
                <a:lnTo>
                  <a:pt x="73" y="447"/>
                </a:lnTo>
                <a:lnTo>
                  <a:pt x="86" y="463"/>
                </a:lnTo>
                <a:lnTo>
                  <a:pt x="76" y="454"/>
                </a:lnTo>
                <a:lnTo>
                  <a:pt x="67" y="444"/>
                </a:lnTo>
                <a:lnTo>
                  <a:pt x="58" y="433"/>
                </a:lnTo>
                <a:lnTo>
                  <a:pt x="50" y="422"/>
                </a:lnTo>
                <a:lnTo>
                  <a:pt x="43" y="412"/>
                </a:lnTo>
                <a:lnTo>
                  <a:pt x="36" y="400"/>
                </a:lnTo>
                <a:lnTo>
                  <a:pt x="29" y="388"/>
                </a:lnTo>
                <a:lnTo>
                  <a:pt x="23" y="375"/>
                </a:lnTo>
                <a:lnTo>
                  <a:pt x="18" y="364"/>
                </a:lnTo>
                <a:lnTo>
                  <a:pt x="13" y="351"/>
                </a:lnTo>
                <a:lnTo>
                  <a:pt x="10" y="337"/>
                </a:lnTo>
                <a:lnTo>
                  <a:pt x="6" y="324"/>
                </a:lnTo>
                <a:lnTo>
                  <a:pt x="4" y="310"/>
                </a:lnTo>
                <a:lnTo>
                  <a:pt x="2" y="296"/>
                </a:lnTo>
                <a:lnTo>
                  <a:pt x="0" y="282"/>
                </a:lnTo>
                <a:lnTo>
                  <a:pt x="0" y="267"/>
                </a:lnTo>
                <a:lnTo>
                  <a:pt x="0" y="253"/>
                </a:lnTo>
                <a:lnTo>
                  <a:pt x="2" y="239"/>
                </a:lnTo>
                <a:lnTo>
                  <a:pt x="3" y="226"/>
                </a:lnTo>
                <a:lnTo>
                  <a:pt x="5" y="213"/>
                </a:lnTo>
                <a:lnTo>
                  <a:pt x="9" y="201"/>
                </a:lnTo>
                <a:lnTo>
                  <a:pt x="12" y="188"/>
                </a:lnTo>
                <a:lnTo>
                  <a:pt x="17" y="175"/>
                </a:lnTo>
                <a:lnTo>
                  <a:pt x="22" y="163"/>
                </a:lnTo>
                <a:lnTo>
                  <a:pt x="26" y="151"/>
                </a:lnTo>
                <a:lnTo>
                  <a:pt x="32" y="140"/>
                </a:lnTo>
                <a:lnTo>
                  <a:pt x="39" y="129"/>
                </a:lnTo>
                <a:lnTo>
                  <a:pt x="46" y="117"/>
                </a:lnTo>
                <a:lnTo>
                  <a:pt x="53" y="108"/>
                </a:lnTo>
                <a:lnTo>
                  <a:pt x="61" y="97"/>
                </a:lnTo>
                <a:lnTo>
                  <a:pt x="70" y="88"/>
                </a:lnTo>
                <a:lnTo>
                  <a:pt x="78" y="78"/>
                </a:lnTo>
                <a:lnTo>
                  <a:pt x="87" y="69"/>
                </a:lnTo>
                <a:lnTo>
                  <a:pt x="98" y="61"/>
                </a:lnTo>
                <a:lnTo>
                  <a:pt x="107" y="53"/>
                </a:lnTo>
                <a:lnTo>
                  <a:pt x="118" y="46"/>
                </a:lnTo>
                <a:lnTo>
                  <a:pt x="128" y="39"/>
                </a:lnTo>
                <a:lnTo>
                  <a:pt x="140" y="33"/>
                </a:lnTo>
                <a:lnTo>
                  <a:pt x="152" y="27"/>
                </a:lnTo>
                <a:lnTo>
                  <a:pt x="164" y="21"/>
                </a:lnTo>
                <a:lnTo>
                  <a:pt x="175" y="16"/>
                </a:lnTo>
                <a:lnTo>
                  <a:pt x="188" y="12"/>
                </a:lnTo>
                <a:lnTo>
                  <a:pt x="200" y="8"/>
                </a:lnTo>
                <a:lnTo>
                  <a:pt x="213" y="6"/>
                </a:lnTo>
                <a:lnTo>
                  <a:pt x="227" y="3"/>
                </a:lnTo>
                <a:lnTo>
                  <a:pt x="240" y="1"/>
                </a:lnTo>
                <a:lnTo>
                  <a:pt x="254" y="0"/>
                </a:lnTo>
                <a:lnTo>
                  <a:pt x="267" y="0"/>
                </a:lnTo>
                <a:lnTo>
                  <a:pt x="26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8" name="Google Shape;1018;p37"/>
          <p:cNvSpPr/>
          <p:nvPr/>
        </p:nvSpPr>
        <p:spPr>
          <a:xfrm>
            <a:off x="3437324" y="2855472"/>
            <a:ext cx="198242" cy="229544"/>
          </a:xfrm>
          <a:custGeom>
            <a:rect b="b" l="l" r="r" t="t"/>
            <a:pathLst>
              <a:path extrusionOk="0" h="527" w="458">
                <a:moveTo>
                  <a:pt x="206" y="457"/>
                </a:moveTo>
                <a:lnTo>
                  <a:pt x="195" y="455"/>
                </a:lnTo>
                <a:lnTo>
                  <a:pt x="182" y="453"/>
                </a:lnTo>
                <a:lnTo>
                  <a:pt x="170" y="450"/>
                </a:lnTo>
                <a:lnTo>
                  <a:pt x="157" y="447"/>
                </a:lnTo>
                <a:lnTo>
                  <a:pt x="145" y="442"/>
                </a:lnTo>
                <a:lnTo>
                  <a:pt x="134" y="438"/>
                </a:lnTo>
                <a:lnTo>
                  <a:pt x="122" y="432"/>
                </a:lnTo>
                <a:lnTo>
                  <a:pt x="110" y="425"/>
                </a:lnTo>
                <a:lnTo>
                  <a:pt x="101" y="419"/>
                </a:lnTo>
                <a:lnTo>
                  <a:pt x="91" y="412"/>
                </a:lnTo>
                <a:lnTo>
                  <a:pt x="82" y="405"/>
                </a:lnTo>
                <a:lnTo>
                  <a:pt x="74" y="398"/>
                </a:lnTo>
                <a:lnTo>
                  <a:pt x="57" y="381"/>
                </a:lnTo>
                <a:lnTo>
                  <a:pt x="43" y="364"/>
                </a:lnTo>
                <a:lnTo>
                  <a:pt x="31" y="345"/>
                </a:lnTo>
                <a:lnTo>
                  <a:pt x="21" y="325"/>
                </a:lnTo>
                <a:lnTo>
                  <a:pt x="13" y="305"/>
                </a:lnTo>
                <a:lnTo>
                  <a:pt x="7" y="284"/>
                </a:lnTo>
                <a:lnTo>
                  <a:pt x="2" y="263"/>
                </a:lnTo>
                <a:lnTo>
                  <a:pt x="0" y="240"/>
                </a:lnTo>
                <a:lnTo>
                  <a:pt x="0" y="218"/>
                </a:lnTo>
                <a:lnTo>
                  <a:pt x="2" y="196"/>
                </a:lnTo>
                <a:lnTo>
                  <a:pt x="6" y="175"/>
                </a:lnTo>
                <a:lnTo>
                  <a:pt x="13" y="152"/>
                </a:lnTo>
                <a:lnTo>
                  <a:pt x="17" y="142"/>
                </a:lnTo>
                <a:lnTo>
                  <a:pt x="21" y="131"/>
                </a:lnTo>
                <a:lnTo>
                  <a:pt x="27" y="121"/>
                </a:lnTo>
                <a:lnTo>
                  <a:pt x="33" y="110"/>
                </a:lnTo>
                <a:lnTo>
                  <a:pt x="38" y="101"/>
                </a:lnTo>
                <a:lnTo>
                  <a:pt x="46" y="91"/>
                </a:lnTo>
                <a:lnTo>
                  <a:pt x="53" y="82"/>
                </a:lnTo>
                <a:lnTo>
                  <a:pt x="61" y="74"/>
                </a:lnTo>
                <a:lnTo>
                  <a:pt x="76" y="57"/>
                </a:lnTo>
                <a:lnTo>
                  <a:pt x="94" y="43"/>
                </a:lnTo>
                <a:lnTo>
                  <a:pt x="112" y="31"/>
                </a:lnTo>
                <a:lnTo>
                  <a:pt x="132" y="21"/>
                </a:lnTo>
                <a:lnTo>
                  <a:pt x="152" y="13"/>
                </a:lnTo>
                <a:lnTo>
                  <a:pt x="173" y="7"/>
                </a:lnTo>
                <a:lnTo>
                  <a:pt x="196" y="2"/>
                </a:lnTo>
                <a:lnTo>
                  <a:pt x="217" y="0"/>
                </a:lnTo>
                <a:lnTo>
                  <a:pt x="239" y="0"/>
                </a:lnTo>
                <a:lnTo>
                  <a:pt x="262" y="2"/>
                </a:lnTo>
                <a:lnTo>
                  <a:pt x="284" y="7"/>
                </a:lnTo>
                <a:lnTo>
                  <a:pt x="305" y="13"/>
                </a:lnTo>
                <a:lnTo>
                  <a:pt x="315" y="17"/>
                </a:lnTo>
                <a:lnTo>
                  <a:pt x="326" y="22"/>
                </a:lnTo>
                <a:lnTo>
                  <a:pt x="337" y="27"/>
                </a:lnTo>
                <a:lnTo>
                  <a:pt x="347" y="33"/>
                </a:lnTo>
                <a:lnTo>
                  <a:pt x="357" y="38"/>
                </a:lnTo>
                <a:lnTo>
                  <a:pt x="367" y="45"/>
                </a:lnTo>
                <a:lnTo>
                  <a:pt x="375" y="53"/>
                </a:lnTo>
                <a:lnTo>
                  <a:pt x="385" y="61"/>
                </a:lnTo>
                <a:lnTo>
                  <a:pt x="400" y="77"/>
                </a:lnTo>
                <a:lnTo>
                  <a:pt x="414" y="94"/>
                </a:lnTo>
                <a:lnTo>
                  <a:pt x="426" y="112"/>
                </a:lnTo>
                <a:lnTo>
                  <a:pt x="436" y="132"/>
                </a:lnTo>
                <a:lnTo>
                  <a:pt x="445" y="152"/>
                </a:lnTo>
                <a:lnTo>
                  <a:pt x="452" y="173"/>
                </a:lnTo>
                <a:lnTo>
                  <a:pt x="455" y="196"/>
                </a:lnTo>
                <a:lnTo>
                  <a:pt x="458" y="217"/>
                </a:lnTo>
                <a:lnTo>
                  <a:pt x="458" y="239"/>
                </a:lnTo>
                <a:lnTo>
                  <a:pt x="455" y="261"/>
                </a:lnTo>
                <a:lnTo>
                  <a:pt x="452" y="284"/>
                </a:lnTo>
                <a:lnTo>
                  <a:pt x="445" y="305"/>
                </a:lnTo>
                <a:lnTo>
                  <a:pt x="441" y="315"/>
                </a:lnTo>
                <a:lnTo>
                  <a:pt x="436" y="326"/>
                </a:lnTo>
                <a:lnTo>
                  <a:pt x="431" y="337"/>
                </a:lnTo>
                <a:lnTo>
                  <a:pt x="425" y="347"/>
                </a:lnTo>
                <a:lnTo>
                  <a:pt x="341" y="297"/>
                </a:lnTo>
                <a:lnTo>
                  <a:pt x="348" y="285"/>
                </a:lnTo>
                <a:lnTo>
                  <a:pt x="353" y="273"/>
                </a:lnTo>
                <a:lnTo>
                  <a:pt x="357" y="260"/>
                </a:lnTo>
                <a:lnTo>
                  <a:pt x="359" y="247"/>
                </a:lnTo>
                <a:lnTo>
                  <a:pt x="360" y="234"/>
                </a:lnTo>
                <a:lnTo>
                  <a:pt x="360" y="222"/>
                </a:lnTo>
                <a:lnTo>
                  <a:pt x="359" y="210"/>
                </a:lnTo>
                <a:lnTo>
                  <a:pt x="357" y="197"/>
                </a:lnTo>
                <a:lnTo>
                  <a:pt x="353" y="185"/>
                </a:lnTo>
                <a:lnTo>
                  <a:pt x="348" y="173"/>
                </a:lnTo>
                <a:lnTo>
                  <a:pt x="342" y="162"/>
                </a:lnTo>
                <a:lnTo>
                  <a:pt x="335" y="151"/>
                </a:lnTo>
                <a:lnTo>
                  <a:pt x="327" y="142"/>
                </a:lnTo>
                <a:lnTo>
                  <a:pt x="318" y="132"/>
                </a:lnTo>
                <a:lnTo>
                  <a:pt x="308" y="123"/>
                </a:lnTo>
                <a:lnTo>
                  <a:pt x="297" y="116"/>
                </a:lnTo>
                <a:lnTo>
                  <a:pt x="285" y="110"/>
                </a:lnTo>
                <a:lnTo>
                  <a:pt x="273" y="104"/>
                </a:lnTo>
                <a:lnTo>
                  <a:pt x="260" y="101"/>
                </a:lnTo>
                <a:lnTo>
                  <a:pt x="247" y="98"/>
                </a:lnTo>
                <a:lnTo>
                  <a:pt x="235" y="97"/>
                </a:lnTo>
                <a:lnTo>
                  <a:pt x="222" y="97"/>
                </a:lnTo>
                <a:lnTo>
                  <a:pt x="210" y="98"/>
                </a:lnTo>
                <a:lnTo>
                  <a:pt x="197" y="101"/>
                </a:lnTo>
                <a:lnTo>
                  <a:pt x="185" y="104"/>
                </a:lnTo>
                <a:lnTo>
                  <a:pt x="173" y="109"/>
                </a:lnTo>
                <a:lnTo>
                  <a:pt x="162" y="115"/>
                </a:lnTo>
                <a:lnTo>
                  <a:pt x="151" y="122"/>
                </a:lnTo>
                <a:lnTo>
                  <a:pt x="142" y="130"/>
                </a:lnTo>
                <a:lnTo>
                  <a:pt x="132" y="139"/>
                </a:lnTo>
                <a:lnTo>
                  <a:pt x="123" y="150"/>
                </a:lnTo>
                <a:lnTo>
                  <a:pt x="116" y="161"/>
                </a:lnTo>
                <a:lnTo>
                  <a:pt x="109" y="172"/>
                </a:lnTo>
                <a:lnTo>
                  <a:pt x="104" y="185"/>
                </a:lnTo>
                <a:lnTo>
                  <a:pt x="101" y="197"/>
                </a:lnTo>
                <a:lnTo>
                  <a:pt x="98" y="210"/>
                </a:lnTo>
                <a:lnTo>
                  <a:pt x="97" y="223"/>
                </a:lnTo>
                <a:lnTo>
                  <a:pt x="97" y="236"/>
                </a:lnTo>
                <a:lnTo>
                  <a:pt x="98" y="249"/>
                </a:lnTo>
                <a:lnTo>
                  <a:pt x="101" y="260"/>
                </a:lnTo>
                <a:lnTo>
                  <a:pt x="104" y="272"/>
                </a:lnTo>
                <a:lnTo>
                  <a:pt x="109" y="284"/>
                </a:lnTo>
                <a:lnTo>
                  <a:pt x="115" y="296"/>
                </a:lnTo>
                <a:lnTo>
                  <a:pt x="122" y="306"/>
                </a:lnTo>
                <a:lnTo>
                  <a:pt x="130" y="317"/>
                </a:lnTo>
                <a:lnTo>
                  <a:pt x="139" y="326"/>
                </a:lnTo>
                <a:lnTo>
                  <a:pt x="150" y="334"/>
                </a:lnTo>
                <a:lnTo>
                  <a:pt x="161" y="341"/>
                </a:lnTo>
                <a:lnTo>
                  <a:pt x="171" y="347"/>
                </a:lnTo>
                <a:lnTo>
                  <a:pt x="183" y="352"/>
                </a:lnTo>
                <a:lnTo>
                  <a:pt x="193" y="355"/>
                </a:lnTo>
                <a:lnTo>
                  <a:pt x="205" y="359"/>
                </a:lnTo>
                <a:lnTo>
                  <a:pt x="204" y="283"/>
                </a:lnTo>
                <a:lnTo>
                  <a:pt x="280" y="342"/>
                </a:lnTo>
                <a:lnTo>
                  <a:pt x="358" y="402"/>
                </a:lnTo>
                <a:lnTo>
                  <a:pt x="283" y="465"/>
                </a:lnTo>
                <a:lnTo>
                  <a:pt x="208" y="527"/>
                </a:lnTo>
                <a:lnTo>
                  <a:pt x="206" y="45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9" name="Google Shape;1019;p37"/>
          <p:cNvSpPr/>
          <p:nvPr/>
        </p:nvSpPr>
        <p:spPr>
          <a:xfrm>
            <a:off x="4699815" y="2831995"/>
            <a:ext cx="177376" cy="253021"/>
          </a:xfrm>
          <a:custGeom>
            <a:rect b="b" l="l" r="r" t="t"/>
            <a:pathLst>
              <a:path extrusionOk="0" h="581" w="405">
                <a:moveTo>
                  <a:pt x="218" y="459"/>
                </a:moveTo>
                <a:lnTo>
                  <a:pt x="36" y="581"/>
                </a:lnTo>
                <a:lnTo>
                  <a:pt x="0" y="560"/>
                </a:lnTo>
                <a:lnTo>
                  <a:pt x="15" y="342"/>
                </a:lnTo>
                <a:lnTo>
                  <a:pt x="28" y="321"/>
                </a:lnTo>
                <a:lnTo>
                  <a:pt x="137" y="132"/>
                </a:lnTo>
                <a:lnTo>
                  <a:pt x="181" y="56"/>
                </a:lnTo>
                <a:lnTo>
                  <a:pt x="194" y="33"/>
                </a:lnTo>
                <a:lnTo>
                  <a:pt x="197" y="29"/>
                </a:lnTo>
                <a:lnTo>
                  <a:pt x="202" y="23"/>
                </a:lnTo>
                <a:lnTo>
                  <a:pt x="205" y="18"/>
                </a:lnTo>
                <a:lnTo>
                  <a:pt x="211" y="14"/>
                </a:lnTo>
                <a:lnTo>
                  <a:pt x="216" y="11"/>
                </a:lnTo>
                <a:lnTo>
                  <a:pt x="222" y="7"/>
                </a:lnTo>
                <a:lnTo>
                  <a:pt x="228" y="5"/>
                </a:lnTo>
                <a:lnTo>
                  <a:pt x="234" y="3"/>
                </a:lnTo>
                <a:lnTo>
                  <a:pt x="239" y="2"/>
                </a:lnTo>
                <a:lnTo>
                  <a:pt x="245" y="2"/>
                </a:lnTo>
                <a:lnTo>
                  <a:pt x="252" y="0"/>
                </a:lnTo>
                <a:lnTo>
                  <a:pt x="258" y="2"/>
                </a:lnTo>
                <a:lnTo>
                  <a:pt x="264" y="3"/>
                </a:lnTo>
                <a:lnTo>
                  <a:pt x="271" y="4"/>
                </a:lnTo>
                <a:lnTo>
                  <a:pt x="277" y="6"/>
                </a:lnTo>
                <a:lnTo>
                  <a:pt x="283" y="10"/>
                </a:lnTo>
                <a:lnTo>
                  <a:pt x="373" y="61"/>
                </a:lnTo>
                <a:lnTo>
                  <a:pt x="379" y="65"/>
                </a:lnTo>
                <a:lnTo>
                  <a:pt x="384" y="70"/>
                </a:lnTo>
                <a:lnTo>
                  <a:pt x="388" y="74"/>
                </a:lnTo>
                <a:lnTo>
                  <a:pt x="392" y="79"/>
                </a:lnTo>
                <a:lnTo>
                  <a:pt x="396" y="84"/>
                </a:lnTo>
                <a:lnTo>
                  <a:pt x="399" y="90"/>
                </a:lnTo>
                <a:lnTo>
                  <a:pt x="401" y="95"/>
                </a:lnTo>
                <a:lnTo>
                  <a:pt x="404" y="101"/>
                </a:lnTo>
                <a:lnTo>
                  <a:pt x="405" y="107"/>
                </a:lnTo>
                <a:lnTo>
                  <a:pt x="405" y="114"/>
                </a:lnTo>
                <a:lnTo>
                  <a:pt x="405" y="120"/>
                </a:lnTo>
                <a:lnTo>
                  <a:pt x="405" y="126"/>
                </a:lnTo>
                <a:lnTo>
                  <a:pt x="404" y="133"/>
                </a:lnTo>
                <a:lnTo>
                  <a:pt x="403" y="139"/>
                </a:lnTo>
                <a:lnTo>
                  <a:pt x="400" y="145"/>
                </a:lnTo>
                <a:lnTo>
                  <a:pt x="397" y="151"/>
                </a:lnTo>
                <a:lnTo>
                  <a:pt x="374" y="189"/>
                </a:lnTo>
                <a:lnTo>
                  <a:pt x="352" y="228"/>
                </a:lnTo>
                <a:lnTo>
                  <a:pt x="330" y="267"/>
                </a:lnTo>
                <a:lnTo>
                  <a:pt x="307" y="306"/>
                </a:lnTo>
                <a:lnTo>
                  <a:pt x="285" y="343"/>
                </a:lnTo>
                <a:lnTo>
                  <a:pt x="263" y="382"/>
                </a:lnTo>
                <a:lnTo>
                  <a:pt x="241" y="421"/>
                </a:lnTo>
                <a:lnTo>
                  <a:pt x="218" y="459"/>
                </a:lnTo>
                <a:close/>
                <a:moveTo>
                  <a:pt x="62" y="351"/>
                </a:moveTo>
                <a:lnTo>
                  <a:pt x="55" y="450"/>
                </a:lnTo>
                <a:lnTo>
                  <a:pt x="104" y="479"/>
                </a:lnTo>
                <a:lnTo>
                  <a:pt x="190" y="422"/>
                </a:lnTo>
                <a:lnTo>
                  <a:pt x="183" y="416"/>
                </a:lnTo>
                <a:lnTo>
                  <a:pt x="175" y="411"/>
                </a:lnTo>
                <a:lnTo>
                  <a:pt x="167" y="408"/>
                </a:lnTo>
                <a:lnTo>
                  <a:pt x="157" y="404"/>
                </a:lnTo>
                <a:lnTo>
                  <a:pt x="148" y="402"/>
                </a:lnTo>
                <a:lnTo>
                  <a:pt x="137" y="401"/>
                </a:lnTo>
                <a:lnTo>
                  <a:pt x="127" y="399"/>
                </a:lnTo>
                <a:lnTo>
                  <a:pt x="116" y="399"/>
                </a:lnTo>
                <a:lnTo>
                  <a:pt x="109" y="391"/>
                </a:lnTo>
                <a:lnTo>
                  <a:pt x="103" y="383"/>
                </a:lnTo>
                <a:lnTo>
                  <a:pt x="96" y="376"/>
                </a:lnTo>
                <a:lnTo>
                  <a:pt x="90" y="370"/>
                </a:lnTo>
                <a:lnTo>
                  <a:pt x="83" y="364"/>
                </a:lnTo>
                <a:lnTo>
                  <a:pt x="76" y="360"/>
                </a:lnTo>
                <a:lnTo>
                  <a:pt x="69" y="355"/>
                </a:lnTo>
                <a:lnTo>
                  <a:pt x="62" y="351"/>
                </a:lnTo>
                <a:lnTo>
                  <a:pt x="62" y="351"/>
                </a:lnTo>
                <a:close/>
                <a:moveTo>
                  <a:pt x="194" y="126"/>
                </a:moveTo>
                <a:lnTo>
                  <a:pt x="221" y="141"/>
                </a:lnTo>
                <a:lnTo>
                  <a:pt x="116" y="321"/>
                </a:lnTo>
                <a:lnTo>
                  <a:pt x="90" y="306"/>
                </a:lnTo>
                <a:lnTo>
                  <a:pt x="194" y="126"/>
                </a:lnTo>
                <a:close/>
                <a:moveTo>
                  <a:pt x="221" y="79"/>
                </a:moveTo>
                <a:lnTo>
                  <a:pt x="344" y="151"/>
                </a:lnTo>
                <a:lnTo>
                  <a:pt x="357" y="128"/>
                </a:lnTo>
                <a:lnTo>
                  <a:pt x="358" y="125"/>
                </a:lnTo>
                <a:lnTo>
                  <a:pt x="359" y="121"/>
                </a:lnTo>
                <a:lnTo>
                  <a:pt x="359" y="117"/>
                </a:lnTo>
                <a:lnTo>
                  <a:pt x="358" y="113"/>
                </a:lnTo>
                <a:lnTo>
                  <a:pt x="357" y="110"/>
                </a:lnTo>
                <a:lnTo>
                  <a:pt x="356" y="107"/>
                </a:lnTo>
                <a:lnTo>
                  <a:pt x="353" y="104"/>
                </a:lnTo>
                <a:lnTo>
                  <a:pt x="350" y="102"/>
                </a:lnTo>
                <a:lnTo>
                  <a:pt x="259" y="50"/>
                </a:lnTo>
                <a:lnTo>
                  <a:pt x="256" y="49"/>
                </a:lnTo>
                <a:lnTo>
                  <a:pt x="252" y="47"/>
                </a:lnTo>
                <a:lnTo>
                  <a:pt x="249" y="47"/>
                </a:lnTo>
                <a:lnTo>
                  <a:pt x="245" y="49"/>
                </a:lnTo>
                <a:lnTo>
                  <a:pt x="242" y="50"/>
                </a:lnTo>
                <a:lnTo>
                  <a:pt x="238" y="51"/>
                </a:lnTo>
                <a:lnTo>
                  <a:pt x="236" y="54"/>
                </a:lnTo>
                <a:lnTo>
                  <a:pt x="234" y="57"/>
                </a:lnTo>
                <a:lnTo>
                  <a:pt x="221" y="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0" name="Google Shape;1020;p37"/>
          <p:cNvSpPr/>
          <p:nvPr/>
        </p:nvSpPr>
        <p:spPr>
          <a:xfrm>
            <a:off x="4251161" y="2863296"/>
            <a:ext cx="224327" cy="208676"/>
          </a:xfrm>
          <a:custGeom>
            <a:rect b="b" l="l" r="r" t="t"/>
            <a:pathLst>
              <a:path extrusionOk="0" h="482" w="515">
                <a:moveTo>
                  <a:pt x="353" y="169"/>
                </a:moveTo>
                <a:lnTo>
                  <a:pt x="249" y="169"/>
                </a:lnTo>
                <a:lnTo>
                  <a:pt x="247" y="267"/>
                </a:lnTo>
                <a:lnTo>
                  <a:pt x="295" y="267"/>
                </a:lnTo>
                <a:lnTo>
                  <a:pt x="295" y="260"/>
                </a:lnTo>
                <a:lnTo>
                  <a:pt x="296" y="257"/>
                </a:lnTo>
                <a:lnTo>
                  <a:pt x="296" y="255"/>
                </a:lnTo>
                <a:lnTo>
                  <a:pt x="298" y="252"/>
                </a:lnTo>
                <a:lnTo>
                  <a:pt x="301" y="251"/>
                </a:lnTo>
                <a:lnTo>
                  <a:pt x="304" y="250"/>
                </a:lnTo>
                <a:lnTo>
                  <a:pt x="306" y="250"/>
                </a:lnTo>
                <a:lnTo>
                  <a:pt x="309" y="251"/>
                </a:lnTo>
                <a:lnTo>
                  <a:pt x="310" y="252"/>
                </a:lnTo>
                <a:lnTo>
                  <a:pt x="312" y="255"/>
                </a:lnTo>
                <a:lnTo>
                  <a:pt x="313" y="259"/>
                </a:lnTo>
                <a:lnTo>
                  <a:pt x="315" y="269"/>
                </a:lnTo>
                <a:lnTo>
                  <a:pt x="315" y="307"/>
                </a:lnTo>
                <a:lnTo>
                  <a:pt x="313" y="323"/>
                </a:lnTo>
                <a:lnTo>
                  <a:pt x="313" y="330"/>
                </a:lnTo>
                <a:lnTo>
                  <a:pt x="313" y="333"/>
                </a:lnTo>
                <a:lnTo>
                  <a:pt x="311" y="336"/>
                </a:lnTo>
                <a:lnTo>
                  <a:pt x="309" y="337"/>
                </a:lnTo>
                <a:lnTo>
                  <a:pt x="305" y="338"/>
                </a:lnTo>
                <a:lnTo>
                  <a:pt x="302" y="337"/>
                </a:lnTo>
                <a:lnTo>
                  <a:pt x="299" y="336"/>
                </a:lnTo>
                <a:lnTo>
                  <a:pt x="297" y="333"/>
                </a:lnTo>
                <a:lnTo>
                  <a:pt x="296" y="330"/>
                </a:lnTo>
                <a:lnTo>
                  <a:pt x="295" y="319"/>
                </a:lnTo>
                <a:lnTo>
                  <a:pt x="295" y="303"/>
                </a:lnTo>
                <a:lnTo>
                  <a:pt x="295" y="291"/>
                </a:lnTo>
                <a:lnTo>
                  <a:pt x="247" y="291"/>
                </a:lnTo>
                <a:lnTo>
                  <a:pt x="247" y="301"/>
                </a:lnTo>
                <a:lnTo>
                  <a:pt x="247" y="314"/>
                </a:lnTo>
                <a:lnTo>
                  <a:pt x="248" y="325"/>
                </a:lnTo>
                <a:lnTo>
                  <a:pt x="250" y="334"/>
                </a:lnTo>
                <a:lnTo>
                  <a:pt x="252" y="341"/>
                </a:lnTo>
                <a:lnTo>
                  <a:pt x="256" y="347"/>
                </a:lnTo>
                <a:lnTo>
                  <a:pt x="261" y="353"/>
                </a:lnTo>
                <a:lnTo>
                  <a:pt x="267" y="357"/>
                </a:lnTo>
                <a:lnTo>
                  <a:pt x="272" y="360"/>
                </a:lnTo>
                <a:lnTo>
                  <a:pt x="281" y="364"/>
                </a:lnTo>
                <a:lnTo>
                  <a:pt x="288" y="366"/>
                </a:lnTo>
                <a:lnTo>
                  <a:pt x="297" y="367"/>
                </a:lnTo>
                <a:lnTo>
                  <a:pt x="305" y="367"/>
                </a:lnTo>
                <a:lnTo>
                  <a:pt x="313" y="367"/>
                </a:lnTo>
                <a:lnTo>
                  <a:pt x="320" y="366"/>
                </a:lnTo>
                <a:lnTo>
                  <a:pt x="328" y="365"/>
                </a:lnTo>
                <a:lnTo>
                  <a:pt x="333" y="363"/>
                </a:lnTo>
                <a:lnTo>
                  <a:pt x="339" y="360"/>
                </a:lnTo>
                <a:lnTo>
                  <a:pt x="344" y="358"/>
                </a:lnTo>
                <a:lnTo>
                  <a:pt x="349" y="354"/>
                </a:lnTo>
                <a:lnTo>
                  <a:pt x="352" y="351"/>
                </a:lnTo>
                <a:lnTo>
                  <a:pt x="357" y="341"/>
                </a:lnTo>
                <a:lnTo>
                  <a:pt x="360" y="332"/>
                </a:lnTo>
                <a:lnTo>
                  <a:pt x="362" y="320"/>
                </a:lnTo>
                <a:lnTo>
                  <a:pt x="363" y="303"/>
                </a:lnTo>
                <a:lnTo>
                  <a:pt x="363" y="274"/>
                </a:lnTo>
                <a:lnTo>
                  <a:pt x="362" y="259"/>
                </a:lnTo>
                <a:lnTo>
                  <a:pt x="360" y="247"/>
                </a:lnTo>
                <a:lnTo>
                  <a:pt x="357" y="238"/>
                </a:lnTo>
                <a:lnTo>
                  <a:pt x="352" y="231"/>
                </a:lnTo>
                <a:lnTo>
                  <a:pt x="346" y="226"/>
                </a:lnTo>
                <a:lnTo>
                  <a:pt x="339" y="223"/>
                </a:lnTo>
                <a:lnTo>
                  <a:pt x="331" y="220"/>
                </a:lnTo>
                <a:lnTo>
                  <a:pt x="322" y="220"/>
                </a:lnTo>
                <a:lnTo>
                  <a:pt x="313" y="220"/>
                </a:lnTo>
                <a:lnTo>
                  <a:pt x="305" y="223"/>
                </a:lnTo>
                <a:lnTo>
                  <a:pt x="298" y="228"/>
                </a:lnTo>
                <a:lnTo>
                  <a:pt x="292" y="233"/>
                </a:lnTo>
                <a:lnTo>
                  <a:pt x="292" y="201"/>
                </a:lnTo>
                <a:lnTo>
                  <a:pt x="353" y="201"/>
                </a:lnTo>
                <a:lnTo>
                  <a:pt x="353" y="169"/>
                </a:lnTo>
                <a:close/>
                <a:moveTo>
                  <a:pt x="228" y="169"/>
                </a:moveTo>
                <a:lnTo>
                  <a:pt x="200" y="169"/>
                </a:lnTo>
                <a:lnTo>
                  <a:pt x="195" y="175"/>
                </a:lnTo>
                <a:lnTo>
                  <a:pt x="189" y="179"/>
                </a:lnTo>
                <a:lnTo>
                  <a:pt x="183" y="184"/>
                </a:lnTo>
                <a:lnTo>
                  <a:pt x="177" y="189"/>
                </a:lnTo>
                <a:lnTo>
                  <a:pt x="170" y="192"/>
                </a:lnTo>
                <a:lnTo>
                  <a:pt x="163" y="196"/>
                </a:lnTo>
                <a:lnTo>
                  <a:pt x="155" y="198"/>
                </a:lnTo>
                <a:lnTo>
                  <a:pt x="147" y="201"/>
                </a:lnTo>
                <a:lnTo>
                  <a:pt x="147" y="223"/>
                </a:lnTo>
                <a:lnTo>
                  <a:pt x="151" y="223"/>
                </a:lnTo>
                <a:lnTo>
                  <a:pt x="164" y="223"/>
                </a:lnTo>
                <a:lnTo>
                  <a:pt x="173" y="225"/>
                </a:lnTo>
                <a:lnTo>
                  <a:pt x="176" y="228"/>
                </a:lnTo>
                <a:lnTo>
                  <a:pt x="178" y="232"/>
                </a:lnTo>
                <a:lnTo>
                  <a:pt x="180" y="242"/>
                </a:lnTo>
                <a:lnTo>
                  <a:pt x="180" y="259"/>
                </a:lnTo>
                <a:lnTo>
                  <a:pt x="180" y="364"/>
                </a:lnTo>
                <a:lnTo>
                  <a:pt x="228" y="364"/>
                </a:lnTo>
                <a:lnTo>
                  <a:pt x="228" y="169"/>
                </a:lnTo>
                <a:close/>
                <a:moveTo>
                  <a:pt x="60" y="139"/>
                </a:moveTo>
                <a:lnTo>
                  <a:pt x="60" y="402"/>
                </a:lnTo>
                <a:lnTo>
                  <a:pt x="464" y="402"/>
                </a:lnTo>
                <a:lnTo>
                  <a:pt x="464" y="139"/>
                </a:lnTo>
                <a:lnTo>
                  <a:pt x="60" y="139"/>
                </a:lnTo>
                <a:close/>
                <a:moveTo>
                  <a:pt x="515" y="34"/>
                </a:moveTo>
                <a:lnTo>
                  <a:pt x="515" y="447"/>
                </a:lnTo>
                <a:lnTo>
                  <a:pt x="515" y="454"/>
                </a:lnTo>
                <a:lnTo>
                  <a:pt x="513" y="461"/>
                </a:lnTo>
                <a:lnTo>
                  <a:pt x="509" y="467"/>
                </a:lnTo>
                <a:lnTo>
                  <a:pt x="506" y="472"/>
                </a:lnTo>
                <a:lnTo>
                  <a:pt x="500" y="476"/>
                </a:lnTo>
                <a:lnTo>
                  <a:pt x="494" y="480"/>
                </a:lnTo>
                <a:lnTo>
                  <a:pt x="488" y="481"/>
                </a:lnTo>
                <a:lnTo>
                  <a:pt x="481" y="482"/>
                </a:lnTo>
                <a:lnTo>
                  <a:pt x="34" y="482"/>
                </a:lnTo>
                <a:lnTo>
                  <a:pt x="27" y="481"/>
                </a:lnTo>
                <a:lnTo>
                  <a:pt x="21" y="480"/>
                </a:lnTo>
                <a:lnTo>
                  <a:pt x="15" y="476"/>
                </a:lnTo>
                <a:lnTo>
                  <a:pt x="9" y="472"/>
                </a:lnTo>
                <a:lnTo>
                  <a:pt x="6" y="467"/>
                </a:lnTo>
                <a:lnTo>
                  <a:pt x="2" y="461"/>
                </a:lnTo>
                <a:lnTo>
                  <a:pt x="0" y="454"/>
                </a:lnTo>
                <a:lnTo>
                  <a:pt x="0" y="447"/>
                </a:lnTo>
                <a:lnTo>
                  <a:pt x="0" y="34"/>
                </a:lnTo>
                <a:lnTo>
                  <a:pt x="0" y="27"/>
                </a:lnTo>
                <a:lnTo>
                  <a:pt x="2" y="21"/>
                </a:lnTo>
                <a:lnTo>
                  <a:pt x="6" y="15"/>
                </a:lnTo>
                <a:lnTo>
                  <a:pt x="9" y="9"/>
                </a:lnTo>
                <a:lnTo>
                  <a:pt x="15" y="6"/>
                </a:lnTo>
                <a:lnTo>
                  <a:pt x="21" y="2"/>
                </a:lnTo>
                <a:lnTo>
                  <a:pt x="27" y="0"/>
                </a:lnTo>
                <a:lnTo>
                  <a:pt x="34" y="0"/>
                </a:lnTo>
                <a:lnTo>
                  <a:pt x="95" y="0"/>
                </a:lnTo>
                <a:lnTo>
                  <a:pt x="95" y="36"/>
                </a:lnTo>
                <a:lnTo>
                  <a:pt x="90" y="39"/>
                </a:lnTo>
                <a:lnTo>
                  <a:pt x="87" y="41"/>
                </a:lnTo>
                <a:lnTo>
                  <a:pt x="85" y="44"/>
                </a:lnTo>
                <a:lnTo>
                  <a:pt x="81" y="48"/>
                </a:lnTo>
                <a:lnTo>
                  <a:pt x="79" y="51"/>
                </a:lnTo>
                <a:lnTo>
                  <a:pt x="78" y="56"/>
                </a:lnTo>
                <a:lnTo>
                  <a:pt x="76" y="61"/>
                </a:lnTo>
                <a:lnTo>
                  <a:pt x="76" y="66"/>
                </a:lnTo>
                <a:lnTo>
                  <a:pt x="76" y="73"/>
                </a:lnTo>
                <a:lnTo>
                  <a:pt x="79" y="78"/>
                </a:lnTo>
                <a:lnTo>
                  <a:pt x="82" y="84"/>
                </a:lnTo>
                <a:lnTo>
                  <a:pt x="86" y="89"/>
                </a:lnTo>
                <a:lnTo>
                  <a:pt x="90" y="93"/>
                </a:lnTo>
                <a:lnTo>
                  <a:pt x="96" y="96"/>
                </a:lnTo>
                <a:lnTo>
                  <a:pt x="102" y="97"/>
                </a:lnTo>
                <a:lnTo>
                  <a:pt x="109" y="98"/>
                </a:lnTo>
                <a:lnTo>
                  <a:pt x="115" y="97"/>
                </a:lnTo>
                <a:lnTo>
                  <a:pt x="121" y="96"/>
                </a:lnTo>
                <a:lnTo>
                  <a:pt x="127" y="93"/>
                </a:lnTo>
                <a:lnTo>
                  <a:pt x="132" y="89"/>
                </a:lnTo>
                <a:lnTo>
                  <a:pt x="136" y="84"/>
                </a:lnTo>
                <a:lnTo>
                  <a:pt x="139" y="78"/>
                </a:lnTo>
                <a:lnTo>
                  <a:pt x="141" y="73"/>
                </a:lnTo>
                <a:lnTo>
                  <a:pt x="141" y="66"/>
                </a:lnTo>
                <a:lnTo>
                  <a:pt x="141" y="61"/>
                </a:lnTo>
                <a:lnTo>
                  <a:pt x="140" y="56"/>
                </a:lnTo>
                <a:lnTo>
                  <a:pt x="139" y="51"/>
                </a:lnTo>
                <a:lnTo>
                  <a:pt x="136" y="48"/>
                </a:lnTo>
                <a:lnTo>
                  <a:pt x="134" y="44"/>
                </a:lnTo>
                <a:lnTo>
                  <a:pt x="130" y="41"/>
                </a:lnTo>
                <a:lnTo>
                  <a:pt x="127" y="39"/>
                </a:lnTo>
                <a:lnTo>
                  <a:pt x="122" y="36"/>
                </a:lnTo>
                <a:lnTo>
                  <a:pt x="122" y="0"/>
                </a:lnTo>
                <a:lnTo>
                  <a:pt x="200" y="0"/>
                </a:lnTo>
                <a:lnTo>
                  <a:pt x="200" y="36"/>
                </a:lnTo>
                <a:lnTo>
                  <a:pt x="196" y="39"/>
                </a:lnTo>
                <a:lnTo>
                  <a:pt x="193" y="41"/>
                </a:lnTo>
                <a:lnTo>
                  <a:pt x="189" y="44"/>
                </a:lnTo>
                <a:lnTo>
                  <a:pt x="187" y="48"/>
                </a:lnTo>
                <a:lnTo>
                  <a:pt x="184" y="51"/>
                </a:lnTo>
                <a:lnTo>
                  <a:pt x="183" y="56"/>
                </a:lnTo>
                <a:lnTo>
                  <a:pt x="182" y="61"/>
                </a:lnTo>
                <a:lnTo>
                  <a:pt x="182" y="66"/>
                </a:lnTo>
                <a:lnTo>
                  <a:pt x="182" y="73"/>
                </a:lnTo>
                <a:lnTo>
                  <a:pt x="184" y="78"/>
                </a:lnTo>
                <a:lnTo>
                  <a:pt x="187" y="84"/>
                </a:lnTo>
                <a:lnTo>
                  <a:pt x="191" y="89"/>
                </a:lnTo>
                <a:lnTo>
                  <a:pt x="196" y="93"/>
                </a:lnTo>
                <a:lnTo>
                  <a:pt x="201" y="96"/>
                </a:lnTo>
                <a:lnTo>
                  <a:pt x="208" y="97"/>
                </a:lnTo>
                <a:lnTo>
                  <a:pt x="214" y="98"/>
                </a:lnTo>
                <a:lnTo>
                  <a:pt x="221" y="97"/>
                </a:lnTo>
                <a:lnTo>
                  <a:pt x="227" y="96"/>
                </a:lnTo>
                <a:lnTo>
                  <a:pt x="232" y="93"/>
                </a:lnTo>
                <a:lnTo>
                  <a:pt x="237" y="89"/>
                </a:lnTo>
                <a:lnTo>
                  <a:pt x="241" y="84"/>
                </a:lnTo>
                <a:lnTo>
                  <a:pt x="244" y="78"/>
                </a:lnTo>
                <a:lnTo>
                  <a:pt x="245" y="73"/>
                </a:lnTo>
                <a:lnTo>
                  <a:pt x="247" y="66"/>
                </a:lnTo>
                <a:lnTo>
                  <a:pt x="247" y="61"/>
                </a:lnTo>
                <a:lnTo>
                  <a:pt x="245" y="56"/>
                </a:lnTo>
                <a:lnTo>
                  <a:pt x="243" y="51"/>
                </a:lnTo>
                <a:lnTo>
                  <a:pt x="242" y="48"/>
                </a:lnTo>
                <a:lnTo>
                  <a:pt x="238" y="44"/>
                </a:lnTo>
                <a:lnTo>
                  <a:pt x="236" y="41"/>
                </a:lnTo>
                <a:lnTo>
                  <a:pt x="231" y="39"/>
                </a:lnTo>
                <a:lnTo>
                  <a:pt x="228" y="36"/>
                </a:lnTo>
                <a:lnTo>
                  <a:pt x="228" y="0"/>
                </a:lnTo>
                <a:lnTo>
                  <a:pt x="302" y="0"/>
                </a:lnTo>
                <a:lnTo>
                  <a:pt x="302" y="36"/>
                </a:lnTo>
                <a:lnTo>
                  <a:pt x="298" y="39"/>
                </a:lnTo>
                <a:lnTo>
                  <a:pt x="295" y="41"/>
                </a:lnTo>
                <a:lnTo>
                  <a:pt x="291" y="44"/>
                </a:lnTo>
                <a:lnTo>
                  <a:pt x="289" y="48"/>
                </a:lnTo>
                <a:lnTo>
                  <a:pt x="286" y="51"/>
                </a:lnTo>
                <a:lnTo>
                  <a:pt x="285" y="56"/>
                </a:lnTo>
                <a:lnTo>
                  <a:pt x="284" y="61"/>
                </a:lnTo>
                <a:lnTo>
                  <a:pt x="284" y="66"/>
                </a:lnTo>
                <a:lnTo>
                  <a:pt x="284" y="73"/>
                </a:lnTo>
                <a:lnTo>
                  <a:pt x="286" y="78"/>
                </a:lnTo>
                <a:lnTo>
                  <a:pt x="289" y="84"/>
                </a:lnTo>
                <a:lnTo>
                  <a:pt x="293" y="89"/>
                </a:lnTo>
                <a:lnTo>
                  <a:pt x="298" y="93"/>
                </a:lnTo>
                <a:lnTo>
                  <a:pt x="303" y="96"/>
                </a:lnTo>
                <a:lnTo>
                  <a:pt x="310" y="97"/>
                </a:lnTo>
                <a:lnTo>
                  <a:pt x="316" y="98"/>
                </a:lnTo>
                <a:lnTo>
                  <a:pt x="323" y="97"/>
                </a:lnTo>
                <a:lnTo>
                  <a:pt x="329" y="96"/>
                </a:lnTo>
                <a:lnTo>
                  <a:pt x="335" y="93"/>
                </a:lnTo>
                <a:lnTo>
                  <a:pt x="339" y="89"/>
                </a:lnTo>
                <a:lnTo>
                  <a:pt x="343" y="84"/>
                </a:lnTo>
                <a:lnTo>
                  <a:pt x="346" y="78"/>
                </a:lnTo>
                <a:lnTo>
                  <a:pt x="347" y="73"/>
                </a:lnTo>
                <a:lnTo>
                  <a:pt x="349" y="66"/>
                </a:lnTo>
                <a:lnTo>
                  <a:pt x="349" y="61"/>
                </a:lnTo>
                <a:lnTo>
                  <a:pt x="347" y="56"/>
                </a:lnTo>
                <a:lnTo>
                  <a:pt x="345" y="51"/>
                </a:lnTo>
                <a:lnTo>
                  <a:pt x="344" y="48"/>
                </a:lnTo>
                <a:lnTo>
                  <a:pt x="340" y="44"/>
                </a:lnTo>
                <a:lnTo>
                  <a:pt x="338" y="41"/>
                </a:lnTo>
                <a:lnTo>
                  <a:pt x="335" y="39"/>
                </a:lnTo>
                <a:lnTo>
                  <a:pt x="330" y="36"/>
                </a:lnTo>
                <a:lnTo>
                  <a:pt x="330" y="0"/>
                </a:lnTo>
                <a:lnTo>
                  <a:pt x="403" y="0"/>
                </a:lnTo>
                <a:lnTo>
                  <a:pt x="403" y="36"/>
                </a:lnTo>
                <a:lnTo>
                  <a:pt x="399" y="39"/>
                </a:lnTo>
                <a:lnTo>
                  <a:pt x="396" y="41"/>
                </a:lnTo>
                <a:lnTo>
                  <a:pt x="392" y="44"/>
                </a:lnTo>
                <a:lnTo>
                  <a:pt x="390" y="48"/>
                </a:lnTo>
                <a:lnTo>
                  <a:pt x="387" y="51"/>
                </a:lnTo>
                <a:lnTo>
                  <a:pt x="385" y="56"/>
                </a:lnTo>
                <a:lnTo>
                  <a:pt x="384" y="61"/>
                </a:lnTo>
                <a:lnTo>
                  <a:pt x="384" y="66"/>
                </a:lnTo>
                <a:lnTo>
                  <a:pt x="385" y="73"/>
                </a:lnTo>
                <a:lnTo>
                  <a:pt x="386" y="78"/>
                </a:lnTo>
                <a:lnTo>
                  <a:pt x="390" y="84"/>
                </a:lnTo>
                <a:lnTo>
                  <a:pt x="393" y="89"/>
                </a:lnTo>
                <a:lnTo>
                  <a:pt x="398" y="93"/>
                </a:lnTo>
                <a:lnTo>
                  <a:pt x="404" y="96"/>
                </a:lnTo>
                <a:lnTo>
                  <a:pt x="410" y="97"/>
                </a:lnTo>
                <a:lnTo>
                  <a:pt x="417" y="98"/>
                </a:lnTo>
                <a:lnTo>
                  <a:pt x="423" y="97"/>
                </a:lnTo>
                <a:lnTo>
                  <a:pt x="430" y="96"/>
                </a:lnTo>
                <a:lnTo>
                  <a:pt x="434" y="93"/>
                </a:lnTo>
                <a:lnTo>
                  <a:pt x="439" y="89"/>
                </a:lnTo>
                <a:lnTo>
                  <a:pt x="444" y="84"/>
                </a:lnTo>
                <a:lnTo>
                  <a:pt x="446" y="78"/>
                </a:lnTo>
                <a:lnTo>
                  <a:pt x="448" y="73"/>
                </a:lnTo>
                <a:lnTo>
                  <a:pt x="448" y="66"/>
                </a:lnTo>
                <a:lnTo>
                  <a:pt x="448" y="61"/>
                </a:lnTo>
                <a:lnTo>
                  <a:pt x="447" y="56"/>
                </a:lnTo>
                <a:lnTo>
                  <a:pt x="446" y="51"/>
                </a:lnTo>
                <a:lnTo>
                  <a:pt x="444" y="48"/>
                </a:lnTo>
                <a:lnTo>
                  <a:pt x="441" y="44"/>
                </a:lnTo>
                <a:lnTo>
                  <a:pt x="438" y="41"/>
                </a:lnTo>
                <a:lnTo>
                  <a:pt x="434" y="39"/>
                </a:lnTo>
                <a:lnTo>
                  <a:pt x="431" y="36"/>
                </a:lnTo>
                <a:lnTo>
                  <a:pt x="431" y="0"/>
                </a:lnTo>
                <a:lnTo>
                  <a:pt x="481" y="0"/>
                </a:lnTo>
                <a:lnTo>
                  <a:pt x="488" y="0"/>
                </a:lnTo>
                <a:lnTo>
                  <a:pt x="494" y="2"/>
                </a:lnTo>
                <a:lnTo>
                  <a:pt x="500" y="6"/>
                </a:lnTo>
                <a:lnTo>
                  <a:pt x="506" y="9"/>
                </a:lnTo>
                <a:lnTo>
                  <a:pt x="509" y="15"/>
                </a:lnTo>
                <a:lnTo>
                  <a:pt x="513" y="21"/>
                </a:lnTo>
                <a:lnTo>
                  <a:pt x="515" y="27"/>
                </a:lnTo>
                <a:lnTo>
                  <a:pt x="515" y="34"/>
                </a:lnTo>
                <a:lnTo>
                  <a:pt x="515" y="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1" name="Google Shape;1021;p37"/>
          <p:cNvSpPr/>
          <p:nvPr/>
        </p:nvSpPr>
        <p:spPr>
          <a:xfrm>
            <a:off x="943644" y="2404209"/>
            <a:ext cx="206069" cy="239977"/>
          </a:xfrm>
          <a:custGeom>
            <a:rect b="b" l="l" r="r" t="t"/>
            <a:pathLst>
              <a:path extrusionOk="0" h="552" w="476">
                <a:moveTo>
                  <a:pt x="266" y="0"/>
                </a:moveTo>
                <a:lnTo>
                  <a:pt x="266" y="0"/>
                </a:lnTo>
                <a:lnTo>
                  <a:pt x="266" y="238"/>
                </a:lnTo>
                <a:lnTo>
                  <a:pt x="410" y="49"/>
                </a:lnTo>
                <a:lnTo>
                  <a:pt x="395" y="39"/>
                </a:lnTo>
                <a:lnTo>
                  <a:pt x="378" y="29"/>
                </a:lnTo>
                <a:lnTo>
                  <a:pt x="362" y="21"/>
                </a:lnTo>
                <a:lnTo>
                  <a:pt x="343" y="14"/>
                </a:lnTo>
                <a:lnTo>
                  <a:pt x="324" y="8"/>
                </a:lnTo>
                <a:lnTo>
                  <a:pt x="306" y="3"/>
                </a:lnTo>
                <a:lnTo>
                  <a:pt x="286" y="1"/>
                </a:lnTo>
                <a:lnTo>
                  <a:pt x="266" y="0"/>
                </a:lnTo>
                <a:close/>
                <a:moveTo>
                  <a:pt x="383" y="126"/>
                </a:moveTo>
                <a:lnTo>
                  <a:pt x="392" y="134"/>
                </a:lnTo>
                <a:lnTo>
                  <a:pt x="403" y="142"/>
                </a:lnTo>
                <a:lnTo>
                  <a:pt x="412" y="153"/>
                </a:lnTo>
                <a:lnTo>
                  <a:pt x="421" y="162"/>
                </a:lnTo>
                <a:lnTo>
                  <a:pt x="429" y="172"/>
                </a:lnTo>
                <a:lnTo>
                  <a:pt x="437" y="183"/>
                </a:lnTo>
                <a:lnTo>
                  <a:pt x="444" y="195"/>
                </a:lnTo>
                <a:lnTo>
                  <a:pt x="450" y="207"/>
                </a:lnTo>
                <a:lnTo>
                  <a:pt x="456" y="219"/>
                </a:lnTo>
                <a:lnTo>
                  <a:pt x="461" y="231"/>
                </a:lnTo>
                <a:lnTo>
                  <a:pt x="465" y="244"/>
                </a:lnTo>
                <a:lnTo>
                  <a:pt x="469" y="258"/>
                </a:lnTo>
                <a:lnTo>
                  <a:pt x="471" y="271"/>
                </a:lnTo>
                <a:lnTo>
                  <a:pt x="473" y="285"/>
                </a:lnTo>
                <a:lnTo>
                  <a:pt x="475" y="299"/>
                </a:lnTo>
                <a:lnTo>
                  <a:pt x="476" y="313"/>
                </a:lnTo>
                <a:lnTo>
                  <a:pt x="475" y="326"/>
                </a:lnTo>
                <a:lnTo>
                  <a:pt x="473" y="338"/>
                </a:lnTo>
                <a:lnTo>
                  <a:pt x="472" y="350"/>
                </a:lnTo>
                <a:lnTo>
                  <a:pt x="470" y="361"/>
                </a:lnTo>
                <a:lnTo>
                  <a:pt x="464" y="384"/>
                </a:lnTo>
                <a:lnTo>
                  <a:pt x="457" y="406"/>
                </a:lnTo>
                <a:lnTo>
                  <a:pt x="446" y="427"/>
                </a:lnTo>
                <a:lnTo>
                  <a:pt x="435" y="446"/>
                </a:lnTo>
                <a:lnTo>
                  <a:pt x="421" y="465"/>
                </a:lnTo>
                <a:lnTo>
                  <a:pt x="405" y="481"/>
                </a:lnTo>
                <a:lnTo>
                  <a:pt x="389" y="496"/>
                </a:lnTo>
                <a:lnTo>
                  <a:pt x="370" y="511"/>
                </a:lnTo>
                <a:lnTo>
                  <a:pt x="351" y="522"/>
                </a:lnTo>
                <a:lnTo>
                  <a:pt x="330" y="533"/>
                </a:lnTo>
                <a:lnTo>
                  <a:pt x="308" y="541"/>
                </a:lnTo>
                <a:lnTo>
                  <a:pt x="286" y="546"/>
                </a:lnTo>
                <a:lnTo>
                  <a:pt x="274" y="548"/>
                </a:lnTo>
                <a:lnTo>
                  <a:pt x="262" y="550"/>
                </a:lnTo>
                <a:lnTo>
                  <a:pt x="249" y="550"/>
                </a:lnTo>
                <a:lnTo>
                  <a:pt x="238" y="552"/>
                </a:lnTo>
                <a:lnTo>
                  <a:pt x="226" y="550"/>
                </a:lnTo>
                <a:lnTo>
                  <a:pt x="213" y="550"/>
                </a:lnTo>
                <a:lnTo>
                  <a:pt x="201" y="548"/>
                </a:lnTo>
                <a:lnTo>
                  <a:pt x="189" y="546"/>
                </a:lnTo>
                <a:lnTo>
                  <a:pt x="167" y="541"/>
                </a:lnTo>
                <a:lnTo>
                  <a:pt x="145" y="533"/>
                </a:lnTo>
                <a:lnTo>
                  <a:pt x="125" y="522"/>
                </a:lnTo>
                <a:lnTo>
                  <a:pt x="105" y="511"/>
                </a:lnTo>
                <a:lnTo>
                  <a:pt x="86" y="496"/>
                </a:lnTo>
                <a:lnTo>
                  <a:pt x="70" y="481"/>
                </a:lnTo>
                <a:lnTo>
                  <a:pt x="54" y="465"/>
                </a:lnTo>
                <a:lnTo>
                  <a:pt x="40" y="446"/>
                </a:lnTo>
                <a:lnTo>
                  <a:pt x="29" y="427"/>
                </a:lnTo>
                <a:lnTo>
                  <a:pt x="18" y="406"/>
                </a:lnTo>
                <a:lnTo>
                  <a:pt x="11" y="384"/>
                </a:lnTo>
                <a:lnTo>
                  <a:pt x="5" y="361"/>
                </a:lnTo>
                <a:lnTo>
                  <a:pt x="3" y="350"/>
                </a:lnTo>
                <a:lnTo>
                  <a:pt x="2" y="338"/>
                </a:lnTo>
                <a:lnTo>
                  <a:pt x="0" y="326"/>
                </a:lnTo>
                <a:lnTo>
                  <a:pt x="0" y="313"/>
                </a:lnTo>
                <a:lnTo>
                  <a:pt x="0" y="302"/>
                </a:lnTo>
                <a:lnTo>
                  <a:pt x="2" y="289"/>
                </a:lnTo>
                <a:lnTo>
                  <a:pt x="3" y="277"/>
                </a:lnTo>
                <a:lnTo>
                  <a:pt x="5" y="265"/>
                </a:lnTo>
                <a:lnTo>
                  <a:pt x="11" y="243"/>
                </a:lnTo>
                <a:lnTo>
                  <a:pt x="18" y="221"/>
                </a:lnTo>
                <a:lnTo>
                  <a:pt x="29" y="201"/>
                </a:lnTo>
                <a:lnTo>
                  <a:pt x="40" y="181"/>
                </a:lnTo>
                <a:lnTo>
                  <a:pt x="54" y="162"/>
                </a:lnTo>
                <a:lnTo>
                  <a:pt x="70" y="145"/>
                </a:lnTo>
                <a:lnTo>
                  <a:pt x="86" y="130"/>
                </a:lnTo>
                <a:lnTo>
                  <a:pt x="105" y="116"/>
                </a:lnTo>
                <a:lnTo>
                  <a:pt x="125" y="104"/>
                </a:lnTo>
                <a:lnTo>
                  <a:pt x="145" y="94"/>
                </a:lnTo>
                <a:lnTo>
                  <a:pt x="167" y="87"/>
                </a:lnTo>
                <a:lnTo>
                  <a:pt x="189" y="81"/>
                </a:lnTo>
                <a:lnTo>
                  <a:pt x="201" y="79"/>
                </a:lnTo>
                <a:lnTo>
                  <a:pt x="213" y="77"/>
                </a:lnTo>
                <a:lnTo>
                  <a:pt x="226" y="76"/>
                </a:lnTo>
                <a:lnTo>
                  <a:pt x="238" y="76"/>
                </a:lnTo>
                <a:lnTo>
                  <a:pt x="238" y="313"/>
                </a:lnTo>
                <a:lnTo>
                  <a:pt x="383" y="1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2" name="Google Shape;1022;p37"/>
          <p:cNvSpPr/>
          <p:nvPr/>
        </p:nvSpPr>
        <p:spPr>
          <a:xfrm>
            <a:off x="539334" y="2414642"/>
            <a:ext cx="221719" cy="219110"/>
          </a:xfrm>
          <a:custGeom>
            <a:rect b="b" l="l" r="r" t="t"/>
            <a:pathLst>
              <a:path extrusionOk="0" h="506" w="510">
                <a:moveTo>
                  <a:pt x="272" y="0"/>
                </a:moveTo>
                <a:lnTo>
                  <a:pt x="271" y="0"/>
                </a:lnTo>
                <a:lnTo>
                  <a:pt x="270" y="0"/>
                </a:lnTo>
                <a:lnTo>
                  <a:pt x="272" y="238"/>
                </a:lnTo>
                <a:lnTo>
                  <a:pt x="510" y="238"/>
                </a:lnTo>
                <a:lnTo>
                  <a:pt x="510" y="227"/>
                </a:lnTo>
                <a:lnTo>
                  <a:pt x="509" y="214"/>
                </a:lnTo>
                <a:lnTo>
                  <a:pt x="508" y="202"/>
                </a:lnTo>
                <a:lnTo>
                  <a:pt x="506" y="190"/>
                </a:lnTo>
                <a:lnTo>
                  <a:pt x="500" y="168"/>
                </a:lnTo>
                <a:lnTo>
                  <a:pt x="492" y="146"/>
                </a:lnTo>
                <a:lnTo>
                  <a:pt x="482" y="124"/>
                </a:lnTo>
                <a:lnTo>
                  <a:pt x="469" y="106"/>
                </a:lnTo>
                <a:lnTo>
                  <a:pt x="456" y="87"/>
                </a:lnTo>
                <a:lnTo>
                  <a:pt x="441" y="70"/>
                </a:lnTo>
                <a:lnTo>
                  <a:pt x="424" y="54"/>
                </a:lnTo>
                <a:lnTo>
                  <a:pt x="406" y="41"/>
                </a:lnTo>
                <a:lnTo>
                  <a:pt x="386" y="29"/>
                </a:lnTo>
                <a:lnTo>
                  <a:pt x="365" y="19"/>
                </a:lnTo>
                <a:lnTo>
                  <a:pt x="344" y="11"/>
                </a:lnTo>
                <a:lnTo>
                  <a:pt x="320" y="5"/>
                </a:lnTo>
                <a:lnTo>
                  <a:pt x="309" y="2"/>
                </a:lnTo>
                <a:lnTo>
                  <a:pt x="297" y="1"/>
                </a:lnTo>
                <a:lnTo>
                  <a:pt x="285" y="0"/>
                </a:lnTo>
                <a:lnTo>
                  <a:pt x="272" y="0"/>
                </a:lnTo>
                <a:close/>
                <a:moveTo>
                  <a:pt x="476" y="268"/>
                </a:moveTo>
                <a:lnTo>
                  <a:pt x="475" y="281"/>
                </a:lnTo>
                <a:lnTo>
                  <a:pt x="475" y="292"/>
                </a:lnTo>
                <a:lnTo>
                  <a:pt x="473" y="304"/>
                </a:lnTo>
                <a:lnTo>
                  <a:pt x="472" y="316"/>
                </a:lnTo>
                <a:lnTo>
                  <a:pt x="466" y="339"/>
                </a:lnTo>
                <a:lnTo>
                  <a:pt x="458" y="360"/>
                </a:lnTo>
                <a:lnTo>
                  <a:pt x="447" y="382"/>
                </a:lnTo>
                <a:lnTo>
                  <a:pt x="435" y="401"/>
                </a:lnTo>
                <a:lnTo>
                  <a:pt x="421" y="419"/>
                </a:lnTo>
                <a:lnTo>
                  <a:pt x="406" y="437"/>
                </a:lnTo>
                <a:lnTo>
                  <a:pt x="390" y="452"/>
                </a:lnTo>
                <a:lnTo>
                  <a:pt x="371" y="466"/>
                </a:lnTo>
                <a:lnTo>
                  <a:pt x="351" y="478"/>
                </a:lnTo>
                <a:lnTo>
                  <a:pt x="331" y="487"/>
                </a:lnTo>
                <a:lnTo>
                  <a:pt x="309" y="495"/>
                </a:lnTo>
                <a:lnTo>
                  <a:pt x="286" y="501"/>
                </a:lnTo>
                <a:lnTo>
                  <a:pt x="275" y="504"/>
                </a:lnTo>
                <a:lnTo>
                  <a:pt x="262" y="505"/>
                </a:lnTo>
                <a:lnTo>
                  <a:pt x="250" y="506"/>
                </a:lnTo>
                <a:lnTo>
                  <a:pt x="238" y="506"/>
                </a:lnTo>
                <a:lnTo>
                  <a:pt x="225" y="506"/>
                </a:lnTo>
                <a:lnTo>
                  <a:pt x="213" y="505"/>
                </a:lnTo>
                <a:lnTo>
                  <a:pt x="202" y="504"/>
                </a:lnTo>
                <a:lnTo>
                  <a:pt x="190" y="501"/>
                </a:lnTo>
                <a:lnTo>
                  <a:pt x="167" y="495"/>
                </a:lnTo>
                <a:lnTo>
                  <a:pt x="145" y="487"/>
                </a:lnTo>
                <a:lnTo>
                  <a:pt x="124" y="478"/>
                </a:lnTo>
                <a:lnTo>
                  <a:pt x="104" y="466"/>
                </a:lnTo>
                <a:lnTo>
                  <a:pt x="86" y="452"/>
                </a:lnTo>
                <a:lnTo>
                  <a:pt x="69" y="437"/>
                </a:lnTo>
                <a:lnTo>
                  <a:pt x="54" y="419"/>
                </a:lnTo>
                <a:lnTo>
                  <a:pt x="40" y="401"/>
                </a:lnTo>
                <a:lnTo>
                  <a:pt x="28" y="382"/>
                </a:lnTo>
                <a:lnTo>
                  <a:pt x="19" y="360"/>
                </a:lnTo>
                <a:lnTo>
                  <a:pt x="10" y="339"/>
                </a:lnTo>
                <a:lnTo>
                  <a:pt x="5" y="316"/>
                </a:lnTo>
                <a:lnTo>
                  <a:pt x="2" y="304"/>
                </a:lnTo>
                <a:lnTo>
                  <a:pt x="1" y="292"/>
                </a:lnTo>
                <a:lnTo>
                  <a:pt x="0" y="281"/>
                </a:lnTo>
                <a:lnTo>
                  <a:pt x="0" y="268"/>
                </a:lnTo>
                <a:lnTo>
                  <a:pt x="0" y="256"/>
                </a:lnTo>
                <a:lnTo>
                  <a:pt x="1" y="244"/>
                </a:lnTo>
                <a:lnTo>
                  <a:pt x="2" y="232"/>
                </a:lnTo>
                <a:lnTo>
                  <a:pt x="5" y="221"/>
                </a:lnTo>
                <a:lnTo>
                  <a:pt x="10" y="197"/>
                </a:lnTo>
                <a:lnTo>
                  <a:pt x="17" y="176"/>
                </a:lnTo>
                <a:lnTo>
                  <a:pt x="28" y="155"/>
                </a:lnTo>
                <a:lnTo>
                  <a:pt x="40" y="135"/>
                </a:lnTo>
                <a:lnTo>
                  <a:pt x="53" y="117"/>
                </a:lnTo>
                <a:lnTo>
                  <a:pt x="68" y="100"/>
                </a:lnTo>
                <a:lnTo>
                  <a:pt x="86" y="85"/>
                </a:lnTo>
                <a:lnTo>
                  <a:pt x="103" y="72"/>
                </a:lnTo>
                <a:lnTo>
                  <a:pt x="123" y="59"/>
                </a:lnTo>
                <a:lnTo>
                  <a:pt x="143" y="49"/>
                </a:lnTo>
                <a:lnTo>
                  <a:pt x="165" y="41"/>
                </a:lnTo>
                <a:lnTo>
                  <a:pt x="188" y="35"/>
                </a:lnTo>
                <a:lnTo>
                  <a:pt x="199" y="33"/>
                </a:lnTo>
                <a:lnTo>
                  <a:pt x="211" y="31"/>
                </a:lnTo>
                <a:lnTo>
                  <a:pt x="223" y="31"/>
                </a:lnTo>
                <a:lnTo>
                  <a:pt x="236" y="29"/>
                </a:lnTo>
                <a:lnTo>
                  <a:pt x="238" y="268"/>
                </a:lnTo>
                <a:lnTo>
                  <a:pt x="476" y="2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3" name="Google Shape;1023;p37"/>
          <p:cNvSpPr/>
          <p:nvPr/>
        </p:nvSpPr>
        <p:spPr>
          <a:xfrm>
            <a:off x="1363606" y="2430293"/>
            <a:ext cx="226936" cy="226936"/>
          </a:xfrm>
          <a:custGeom>
            <a:rect b="b" l="l" r="r" t="t"/>
            <a:pathLst>
              <a:path extrusionOk="0" h="519" w="526">
                <a:moveTo>
                  <a:pt x="263" y="0"/>
                </a:moveTo>
                <a:lnTo>
                  <a:pt x="261" y="0"/>
                </a:lnTo>
                <a:lnTo>
                  <a:pt x="260" y="0"/>
                </a:lnTo>
                <a:lnTo>
                  <a:pt x="263" y="238"/>
                </a:lnTo>
                <a:lnTo>
                  <a:pt x="322" y="7"/>
                </a:lnTo>
                <a:lnTo>
                  <a:pt x="308" y="3"/>
                </a:lnTo>
                <a:lnTo>
                  <a:pt x="293" y="1"/>
                </a:lnTo>
                <a:lnTo>
                  <a:pt x="278" y="0"/>
                </a:lnTo>
                <a:lnTo>
                  <a:pt x="263" y="0"/>
                </a:lnTo>
                <a:close/>
                <a:moveTo>
                  <a:pt x="351" y="2"/>
                </a:moveTo>
                <a:lnTo>
                  <a:pt x="293" y="234"/>
                </a:lnTo>
                <a:lnTo>
                  <a:pt x="526" y="183"/>
                </a:lnTo>
                <a:lnTo>
                  <a:pt x="521" y="167"/>
                </a:lnTo>
                <a:lnTo>
                  <a:pt x="517" y="151"/>
                </a:lnTo>
                <a:lnTo>
                  <a:pt x="510" y="136"/>
                </a:lnTo>
                <a:lnTo>
                  <a:pt x="503" y="121"/>
                </a:lnTo>
                <a:lnTo>
                  <a:pt x="494" y="107"/>
                </a:lnTo>
                <a:lnTo>
                  <a:pt x="485" y="93"/>
                </a:lnTo>
                <a:lnTo>
                  <a:pt x="476" y="80"/>
                </a:lnTo>
                <a:lnTo>
                  <a:pt x="464" y="68"/>
                </a:lnTo>
                <a:lnTo>
                  <a:pt x="452" y="56"/>
                </a:lnTo>
                <a:lnTo>
                  <a:pt x="440" y="46"/>
                </a:lnTo>
                <a:lnTo>
                  <a:pt x="428" y="36"/>
                </a:lnTo>
                <a:lnTo>
                  <a:pt x="413" y="27"/>
                </a:lnTo>
                <a:lnTo>
                  <a:pt x="398" y="20"/>
                </a:lnTo>
                <a:lnTo>
                  <a:pt x="383" y="13"/>
                </a:lnTo>
                <a:lnTo>
                  <a:pt x="368" y="7"/>
                </a:lnTo>
                <a:lnTo>
                  <a:pt x="351" y="2"/>
                </a:lnTo>
                <a:lnTo>
                  <a:pt x="351" y="2"/>
                </a:lnTo>
                <a:close/>
                <a:moveTo>
                  <a:pt x="239" y="280"/>
                </a:moveTo>
                <a:lnTo>
                  <a:pt x="471" y="230"/>
                </a:lnTo>
                <a:lnTo>
                  <a:pt x="473" y="243"/>
                </a:lnTo>
                <a:lnTo>
                  <a:pt x="476" y="255"/>
                </a:lnTo>
                <a:lnTo>
                  <a:pt x="477" y="268"/>
                </a:lnTo>
                <a:lnTo>
                  <a:pt x="477" y="280"/>
                </a:lnTo>
                <a:lnTo>
                  <a:pt x="477" y="292"/>
                </a:lnTo>
                <a:lnTo>
                  <a:pt x="476" y="304"/>
                </a:lnTo>
                <a:lnTo>
                  <a:pt x="474" y="316"/>
                </a:lnTo>
                <a:lnTo>
                  <a:pt x="472" y="327"/>
                </a:lnTo>
                <a:lnTo>
                  <a:pt x="466" y="351"/>
                </a:lnTo>
                <a:lnTo>
                  <a:pt x="458" y="373"/>
                </a:lnTo>
                <a:lnTo>
                  <a:pt x="447" y="393"/>
                </a:lnTo>
                <a:lnTo>
                  <a:pt x="436" y="413"/>
                </a:lnTo>
                <a:lnTo>
                  <a:pt x="423" y="432"/>
                </a:lnTo>
                <a:lnTo>
                  <a:pt x="406" y="448"/>
                </a:lnTo>
                <a:lnTo>
                  <a:pt x="390" y="464"/>
                </a:lnTo>
                <a:lnTo>
                  <a:pt x="371" y="478"/>
                </a:lnTo>
                <a:lnTo>
                  <a:pt x="352" y="489"/>
                </a:lnTo>
                <a:lnTo>
                  <a:pt x="331" y="500"/>
                </a:lnTo>
                <a:lnTo>
                  <a:pt x="309" y="507"/>
                </a:lnTo>
                <a:lnTo>
                  <a:pt x="287" y="513"/>
                </a:lnTo>
                <a:lnTo>
                  <a:pt x="275" y="515"/>
                </a:lnTo>
                <a:lnTo>
                  <a:pt x="263" y="518"/>
                </a:lnTo>
                <a:lnTo>
                  <a:pt x="250" y="518"/>
                </a:lnTo>
                <a:lnTo>
                  <a:pt x="239" y="519"/>
                </a:lnTo>
                <a:lnTo>
                  <a:pt x="226" y="518"/>
                </a:lnTo>
                <a:lnTo>
                  <a:pt x="214" y="518"/>
                </a:lnTo>
                <a:lnTo>
                  <a:pt x="202" y="515"/>
                </a:lnTo>
                <a:lnTo>
                  <a:pt x="190" y="513"/>
                </a:lnTo>
                <a:lnTo>
                  <a:pt x="167" y="507"/>
                </a:lnTo>
                <a:lnTo>
                  <a:pt x="146" y="500"/>
                </a:lnTo>
                <a:lnTo>
                  <a:pt x="125" y="489"/>
                </a:lnTo>
                <a:lnTo>
                  <a:pt x="105" y="478"/>
                </a:lnTo>
                <a:lnTo>
                  <a:pt x="87" y="464"/>
                </a:lnTo>
                <a:lnTo>
                  <a:pt x="70" y="448"/>
                </a:lnTo>
                <a:lnTo>
                  <a:pt x="54" y="432"/>
                </a:lnTo>
                <a:lnTo>
                  <a:pt x="41" y="413"/>
                </a:lnTo>
                <a:lnTo>
                  <a:pt x="28" y="393"/>
                </a:lnTo>
                <a:lnTo>
                  <a:pt x="19" y="373"/>
                </a:lnTo>
                <a:lnTo>
                  <a:pt x="11" y="351"/>
                </a:lnTo>
                <a:lnTo>
                  <a:pt x="5" y="327"/>
                </a:lnTo>
                <a:lnTo>
                  <a:pt x="3" y="316"/>
                </a:lnTo>
                <a:lnTo>
                  <a:pt x="1" y="304"/>
                </a:lnTo>
                <a:lnTo>
                  <a:pt x="0" y="292"/>
                </a:lnTo>
                <a:lnTo>
                  <a:pt x="0" y="280"/>
                </a:lnTo>
                <a:lnTo>
                  <a:pt x="0" y="268"/>
                </a:lnTo>
                <a:lnTo>
                  <a:pt x="1" y="256"/>
                </a:lnTo>
                <a:lnTo>
                  <a:pt x="3" y="244"/>
                </a:lnTo>
                <a:lnTo>
                  <a:pt x="5" y="232"/>
                </a:lnTo>
                <a:lnTo>
                  <a:pt x="11" y="210"/>
                </a:lnTo>
                <a:lnTo>
                  <a:pt x="19" y="188"/>
                </a:lnTo>
                <a:lnTo>
                  <a:pt x="28" y="167"/>
                </a:lnTo>
                <a:lnTo>
                  <a:pt x="40" y="148"/>
                </a:lnTo>
                <a:lnTo>
                  <a:pt x="53" y="129"/>
                </a:lnTo>
                <a:lnTo>
                  <a:pt x="68" y="113"/>
                </a:lnTo>
                <a:lnTo>
                  <a:pt x="86" y="97"/>
                </a:lnTo>
                <a:lnTo>
                  <a:pt x="104" y="83"/>
                </a:lnTo>
                <a:lnTo>
                  <a:pt x="124" y="72"/>
                </a:lnTo>
                <a:lnTo>
                  <a:pt x="143" y="61"/>
                </a:lnTo>
                <a:lnTo>
                  <a:pt x="166" y="53"/>
                </a:lnTo>
                <a:lnTo>
                  <a:pt x="188" y="47"/>
                </a:lnTo>
                <a:lnTo>
                  <a:pt x="200" y="45"/>
                </a:lnTo>
                <a:lnTo>
                  <a:pt x="212" y="43"/>
                </a:lnTo>
                <a:lnTo>
                  <a:pt x="223" y="42"/>
                </a:lnTo>
                <a:lnTo>
                  <a:pt x="235" y="42"/>
                </a:lnTo>
                <a:lnTo>
                  <a:pt x="239" y="2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4" name="Google Shape;1024;p37"/>
          <p:cNvSpPr/>
          <p:nvPr/>
        </p:nvSpPr>
        <p:spPr>
          <a:xfrm>
            <a:off x="502815" y="2873730"/>
            <a:ext cx="263454" cy="177376"/>
          </a:xfrm>
          <a:custGeom>
            <a:rect b="b" l="l" r="r" t="t"/>
            <a:pathLst>
              <a:path extrusionOk="0" h="407" w="608">
                <a:moveTo>
                  <a:pt x="477" y="380"/>
                </a:moveTo>
                <a:lnTo>
                  <a:pt x="493" y="380"/>
                </a:lnTo>
                <a:lnTo>
                  <a:pt x="493" y="52"/>
                </a:lnTo>
                <a:lnTo>
                  <a:pt x="477" y="52"/>
                </a:lnTo>
                <a:lnTo>
                  <a:pt x="477" y="380"/>
                </a:lnTo>
                <a:close/>
                <a:moveTo>
                  <a:pt x="331" y="380"/>
                </a:moveTo>
                <a:lnTo>
                  <a:pt x="349" y="380"/>
                </a:lnTo>
                <a:lnTo>
                  <a:pt x="349" y="161"/>
                </a:lnTo>
                <a:lnTo>
                  <a:pt x="331" y="161"/>
                </a:lnTo>
                <a:lnTo>
                  <a:pt x="331" y="380"/>
                </a:lnTo>
                <a:close/>
                <a:moveTo>
                  <a:pt x="59" y="380"/>
                </a:moveTo>
                <a:lnTo>
                  <a:pt x="76" y="380"/>
                </a:lnTo>
                <a:lnTo>
                  <a:pt x="76" y="185"/>
                </a:lnTo>
                <a:lnTo>
                  <a:pt x="59" y="185"/>
                </a:lnTo>
                <a:lnTo>
                  <a:pt x="59" y="380"/>
                </a:lnTo>
                <a:close/>
                <a:moveTo>
                  <a:pt x="208" y="380"/>
                </a:moveTo>
                <a:lnTo>
                  <a:pt x="208" y="83"/>
                </a:lnTo>
                <a:lnTo>
                  <a:pt x="191" y="83"/>
                </a:lnTo>
                <a:lnTo>
                  <a:pt x="191" y="380"/>
                </a:lnTo>
                <a:lnTo>
                  <a:pt x="208" y="380"/>
                </a:lnTo>
                <a:close/>
                <a:moveTo>
                  <a:pt x="170" y="38"/>
                </a:moveTo>
                <a:lnTo>
                  <a:pt x="271" y="38"/>
                </a:lnTo>
                <a:lnTo>
                  <a:pt x="271" y="380"/>
                </a:lnTo>
                <a:lnTo>
                  <a:pt x="310" y="380"/>
                </a:lnTo>
                <a:lnTo>
                  <a:pt x="310" y="110"/>
                </a:lnTo>
                <a:lnTo>
                  <a:pt x="411" y="110"/>
                </a:lnTo>
                <a:lnTo>
                  <a:pt x="411" y="380"/>
                </a:lnTo>
                <a:lnTo>
                  <a:pt x="456" y="380"/>
                </a:lnTo>
                <a:lnTo>
                  <a:pt x="456" y="0"/>
                </a:lnTo>
                <a:lnTo>
                  <a:pt x="557" y="0"/>
                </a:lnTo>
                <a:lnTo>
                  <a:pt x="557" y="380"/>
                </a:lnTo>
                <a:lnTo>
                  <a:pt x="608" y="380"/>
                </a:lnTo>
                <a:lnTo>
                  <a:pt x="608" y="407"/>
                </a:lnTo>
                <a:lnTo>
                  <a:pt x="0" y="407"/>
                </a:lnTo>
                <a:lnTo>
                  <a:pt x="0" y="380"/>
                </a:lnTo>
                <a:lnTo>
                  <a:pt x="38" y="380"/>
                </a:lnTo>
                <a:lnTo>
                  <a:pt x="38" y="140"/>
                </a:lnTo>
                <a:lnTo>
                  <a:pt x="139" y="140"/>
                </a:lnTo>
                <a:lnTo>
                  <a:pt x="139" y="380"/>
                </a:lnTo>
                <a:lnTo>
                  <a:pt x="170" y="380"/>
                </a:lnTo>
                <a:lnTo>
                  <a:pt x="170" y="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5" name="Google Shape;1025;p37"/>
          <p:cNvSpPr/>
          <p:nvPr/>
        </p:nvSpPr>
        <p:spPr>
          <a:xfrm>
            <a:off x="941036" y="2878947"/>
            <a:ext cx="226936" cy="174767"/>
          </a:xfrm>
          <a:custGeom>
            <a:rect b="b" l="l" r="r" t="t"/>
            <a:pathLst>
              <a:path extrusionOk="0" h="403" w="521">
                <a:moveTo>
                  <a:pt x="27" y="376"/>
                </a:moveTo>
                <a:lnTo>
                  <a:pt x="521" y="376"/>
                </a:lnTo>
                <a:lnTo>
                  <a:pt x="521" y="403"/>
                </a:lnTo>
                <a:lnTo>
                  <a:pt x="27" y="403"/>
                </a:lnTo>
                <a:lnTo>
                  <a:pt x="0" y="403"/>
                </a:lnTo>
                <a:lnTo>
                  <a:pt x="0" y="376"/>
                </a:lnTo>
                <a:lnTo>
                  <a:pt x="0" y="0"/>
                </a:lnTo>
                <a:lnTo>
                  <a:pt x="27" y="0"/>
                </a:lnTo>
                <a:lnTo>
                  <a:pt x="27" y="220"/>
                </a:lnTo>
                <a:lnTo>
                  <a:pt x="82" y="181"/>
                </a:lnTo>
                <a:lnTo>
                  <a:pt x="104" y="166"/>
                </a:lnTo>
                <a:lnTo>
                  <a:pt x="119" y="188"/>
                </a:lnTo>
                <a:lnTo>
                  <a:pt x="132" y="206"/>
                </a:lnTo>
                <a:lnTo>
                  <a:pt x="147" y="194"/>
                </a:lnTo>
                <a:lnTo>
                  <a:pt x="172" y="173"/>
                </a:lnTo>
                <a:lnTo>
                  <a:pt x="189" y="201"/>
                </a:lnTo>
                <a:lnTo>
                  <a:pt x="198" y="216"/>
                </a:lnTo>
                <a:lnTo>
                  <a:pt x="250" y="192"/>
                </a:lnTo>
                <a:lnTo>
                  <a:pt x="265" y="185"/>
                </a:lnTo>
                <a:lnTo>
                  <a:pt x="274" y="192"/>
                </a:lnTo>
                <a:lnTo>
                  <a:pt x="317" y="125"/>
                </a:lnTo>
                <a:lnTo>
                  <a:pt x="333" y="100"/>
                </a:lnTo>
                <a:lnTo>
                  <a:pt x="358" y="118"/>
                </a:lnTo>
                <a:lnTo>
                  <a:pt x="367" y="125"/>
                </a:lnTo>
                <a:lnTo>
                  <a:pt x="392" y="88"/>
                </a:lnTo>
                <a:lnTo>
                  <a:pt x="360" y="64"/>
                </a:lnTo>
                <a:lnTo>
                  <a:pt x="424" y="38"/>
                </a:lnTo>
                <a:lnTo>
                  <a:pt x="489" y="12"/>
                </a:lnTo>
                <a:lnTo>
                  <a:pt x="480" y="81"/>
                </a:lnTo>
                <a:lnTo>
                  <a:pt x="470" y="149"/>
                </a:lnTo>
                <a:lnTo>
                  <a:pt x="436" y="124"/>
                </a:lnTo>
                <a:lnTo>
                  <a:pt x="395" y="180"/>
                </a:lnTo>
                <a:lnTo>
                  <a:pt x="379" y="205"/>
                </a:lnTo>
                <a:lnTo>
                  <a:pt x="355" y="187"/>
                </a:lnTo>
                <a:lnTo>
                  <a:pt x="347" y="180"/>
                </a:lnTo>
                <a:lnTo>
                  <a:pt x="305" y="247"/>
                </a:lnTo>
                <a:lnTo>
                  <a:pt x="288" y="272"/>
                </a:lnTo>
                <a:lnTo>
                  <a:pt x="264" y="254"/>
                </a:lnTo>
                <a:lnTo>
                  <a:pt x="258" y="249"/>
                </a:lnTo>
                <a:lnTo>
                  <a:pt x="199" y="279"/>
                </a:lnTo>
                <a:lnTo>
                  <a:pt x="177" y="289"/>
                </a:lnTo>
                <a:lnTo>
                  <a:pt x="163" y="267"/>
                </a:lnTo>
                <a:lnTo>
                  <a:pt x="157" y="257"/>
                </a:lnTo>
                <a:lnTo>
                  <a:pt x="145" y="267"/>
                </a:lnTo>
                <a:lnTo>
                  <a:pt x="123" y="286"/>
                </a:lnTo>
                <a:lnTo>
                  <a:pt x="105" y="262"/>
                </a:lnTo>
                <a:lnTo>
                  <a:pt x="91" y="243"/>
                </a:lnTo>
                <a:lnTo>
                  <a:pt x="27" y="290"/>
                </a:lnTo>
                <a:lnTo>
                  <a:pt x="27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6" name="Google Shape;1026;p37"/>
          <p:cNvSpPr/>
          <p:nvPr/>
        </p:nvSpPr>
        <p:spPr>
          <a:xfrm>
            <a:off x="1786175" y="2451161"/>
            <a:ext cx="232153" cy="177376"/>
          </a:xfrm>
          <a:custGeom>
            <a:rect b="b" l="l" r="r" t="t"/>
            <a:pathLst>
              <a:path extrusionOk="0" h="408" w="535">
                <a:moveTo>
                  <a:pt x="29" y="381"/>
                </a:moveTo>
                <a:lnTo>
                  <a:pt x="58" y="381"/>
                </a:lnTo>
                <a:lnTo>
                  <a:pt x="58" y="228"/>
                </a:lnTo>
                <a:lnTo>
                  <a:pt x="85" y="218"/>
                </a:lnTo>
                <a:lnTo>
                  <a:pt x="85" y="381"/>
                </a:lnTo>
                <a:lnTo>
                  <a:pt x="105" y="381"/>
                </a:lnTo>
                <a:lnTo>
                  <a:pt x="105" y="208"/>
                </a:lnTo>
                <a:lnTo>
                  <a:pt x="133" y="198"/>
                </a:lnTo>
                <a:lnTo>
                  <a:pt x="133" y="381"/>
                </a:lnTo>
                <a:lnTo>
                  <a:pt x="153" y="381"/>
                </a:lnTo>
                <a:lnTo>
                  <a:pt x="153" y="188"/>
                </a:lnTo>
                <a:lnTo>
                  <a:pt x="157" y="187"/>
                </a:lnTo>
                <a:lnTo>
                  <a:pt x="180" y="221"/>
                </a:lnTo>
                <a:lnTo>
                  <a:pt x="180" y="381"/>
                </a:lnTo>
                <a:lnTo>
                  <a:pt x="201" y="381"/>
                </a:lnTo>
                <a:lnTo>
                  <a:pt x="201" y="236"/>
                </a:lnTo>
                <a:lnTo>
                  <a:pt x="228" y="223"/>
                </a:lnTo>
                <a:lnTo>
                  <a:pt x="228" y="381"/>
                </a:lnTo>
                <a:lnTo>
                  <a:pt x="249" y="381"/>
                </a:lnTo>
                <a:lnTo>
                  <a:pt x="249" y="213"/>
                </a:lnTo>
                <a:lnTo>
                  <a:pt x="276" y="200"/>
                </a:lnTo>
                <a:lnTo>
                  <a:pt x="276" y="381"/>
                </a:lnTo>
                <a:lnTo>
                  <a:pt x="296" y="381"/>
                </a:lnTo>
                <a:lnTo>
                  <a:pt x="296" y="189"/>
                </a:lnTo>
                <a:lnTo>
                  <a:pt x="323" y="175"/>
                </a:lnTo>
                <a:lnTo>
                  <a:pt x="323" y="381"/>
                </a:lnTo>
                <a:lnTo>
                  <a:pt x="344" y="381"/>
                </a:lnTo>
                <a:lnTo>
                  <a:pt x="344" y="166"/>
                </a:lnTo>
                <a:lnTo>
                  <a:pt x="371" y="152"/>
                </a:lnTo>
                <a:lnTo>
                  <a:pt x="371" y="381"/>
                </a:lnTo>
                <a:lnTo>
                  <a:pt x="393" y="381"/>
                </a:lnTo>
                <a:lnTo>
                  <a:pt x="393" y="141"/>
                </a:lnTo>
                <a:lnTo>
                  <a:pt x="420" y="128"/>
                </a:lnTo>
                <a:lnTo>
                  <a:pt x="420" y="381"/>
                </a:lnTo>
                <a:lnTo>
                  <a:pt x="522" y="381"/>
                </a:lnTo>
                <a:lnTo>
                  <a:pt x="522" y="408"/>
                </a:lnTo>
                <a:lnTo>
                  <a:pt x="29" y="408"/>
                </a:lnTo>
                <a:lnTo>
                  <a:pt x="0" y="408"/>
                </a:lnTo>
                <a:lnTo>
                  <a:pt x="0" y="381"/>
                </a:lnTo>
                <a:lnTo>
                  <a:pt x="0" y="5"/>
                </a:lnTo>
                <a:lnTo>
                  <a:pt x="29" y="5"/>
                </a:lnTo>
                <a:lnTo>
                  <a:pt x="29" y="154"/>
                </a:lnTo>
                <a:lnTo>
                  <a:pt x="161" y="99"/>
                </a:lnTo>
                <a:lnTo>
                  <a:pt x="179" y="91"/>
                </a:lnTo>
                <a:lnTo>
                  <a:pt x="189" y="107"/>
                </a:lnTo>
                <a:lnTo>
                  <a:pt x="214" y="142"/>
                </a:lnTo>
                <a:lnTo>
                  <a:pt x="417" y="40"/>
                </a:lnTo>
                <a:lnTo>
                  <a:pt x="396" y="0"/>
                </a:lnTo>
                <a:lnTo>
                  <a:pt x="465" y="3"/>
                </a:lnTo>
                <a:lnTo>
                  <a:pt x="535" y="6"/>
                </a:lnTo>
                <a:lnTo>
                  <a:pt x="498" y="65"/>
                </a:lnTo>
                <a:lnTo>
                  <a:pt x="461" y="124"/>
                </a:lnTo>
                <a:lnTo>
                  <a:pt x="438" y="83"/>
                </a:lnTo>
                <a:lnTo>
                  <a:pt x="216" y="193"/>
                </a:lnTo>
                <a:lnTo>
                  <a:pt x="199" y="201"/>
                </a:lnTo>
                <a:lnTo>
                  <a:pt x="187" y="185"/>
                </a:lnTo>
                <a:lnTo>
                  <a:pt x="162" y="148"/>
                </a:lnTo>
                <a:lnTo>
                  <a:pt x="29" y="205"/>
                </a:lnTo>
                <a:lnTo>
                  <a:pt x="29" y="3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7" name="Google Shape;1027;p37"/>
          <p:cNvSpPr/>
          <p:nvPr/>
        </p:nvSpPr>
        <p:spPr>
          <a:xfrm>
            <a:off x="2198309" y="2451161"/>
            <a:ext cx="232153" cy="174767"/>
          </a:xfrm>
          <a:custGeom>
            <a:rect b="b" l="l" r="r" t="t"/>
            <a:pathLst>
              <a:path extrusionOk="0" h="403" w="534">
                <a:moveTo>
                  <a:pt x="350" y="265"/>
                </a:moveTo>
                <a:lnTo>
                  <a:pt x="356" y="267"/>
                </a:lnTo>
                <a:lnTo>
                  <a:pt x="360" y="269"/>
                </a:lnTo>
                <a:lnTo>
                  <a:pt x="416" y="224"/>
                </a:lnTo>
                <a:lnTo>
                  <a:pt x="318" y="133"/>
                </a:lnTo>
                <a:lnTo>
                  <a:pt x="247" y="156"/>
                </a:lnTo>
                <a:lnTo>
                  <a:pt x="227" y="162"/>
                </a:lnTo>
                <a:lnTo>
                  <a:pt x="225" y="141"/>
                </a:lnTo>
                <a:lnTo>
                  <a:pt x="224" y="120"/>
                </a:lnTo>
                <a:lnTo>
                  <a:pt x="113" y="173"/>
                </a:lnTo>
                <a:lnTo>
                  <a:pt x="99" y="179"/>
                </a:lnTo>
                <a:lnTo>
                  <a:pt x="92" y="166"/>
                </a:lnTo>
                <a:lnTo>
                  <a:pt x="61" y="109"/>
                </a:lnTo>
                <a:lnTo>
                  <a:pt x="27" y="120"/>
                </a:lnTo>
                <a:lnTo>
                  <a:pt x="27" y="287"/>
                </a:lnTo>
                <a:lnTo>
                  <a:pt x="78" y="235"/>
                </a:lnTo>
                <a:lnTo>
                  <a:pt x="76" y="231"/>
                </a:lnTo>
                <a:lnTo>
                  <a:pt x="76" y="229"/>
                </a:lnTo>
                <a:lnTo>
                  <a:pt x="78" y="224"/>
                </a:lnTo>
                <a:lnTo>
                  <a:pt x="79" y="220"/>
                </a:lnTo>
                <a:lnTo>
                  <a:pt x="81" y="216"/>
                </a:lnTo>
                <a:lnTo>
                  <a:pt x="83" y="213"/>
                </a:lnTo>
                <a:lnTo>
                  <a:pt x="87" y="209"/>
                </a:lnTo>
                <a:lnTo>
                  <a:pt x="92" y="207"/>
                </a:lnTo>
                <a:lnTo>
                  <a:pt x="95" y="206"/>
                </a:lnTo>
                <a:lnTo>
                  <a:pt x="100" y="206"/>
                </a:lnTo>
                <a:lnTo>
                  <a:pt x="106" y="206"/>
                </a:lnTo>
                <a:lnTo>
                  <a:pt x="109" y="207"/>
                </a:lnTo>
                <a:lnTo>
                  <a:pt x="114" y="209"/>
                </a:lnTo>
                <a:lnTo>
                  <a:pt x="117" y="213"/>
                </a:lnTo>
                <a:lnTo>
                  <a:pt x="120" y="216"/>
                </a:lnTo>
                <a:lnTo>
                  <a:pt x="122" y="220"/>
                </a:lnTo>
                <a:lnTo>
                  <a:pt x="123" y="224"/>
                </a:lnTo>
                <a:lnTo>
                  <a:pt x="124" y="229"/>
                </a:lnTo>
                <a:lnTo>
                  <a:pt x="124" y="231"/>
                </a:lnTo>
                <a:lnTo>
                  <a:pt x="123" y="234"/>
                </a:lnTo>
                <a:lnTo>
                  <a:pt x="147" y="257"/>
                </a:lnTo>
                <a:lnTo>
                  <a:pt x="151" y="256"/>
                </a:lnTo>
                <a:lnTo>
                  <a:pt x="156" y="255"/>
                </a:lnTo>
                <a:lnTo>
                  <a:pt x="163" y="256"/>
                </a:lnTo>
                <a:lnTo>
                  <a:pt x="169" y="258"/>
                </a:lnTo>
                <a:lnTo>
                  <a:pt x="235" y="210"/>
                </a:lnTo>
                <a:lnTo>
                  <a:pt x="235" y="208"/>
                </a:lnTo>
                <a:lnTo>
                  <a:pt x="234" y="206"/>
                </a:lnTo>
                <a:lnTo>
                  <a:pt x="235" y="201"/>
                </a:lnTo>
                <a:lnTo>
                  <a:pt x="236" y="196"/>
                </a:lnTo>
                <a:lnTo>
                  <a:pt x="238" y="192"/>
                </a:lnTo>
                <a:lnTo>
                  <a:pt x="241" y="188"/>
                </a:lnTo>
                <a:lnTo>
                  <a:pt x="244" y="186"/>
                </a:lnTo>
                <a:lnTo>
                  <a:pt x="249" y="183"/>
                </a:lnTo>
                <a:lnTo>
                  <a:pt x="254" y="182"/>
                </a:lnTo>
                <a:lnTo>
                  <a:pt x="258" y="181"/>
                </a:lnTo>
                <a:lnTo>
                  <a:pt x="263" y="182"/>
                </a:lnTo>
                <a:lnTo>
                  <a:pt x="268" y="183"/>
                </a:lnTo>
                <a:lnTo>
                  <a:pt x="271" y="186"/>
                </a:lnTo>
                <a:lnTo>
                  <a:pt x="275" y="188"/>
                </a:lnTo>
                <a:lnTo>
                  <a:pt x="278" y="192"/>
                </a:lnTo>
                <a:lnTo>
                  <a:pt x="281" y="196"/>
                </a:lnTo>
                <a:lnTo>
                  <a:pt x="282" y="201"/>
                </a:lnTo>
                <a:lnTo>
                  <a:pt x="282" y="206"/>
                </a:lnTo>
                <a:lnTo>
                  <a:pt x="282" y="208"/>
                </a:lnTo>
                <a:lnTo>
                  <a:pt x="281" y="211"/>
                </a:lnTo>
                <a:lnTo>
                  <a:pt x="339" y="269"/>
                </a:lnTo>
                <a:lnTo>
                  <a:pt x="344" y="267"/>
                </a:lnTo>
                <a:lnTo>
                  <a:pt x="350" y="265"/>
                </a:lnTo>
                <a:close/>
                <a:moveTo>
                  <a:pt x="27" y="376"/>
                </a:moveTo>
                <a:lnTo>
                  <a:pt x="521" y="376"/>
                </a:lnTo>
                <a:lnTo>
                  <a:pt x="521" y="403"/>
                </a:lnTo>
                <a:lnTo>
                  <a:pt x="27" y="403"/>
                </a:lnTo>
                <a:lnTo>
                  <a:pt x="0" y="403"/>
                </a:lnTo>
                <a:lnTo>
                  <a:pt x="0" y="376"/>
                </a:lnTo>
                <a:lnTo>
                  <a:pt x="0" y="0"/>
                </a:lnTo>
                <a:lnTo>
                  <a:pt x="27" y="0"/>
                </a:lnTo>
                <a:lnTo>
                  <a:pt x="27" y="86"/>
                </a:lnTo>
                <a:lnTo>
                  <a:pt x="63" y="74"/>
                </a:lnTo>
                <a:lnTo>
                  <a:pt x="76" y="71"/>
                </a:lnTo>
                <a:lnTo>
                  <a:pt x="83" y="82"/>
                </a:lnTo>
                <a:lnTo>
                  <a:pt x="113" y="136"/>
                </a:lnTo>
                <a:lnTo>
                  <a:pt x="232" y="80"/>
                </a:lnTo>
                <a:lnTo>
                  <a:pt x="255" y="71"/>
                </a:lnTo>
                <a:lnTo>
                  <a:pt x="256" y="94"/>
                </a:lnTo>
                <a:lnTo>
                  <a:pt x="257" y="119"/>
                </a:lnTo>
                <a:lnTo>
                  <a:pt x="318" y="100"/>
                </a:lnTo>
                <a:lnTo>
                  <a:pt x="326" y="96"/>
                </a:lnTo>
                <a:lnTo>
                  <a:pt x="333" y="104"/>
                </a:lnTo>
                <a:lnTo>
                  <a:pt x="441" y="204"/>
                </a:lnTo>
                <a:lnTo>
                  <a:pt x="487" y="167"/>
                </a:lnTo>
                <a:lnTo>
                  <a:pt x="487" y="165"/>
                </a:lnTo>
                <a:lnTo>
                  <a:pt x="487" y="161"/>
                </a:lnTo>
                <a:lnTo>
                  <a:pt x="487" y="156"/>
                </a:lnTo>
                <a:lnTo>
                  <a:pt x="488" y="152"/>
                </a:lnTo>
                <a:lnTo>
                  <a:pt x="491" y="148"/>
                </a:lnTo>
                <a:lnTo>
                  <a:pt x="494" y="145"/>
                </a:lnTo>
                <a:lnTo>
                  <a:pt x="498" y="141"/>
                </a:lnTo>
                <a:lnTo>
                  <a:pt x="501" y="139"/>
                </a:lnTo>
                <a:lnTo>
                  <a:pt x="506" y="138"/>
                </a:lnTo>
                <a:lnTo>
                  <a:pt x="511" y="138"/>
                </a:lnTo>
                <a:lnTo>
                  <a:pt x="515" y="138"/>
                </a:lnTo>
                <a:lnTo>
                  <a:pt x="520" y="139"/>
                </a:lnTo>
                <a:lnTo>
                  <a:pt x="525" y="141"/>
                </a:lnTo>
                <a:lnTo>
                  <a:pt x="528" y="145"/>
                </a:lnTo>
                <a:lnTo>
                  <a:pt x="531" y="148"/>
                </a:lnTo>
                <a:lnTo>
                  <a:pt x="533" y="152"/>
                </a:lnTo>
                <a:lnTo>
                  <a:pt x="534" y="156"/>
                </a:lnTo>
                <a:lnTo>
                  <a:pt x="534" y="161"/>
                </a:lnTo>
                <a:lnTo>
                  <a:pt x="534" y="166"/>
                </a:lnTo>
                <a:lnTo>
                  <a:pt x="533" y="170"/>
                </a:lnTo>
                <a:lnTo>
                  <a:pt x="531" y="174"/>
                </a:lnTo>
                <a:lnTo>
                  <a:pt x="528" y="177"/>
                </a:lnTo>
                <a:lnTo>
                  <a:pt x="525" y="181"/>
                </a:lnTo>
                <a:lnTo>
                  <a:pt x="520" y="183"/>
                </a:lnTo>
                <a:lnTo>
                  <a:pt x="515" y="185"/>
                </a:lnTo>
                <a:lnTo>
                  <a:pt x="511" y="185"/>
                </a:lnTo>
                <a:lnTo>
                  <a:pt x="507" y="185"/>
                </a:lnTo>
                <a:lnTo>
                  <a:pt x="504" y="183"/>
                </a:lnTo>
                <a:lnTo>
                  <a:pt x="458" y="220"/>
                </a:lnTo>
                <a:lnTo>
                  <a:pt x="507" y="267"/>
                </a:lnTo>
                <a:lnTo>
                  <a:pt x="485" y="290"/>
                </a:lnTo>
                <a:lnTo>
                  <a:pt x="432" y="241"/>
                </a:lnTo>
                <a:lnTo>
                  <a:pt x="373" y="288"/>
                </a:lnTo>
                <a:lnTo>
                  <a:pt x="373" y="289"/>
                </a:lnTo>
                <a:lnTo>
                  <a:pt x="373" y="290"/>
                </a:lnTo>
                <a:lnTo>
                  <a:pt x="373" y="295"/>
                </a:lnTo>
                <a:lnTo>
                  <a:pt x="372" y="300"/>
                </a:lnTo>
                <a:lnTo>
                  <a:pt x="370" y="303"/>
                </a:lnTo>
                <a:lnTo>
                  <a:pt x="366" y="307"/>
                </a:lnTo>
                <a:lnTo>
                  <a:pt x="363" y="310"/>
                </a:lnTo>
                <a:lnTo>
                  <a:pt x="359" y="312"/>
                </a:lnTo>
                <a:lnTo>
                  <a:pt x="355" y="314"/>
                </a:lnTo>
                <a:lnTo>
                  <a:pt x="350" y="314"/>
                </a:lnTo>
                <a:lnTo>
                  <a:pt x="345" y="314"/>
                </a:lnTo>
                <a:lnTo>
                  <a:pt x="340" y="312"/>
                </a:lnTo>
                <a:lnTo>
                  <a:pt x="337" y="310"/>
                </a:lnTo>
                <a:lnTo>
                  <a:pt x="333" y="307"/>
                </a:lnTo>
                <a:lnTo>
                  <a:pt x="330" y="303"/>
                </a:lnTo>
                <a:lnTo>
                  <a:pt x="328" y="300"/>
                </a:lnTo>
                <a:lnTo>
                  <a:pt x="326" y="295"/>
                </a:lnTo>
                <a:lnTo>
                  <a:pt x="326" y="290"/>
                </a:lnTo>
                <a:lnTo>
                  <a:pt x="326" y="289"/>
                </a:lnTo>
                <a:lnTo>
                  <a:pt x="326" y="288"/>
                </a:lnTo>
                <a:lnTo>
                  <a:pt x="265" y="228"/>
                </a:lnTo>
                <a:lnTo>
                  <a:pt x="262" y="229"/>
                </a:lnTo>
                <a:lnTo>
                  <a:pt x="258" y="229"/>
                </a:lnTo>
                <a:lnTo>
                  <a:pt x="254" y="229"/>
                </a:lnTo>
                <a:lnTo>
                  <a:pt x="250" y="228"/>
                </a:lnTo>
                <a:lnTo>
                  <a:pt x="181" y="278"/>
                </a:lnTo>
                <a:lnTo>
                  <a:pt x="181" y="278"/>
                </a:lnTo>
                <a:lnTo>
                  <a:pt x="180" y="284"/>
                </a:lnTo>
                <a:lnTo>
                  <a:pt x="178" y="288"/>
                </a:lnTo>
                <a:lnTo>
                  <a:pt x="176" y="292"/>
                </a:lnTo>
                <a:lnTo>
                  <a:pt x="174" y="296"/>
                </a:lnTo>
                <a:lnTo>
                  <a:pt x="170" y="298"/>
                </a:lnTo>
                <a:lnTo>
                  <a:pt x="166" y="301"/>
                </a:lnTo>
                <a:lnTo>
                  <a:pt x="161" y="302"/>
                </a:lnTo>
                <a:lnTo>
                  <a:pt x="156" y="303"/>
                </a:lnTo>
                <a:lnTo>
                  <a:pt x="151" y="302"/>
                </a:lnTo>
                <a:lnTo>
                  <a:pt x="147" y="301"/>
                </a:lnTo>
                <a:lnTo>
                  <a:pt x="143" y="298"/>
                </a:lnTo>
                <a:lnTo>
                  <a:pt x="140" y="296"/>
                </a:lnTo>
                <a:lnTo>
                  <a:pt x="136" y="292"/>
                </a:lnTo>
                <a:lnTo>
                  <a:pt x="135" y="288"/>
                </a:lnTo>
                <a:lnTo>
                  <a:pt x="133" y="284"/>
                </a:lnTo>
                <a:lnTo>
                  <a:pt x="133" y="278"/>
                </a:lnTo>
                <a:lnTo>
                  <a:pt x="133" y="277"/>
                </a:lnTo>
                <a:lnTo>
                  <a:pt x="133" y="276"/>
                </a:lnTo>
                <a:lnTo>
                  <a:pt x="109" y="251"/>
                </a:lnTo>
                <a:lnTo>
                  <a:pt x="105" y="253"/>
                </a:lnTo>
                <a:lnTo>
                  <a:pt x="100" y="254"/>
                </a:lnTo>
                <a:lnTo>
                  <a:pt x="96" y="253"/>
                </a:lnTo>
                <a:lnTo>
                  <a:pt x="93" y="251"/>
                </a:lnTo>
                <a:lnTo>
                  <a:pt x="27" y="321"/>
                </a:lnTo>
                <a:lnTo>
                  <a:pt x="27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8" name="Google Shape;1028;p37"/>
          <p:cNvSpPr/>
          <p:nvPr/>
        </p:nvSpPr>
        <p:spPr>
          <a:xfrm>
            <a:off x="2610445" y="2451161"/>
            <a:ext cx="224327" cy="174767"/>
          </a:xfrm>
          <a:custGeom>
            <a:rect b="b" l="l" r="r" t="t"/>
            <a:pathLst>
              <a:path extrusionOk="0" h="403" w="521">
                <a:moveTo>
                  <a:pt x="367" y="121"/>
                </a:moveTo>
                <a:lnTo>
                  <a:pt x="365" y="121"/>
                </a:lnTo>
                <a:lnTo>
                  <a:pt x="364" y="122"/>
                </a:lnTo>
                <a:lnTo>
                  <a:pt x="362" y="123"/>
                </a:lnTo>
                <a:lnTo>
                  <a:pt x="362" y="126"/>
                </a:lnTo>
                <a:lnTo>
                  <a:pt x="362" y="339"/>
                </a:lnTo>
                <a:lnTo>
                  <a:pt x="362" y="342"/>
                </a:lnTo>
                <a:lnTo>
                  <a:pt x="364" y="343"/>
                </a:lnTo>
                <a:lnTo>
                  <a:pt x="365" y="344"/>
                </a:lnTo>
                <a:lnTo>
                  <a:pt x="367" y="345"/>
                </a:lnTo>
                <a:lnTo>
                  <a:pt x="367" y="345"/>
                </a:lnTo>
                <a:lnTo>
                  <a:pt x="369" y="344"/>
                </a:lnTo>
                <a:lnTo>
                  <a:pt x="371" y="343"/>
                </a:lnTo>
                <a:lnTo>
                  <a:pt x="372" y="342"/>
                </a:lnTo>
                <a:lnTo>
                  <a:pt x="372" y="339"/>
                </a:lnTo>
                <a:lnTo>
                  <a:pt x="372" y="126"/>
                </a:lnTo>
                <a:lnTo>
                  <a:pt x="372" y="123"/>
                </a:lnTo>
                <a:lnTo>
                  <a:pt x="371" y="122"/>
                </a:lnTo>
                <a:lnTo>
                  <a:pt x="369" y="121"/>
                </a:lnTo>
                <a:lnTo>
                  <a:pt x="367" y="121"/>
                </a:lnTo>
                <a:lnTo>
                  <a:pt x="367" y="121"/>
                </a:lnTo>
                <a:close/>
                <a:moveTo>
                  <a:pt x="445" y="55"/>
                </a:moveTo>
                <a:lnTo>
                  <a:pt x="442" y="55"/>
                </a:lnTo>
                <a:lnTo>
                  <a:pt x="441" y="57"/>
                </a:lnTo>
                <a:lnTo>
                  <a:pt x="440" y="59"/>
                </a:lnTo>
                <a:lnTo>
                  <a:pt x="439" y="61"/>
                </a:lnTo>
                <a:lnTo>
                  <a:pt x="439" y="339"/>
                </a:lnTo>
                <a:lnTo>
                  <a:pt x="440" y="342"/>
                </a:lnTo>
                <a:lnTo>
                  <a:pt x="441" y="343"/>
                </a:lnTo>
                <a:lnTo>
                  <a:pt x="442" y="344"/>
                </a:lnTo>
                <a:lnTo>
                  <a:pt x="445" y="345"/>
                </a:lnTo>
                <a:lnTo>
                  <a:pt x="445" y="345"/>
                </a:lnTo>
                <a:lnTo>
                  <a:pt x="447" y="344"/>
                </a:lnTo>
                <a:lnTo>
                  <a:pt x="448" y="343"/>
                </a:lnTo>
                <a:lnTo>
                  <a:pt x="449" y="342"/>
                </a:lnTo>
                <a:lnTo>
                  <a:pt x="449" y="339"/>
                </a:lnTo>
                <a:lnTo>
                  <a:pt x="449" y="61"/>
                </a:lnTo>
                <a:lnTo>
                  <a:pt x="449" y="59"/>
                </a:lnTo>
                <a:lnTo>
                  <a:pt x="448" y="57"/>
                </a:lnTo>
                <a:lnTo>
                  <a:pt x="447" y="55"/>
                </a:lnTo>
                <a:lnTo>
                  <a:pt x="445" y="55"/>
                </a:lnTo>
                <a:lnTo>
                  <a:pt x="445" y="55"/>
                </a:lnTo>
                <a:close/>
                <a:moveTo>
                  <a:pt x="293" y="104"/>
                </a:moveTo>
                <a:lnTo>
                  <a:pt x="291" y="104"/>
                </a:lnTo>
                <a:lnTo>
                  <a:pt x="290" y="105"/>
                </a:lnTo>
                <a:lnTo>
                  <a:pt x="289" y="107"/>
                </a:lnTo>
                <a:lnTo>
                  <a:pt x="287" y="109"/>
                </a:lnTo>
                <a:lnTo>
                  <a:pt x="287" y="339"/>
                </a:lnTo>
                <a:lnTo>
                  <a:pt x="289" y="342"/>
                </a:lnTo>
                <a:lnTo>
                  <a:pt x="290" y="343"/>
                </a:lnTo>
                <a:lnTo>
                  <a:pt x="291" y="344"/>
                </a:lnTo>
                <a:lnTo>
                  <a:pt x="293" y="345"/>
                </a:lnTo>
                <a:lnTo>
                  <a:pt x="293" y="345"/>
                </a:lnTo>
                <a:lnTo>
                  <a:pt x="294" y="344"/>
                </a:lnTo>
                <a:lnTo>
                  <a:pt x="297" y="343"/>
                </a:lnTo>
                <a:lnTo>
                  <a:pt x="298" y="342"/>
                </a:lnTo>
                <a:lnTo>
                  <a:pt x="298" y="339"/>
                </a:lnTo>
                <a:lnTo>
                  <a:pt x="298" y="109"/>
                </a:lnTo>
                <a:lnTo>
                  <a:pt x="298" y="107"/>
                </a:lnTo>
                <a:lnTo>
                  <a:pt x="297" y="105"/>
                </a:lnTo>
                <a:lnTo>
                  <a:pt x="294" y="104"/>
                </a:lnTo>
                <a:lnTo>
                  <a:pt x="293" y="104"/>
                </a:lnTo>
                <a:lnTo>
                  <a:pt x="293" y="104"/>
                </a:lnTo>
                <a:close/>
                <a:moveTo>
                  <a:pt x="215" y="82"/>
                </a:moveTo>
                <a:lnTo>
                  <a:pt x="212" y="82"/>
                </a:lnTo>
                <a:lnTo>
                  <a:pt x="211" y="84"/>
                </a:lnTo>
                <a:lnTo>
                  <a:pt x="210" y="86"/>
                </a:lnTo>
                <a:lnTo>
                  <a:pt x="210" y="88"/>
                </a:lnTo>
                <a:lnTo>
                  <a:pt x="210" y="339"/>
                </a:lnTo>
                <a:lnTo>
                  <a:pt x="210" y="342"/>
                </a:lnTo>
                <a:lnTo>
                  <a:pt x="211" y="343"/>
                </a:lnTo>
                <a:lnTo>
                  <a:pt x="212" y="344"/>
                </a:lnTo>
                <a:lnTo>
                  <a:pt x="215" y="345"/>
                </a:lnTo>
                <a:lnTo>
                  <a:pt x="215" y="345"/>
                </a:lnTo>
                <a:lnTo>
                  <a:pt x="217" y="344"/>
                </a:lnTo>
                <a:lnTo>
                  <a:pt x="218" y="343"/>
                </a:lnTo>
                <a:lnTo>
                  <a:pt x="219" y="342"/>
                </a:lnTo>
                <a:lnTo>
                  <a:pt x="220" y="339"/>
                </a:lnTo>
                <a:lnTo>
                  <a:pt x="220" y="88"/>
                </a:lnTo>
                <a:lnTo>
                  <a:pt x="219" y="86"/>
                </a:lnTo>
                <a:lnTo>
                  <a:pt x="218" y="84"/>
                </a:lnTo>
                <a:lnTo>
                  <a:pt x="217" y="82"/>
                </a:lnTo>
                <a:lnTo>
                  <a:pt x="215" y="82"/>
                </a:lnTo>
                <a:lnTo>
                  <a:pt x="215" y="82"/>
                </a:lnTo>
                <a:close/>
                <a:moveTo>
                  <a:pt x="138" y="166"/>
                </a:moveTo>
                <a:lnTo>
                  <a:pt x="137" y="167"/>
                </a:lnTo>
                <a:lnTo>
                  <a:pt x="135" y="168"/>
                </a:lnTo>
                <a:lnTo>
                  <a:pt x="134" y="169"/>
                </a:lnTo>
                <a:lnTo>
                  <a:pt x="134" y="172"/>
                </a:lnTo>
                <a:lnTo>
                  <a:pt x="134" y="339"/>
                </a:lnTo>
                <a:lnTo>
                  <a:pt x="134" y="342"/>
                </a:lnTo>
                <a:lnTo>
                  <a:pt x="135" y="343"/>
                </a:lnTo>
                <a:lnTo>
                  <a:pt x="137" y="344"/>
                </a:lnTo>
                <a:lnTo>
                  <a:pt x="138" y="345"/>
                </a:lnTo>
                <a:lnTo>
                  <a:pt x="138" y="345"/>
                </a:lnTo>
                <a:lnTo>
                  <a:pt x="141" y="344"/>
                </a:lnTo>
                <a:lnTo>
                  <a:pt x="143" y="343"/>
                </a:lnTo>
                <a:lnTo>
                  <a:pt x="143" y="342"/>
                </a:lnTo>
                <a:lnTo>
                  <a:pt x="144" y="339"/>
                </a:lnTo>
                <a:lnTo>
                  <a:pt x="144" y="172"/>
                </a:lnTo>
                <a:lnTo>
                  <a:pt x="143" y="169"/>
                </a:lnTo>
                <a:lnTo>
                  <a:pt x="143" y="168"/>
                </a:lnTo>
                <a:lnTo>
                  <a:pt x="141" y="167"/>
                </a:lnTo>
                <a:lnTo>
                  <a:pt x="138" y="166"/>
                </a:lnTo>
                <a:lnTo>
                  <a:pt x="138" y="166"/>
                </a:lnTo>
                <a:close/>
                <a:moveTo>
                  <a:pt x="65" y="287"/>
                </a:moveTo>
                <a:lnTo>
                  <a:pt x="63" y="287"/>
                </a:lnTo>
                <a:lnTo>
                  <a:pt x="62" y="288"/>
                </a:lnTo>
                <a:lnTo>
                  <a:pt x="61" y="290"/>
                </a:lnTo>
                <a:lnTo>
                  <a:pt x="61" y="291"/>
                </a:lnTo>
                <a:lnTo>
                  <a:pt x="61" y="339"/>
                </a:lnTo>
                <a:lnTo>
                  <a:pt x="61" y="342"/>
                </a:lnTo>
                <a:lnTo>
                  <a:pt x="62" y="343"/>
                </a:lnTo>
                <a:lnTo>
                  <a:pt x="63" y="344"/>
                </a:lnTo>
                <a:lnTo>
                  <a:pt x="65" y="345"/>
                </a:lnTo>
                <a:lnTo>
                  <a:pt x="65" y="345"/>
                </a:lnTo>
                <a:lnTo>
                  <a:pt x="68" y="344"/>
                </a:lnTo>
                <a:lnTo>
                  <a:pt x="69" y="343"/>
                </a:lnTo>
                <a:lnTo>
                  <a:pt x="70" y="342"/>
                </a:lnTo>
                <a:lnTo>
                  <a:pt x="70" y="339"/>
                </a:lnTo>
                <a:lnTo>
                  <a:pt x="70" y="291"/>
                </a:lnTo>
                <a:lnTo>
                  <a:pt x="70" y="290"/>
                </a:lnTo>
                <a:lnTo>
                  <a:pt x="69" y="288"/>
                </a:lnTo>
                <a:lnTo>
                  <a:pt x="68" y="287"/>
                </a:lnTo>
                <a:lnTo>
                  <a:pt x="65" y="287"/>
                </a:lnTo>
                <a:lnTo>
                  <a:pt x="65" y="287"/>
                </a:lnTo>
                <a:close/>
                <a:moveTo>
                  <a:pt x="27" y="376"/>
                </a:moveTo>
                <a:lnTo>
                  <a:pt x="50" y="376"/>
                </a:lnTo>
                <a:lnTo>
                  <a:pt x="50" y="267"/>
                </a:lnTo>
                <a:lnTo>
                  <a:pt x="114" y="267"/>
                </a:lnTo>
                <a:lnTo>
                  <a:pt x="114" y="376"/>
                </a:lnTo>
                <a:lnTo>
                  <a:pt x="123" y="376"/>
                </a:lnTo>
                <a:lnTo>
                  <a:pt x="123" y="147"/>
                </a:lnTo>
                <a:lnTo>
                  <a:pt x="186" y="147"/>
                </a:lnTo>
                <a:lnTo>
                  <a:pt x="186" y="376"/>
                </a:lnTo>
                <a:lnTo>
                  <a:pt x="199" y="376"/>
                </a:lnTo>
                <a:lnTo>
                  <a:pt x="199" y="62"/>
                </a:lnTo>
                <a:lnTo>
                  <a:pt x="263" y="62"/>
                </a:lnTo>
                <a:lnTo>
                  <a:pt x="263" y="376"/>
                </a:lnTo>
                <a:lnTo>
                  <a:pt x="278" y="376"/>
                </a:lnTo>
                <a:lnTo>
                  <a:pt x="278" y="84"/>
                </a:lnTo>
                <a:lnTo>
                  <a:pt x="341" y="84"/>
                </a:lnTo>
                <a:lnTo>
                  <a:pt x="341" y="376"/>
                </a:lnTo>
                <a:lnTo>
                  <a:pt x="352" y="376"/>
                </a:lnTo>
                <a:lnTo>
                  <a:pt x="352" y="101"/>
                </a:lnTo>
                <a:lnTo>
                  <a:pt x="415" y="101"/>
                </a:lnTo>
                <a:lnTo>
                  <a:pt x="415" y="376"/>
                </a:lnTo>
                <a:lnTo>
                  <a:pt x="429" y="376"/>
                </a:lnTo>
                <a:lnTo>
                  <a:pt x="429" y="35"/>
                </a:lnTo>
                <a:lnTo>
                  <a:pt x="493" y="35"/>
                </a:lnTo>
                <a:lnTo>
                  <a:pt x="493" y="376"/>
                </a:lnTo>
                <a:lnTo>
                  <a:pt x="521" y="376"/>
                </a:lnTo>
                <a:lnTo>
                  <a:pt x="521" y="403"/>
                </a:lnTo>
                <a:lnTo>
                  <a:pt x="27" y="403"/>
                </a:lnTo>
                <a:lnTo>
                  <a:pt x="0" y="403"/>
                </a:lnTo>
                <a:lnTo>
                  <a:pt x="0" y="376"/>
                </a:lnTo>
                <a:lnTo>
                  <a:pt x="0" y="0"/>
                </a:lnTo>
                <a:lnTo>
                  <a:pt x="27" y="0"/>
                </a:lnTo>
                <a:lnTo>
                  <a:pt x="27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9" name="Google Shape;1029;p37"/>
          <p:cNvSpPr/>
          <p:nvPr/>
        </p:nvSpPr>
        <p:spPr>
          <a:xfrm>
            <a:off x="3022581" y="2456377"/>
            <a:ext cx="226936" cy="174767"/>
          </a:xfrm>
          <a:custGeom>
            <a:rect b="b" l="l" r="r" t="t"/>
            <a:pathLst>
              <a:path extrusionOk="0" h="403" w="521">
                <a:moveTo>
                  <a:pt x="61" y="341"/>
                </a:moveTo>
                <a:lnTo>
                  <a:pt x="499" y="341"/>
                </a:lnTo>
                <a:lnTo>
                  <a:pt x="499" y="308"/>
                </a:lnTo>
                <a:lnTo>
                  <a:pt x="499" y="131"/>
                </a:lnTo>
                <a:lnTo>
                  <a:pt x="444" y="186"/>
                </a:lnTo>
                <a:lnTo>
                  <a:pt x="421" y="116"/>
                </a:lnTo>
                <a:lnTo>
                  <a:pt x="369" y="204"/>
                </a:lnTo>
                <a:lnTo>
                  <a:pt x="301" y="188"/>
                </a:lnTo>
                <a:lnTo>
                  <a:pt x="249" y="239"/>
                </a:lnTo>
                <a:lnTo>
                  <a:pt x="173" y="105"/>
                </a:lnTo>
                <a:lnTo>
                  <a:pt x="61" y="219"/>
                </a:lnTo>
                <a:lnTo>
                  <a:pt x="61" y="341"/>
                </a:lnTo>
                <a:close/>
                <a:moveTo>
                  <a:pt x="27" y="376"/>
                </a:moveTo>
                <a:lnTo>
                  <a:pt x="521" y="376"/>
                </a:lnTo>
                <a:lnTo>
                  <a:pt x="521" y="403"/>
                </a:lnTo>
                <a:lnTo>
                  <a:pt x="27" y="403"/>
                </a:lnTo>
                <a:lnTo>
                  <a:pt x="0" y="403"/>
                </a:lnTo>
                <a:lnTo>
                  <a:pt x="0" y="376"/>
                </a:lnTo>
                <a:lnTo>
                  <a:pt x="0" y="0"/>
                </a:lnTo>
                <a:lnTo>
                  <a:pt x="27" y="0"/>
                </a:lnTo>
                <a:lnTo>
                  <a:pt x="27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0" name="Google Shape;1030;p37"/>
          <p:cNvSpPr/>
          <p:nvPr/>
        </p:nvSpPr>
        <p:spPr>
          <a:xfrm>
            <a:off x="3437324" y="2419859"/>
            <a:ext cx="239977" cy="253021"/>
          </a:xfrm>
          <a:custGeom>
            <a:rect b="b" l="l" r="r" t="t"/>
            <a:pathLst>
              <a:path extrusionOk="0" h="579" w="554">
                <a:moveTo>
                  <a:pt x="447" y="93"/>
                </a:moveTo>
                <a:lnTo>
                  <a:pt x="368" y="209"/>
                </a:lnTo>
                <a:lnTo>
                  <a:pt x="372" y="213"/>
                </a:lnTo>
                <a:lnTo>
                  <a:pt x="377" y="217"/>
                </a:lnTo>
                <a:lnTo>
                  <a:pt x="385" y="226"/>
                </a:lnTo>
                <a:lnTo>
                  <a:pt x="392" y="236"/>
                </a:lnTo>
                <a:lnTo>
                  <a:pt x="399" y="247"/>
                </a:lnTo>
                <a:lnTo>
                  <a:pt x="404" y="257"/>
                </a:lnTo>
                <a:lnTo>
                  <a:pt x="409" y="269"/>
                </a:lnTo>
                <a:lnTo>
                  <a:pt x="412" y="282"/>
                </a:lnTo>
                <a:lnTo>
                  <a:pt x="413" y="294"/>
                </a:lnTo>
                <a:lnTo>
                  <a:pt x="415" y="306"/>
                </a:lnTo>
                <a:lnTo>
                  <a:pt x="413" y="318"/>
                </a:lnTo>
                <a:lnTo>
                  <a:pt x="412" y="329"/>
                </a:lnTo>
                <a:lnTo>
                  <a:pt x="410" y="339"/>
                </a:lnTo>
                <a:lnTo>
                  <a:pt x="408" y="349"/>
                </a:lnTo>
                <a:lnTo>
                  <a:pt x="403" y="359"/>
                </a:lnTo>
                <a:lnTo>
                  <a:pt x="398" y="369"/>
                </a:lnTo>
                <a:lnTo>
                  <a:pt x="393" y="377"/>
                </a:lnTo>
                <a:lnTo>
                  <a:pt x="388" y="385"/>
                </a:lnTo>
                <a:lnTo>
                  <a:pt x="508" y="456"/>
                </a:lnTo>
                <a:lnTo>
                  <a:pt x="519" y="439"/>
                </a:lnTo>
                <a:lnTo>
                  <a:pt x="527" y="423"/>
                </a:lnTo>
                <a:lnTo>
                  <a:pt x="535" y="405"/>
                </a:lnTo>
                <a:lnTo>
                  <a:pt x="543" y="386"/>
                </a:lnTo>
                <a:lnTo>
                  <a:pt x="547" y="368"/>
                </a:lnTo>
                <a:lnTo>
                  <a:pt x="551" y="348"/>
                </a:lnTo>
                <a:lnTo>
                  <a:pt x="553" y="328"/>
                </a:lnTo>
                <a:lnTo>
                  <a:pt x="554" y="306"/>
                </a:lnTo>
                <a:lnTo>
                  <a:pt x="553" y="294"/>
                </a:lnTo>
                <a:lnTo>
                  <a:pt x="553" y="279"/>
                </a:lnTo>
                <a:lnTo>
                  <a:pt x="551" y="267"/>
                </a:lnTo>
                <a:lnTo>
                  <a:pt x="548" y="254"/>
                </a:lnTo>
                <a:lnTo>
                  <a:pt x="546" y="241"/>
                </a:lnTo>
                <a:lnTo>
                  <a:pt x="541" y="228"/>
                </a:lnTo>
                <a:lnTo>
                  <a:pt x="538" y="215"/>
                </a:lnTo>
                <a:lnTo>
                  <a:pt x="533" y="203"/>
                </a:lnTo>
                <a:lnTo>
                  <a:pt x="527" y="191"/>
                </a:lnTo>
                <a:lnTo>
                  <a:pt x="521" y="180"/>
                </a:lnTo>
                <a:lnTo>
                  <a:pt x="516" y="168"/>
                </a:lnTo>
                <a:lnTo>
                  <a:pt x="508" y="157"/>
                </a:lnTo>
                <a:lnTo>
                  <a:pt x="500" y="147"/>
                </a:lnTo>
                <a:lnTo>
                  <a:pt x="493" y="137"/>
                </a:lnTo>
                <a:lnTo>
                  <a:pt x="485" y="128"/>
                </a:lnTo>
                <a:lnTo>
                  <a:pt x="476" y="119"/>
                </a:lnTo>
                <a:lnTo>
                  <a:pt x="462" y="106"/>
                </a:lnTo>
                <a:lnTo>
                  <a:pt x="447" y="93"/>
                </a:lnTo>
                <a:close/>
                <a:moveTo>
                  <a:pt x="287" y="0"/>
                </a:moveTo>
                <a:lnTo>
                  <a:pt x="287" y="0"/>
                </a:lnTo>
                <a:lnTo>
                  <a:pt x="285" y="0"/>
                </a:lnTo>
                <a:lnTo>
                  <a:pt x="284" y="140"/>
                </a:lnTo>
                <a:lnTo>
                  <a:pt x="285" y="140"/>
                </a:lnTo>
                <a:lnTo>
                  <a:pt x="287" y="140"/>
                </a:lnTo>
                <a:lnTo>
                  <a:pt x="297" y="141"/>
                </a:lnTo>
                <a:lnTo>
                  <a:pt x="307" y="142"/>
                </a:lnTo>
                <a:lnTo>
                  <a:pt x="317" y="143"/>
                </a:lnTo>
                <a:lnTo>
                  <a:pt x="327" y="147"/>
                </a:lnTo>
                <a:lnTo>
                  <a:pt x="335" y="149"/>
                </a:lnTo>
                <a:lnTo>
                  <a:pt x="344" y="154"/>
                </a:lnTo>
                <a:lnTo>
                  <a:pt x="352" y="159"/>
                </a:lnTo>
                <a:lnTo>
                  <a:pt x="361" y="163"/>
                </a:lnTo>
                <a:lnTo>
                  <a:pt x="439" y="48"/>
                </a:lnTo>
                <a:lnTo>
                  <a:pt x="423" y="38"/>
                </a:lnTo>
                <a:lnTo>
                  <a:pt x="405" y="28"/>
                </a:lnTo>
                <a:lnTo>
                  <a:pt x="388" y="20"/>
                </a:lnTo>
                <a:lnTo>
                  <a:pt x="368" y="13"/>
                </a:lnTo>
                <a:lnTo>
                  <a:pt x="349" y="8"/>
                </a:lnTo>
                <a:lnTo>
                  <a:pt x="329" y="4"/>
                </a:lnTo>
                <a:lnTo>
                  <a:pt x="308" y="1"/>
                </a:lnTo>
                <a:lnTo>
                  <a:pt x="287" y="0"/>
                </a:lnTo>
                <a:lnTo>
                  <a:pt x="287" y="0"/>
                </a:lnTo>
                <a:close/>
                <a:moveTo>
                  <a:pt x="484" y="468"/>
                </a:moveTo>
                <a:lnTo>
                  <a:pt x="471" y="485"/>
                </a:lnTo>
                <a:lnTo>
                  <a:pt x="456" y="500"/>
                </a:lnTo>
                <a:lnTo>
                  <a:pt x="446" y="510"/>
                </a:lnTo>
                <a:lnTo>
                  <a:pt x="437" y="518"/>
                </a:lnTo>
                <a:lnTo>
                  <a:pt x="427" y="526"/>
                </a:lnTo>
                <a:lnTo>
                  <a:pt x="417" y="533"/>
                </a:lnTo>
                <a:lnTo>
                  <a:pt x="405" y="540"/>
                </a:lnTo>
                <a:lnTo>
                  <a:pt x="395" y="547"/>
                </a:lnTo>
                <a:lnTo>
                  <a:pt x="383" y="553"/>
                </a:lnTo>
                <a:lnTo>
                  <a:pt x="371" y="558"/>
                </a:lnTo>
                <a:lnTo>
                  <a:pt x="359" y="562"/>
                </a:lnTo>
                <a:lnTo>
                  <a:pt x="346" y="567"/>
                </a:lnTo>
                <a:lnTo>
                  <a:pt x="334" y="571"/>
                </a:lnTo>
                <a:lnTo>
                  <a:pt x="321" y="573"/>
                </a:lnTo>
                <a:lnTo>
                  <a:pt x="308" y="575"/>
                </a:lnTo>
                <a:lnTo>
                  <a:pt x="295" y="578"/>
                </a:lnTo>
                <a:lnTo>
                  <a:pt x="281" y="579"/>
                </a:lnTo>
                <a:lnTo>
                  <a:pt x="268" y="579"/>
                </a:lnTo>
                <a:lnTo>
                  <a:pt x="254" y="579"/>
                </a:lnTo>
                <a:lnTo>
                  <a:pt x="240" y="578"/>
                </a:lnTo>
                <a:lnTo>
                  <a:pt x="227" y="575"/>
                </a:lnTo>
                <a:lnTo>
                  <a:pt x="214" y="573"/>
                </a:lnTo>
                <a:lnTo>
                  <a:pt x="201" y="571"/>
                </a:lnTo>
                <a:lnTo>
                  <a:pt x="188" y="567"/>
                </a:lnTo>
                <a:lnTo>
                  <a:pt x="175" y="562"/>
                </a:lnTo>
                <a:lnTo>
                  <a:pt x="163" y="558"/>
                </a:lnTo>
                <a:lnTo>
                  <a:pt x="152" y="553"/>
                </a:lnTo>
                <a:lnTo>
                  <a:pt x="140" y="547"/>
                </a:lnTo>
                <a:lnTo>
                  <a:pt x="129" y="540"/>
                </a:lnTo>
                <a:lnTo>
                  <a:pt x="118" y="533"/>
                </a:lnTo>
                <a:lnTo>
                  <a:pt x="107" y="526"/>
                </a:lnTo>
                <a:lnTo>
                  <a:pt x="98" y="518"/>
                </a:lnTo>
                <a:lnTo>
                  <a:pt x="88" y="510"/>
                </a:lnTo>
                <a:lnTo>
                  <a:pt x="79" y="500"/>
                </a:lnTo>
                <a:lnTo>
                  <a:pt x="69" y="491"/>
                </a:lnTo>
                <a:lnTo>
                  <a:pt x="61" y="481"/>
                </a:lnTo>
                <a:lnTo>
                  <a:pt x="53" y="472"/>
                </a:lnTo>
                <a:lnTo>
                  <a:pt x="46" y="461"/>
                </a:lnTo>
                <a:lnTo>
                  <a:pt x="39" y="450"/>
                </a:lnTo>
                <a:lnTo>
                  <a:pt x="33" y="439"/>
                </a:lnTo>
                <a:lnTo>
                  <a:pt x="27" y="427"/>
                </a:lnTo>
                <a:lnTo>
                  <a:pt x="21" y="416"/>
                </a:lnTo>
                <a:lnTo>
                  <a:pt x="17" y="404"/>
                </a:lnTo>
                <a:lnTo>
                  <a:pt x="12" y="391"/>
                </a:lnTo>
                <a:lnTo>
                  <a:pt x="8" y="378"/>
                </a:lnTo>
                <a:lnTo>
                  <a:pt x="6" y="365"/>
                </a:lnTo>
                <a:lnTo>
                  <a:pt x="4" y="352"/>
                </a:lnTo>
                <a:lnTo>
                  <a:pt x="1" y="339"/>
                </a:lnTo>
                <a:lnTo>
                  <a:pt x="0" y="325"/>
                </a:lnTo>
                <a:lnTo>
                  <a:pt x="0" y="312"/>
                </a:lnTo>
                <a:lnTo>
                  <a:pt x="0" y="298"/>
                </a:lnTo>
                <a:lnTo>
                  <a:pt x="1" y="284"/>
                </a:lnTo>
                <a:lnTo>
                  <a:pt x="4" y="271"/>
                </a:lnTo>
                <a:lnTo>
                  <a:pt x="6" y="258"/>
                </a:lnTo>
                <a:lnTo>
                  <a:pt x="8" y="245"/>
                </a:lnTo>
                <a:lnTo>
                  <a:pt x="12" y="233"/>
                </a:lnTo>
                <a:lnTo>
                  <a:pt x="17" y="220"/>
                </a:lnTo>
                <a:lnTo>
                  <a:pt x="21" y="208"/>
                </a:lnTo>
                <a:lnTo>
                  <a:pt x="27" y="196"/>
                </a:lnTo>
                <a:lnTo>
                  <a:pt x="33" y="184"/>
                </a:lnTo>
                <a:lnTo>
                  <a:pt x="39" y="174"/>
                </a:lnTo>
                <a:lnTo>
                  <a:pt x="46" y="162"/>
                </a:lnTo>
                <a:lnTo>
                  <a:pt x="53" y="153"/>
                </a:lnTo>
                <a:lnTo>
                  <a:pt x="61" y="142"/>
                </a:lnTo>
                <a:lnTo>
                  <a:pt x="69" y="133"/>
                </a:lnTo>
                <a:lnTo>
                  <a:pt x="79" y="123"/>
                </a:lnTo>
                <a:lnTo>
                  <a:pt x="96" y="107"/>
                </a:lnTo>
                <a:lnTo>
                  <a:pt x="116" y="92"/>
                </a:lnTo>
                <a:lnTo>
                  <a:pt x="127" y="85"/>
                </a:lnTo>
                <a:lnTo>
                  <a:pt x="139" y="79"/>
                </a:lnTo>
                <a:lnTo>
                  <a:pt x="149" y="73"/>
                </a:lnTo>
                <a:lnTo>
                  <a:pt x="161" y="67"/>
                </a:lnTo>
                <a:lnTo>
                  <a:pt x="173" y="62"/>
                </a:lnTo>
                <a:lnTo>
                  <a:pt x="185" y="58"/>
                </a:lnTo>
                <a:lnTo>
                  <a:pt x="196" y="54"/>
                </a:lnTo>
                <a:lnTo>
                  <a:pt x="209" y="52"/>
                </a:lnTo>
                <a:lnTo>
                  <a:pt x="222" y="48"/>
                </a:lnTo>
                <a:lnTo>
                  <a:pt x="235" y="47"/>
                </a:lnTo>
                <a:lnTo>
                  <a:pt x="248" y="46"/>
                </a:lnTo>
                <a:lnTo>
                  <a:pt x="261" y="45"/>
                </a:lnTo>
                <a:lnTo>
                  <a:pt x="260" y="184"/>
                </a:lnTo>
                <a:lnTo>
                  <a:pt x="248" y="186"/>
                </a:lnTo>
                <a:lnTo>
                  <a:pt x="236" y="188"/>
                </a:lnTo>
                <a:lnTo>
                  <a:pt x="226" y="191"/>
                </a:lnTo>
                <a:lnTo>
                  <a:pt x="214" y="196"/>
                </a:lnTo>
                <a:lnTo>
                  <a:pt x="204" y="201"/>
                </a:lnTo>
                <a:lnTo>
                  <a:pt x="195" y="208"/>
                </a:lnTo>
                <a:lnTo>
                  <a:pt x="186" y="214"/>
                </a:lnTo>
                <a:lnTo>
                  <a:pt x="177" y="222"/>
                </a:lnTo>
                <a:lnTo>
                  <a:pt x="169" y="231"/>
                </a:lnTo>
                <a:lnTo>
                  <a:pt x="162" y="241"/>
                </a:lnTo>
                <a:lnTo>
                  <a:pt x="155" y="251"/>
                </a:lnTo>
                <a:lnTo>
                  <a:pt x="150" y="262"/>
                </a:lnTo>
                <a:lnTo>
                  <a:pt x="146" y="274"/>
                </a:lnTo>
                <a:lnTo>
                  <a:pt x="142" y="287"/>
                </a:lnTo>
                <a:lnTo>
                  <a:pt x="141" y="298"/>
                </a:lnTo>
                <a:lnTo>
                  <a:pt x="140" y="312"/>
                </a:lnTo>
                <a:lnTo>
                  <a:pt x="141" y="325"/>
                </a:lnTo>
                <a:lnTo>
                  <a:pt x="142" y="337"/>
                </a:lnTo>
                <a:lnTo>
                  <a:pt x="146" y="350"/>
                </a:lnTo>
                <a:lnTo>
                  <a:pt x="150" y="362"/>
                </a:lnTo>
                <a:lnTo>
                  <a:pt x="155" y="372"/>
                </a:lnTo>
                <a:lnTo>
                  <a:pt x="162" y="383"/>
                </a:lnTo>
                <a:lnTo>
                  <a:pt x="169" y="393"/>
                </a:lnTo>
                <a:lnTo>
                  <a:pt x="177" y="402"/>
                </a:lnTo>
                <a:lnTo>
                  <a:pt x="187" y="410"/>
                </a:lnTo>
                <a:lnTo>
                  <a:pt x="196" y="417"/>
                </a:lnTo>
                <a:lnTo>
                  <a:pt x="207" y="424"/>
                </a:lnTo>
                <a:lnTo>
                  <a:pt x="217" y="429"/>
                </a:lnTo>
                <a:lnTo>
                  <a:pt x="229" y="433"/>
                </a:lnTo>
                <a:lnTo>
                  <a:pt x="242" y="437"/>
                </a:lnTo>
                <a:lnTo>
                  <a:pt x="254" y="438"/>
                </a:lnTo>
                <a:lnTo>
                  <a:pt x="268" y="439"/>
                </a:lnTo>
                <a:lnTo>
                  <a:pt x="281" y="438"/>
                </a:lnTo>
                <a:lnTo>
                  <a:pt x="292" y="437"/>
                </a:lnTo>
                <a:lnTo>
                  <a:pt x="305" y="433"/>
                </a:lnTo>
                <a:lnTo>
                  <a:pt x="317" y="429"/>
                </a:lnTo>
                <a:lnTo>
                  <a:pt x="328" y="424"/>
                </a:lnTo>
                <a:lnTo>
                  <a:pt x="338" y="417"/>
                </a:lnTo>
                <a:lnTo>
                  <a:pt x="348" y="410"/>
                </a:lnTo>
                <a:lnTo>
                  <a:pt x="357" y="402"/>
                </a:lnTo>
                <a:lnTo>
                  <a:pt x="359" y="399"/>
                </a:lnTo>
                <a:lnTo>
                  <a:pt x="362" y="398"/>
                </a:lnTo>
                <a:lnTo>
                  <a:pt x="484" y="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1" name="Google Shape;1031;p37"/>
          <p:cNvSpPr/>
          <p:nvPr/>
        </p:nvSpPr>
        <p:spPr>
          <a:xfrm>
            <a:off x="3828591" y="2445945"/>
            <a:ext cx="255629" cy="198242"/>
          </a:xfrm>
          <a:custGeom>
            <a:rect b="b" l="l" r="r" t="t"/>
            <a:pathLst>
              <a:path extrusionOk="0" h="454" w="588">
                <a:moveTo>
                  <a:pt x="32" y="424"/>
                </a:moveTo>
                <a:lnTo>
                  <a:pt x="57" y="424"/>
                </a:lnTo>
                <a:lnTo>
                  <a:pt x="57" y="225"/>
                </a:lnTo>
                <a:lnTo>
                  <a:pt x="75" y="225"/>
                </a:lnTo>
                <a:lnTo>
                  <a:pt x="75" y="424"/>
                </a:lnTo>
                <a:lnTo>
                  <a:pt x="87" y="424"/>
                </a:lnTo>
                <a:lnTo>
                  <a:pt x="87" y="239"/>
                </a:lnTo>
                <a:lnTo>
                  <a:pt x="95" y="239"/>
                </a:lnTo>
                <a:lnTo>
                  <a:pt x="105" y="239"/>
                </a:lnTo>
                <a:lnTo>
                  <a:pt x="105" y="424"/>
                </a:lnTo>
                <a:lnTo>
                  <a:pt x="116" y="424"/>
                </a:lnTo>
                <a:lnTo>
                  <a:pt x="116" y="262"/>
                </a:lnTo>
                <a:lnTo>
                  <a:pt x="126" y="262"/>
                </a:lnTo>
                <a:lnTo>
                  <a:pt x="134" y="262"/>
                </a:lnTo>
                <a:lnTo>
                  <a:pt x="134" y="424"/>
                </a:lnTo>
                <a:lnTo>
                  <a:pt x="146" y="424"/>
                </a:lnTo>
                <a:lnTo>
                  <a:pt x="146" y="246"/>
                </a:lnTo>
                <a:lnTo>
                  <a:pt x="155" y="246"/>
                </a:lnTo>
                <a:lnTo>
                  <a:pt x="165" y="246"/>
                </a:lnTo>
                <a:lnTo>
                  <a:pt x="165" y="424"/>
                </a:lnTo>
                <a:lnTo>
                  <a:pt x="176" y="424"/>
                </a:lnTo>
                <a:lnTo>
                  <a:pt x="176" y="182"/>
                </a:lnTo>
                <a:lnTo>
                  <a:pt x="184" y="182"/>
                </a:lnTo>
                <a:lnTo>
                  <a:pt x="194" y="182"/>
                </a:lnTo>
                <a:lnTo>
                  <a:pt x="194" y="424"/>
                </a:lnTo>
                <a:lnTo>
                  <a:pt x="206" y="424"/>
                </a:lnTo>
                <a:lnTo>
                  <a:pt x="206" y="136"/>
                </a:lnTo>
                <a:lnTo>
                  <a:pt x="215" y="136"/>
                </a:lnTo>
                <a:lnTo>
                  <a:pt x="223" y="136"/>
                </a:lnTo>
                <a:lnTo>
                  <a:pt x="223" y="424"/>
                </a:lnTo>
                <a:lnTo>
                  <a:pt x="235" y="424"/>
                </a:lnTo>
                <a:lnTo>
                  <a:pt x="235" y="185"/>
                </a:lnTo>
                <a:lnTo>
                  <a:pt x="244" y="185"/>
                </a:lnTo>
                <a:lnTo>
                  <a:pt x="254" y="185"/>
                </a:lnTo>
                <a:lnTo>
                  <a:pt x="254" y="424"/>
                </a:lnTo>
                <a:lnTo>
                  <a:pt x="265" y="424"/>
                </a:lnTo>
                <a:lnTo>
                  <a:pt x="265" y="257"/>
                </a:lnTo>
                <a:lnTo>
                  <a:pt x="274" y="257"/>
                </a:lnTo>
                <a:lnTo>
                  <a:pt x="283" y="257"/>
                </a:lnTo>
                <a:lnTo>
                  <a:pt x="283" y="424"/>
                </a:lnTo>
                <a:lnTo>
                  <a:pt x="295" y="424"/>
                </a:lnTo>
                <a:lnTo>
                  <a:pt x="295" y="306"/>
                </a:lnTo>
                <a:lnTo>
                  <a:pt x="304" y="306"/>
                </a:lnTo>
                <a:lnTo>
                  <a:pt x="312" y="306"/>
                </a:lnTo>
                <a:lnTo>
                  <a:pt x="312" y="424"/>
                </a:lnTo>
                <a:lnTo>
                  <a:pt x="324" y="424"/>
                </a:lnTo>
                <a:lnTo>
                  <a:pt x="324" y="284"/>
                </a:lnTo>
                <a:lnTo>
                  <a:pt x="334" y="284"/>
                </a:lnTo>
                <a:lnTo>
                  <a:pt x="343" y="284"/>
                </a:lnTo>
                <a:lnTo>
                  <a:pt x="343" y="424"/>
                </a:lnTo>
                <a:lnTo>
                  <a:pt x="355" y="424"/>
                </a:lnTo>
                <a:lnTo>
                  <a:pt x="355" y="248"/>
                </a:lnTo>
                <a:lnTo>
                  <a:pt x="363" y="248"/>
                </a:lnTo>
                <a:lnTo>
                  <a:pt x="372" y="248"/>
                </a:lnTo>
                <a:lnTo>
                  <a:pt x="372" y="424"/>
                </a:lnTo>
                <a:lnTo>
                  <a:pt x="384" y="424"/>
                </a:lnTo>
                <a:lnTo>
                  <a:pt x="384" y="258"/>
                </a:lnTo>
                <a:lnTo>
                  <a:pt x="393" y="258"/>
                </a:lnTo>
                <a:lnTo>
                  <a:pt x="402" y="258"/>
                </a:lnTo>
                <a:lnTo>
                  <a:pt x="402" y="424"/>
                </a:lnTo>
                <a:lnTo>
                  <a:pt x="413" y="424"/>
                </a:lnTo>
                <a:lnTo>
                  <a:pt x="413" y="288"/>
                </a:lnTo>
                <a:lnTo>
                  <a:pt x="423" y="288"/>
                </a:lnTo>
                <a:lnTo>
                  <a:pt x="432" y="288"/>
                </a:lnTo>
                <a:lnTo>
                  <a:pt x="432" y="424"/>
                </a:lnTo>
                <a:lnTo>
                  <a:pt x="444" y="424"/>
                </a:lnTo>
                <a:lnTo>
                  <a:pt x="444" y="322"/>
                </a:lnTo>
                <a:lnTo>
                  <a:pt x="452" y="322"/>
                </a:lnTo>
                <a:lnTo>
                  <a:pt x="461" y="322"/>
                </a:lnTo>
                <a:lnTo>
                  <a:pt x="461" y="424"/>
                </a:lnTo>
                <a:lnTo>
                  <a:pt x="473" y="424"/>
                </a:lnTo>
                <a:lnTo>
                  <a:pt x="473" y="164"/>
                </a:lnTo>
                <a:lnTo>
                  <a:pt x="483" y="164"/>
                </a:lnTo>
                <a:lnTo>
                  <a:pt x="491" y="164"/>
                </a:lnTo>
                <a:lnTo>
                  <a:pt x="491" y="424"/>
                </a:lnTo>
                <a:lnTo>
                  <a:pt x="503" y="424"/>
                </a:lnTo>
                <a:lnTo>
                  <a:pt x="503" y="113"/>
                </a:lnTo>
                <a:lnTo>
                  <a:pt x="512" y="113"/>
                </a:lnTo>
                <a:lnTo>
                  <a:pt x="521" y="113"/>
                </a:lnTo>
                <a:lnTo>
                  <a:pt x="521" y="424"/>
                </a:lnTo>
                <a:lnTo>
                  <a:pt x="533" y="424"/>
                </a:lnTo>
                <a:lnTo>
                  <a:pt x="533" y="72"/>
                </a:lnTo>
                <a:lnTo>
                  <a:pt x="551" y="72"/>
                </a:lnTo>
                <a:lnTo>
                  <a:pt x="551" y="424"/>
                </a:lnTo>
                <a:lnTo>
                  <a:pt x="588" y="424"/>
                </a:lnTo>
                <a:lnTo>
                  <a:pt x="588" y="454"/>
                </a:lnTo>
                <a:lnTo>
                  <a:pt x="32" y="454"/>
                </a:lnTo>
                <a:lnTo>
                  <a:pt x="0" y="454"/>
                </a:lnTo>
                <a:lnTo>
                  <a:pt x="0" y="424"/>
                </a:lnTo>
                <a:lnTo>
                  <a:pt x="0" y="0"/>
                </a:lnTo>
                <a:lnTo>
                  <a:pt x="32" y="0"/>
                </a:lnTo>
                <a:lnTo>
                  <a:pt x="32" y="4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2" name="Google Shape;1032;p37"/>
          <p:cNvSpPr/>
          <p:nvPr/>
        </p:nvSpPr>
        <p:spPr>
          <a:xfrm>
            <a:off x="4245944" y="2435509"/>
            <a:ext cx="239977" cy="219110"/>
          </a:xfrm>
          <a:custGeom>
            <a:rect b="b" l="l" r="r" t="t"/>
            <a:pathLst>
              <a:path extrusionOk="0" h="503" w="552">
                <a:moveTo>
                  <a:pt x="415" y="392"/>
                </a:moveTo>
                <a:lnTo>
                  <a:pt x="240" y="267"/>
                </a:lnTo>
                <a:lnTo>
                  <a:pt x="239" y="238"/>
                </a:lnTo>
                <a:lnTo>
                  <a:pt x="394" y="91"/>
                </a:lnTo>
                <a:lnTo>
                  <a:pt x="380" y="79"/>
                </a:lnTo>
                <a:lnTo>
                  <a:pt x="363" y="69"/>
                </a:lnTo>
                <a:lnTo>
                  <a:pt x="347" y="59"/>
                </a:lnTo>
                <a:lnTo>
                  <a:pt x="331" y="52"/>
                </a:lnTo>
                <a:lnTo>
                  <a:pt x="313" y="46"/>
                </a:lnTo>
                <a:lnTo>
                  <a:pt x="295" y="42"/>
                </a:lnTo>
                <a:lnTo>
                  <a:pt x="278" y="38"/>
                </a:lnTo>
                <a:lnTo>
                  <a:pt x="259" y="37"/>
                </a:lnTo>
                <a:lnTo>
                  <a:pt x="239" y="37"/>
                </a:lnTo>
                <a:lnTo>
                  <a:pt x="218" y="39"/>
                </a:lnTo>
                <a:lnTo>
                  <a:pt x="198" y="43"/>
                </a:lnTo>
                <a:lnTo>
                  <a:pt x="178" y="50"/>
                </a:lnTo>
                <a:lnTo>
                  <a:pt x="159" y="57"/>
                </a:lnTo>
                <a:lnTo>
                  <a:pt x="140" y="68"/>
                </a:lnTo>
                <a:lnTo>
                  <a:pt x="123" y="79"/>
                </a:lnTo>
                <a:lnTo>
                  <a:pt x="106" y="93"/>
                </a:lnTo>
                <a:lnTo>
                  <a:pt x="91" y="109"/>
                </a:lnTo>
                <a:lnTo>
                  <a:pt x="77" y="126"/>
                </a:lnTo>
                <a:lnTo>
                  <a:pt x="65" y="144"/>
                </a:lnTo>
                <a:lnTo>
                  <a:pt x="56" y="163"/>
                </a:lnTo>
                <a:lnTo>
                  <a:pt x="48" y="181"/>
                </a:lnTo>
                <a:lnTo>
                  <a:pt x="43" y="201"/>
                </a:lnTo>
                <a:lnTo>
                  <a:pt x="38" y="221"/>
                </a:lnTo>
                <a:lnTo>
                  <a:pt x="37" y="242"/>
                </a:lnTo>
                <a:lnTo>
                  <a:pt x="37" y="262"/>
                </a:lnTo>
                <a:lnTo>
                  <a:pt x="38" y="284"/>
                </a:lnTo>
                <a:lnTo>
                  <a:pt x="43" y="304"/>
                </a:lnTo>
                <a:lnTo>
                  <a:pt x="49" y="323"/>
                </a:lnTo>
                <a:lnTo>
                  <a:pt x="57" y="343"/>
                </a:lnTo>
                <a:lnTo>
                  <a:pt x="67" y="362"/>
                </a:lnTo>
                <a:lnTo>
                  <a:pt x="79" y="380"/>
                </a:lnTo>
                <a:lnTo>
                  <a:pt x="94" y="396"/>
                </a:lnTo>
                <a:lnTo>
                  <a:pt x="109" y="413"/>
                </a:lnTo>
                <a:lnTo>
                  <a:pt x="125" y="426"/>
                </a:lnTo>
                <a:lnTo>
                  <a:pt x="143" y="437"/>
                </a:lnTo>
                <a:lnTo>
                  <a:pt x="162" y="447"/>
                </a:lnTo>
                <a:lnTo>
                  <a:pt x="182" y="455"/>
                </a:lnTo>
                <a:lnTo>
                  <a:pt x="202" y="461"/>
                </a:lnTo>
                <a:lnTo>
                  <a:pt x="221" y="464"/>
                </a:lnTo>
                <a:lnTo>
                  <a:pt x="241" y="467"/>
                </a:lnTo>
                <a:lnTo>
                  <a:pt x="263" y="466"/>
                </a:lnTo>
                <a:lnTo>
                  <a:pt x="283" y="464"/>
                </a:lnTo>
                <a:lnTo>
                  <a:pt x="304" y="460"/>
                </a:lnTo>
                <a:lnTo>
                  <a:pt x="324" y="454"/>
                </a:lnTo>
                <a:lnTo>
                  <a:pt x="342" y="446"/>
                </a:lnTo>
                <a:lnTo>
                  <a:pt x="361" y="436"/>
                </a:lnTo>
                <a:lnTo>
                  <a:pt x="380" y="424"/>
                </a:lnTo>
                <a:lnTo>
                  <a:pt x="396" y="410"/>
                </a:lnTo>
                <a:lnTo>
                  <a:pt x="405" y="402"/>
                </a:lnTo>
                <a:lnTo>
                  <a:pt x="412" y="394"/>
                </a:lnTo>
                <a:lnTo>
                  <a:pt x="414" y="393"/>
                </a:lnTo>
                <a:lnTo>
                  <a:pt x="415" y="392"/>
                </a:lnTo>
                <a:close/>
                <a:moveTo>
                  <a:pt x="473" y="99"/>
                </a:moveTo>
                <a:lnTo>
                  <a:pt x="473" y="98"/>
                </a:lnTo>
                <a:lnTo>
                  <a:pt x="471" y="97"/>
                </a:lnTo>
                <a:lnTo>
                  <a:pt x="313" y="246"/>
                </a:lnTo>
                <a:lnTo>
                  <a:pt x="504" y="143"/>
                </a:lnTo>
                <a:lnTo>
                  <a:pt x="498" y="132"/>
                </a:lnTo>
                <a:lnTo>
                  <a:pt x="490" y="120"/>
                </a:lnTo>
                <a:lnTo>
                  <a:pt x="482" y="110"/>
                </a:lnTo>
                <a:lnTo>
                  <a:pt x="473" y="99"/>
                </a:lnTo>
                <a:lnTo>
                  <a:pt x="473" y="99"/>
                </a:lnTo>
                <a:close/>
                <a:moveTo>
                  <a:pt x="347" y="272"/>
                </a:moveTo>
                <a:lnTo>
                  <a:pt x="358" y="251"/>
                </a:lnTo>
                <a:lnTo>
                  <a:pt x="334" y="262"/>
                </a:lnTo>
                <a:lnTo>
                  <a:pt x="347" y="272"/>
                </a:lnTo>
                <a:close/>
                <a:moveTo>
                  <a:pt x="368" y="286"/>
                </a:moveTo>
                <a:lnTo>
                  <a:pt x="398" y="228"/>
                </a:lnTo>
                <a:lnTo>
                  <a:pt x="373" y="242"/>
                </a:lnTo>
                <a:lnTo>
                  <a:pt x="355" y="277"/>
                </a:lnTo>
                <a:lnTo>
                  <a:pt x="368" y="286"/>
                </a:lnTo>
                <a:close/>
                <a:moveTo>
                  <a:pt x="389" y="301"/>
                </a:moveTo>
                <a:lnTo>
                  <a:pt x="437" y="207"/>
                </a:lnTo>
                <a:lnTo>
                  <a:pt x="413" y="221"/>
                </a:lnTo>
                <a:lnTo>
                  <a:pt x="375" y="292"/>
                </a:lnTo>
                <a:lnTo>
                  <a:pt x="389" y="301"/>
                </a:lnTo>
                <a:close/>
                <a:moveTo>
                  <a:pt x="409" y="316"/>
                </a:moveTo>
                <a:lnTo>
                  <a:pt x="477" y="186"/>
                </a:lnTo>
                <a:lnTo>
                  <a:pt x="452" y="200"/>
                </a:lnTo>
                <a:lnTo>
                  <a:pt x="396" y="307"/>
                </a:lnTo>
                <a:lnTo>
                  <a:pt x="409" y="316"/>
                </a:lnTo>
                <a:close/>
                <a:moveTo>
                  <a:pt x="430" y="331"/>
                </a:moveTo>
                <a:lnTo>
                  <a:pt x="517" y="165"/>
                </a:lnTo>
                <a:lnTo>
                  <a:pt x="491" y="179"/>
                </a:lnTo>
                <a:lnTo>
                  <a:pt x="417" y="321"/>
                </a:lnTo>
                <a:lnTo>
                  <a:pt x="430" y="331"/>
                </a:lnTo>
                <a:close/>
                <a:moveTo>
                  <a:pt x="551" y="285"/>
                </a:moveTo>
                <a:lnTo>
                  <a:pt x="549" y="299"/>
                </a:lnTo>
                <a:lnTo>
                  <a:pt x="547" y="312"/>
                </a:lnTo>
                <a:lnTo>
                  <a:pt x="543" y="326"/>
                </a:lnTo>
                <a:lnTo>
                  <a:pt x="538" y="339"/>
                </a:lnTo>
                <a:lnTo>
                  <a:pt x="533" y="352"/>
                </a:lnTo>
                <a:lnTo>
                  <a:pt x="527" y="365"/>
                </a:lnTo>
                <a:lnTo>
                  <a:pt x="520" y="377"/>
                </a:lnTo>
                <a:lnTo>
                  <a:pt x="511" y="389"/>
                </a:lnTo>
                <a:lnTo>
                  <a:pt x="501" y="381"/>
                </a:lnTo>
                <a:lnTo>
                  <a:pt x="551" y="285"/>
                </a:lnTo>
                <a:close/>
                <a:moveTo>
                  <a:pt x="550" y="232"/>
                </a:moveTo>
                <a:lnTo>
                  <a:pt x="551" y="247"/>
                </a:lnTo>
                <a:lnTo>
                  <a:pt x="552" y="262"/>
                </a:lnTo>
                <a:lnTo>
                  <a:pt x="493" y="375"/>
                </a:lnTo>
                <a:lnTo>
                  <a:pt x="480" y="366"/>
                </a:lnTo>
                <a:lnTo>
                  <a:pt x="550" y="232"/>
                </a:lnTo>
                <a:close/>
                <a:moveTo>
                  <a:pt x="541" y="194"/>
                </a:moveTo>
                <a:lnTo>
                  <a:pt x="459" y="352"/>
                </a:lnTo>
                <a:lnTo>
                  <a:pt x="473" y="361"/>
                </a:lnTo>
                <a:lnTo>
                  <a:pt x="547" y="217"/>
                </a:lnTo>
                <a:lnTo>
                  <a:pt x="544" y="205"/>
                </a:lnTo>
                <a:lnTo>
                  <a:pt x="541" y="194"/>
                </a:lnTo>
                <a:lnTo>
                  <a:pt x="541" y="194"/>
                </a:lnTo>
                <a:close/>
                <a:moveTo>
                  <a:pt x="528" y="164"/>
                </a:moveTo>
                <a:lnTo>
                  <a:pt x="439" y="336"/>
                </a:lnTo>
                <a:lnTo>
                  <a:pt x="452" y="346"/>
                </a:lnTo>
                <a:lnTo>
                  <a:pt x="536" y="183"/>
                </a:lnTo>
                <a:lnTo>
                  <a:pt x="533" y="173"/>
                </a:lnTo>
                <a:lnTo>
                  <a:pt x="528" y="164"/>
                </a:lnTo>
                <a:lnTo>
                  <a:pt x="528" y="164"/>
                </a:lnTo>
                <a:close/>
                <a:moveTo>
                  <a:pt x="280" y="250"/>
                </a:moveTo>
                <a:lnTo>
                  <a:pt x="452" y="372"/>
                </a:lnTo>
                <a:lnTo>
                  <a:pt x="467" y="383"/>
                </a:lnTo>
                <a:lnTo>
                  <a:pt x="456" y="397"/>
                </a:lnTo>
                <a:lnTo>
                  <a:pt x="448" y="408"/>
                </a:lnTo>
                <a:lnTo>
                  <a:pt x="440" y="419"/>
                </a:lnTo>
                <a:lnTo>
                  <a:pt x="430" y="428"/>
                </a:lnTo>
                <a:lnTo>
                  <a:pt x="421" y="437"/>
                </a:lnTo>
                <a:lnTo>
                  <a:pt x="412" y="446"/>
                </a:lnTo>
                <a:lnTo>
                  <a:pt x="401" y="454"/>
                </a:lnTo>
                <a:lnTo>
                  <a:pt x="392" y="461"/>
                </a:lnTo>
                <a:lnTo>
                  <a:pt x="380" y="468"/>
                </a:lnTo>
                <a:lnTo>
                  <a:pt x="369" y="474"/>
                </a:lnTo>
                <a:lnTo>
                  <a:pt x="359" y="480"/>
                </a:lnTo>
                <a:lnTo>
                  <a:pt x="347" y="484"/>
                </a:lnTo>
                <a:lnTo>
                  <a:pt x="335" y="489"/>
                </a:lnTo>
                <a:lnTo>
                  <a:pt x="324" y="493"/>
                </a:lnTo>
                <a:lnTo>
                  <a:pt x="312" y="496"/>
                </a:lnTo>
                <a:lnTo>
                  <a:pt x="300" y="498"/>
                </a:lnTo>
                <a:lnTo>
                  <a:pt x="288" y="501"/>
                </a:lnTo>
                <a:lnTo>
                  <a:pt x="265" y="503"/>
                </a:lnTo>
                <a:lnTo>
                  <a:pt x="240" y="503"/>
                </a:lnTo>
                <a:lnTo>
                  <a:pt x="217" y="501"/>
                </a:lnTo>
                <a:lnTo>
                  <a:pt x="192" y="496"/>
                </a:lnTo>
                <a:lnTo>
                  <a:pt x="180" y="494"/>
                </a:lnTo>
                <a:lnTo>
                  <a:pt x="169" y="490"/>
                </a:lnTo>
                <a:lnTo>
                  <a:pt x="158" y="485"/>
                </a:lnTo>
                <a:lnTo>
                  <a:pt x="146" y="481"/>
                </a:lnTo>
                <a:lnTo>
                  <a:pt x="136" y="475"/>
                </a:lnTo>
                <a:lnTo>
                  <a:pt x="124" y="469"/>
                </a:lnTo>
                <a:lnTo>
                  <a:pt x="113" y="463"/>
                </a:lnTo>
                <a:lnTo>
                  <a:pt x="104" y="456"/>
                </a:lnTo>
                <a:lnTo>
                  <a:pt x="94" y="448"/>
                </a:lnTo>
                <a:lnTo>
                  <a:pt x="84" y="440"/>
                </a:lnTo>
                <a:lnTo>
                  <a:pt x="75" y="431"/>
                </a:lnTo>
                <a:lnTo>
                  <a:pt x="65" y="422"/>
                </a:lnTo>
                <a:lnTo>
                  <a:pt x="57" y="412"/>
                </a:lnTo>
                <a:lnTo>
                  <a:pt x="49" y="402"/>
                </a:lnTo>
                <a:lnTo>
                  <a:pt x="42" y="392"/>
                </a:lnTo>
                <a:lnTo>
                  <a:pt x="35" y="381"/>
                </a:lnTo>
                <a:lnTo>
                  <a:pt x="29" y="370"/>
                </a:lnTo>
                <a:lnTo>
                  <a:pt x="23" y="359"/>
                </a:lnTo>
                <a:lnTo>
                  <a:pt x="18" y="348"/>
                </a:lnTo>
                <a:lnTo>
                  <a:pt x="14" y="336"/>
                </a:lnTo>
                <a:lnTo>
                  <a:pt x="10" y="325"/>
                </a:lnTo>
                <a:lnTo>
                  <a:pt x="7" y="313"/>
                </a:lnTo>
                <a:lnTo>
                  <a:pt x="4" y="301"/>
                </a:lnTo>
                <a:lnTo>
                  <a:pt x="2" y="289"/>
                </a:lnTo>
                <a:lnTo>
                  <a:pt x="0" y="265"/>
                </a:lnTo>
                <a:lnTo>
                  <a:pt x="0" y="240"/>
                </a:lnTo>
                <a:lnTo>
                  <a:pt x="2" y="217"/>
                </a:lnTo>
                <a:lnTo>
                  <a:pt x="7" y="193"/>
                </a:lnTo>
                <a:lnTo>
                  <a:pt x="9" y="181"/>
                </a:lnTo>
                <a:lnTo>
                  <a:pt x="14" y="170"/>
                </a:lnTo>
                <a:lnTo>
                  <a:pt x="17" y="158"/>
                </a:lnTo>
                <a:lnTo>
                  <a:pt x="22" y="146"/>
                </a:lnTo>
                <a:lnTo>
                  <a:pt x="28" y="136"/>
                </a:lnTo>
                <a:lnTo>
                  <a:pt x="34" y="125"/>
                </a:lnTo>
                <a:lnTo>
                  <a:pt x="41" y="115"/>
                </a:lnTo>
                <a:lnTo>
                  <a:pt x="48" y="104"/>
                </a:lnTo>
                <a:lnTo>
                  <a:pt x="55" y="95"/>
                </a:lnTo>
                <a:lnTo>
                  <a:pt x="63" y="84"/>
                </a:lnTo>
                <a:lnTo>
                  <a:pt x="72" y="75"/>
                </a:lnTo>
                <a:lnTo>
                  <a:pt x="81" y="66"/>
                </a:lnTo>
                <a:lnTo>
                  <a:pt x="91" y="57"/>
                </a:lnTo>
                <a:lnTo>
                  <a:pt x="101" y="50"/>
                </a:lnTo>
                <a:lnTo>
                  <a:pt x="111" y="43"/>
                </a:lnTo>
                <a:lnTo>
                  <a:pt x="122" y="36"/>
                </a:lnTo>
                <a:lnTo>
                  <a:pt x="132" y="30"/>
                </a:lnTo>
                <a:lnTo>
                  <a:pt x="144" y="24"/>
                </a:lnTo>
                <a:lnTo>
                  <a:pt x="155" y="19"/>
                </a:lnTo>
                <a:lnTo>
                  <a:pt x="166" y="15"/>
                </a:lnTo>
                <a:lnTo>
                  <a:pt x="189" y="8"/>
                </a:lnTo>
                <a:lnTo>
                  <a:pt x="213" y="3"/>
                </a:lnTo>
                <a:lnTo>
                  <a:pt x="237" y="1"/>
                </a:lnTo>
                <a:lnTo>
                  <a:pt x="260" y="0"/>
                </a:lnTo>
                <a:lnTo>
                  <a:pt x="285" y="2"/>
                </a:lnTo>
                <a:lnTo>
                  <a:pt x="308" y="7"/>
                </a:lnTo>
                <a:lnTo>
                  <a:pt x="332" y="12"/>
                </a:lnTo>
                <a:lnTo>
                  <a:pt x="354" y="22"/>
                </a:lnTo>
                <a:lnTo>
                  <a:pt x="365" y="27"/>
                </a:lnTo>
                <a:lnTo>
                  <a:pt x="375" y="32"/>
                </a:lnTo>
                <a:lnTo>
                  <a:pt x="386" y="39"/>
                </a:lnTo>
                <a:lnTo>
                  <a:pt x="396" y="46"/>
                </a:lnTo>
                <a:lnTo>
                  <a:pt x="407" y="54"/>
                </a:lnTo>
                <a:lnTo>
                  <a:pt x="416" y="62"/>
                </a:lnTo>
                <a:lnTo>
                  <a:pt x="426" y="70"/>
                </a:lnTo>
                <a:lnTo>
                  <a:pt x="435" y="79"/>
                </a:lnTo>
                <a:lnTo>
                  <a:pt x="448" y="92"/>
                </a:lnTo>
                <a:lnTo>
                  <a:pt x="434" y="105"/>
                </a:lnTo>
                <a:lnTo>
                  <a:pt x="280" y="2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3" name="Google Shape;1033;p37"/>
          <p:cNvSpPr/>
          <p:nvPr/>
        </p:nvSpPr>
        <p:spPr>
          <a:xfrm>
            <a:off x="1321870" y="3904968"/>
            <a:ext cx="237370" cy="203459"/>
          </a:xfrm>
          <a:custGeom>
            <a:rect b="b" l="l" r="r" t="t"/>
            <a:pathLst>
              <a:path extrusionOk="0" h="471" w="546">
                <a:moveTo>
                  <a:pt x="484" y="429"/>
                </a:moveTo>
                <a:lnTo>
                  <a:pt x="510" y="391"/>
                </a:lnTo>
                <a:lnTo>
                  <a:pt x="546" y="427"/>
                </a:lnTo>
                <a:lnTo>
                  <a:pt x="529" y="452"/>
                </a:lnTo>
                <a:lnTo>
                  <a:pt x="484" y="429"/>
                </a:lnTo>
                <a:close/>
                <a:moveTo>
                  <a:pt x="536" y="342"/>
                </a:moveTo>
                <a:lnTo>
                  <a:pt x="198" y="43"/>
                </a:lnTo>
                <a:lnTo>
                  <a:pt x="206" y="54"/>
                </a:lnTo>
                <a:lnTo>
                  <a:pt x="212" y="66"/>
                </a:lnTo>
                <a:lnTo>
                  <a:pt x="216" y="79"/>
                </a:lnTo>
                <a:lnTo>
                  <a:pt x="220" y="92"/>
                </a:lnTo>
                <a:lnTo>
                  <a:pt x="512" y="346"/>
                </a:lnTo>
                <a:lnTo>
                  <a:pt x="493" y="371"/>
                </a:lnTo>
                <a:lnTo>
                  <a:pt x="221" y="135"/>
                </a:lnTo>
                <a:lnTo>
                  <a:pt x="219" y="153"/>
                </a:lnTo>
                <a:lnTo>
                  <a:pt x="213" y="170"/>
                </a:lnTo>
                <a:lnTo>
                  <a:pt x="209" y="178"/>
                </a:lnTo>
                <a:lnTo>
                  <a:pt x="206" y="186"/>
                </a:lnTo>
                <a:lnTo>
                  <a:pt x="201" y="194"/>
                </a:lnTo>
                <a:lnTo>
                  <a:pt x="196" y="201"/>
                </a:lnTo>
                <a:lnTo>
                  <a:pt x="189" y="209"/>
                </a:lnTo>
                <a:lnTo>
                  <a:pt x="182" y="218"/>
                </a:lnTo>
                <a:lnTo>
                  <a:pt x="174" y="225"/>
                </a:lnTo>
                <a:lnTo>
                  <a:pt x="166" y="232"/>
                </a:lnTo>
                <a:lnTo>
                  <a:pt x="156" y="238"/>
                </a:lnTo>
                <a:lnTo>
                  <a:pt x="148" y="242"/>
                </a:lnTo>
                <a:lnTo>
                  <a:pt x="139" y="247"/>
                </a:lnTo>
                <a:lnTo>
                  <a:pt x="128" y="251"/>
                </a:lnTo>
                <a:lnTo>
                  <a:pt x="119" y="253"/>
                </a:lnTo>
                <a:lnTo>
                  <a:pt x="108" y="255"/>
                </a:lnTo>
                <a:lnTo>
                  <a:pt x="99" y="256"/>
                </a:lnTo>
                <a:lnTo>
                  <a:pt x="88" y="258"/>
                </a:lnTo>
                <a:lnTo>
                  <a:pt x="78" y="258"/>
                </a:lnTo>
                <a:lnTo>
                  <a:pt x="67" y="256"/>
                </a:lnTo>
                <a:lnTo>
                  <a:pt x="58" y="254"/>
                </a:lnTo>
                <a:lnTo>
                  <a:pt x="47" y="252"/>
                </a:lnTo>
                <a:lnTo>
                  <a:pt x="442" y="471"/>
                </a:lnTo>
                <a:lnTo>
                  <a:pt x="536" y="342"/>
                </a:lnTo>
                <a:close/>
                <a:moveTo>
                  <a:pt x="206" y="19"/>
                </a:moveTo>
                <a:lnTo>
                  <a:pt x="27" y="265"/>
                </a:lnTo>
                <a:lnTo>
                  <a:pt x="0" y="245"/>
                </a:lnTo>
                <a:lnTo>
                  <a:pt x="179" y="0"/>
                </a:lnTo>
                <a:lnTo>
                  <a:pt x="206" y="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4" name="Google Shape;1034;p37"/>
          <p:cNvSpPr/>
          <p:nvPr/>
        </p:nvSpPr>
        <p:spPr>
          <a:xfrm>
            <a:off x="1522721" y="4095384"/>
            <a:ext cx="83471" cy="83471"/>
          </a:xfrm>
          <a:custGeom>
            <a:rect b="b" l="l" r="r" t="t"/>
            <a:pathLst>
              <a:path extrusionOk="0" h="193" w="192">
                <a:moveTo>
                  <a:pt x="78" y="10"/>
                </a:moveTo>
                <a:lnTo>
                  <a:pt x="88" y="0"/>
                </a:lnTo>
                <a:lnTo>
                  <a:pt x="93" y="3"/>
                </a:lnTo>
                <a:lnTo>
                  <a:pt x="105" y="17"/>
                </a:lnTo>
                <a:lnTo>
                  <a:pt x="122" y="36"/>
                </a:lnTo>
                <a:lnTo>
                  <a:pt x="141" y="60"/>
                </a:lnTo>
                <a:lnTo>
                  <a:pt x="159" y="84"/>
                </a:lnTo>
                <a:lnTo>
                  <a:pt x="177" y="108"/>
                </a:lnTo>
                <a:lnTo>
                  <a:pt x="183" y="117"/>
                </a:lnTo>
                <a:lnTo>
                  <a:pt x="189" y="126"/>
                </a:lnTo>
                <a:lnTo>
                  <a:pt x="191" y="133"/>
                </a:lnTo>
                <a:lnTo>
                  <a:pt x="192" y="139"/>
                </a:lnTo>
                <a:lnTo>
                  <a:pt x="192" y="145"/>
                </a:lnTo>
                <a:lnTo>
                  <a:pt x="191" y="150"/>
                </a:lnTo>
                <a:lnTo>
                  <a:pt x="189" y="156"/>
                </a:lnTo>
                <a:lnTo>
                  <a:pt x="185" y="160"/>
                </a:lnTo>
                <a:lnTo>
                  <a:pt x="181" y="165"/>
                </a:lnTo>
                <a:lnTo>
                  <a:pt x="176" y="169"/>
                </a:lnTo>
                <a:lnTo>
                  <a:pt x="170" y="173"/>
                </a:lnTo>
                <a:lnTo>
                  <a:pt x="164" y="177"/>
                </a:lnTo>
                <a:lnTo>
                  <a:pt x="150" y="184"/>
                </a:lnTo>
                <a:lnTo>
                  <a:pt x="134" y="189"/>
                </a:lnTo>
                <a:lnTo>
                  <a:pt x="116" y="192"/>
                </a:lnTo>
                <a:lnTo>
                  <a:pt x="96" y="193"/>
                </a:lnTo>
                <a:lnTo>
                  <a:pt x="76" y="192"/>
                </a:lnTo>
                <a:lnTo>
                  <a:pt x="59" y="189"/>
                </a:lnTo>
                <a:lnTo>
                  <a:pt x="42" y="184"/>
                </a:lnTo>
                <a:lnTo>
                  <a:pt x="28" y="177"/>
                </a:lnTo>
                <a:lnTo>
                  <a:pt x="22" y="173"/>
                </a:lnTo>
                <a:lnTo>
                  <a:pt x="16" y="169"/>
                </a:lnTo>
                <a:lnTo>
                  <a:pt x="12" y="165"/>
                </a:lnTo>
                <a:lnTo>
                  <a:pt x="7" y="160"/>
                </a:lnTo>
                <a:lnTo>
                  <a:pt x="3" y="156"/>
                </a:lnTo>
                <a:lnTo>
                  <a:pt x="1" y="150"/>
                </a:lnTo>
                <a:lnTo>
                  <a:pt x="0" y="145"/>
                </a:lnTo>
                <a:lnTo>
                  <a:pt x="0" y="139"/>
                </a:lnTo>
                <a:lnTo>
                  <a:pt x="0" y="135"/>
                </a:lnTo>
                <a:lnTo>
                  <a:pt x="1" y="129"/>
                </a:lnTo>
                <a:lnTo>
                  <a:pt x="3" y="125"/>
                </a:lnTo>
                <a:lnTo>
                  <a:pt x="6" y="121"/>
                </a:lnTo>
                <a:lnTo>
                  <a:pt x="13" y="114"/>
                </a:lnTo>
                <a:lnTo>
                  <a:pt x="21" y="106"/>
                </a:lnTo>
                <a:lnTo>
                  <a:pt x="42" y="96"/>
                </a:lnTo>
                <a:lnTo>
                  <a:pt x="64" y="87"/>
                </a:lnTo>
                <a:lnTo>
                  <a:pt x="75" y="81"/>
                </a:lnTo>
                <a:lnTo>
                  <a:pt x="83" y="75"/>
                </a:lnTo>
                <a:lnTo>
                  <a:pt x="88" y="71"/>
                </a:lnTo>
                <a:lnTo>
                  <a:pt x="90" y="68"/>
                </a:lnTo>
                <a:lnTo>
                  <a:pt x="94" y="64"/>
                </a:lnTo>
                <a:lnTo>
                  <a:pt x="95" y="60"/>
                </a:lnTo>
                <a:lnTo>
                  <a:pt x="96" y="55"/>
                </a:lnTo>
                <a:lnTo>
                  <a:pt x="97" y="50"/>
                </a:lnTo>
                <a:lnTo>
                  <a:pt x="96" y="45"/>
                </a:lnTo>
                <a:lnTo>
                  <a:pt x="95" y="40"/>
                </a:lnTo>
                <a:lnTo>
                  <a:pt x="93" y="33"/>
                </a:lnTo>
                <a:lnTo>
                  <a:pt x="89" y="25"/>
                </a:lnTo>
                <a:lnTo>
                  <a:pt x="84" y="18"/>
                </a:lnTo>
                <a:lnTo>
                  <a:pt x="78" y="10"/>
                </a:lnTo>
                <a:close/>
                <a:moveTo>
                  <a:pt x="30" y="114"/>
                </a:moveTo>
                <a:lnTo>
                  <a:pt x="24" y="117"/>
                </a:lnTo>
                <a:lnTo>
                  <a:pt x="20" y="122"/>
                </a:lnTo>
                <a:lnTo>
                  <a:pt x="16" y="125"/>
                </a:lnTo>
                <a:lnTo>
                  <a:pt x="14" y="130"/>
                </a:lnTo>
                <a:lnTo>
                  <a:pt x="13" y="135"/>
                </a:lnTo>
                <a:lnTo>
                  <a:pt x="13" y="139"/>
                </a:lnTo>
                <a:lnTo>
                  <a:pt x="13" y="144"/>
                </a:lnTo>
                <a:lnTo>
                  <a:pt x="15" y="149"/>
                </a:lnTo>
                <a:lnTo>
                  <a:pt x="20" y="156"/>
                </a:lnTo>
                <a:lnTo>
                  <a:pt x="26" y="162"/>
                </a:lnTo>
                <a:lnTo>
                  <a:pt x="32" y="166"/>
                </a:lnTo>
                <a:lnTo>
                  <a:pt x="37" y="170"/>
                </a:lnTo>
                <a:lnTo>
                  <a:pt x="46" y="173"/>
                </a:lnTo>
                <a:lnTo>
                  <a:pt x="53" y="176"/>
                </a:lnTo>
                <a:lnTo>
                  <a:pt x="61" y="178"/>
                </a:lnTo>
                <a:lnTo>
                  <a:pt x="69" y="179"/>
                </a:lnTo>
                <a:lnTo>
                  <a:pt x="87" y="180"/>
                </a:lnTo>
                <a:lnTo>
                  <a:pt x="104" y="180"/>
                </a:lnTo>
                <a:lnTo>
                  <a:pt x="121" y="179"/>
                </a:lnTo>
                <a:lnTo>
                  <a:pt x="135" y="177"/>
                </a:lnTo>
                <a:lnTo>
                  <a:pt x="108" y="177"/>
                </a:lnTo>
                <a:lnTo>
                  <a:pt x="75" y="173"/>
                </a:lnTo>
                <a:lnTo>
                  <a:pt x="67" y="171"/>
                </a:lnTo>
                <a:lnTo>
                  <a:pt x="60" y="170"/>
                </a:lnTo>
                <a:lnTo>
                  <a:pt x="51" y="166"/>
                </a:lnTo>
                <a:lnTo>
                  <a:pt x="46" y="164"/>
                </a:lnTo>
                <a:lnTo>
                  <a:pt x="40" y="160"/>
                </a:lnTo>
                <a:lnTo>
                  <a:pt x="34" y="156"/>
                </a:lnTo>
                <a:lnTo>
                  <a:pt x="30" y="150"/>
                </a:lnTo>
                <a:lnTo>
                  <a:pt x="27" y="144"/>
                </a:lnTo>
                <a:lnTo>
                  <a:pt x="24" y="136"/>
                </a:lnTo>
                <a:lnTo>
                  <a:pt x="24" y="129"/>
                </a:lnTo>
                <a:lnTo>
                  <a:pt x="26" y="121"/>
                </a:lnTo>
                <a:lnTo>
                  <a:pt x="30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5" name="Google Shape;1035;p37"/>
          <p:cNvSpPr/>
          <p:nvPr/>
        </p:nvSpPr>
        <p:spPr>
          <a:xfrm>
            <a:off x="1796608" y="4022347"/>
            <a:ext cx="200851" cy="148682"/>
          </a:xfrm>
          <a:custGeom>
            <a:rect b="b" l="l" r="r" t="t"/>
            <a:pathLst>
              <a:path extrusionOk="0" h="341" w="462">
                <a:moveTo>
                  <a:pt x="50" y="9"/>
                </a:moveTo>
                <a:lnTo>
                  <a:pt x="52" y="15"/>
                </a:lnTo>
                <a:lnTo>
                  <a:pt x="59" y="29"/>
                </a:lnTo>
                <a:lnTo>
                  <a:pt x="71" y="48"/>
                </a:lnTo>
                <a:lnTo>
                  <a:pt x="86" y="71"/>
                </a:lnTo>
                <a:lnTo>
                  <a:pt x="95" y="83"/>
                </a:lnTo>
                <a:lnTo>
                  <a:pt x="105" y="95"/>
                </a:lnTo>
                <a:lnTo>
                  <a:pt x="115" y="105"/>
                </a:lnTo>
                <a:lnTo>
                  <a:pt x="126" y="115"/>
                </a:lnTo>
                <a:lnTo>
                  <a:pt x="136" y="123"/>
                </a:lnTo>
                <a:lnTo>
                  <a:pt x="148" y="130"/>
                </a:lnTo>
                <a:lnTo>
                  <a:pt x="160" y="135"/>
                </a:lnTo>
                <a:lnTo>
                  <a:pt x="173" y="137"/>
                </a:lnTo>
                <a:lnTo>
                  <a:pt x="179" y="138"/>
                </a:lnTo>
                <a:lnTo>
                  <a:pt x="183" y="137"/>
                </a:lnTo>
                <a:lnTo>
                  <a:pt x="189" y="137"/>
                </a:lnTo>
                <a:lnTo>
                  <a:pt x="194" y="136"/>
                </a:lnTo>
                <a:lnTo>
                  <a:pt x="202" y="131"/>
                </a:lnTo>
                <a:lnTo>
                  <a:pt x="209" y="125"/>
                </a:lnTo>
                <a:lnTo>
                  <a:pt x="215" y="118"/>
                </a:lnTo>
                <a:lnTo>
                  <a:pt x="221" y="111"/>
                </a:lnTo>
                <a:lnTo>
                  <a:pt x="226" y="103"/>
                </a:lnTo>
                <a:lnTo>
                  <a:pt x="230" y="94"/>
                </a:lnTo>
                <a:lnTo>
                  <a:pt x="237" y="76"/>
                </a:lnTo>
                <a:lnTo>
                  <a:pt x="246" y="62"/>
                </a:lnTo>
                <a:lnTo>
                  <a:pt x="250" y="56"/>
                </a:lnTo>
                <a:lnTo>
                  <a:pt x="256" y="52"/>
                </a:lnTo>
                <a:lnTo>
                  <a:pt x="262" y="50"/>
                </a:lnTo>
                <a:lnTo>
                  <a:pt x="269" y="50"/>
                </a:lnTo>
                <a:lnTo>
                  <a:pt x="273" y="51"/>
                </a:lnTo>
                <a:lnTo>
                  <a:pt x="276" y="54"/>
                </a:lnTo>
                <a:lnTo>
                  <a:pt x="279" y="56"/>
                </a:lnTo>
                <a:lnTo>
                  <a:pt x="281" y="60"/>
                </a:lnTo>
                <a:lnTo>
                  <a:pt x="286" y="69"/>
                </a:lnTo>
                <a:lnTo>
                  <a:pt x="289" y="81"/>
                </a:lnTo>
                <a:lnTo>
                  <a:pt x="290" y="95"/>
                </a:lnTo>
                <a:lnTo>
                  <a:pt x="293" y="109"/>
                </a:lnTo>
                <a:lnTo>
                  <a:pt x="293" y="125"/>
                </a:lnTo>
                <a:lnTo>
                  <a:pt x="294" y="142"/>
                </a:lnTo>
                <a:lnTo>
                  <a:pt x="295" y="175"/>
                </a:lnTo>
                <a:lnTo>
                  <a:pt x="297" y="204"/>
                </a:lnTo>
                <a:lnTo>
                  <a:pt x="298" y="216"/>
                </a:lnTo>
                <a:lnTo>
                  <a:pt x="302" y="226"/>
                </a:lnTo>
                <a:lnTo>
                  <a:pt x="303" y="230"/>
                </a:lnTo>
                <a:lnTo>
                  <a:pt x="305" y="233"/>
                </a:lnTo>
                <a:lnTo>
                  <a:pt x="308" y="236"/>
                </a:lnTo>
                <a:lnTo>
                  <a:pt x="310" y="238"/>
                </a:lnTo>
                <a:lnTo>
                  <a:pt x="313" y="238"/>
                </a:lnTo>
                <a:lnTo>
                  <a:pt x="315" y="238"/>
                </a:lnTo>
                <a:lnTo>
                  <a:pt x="317" y="237"/>
                </a:lnTo>
                <a:lnTo>
                  <a:pt x="320" y="234"/>
                </a:lnTo>
                <a:lnTo>
                  <a:pt x="323" y="227"/>
                </a:lnTo>
                <a:lnTo>
                  <a:pt x="325" y="217"/>
                </a:lnTo>
                <a:lnTo>
                  <a:pt x="330" y="190"/>
                </a:lnTo>
                <a:lnTo>
                  <a:pt x="332" y="157"/>
                </a:lnTo>
                <a:lnTo>
                  <a:pt x="334" y="122"/>
                </a:lnTo>
                <a:lnTo>
                  <a:pt x="336" y="90"/>
                </a:lnTo>
                <a:lnTo>
                  <a:pt x="336" y="76"/>
                </a:lnTo>
                <a:lnTo>
                  <a:pt x="337" y="63"/>
                </a:lnTo>
                <a:lnTo>
                  <a:pt x="338" y="54"/>
                </a:lnTo>
                <a:lnTo>
                  <a:pt x="341" y="47"/>
                </a:lnTo>
                <a:lnTo>
                  <a:pt x="343" y="42"/>
                </a:lnTo>
                <a:lnTo>
                  <a:pt x="345" y="40"/>
                </a:lnTo>
                <a:lnTo>
                  <a:pt x="349" y="37"/>
                </a:lnTo>
                <a:lnTo>
                  <a:pt x="352" y="37"/>
                </a:lnTo>
                <a:lnTo>
                  <a:pt x="361" y="38"/>
                </a:lnTo>
                <a:lnTo>
                  <a:pt x="370" y="42"/>
                </a:lnTo>
                <a:lnTo>
                  <a:pt x="378" y="47"/>
                </a:lnTo>
                <a:lnTo>
                  <a:pt x="388" y="50"/>
                </a:lnTo>
                <a:lnTo>
                  <a:pt x="392" y="51"/>
                </a:lnTo>
                <a:lnTo>
                  <a:pt x="397" y="52"/>
                </a:lnTo>
                <a:lnTo>
                  <a:pt x="401" y="51"/>
                </a:lnTo>
                <a:lnTo>
                  <a:pt x="404" y="50"/>
                </a:lnTo>
                <a:lnTo>
                  <a:pt x="408" y="49"/>
                </a:lnTo>
                <a:lnTo>
                  <a:pt x="410" y="47"/>
                </a:lnTo>
                <a:lnTo>
                  <a:pt x="412" y="43"/>
                </a:lnTo>
                <a:lnTo>
                  <a:pt x="413" y="41"/>
                </a:lnTo>
                <a:lnTo>
                  <a:pt x="415" y="34"/>
                </a:lnTo>
                <a:lnTo>
                  <a:pt x="416" y="27"/>
                </a:lnTo>
                <a:lnTo>
                  <a:pt x="415" y="15"/>
                </a:lnTo>
                <a:lnTo>
                  <a:pt x="413" y="9"/>
                </a:lnTo>
                <a:lnTo>
                  <a:pt x="50" y="9"/>
                </a:lnTo>
                <a:close/>
                <a:moveTo>
                  <a:pt x="462" y="0"/>
                </a:moveTo>
                <a:lnTo>
                  <a:pt x="462" y="31"/>
                </a:lnTo>
                <a:lnTo>
                  <a:pt x="430" y="31"/>
                </a:lnTo>
                <a:lnTo>
                  <a:pt x="386" y="341"/>
                </a:lnTo>
                <a:lnTo>
                  <a:pt x="77" y="341"/>
                </a:lnTo>
                <a:lnTo>
                  <a:pt x="33" y="31"/>
                </a:lnTo>
                <a:lnTo>
                  <a:pt x="0" y="31"/>
                </a:lnTo>
                <a:lnTo>
                  <a:pt x="0" y="0"/>
                </a:lnTo>
                <a:lnTo>
                  <a:pt x="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6" name="Google Shape;1036;p37"/>
          <p:cNvSpPr/>
          <p:nvPr/>
        </p:nvSpPr>
        <p:spPr>
          <a:xfrm>
            <a:off x="1804433" y="3918010"/>
            <a:ext cx="187809" cy="93904"/>
          </a:xfrm>
          <a:custGeom>
            <a:rect b="b" l="l" r="r" t="t"/>
            <a:pathLst>
              <a:path extrusionOk="0" h="213" w="432">
                <a:moveTo>
                  <a:pt x="423" y="213"/>
                </a:moveTo>
                <a:lnTo>
                  <a:pt x="421" y="194"/>
                </a:lnTo>
                <a:lnTo>
                  <a:pt x="416" y="176"/>
                </a:lnTo>
                <a:lnTo>
                  <a:pt x="410" y="157"/>
                </a:lnTo>
                <a:lnTo>
                  <a:pt x="402" y="140"/>
                </a:lnTo>
                <a:lnTo>
                  <a:pt x="393" y="124"/>
                </a:lnTo>
                <a:lnTo>
                  <a:pt x="382" y="108"/>
                </a:lnTo>
                <a:lnTo>
                  <a:pt x="370" y="93"/>
                </a:lnTo>
                <a:lnTo>
                  <a:pt x="358" y="81"/>
                </a:lnTo>
                <a:lnTo>
                  <a:pt x="342" y="69"/>
                </a:lnTo>
                <a:lnTo>
                  <a:pt x="327" y="57"/>
                </a:lnTo>
                <a:lnTo>
                  <a:pt x="311" y="48"/>
                </a:lnTo>
                <a:lnTo>
                  <a:pt x="294" y="41"/>
                </a:lnTo>
                <a:lnTo>
                  <a:pt x="275" y="34"/>
                </a:lnTo>
                <a:lnTo>
                  <a:pt x="257" y="30"/>
                </a:lnTo>
                <a:lnTo>
                  <a:pt x="238" y="27"/>
                </a:lnTo>
                <a:lnTo>
                  <a:pt x="218" y="25"/>
                </a:lnTo>
                <a:lnTo>
                  <a:pt x="197" y="27"/>
                </a:lnTo>
                <a:lnTo>
                  <a:pt x="178" y="30"/>
                </a:lnTo>
                <a:lnTo>
                  <a:pt x="159" y="34"/>
                </a:lnTo>
                <a:lnTo>
                  <a:pt x="140" y="41"/>
                </a:lnTo>
                <a:lnTo>
                  <a:pt x="124" y="48"/>
                </a:lnTo>
                <a:lnTo>
                  <a:pt x="108" y="57"/>
                </a:lnTo>
                <a:lnTo>
                  <a:pt x="92" y="69"/>
                </a:lnTo>
                <a:lnTo>
                  <a:pt x="77" y="81"/>
                </a:lnTo>
                <a:lnTo>
                  <a:pt x="64" y="93"/>
                </a:lnTo>
                <a:lnTo>
                  <a:pt x="52" y="108"/>
                </a:lnTo>
                <a:lnTo>
                  <a:pt x="42" y="124"/>
                </a:lnTo>
                <a:lnTo>
                  <a:pt x="32" y="140"/>
                </a:lnTo>
                <a:lnTo>
                  <a:pt x="24" y="157"/>
                </a:lnTo>
                <a:lnTo>
                  <a:pt x="18" y="176"/>
                </a:lnTo>
                <a:lnTo>
                  <a:pt x="14" y="194"/>
                </a:lnTo>
                <a:lnTo>
                  <a:pt x="11" y="213"/>
                </a:lnTo>
                <a:lnTo>
                  <a:pt x="0" y="213"/>
                </a:lnTo>
                <a:lnTo>
                  <a:pt x="2" y="192"/>
                </a:lnTo>
                <a:lnTo>
                  <a:pt x="4" y="171"/>
                </a:lnTo>
                <a:lnTo>
                  <a:pt x="10" y="150"/>
                </a:lnTo>
                <a:lnTo>
                  <a:pt x="17" y="130"/>
                </a:lnTo>
                <a:lnTo>
                  <a:pt x="27" y="111"/>
                </a:lnTo>
                <a:lnTo>
                  <a:pt x="37" y="93"/>
                </a:lnTo>
                <a:lnTo>
                  <a:pt x="50" y="77"/>
                </a:lnTo>
                <a:lnTo>
                  <a:pt x="64" y="62"/>
                </a:lnTo>
                <a:lnTo>
                  <a:pt x="79" y="49"/>
                </a:lnTo>
                <a:lnTo>
                  <a:pt x="96" y="36"/>
                </a:lnTo>
                <a:lnTo>
                  <a:pt x="113" y="25"/>
                </a:lnTo>
                <a:lnTo>
                  <a:pt x="132" y="16"/>
                </a:lnTo>
                <a:lnTo>
                  <a:pt x="152" y="9"/>
                </a:lnTo>
                <a:lnTo>
                  <a:pt x="172" y="4"/>
                </a:lnTo>
                <a:lnTo>
                  <a:pt x="193" y="1"/>
                </a:lnTo>
                <a:lnTo>
                  <a:pt x="216" y="0"/>
                </a:lnTo>
                <a:lnTo>
                  <a:pt x="238" y="1"/>
                </a:lnTo>
                <a:lnTo>
                  <a:pt x="259" y="4"/>
                </a:lnTo>
                <a:lnTo>
                  <a:pt x="279" y="9"/>
                </a:lnTo>
                <a:lnTo>
                  <a:pt x="299" y="16"/>
                </a:lnTo>
                <a:lnTo>
                  <a:pt x="318" y="25"/>
                </a:lnTo>
                <a:lnTo>
                  <a:pt x="335" y="36"/>
                </a:lnTo>
                <a:lnTo>
                  <a:pt x="352" y="49"/>
                </a:lnTo>
                <a:lnTo>
                  <a:pt x="367" y="62"/>
                </a:lnTo>
                <a:lnTo>
                  <a:pt x="381" y="77"/>
                </a:lnTo>
                <a:lnTo>
                  <a:pt x="394" y="93"/>
                </a:lnTo>
                <a:lnTo>
                  <a:pt x="405" y="111"/>
                </a:lnTo>
                <a:lnTo>
                  <a:pt x="414" y="130"/>
                </a:lnTo>
                <a:lnTo>
                  <a:pt x="421" y="150"/>
                </a:lnTo>
                <a:lnTo>
                  <a:pt x="427" y="171"/>
                </a:lnTo>
                <a:lnTo>
                  <a:pt x="429" y="192"/>
                </a:lnTo>
                <a:lnTo>
                  <a:pt x="432" y="213"/>
                </a:lnTo>
                <a:lnTo>
                  <a:pt x="423" y="2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7" name="Google Shape;1037;p37"/>
          <p:cNvSpPr/>
          <p:nvPr/>
        </p:nvSpPr>
        <p:spPr>
          <a:xfrm>
            <a:off x="2174833" y="3931052"/>
            <a:ext cx="263454" cy="237370"/>
          </a:xfrm>
          <a:custGeom>
            <a:rect b="b" l="l" r="r" t="t"/>
            <a:pathLst>
              <a:path extrusionOk="0" h="549" w="609">
                <a:moveTo>
                  <a:pt x="530" y="408"/>
                </a:moveTo>
                <a:lnTo>
                  <a:pt x="539" y="405"/>
                </a:lnTo>
                <a:lnTo>
                  <a:pt x="547" y="403"/>
                </a:lnTo>
                <a:lnTo>
                  <a:pt x="554" y="399"/>
                </a:lnTo>
                <a:lnTo>
                  <a:pt x="561" y="396"/>
                </a:lnTo>
                <a:lnTo>
                  <a:pt x="565" y="392"/>
                </a:lnTo>
                <a:lnTo>
                  <a:pt x="569" y="388"/>
                </a:lnTo>
                <a:lnTo>
                  <a:pt x="571" y="382"/>
                </a:lnTo>
                <a:lnTo>
                  <a:pt x="571" y="376"/>
                </a:lnTo>
                <a:lnTo>
                  <a:pt x="571" y="370"/>
                </a:lnTo>
                <a:lnTo>
                  <a:pt x="570" y="365"/>
                </a:lnTo>
                <a:lnTo>
                  <a:pt x="566" y="361"/>
                </a:lnTo>
                <a:lnTo>
                  <a:pt x="564" y="356"/>
                </a:lnTo>
                <a:lnTo>
                  <a:pt x="556" y="350"/>
                </a:lnTo>
                <a:lnTo>
                  <a:pt x="545" y="344"/>
                </a:lnTo>
                <a:lnTo>
                  <a:pt x="523" y="336"/>
                </a:lnTo>
                <a:lnTo>
                  <a:pt x="503" y="331"/>
                </a:lnTo>
                <a:lnTo>
                  <a:pt x="517" y="336"/>
                </a:lnTo>
                <a:lnTo>
                  <a:pt x="529" y="342"/>
                </a:lnTo>
                <a:lnTo>
                  <a:pt x="534" y="345"/>
                </a:lnTo>
                <a:lnTo>
                  <a:pt x="538" y="349"/>
                </a:lnTo>
                <a:lnTo>
                  <a:pt x="542" y="352"/>
                </a:lnTo>
                <a:lnTo>
                  <a:pt x="545" y="357"/>
                </a:lnTo>
                <a:lnTo>
                  <a:pt x="548" y="362"/>
                </a:lnTo>
                <a:lnTo>
                  <a:pt x="549" y="367"/>
                </a:lnTo>
                <a:lnTo>
                  <a:pt x="549" y="372"/>
                </a:lnTo>
                <a:lnTo>
                  <a:pt x="548" y="378"/>
                </a:lnTo>
                <a:lnTo>
                  <a:pt x="545" y="384"/>
                </a:lnTo>
                <a:lnTo>
                  <a:pt x="542" y="391"/>
                </a:lnTo>
                <a:lnTo>
                  <a:pt x="537" y="399"/>
                </a:lnTo>
                <a:lnTo>
                  <a:pt x="530" y="408"/>
                </a:lnTo>
                <a:close/>
                <a:moveTo>
                  <a:pt x="309" y="428"/>
                </a:moveTo>
                <a:lnTo>
                  <a:pt x="301" y="446"/>
                </a:lnTo>
                <a:lnTo>
                  <a:pt x="293" y="464"/>
                </a:lnTo>
                <a:lnTo>
                  <a:pt x="288" y="472"/>
                </a:lnTo>
                <a:lnTo>
                  <a:pt x="282" y="480"/>
                </a:lnTo>
                <a:lnTo>
                  <a:pt x="275" y="486"/>
                </a:lnTo>
                <a:lnTo>
                  <a:pt x="268" y="493"/>
                </a:lnTo>
                <a:lnTo>
                  <a:pt x="260" y="498"/>
                </a:lnTo>
                <a:lnTo>
                  <a:pt x="251" y="503"/>
                </a:lnTo>
                <a:lnTo>
                  <a:pt x="240" y="506"/>
                </a:lnTo>
                <a:lnTo>
                  <a:pt x="228" y="507"/>
                </a:lnTo>
                <a:lnTo>
                  <a:pt x="216" y="509"/>
                </a:lnTo>
                <a:lnTo>
                  <a:pt x="201" y="509"/>
                </a:lnTo>
                <a:lnTo>
                  <a:pt x="186" y="506"/>
                </a:lnTo>
                <a:lnTo>
                  <a:pt x="169" y="504"/>
                </a:lnTo>
                <a:lnTo>
                  <a:pt x="181" y="510"/>
                </a:lnTo>
                <a:lnTo>
                  <a:pt x="193" y="514"/>
                </a:lnTo>
                <a:lnTo>
                  <a:pt x="206" y="519"/>
                </a:lnTo>
                <a:lnTo>
                  <a:pt x="218" y="522"/>
                </a:lnTo>
                <a:lnTo>
                  <a:pt x="228" y="523"/>
                </a:lnTo>
                <a:lnTo>
                  <a:pt x="239" y="522"/>
                </a:lnTo>
                <a:lnTo>
                  <a:pt x="250" y="520"/>
                </a:lnTo>
                <a:lnTo>
                  <a:pt x="259" y="517"/>
                </a:lnTo>
                <a:lnTo>
                  <a:pt x="268" y="512"/>
                </a:lnTo>
                <a:lnTo>
                  <a:pt x="277" y="505"/>
                </a:lnTo>
                <a:lnTo>
                  <a:pt x="284" y="497"/>
                </a:lnTo>
                <a:lnTo>
                  <a:pt x="291" y="486"/>
                </a:lnTo>
                <a:lnTo>
                  <a:pt x="297" y="475"/>
                </a:lnTo>
                <a:lnTo>
                  <a:pt x="301" y="460"/>
                </a:lnTo>
                <a:lnTo>
                  <a:pt x="306" y="445"/>
                </a:lnTo>
                <a:lnTo>
                  <a:pt x="309" y="428"/>
                </a:lnTo>
                <a:lnTo>
                  <a:pt x="309" y="428"/>
                </a:lnTo>
                <a:close/>
                <a:moveTo>
                  <a:pt x="354" y="308"/>
                </a:moveTo>
                <a:lnTo>
                  <a:pt x="348" y="311"/>
                </a:lnTo>
                <a:lnTo>
                  <a:pt x="342" y="315"/>
                </a:lnTo>
                <a:lnTo>
                  <a:pt x="339" y="321"/>
                </a:lnTo>
                <a:lnTo>
                  <a:pt x="336" y="328"/>
                </a:lnTo>
                <a:lnTo>
                  <a:pt x="335" y="335"/>
                </a:lnTo>
                <a:lnTo>
                  <a:pt x="334" y="343"/>
                </a:lnTo>
                <a:lnTo>
                  <a:pt x="334" y="352"/>
                </a:lnTo>
                <a:lnTo>
                  <a:pt x="334" y="362"/>
                </a:lnTo>
                <a:lnTo>
                  <a:pt x="335" y="383"/>
                </a:lnTo>
                <a:lnTo>
                  <a:pt x="338" y="406"/>
                </a:lnTo>
                <a:lnTo>
                  <a:pt x="339" y="430"/>
                </a:lnTo>
                <a:lnTo>
                  <a:pt x="339" y="453"/>
                </a:lnTo>
                <a:lnTo>
                  <a:pt x="338" y="460"/>
                </a:lnTo>
                <a:lnTo>
                  <a:pt x="335" y="469"/>
                </a:lnTo>
                <a:lnTo>
                  <a:pt x="333" y="476"/>
                </a:lnTo>
                <a:lnTo>
                  <a:pt x="331" y="483"/>
                </a:lnTo>
                <a:lnTo>
                  <a:pt x="327" y="490"/>
                </a:lnTo>
                <a:lnTo>
                  <a:pt x="322" y="497"/>
                </a:lnTo>
                <a:lnTo>
                  <a:pt x="318" y="503"/>
                </a:lnTo>
                <a:lnTo>
                  <a:pt x="313" y="509"/>
                </a:lnTo>
                <a:lnTo>
                  <a:pt x="301" y="519"/>
                </a:lnTo>
                <a:lnTo>
                  <a:pt x="287" y="529"/>
                </a:lnTo>
                <a:lnTo>
                  <a:pt x="273" y="537"/>
                </a:lnTo>
                <a:lnTo>
                  <a:pt x="257" y="543"/>
                </a:lnTo>
                <a:lnTo>
                  <a:pt x="240" y="546"/>
                </a:lnTo>
                <a:lnTo>
                  <a:pt x="223" y="549"/>
                </a:lnTo>
                <a:lnTo>
                  <a:pt x="214" y="549"/>
                </a:lnTo>
                <a:lnTo>
                  <a:pt x="205" y="547"/>
                </a:lnTo>
                <a:lnTo>
                  <a:pt x="197" y="546"/>
                </a:lnTo>
                <a:lnTo>
                  <a:pt x="187" y="545"/>
                </a:lnTo>
                <a:lnTo>
                  <a:pt x="179" y="543"/>
                </a:lnTo>
                <a:lnTo>
                  <a:pt x="170" y="539"/>
                </a:lnTo>
                <a:lnTo>
                  <a:pt x="162" y="536"/>
                </a:lnTo>
                <a:lnTo>
                  <a:pt x="153" y="531"/>
                </a:lnTo>
                <a:lnTo>
                  <a:pt x="145" y="526"/>
                </a:lnTo>
                <a:lnTo>
                  <a:pt x="137" y="520"/>
                </a:lnTo>
                <a:lnTo>
                  <a:pt x="130" y="514"/>
                </a:lnTo>
                <a:lnTo>
                  <a:pt x="123" y="507"/>
                </a:lnTo>
                <a:lnTo>
                  <a:pt x="115" y="497"/>
                </a:lnTo>
                <a:lnTo>
                  <a:pt x="106" y="486"/>
                </a:lnTo>
                <a:lnTo>
                  <a:pt x="100" y="478"/>
                </a:lnTo>
                <a:lnTo>
                  <a:pt x="96" y="469"/>
                </a:lnTo>
                <a:lnTo>
                  <a:pt x="92" y="462"/>
                </a:lnTo>
                <a:lnTo>
                  <a:pt x="90" y="453"/>
                </a:lnTo>
                <a:lnTo>
                  <a:pt x="89" y="446"/>
                </a:lnTo>
                <a:lnTo>
                  <a:pt x="88" y="439"/>
                </a:lnTo>
                <a:lnTo>
                  <a:pt x="88" y="433"/>
                </a:lnTo>
                <a:lnTo>
                  <a:pt x="89" y="428"/>
                </a:lnTo>
                <a:lnTo>
                  <a:pt x="90" y="422"/>
                </a:lnTo>
                <a:lnTo>
                  <a:pt x="92" y="417"/>
                </a:lnTo>
                <a:lnTo>
                  <a:pt x="95" y="411"/>
                </a:lnTo>
                <a:lnTo>
                  <a:pt x="98" y="406"/>
                </a:lnTo>
                <a:lnTo>
                  <a:pt x="106" y="398"/>
                </a:lnTo>
                <a:lnTo>
                  <a:pt x="117" y="391"/>
                </a:lnTo>
                <a:lnTo>
                  <a:pt x="130" y="384"/>
                </a:lnTo>
                <a:lnTo>
                  <a:pt x="143" y="378"/>
                </a:lnTo>
                <a:lnTo>
                  <a:pt x="158" y="374"/>
                </a:lnTo>
                <a:lnTo>
                  <a:pt x="172" y="369"/>
                </a:lnTo>
                <a:lnTo>
                  <a:pt x="204" y="360"/>
                </a:lnTo>
                <a:lnTo>
                  <a:pt x="233" y="351"/>
                </a:lnTo>
                <a:lnTo>
                  <a:pt x="244" y="348"/>
                </a:lnTo>
                <a:lnTo>
                  <a:pt x="253" y="343"/>
                </a:lnTo>
                <a:lnTo>
                  <a:pt x="261" y="338"/>
                </a:lnTo>
                <a:lnTo>
                  <a:pt x="270" y="333"/>
                </a:lnTo>
                <a:lnTo>
                  <a:pt x="275" y="325"/>
                </a:lnTo>
                <a:lnTo>
                  <a:pt x="280" y="320"/>
                </a:lnTo>
                <a:lnTo>
                  <a:pt x="284" y="313"/>
                </a:lnTo>
                <a:lnTo>
                  <a:pt x="286" y="307"/>
                </a:lnTo>
                <a:lnTo>
                  <a:pt x="286" y="301"/>
                </a:lnTo>
                <a:lnTo>
                  <a:pt x="284" y="295"/>
                </a:lnTo>
                <a:lnTo>
                  <a:pt x="280" y="290"/>
                </a:lnTo>
                <a:lnTo>
                  <a:pt x="274" y="287"/>
                </a:lnTo>
                <a:lnTo>
                  <a:pt x="267" y="283"/>
                </a:lnTo>
                <a:lnTo>
                  <a:pt x="257" y="281"/>
                </a:lnTo>
                <a:lnTo>
                  <a:pt x="244" y="281"/>
                </a:lnTo>
                <a:lnTo>
                  <a:pt x="228" y="281"/>
                </a:lnTo>
                <a:lnTo>
                  <a:pt x="193" y="287"/>
                </a:lnTo>
                <a:lnTo>
                  <a:pt x="154" y="295"/>
                </a:lnTo>
                <a:lnTo>
                  <a:pt x="136" y="300"/>
                </a:lnTo>
                <a:lnTo>
                  <a:pt x="117" y="303"/>
                </a:lnTo>
                <a:lnTo>
                  <a:pt x="99" y="306"/>
                </a:lnTo>
                <a:lnTo>
                  <a:pt x="82" y="307"/>
                </a:lnTo>
                <a:lnTo>
                  <a:pt x="65" y="307"/>
                </a:lnTo>
                <a:lnTo>
                  <a:pt x="50" y="304"/>
                </a:lnTo>
                <a:lnTo>
                  <a:pt x="43" y="302"/>
                </a:lnTo>
                <a:lnTo>
                  <a:pt x="36" y="300"/>
                </a:lnTo>
                <a:lnTo>
                  <a:pt x="30" y="296"/>
                </a:lnTo>
                <a:lnTo>
                  <a:pt x="24" y="291"/>
                </a:lnTo>
                <a:lnTo>
                  <a:pt x="20" y="287"/>
                </a:lnTo>
                <a:lnTo>
                  <a:pt x="15" y="281"/>
                </a:lnTo>
                <a:lnTo>
                  <a:pt x="10" y="275"/>
                </a:lnTo>
                <a:lnTo>
                  <a:pt x="7" y="267"/>
                </a:lnTo>
                <a:lnTo>
                  <a:pt x="4" y="259"/>
                </a:lnTo>
                <a:lnTo>
                  <a:pt x="2" y="249"/>
                </a:lnTo>
                <a:lnTo>
                  <a:pt x="1" y="239"/>
                </a:lnTo>
                <a:lnTo>
                  <a:pt x="0" y="227"/>
                </a:lnTo>
                <a:lnTo>
                  <a:pt x="0" y="216"/>
                </a:lnTo>
                <a:lnTo>
                  <a:pt x="1" y="208"/>
                </a:lnTo>
                <a:lnTo>
                  <a:pt x="2" y="200"/>
                </a:lnTo>
                <a:lnTo>
                  <a:pt x="4" y="193"/>
                </a:lnTo>
                <a:lnTo>
                  <a:pt x="7" y="187"/>
                </a:lnTo>
                <a:lnTo>
                  <a:pt x="10" y="181"/>
                </a:lnTo>
                <a:lnTo>
                  <a:pt x="15" y="178"/>
                </a:lnTo>
                <a:lnTo>
                  <a:pt x="20" y="173"/>
                </a:lnTo>
                <a:lnTo>
                  <a:pt x="24" y="169"/>
                </a:lnTo>
                <a:lnTo>
                  <a:pt x="30" y="167"/>
                </a:lnTo>
                <a:lnTo>
                  <a:pt x="36" y="165"/>
                </a:lnTo>
                <a:lnTo>
                  <a:pt x="43" y="164"/>
                </a:lnTo>
                <a:lnTo>
                  <a:pt x="57" y="162"/>
                </a:lnTo>
                <a:lnTo>
                  <a:pt x="72" y="162"/>
                </a:lnTo>
                <a:lnTo>
                  <a:pt x="89" y="165"/>
                </a:lnTo>
                <a:lnTo>
                  <a:pt x="105" y="167"/>
                </a:lnTo>
                <a:lnTo>
                  <a:pt x="123" y="171"/>
                </a:lnTo>
                <a:lnTo>
                  <a:pt x="140" y="175"/>
                </a:lnTo>
                <a:lnTo>
                  <a:pt x="174" y="183"/>
                </a:lnTo>
                <a:lnTo>
                  <a:pt x="206" y="191"/>
                </a:lnTo>
                <a:lnTo>
                  <a:pt x="218" y="193"/>
                </a:lnTo>
                <a:lnTo>
                  <a:pt x="230" y="193"/>
                </a:lnTo>
                <a:lnTo>
                  <a:pt x="238" y="192"/>
                </a:lnTo>
                <a:lnTo>
                  <a:pt x="246" y="189"/>
                </a:lnTo>
                <a:lnTo>
                  <a:pt x="252" y="186"/>
                </a:lnTo>
                <a:lnTo>
                  <a:pt x="257" y="182"/>
                </a:lnTo>
                <a:lnTo>
                  <a:pt x="260" y="178"/>
                </a:lnTo>
                <a:lnTo>
                  <a:pt x="261" y="172"/>
                </a:lnTo>
                <a:lnTo>
                  <a:pt x="262" y="165"/>
                </a:lnTo>
                <a:lnTo>
                  <a:pt x="261" y="159"/>
                </a:lnTo>
                <a:lnTo>
                  <a:pt x="260" y="152"/>
                </a:lnTo>
                <a:lnTo>
                  <a:pt x="258" y="145"/>
                </a:lnTo>
                <a:lnTo>
                  <a:pt x="254" y="138"/>
                </a:lnTo>
                <a:lnTo>
                  <a:pt x="251" y="131"/>
                </a:lnTo>
                <a:lnTo>
                  <a:pt x="245" y="124"/>
                </a:lnTo>
                <a:lnTo>
                  <a:pt x="240" y="117"/>
                </a:lnTo>
                <a:lnTo>
                  <a:pt x="226" y="104"/>
                </a:lnTo>
                <a:lnTo>
                  <a:pt x="216" y="91"/>
                </a:lnTo>
                <a:lnTo>
                  <a:pt x="211" y="84"/>
                </a:lnTo>
                <a:lnTo>
                  <a:pt x="207" y="77"/>
                </a:lnTo>
                <a:lnTo>
                  <a:pt x="205" y="70"/>
                </a:lnTo>
                <a:lnTo>
                  <a:pt x="205" y="63"/>
                </a:lnTo>
                <a:lnTo>
                  <a:pt x="207" y="52"/>
                </a:lnTo>
                <a:lnTo>
                  <a:pt x="212" y="41"/>
                </a:lnTo>
                <a:lnTo>
                  <a:pt x="218" y="32"/>
                </a:lnTo>
                <a:lnTo>
                  <a:pt x="225" y="24"/>
                </a:lnTo>
                <a:lnTo>
                  <a:pt x="234" y="17"/>
                </a:lnTo>
                <a:lnTo>
                  <a:pt x="245" y="11"/>
                </a:lnTo>
                <a:lnTo>
                  <a:pt x="255" y="6"/>
                </a:lnTo>
                <a:lnTo>
                  <a:pt x="268" y="3"/>
                </a:lnTo>
                <a:lnTo>
                  <a:pt x="280" y="2"/>
                </a:lnTo>
                <a:lnTo>
                  <a:pt x="293" y="0"/>
                </a:lnTo>
                <a:lnTo>
                  <a:pt x="306" y="0"/>
                </a:lnTo>
                <a:lnTo>
                  <a:pt x="319" y="3"/>
                </a:lnTo>
                <a:lnTo>
                  <a:pt x="332" y="6"/>
                </a:lnTo>
                <a:lnTo>
                  <a:pt x="343" y="11"/>
                </a:lnTo>
                <a:lnTo>
                  <a:pt x="354" y="17"/>
                </a:lnTo>
                <a:lnTo>
                  <a:pt x="363" y="25"/>
                </a:lnTo>
                <a:lnTo>
                  <a:pt x="368" y="33"/>
                </a:lnTo>
                <a:lnTo>
                  <a:pt x="370" y="41"/>
                </a:lnTo>
                <a:lnTo>
                  <a:pt x="372" y="50"/>
                </a:lnTo>
                <a:lnTo>
                  <a:pt x="370" y="58"/>
                </a:lnTo>
                <a:lnTo>
                  <a:pt x="369" y="67"/>
                </a:lnTo>
                <a:lnTo>
                  <a:pt x="367" y="75"/>
                </a:lnTo>
                <a:lnTo>
                  <a:pt x="365" y="84"/>
                </a:lnTo>
                <a:lnTo>
                  <a:pt x="361" y="92"/>
                </a:lnTo>
                <a:lnTo>
                  <a:pt x="353" y="110"/>
                </a:lnTo>
                <a:lnTo>
                  <a:pt x="346" y="126"/>
                </a:lnTo>
                <a:lnTo>
                  <a:pt x="342" y="134"/>
                </a:lnTo>
                <a:lnTo>
                  <a:pt x="340" y="142"/>
                </a:lnTo>
                <a:lnTo>
                  <a:pt x="339" y="151"/>
                </a:lnTo>
                <a:lnTo>
                  <a:pt x="339" y="158"/>
                </a:lnTo>
                <a:lnTo>
                  <a:pt x="340" y="168"/>
                </a:lnTo>
                <a:lnTo>
                  <a:pt x="342" y="176"/>
                </a:lnTo>
                <a:lnTo>
                  <a:pt x="347" y="183"/>
                </a:lnTo>
                <a:lnTo>
                  <a:pt x="352" y="188"/>
                </a:lnTo>
                <a:lnTo>
                  <a:pt x="358" y="191"/>
                </a:lnTo>
                <a:lnTo>
                  <a:pt x="363" y="192"/>
                </a:lnTo>
                <a:lnTo>
                  <a:pt x="372" y="192"/>
                </a:lnTo>
                <a:lnTo>
                  <a:pt x="379" y="189"/>
                </a:lnTo>
                <a:lnTo>
                  <a:pt x="387" y="186"/>
                </a:lnTo>
                <a:lnTo>
                  <a:pt x="396" y="180"/>
                </a:lnTo>
                <a:lnTo>
                  <a:pt x="404" y="174"/>
                </a:lnTo>
                <a:lnTo>
                  <a:pt x="413" y="167"/>
                </a:lnTo>
                <a:lnTo>
                  <a:pt x="422" y="158"/>
                </a:lnTo>
                <a:lnTo>
                  <a:pt x="430" y="148"/>
                </a:lnTo>
                <a:lnTo>
                  <a:pt x="437" y="138"/>
                </a:lnTo>
                <a:lnTo>
                  <a:pt x="446" y="126"/>
                </a:lnTo>
                <a:lnTo>
                  <a:pt x="449" y="121"/>
                </a:lnTo>
                <a:lnTo>
                  <a:pt x="455" y="117"/>
                </a:lnTo>
                <a:lnTo>
                  <a:pt x="463" y="112"/>
                </a:lnTo>
                <a:lnTo>
                  <a:pt x="473" y="107"/>
                </a:lnTo>
                <a:lnTo>
                  <a:pt x="482" y="105"/>
                </a:lnTo>
                <a:lnTo>
                  <a:pt x="494" y="104"/>
                </a:lnTo>
                <a:lnTo>
                  <a:pt x="505" y="104"/>
                </a:lnTo>
                <a:lnTo>
                  <a:pt x="518" y="107"/>
                </a:lnTo>
                <a:lnTo>
                  <a:pt x="527" y="111"/>
                </a:lnTo>
                <a:lnTo>
                  <a:pt x="535" y="115"/>
                </a:lnTo>
                <a:lnTo>
                  <a:pt x="543" y="121"/>
                </a:lnTo>
                <a:lnTo>
                  <a:pt x="551" y="127"/>
                </a:lnTo>
                <a:lnTo>
                  <a:pt x="559" y="134"/>
                </a:lnTo>
                <a:lnTo>
                  <a:pt x="568" y="142"/>
                </a:lnTo>
                <a:lnTo>
                  <a:pt x="575" y="151"/>
                </a:lnTo>
                <a:lnTo>
                  <a:pt x="582" y="159"/>
                </a:lnTo>
                <a:lnTo>
                  <a:pt x="593" y="176"/>
                </a:lnTo>
                <a:lnTo>
                  <a:pt x="602" y="194"/>
                </a:lnTo>
                <a:lnTo>
                  <a:pt x="605" y="202"/>
                </a:lnTo>
                <a:lnTo>
                  <a:pt x="608" y="210"/>
                </a:lnTo>
                <a:lnTo>
                  <a:pt x="609" y="218"/>
                </a:lnTo>
                <a:lnTo>
                  <a:pt x="609" y="223"/>
                </a:lnTo>
                <a:lnTo>
                  <a:pt x="608" y="230"/>
                </a:lnTo>
                <a:lnTo>
                  <a:pt x="606" y="236"/>
                </a:lnTo>
                <a:lnTo>
                  <a:pt x="603" y="243"/>
                </a:lnTo>
                <a:lnTo>
                  <a:pt x="599" y="249"/>
                </a:lnTo>
                <a:lnTo>
                  <a:pt x="595" y="255"/>
                </a:lnTo>
                <a:lnTo>
                  <a:pt x="589" y="261"/>
                </a:lnTo>
                <a:lnTo>
                  <a:pt x="583" y="266"/>
                </a:lnTo>
                <a:lnTo>
                  <a:pt x="576" y="270"/>
                </a:lnTo>
                <a:lnTo>
                  <a:pt x="569" y="275"/>
                </a:lnTo>
                <a:lnTo>
                  <a:pt x="561" y="277"/>
                </a:lnTo>
                <a:lnTo>
                  <a:pt x="552" y="280"/>
                </a:lnTo>
                <a:lnTo>
                  <a:pt x="544" y="281"/>
                </a:lnTo>
                <a:lnTo>
                  <a:pt x="535" y="281"/>
                </a:lnTo>
                <a:lnTo>
                  <a:pt x="525" y="279"/>
                </a:lnTo>
                <a:lnTo>
                  <a:pt x="515" y="276"/>
                </a:lnTo>
                <a:lnTo>
                  <a:pt x="505" y="273"/>
                </a:lnTo>
                <a:lnTo>
                  <a:pt x="490" y="266"/>
                </a:lnTo>
                <a:lnTo>
                  <a:pt x="476" y="261"/>
                </a:lnTo>
                <a:lnTo>
                  <a:pt x="464" y="257"/>
                </a:lnTo>
                <a:lnTo>
                  <a:pt x="454" y="256"/>
                </a:lnTo>
                <a:lnTo>
                  <a:pt x="444" y="256"/>
                </a:lnTo>
                <a:lnTo>
                  <a:pt x="437" y="259"/>
                </a:lnTo>
                <a:lnTo>
                  <a:pt x="433" y="261"/>
                </a:lnTo>
                <a:lnTo>
                  <a:pt x="429" y="264"/>
                </a:lnTo>
                <a:lnTo>
                  <a:pt x="429" y="269"/>
                </a:lnTo>
                <a:lnTo>
                  <a:pt x="430" y="274"/>
                </a:lnTo>
                <a:lnTo>
                  <a:pt x="434" y="280"/>
                </a:lnTo>
                <a:lnTo>
                  <a:pt x="441" y="286"/>
                </a:lnTo>
                <a:lnTo>
                  <a:pt x="450" y="291"/>
                </a:lnTo>
                <a:lnTo>
                  <a:pt x="462" y="297"/>
                </a:lnTo>
                <a:lnTo>
                  <a:pt x="476" y="303"/>
                </a:lnTo>
                <a:lnTo>
                  <a:pt x="494" y="309"/>
                </a:lnTo>
                <a:lnTo>
                  <a:pt x="515" y="314"/>
                </a:lnTo>
                <a:lnTo>
                  <a:pt x="532" y="320"/>
                </a:lnTo>
                <a:lnTo>
                  <a:pt x="548" y="325"/>
                </a:lnTo>
                <a:lnTo>
                  <a:pt x="562" y="331"/>
                </a:lnTo>
                <a:lnTo>
                  <a:pt x="570" y="335"/>
                </a:lnTo>
                <a:lnTo>
                  <a:pt x="576" y="340"/>
                </a:lnTo>
                <a:lnTo>
                  <a:pt x="582" y="344"/>
                </a:lnTo>
                <a:lnTo>
                  <a:pt x="586" y="348"/>
                </a:lnTo>
                <a:lnTo>
                  <a:pt x="591" y="352"/>
                </a:lnTo>
                <a:lnTo>
                  <a:pt x="593" y="357"/>
                </a:lnTo>
                <a:lnTo>
                  <a:pt x="596" y="362"/>
                </a:lnTo>
                <a:lnTo>
                  <a:pt x="597" y="367"/>
                </a:lnTo>
                <a:lnTo>
                  <a:pt x="598" y="371"/>
                </a:lnTo>
                <a:lnTo>
                  <a:pt x="597" y="376"/>
                </a:lnTo>
                <a:lnTo>
                  <a:pt x="597" y="381"/>
                </a:lnTo>
                <a:lnTo>
                  <a:pt x="595" y="385"/>
                </a:lnTo>
                <a:lnTo>
                  <a:pt x="590" y="395"/>
                </a:lnTo>
                <a:lnTo>
                  <a:pt x="582" y="403"/>
                </a:lnTo>
                <a:lnTo>
                  <a:pt x="572" y="411"/>
                </a:lnTo>
                <a:lnTo>
                  <a:pt x="561" y="418"/>
                </a:lnTo>
                <a:lnTo>
                  <a:pt x="548" y="424"/>
                </a:lnTo>
                <a:lnTo>
                  <a:pt x="534" y="430"/>
                </a:lnTo>
                <a:lnTo>
                  <a:pt x="518" y="433"/>
                </a:lnTo>
                <a:lnTo>
                  <a:pt x="502" y="436"/>
                </a:lnTo>
                <a:lnTo>
                  <a:pt x="485" y="437"/>
                </a:lnTo>
                <a:lnTo>
                  <a:pt x="469" y="436"/>
                </a:lnTo>
                <a:lnTo>
                  <a:pt x="460" y="435"/>
                </a:lnTo>
                <a:lnTo>
                  <a:pt x="450" y="432"/>
                </a:lnTo>
                <a:lnTo>
                  <a:pt x="441" y="429"/>
                </a:lnTo>
                <a:lnTo>
                  <a:pt x="434" y="426"/>
                </a:lnTo>
                <a:lnTo>
                  <a:pt x="427" y="423"/>
                </a:lnTo>
                <a:lnTo>
                  <a:pt x="420" y="418"/>
                </a:lnTo>
                <a:lnTo>
                  <a:pt x="414" y="414"/>
                </a:lnTo>
                <a:lnTo>
                  <a:pt x="409" y="409"/>
                </a:lnTo>
                <a:lnTo>
                  <a:pt x="400" y="398"/>
                </a:lnTo>
                <a:lnTo>
                  <a:pt x="394" y="387"/>
                </a:lnTo>
                <a:lnTo>
                  <a:pt x="388" y="375"/>
                </a:lnTo>
                <a:lnTo>
                  <a:pt x="385" y="363"/>
                </a:lnTo>
                <a:lnTo>
                  <a:pt x="377" y="340"/>
                </a:lnTo>
                <a:lnTo>
                  <a:pt x="373" y="321"/>
                </a:lnTo>
                <a:lnTo>
                  <a:pt x="369" y="315"/>
                </a:lnTo>
                <a:lnTo>
                  <a:pt x="366" y="309"/>
                </a:lnTo>
                <a:lnTo>
                  <a:pt x="363" y="308"/>
                </a:lnTo>
                <a:lnTo>
                  <a:pt x="360" y="307"/>
                </a:lnTo>
                <a:lnTo>
                  <a:pt x="358" y="307"/>
                </a:lnTo>
                <a:lnTo>
                  <a:pt x="354" y="308"/>
                </a:lnTo>
                <a:lnTo>
                  <a:pt x="354" y="3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8" name="Google Shape;1038;p37"/>
          <p:cNvSpPr/>
          <p:nvPr/>
        </p:nvSpPr>
        <p:spPr>
          <a:xfrm>
            <a:off x="2631313" y="3951920"/>
            <a:ext cx="190418" cy="190418"/>
          </a:xfrm>
          <a:custGeom>
            <a:rect b="b" l="l" r="r" t="t"/>
            <a:pathLst>
              <a:path extrusionOk="0" h="439" w="434">
                <a:moveTo>
                  <a:pt x="254" y="186"/>
                </a:moveTo>
                <a:lnTo>
                  <a:pt x="257" y="190"/>
                </a:lnTo>
                <a:lnTo>
                  <a:pt x="262" y="201"/>
                </a:lnTo>
                <a:lnTo>
                  <a:pt x="270" y="213"/>
                </a:lnTo>
                <a:lnTo>
                  <a:pt x="277" y="223"/>
                </a:lnTo>
                <a:lnTo>
                  <a:pt x="279" y="225"/>
                </a:lnTo>
                <a:lnTo>
                  <a:pt x="281" y="226"/>
                </a:lnTo>
                <a:lnTo>
                  <a:pt x="285" y="226"/>
                </a:lnTo>
                <a:lnTo>
                  <a:pt x="289" y="226"/>
                </a:lnTo>
                <a:lnTo>
                  <a:pt x="299" y="226"/>
                </a:lnTo>
                <a:lnTo>
                  <a:pt x="309" y="225"/>
                </a:lnTo>
                <a:lnTo>
                  <a:pt x="331" y="222"/>
                </a:lnTo>
                <a:lnTo>
                  <a:pt x="343" y="221"/>
                </a:lnTo>
                <a:lnTo>
                  <a:pt x="346" y="222"/>
                </a:lnTo>
                <a:lnTo>
                  <a:pt x="347" y="225"/>
                </a:lnTo>
                <a:lnTo>
                  <a:pt x="348" y="228"/>
                </a:lnTo>
                <a:lnTo>
                  <a:pt x="348" y="232"/>
                </a:lnTo>
                <a:lnTo>
                  <a:pt x="349" y="242"/>
                </a:lnTo>
                <a:lnTo>
                  <a:pt x="354" y="255"/>
                </a:lnTo>
                <a:lnTo>
                  <a:pt x="356" y="264"/>
                </a:lnTo>
                <a:lnTo>
                  <a:pt x="358" y="280"/>
                </a:lnTo>
                <a:lnTo>
                  <a:pt x="359" y="298"/>
                </a:lnTo>
                <a:lnTo>
                  <a:pt x="359" y="318"/>
                </a:lnTo>
                <a:lnTo>
                  <a:pt x="360" y="337"/>
                </a:lnTo>
                <a:lnTo>
                  <a:pt x="361" y="354"/>
                </a:lnTo>
                <a:lnTo>
                  <a:pt x="362" y="361"/>
                </a:lnTo>
                <a:lnTo>
                  <a:pt x="363" y="365"/>
                </a:lnTo>
                <a:lnTo>
                  <a:pt x="366" y="369"/>
                </a:lnTo>
                <a:lnTo>
                  <a:pt x="368" y="371"/>
                </a:lnTo>
                <a:lnTo>
                  <a:pt x="370" y="371"/>
                </a:lnTo>
                <a:lnTo>
                  <a:pt x="374" y="370"/>
                </a:lnTo>
                <a:lnTo>
                  <a:pt x="376" y="368"/>
                </a:lnTo>
                <a:lnTo>
                  <a:pt x="380" y="365"/>
                </a:lnTo>
                <a:lnTo>
                  <a:pt x="388" y="357"/>
                </a:lnTo>
                <a:lnTo>
                  <a:pt x="395" y="347"/>
                </a:lnTo>
                <a:lnTo>
                  <a:pt x="409" y="325"/>
                </a:lnTo>
                <a:lnTo>
                  <a:pt x="417" y="310"/>
                </a:lnTo>
                <a:lnTo>
                  <a:pt x="422" y="294"/>
                </a:lnTo>
                <a:lnTo>
                  <a:pt x="427" y="264"/>
                </a:lnTo>
                <a:lnTo>
                  <a:pt x="432" y="230"/>
                </a:lnTo>
                <a:lnTo>
                  <a:pt x="434" y="201"/>
                </a:lnTo>
                <a:lnTo>
                  <a:pt x="432" y="183"/>
                </a:lnTo>
                <a:lnTo>
                  <a:pt x="428" y="167"/>
                </a:lnTo>
                <a:lnTo>
                  <a:pt x="416" y="152"/>
                </a:lnTo>
                <a:lnTo>
                  <a:pt x="403" y="138"/>
                </a:lnTo>
                <a:lnTo>
                  <a:pt x="392" y="126"/>
                </a:lnTo>
                <a:lnTo>
                  <a:pt x="386" y="121"/>
                </a:lnTo>
                <a:lnTo>
                  <a:pt x="380" y="119"/>
                </a:lnTo>
                <a:lnTo>
                  <a:pt x="368" y="119"/>
                </a:lnTo>
                <a:lnTo>
                  <a:pt x="355" y="118"/>
                </a:lnTo>
                <a:lnTo>
                  <a:pt x="346" y="115"/>
                </a:lnTo>
                <a:lnTo>
                  <a:pt x="333" y="108"/>
                </a:lnTo>
                <a:lnTo>
                  <a:pt x="324" y="104"/>
                </a:lnTo>
                <a:lnTo>
                  <a:pt x="315" y="104"/>
                </a:lnTo>
                <a:lnTo>
                  <a:pt x="304" y="104"/>
                </a:lnTo>
                <a:lnTo>
                  <a:pt x="298" y="105"/>
                </a:lnTo>
                <a:lnTo>
                  <a:pt x="292" y="106"/>
                </a:lnTo>
                <a:lnTo>
                  <a:pt x="286" y="109"/>
                </a:lnTo>
                <a:lnTo>
                  <a:pt x="281" y="112"/>
                </a:lnTo>
                <a:lnTo>
                  <a:pt x="277" y="120"/>
                </a:lnTo>
                <a:lnTo>
                  <a:pt x="272" y="129"/>
                </a:lnTo>
                <a:lnTo>
                  <a:pt x="266" y="135"/>
                </a:lnTo>
                <a:lnTo>
                  <a:pt x="258" y="144"/>
                </a:lnTo>
                <a:lnTo>
                  <a:pt x="255" y="147"/>
                </a:lnTo>
                <a:lnTo>
                  <a:pt x="254" y="149"/>
                </a:lnTo>
                <a:lnTo>
                  <a:pt x="254" y="152"/>
                </a:lnTo>
                <a:lnTo>
                  <a:pt x="254" y="155"/>
                </a:lnTo>
                <a:lnTo>
                  <a:pt x="255" y="161"/>
                </a:lnTo>
                <a:lnTo>
                  <a:pt x="257" y="167"/>
                </a:lnTo>
                <a:lnTo>
                  <a:pt x="257" y="180"/>
                </a:lnTo>
                <a:lnTo>
                  <a:pt x="254" y="186"/>
                </a:lnTo>
                <a:close/>
                <a:moveTo>
                  <a:pt x="393" y="93"/>
                </a:moveTo>
                <a:lnTo>
                  <a:pt x="389" y="99"/>
                </a:lnTo>
                <a:lnTo>
                  <a:pt x="386" y="104"/>
                </a:lnTo>
                <a:lnTo>
                  <a:pt x="385" y="106"/>
                </a:lnTo>
                <a:lnTo>
                  <a:pt x="383" y="107"/>
                </a:lnTo>
                <a:lnTo>
                  <a:pt x="381" y="107"/>
                </a:lnTo>
                <a:lnTo>
                  <a:pt x="379" y="106"/>
                </a:lnTo>
                <a:lnTo>
                  <a:pt x="374" y="104"/>
                </a:lnTo>
                <a:lnTo>
                  <a:pt x="370" y="100"/>
                </a:lnTo>
                <a:lnTo>
                  <a:pt x="366" y="98"/>
                </a:lnTo>
                <a:lnTo>
                  <a:pt x="358" y="98"/>
                </a:lnTo>
                <a:lnTo>
                  <a:pt x="349" y="98"/>
                </a:lnTo>
                <a:lnTo>
                  <a:pt x="343" y="98"/>
                </a:lnTo>
                <a:lnTo>
                  <a:pt x="339" y="94"/>
                </a:lnTo>
                <a:lnTo>
                  <a:pt x="332" y="87"/>
                </a:lnTo>
                <a:lnTo>
                  <a:pt x="326" y="79"/>
                </a:lnTo>
                <a:lnTo>
                  <a:pt x="320" y="72"/>
                </a:lnTo>
                <a:lnTo>
                  <a:pt x="318" y="71"/>
                </a:lnTo>
                <a:lnTo>
                  <a:pt x="315" y="71"/>
                </a:lnTo>
                <a:lnTo>
                  <a:pt x="313" y="72"/>
                </a:lnTo>
                <a:lnTo>
                  <a:pt x="311" y="75"/>
                </a:lnTo>
                <a:lnTo>
                  <a:pt x="306" y="81"/>
                </a:lnTo>
                <a:lnTo>
                  <a:pt x="302" y="87"/>
                </a:lnTo>
                <a:lnTo>
                  <a:pt x="299" y="92"/>
                </a:lnTo>
                <a:lnTo>
                  <a:pt x="293" y="97"/>
                </a:lnTo>
                <a:lnTo>
                  <a:pt x="291" y="99"/>
                </a:lnTo>
                <a:lnTo>
                  <a:pt x="288" y="101"/>
                </a:lnTo>
                <a:lnTo>
                  <a:pt x="285" y="104"/>
                </a:lnTo>
                <a:lnTo>
                  <a:pt x="281" y="104"/>
                </a:lnTo>
                <a:lnTo>
                  <a:pt x="279" y="102"/>
                </a:lnTo>
                <a:lnTo>
                  <a:pt x="275" y="99"/>
                </a:lnTo>
                <a:lnTo>
                  <a:pt x="273" y="94"/>
                </a:lnTo>
                <a:lnTo>
                  <a:pt x="272" y="88"/>
                </a:lnTo>
                <a:lnTo>
                  <a:pt x="268" y="78"/>
                </a:lnTo>
                <a:lnTo>
                  <a:pt x="268" y="73"/>
                </a:lnTo>
                <a:lnTo>
                  <a:pt x="275" y="81"/>
                </a:lnTo>
                <a:lnTo>
                  <a:pt x="278" y="74"/>
                </a:lnTo>
                <a:lnTo>
                  <a:pt x="280" y="65"/>
                </a:lnTo>
                <a:lnTo>
                  <a:pt x="280" y="63"/>
                </a:lnTo>
                <a:lnTo>
                  <a:pt x="280" y="61"/>
                </a:lnTo>
                <a:lnTo>
                  <a:pt x="281" y="61"/>
                </a:lnTo>
                <a:lnTo>
                  <a:pt x="282" y="61"/>
                </a:lnTo>
                <a:lnTo>
                  <a:pt x="285" y="61"/>
                </a:lnTo>
                <a:lnTo>
                  <a:pt x="288" y="61"/>
                </a:lnTo>
                <a:lnTo>
                  <a:pt x="292" y="58"/>
                </a:lnTo>
                <a:lnTo>
                  <a:pt x="295" y="52"/>
                </a:lnTo>
                <a:lnTo>
                  <a:pt x="299" y="44"/>
                </a:lnTo>
                <a:lnTo>
                  <a:pt x="300" y="37"/>
                </a:lnTo>
                <a:lnTo>
                  <a:pt x="305" y="31"/>
                </a:lnTo>
                <a:lnTo>
                  <a:pt x="313" y="24"/>
                </a:lnTo>
                <a:lnTo>
                  <a:pt x="328" y="33"/>
                </a:lnTo>
                <a:lnTo>
                  <a:pt x="342" y="43"/>
                </a:lnTo>
                <a:lnTo>
                  <a:pt x="356" y="53"/>
                </a:lnTo>
                <a:lnTo>
                  <a:pt x="369" y="65"/>
                </a:lnTo>
                <a:lnTo>
                  <a:pt x="381" y="79"/>
                </a:lnTo>
                <a:lnTo>
                  <a:pt x="393" y="93"/>
                </a:lnTo>
                <a:lnTo>
                  <a:pt x="393" y="93"/>
                </a:lnTo>
                <a:close/>
                <a:moveTo>
                  <a:pt x="182" y="0"/>
                </a:moveTo>
                <a:lnTo>
                  <a:pt x="182" y="10"/>
                </a:lnTo>
                <a:lnTo>
                  <a:pt x="182" y="21"/>
                </a:lnTo>
                <a:lnTo>
                  <a:pt x="182" y="30"/>
                </a:lnTo>
                <a:lnTo>
                  <a:pt x="180" y="34"/>
                </a:lnTo>
                <a:lnTo>
                  <a:pt x="178" y="37"/>
                </a:lnTo>
                <a:lnTo>
                  <a:pt x="176" y="38"/>
                </a:lnTo>
                <a:lnTo>
                  <a:pt x="169" y="39"/>
                </a:lnTo>
                <a:lnTo>
                  <a:pt x="160" y="41"/>
                </a:lnTo>
                <a:lnTo>
                  <a:pt x="147" y="53"/>
                </a:lnTo>
                <a:lnTo>
                  <a:pt x="133" y="63"/>
                </a:lnTo>
                <a:lnTo>
                  <a:pt x="129" y="65"/>
                </a:lnTo>
                <a:lnTo>
                  <a:pt x="123" y="70"/>
                </a:lnTo>
                <a:lnTo>
                  <a:pt x="117" y="75"/>
                </a:lnTo>
                <a:lnTo>
                  <a:pt x="110" y="82"/>
                </a:lnTo>
                <a:lnTo>
                  <a:pt x="97" y="97"/>
                </a:lnTo>
                <a:lnTo>
                  <a:pt x="90" y="106"/>
                </a:lnTo>
                <a:lnTo>
                  <a:pt x="85" y="114"/>
                </a:lnTo>
                <a:lnTo>
                  <a:pt x="81" y="124"/>
                </a:lnTo>
                <a:lnTo>
                  <a:pt x="78" y="127"/>
                </a:lnTo>
                <a:lnTo>
                  <a:pt x="76" y="132"/>
                </a:lnTo>
                <a:lnTo>
                  <a:pt x="72" y="134"/>
                </a:lnTo>
                <a:lnTo>
                  <a:pt x="69" y="136"/>
                </a:lnTo>
                <a:lnTo>
                  <a:pt x="65" y="136"/>
                </a:lnTo>
                <a:lnTo>
                  <a:pt x="64" y="134"/>
                </a:lnTo>
                <a:lnTo>
                  <a:pt x="63" y="131"/>
                </a:lnTo>
                <a:lnTo>
                  <a:pt x="61" y="127"/>
                </a:lnTo>
                <a:lnTo>
                  <a:pt x="59" y="122"/>
                </a:lnTo>
                <a:lnTo>
                  <a:pt x="56" y="118"/>
                </a:lnTo>
                <a:lnTo>
                  <a:pt x="51" y="114"/>
                </a:lnTo>
                <a:lnTo>
                  <a:pt x="44" y="112"/>
                </a:lnTo>
                <a:lnTo>
                  <a:pt x="39" y="112"/>
                </a:lnTo>
                <a:lnTo>
                  <a:pt x="37" y="113"/>
                </a:lnTo>
                <a:lnTo>
                  <a:pt x="34" y="113"/>
                </a:lnTo>
                <a:lnTo>
                  <a:pt x="31" y="115"/>
                </a:lnTo>
                <a:lnTo>
                  <a:pt x="27" y="120"/>
                </a:lnTo>
                <a:lnTo>
                  <a:pt x="23" y="127"/>
                </a:lnTo>
                <a:lnTo>
                  <a:pt x="18" y="141"/>
                </a:lnTo>
                <a:lnTo>
                  <a:pt x="16" y="154"/>
                </a:lnTo>
                <a:lnTo>
                  <a:pt x="16" y="156"/>
                </a:lnTo>
                <a:lnTo>
                  <a:pt x="16" y="158"/>
                </a:lnTo>
                <a:lnTo>
                  <a:pt x="17" y="159"/>
                </a:lnTo>
                <a:lnTo>
                  <a:pt x="18" y="160"/>
                </a:lnTo>
                <a:lnTo>
                  <a:pt x="22" y="160"/>
                </a:lnTo>
                <a:lnTo>
                  <a:pt x="25" y="160"/>
                </a:lnTo>
                <a:lnTo>
                  <a:pt x="36" y="156"/>
                </a:lnTo>
                <a:lnTo>
                  <a:pt x="45" y="153"/>
                </a:lnTo>
                <a:lnTo>
                  <a:pt x="49" y="152"/>
                </a:lnTo>
                <a:lnTo>
                  <a:pt x="50" y="153"/>
                </a:lnTo>
                <a:lnTo>
                  <a:pt x="50" y="155"/>
                </a:lnTo>
                <a:lnTo>
                  <a:pt x="50" y="158"/>
                </a:lnTo>
                <a:lnTo>
                  <a:pt x="49" y="163"/>
                </a:lnTo>
                <a:lnTo>
                  <a:pt x="48" y="168"/>
                </a:lnTo>
                <a:lnTo>
                  <a:pt x="50" y="181"/>
                </a:lnTo>
                <a:lnTo>
                  <a:pt x="51" y="196"/>
                </a:lnTo>
                <a:lnTo>
                  <a:pt x="51" y="200"/>
                </a:lnTo>
                <a:lnTo>
                  <a:pt x="54" y="203"/>
                </a:lnTo>
                <a:lnTo>
                  <a:pt x="57" y="207"/>
                </a:lnTo>
                <a:lnTo>
                  <a:pt x="62" y="210"/>
                </a:lnTo>
                <a:lnTo>
                  <a:pt x="70" y="203"/>
                </a:lnTo>
                <a:lnTo>
                  <a:pt x="79" y="198"/>
                </a:lnTo>
                <a:lnTo>
                  <a:pt x="84" y="195"/>
                </a:lnTo>
                <a:lnTo>
                  <a:pt x="89" y="195"/>
                </a:lnTo>
                <a:lnTo>
                  <a:pt x="93" y="195"/>
                </a:lnTo>
                <a:lnTo>
                  <a:pt x="99" y="196"/>
                </a:lnTo>
                <a:lnTo>
                  <a:pt x="115" y="203"/>
                </a:lnTo>
                <a:lnTo>
                  <a:pt x="131" y="212"/>
                </a:lnTo>
                <a:lnTo>
                  <a:pt x="139" y="215"/>
                </a:lnTo>
                <a:lnTo>
                  <a:pt x="147" y="220"/>
                </a:lnTo>
                <a:lnTo>
                  <a:pt x="153" y="223"/>
                </a:lnTo>
                <a:lnTo>
                  <a:pt x="158" y="228"/>
                </a:lnTo>
                <a:lnTo>
                  <a:pt x="169" y="236"/>
                </a:lnTo>
                <a:lnTo>
                  <a:pt x="183" y="244"/>
                </a:lnTo>
                <a:lnTo>
                  <a:pt x="196" y="252"/>
                </a:lnTo>
                <a:lnTo>
                  <a:pt x="205" y="256"/>
                </a:lnTo>
                <a:lnTo>
                  <a:pt x="212" y="260"/>
                </a:lnTo>
                <a:lnTo>
                  <a:pt x="221" y="264"/>
                </a:lnTo>
                <a:lnTo>
                  <a:pt x="225" y="266"/>
                </a:lnTo>
                <a:lnTo>
                  <a:pt x="228" y="269"/>
                </a:lnTo>
                <a:lnTo>
                  <a:pt x="230" y="271"/>
                </a:lnTo>
                <a:lnTo>
                  <a:pt x="228" y="275"/>
                </a:lnTo>
                <a:lnTo>
                  <a:pt x="223" y="287"/>
                </a:lnTo>
                <a:lnTo>
                  <a:pt x="212" y="304"/>
                </a:lnTo>
                <a:lnTo>
                  <a:pt x="204" y="321"/>
                </a:lnTo>
                <a:lnTo>
                  <a:pt x="192" y="344"/>
                </a:lnTo>
                <a:lnTo>
                  <a:pt x="185" y="356"/>
                </a:lnTo>
                <a:lnTo>
                  <a:pt x="178" y="367"/>
                </a:lnTo>
                <a:lnTo>
                  <a:pt x="170" y="377"/>
                </a:lnTo>
                <a:lnTo>
                  <a:pt x="163" y="384"/>
                </a:lnTo>
                <a:lnTo>
                  <a:pt x="150" y="395"/>
                </a:lnTo>
                <a:lnTo>
                  <a:pt x="143" y="402"/>
                </a:lnTo>
                <a:lnTo>
                  <a:pt x="137" y="409"/>
                </a:lnTo>
                <a:lnTo>
                  <a:pt x="133" y="417"/>
                </a:lnTo>
                <a:lnTo>
                  <a:pt x="129" y="431"/>
                </a:lnTo>
                <a:lnTo>
                  <a:pt x="125" y="439"/>
                </a:lnTo>
                <a:lnTo>
                  <a:pt x="118" y="437"/>
                </a:lnTo>
                <a:lnTo>
                  <a:pt x="111" y="433"/>
                </a:lnTo>
                <a:lnTo>
                  <a:pt x="110" y="432"/>
                </a:lnTo>
                <a:lnTo>
                  <a:pt x="110" y="432"/>
                </a:lnTo>
                <a:lnTo>
                  <a:pt x="108" y="428"/>
                </a:lnTo>
                <a:lnTo>
                  <a:pt x="105" y="417"/>
                </a:lnTo>
                <a:lnTo>
                  <a:pt x="102" y="404"/>
                </a:lnTo>
                <a:lnTo>
                  <a:pt x="101" y="394"/>
                </a:lnTo>
                <a:lnTo>
                  <a:pt x="98" y="383"/>
                </a:lnTo>
                <a:lnTo>
                  <a:pt x="95" y="369"/>
                </a:lnTo>
                <a:lnTo>
                  <a:pt x="92" y="356"/>
                </a:lnTo>
                <a:lnTo>
                  <a:pt x="90" y="347"/>
                </a:lnTo>
                <a:lnTo>
                  <a:pt x="90" y="338"/>
                </a:lnTo>
                <a:lnTo>
                  <a:pt x="89" y="328"/>
                </a:lnTo>
                <a:lnTo>
                  <a:pt x="88" y="322"/>
                </a:lnTo>
                <a:lnTo>
                  <a:pt x="85" y="317"/>
                </a:lnTo>
                <a:lnTo>
                  <a:pt x="83" y="313"/>
                </a:lnTo>
                <a:lnTo>
                  <a:pt x="79" y="309"/>
                </a:lnTo>
                <a:lnTo>
                  <a:pt x="71" y="302"/>
                </a:lnTo>
                <a:lnTo>
                  <a:pt x="63" y="293"/>
                </a:lnTo>
                <a:lnTo>
                  <a:pt x="59" y="287"/>
                </a:lnTo>
                <a:lnTo>
                  <a:pt x="56" y="282"/>
                </a:lnTo>
                <a:lnTo>
                  <a:pt x="54" y="277"/>
                </a:lnTo>
                <a:lnTo>
                  <a:pt x="52" y="274"/>
                </a:lnTo>
                <a:lnTo>
                  <a:pt x="51" y="263"/>
                </a:lnTo>
                <a:lnTo>
                  <a:pt x="49" y="249"/>
                </a:lnTo>
                <a:lnTo>
                  <a:pt x="49" y="241"/>
                </a:lnTo>
                <a:lnTo>
                  <a:pt x="49" y="234"/>
                </a:lnTo>
                <a:lnTo>
                  <a:pt x="50" y="227"/>
                </a:lnTo>
                <a:lnTo>
                  <a:pt x="54" y="221"/>
                </a:lnTo>
                <a:lnTo>
                  <a:pt x="55" y="219"/>
                </a:lnTo>
                <a:lnTo>
                  <a:pt x="57" y="216"/>
                </a:lnTo>
                <a:lnTo>
                  <a:pt x="49" y="212"/>
                </a:lnTo>
                <a:lnTo>
                  <a:pt x="41" y="208"/>
                </a:lnTo>
                <a:lnTo>
                  <a:pt x="36" y="203"/>
                </a:lnTo>
                <a:lnTo>
                  <a:pt x="32" y="200"/>
                </a:lnTo>
                <a:lnTo>
                  <a:pt x="31" y="195"/>
                </a:lnTo>
                <a:lnTo>
                  <a:pt x="30" y="190"/>
                </a:lnTo>
                <a:lnTo>
                  <a:pt x="28" y="187"/>
                </a:lnTo>
                <a:lnTo>
                  <a:pt x="22" y="183"/>
                </a:lnTo>
                <a:lnTo>
                  <a:pt x="15" y="179"/>
                </a:lnTo>
                <a:lnTo>
                  <a:pt x="8" y="174"/>
                </a:lnTo>
                <a:lnTo>
                  <a:pt x="4" y="172"/>
                </a:lnTo>
                <a:lnTo>
                  <a:pt x="2" y="168"/>
                </a:lnTo>
                <a:lnTo>
                  <a:pt x="1" y="165"/>
                </a:lnTo>
                <a:lnTo>
                  <a:pt x="0" y="161"/>
                </a:lnTo>
                <a:lnTo>
                  <a:pt x="0" y="154"/>
                </a:lnTo>
                <a:lnTo>
                  <a:pt x="0" y="148"/>
                </a:lnTo>
                <a:lnTo>
                  <a:pt x="0" y="142"/>
                </a:lnTo>
                <a:lnTo>
                  <a:pt x="0" y="133"/>
                </a:lnTo>
                <a:lnTo>
                  <a:pt x="9" y="114"/>
                </a:lnTo>
                <a:lnTo>
                  <a:pt x="20" y="97"/>
                </a:lnTo>
                <a:lnTo>
                  <a:pt x="32" y="80"/>
                </a:lnTo>
                <a:lnTo>
                  <a:pt x="47" y="65"/>
                </a:lnTo>
                <a:lnTo>
                  <a:pt x="61" y="52"/>
                </a:lnTo>
                <a:lnTo>
                  <a:pt x="75" y="40"/>
                </a:lnTo>
                <a:lnTo>
                  <a:pt x="91" y="31"/>
                </a:lnTo>
                <a:lnTo>
                  <a:pt x="108" y="21"/>
                </a:lnTo>
                <a:lnTo>
                  <a:pt x="125" y="13"/>
                </a:lnTo>
                <a:lnTo>
                  <a:pt x="144" y="7"/>
                </a:lnTo>
                <a:lnTo>
                  <a:pt x="163" y="3"/>
                </a:lnTo>
                <a:lnTo>
                  <a:pt x="182" y="0"/>
                </a:lnTo>
                <a:lnTo>
                  <a:pt x="1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39" name="Google Shape;1039;p37"/>
          <p:cNvSpPr/>
          <p:nvPr/>
        </p:nvSpPr>
        <p:spPr>
          <a:xfrm>
            <a:off x="3093008" y="3912793"/>
            <a:ext cx="86080" cy="161724"/>
          </a:xfrm>
          <a:custGeom>
            <a:rect b="b" l="l" r="r" t="t"/>
            <a:pathLst>
              <a:path extrusionOk="0" h="366" w="196">
                <a:moveTo>
                  <a:pt x="117" y="347"/>
                </a:moveTo>
                <a:lnTo>
                  <a:pt x="122" y="341"/>
                </a:lnTo>
                <a:lnTo>
                  <a:pt x="114" y="337"/>
                </a:lnTo>
                <a:lnTo>
                  <a:pt x="107" y="332"/>
                </a:lnTo>
                <a:lnTo>
                  <a:pt x="80" y="360"/>
                </a:lnTo>
                <a:lnTo>
                  <a:pt x="85" y="366"/>
                </a:lnTo>
                <a:lnTo>
                  <a:pt x="60" y="325"/>
                </a:lnTo>
                <a:lnTo>
                  <a:pt x="67" y="306"/>
                </a:lnTo>
                <a:lnTo>
                  <a:pt x="47" y="251"/>
                </a:lnTo>
                <a:lnTo>
                  <a:pt x="30" y="199"/>
                </a:lnTo>
                <a:lnTo>
                  <a:pt x="21" y="175"/>
                </a:lnTo>
                <a:lnTo>
                  <a:pt x="16" y="151"/>
                </a:lnTo>
                <a:lnTo>
                  <a:pt x="10" y="129"/>
                </a:lnTo>
                <a:lnTo>
                  <a:pt x="6" y="108"/>
                </a:lnTo>
                <a:lnTo>
                  <a:pt x="3" y="89"/>
                </a:lnTo>
                <a:lnTo>
                  <a:pt x="1" y="70"/>
                </a:lnTo>
                <a:lnTo>
                  <a:pt x="0" y="54"/>
                </a:lnTo>
                <a:lnTo>
                  <a:pt x="1" y="40"/>
                </a:lnTo>
                <a:lnTo>
                  <a:pt x="5" y="27"/>
                </a:lnTo>
                <a:lnTo>
                  <a:pt x="9" y="16"/>
                </a:lnTo>
                <a:lnTo>
                  <a:pt x="12" y="12"/>
                </a:lnTo>
                <a:lnTo>
                  <a:pt x="14" y="7"/>
                </a:lnTo>
                <a:lnTo>
                  <a:pt x="19" y="3"/>
                </a:lnTo>
                <a:lnTo>
                  <a:pt x="23" y="0"/>
                </a:lnTo>
                <a:lnTo>
                  <a:pt x="33" y="24"/>
                </a:lnTo>
                <a:lnTo>
                  <a:pt x="44" y="50"/>
                </a:lnTo>
                <a:lnTo>
                  <a:pt x="54" y="75"/>
                </a:lnTo>
                <a:lnTo>
                  <a:pt x="65" y="101"/>
                </a:lnTo>
                <a:lnTo>
                  <a:pt x="74" y="127"/>
                </a:lnTo>
                <a:lnTo>
                  <a:pt x="85" y="152"/>
                </a:lnTo>
                <a:lnTo>
                  <a:pt x="95" y="178"/>
                </a:lnTo>
                <a:lnTo>
                  <a:pt x="106" y="204"/>
                </a:lnTo>
                <a:lnTo>
                  <a:pt x="185" y="2"/>
                </a:lnTo>
                <a:lnTo>
                  <a:pt x="189" y="14"/>
                </a:lnTo>
                <a:lnTo>
                  <a:pt x="193" y="26"/>
                </a:lnTo>
                <a:lnTo>
                  <a:pt x="195" y="40"/>
                </a:lnTo>
                <a:lnTo>
                  <a:pt x="196" y="54"/>
                </a:lnTo>
                <a:lnTo>
                  <a:pt x="196" y="69"/>
                </a:lnTo>
                <a:lnTo>
                  <a:pt x="195" y="85"/>
                </a:lnTo>
                <a:lnTo>
                  <a:pt x="194" y="102"/>
                </a:lnTo>
                <a:lnTo>
                  <a:pt x="190" y="121"/>
                </a:lnTo>
                <a:lnTo>
                  <a:pt x="187" y="138"/>
                </a:lnTo>
                <a:lnTo>
                  <a:pt x="182" y="158"/>
                </a:lnTo>
                <a:lnTo>
                  <a:pt x="176" y="178"/>
                </a:lnTo>
                <a:lnTo>
                  <a:pt x="170" y="198"/>
                </a:lnTo>
                <a:lnTo>
                  <a:pt x="156" y="240"/>
                </a:lnTo>
                <a:lnTo>
                  <a:pt x="139" y="285"/>
                </a:lnTo>
                <a:lnTo>
                  <a:pt x="145" y="297"/>
                </a:lnTo>
                <a:lnTo>
                  <a:pt x="149" y="309"/>
                </a:lnTo>
                <a:lnTo>
                  <a:pt x="155" y="300"/>
                </a:lnTo>
                <a:lnTo>
                  <a:pt x="117" y="34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0" name="Google Shape;1040;p37"/>
          <p:cNvSpPr/>
          <p:nvPr/>
        </p:nvSpPr>
        <p:spPr>
          <a:xfrm>
            <a:off x="3051273" y="4051040"/>
            <a:ext cx="182592" cy="125206"/>
          </a:xfrm>
          <a:custGeom>
            <a:rect b="b" l="l" r="r" t="t"/>
            <a:pathLst>
              <a:path extrusionOk="0" h="291" w="419">
                <a:moveTo>
                  <a:pt x="303" y="176"/>
                </a:moveTo>
                <a:lnTo>
                  <a:pt x="308" y="196"/>
                </a:lnTo>
                <a:lnTo>
                  <a:pt x="312" y="214"/>
                </a:lnTo>
                <a:lnTo>
                  <a:pt x="317" y="222"/>
                </a:lnTo>
                <a:lnTo>
                  <a:pt x="322" y="228"/>
                </a:lnTo>
                <a:lnTo>
                  <a:pt x="325" y="230"/>
                </a:lnTo>
                <a:lnTo>
                  <a:pt x="328" y="232"/>
                </a:lnTo>
                <a:lnTo>
                  <a:pt x="331" y="232"/>
                </a:lnTo>
                <a:lnTo>
                  <a:pt x="336" y="234"/>
                </a:lnTo>
                <a:lnTo>
                  <a:pt x="343" y="232"/>
                </a:lnTo>
                <a:lnTo>
                  <a:pt x="350" y="228"/>
                </a:lnTo>
                <a:lnTo>
                  <a:pt x="357" y="223"/>
                </a:lnTo>
                <a:lnTo>
                  <a:pt x="363" y="216"/>
                </a:lnTo>
                <a:lnTo>
                  <a:pt x="367" y="207"/>
                </a:lnTo>
                <a:lnTo>
                  <a:pt x="371" y="198"/>
                </a:lnTo>
                <a:lnTo>
                  <a:pt x="371" y="190"/>
                </a:lnTo>
                <a:lnTo>
                  <a:pt x="369" y="182"/>
                </a:lnTo>
                <a:lnTo>
                  <a:pt x="366" y="177"/>
                </a:lnTo>
                <a:lnTo>
                  <a:pt x="363" y="173"/>
                </a:lnTo>
                <a:lnTo>
                  <a:pt x="358" y="168"/>
                </a:lnTo>
                <a:lnTo>
                  <a:pt x="353" y="163"/>
                </a:lnTo>
                <a:lnTo>
                  <a:pt x="347" y="158"/>
                </a:lnTo>
                <a:lnTo>
                  <a:pt x="342" y="155"/>
                </a:lnTo>
                <a:lnTo>
                  <a:pt x="336" y="151"/>
                </a:lnTo>
                <a:lnTo>
                  <a:pt x="329" y="149"/>
                </a:lnTo>
                <a:lnTo>
                  <a:pt x="323" y="148"/>
                </a:lnTo>
                <a:lnTo>
                  <a:pt x="318" y="147"/>
                </a:lnTo>
                <a:lnTo>
                  <a:pt x="312" y="148"/>
                </a:lnTo>
                <a:lnTo>
                  <a:pt x="309" y="150"/>
                </a:lnTo>
                <a:lnTo>
                  <a:pt x="305" y="154"/>
                </a:lnTo>
                <a:lnTo>
                  <a:pt x="303" y="158"/>
                </a:lnTo>
                <a:lnTo>
                  <a:pt x="303" y="167"/>
                </a:lnTo>
                <a:lnTo>
                  <a:pt x="303" y="176"/>
                </a:lnTo>
                <a:close/>
                <a:moveTo>
                  <a:pt x="83" y="190"/>
                </a:moveTo>
                <a:lnTo>
                  <a:pt x="87" y="170"/>
                </a:lnTo>
                <a:lnTo>
                  <a:pt x="92" y="151"/>
                </a:lnTo>
                <a:lnTo>
                  <a:pt x="97" y="134"/>
                </a:lnTo>
                <a:lnTo>
                  <a:pt x="103" y="117"/>
                </a:lnTo>
                <a:lnTo>
                  <a:pt x="95" y="119"/>
                </a:lnTo>
                <a:lnTo>
                  <a:pt x="88" y="121"/>
                </a:lnTo>
                <a:lnTo>
                  <a:pt x="81" y="124"/>
                </a:lnTo>
                <a:lnTo>
                  <a:pt x="76" y="129"/>
                </a:lnTo>
                <a:lnTo>
                  <a:pt x="72" y="136"/>
                </a:lnTo>
                <a:lnTo>
                  <a:pt x="67" y="143"/>
                </a:lnTo>
                <a:lnTo>
                  <a:pt x="63" y="151"/>
                </a:lnTo>
                <a:lnTo>
                  <a:pt x="60" y="161"/>
                </a:lnTo>
                <a:lnTo>
                  <a:pt x="55" y="183"/>
                </a:lnTo>
                <a:lnTo>
                  <a:pt x="51" y="208"/>
                </a:lnTo>
                <a:lnTo>
                  <a:pt x="51" y="214"/>
                </a:lnTo>
                <a:lnTo>
                  <a:pt x="51" y="216"/>
                </a:lnTo>
                <a:lnTo>
                  <a:pt x="49" y="225"/>
                </a:lnTo>
                <a:lnTo>
                  <a:pt x="49" y="234"/>
                </a:lnTo>
                <a:lnTo>
                  <a:pt x="51" y="236"/>
                </a:lnTo>
                <a:lnTo>
                  <a:pt x="53" y="238"/>
                </a:lnTo>
                <a:lnTo>
                  <a:pt x="55" y="241"/>
                </a:lnTo>
                <a:lnTo>
                  <a:pt x="60" y="242"/>
                </a:lnTo>
                <a:lnTo>
                  <a:pt x="65" y="242"/>
                </a:lnTo>
                <a:lnTo>
                  <a:pt x="68" y="241"/>
                </a:lnTo>
                <a:lnTo>
                  <a:pt x="72" y="238"/>
                </a:lnTo>
                <a:lnTo>
                  <a:pt x="74" y="236"/>
                </a:lnTo>
                <a:lnTo>
                  <a:pt x="78" y="229"/>
                </a:lnTo>
                <a:lnTo>
                  <a:pt x="79" y="220"/>
                </a:lnTo>
                <a:lnTo>
                  <a:pt x="80" y="214"/>
                </a:lnTo>
                <a:lnTo>
                  <a:pt x="81" y="207"/>
                </a:lnTo>
                <a:lnTo>
                  <a:pt x="82" y="198"/>
                </a:lnTo>
                <a:lnTo>
                  <a:pt x="83" y="190"/>
                </a:lnTo>
                <a:lnTo>
                  <a:pt x="83" y="190"/>
                </a:lnTo>
                <a:close/>
                <a:moveTo>
                  <a:pt x="181" y="66"/>
                </a:moveTo>
                <a:lnTo>
                  <a:pt x="173" y="79"/>
                </a:lnTo>
                <a:lnTo>
                  <a:pt x="167" y="90"/>
                </a:lnTo>
                <a:lnTo>
                  <a:pt x="161" y="103"/>
                </a:lnTo>
                <a:lnTo>
                  <a:pt x="155" y="120"/>
                </a:lnTo>
                <a:lnTo>
                  <a:pt x="148" y="137"/>
                </a:lnTo>
                <a:lnTo>
                  <a:pt x="141" y="156"/>
                </a:lnTo>
                <a:lnTo>
                  <a:pt x="135" y="177"/>
                </a:lnTo>
                <a:lnTo>
                  <a:pt x="130" y="200"/>
                </a:lnTo>
                <a:lnTo>
                  <a:pt x="129" y="204"/>
                </a:lnTo>
                <a:lnTo>
                  <a:pt x="129" y="211"/>
                </a:lnTo>
                <a:lnTo>
                  <a:pt x="128" y="220"/>
                </a:lnTo>
                <a:lnTo>
                  <a:pt x="127" y="228"/>
                </a:lnTo>
                <a:lnTo>
                  <a:pt x="124" y="241"/>
                </a:lnTo>
                <a:lnTo>
                  <a:pt x="120" y="254"/>
                </a:lnTo>
                <a:lnTo>
                  <a:pt x="117" y="259"/>
                </a:lnTo>
                <a:lnTo>
                  <a:pt x="115" y="265"/>
                </a:lnTo>
                <a:lnTo>
                  <a:pt x="112" y="270"/>
                </a:lnTo>
                <a:lnTo>
                  <a:pt x="108" y="275"/>
                </a:lnTo>
                <a:lnTo>
                  <a:pt x="103" y="279"/>
                </a:lnTo>
                <a:lnTo>
                  <a:pt x="99" y="283"/>
                </a:lnTo>
                <a:lnTo>
                  <a:pt x="93" y="286"/>
                </a:lnTo>
                <a:lnTo>
                  <a:pt x="86" y="289"/>
                </a:lnTo>
                <a:lnTo>
                  <a:pt x="79" y="290"/>
                </a:lnTo>
                <a:lnTo>
                  <a:pt x="70" y="291"/>
                </a:lnTo>
                <a:lnTo>
                  <a:pt x="61" y="290"/>
                </a:lnTo>
                <a:lnTo>
                  <a:pt x="52" y="289"/>
                </a:lnTo>
                <a:lnTo>
                  <a:pt x="41" y="288"/>
                </a:lnTo>
                <a:lnTo>
                  <a:pt x="33" y="285"/>
                </a:lnTo>
                <a:lnTo>
                  <a:pt x="26" y="282"/>
                </a:lnTo>
                <a:lnTo>
                  <a:pt x="19" y="278"/>
                </a:lnTo>
                <a:lnTo>
                  <a:pt x="14" y="275"/>
                </a:lnTo>
                <a:lnTo>
                  <a:pt x="9" y="271"/>
                </a:lnTo>
                <a:lnTo>
                  <a:pt x="6" y="266"/>
                </a:lnTo>
                <a:lnTo>
                  <a:pt x="4" y="262"/>
                </a:lnTo>
                <a:lnTo>
                  <a:pt x="1" y="257"/>
                </a:lnTo>
                <a:lnTo>
                  <a:pt x="0" y="251"/>
                </a:lnTo>
                <a:lnTo>
                  <a:pt x="0" y="245"/>
                </a:lnTo>
                <a:lnTo>
                  <a:pt x="0" y="239"/>
                </a:lnTo>
                <a:lnTo>
                  <a:pt x="0" y="225"/>
                </a:lnTo>
                <a:lnTo>
                  <a:pt x="2" y="211"/>
                </a:lnTo>
                <a:lnTo>
                  <a:pt x="2" y="205"/>
                </a:lnTo>
                <a:lnTo>
                  <a:pt x="2" y="203"/>
                </a:lnTo>
                <a:lnTo>
                  <a:pt x="5" y="187"/>
                </a:lnTo>
                <a:lnTo>
                  <a:pt x="8" y="171"/>
                </a:lnTo>
                <a:lnTo>
                  <a:pt x="12" y="156"/>
                </a:lnTo>
                <a:lnTo>
                  <a:pt x="15" y="142"/>
                </a:lnTo>
                <a:lnTo>
                  <a:pt x="20" y="129"/>
                </a:lnTo>
                <a:lnTo>
                  <a:pt x="26" y="117"/>
                </a:lnTo>
                <a:lnTo>
                  <a:pt x="33" y="107"/>
                </a:lnTo>
                <a:lnTo>
                  <a:pt x="40" y="97"/>
                </a:lnTo>
                <a:lnTo>
                  <a:pt x="48" y="89"/>
                </a:lnTo>
                <a:lnTo>
                  <a:pt x="56" y="83"/>
                </a:lnTo>
                <a:lnTo>
                  <a:pt x="66" y="77"/>
                </a:lnTo>
                <a:lnTo>
                  <a:pt x="75" y="73"/>
                </a:lnTo>
                <a:lnTo>
                  <a:pt x="87" y="70"/>
                </a:lnTo>
                <a:lnTo>
                  <a:pt x="99" y="69"/>
                </a:lnTo>
                <a:lnTo>
                  <a:pt x="110" y="69"/>
                </a:lnTo>
                <a:lnTo>
                  <a:pt x="123" y="70"/>
                </a:lnTo>
                <a:lnTo>
                  <a:pt x="130" y="56"/>
                </a:lnTo>
                <a:lnTo>
                  <a:pt x="139" y="40"/>
                </a:lnTo>
                <a:lnTo>
                  <a:pt x="146" y="26"/>
                </a:lnTo>
                <a:lnTo>
                  <a:pt x="150" y="15"/>
                </a:lnTo>
                <a:lnTo>
                  <a:pt x="156" y="25"/>
                </a:lnTo>
                <a:lnTo>
                  <a:pt x="181" y="66"/>
                </a:lnTo>
                <a:close/>
                <a:moveTo>
                  <a:pt x="251" y="0"/>
                </a:moveTo>
                <a:lnTo>
                  <a:pt x="269" y="39"/>
                </a:lnTo>
                <a:lnTo>
                  <a:pt x="284" y="69"/>
                </a:lnTo>
                <a:lnTo>
                  <a:pt x="288" y="76"/>
                </a:lnTo>
                <a:lnTo>
                  <a:pt x="293" y="82"/>
                </a:lnTo>
                <a:lnTo>
                  <a:pt x="299" y="87"/>
                </a:lnTo>
                <a:lnTo>
                  <a:pt x="305" y="93"/>
                </a:lnTo>
                <a:lnTo>
                  <a:pt x="313" y="97"/>
                </a:lnTo>
                <a:lnTo>
                  <a:pt x="323" y="101"/>
                </a:lnTo>
                <a:lnTo>
                  <a:pt x="333" y="106"/>
                </a:lnTo>
                <a:lnTo>
                  <a:pt x="345" y="109"/>
                </a:lnTo>
                <a:lnTo>
                  <a:pt x="358" y="114"/>
                </a:lnTo>
                <a:lnTo>
                  <a:pt x="371" y="120"/>
                </a:lnTo>
                <a:lnTo>
                  <a:pt x="380" y="126"/>
                </a:lnTo>
                <a:lnTo>
                  <a:pt x="390" y="131"/>
                </a:lnTo>
                <a:lnTo>
                  <a:pt x="398" y="139"/>
                </a:lnTo>
                <a:lnTo>
                  <a:pt x="404" y="147"/>
                </a:lnTo>
                <a:lnTo>
                  <a:pt x="410" y="155"/>
                </a:lnTo>
                <a:lnTo>
                  <a:pt x="413" y="163"/>
                </a:lnTo>
                <a:lnTo>
                  <a:pt x="417" y="174"/>
                </a:lnTo>
                <a:lnTo>
                  <a:pt x="419" y="184"/>
                </a:lnTo>
                <a:lnTo>
                  <a:pt x="419" y="195"/>
                </a:lnTo>
                <a:lnTo>
                  <a:pt x="418" y="205"/>
                </a:lnTo>
                <a:lnTo>
                  <a:pt x="416" y="216"/>
                </a:lnTo>
                <a:lnTo>
                  <a:pt x="412" y="225"/>
                </a:lnTo>
                <a:lnTo>
                  <a:pt x="409" y="235"/>
                </a:lnTo>
                <a:lnTo>
                  <a:pt x="403" y="243"/>
                </a:lnTo>
                <a:lnTo>
                  <a:pt x="397" y="251"/>
                </a:lnTo>
                <a:lnTo>
                  <a:pt x="390" y="258"/>
                </a:lnTo>
                <a:lnTo>
                  <a:pt x="382" y="265"/>
                </a:lnTo>
                <a:lnTo>
                  <a:pt x="373" y="271"/>
                </a:lnTo>
                <a:lnTo>
                  <a:pt x="365" y="275"/>
                </a:lnTo>
                <a:lnTo>
                  <a:pt x="356" y="278"/>
                </a:lnTo>
                <a:lnTo>
                  <a:pt x="345" y="281"/>
                </a:lnTo>
                <a:lnTo>
                  <a:pt x="336" y="282"/>
                </a:lnTo>
                <a:lnTo>
                  <a:pt x="324" y="281"/>
                </a:lnTo>
                <a:lnTo>
                  <a:pt x="315" y="279"/>
                </a:lnTo>
                <a:lnTo>
                  <a:pt x="305" y="277"/>
                </a:lnTo>
                <a:lnTo>
                  <a:pt x="297" y="272"/>
                </a:lnTo>
                <a:lnTo>
                  <a:pt x="290" y="268"/>
                </a:lnTo>
                <a:lnTo>
                  <a:pt x="284" y="262"/>
                </a:lnTo>
                <a:lnTo>
                  <a:pt x="279" y="256"/>
                </a:lnTo>
                <a:lnTo>
                  <a:pt x="275" y="249"/>
                </a:lnTo>
                <a:lnTo>
                  <a:pt x="271" y="242"/>
                </a:lnTo>
                <a:lnTo>
                  <a:pt x="268" y="234"/>
                </a:lnTo>
                <a:lnTo>
                  <a:pt x="265" y="225"/>
                </a:lnTo>
                <a:lnTo>
                  <a:pt x="263" y="217"/>
                </a:lnTo>
                <a:lnTo>
                  <a:pt x="258" y="201"/>
                </a:lnTo>
                <a:lnTo>
                  <a:pt x="256" y="183"/>
                </a:lnTo>
                <a:lnTo>
                  <a:pt x="254" y="174"/>
                </a:lnTo>
                <a:lnTo>
                  <a:pt x="252" y="166"/>
                </a:lnTo>
                <a:lnTo>
                  <a:pt x="245" y="135"/>
                </a:lnTo>
                <a:lnTo>
                  <a:pt x="236" y="104"/>
                </a:lnTo>
                <a:lnTo>
                  <a:pt x="231" y="90"/>
                </a:lnTo>
                <a:lnTo>
                  <a:pt x="225" y="75"/>
                </a:lnTo>
                <a:lnTo>
                  <a:pt x="220" y="61"/>
                </a:lnTo>
                <a:lnTo>
                  <a:pt x="213" y="47"/>
                </a:lnTo>
                <a:lnTo>
                  <a:pt x="2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1" name="Google Shape;1041;p37"/>
          <p:cNvSpPr/>
          <p:nvPr/>
        </p:nvSpPr>
        <p:spPr>
          <a:xfrm>
            <a:off x="3416457" y="3946703"/>
            <a:ext cx="253021" cy="221719"/>
          </a:xfrm>
          <a:custGeom>
            <a:rect b="b" l="l" r="r" t="t"/>
            <a:pathLst>
              <a:path extrusionOk="0" h="510" w="584">
                <a:moveTo>
                  <a:pt x="308" y="285"/>
                </a:moveTo>
                <a:lnTo>
                  <a:pt x="303" y="286"/>
                </a:lnTo>
                <a:lnTo>
                  <a:pt x="298" y="287"/>
                </a:lnTo>
                <a:lnTo>
                  <a:pt x="294" y="291"/>
                </a:lnTo>
                <a:lnTo>
                  <a:pt x="290" y="294"/>
                </a:lnTo>
                <a:lnTo>
                  <a:pt x="288" y="298"/>
                </a:lnTo>
                <a:lnTo>
                  <a:pt x="286" y="304"/>
                </a:lnTo>
                <a:lnTo>
                  <a:pt x="284" y="309"/>
                </a:lnTo>
                <a:lnTo>
                  <a:pt x="284" y="315"/>
                </a:lnTo>
                <a:lnTo>
                  <a:pt x="284" y="321"/>
                </a:lnTo>
                <a:lnTo>
                  <a:pt x="286" y="327"/>
                </a:lnTo>
                <a:lnTo>
                  <a:pt x="288" y="332"/>
                </a:lnTo>
                <a:lnTo>
                  <a:pt x="290" y="336"/>
                </a:lnTo>
                <a:lnTo>
                  <a:pt x="294" y="340"/>
                </a:lnTo>
                <a:lnTo>
                  <a:pt x="298" y="342"/>
                </a:lnTo>
                <a:lnTo>
                  <a:pt x="303" y="345"/>
                </a:lnTo>
                <a:lnTo>
                  <a:pt x="308" y="345"/>
                </a:lnTo>
                <a:lnTo>
                  <a:pt x="313" y="345"/>
                </a:lnTo>
                <a:lnTo>
                  <a:pt x="316" y="342"/>
                </a:lnTo>
                <a:lnTo>
                  <a:pt x="321" y="340"/>
                </a:lnTo>
                <a:lnTo>
                  <a:pt x="324" y="336"/>
                </a:lnTo>
                <a:lnTo>
                  <a:pt x="327" y="332"/>
                </a:lnTo>
                <a:lnTo>
                  <a:pt x="329" y="327"/>
                </a:lnTo>
                <a:lnTo>
                  <a:pt x="330" y="321"/>
                </a:lnTo>
                <a:lnTo>
                  <a:pt x="330" y="315"/>
                </a:lnTo>
                <a:lnTo>
                  <a:pt x="330" y="309"/>
                </a:lnTo>
                <a:lnTo>
                  <a:pt x="329" y="304"/>
                </a:lnTo>
                <a:lnTo>
                  <a:pt x="327" y="298"/>
                </a:lnTo>
                <a:lnTo>
                  <a:pt x="324" y="294"/>
                </a:lnTo>
                <a:lnTo>
                  <a:pt x="321" y="291"/>
                </a:lnTo>
                <a:lnTo>
                  <a:pt x="316" y="287"/>
                </a:lnTo>
                <a:lnTo>
                  <a:pt x="313" y="286"/>
                </a:lnTo>
                <a:lnTo>
                  <a:pt x="308" y="285"/>
                </a:lnTo>
                <a:close/>
                <a:moveTo>
                  <a:pt x="140" y="52"/>
                </a:moveTo>
                <a:lnTo>
                  <a:pt x="127" y="55"/>
                </a:lnTo>
                <a:lnTo>
                  <a:pt x="115" y="59"/>
                </a:lnTo>
                <a:lnTo>
                  <a:pt x="106" y="65"/>
                </a:lnTo>
                <a:lnTo>
                  <a:pt x="98" y="72"/>
                </a:lnTo>
                <a:lnTo>
                  <a:pt x="91" y="81"/>
                </a:lnTo>
                <a:lnTo>
                  <a:pt x="84" y="90"/>
                </a:lnTo>
                <a:lnTo>
                  <a:pt x="78" y="99"/>
                </a:lnTo>
                <a:lnTo>
                  <a:pt x="73" y="109"/>
                </a:lnTo>
                <a:lnTo>
                  <a:pt x="70" y="119"/>
                </a:lnTo>
                <a:lnTo>
                  <a:pt x="67" y="130"/>
                </a:lnTo>
                <a:lnTo>
                  <a:pt x="65" y="142"/>
                </a:lnTo>
                <a:lnTo>
                  <a:pt x="64" y="153"/>
                </a:lnTo>
                <a:lnTo>
                  <a:pt x="64" y="165"/>
                </a:lnTo>
                <a:lnTo>
                  <a:pt x="65" y="177"/>
                </a:lnTo>
                <a:lnTo>
                  <a:pt x="66" y="189"/>
                </a:lnTo>
                <a:lnTo>
                  <a:pt x="70" y="200"/>
                </a:lnTo>
                <a:lnTo>
                  <a:pt x="72" y="212"/>
                </a:lnTo>
                <a:lnTo>
                  <a:pt x="77" y="224"/>
                </a:lnTo>
                <a:lnTo>
                  <a:pt x="79" y="198"/>
                </a:lnTo>
                <a:lnTo>
                  <a:pt x="84" y="173"/>
                </a:lnTo>
                <a:lnTo>
                  <a:pt x="89" y="151"/>
                </a:lnTo>
                <a:lnTo>
                  <a:pt x="97" y="129"/>
                </a:lnTo>
                <a:lnTo>
                  <a:pt x="105" y="108"/>
                </a:lnTo>
                <a:lnTo>
                  <a:pt x="115" y="88"/>
                </a:lnTo>
                <a:lnTo>
                  <a:pt x="127" y="69"/>
                </a:lnTo>
                <a:lnTo>
                  <a:pt x="140" y="52"/>
                </a:lnTo>
                <a:lnTo>
                  <a:pt x="140" y="52"/>
                </a:lnTo>
                <a:close/>
                <a:moveTo>
                  <a:pt x="81" y="268"/>
                </a:moveTo>
                <a:lnTo>
                  <a:pt x="93" y="288"/>
                </a:lnTo>
                <a:lnTo>
                  <a:pt x="107" y="308"/>
                </a:lnTo>
                <a:lnTo>
                  <a:pt x="122" y="326"/>
                </a:lnTo>
                <a:lnTo>
                  <a:pt x="138" y="341"/>
                </a:lnTo>
                <a:lnTo>
                  <a:pt x="156" y="358"/>
                </a:lnTo>
                <a:lnTo>
                  <a:pt x="178" y="373"/>
                </a:lnTo>
                <a:lnTo>
                  <a:pt x="197" y="388"/>
                </a:lnTo>
                <a:lnTo>
                  <a:pt x="219" y="402"/>
                </a:lnTo>
                <a:lnTo>
                  <a:pt x="237" y="416"/>
                </a:lnTo>
                <a:lnTo>
                  <a:pt x="256" y="429"/>
                </a:lnTo>
                <a:lnTo>
                  <a:pt x="275" y="443"/>
                </a:lnTo>
                <a:lnTo>
                  <a:pt x="293" y="457"/>
                </a:lnTo>
                <a:lnTo>
                  <a:pt x="309" y="443"/>
                </a:lnTo>
                <a:lnTo>
                  <a:pt x="328" y="429"/>
                </a:lnTo>
                <a:lnTo>
                  <a:pt x="347" y="416"/>
                </a:lnTo>
                <a:lnTo>
                  <a:pt x="366" y="402"/>
                </a:lnTo>
                <a:lnTo>
                  <a:pt x="386" y="388"/>
                </a:lnTo>
                <a:lnTo>
                  <a:pt x="408" y="373"/>
                </a:lnTo>
                <a:lnTo>
                  <a:pt x="428" y="358"/>
                </a:lnTo>
                <a:lnTo>
                  <a:pt x="446" y="341"/>
                </a:lnTo>
                <a:lnTo>
                  <a:pt x="456" y="333"/>
                </a:lnTo>
                <a:lnTo>
                  <a:pt x="464" y="324"/>
                </a:lnTo>
                <a:lnTo>
                  <a:pt x="472" y="314"/>
                </a:lnTo>
                <a:lnTo>
                  <a:pt x="480" y="304"/>
                </a:lnTo>
                <a:lnTo>
                  <a:pt x="489" y="293"/>
                </a:lnTo>
                <a:lnTo>
                  <a:pt x="496" y="281"/>
                </a:lnTo>
                <a:lnTo>
                  <a:pt x="503" y="270"/>
                </a:lnTo>
                <a:lnTo>
                  <a:pt x="509" y="258"/>
                </a:lnTo>
                <a:lnTo>
                  <a:pt x="504" y="247"/>
                </a:lnTo>
                <a:lnTo>
                  <a:pt x="497" y="237"/>
                </a:lnTo>
                <a:lnTo>
                  <a:pt x="493" y="233"/>
                </a:lnTo>
                <a:lnTo>
                  <a:pt x="487" y="230"/>
                </a:lnTo>
                <a:lnTo>
                  <a:pt x="482" y="227"/>
                </a:lnTo>
                <a:lnTo>
                  <a:pt x="474" y="227"/>
                </a:lnTo>
                <a:lnTo>
                  <a:pt x="469" y="230"/>
                </a:lnTo>
                <a:lnTo>
                  <a:pt x="464" y="233"/>
                </a:lnTo>
                <a:lnTo>
                  <a:pt x="459" y="239"/>
                </a:lnTo>
                <a:lnTo>
                  <a:pt x="456" y="246"/>
                </a:lnTo>
                <a:lnTo>
                  <a:pt x="451" y="263"/>
                </a:lnTo>
                <a:lnTo>
                  <a:pt x="446" y="282"/>
                </a:lnTo>
                <a:lnTo>
                  <a:pt x="442" y="301"/>
                </a:lnTo>
                <a:lnTo>
                  <a:pt x="437" y="318"/>
                </a:lnTo>
                <a:lnTo>
                  <a:pt x="433" y="324"/>
                </a:lnTo>
                <a:lnTo>
                  <a:pt x="429" y="328"/>
                </a:lnTo>
                <a:lnTo>
                  <a:pt x="426" y="331"/>
                </a:lnTo>
                <a:lnTo>
                  <a:pt x="424" y="332"/>
                </a:lnTo>
                <a:lnTo>
                  <a:pt x="420" y="332"/>
                </a:lnTo>
                <a:lnTo>
                  <a:pt x="418" y="332"/>
                </a:lnTo>
                <a:lnTo>
                  <a:pt x="412" y="331"/>
                </a:lnTo>
                <a:lnTo>
                  <a:pt x="408" y="327"/>
                </a:lnTo>
                <a:lnTo>
                  <a:pt x="403" y="322"/>
                </a:lnTo>
                <a:lnTo>
                  <a:pt x="399" y="316"/>
                </a:lnTo>
                <a:lnTo>
                  <a:pt x="395" y="301"/>
                </a:lnTo>
                <a:lnTo>
                  <a:pt x="391" y="282"/>
                </a:lnTo>
                <a:lnTo>
                  <a:pt x="388" y="264"/>
                </a:lnTo>
                <a:lnTo>
                  <a:pt x="385" y="246"/>
                </a:lnTo>
                <a:lnTo>
                  <a:pt x="383" y="237"/>
                </a:lnTo>
                <a:lnTo>
                  <a:pt x="382" y="230"/>
                </a:lnTo>
                <a:lnTo>
                  <a:pt x="378" y="224"/>
                </a:lnTo>
                <a:lnTo>
                  <a:pt x="376" y="219"/>
                </a:lnTo>
                <a:lnTo>
                  <a:pt x="372" y="216"/>
                </a:lnTo>
                <a:lnTo>
                  <a:pt x="369" y="214"/>
                </a:lnTo>
                <a:lnTo>
                  <a:pt x="365" y="216"/>
                </a:lnTo>
                <a:lnTo>
                  <a:pt x="363" y="218"/>
                </a:lnTo>
                <a:lnTo>
                  <a:pt x="356" y="225"/>
                </a:lnTo>
                <a:lnTo>
                  <a:pt x="350" y="237"/>
                </a:lnTo>
                <a:lnTo>
                  <a:pt x="342" y="248"/>
                </a:lnTo>
                <a:lnTo>
                  <a:pt x="332" y="260"/>
                </a:lnTo>
                <a:lnTo>
                  <a:pt x="327" y="265"/>
                </a:lnTo>
                <a:lnTo>
                  <a:pt x="321" y="268"/>
                </a:lnTo>
                <a:lnTo>
                  <a:pt x="315" y="270"/>
                </a:lnTo>
                <a:lnTo>
                  <a:pt x="308" y="271"/>
                </a:lnTo>
                <a:lnTo>
                  <a:pt x="301" y="270"/>
                </a:lnTo>
                <a:lnTo>
                  <a:pt x="295" y="268"/>
                </a:lnTo>
                <a:lnTo>
                  <a:pt x="289" y="265"/>
                </a:lnTo>
                <a:lnTo>
                  <a:pt x="286" y="261"/>
                </a:lnTo>
                <a:lnTo>
                  <a:pt x="278" y="253"/>
                </a:lnTo>
                <a:lnTo>
                  <a:pt x="274" y="241"/>
                </a:lnTo>
                <a:lnTo>
                  <a:pt x="269" y="231"/>
                </a:lnTo>
                <a:lnTo>
                  <a:pt x="264" y="220"/>
                </a:lnTo>
                <a:lnTo>
                  <a:pt x="261" y="216"/>
                </a:lnTo>
                <a:lnTo>
                  <a:pt x="257" y="211"/>
                </a:lnTo>
                <a:lnTo>
                  <a:pt x="253" y="207"/>
                </a:lnTo>
                <a:lnTo>
                  <a:pt x="248" y="204"/>
                </a:lnTo>
                <a:lnTo>
                  <a:pt x="243" y="203"/>
                </a:lnTo>
                <a:lnTo>
                  <a:pt x="239" y="204"/>
                </a:lnTo>
                <a:lnTo>
                  <a:pt x="234" y="207"/>
                </a:lnTo>
                <a:lnTo>
                  <a:pt x="232" y="212"/>
                </a:lnTo>
                <a:lnTo>
                  <a:pt x="226" y="225"/>
                </a:lnTo>
                <a:lnTo>
                  <a:pt x="220" y="240"/>
                </a:lnTo>
                <a:lnTo>
                  <a:pt x="215" y="258"/>
                </a:lnTo>
                <a:lnTo>
                  <a:pt x="209" y="274"/>
                </a:lnTo>
                <a:lnTo>
                  <a:pt x="206" y="280"/>
                </a:lnTo>
                <a:lnTo>
                  <a:pt x="201" y="286"/>
                </a:lnTo>
                <a:lnTo>
                  <a:pt x="196" y="291"/>
                </a:lnTo>
                <a:lnTo>
                  <a:pt x="190" y="293"/>
                </a:lnTo>
                <a:lnTo>
                  <a:pt x="185" y="294"/>
                </a:lnTo>
                <a:lnTo>
                  <a:pt x="180" y="294"/>
                </a:lnTo>
                <a:lnTo>
                  <a:pt x="174" y="293"/>
                </a:lnTo>
                <a:lnTo>
                  <a:pt x="170" y="291"/>
                </a:lnTo>
                <a:lnTo>
                  <a:pt x="162" y="285"/>
                </a:lnTo>
                <a:lnTo>
                  <a:pt x="155" y="275"/>
                </a:lnTo>
                <a:lnTo>
                  <a:pt x="143" y="257"/>
                </a:lnTo>
                <a:lnTo>
                  <a:pt x="132" y="241"/>
                </a:lnTo>
                <a:lnTo>
                  <a:pt x="129" y="239"/>
                </a:lnTo>
                <a:lnTo>
                  <a:pt x="127" y="238"/>
                </a:lnTo>
                <a:lnTo>
                  <a:pt x="124" y="239"/>
                </a:lnTo>
                <a:lnTo>
                  <a:pt x="121" y="239"/>
                </a:lnTo>
                <a:lnTo>
                  <a:pt x="115" y="244"/>
                </a:lnTo>
                <a:lnTo>
                  <a:pt x="109" y="248"/>
                </a:lnTo>
                <a:lnTo>
                  <a:pt x="102" y="255"/>
                </a:lnTo>
                <a:lnTo>
                  <a:pt x="95" y="261"/>
                </a:lnTo>
                <a:lnTo>
                  <a:pt x="88" y="266"/>
                </a:lnTo>
                <a:lnTo>
                  <a:pt x="81" y="268"/>
                </a:lnTo>
                <a:lnTo>
                  <a:pt x="81" y="268"/>
                </a:lnTo>
                <a:close/>
                <a:moveTo>
                  <a:pt x="274" y="510"/>
                </a:moveTo>
                <a:lnTo>
                  <a:pt x="255" y="494"/>
                </a:lnTo>
                <a:lnTo>
                  <a:pt x="234" y="476"/>
                </a:lnTo>
                <a:lnTo>
                  <a:pt x="212" y="460"/>
                </a:lnTo>
                <a:lnTo>
                  <a:pt x="189" y="443"/>
                </a:lnTo>
                <a:lnTo>
                  <a:pt x="167" y="428"/>
                </a:lnTo>
                <a:lnTo>
                  <a:pt x="146" y="413"/>
                </a:lnTo>
                <a:lnTo>
                  <a:pt x="125" y="396"/>
                </a:lnTo>
                <a:lnTo>
                  <a:pt x="104" y="379"/>
                </a:lnTo>
                <a:lnTo>
                  <a:pt x="87" y="362"/>
                </a:lnTo>
                <a:lnTo>
                  <a:pt x="72" y="345"/>
                </a:lnTo>
                <a:lnTo>
                  <a:pt x="57" y="325"/>
                </a:lnTo>
                <a:lnTo>
                  <a:pt x="43" y="304"/>
                </a:lnTo>
                <a:lnTo>
                  <a:pt x="31" y="281"/>
                </a:lnTo>
                <a:lnTo>
                  <a:pt x="20" y="258"/>
                </a:lnTo>
                <a:lnTo>
                  <a:pt x="12" y="234"/>
                </a:lnTo>
                <a:lnTo>
                  <a:pt x="5" y="210"/>
                </a:lnTo>
                <a:lnTo>
                  <a:pt x="1" y="190"/>
                </a:lnTo>
                <a:lnTo>
                  <a:pt x="0" y="169"/>
                </a:lnTo>
                <a:lnTo>
                  <a:pt x="0" y="147"/>
                </a:lnTo>
                <a:lnTo>
                  <a:pt x="4" y="126"/>
                </a:lnTo>
                <a:lnTo>
                  <a:pt x="6" y="117"/>
                </a:lnTo>
                <a:lnTo>
                  <a:pt x="8" y="108"/>
                </a:lnTo>
                <a:lnTo>
                  <a:pt x="12" y="97"/>
                </a:lnTo>
                <a:lnTo>
                  <a:pt x="17" y="88"/>
                </a:lnTo>
                <a:lnTo>
                  <a:pt x="21" y="78"/>
                </a:lnTo>
                <a:lnTo>
                  <a:pt x="27" y="70"/>
                </a:lnTo>
                <a:lnTo>
                  <a:pt x="33" y="61"/>
                </a:lnTo>
                <a:lnTo>
                  <a:pt x="40" y="52"/>
                </a:lnTo>
                <a:lnTo>
                  <a:pt x="48" y="44"/>
                </a:lnTo>
                <a:lnTo>
                  <a:pt x="55" y="37"/>
                </a:lnTo>
                <a:lnTo>
                  <a:pt x="67" y="29"/>
                </a:lnTo>
                <a:lnTo>
                  <a:pt x="79" y="21"/>
                </a:lnTo>
                <a:lnTo>
                  <a:pt x="92" y="14"/>
                </a:lnTo>
                <a:lnTo>
                  <a:pt x="106" y="9"/>
                </a:lnTo>
                <a:lnTo>
                  <a:pt x="120" y="4"/>
                </a:lnTo>
                <a:lnTo>
                  <a:pt x="134" y="2"/>
                </a:lnTo>
                <a:lnTo>
                  <a:pt x="149" y="0"/>
                </a:lnTo>
                <a:lnTo>
                  <a:pt x="165" y="0"/>
                </a:lnTo>
                <a:lnTo>
                  <a:pt x="180" y="1"/>
                </a:lnTo>
                <a:lnTo>
                  <a:pt x="195" y="4"/>
                </a:lnTo>
                <a:lnTo>
                  <a:pt x="210" y="8"/>
                </a:lnTo>
                <a:lnTo>
                  <a:pt x="226" y="14"/>
                </a:lnTo>
                <a:lnTo>
                  <a:pt x="241" y="21"/>
                </a:lnTo>
                <a:lnTo>
                  <a:pt x="256" y="29"/>
                </a:lnTo>
                <a:lnTo>
                  <a:pt x="271" y="39"/>
                </a:lnTo>
                <a:lnTo>
                  <a:pt x="287" y="51"/>
                </a:lnTo>
                <a:lnTo>
                  <a:pt x="289" y="55"/>
                </a:lnTo>
                <a:lnTo>
                  <a:pt x="293" y="57"/>
                </a:lnTo>
                <a:lnTo>
                  <a:pt x="295" y="55"/>
                </a:lnTo>
                <a:lnTo>
                  <a:pt x="298" y="51"/>
                </a:lnTo>
                <a:lnTo>
                  <a:pt x="313" y="39"/>
                </a:lnTo>
                <a:lnTo>
                  <a:pt x="328" y="29"/>
                </a:lnTo>
                <a:lnTo>
                  <a:pt x="343" y="21"/>
                </a:lnTo>
                <a:lnTo>
                  <a:pt x="358" y="14"/>
                </a:lnTo>
                <a:lnTo>
                  <a:pt x="374" y="8"/>
                </a:lnTo>
                <a:lnTo>
                  <a:pt x="389" y="4"/>
                </a:lnTo>
                <a:lnTo>
                  <a:pt x="404" y="1"/>
                </a:lnTo>
                <a:lnTo>
                  <a:pt x="419" y="0"/>
                </a:lnTo>
                <a:lnTo>
                  <a:pt x="435" y="0"/>
                </a:lnTo>
                <a:lnTo>
                  <a:pt x="450" y="2"/>
                </a:lnTo>
                <a:lnTo>
                  <a:pt x="465" y="4"/>
                </a:lnTo>
                <a:lnTo>
                  <a:pt x="479" y="9"/>
                </a:lnTo>
                <a:lnTo>
                  <a:pt x="492" y="14"/>
                </a:lnTo>
                <a:lnTo>
                  <a:pt x="505" y="21"/>
                </a:lnTo>
                <a:lnTo>
                  <a:pt x="517" y="29"/>
                </a:lnTo>
                <a:lnTo>
                  <a:pt x="528" y="37"/>
                </a:lnTo>
                <a:lnTo>
                  <a:pt x="537" y="44"/>
                </a:lnTo>
                <a:lnTo>
                  <a:pt x="544" y="52"/>
                </a:lnTo>
                <a:lnTo>
                  <a:pt x="551" y="61"/>
                </a:lnTo>
                <a:lnTo>
                  <a:pt x="557" y="70"/>
                </a:lnTo>
                <a:lnTo>
                  <a:pt x="563" y="78"/>
                </a:lnTo>
                <a:lnTo>
                  <a:pt x="567" y="88"/>
                </a:lnTo>
                <a:lnTo>
                  <a:pt x="572" y="97"/>
                </a:lnTo>
                <a:lnTo>
                  <a:pt x="575" y="108"/>
                </a:lnTo>
                <a:lnTo>
                  <a:pt x="578" y="117"/>
                </a:lnTo>
                <a:lnTo>
                  <a:pt x="580" y="126"/>
                </a:lnTo>
                <a:lnTo>
                  <a:pt x="584" y="147"/>
                </a:lnTo>
                <a:lnTo>
                  <a:pt x="584" y="169"/>
                </a:lnTo>
                <a:lnTo>
                  <a:pt x="582" y="190"/>
                </a:lnTo>
                <a:lnTo>
                  <a:pt x="579" y="210"/>
                </a:lnTo>
                <a:lnTo>
                  <a:pt x="573" y="234"/>
                </a:lnTo>
                <a:lnTo>
                  <a:pt x="565" y="258"/>
                </a:lnTo>
                <a:lnTo>
                  <a:pt x="554" y="281"/>
                </a:lnTo>
                <a:lnTo>
                  <a:pt x="541" y="304"/>
                </a:lnTo>
                <a:lnTo>
                  <a:pt x="527" y="325"/>
                </a:lnTo>
                <a:lnTo>
                  <a:pt x="513" y="345"/>
                </a:lnTo>
                <a:lnTo>
                  <a:pt x="497" y="362"/>
                </a:lnTo>
                <a:lnTo>
                  <a:pt x="480" y="379"/>
                </a:lnTo>
                <a:lnTo>
                  <a:pt x="459" y="396"/>
                </a:lnTo>
                <a:lnTo>
                  <a:pt x="438" y="413"/>
                </a:lnTo>
                <a:lnTo>
                  <a:pt x="417" y="428"/>
                </a:lnTo>
                <a:lnTo>
                  <a:pt x="395" y="443"/>
                </a:lnTo>
                <a:lnTo>
                  <a:pt x="372" y="460"/>
                </a:lnTo>
                <a:lnTo>
                  <a:pt x="350" y="476"/>
                </a:lnTo>
                <a:lnTo>
                  <a:pt x="329" y="494"/>
                </a:lnTo>
                <a:lnTo>
                  <a:pt x="310" y="510"/>
                </a:lnTo>
                <a:lnTo>
                  <a:pt x="274" y="5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2" name="Google Shape;1042;p37"/>
          <p:cNvSpPr/>
          <p:nvPr/>
        </p:nvSpPr>
        <p:spPr>
          <a:xfrm>
            <a:off x="3815550" y="4069300"/>
            <a:ext cx="276496" cy="70429"/>
          </a:xfrm>
          <a:custGeom>
            <a:rect b="b" l="l" r="r" t="t"/>
            <a:pathLst>
              <a:path extrusionOk="0" h="163" w="635">
                <a:moveTo>
                  <a:pt x="519" y="0"/>
                </a:moveTo>
                <a:lnTo>
                  <a:pt x="530" y="0"/>
                </a:lnTo>
                <a:lnTo>
                  <a:pt x="563" y="0"/>
                </a:lnTo>
                <a:lnTo>
                  <a:pt x="609" y="0"/>
                </a:lnTo>
                <a:lnTo>
                  <a:pt x="635" y="0"/>
                </a:lnTo>
                <a:lnTo>
                  <a:pt x="596" y="86"/>
                </a:lnTo>
                <a:lnTo>
                  <a:pt x="635" y="116"/>
                </a:lnTo>
                <a:lnTo>
                  <a:pt x="541" y="116"/>
                </a:lnTo>
                <a:lnTo>
                  <a:pt x="541" y="163"/>
                </a:lnTo>
                <a:lnTo>
                  <a:pt x="522" y="163"/>
                </a:lnTo>
                <a:lnTo>
                  <a:pt x="448" y="163"/>
                </a:lnTo>
                <a:lnTo>
                  <a:pt x="414" y="163"/>
                </a:lnTo>
                <a:lnTo>
                  <a:pt x="380" y="163"/>
                </a:lnTo>
                <a:lnTo>
                  <a:pt x="346" y="163"/>
                </a:lnTo>
                <a:lnTo>
                  <a:pt x="312" y="163"/>
                </a:lnTo>
                <a:lnTo>
                  <a:pt x="278" y="163"/>
                </a:lnTo>
                <a:lnTo>
                  <a:pt x="244" y="163"/>
                </a:lnTo>
                <a:lnTo>
                  <a:pt x="210" y="163"/>
                </a:lnTo>
                <a:lnTo>
                  <a:pt x="176" y="163"/>
                </a:lnTo>
                <a:lnTo>
                  <a:pt x="118" y="163"/>
                </a:lnTo>
                <a:lnTo>
                  <a:pt x="84" y="163"/>
                </a:lnTo>
                <a:lnTo>
                  <a:pt x="84" y="116"/>
                </a:lnTo>
                <a:lnTo>
                  <a:pt x="0" y="116"/>
                </a:lnTo>
                <a:lnTo>
                  <a:pt x="40" y="86"/>
                </a:lnTo>
                <a:lnTo>
                  <a:pt x="0" y="0"/>
                </a:lnTo>
                <a:lnTo>
                  <a:pt x="23" y="0"/>
                </a:lnTo>
                <a:lnTo>
                  <a:pt x="63" y="0"/>
                </a:lnTo>
                <a:lnTo>
                  <a:pt x="94" y="0"/>
                </a:lnTo>
                <a:lnTo>
                  <a:pt x="105" y="0"/>
                </a:lnTo>
                <a:lnTo>
                  <a:pt x="135" y="0"/>
                </a:lnTo>
                <a:lnTo>
                  <a:pt x="142" y="0"/>
                </a:lnTo>
                <a:lnTo>
                  <a:pt x="158" y="0"/>
                </a:lnTo>
                <a:lnTo>
                  <a:pt x="158" y="27"/>
                </a:lnTo>
                <a:lnTo>
                  <a:pt x="466" y="27"/>
                </a:lnTo>
                <a:lnTo>
                  <a:pt x="466" y="0"/>
                </a:lnTo>
                <a:lnTo>
                  <a:pt x="481" y="0"/>
                </a:lnTo>
                <a:lnTo>
                  <a:pt x="488" y="0"/>
                </a:lnTo>
                <a:lnTo>
                  <a:pt x="519" y="0"/>
                </a:lnTo>
                <a:close/>
                <a:moveTo>
                  <a:pt x="540" y="27"/>
                </a:moveTo>
                <a:lnTo>
                  <a:pt x="541" y="27"/>
                </a:lnTo>
                <a:lnTo>
                  <a:pt x="541" y="102"/>
                </a:lnTo>
                <a:lnTo>
                  <a:pt x="588" y="102"/>
                </a:lnTo>
                <a:lnTo>
                  <a:pt x="575" y="90"/>
                </a:lnTo>
                <a:lnTo>
                  <a:pt x="608" y="17"/>
                </a:lnTo>
                <a:lnTo>
                  <a:pt x="522" y="17"/>
                </a:lnTo>
                <a:lnTo>
                  <a:pt x="540" y="27"/>
                </a:lnTo>
                <a:close/>
                <a:moveTo>
                  <a:pt x="84" y="102"/>
                </a:moveTo>
                <a:lnTo>
                  <a:pt x="84" y="27"/>
                </a:lnTo>
                <a:lnTo>
                  <a:pt x="101" y="17"/>
                </a:lnTo>
                <a:lnTo>
                  <a:pt x="98" y="17"/>
                </a:lnTo>
                <a:lnTo>
                  <a:pt x="70" y="17"/>
                </a:lnTo>
                <a:lnTo>
                  <a:pt x="28" y="17"/>
                </a:lnTo>
                <a:lnTo>
                  <a:pt x="61" y="90"/>
                </a:lnTo>
                <a:lnTo>
                  <a:pt x="48" y="102"/>
                </a:lnTo>
                <a:lnTo>
                  <a:pt x="84" y="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3" name="Google Shape;1043;p37"/>
          <p:cNvSpPr/>
          <p:nvPr/>
        </p:nvSpPr>
        <p:spPr>
          <a:xfrm>
            <a:off x="3836418" y="3931052"/>
            <a:ext cx="234761" cy="234761"/>
          </a:xfrm>
          <a:custGeom>
            <a:rect b="b" l="l" r="r" t="t"/>
            <a:pathLst>
              <a:path extrusionOk="0" h="545" w="542">
                <a:moveTo>
                  <a:pt x="490" y="311"/>
                </a:moveTo>
                <a:lnTo>
                  <a:pt x="535" y="311"/>
                </a:lnTo>
                <a:lnTo>
                  <a:pt x="542" y="305"/>
                </a:lnTo>
                <a:lnTo>
                  <a:pt x="515" y="274"/>
                </a:lnTo>
                <a:lnTo>
                  <a:pt x="540" y="240"/>
                </a:lnTo>
                <a:lnTo>
                  <a:pt x="510" y="215"/>
                </a:lnTo>
                <a:lnTo>
                  <a:pt x="525" y="176"/>
                </a:lnTo>
                <a:lnTo>
                  <a:pt x="488" y="160"/>
                </a:lnTo>
                <a:lnTo>
                  <a:pt x="494" y="118"/>
                </a:lnTo>
                <a:lnTo>
                  <a:pt x="456" y="111"/>
                </a:lnTo>
                <a:lnTo>
                  <a:pt x="451" y="68"/>
                </a:lnTo>
                <a:lnTo>
                  <a:pt x="411" y="72"/>
                </a:lnTo>
                <a:lnTo>
                  <a:pt x="397" y="32"/>
                </a:lnTo>
                <a:lnTo>
                  <a:pt x="359" y="44"/>
                </a:lnTo>
                <a:lnTo>
                  <a:pt x="336" y="8"/>
                </a:lnTo>
                <a:lnTo>
                  <a:pt x="302" y="30"/>
                </a:lnTo>
                <a:lnTo>
                  <a:pt x="270" y="0"/>
                </a:lnTo>
                <a:lnTo>
                  <a:pt x="243" y="28"/>
                </a:lnTo>
                <a:lnTo>
                  <a:pt x="206" y="8"/>
                </a:lnTo>
                <a:lnTo>
                  <a:pt x="186" y="42"/>
                </a:lnTo>
                <a:lnTo>
                  <a:pt x="144" y="32"/>
                </a:lnTo>
                <a:lnTo>
                  <a:pt x="133" y="69"/>
                </a:lnTo>
                <a:lnTo>
                  <a:pt x="90" y="68"/>
                </a:lnTo>
                <a:lnTo>
                  <a:pt x="88" y="108"/>
                </a:lnTo>
                <a:lnTo>
                  <a:pt x="47" y="118"/>
                </a:lnTo>
                <a:lnTo>
                  <a:pt x="54" y="156"/>
                </a:lnTo>
                <a:lnTo>
                  <a:pt x="17" y="176"/>
                </a:lnTo>
                <a:lnTo>
                  <a:pt x="33" y="211"/>
                </a:lnTo>
                <a:lnTo>
                  <a:pt x="0" y="240"/>
                </a:lnTo>
                <a:lnTo>
                  <a:pt x="25" y="270"/>
                </a:lnTo>
                <a:lnTo>
                  <a:pt x="0" y="305"/>
                </a:lnTo>
                <a:lnTo>
                  <a:pt x="8" y="311"/>
                </a:lnTo>
                <a:lnTo>
                  <a:pt x="49" y="311"/>
                </a:lnTo>
                <a:lnTo>
                  <a:pt x="48" y="302"/>
                </a:lnTo>
                <a:lnTo>
                  <a:pt x="47" y="292"/>
                </a:lnTo>
                <a:lnTo>
                  <a:pt x="47" y="283"/>
                </a:lnTo>
                <a:lnTo>
                  <a:pt x="47" y="273"/>
                </a:lnTo>
                <a:lnTo>
                  <a:pt x="48" y="250"/>
                </a:lnTo>
                <a:lnTo>
                  <a:pt x="52" y="228"/>
                </a:lnTo>
                <a:lnTo>
                  <a:pt x="56" y="207"/>
                </a:lnTo>
                <a:lnTo>
                  <a:pt x="65" y="186"/>
                </a:lnTo>
                <a:lnTo>
                  <a:pt x="74" y="167"/>
                </a:lnTo>
                <a:lnTo>
                  <a:pt x="85" y="148"/>
                </a:lnTo>
                <a:lnTo>
                  <a:pt x="98" y="130"/>
                </a:lnTo>
                <a:lnTo>
                  <a:pt x="112" y="115"/>
                </a:lnTo>
                <a:lnTo>
                  <a:pt x="128" y="101"/>
                </a:lnTo>
                <a:lnTo>
                  <a:pt x="146" y="88"/>
                </a:lnTo>
                <a:lnTo>
                  <a:pt x="163" y="76"/>
                </a:lnTo>
                <a:lnTo>
                  <a:pt x="183" y="67"/>
                </a:lnTo>
                <a:lnTo>
                  <a:pt x="203" y="60"/>
                </a:lnTo>
                <a:lnTo>
                  <a:pt x="225" y="54"/>
                </a:lnTo>
                <a:lnTo>
                  <a:pt x="247" y="51"/>
                </a:lnTo>
                <a:lnTo>
                  <a:pt x="270" y="49"/>
                </a:lnTo>
                <a:lnTo>
                  <a:pt x="292" y="51"/>
                </a:lnTo>
                <a:lnTo>
                  <a:pt x="315" y="54"/>
                </a:lnTo>
                <a:lnTo>
                  <a:pt x="336" y="60"/>
                </a:lnTo>
                <a:lnTo>
                  <a:pt x="357" y="67"/>
                </a:lnTo>
                <a:lnTo>
                  <a:pt x="376" y="76"/>
                </a:lnTo>
                <a:lnTo>
                  <a:pt x="394" y="88"/>
                </a:lnTo>
                <a:lnTo>
                  <a:pt x="412" y="101"/>
                </a:lnTo>
                <a:lnTo>
                  <a:pt x="427" y="115"/>
                </a:lnTo>
                <a:lnTo>
                  <a:pt x="443" y="130"/>
                </a:lnTo>
                <a:lnTo>
                  <a:pt x="454" y="148"/>
                </a:lnTo>
                <a:lnTo>
                  <a:pt x="466" y="167"/>
                </a:lnTo>
                <a:lnTo>
                  <a:pt x="475" y="186"/>
                </a:lnTo>
                <a:lnTo>
                  <a:pt x="483" y="207"/>
                </a:lnTo>
                <a:lnTo>
                  <a:pt x="488" y="228"/>
                </a:lnTo>
                <a:lnTo>
                  <a:pt x="492" y="250"/>
                </a:lnTo>
                <a:lnTo>
                  <a:pt x="493" y="273"/>
                </a:lnTo>
                <a:lnTo>
                  <a:pt x="493" y="283"/>
                </a:lnTo>
                <a:lnTo>
                  <a:pt x="492" y="292"/>
                </a:lnTo>
                <a:lnTo>
                  <a:pt x="491" y="302"/>
                </a:lnTo>
                <a:lnTo>
                  <a:pt x="490" y="311"/>
                </a:lnTo>
                <a:close/>
                <a:moveTo>
                  <a:pt x="270" y="60"/>
                </a:moveTo>
                <a:lnTo>
                  <a:pt x="291" y="61"/>
                </a:lnTo>
                <a:lnTo>
                  <a:pt x="312" y="65"/>
                </a:lnTo>
                <a:lnTo>
                  <a:pt x="333" y="71"/>
                </a:lnTo>
                <a:lnTo>
                  <a:pt x="352" y="78"/>
                </a:lnTo>
                <a:lnTo>
                  <a:pt x="371" y="86"/>
                </a:lnTo>
                <a:lnTo>
                  <a:pt x="389" y="96"/>
                </a:lnTo>
                <a:lnTo>
                  <a:pt x="405" y="109"/>
                </a:lnTo>
                <a:lnTo>
                  <a:pt x="420" y="122"/>
                </a:lnTo>
                <a:lnTo>
                  <a:pt x="433" y="138"/>
                </a:lnTo>
                <a:lnTo>
                  <a:pt x="446" y="154"/>
                </a:lnTo>
                <a:lnTo>
                  <a:pt x="457" y="172"/>
                </a:lnTo>
                <a:lnTo>
                  <a:pt x="466" y="190"/>
                </a:lnTo>
                <a:lnTo>
                  <a:pt x="473" y="210"/>
                </a:lnTo>
                <a:lnTo>
                  <a:pt x="478" y="230"/>
                </a:lnTo>
                <a:lnTo>
                  <a:pt x="481" y="251"/>
                </a:lnTo>
                <a:lnTo>
                  <a:pt x="483" y="273"/>
                </a:lnTo>
                <a:lnTo>
                  <a:pt x="483" y="283"/>
                </a:lnTo>
                <a:lnTo>
                  <a:pt x="481" y="292"/>
                </a:lnTo>
                <a:lnTo>
                  <a:pt x="480" y="302"/>
                </a:lnTo>
                <a:lnTo>
                  <a:pt x="479" y="311"/>
                </a:lnTo>
                <a:lnTo>
                  <a:pt x="448" y="311"/>
                </a:lnTo>
                <a:lnTo>
                  <a:pt x="451" y="302"/>
                </a:lnTo>
                <a:lnTo>
                  <a:pt x="452" y="292"/>
                </a:lnTo>
                <a:lnTo>
                  <a:pt x="453" y="283"/>
                </a:lnTo>
                <a:lnTo>
                  <a:pt x="453" y="273"/>
                </a:lnTo>
                <a:lnTo>
                  <a:pt x="452" y="254"/>
                </a:lnTo>
                <a:lnTo>
                  <a:pt x="450" y="236"/>
                </a:lnTo>
                <a:lnTo>
                  <a:pt x="445" y="219"/>
                </a:lnTo>
                <a:lnTo>
                  <a:pt x="439" y="202"/>
                </a:lnTo>
                <a:lnTo>
                  <a:pt x="431" y="186"/>
                </a:lnTo>
                <a:lnTo>
                  <a:pt x="421" y="170"/>
                </a:lnTo>
                <a:lnTo>
                  <a:pt x="411" y="156"/>
                </a:lnTo>
                <a:lnTo>
                  <a:pt x="399" y="143"/>
                </a:lnTo>
                <a:lnTo>
                  <a:pt x="386" y="132"/>
                </a:lnTo>
                <a:lnTo>
                  <a:pt x="372" y="121"/>
                </a:lnTo>
                <a:lnTo>
                  <a:pt x="357" y="112"/>
                </a:lnTo>
                <a:lnTo>
                  <a:pt x="342" y="105"/>
                </a:lnTo>
                <a:lnTo>
                  <a:pt x="324" y="98"/>
                </a:lnTo>
                <a:lnTo>
                  <a:pt x="306" y="94"/>
                </a:lnTo>
                <a:lnTo>
                  <a:pt x="289" y="91"/>
                </a:lnTo>
                <a:lnTo>
                  <a:pt x="270" y="89"/>
                </a:lnTo>
                <a:lnTo>
                  <a:pt x="251" y="91"/>
                </a:lnTo>
                <a:lnTo>
                  <a:pt x="233" y="94"/>
                </a:lnTo>
                <a:lnTo>
                  <a:pt x="215" y="98"/>
                </a:lnTo>
                <a:lnTo>
                  <a:pt x="198" y="105"/>
                </a:lnTo>
                <a:lnTo>
                  <a:pt x="183" y="112"/>
                </a:lnTo>
                <a:lnTo>
                  <a:pt x="168" y="121"/>
                </a:lnTo>
                <a:lnTo>
                  <a:pt x="154" y="132"/>
                </a:lnTo>
                <a:lnTo>
                  <a:pt x="141" y="143"/>
                </a:lnTo>
                <a:lnTo>
                  <a:pt x="129" y="156"/>
                </a:lnTo>
                <a:lnTo>
                  <a:pt x="119" y="170"/>
                </a:lnTo>
                <a:lnTo>
                  <a:pt x="109" y="186"/>
                </a:lnTo>
                <a:lnTo>
                  <a:pt x="101" y="202"/>
                </a:lnTo>
                <a:lnTo>
                  <a:pt x="95" y="219"/>
                </a:lnTo>
                <a:lnTo>
                  <a:pt x="90" y="236"/>
                </a:lnTo>
                <a:lnTo>
                  <a:pt x="88" y="254"/>
                </a:lnTo>
                <a:lnTo>
                  <a:pt x="87" y="273"/>
                </a:lnTo>
                <a:lnTo>
                  <a:pt x="87" y="283"/>
                </a:lnTo>
                <a:lnTo>
                  <a:pt x="88" y="292"/>
                </a:lnTo>
                <a:lnTo>
                  <a:pt x="89" y="302"/>
                </a:lnTo>
                <a:lnTo>
                  <a:pt x="90" y="311"/>
                </a:lnTo>
                <a:lnTo>
                  <a:pt x="61" y="311"/>
                </a:lnTo>
                <a:lnTo>
                  <a:pt x="60" y="302"/>
                </a:lnTo>
                <a:lnTo>
                  <a:pt x="59" y="292"/>
                </a:lnTo>
                <a:lnTo>
                  <a:pt x="58" y="283"/>
                </a:lnTo>
                <a:lnTo>
                  <a:pt x="58" y="273"/>
                </a:lnTo>
                <a:lnTo>
                  <a:pt x="59" y="251"/>
                </a:lnTo>
                <a:lnTo>
                  <a:pt x="62" y="230"/>
                </a:lnTo>
                <a:lnTo>
                  <a:pt x="67" y="210"/>
                </a:lnTo>
                <a:lnTo>
                  <a:pt x="74" y="190"/>
                </a:lnTo>
                <a:lnTo>
                  <a:pt x="83" y="172"/>
                </a:lnTo>
                <a:lnTo>
                  <a:pt x="94" y="154"/>
                </a:lnTo>
                <a:lnTo>
                  <a:pt x="106" y="138"/>
                </a:lnTo>
                <a:lnTo>
                  <a:pt x="120" y="122"/>
                </a:lnTo>
                <a:lnTo>
                  <a:pt x="135" y="109"/>
                </a:lnTo>
                <a:lnTo>
                  <a:pt x="152" y="96"/>
                </a:lnTo>
                <a:lnTo>
                  <a:pt x="169" y="86"/>
                </a:lnTo>
                <a:lnTo>
                  <a:pt x="187" y="78"/>
                </a:lnTo>
                <a:lnTo>
                  <a:pt x="207" y="71"/>
                </a:lnTo>
                <a:lnTo>
                  <a:pt x="227" y="65"/>
                </a:lnTo>
                <a:lnTo>
                  <a:pt x="248" y="61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403" y="494"/>
                </a:moveTo>
                <a:lnTo>
                  <a:pt x="397" y="513"/>
                </a:lnTo>
                <a:lnTo>
                  <a:pt x="356" y="503"/>
                </a:lnTo>
                <a:lnTo>
                  <a:pt x="336" y="537"/>
                </a:lnTo>
                <a:lnTo>
                  <a:pt x="298" y="515"/>
                </a:lnTo>
                <a:lnTo>
                  <a:pt x="270" y="545"/>
                </a:lnTo>
                <a:lnTo>
                  <a:pt x="240" y="515"/>
                </a:lnTo>
                <a:lnTo>
                  <a:pt x="206" y="537"/>
                </a:lnTo>
                <a:lnTo>
                  <a:pt x="182" y="501"/>
                </a:lnTo>
                <a:lnTo>
                  <a:pt x="144" y="513"/>
                </a:lnTo>
                <a:lnTo>
                  <a:pt x="137" y="494"/>
                </a:lnTo>
                <a:lnTo>
                  <a:pt x="170" y="494"/>
                </a:lnTo>
                <a:lnTo>
                  <a:pt x="203" y="494"/>
                </a:lnTo>
                <a:lnTo>
                  <a:pt x="237" y="494"/>
                </a:lnTo>
                <a:lnTo>
                  <a:pt x="270" y="494"/>
                </a:lnTo>
                <a:lnTo>
                  <a:pt x="303" y="494"/>
                </a:lnTo>
                <a:lnTo>
                  <a:pt x="336" y="494"/>
                </a:lnTo>
                <a:lnTo>
                  <a:pt x="370" y="494"/>
                </a:lnTo>
                <a:lnTo>
                  <a:pt x="403" y="494"/>
                </a:lnTo>
                <a:lnTo>
                  <a:pt x="403" y="4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4" name="Google Shape;1044;p37"/>
          <p:cNvSpPr/>
          <p:nvPr/>
        </p:nvSpPr>
        <p:spPr>
          <a:xfrm>
            <a:off x="4365933" y="3928443"/>
            <a:ext cx="127814" cy="229544"/>
          </a:xfrm>
          <a:custGeom>
            <a:rect b="b" l="l" r="r" t="t"/>
            <a:pathLst>
              <a:path extrusionOk="0" h="527" w="298">
                <a:moveTo>
                  <a:pt x="0" y="367"/>
                </a:moveTo>
                <a:lnTo>
                  <a:pt x="119" y="409"/>
                </a:lnTo>
                <a:lnTo>
                  <a:pt x="50" y="500"/>
                </a:lnTo>
                <a:lnTo>
                  <a:pt x="44" y="498"/>
                </a:lnTo>
                <a:lnTo>
                  <a:pt x="24" y="527"/>
                </a:lnTo>
                <a:lnTo>
                  <a:pt x="8" y="521"/>
                </a:lnTo>
                <a:lnTo>
                  <a:pt x="10" y="486"/>
                </a:lnTo>
                <a:lnTo>
                  <a:pt x="2" y="482"/>
                </a:lnTo>
                <a:lnTo>
                  <a:pt x="0" y="367"/>
                </a:lnTo>
                <a:close/>
                <a:moveTo>
                  <a:pt x="108" y="63"/>
                </a:moveTo>
                <a:lnTo>
                  <a:pt x="89" y="96"/>
                </a:lnTo>
                <a:lnTo>
                  <a:pt x="71" y="130"/>
                </a:lnTo>
                <a:lnTo>
                  <a:pt x="57" y="164"/>
                </a:lnTo>
                <a:lnTo>
                  <a:pt x="43" y="199"/>
                </a:lnTo>
                <a:lnTo>
                  <a:pt x="32" y="235"/>
                </a:lnTo>
                <a:lnTo>
                  <a:pt x="22" y="270"/>
                </a:lnTo>
                <a:lnTo>
                  <a:pt x="15" y="306"/>
                </a:lnTo>
                <a:lnTo>
                  <a:pt x="8" y="344"/>
                </a:lnTo>
                <a:lnTo>
                  <a:pt x="38" y="354"/>
                </a:lnTo>
                <a:lnTo>
                  <a:pt x="68" y="365"/>
                </a:lnTo>
                <a:lnTo>
                  <a:pt x="98" y="375"/>
                </a:lnTo>
                <a:lnTo>
                  <a:pt x="129" y="386"/>
                </a:lnTo>
                <a:lnTo>
                  <a:pt x="145" y="352"/>
                </a:lnTo>
                <a:lnTo>
                  <a:pt x="162" y="318"/>
                </a:lnTo>
                <a:lnTo>
                  <a:pt x="176" y="284"/>
                </a:lnTo>
                <a:lnTo>
                  <a:pt x="189" y="249"/>
                </a:lnTo>
                <a:lnTo>
                  <a:pt x="200" y="213"/>
                </a:lnTo>
                <a:lnTo>
                  <a:pt x="211" y="178"/>
                </a:lnTo>
                <a:lnTo>
                  <a:pt x="220" y="142"/>
                </a:lnTo>
                <a:lnTo>
                  <a:pt x="227" y="105"/>
                </a:lnTo>
                <a:lnTo>
                  <a:pt x="198" y="95"/>
                </a:lnTo>
                <a:lnTo>
                  <a:pt x="167" y="84"/>
                </a:lnTo>
                <a:lnTo>
                  <a:pt x="138" y="74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221" y="34"/>
                </a:moveTo>
                <a:lnTo>
                  <a:pt x="284" y="55"/>
                </a:lnTo>
                <a:lnTo>
                  <a:pt x="298" y="61"/>
                </a:lnTo>
                <a:lnTo>
                  <a:pt x="297" y="75"/>
                </a:lnTo>
                <a:lnTo>
                  <a:pt x="295" y="104"/>
                </a:lnTo>
                <a:lnTo>
                  <a:pt x="291" y="132"/>
                </a:lnTo>
                <a:lnTo>
                  <a:pt x="286" y="159"/>
                </a:lnTo>
                <a:lnTo>
                  <a:pt x="279" y="186"/>
                </a:lnTo>
                <a:lnTo>
                  <a:pt x="270" y="212"/>
                </a:lnTo>
                <a:lnTo>
                  <a:pt x="259" y="238"/>
                </a:lnTo>
                <a:lnTo>
                  <a:pt x="247" y="264"/>
                </a:lnTo>
                <a:lnTo>
                  <a:pt x="233" y="287"/>
                </a:lnTo>
                <a:lnTo>
                  <a:pt x="199" y="266"/>
                </a:lnTo>
                <a:lnTo>
                  <a:pt x="211" y="246"/>
                </a:lnTo>
                <a:lnTo>
                  <a:pt x="221" y="225"/>
                </a:lnTo>
                <a:lnTo>
                  <a:pt x="231" y="204"/>
                </a:lnTo>
                <a:lnTo>
                  <a:pt x="239" y="182"/>
                </a:lnTo>
                <a:lnTo>
                  <a:pt x="245" y="159"/>
                </a:lnTo>
                <a:lnTo>
                  <a:pt x="250" y="136"/>
                </a:lnTo>
                <a:lnTo>
                  <a:pt x="253" y="113"/>
                </a:lnTo>
                <a:lnTo>
                  <a:pt x="256" y="88"/>
                </a:lnTo>
                <a:lnTo>
                  <a:pt x="237" y="82"/>
                </a:lnTo>
                <a:lnTo>
                  <a:pt x="171" y="59"/>
                </a:lnTo>
                <a:lnTo>
                  <a:pt x="116" y="39"/>
                </a:lnTo>
                <a:lnTo>
                  <a:pt x="169" y="0"/>
                </a:lnTo>
                <a:lnTo>
                  <a:pt x="216" y="17"/>
                </a:lnTo>
                <a:lnTo>
                  <a:pt x="221" y="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5" name="Google Shape;1045;p37"/>
          <p:cNvSpPr/>
          <p:nvPr/>
        </p:nvSpPr>
        <p:spPr>
          <a:xfrm>
            <a:off x="4235510" y="4056257"/>
            <a:ext cx="125206" cy="117381"/>
          </a:xfrm>
          <a:custGeom>
            <a:rect b="b" l="l" r="r" t="t"/>
            <a:pathLst>
              <a:path extrusionOk="0" h="274" w="290">
                <a:moveTo>
                  <a:pt x="0" y="136"/>
                </a:moveTo>
                <a:lnTo>
                  <a:pt x="6" y="126"/>
                </a:lnTo>
                <a:lnTo>
                  <a:pt x="20" y="100"/>
                </a:lnTo>
                <a:lnTo>
                  <a:pt x="40" y="68"/>
                </a:lnTo>
                <a:lnTo>
                  <a:pt x="63" y="35"/>
                </a:lnTo>
                <a:lnTo>
                  <a:pt x="73" y="21"/>
                </a:lnTo>
                <a:lnTo>
                  <a:pt x="84" y="11"/>
                </a:lnTo>
                <a:lnTo>
                  <a:pt x="89" y="6"/>
                </a:lnTo>
                <a:lnTo>
                  <a:pt x="93" y="2"/>
                </a:lnTo>
                <a:lnTo>
                  <a:pt x="97" y="1"/>
                </a:lnTo>
                <a:lnTo>
                  <a:pt x="100" y="0"/>
                </a:lnTo>
                <a:lnTo>
                  <a:pt x="104" y="1"/>
                </a:lnTo>
                <a:lnTo>
                  <a:pt x="106" y="4"/>
                </a:lnTo>
                <a:lnTo>
                  <a:pt x="108" y="8"/>
                </a:lnTo>
                <a:lnTo>
                  <a:pt x="111" y="13"/>
                </a:lnTo>
                <a:lnTo>
                  <a:pt x="111" y="21"/>
                </a:lnTo>
                <a:lnTo>
                  <a:pt x="111" y="31"/>
                </a:lnTo>
                <a:lnTo>
                  <a:pt x="111" y="42"/>
                </a:lnTo>
                <a:lnTo>
                  <a:pt x="110" y="56"/>
                </a:lnTo>
                <a:lnTo>
                  <a:pt x="108" y="65"/>
                </a:lnTo>
                <a:lnTo>
                  <a:pt x="106" y="73"/>
                </a:lnTo>
                <a:lnTo>
                  <a:pt x="105" y="82"/>
                </a:lnTo>
                <a:lnTo>
                  <a:pt x="103" y="93"/>
                </a:lnTo>
                <a:lnTo>
                  <a:pt x="99" y="108"/>
                </a:lnTo>
                <a:lnTo>
                  <a:pt x="96" y="125"/>
                </a:lnTo>
                <a:lnTo>
                  <a:pt x="93" y="140"/>
                </a:lnTo>
                <a:lnTo>
                  <a:pt x="92" y="153"/>
                </a:lnTo>
                <a:lnTo>
                  <a:pt x="100" y="148"/>
                </a:lnTo>
                <a:lnTo>
                  <a:pt x="110" y="143"/>
                </a:lnTo>
                <a:lnTo>
                  <a:pt x="119" y="137"/>
                </a:lnTo>
                <a:lnTo>
                  <a:pt x="128" y="132"/>
                </a:lnTo>
                <a:lnTo>
                  <a:pt x="146" y="120"/>
                </a:lnTo>
                <a:lnTo>
                  <a:pt x="162" y="110"/>
                </a:lnTo>
                <a:lnTo>
                  <a:pt x="170" y="108"/>
                </a:lnTo>
                <a:lnTo>
                  <a:pt x="177" y="106"/>
                </a:lnTo>
                <a:lnTo>
                  <a:pt x="184" y="105"/>
                </a:lnTo>
                <a:lnTo>
                  <a:pt x="189" y="106"/>
                </a:lnTo>
                <a:lnTo>
                  <a:pt x="194" y="107"/>
                </a:lnTo>
                <a:lnTo>
                  <a:pt x="198" y="109"/>
                </a:lnTo>
                <a:lnTo>
                  <a:pt x="201" y="112"/>
                </a:lnTo>
                <a:lnTo>
                  <a:pt x="204" y="115"/>
                </a:lnTo>
                <a:lnTo>
                  <a:pt x="206" y="120"/>
                </a:lnTo>
                <a:lnTo>
                  <a:pt x="206" y="125"/>
                </a:lnTo>
                <a:lnTo>
                  <a:pt x="206" y="130"/>
                </a:lnTo>
                <a:lnTo>
                  <a:pt x="205" y="136"/>
                </a:lnTo>
                <a:lnTo>
                  <a:pt x="202" y="142"/>
                </a:lnTo>
                <a:lnTo>
                  <a:pt x="199" y="148"/>
                </a:lnTo>
                <a:lnTo>
                  <a:pt x="195" y="155"/>
                </a:lnTo>
                <a:lnTo>
                  <a:pt x="189" y="162"/>
                </a:lnTo>
                <a:lnTo>
                  <a:pt x="178" y="176"/>
                </a:lnTo>
                <a:lnTo>
                  <a:pt x="164" y="193"/>
                </a:lnTo>
                <a:lnTo>
                  <a:pt x="153" y="203"/>
                </a:lnTo>
                <a:lnTo>
                  <a:pt x="144" y="213"/>
                </a:lnTo>
                <a:lnTo>
                  <a:pt x="135" y="223"/>
                </a:lnTo>
                <a:lnTo>
                  <a:pt x="128" y="231"/>
                </a:lnTo>
                <a:lnTo>
                  <a:pt x="144" y="224"/>
                </a:lnTo>
                <a:lnTo>
                  <a:pt x="158" y="214"/>
                </a:lnTo>
                <a:lnTo>
                  <a:pt x="166" y="208"/>
                </a:lnTo>
                <a:lnTo>
                  <a:pt x="174" y="202"/>
                </a:lnTo>
                <a:lnTo>
                  <a:pt x="181" y="198"/>
                </a:lnTo>
                <a:lnTo>
                  <a:pt x="189" y="196"/>
                </a:lnTo>
                <a:lnTo>
                  <a:pt x="195" y="195"/>
                </a:lnTo>
                <a:lnTo>
                  <a:pt x="200" y="196"/>
                </a:lnTo>
                <a:lnTo>
                  <a:pt x="206" y="196"/>
                </a:lnTo>
                <a:lnTo>
                  <a:pt x="209" y="198"/>
                </a:lnTo>
                <a:lnTo>
                  <a:pt x="213" y="202"/>
                </a:lnTo>
                <a:lnTo>
                  <a:pt x="216" y="207"/>
                </a:lnTo>
                <a:lnTo>
                  <a:pt x="219" y="213"/>
                </a:lnTo>
                <a:lnTo>
                  <a:pt x="221" y="220"/>
                </a:lnTo>
                <a:lnTo>
                  <a:pt x="222" y="221"/>
                </a:lnTo>
                <a:lnTo>
                  <a:pt x="225" y="223"/>
                </a:lnTo>
                <a:lnTo>
                  <a:pt x="227" y="224"/>
                </a:lnTo>
                <a:lnTo>
                  <a:pt x="232" y="224"/>
                </a:lnTo>
                <a:lnTo>
                  <a:pt x="242" y="225"/>
                </a:lnTo>
                <a:lnTo>
                  <a:pt x="254" y="225"/>
                </a:lnTo>
                <a:lnTo>
                  <a:pt x="275" y="223"/>
                </a:lnTo>
                <a:lnTo>
                  <a:pt x="285" y="222"/>
                </a:lnTo>
                <a:lnTo>
                  <a:pt x="290" y="262"/>
                </a:lnTo>
                <a:lnTo>
                  <a:pt x="278" y="263"/>
                </a:lnTo>
                <a:lnTo>
                  <a:pt x="248" y="263"/>
                </a:lnTo>
                <a:lnTo>
                  <a:pt x="231" y="262"/>
                </a:lnTo>
                <a:lnTo>
                  <a:pt x="214" y="257"/>
                </a:lnTo>
                <a:lnTo>
                  <a:pt x="206" y="255"/>
                </a:lnTo>
                <a:lnTo>
                  <a:pt x="199" y="251"/>
                </a:lnTo>
                <a:lnTo>
                  <a:pt x="193" y="247"/>
                </a:lnTo>
                <a:lnTo>
                  <a:pt x="188" y="241"/>
                </a:lnTo>
                <a:lnTo>
                  <a:pt x="185" y="243"/>
                </a:lnTo>
                <a:lnTo>
                  <a:pt x="181" y="245"/>
                </a:lnTo>
                <a:lnTo>
                  <a:pt x="165" y="257"/>
                </a:lnTo>
                <a:lnTo>
                  <a:pt x="146" y="268"/>
                </a:lnTo>
                <a:lnTo>
                  <a:pt x="137" y="271"/>
                </a:lnTo>
                <a:lnTo>
                  <a:pt x="126" y="274"/>
                </a:lnTo>
                <a:lnTo>
                  <a:pt x="116" y="274"/>
                </a:lnTo>
                <a:lnTo>
                  <a:pt x="105" y="272"/>
                </a:lnTo>
                <a:lnTo>
                  <a:pt x="98" y="269"/>
                </a:lnTo>
                <a:lnTo>
                  <a:pt x="92" y="265"/>
                </a:lnTo>
                <a:lnTo>
                  <a:pt x="87" y="262"/>
                </a:lnTo>
                <a:lnTo>
                  <a:pt x="84" y="257"/>
                </a:lnTo>
                <a:lnTo>
                  <a:pt x="83" y="251"/>
                </a:lnTo>
                <a:lnTo>
                  <a:pt x="81" y="245"/>
                </a:lnTo>
                <a:lnTo>
                  <a:pt x="83" y="240"/>
                </a:lnTo>
                <a:lnTo>
                  <a:pt x="84" y="233"/>
                </a:lnTo>
                <a:lnTo>
                  <a:pt x="89" y="222"/>
                </a:lnTo>
                <a:lnTo>
                  <a:pt x="96" y="210"/>
                </a:lnTo>
                <a:lnTo>
                  <a:pt x="104" y="198"/>
                </a:lnTo>
                <a:lnTo>
                  <a:pt x="114" y="187"/>
                </a:lnTo>
                <a:lnTo>
                  <a:pt x="100" y="193"/>
                </a:lnTo>
                <a:lnTo>
                  <a:pt x="89" y="198"/>
                </a:lnTo>
                <a:lnTo>
                  <a:pt x="81" y="200"/>
                </a:lnTo>
                <a:lnTo>
                  <a:pt x="76" y="200"/>
                </a:lnTo>
                <a:lnTo>
                  <a:pt x="71" y="198"/>
                </a:lnTo>
                <a:lnTo>
                  <a:pt x="66" y="196"/>
                </a:lnTo>
                <a:lnTo>
                  <a:pt x="62" y="194"/>
                </a:lnTo>
                <a:lnTo>
                  <a:pt x="59" y="189"/>
                </a:lnTo>
                <a:lnTo>
                  <a:pt x="56" y="184"/>
                </a:lnTo>
                <a:lnTo>
                  <a:pt x="53" y="179"/>
                </a:lnTo>
                <a:lnTo>
                  <a:pt x="52" y="168"/>
                </a:lnTo>
                <a:lnTo>
                  <a:pt x="52" y="159"/>
                </a:lnTo>
                <a:lnTo>
                  <a:pt x="54" y="147"/>
                </a:lnTo>
                <a:lnTo>
                  <a:pt x="57" y="135"/>
                </a:lnTo>
                <a:lnTo>
                  <a:pt x="63" y="113"/>
                </a:lnTo>
                <a:lnTo>
                  <a:pt x="66" y="92"/>
                </a:lnTo>
                <a:lnTo>
                  <a:pt x="66" y="88"/>
                </a:lnTo>
                <a:lnTo>
                  <a:pt x="66" y="87"/>
                </a:lnTo>
                <a:lnTo>
                  <a:pt x="65" y="87"/>
                </a:lnTo>
                <a:lnTo>
                  <a:pt x="63" y="89"/>
                </a:lnTo>
                <a:lnTo>
                  <a:pt x="58" y="99"/>
                </a:lnTo>
                <a:lnTo>
                  <a:pt x="53" y="112"/>
                </a:lnTo>
                <a:lnTo>
                  <a:pt x="42" y="140"/>
                </a:lnTo>
                <a:lnTo>
                  <a:pt x="36" y="155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6" name="Google Shape;1046;p37"/>
          <p:cNvSpPr/>
          <p:nvPr/>
        </p:nvSpPr>
        <p:spPr>
          <a:xfrm>
            <a:off x="951469" y="3928443"/>
            <a:ext cx="211286" cy="247804"/>
          </a:xfrm>
          <a:custGeom>
            <a:rect b="b" l="l" r="r" t="t"/>
            <a:pathLst>
              <a:path extrusionOk="0" h="567" w="486">
                <a:moveTo>
                  <a:pt x="396" y="93"/>
                </a:moveTo>
                <a:lnTo>
                  <a:pt x="355" y="93"/>
                </a:lnTo>
                <a:lnTo>
                  <a:pt x="316" y="93"/>
                </a:lnTo>
                <a:lnTo>
                  <a:pt x="279" y="93"/>
                </a:lnTo>
                <a:lnTo>
                  <a:pt x="243" y="93"/>
                </a:lnTo>
                <a:lnTo>
                  <a:pt x="208" y="93"/>
                </a:lnTo>
                <a:lnTo>
                  <a:pt x="171" y="93"/>
                </a:lnTo>
                <a:lnTo>
                  <a:pt x="133" y="93"/>
                </a:lnTo>
                <a:lnTo>
                  <a:pt x="92" y="93"/>
                </a:lnTo>
                <a:lnTo>
                  <a:pt x="92" y="144"/>
                </a:lnTo>
                <a:lnTo>
                  <a:pt x="92" y="193"/>
                </a:lnTo>
                <a:lnTo>
                  <a:pt x="92" y="238"/>
                </a:lnTo>
                <a:lnTo>
                  <a:pt x="92" y="284"/>
                </a:lnTo>
                <a:lnTo>
                  <a:pt x="92" y="329"/>
                </a:lnTo>
                <a:lnTo>
                  <a:pt x="92" y="376"/>
                </a:lnTo>
                <a:lnTo>
                  <a:pt x="92" y="424"/>
                </a:lnTo>
                <a:lnTo>
                  <a:pt x="92" y="474"/>
                </a:lnTo>
                <a:lnTo>
                  <a:pt x="133" y="474"/>
                </a:lnTo>
                <a:lnTo>
                  <a:pt x="171" y="474"/>
                </a:lnTo>
                <a:lnTo>
                  <a:pt x="208" y="474"/>
                </a:lnTo>
                <a:lnTo>
                  <a:pt x="243" y="474"/>
                </a:lnTo>
                <a:lnTo>
                  <a:pt x="279" y="474"/>
                </a:lnTo>
                <a:lnTo>
                  <a:pt x="316" y="474"/>
                </a:lnTo>
                <a:lnTo>
                  <a:pt x="355" y="474"/>
                </a:lnTo>
                <a:lnTo>
                  <a:pt x="396" y="474"/>
                </a:lnTo>
                <a:lnTo>
                  <a:pt x="396" y="424"/>
                </a:lnTo>
                <a:lnTo>
                  <a:pt x="396" y="376"/>
                </a:lnTo>
                <a:lnTo>
                  <a:pt x="396" y="329"/>
                </a:lnTo>
                <a:lnTo>
                  <a:pt x="396" y="284"/>
                </a:lnTo>
                <a:lnTo>
                  <a:pt x="396" y="238"/>
                </a:lnTo>
                <a:lnTo>
                  <a:pt x="396" y="193"/>
                </a:lnTo>
                <a:lnTo>
                  <a:pt x="396" y="144"/>
                </a:lnTo>
                <a:lnTo>
                  <a:pt x="396" y="93"/>
                </a:lnTo>
                <a:close/>
                <a:moveTo>
                  <a:pt x="267" y="552"/>
                </a:moveTo>
                <a:lnTo>
                  <a:pt x="213" y="552"/>
                </a:lnTo>
                <a:lnTo>
                  <a:pt x="204" y="543"/>
                </a:lnTo>
                <a:lnTo>
                  <a:pt x="195" y="536"/>
                </a:lnTo>
                <a:lnTo>
                  <a:pt x="187" y="531"/>
                </a:lnTo>
                <a:lnTo>
                  <a:pt x="177" y="526"/>
                </a:lnTo>
                <a:lnTo>
                  <a:pt x="168" y="524"/>
                </a:lnTo>
                <a:lnTo>
                  <a:pt x="159" y="522"/>
                </a:lnTo>
                <a:lnTo>
                  <a:pt x="149" y="522"/>
                </a:lnTo>
                <a:lnTo>
                  <a:pt x="140" y="524"/>
                </a:lnTo>
                <a:lnTo>
                  <a:pt x="129" y="525"/>
                </a:lnTo>
                <a:lnTo>
                  <a:pt x="120" y="528"/>
                </a:lnTo>
                <a:lnTo>
                  <a:pt x="109" y="533"/>
                </a:lnTo>
                <a:lnTo>
                  <a:pt x="99" y="538"/>
                </a:lnTo>
                <a:lnTo>
                  <a:pt x="78" y="551"/>
                </a:lnTo>
                <a:lnTo>
                  <a:pt x="55" y="567"/>
                </a:lnTo>
                <a:lnTo>
                  <a:pt x="0" y="567"/>
                </a:lnTo>
                <a:lnTo>
                  <a:pt x="1" y="494"/>
                </a:lnTo>
                <a:lnTo>
                  <a:pt x="9" y="481"/>
                </a:lnTo>
                <a:lnTo>
                  <a:pt x="18" y="468"/>
                </a:lnTo>
                <a:lnTo>
                  <a:pt x="25" y="457"/>
                </a:lnTo>
                <a:lnTo>
                  <a:pt x="31" y="445"/>
                </a:lnTo>
                <a:lnTo>
                  <a:pt x="35" y="433"/>
                </a:lnTo>
                <a:lnTo>
                  <a:pt x="40" y="421"/>
                </a:lnTo>
                <a:lnTo>
                  <a:pt x="43" y="410"/>
                </a:lnTo>
                <a:lnTo>
                  <a:pt x="46" y="399"/>
                </a:lnTo>
                <a:lnTo>
                  <a:pt x="46" y="387"/>
                </a:lnTo>
                <a:lnTo>
                  <a:pt x="46" y="377"/>
                </a:lnTo>
                <a:lnTo>
                  <a:pt x="45" y="366"/>
                </a:lnTo>
                <a:lnTo>
                  <a:pt x="42" y="356"/>
                </a:lnTo>
                <a:lnTo>
                  <a:pt x="38" y="346"/>
                </a:lnTo>
                <a:lnTo>
                  <a:pt x="32" y="336"/>
                </a:lnTo>
                <a:lnTo>
                  <a:pt x="25" y="326"/>
                </a:lnTo>
                <a:lnTo>
                  <a:pt x="17" y="317"/>
                </a:lnTo>
                <a:lnTo>
                  <a:pt x="17" y="257"/>
                </a:lnTo>
                <a:lnTo>
                  <a:pt x="25" y="248"/>
                </a:lnTo>
                <a:lnTo>
                  <a:pt x="32" y="237"/>
                </a:lnTo>
                <a:lnTo>
                  <a:pt x="38" y="228"/>
                </a:lnTo>
                <a:lnTo>
                  <a:pt x="42" y="217"/>
                </a:lnTo>
                <a:lnTo>
                  <a:pt x="45" y="208"/>
                </a:lnTo>
                <a:lnTo>
                  <a:pt x="46" y="197"/>
                </a:lnTo>
                <a:lnTo>
                  <a:pt x="46" y="185"/>
                </a:lnTo>
                <a:lnTo>
                  <a:pt x="46" y="175"/>
                </a:lnTo>
                <a:lnTo>
                  <a:pt x="43" y="164"/>
                </a:lnTo>
                <a:lnTo>
                  <a:pt x="40" y="153"/>
                </a:lnTo>
                <a:lnTo>
                  <a:pt x="35" y="141"/>
                </a:lnTo>
                <a:lnTo>
                  <a:pt x="31" y="129"/>
                </a:lnTo>
                <a:lnTo>
                  <a:pt x="25" y="117"/>
                </a:lnTo>
                <a:lnTo>
                  <a:pt x="18" y="104"/>
                </a:lnTo>
                <a:lnTo>
                  <a:pt x="9" y="93"/>
                </a:lnTo>
                <a:lnTo>
                  <a:pt x="1" y="80"/>
                </a:lnTo>
                <a:lnTo>
                  <a:pt x="0" y="0"/>
                </a:lnTo>
                <a:lnTo>
                  <a:pt x="55" y="0"/>
                </a:lnTo>
                <a:lnTo>
                  <a:pt x="78" y="16"/>
                </a:lnTo>
                <a:lnTo>
                  <a:pt x="99" y="29"/>
                </a:lnTo>
                <a:lnTo>
                  <a:pt x="109" y="35"/>
                </a:lnTo>
                <a:lnTo>
                  <a:pt x="120" y="39"/>
                </a:lnTo>
                <a:lnTo>
                  <a:pt x="129" y="42"/>
                </a:lnTo>
                <a:lnTo>
                  <a:pt x="140" y="45"/>
                </a:lnTo>
                <a:lnTo>
                  <a:pt x="149" y="46"/>
                </a:lnTo>
                <a:lnTo>
                  <a:pt x="159" y="46"/>
                </a:lnTo>
                <a:lnTo>
                  <a:pt x="168" y="43"/>
                </a:lnTo>
                <a:lnTo>
                  <a:pt x="177" y="41"/>
                </a:lnTo>
                <a:lnTo>
                  <a:pt x="187" y="36"/>
                </a:lnTo>
                <a:lnTo>
                  <a:pt x="195" y="32"/>
                </a:lnTo>
                <a:lnTo>
                  <a:pt x="204" y="25"/>
                </a:lnTo>
                <a:lnTo>
                  <a:pt x="213" y="15"/>
                </a:lnTo>
                <a:lnTo>
                  <a:pt x="267" y="15"/>
                </a:lnTo>
                <a:lnTo>
                  <a:pt x="275" y="25"/>
                </a:lnTo>
                <a:lnTo>
                  <a:pt x="283" y="32"/>
                </a:lnTo>
                <a:lnTo>
                  <a:pt x="292" y="36"/>
                </a:lnTo>
                <a:lnTo>
                  <a:pt x="301" y="41"/>
                </a:lnTo>
                <a:lnTo>
                  <a:pt x="310" y="43"/>
                </a:lnTo>
                <a:lnTo>
                  <a:pt x="319" y="45"/>
                </a:lnTo>
                <a:lnTo>
                  <a:pt x="329" y="46"/>
                </a:lnTo>
                <a:lnTo>
                  <a:pt x="339" y="45"/>
                </a:lnTo>
                <a:lnTo>
                  <a:pt x="349" y="42"/>
                </a:lnTo>
                <a:lnTo>
                  <a:pt x="359" y="39"/>
                </a:lnTo>
                <a:lnTo>
                  <a:pt x="370" y="35"/>
                </a:lnTo>
                <a:lnTo>
                  <a:pt x="380" y="29"/>
                </a:lnTo>
                <a:lnTo>
                  <a:pt x="401" y="16"/>
                </a:lnTo>
                <a:lnTo>
                  <a:pt x="424" y="0"/>
                </a:lnTo>
                <a:lnTo>
                  <a:pt x="486" y="0"/>
                </a:lnTo>
                <a:lnTo>
                  <a:pt x="486" y="80"/>
                </a:lnTo>
                <a:lnTo>
                  <a:pt x="478" y="93"/>
                </a:lnTo>
                <a:lnTo>
                  <a:pt x="470" y="104"/>
                </a:lnTo>
                <a:lnTo>
                  <a:pt x="463" y="117"/>
                </a:lnTo>
                <a:lnTo>
                  <a:pt x="457" y="129"/>
                </a:lnTo>
                <a:lnTo>
                  <a:pt x="452" y="141"/>
                </a:lnTo>
                <a:lnTo>
                  <a:pt x="447" y="153"/>
                </a:lnTo>
                <a:lnTo>
                  <a:pt x="444" y="164"/>
                </a:lnTo>
                <a:lnTo>
                  <a:pt x="441" y="175"/>
                </a:lnTo>
                <a:lnTo>
                  <a:pt x="441" y="185"/>
                </a:lnTo>
                <a:lnTo>
                  <a:pt x="441" y="197"/>
                </a:lnTo>
                <a:lnTo>
                  <a:pt x="443" y="208"/>
                </a:lnTo>
                <a:lnTo>
                  <a:pt x="445" y="217"/>
                </a:lnTo>
                <a:lnTo>
                  <a:pt x="450" y="228"/>
                </a:lnTo>
                <a:lnTo>
                  <a:pt x="455" y="237"/>
                </a:lnTo>
                <a:lnTo>
                  <a:pt x="463" y="248"/>
                </a:lnTo>
                <a:lnTo>
                  <a:pt x="471" y="257"/>
                </a:lnTo>
                <a:lnTo>
                  <a:pt x="471" y="317"/>
                </a:lnTo>
                <a:lnTo>
                  <a:pt x="463" y="326"/>
                </a:lnTo>
                <a:lnTo>
                  <a:pt x="455" y="336"/>
                </a:lnTo>
                <a:lnTo>
                  <a:pt x="450" y="346"/>
                </a:lnTo>
                <a:lnTo>
                  <a:pt x="445" y="356"/>
                </a:lnTo>
                <a:lnTo>
                  <a:pt x="443" y="366"/>
                </a:lnTo>
                <a:lnTo>
                  <a:pt x="441" y="377"/>
                </a:lnTo>
                <a:lnTo>
                  <a:pt x="441" y="387"/>
                </a:lnTo>
                <a:lnTo>
                  <a:pt x="441" y="399"/>
                </a:lnTo>
                <a:lnTo>
                  <a:pt x="444" y="410"/>
                </a:lnTo>
                <a:lnTo>
                  <a:pt x="447" y="421"/>
                </a:lnTo>
                <a:lnTo>
                  <a:pt x="452" y="433"/>
                </a:lnTo>
                <a:lnTo>
                  <a:pt x="457" y="445"/>
                </a:lnTo>
                <a:lnTo>
                  <a:pt x="463" y="457"/>
                </a:lnTo>
                <a:lnTo>
                  <a:pt x="470" y="468"/>
                </a:lnTo>
                <a:lnTo>
                  <a:pt x="478" y="481"/>
                </a:lnTo>
                <a:lnTo>
                  <a:pt x="486" y="494"/>
                </a:lnTo>
                <a:lnTo>
                  <a:pt x="486" y="567"/>
                </a:lnTo>
                <a:lnTo>
                  <a:pt x="424" y="567"/>
                </a:lnTo>
                <a:lnTo>
                  <a:pt x="401" y="551"/>
                </a:lnTo>
                <a:lnTo>
                  <a:pt x="380" y="538"/>
                </a:lnTo>
                <a:lnTo>
                  <a:pt x="370" y="533"/>
                </a:lnTo>
                <a:lnTo>
                  <a:pt x="359" y="528"/>
                </a:lnTo>
                <a:lnTo>
                  <a:pt x="349" y="525"/>
                </a:lnTo>
                <a:lnTo>
                  <a:pt x="339" y="524"/>
                </a:lnTo>
                <a:lnTo>
                  <a:pt x="329" y="522"/>
                </a:lnTo>
                <a:lnTo>
                  <a:pt x="319" y="522"/>
                </a:lnTo>
                <a:lnTo>
                  <a:pt x="310" y="524"/>
                </a:lnTo>
                <a:lnTo>
                  <a:pt x="301" y="526"/>
                </a:lnTo>
                <a:lnTo>
                  <a:pt x="292" y="531"/>
                </a:lnTo>
                <a:lnTo>
                  <a:pt x="283" y="536"/>
                </a:lnTo>
                <a:lnTo>
                  <a:pt x="275" y="543"/>
                </a:lnTo>
                <a:lnTo>
                  <a:pt x="267" y="552"/>
                </a:lnTo>
                <a:lnTo>
                  <a:pt x="267" y="5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7" name="Google Shape;1047;p37"/>
          <p:cNvSpPr/>
          <p:nvPr/>
        </p:nvSpPr>
        <p:spPr>
          <a:xfrm>
            <a:off x="544552" y="3907574"/>
            <a:ext cx="177376" cy="271279"/>
          </a:xfrm>
          <a:custGeom>
            <a:rect b="b" l="l" r="r" t="t"/>
            <a:pathLst>
              <a:path extrusionOk="0" h="623" w="409">
                <a:moveTo>
                  <a:pt x="368" y="563"/>
                </a:moveTo>
                <a:lnTo>
                  <a:pt x="409" y="563"/>
                </a:lnTo>
                <a:lnTo>
                  <a:pt x="409" y="623"/>
                </a:lnTo>
                <a:lnTo>
                  <a:pt x="0" y="623"/>
                </a:lnTo>
                <a:lnTo>
                  <a:pt x="0" y="563"/>
                </a:lnTo>
                <a:lnTo>
                  <a:pt x="31" y="563"/>
                </a:lnTo>
                <a:lnTo>
                  <a:pt x="44" y="563"/>
                </a:lnTo>
                <a:lnTo>
                  <a:pt x="90" y="563"/>
                </a:lnTo>
                <a:lnTo>
                  <a:pt x="319" y="563"/>
                </a:lnTo>
                <a:lnTo>
                  <a:pt x="368" y="563"/>
                </a:lnTo>
                <a:close/>
                <a:moveTo>
                  <a:pt x="130" y="126"/>
                </a:moveTo>
                <a:lnTo>
                  <a:pt x="130" y="96"/>
                </a:lnTo>
                <a:lnTo>
                  <a:pt x="149" y="96"/>
                </a:lnTo>
                <a:lnTo>
                  <a:pt x="159" y="0"/>
                </a:lnTo>
                <a:lnTo>
                  <a:pt x="253" y="0"/>
                </a:lnTo>
                <a:lnTo>
                  <a:pt x="262" y="96"/>
                </a:lnTo>
                <a:lnTo>
                  <a:pt x="282" y="96"/>
                </a:lnTo>
                <a:lnTo>
                  <a:pt x="282" y="126"/>
                </a:lnTo>
                <a:lnTo>
                  <a:pt x="130" y="1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8" name="Google Shape;1048;p37"/>
          <p:cNvSpPr/>
          <p:nvPr/>
        </p:nvSpPr>
        <p:spPr>
          <a:xfrm>
            <a:off x="562809" y="3967570"/>
            <a:ext cx="140856" cy="179984"/>
          </a:xfrm>
          <a:custGeom>
            <a:rect b="b" l="l" r="r" t="t"/>
            <a:pathLst>
              <a:path extrusionOk="0" h="412" w="320">
                <a:moveTo>
                  <a:pt x="45" y="7"/>
                </a:moveTo>
                <a:lnTo>
                  <a:pt x="54" y="4"/>
                </a:lnTo>
                <a:lnTo>
                  <a:pt x="65" y="0"/>
                </a:lnTo>
                <a:lnTo>
                  <a:pt x="257" y="0"/>
                </a:lnTo>
                <a:lnTo>
                  <a:pt x="268" y="4"/>
                </a:lnTo>
                <a:lnTo>
                  <a:pt x="278" y="7"/>
                </a:lnTo>
                <a:lnTo>
                  <a:pt x="284" y="65"/>
                </a:lnTo>
                <a:lnTo>
                  <a:pt x="114" y="65"/>
                </a:lnTo>
                <a:lnTo>
                  <a:pt x="114" y="157"/>
                </a:lnTo>
                <a:lnTo>
                  <a:pt x="293" y="157"/>
                </a:lnTo>
                <a:lnTo>
                  <a:pt x="320" y="412"/>
                </a:lnTo>
                <a:lnTo>
                  <a:pt x="265" y="412"/>
                </a:lnTo>
                <a:lnTo>
                  <a:pt x="256" y="399"/>
                </a:lnTo>
                <a:lnTo>
                  <a:pt x="244" y="390"/>
                </a:lnTo>
                <a:lnTo>
                  <a:pt x="232" y="381"/>
                </a:lnTo>
                <a:lnTo>
                  <a:pt x="218" y="374"/>
                </a:lnTo>
                <a:lnTo>
                  <a:pt x="204" y="368"/>
                </a:lnTo>
                <a:lnTo>
                  <a:pt x="189" y="363"/>
                </a:lnTo>
                <a:lnTo>
                  <a:pt x="174" y="361"/>
                </a:lnTo>
                <a:lnTo>
                  <a:pt x="158" y="360"/>
                </a:lnTo>
                <a:lnTo>
                  <a:pt x="143" y="361"/>
                </a:lnTo>
                <a:lnTo>
                  <a:pt x="128" y="363"/>
                </a:lnTo>
                <a:lnTo>
                  <a:pt x="113" y="367"/>
                </a:lnTo>
                <a:lnTo>
                  <a:pt x="99" y="372"/>
                </a:lnTo>
                <a:lnTo>
                  <a:pt x="86" y="380"/>
                </a:lnTo>
                <a:lnTo>
                  <a:pt x="73" y="389"/>
                </a:lnTo>
                <a:lnTo>
                  <a:pt x="62" y="399"/>
                </a:lnTo>
                <a:lnTo>
                  <a:pt x="52" y="412"/>
                </a:lnTo>
                <a:lnTo>
                  <a:pt x="0" y="412"/>
                </a:lnTo>
                <a:lnTo>
                  <a:pt x="45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9" name="Google Shape;1049;p37"/>
          <p:cNvSpPr/>
          <p:nvPr/>
        </p:nvSpPr>
        <p:spPr>
          <a:xfrm>
            <a:off x="2594795" y="3920618"/>
            <a:ext cx="255629" cy="258238"/>
          </a:xfrm>
          <a:custGeom>
            <a:rect b="b" l="l" r="r" t="t"/>
            <a:pathLst>
              <a:path extrusionOk="0" h="592" w="591">
                <a:moveTo>
                  <a:pt x="463" y="128"/>
                </a:moveTo>
                <a:lnTo>
                  <a:pt x="447" y="112"/>
                </a:lnTo>
                <a:lnTo>
                  <a:pt x="428" y="99"/>
                </a:lnTo>
                <a:lnTo>
                  <a:pt x="409" y="87"/>
                </a:lnTo>
                <a:lnTo>
                  <a:pt x="388" y="76"/>
                </a:lnTo>
                <a:lnTo>
                  <a:pt x="366" y="68"/>
                </a:lnTo>
                <a:lnTo>
                  <a:pt x="343" y="62"/>
                </a:lnTo>
                <a:lnTo>
                  <a:pt x="332" y="61"/>
                </a:lnTo>
                <a:lnTo>
                  <a:pt x="320" y="59"/>
                </a:lnTo>
                <a:lnTo>
                  <a:pt x="307" y="58"/>
                </a:lnTo>
                <a:lnTo>
                  <a:pt x="295" y="58"/>
                </a:lnTo>
                <a:lnTo>
                  <a:pt x="282" y="58"/>
                </a:lnTo>
                <a:lnTo>
                  <a:pt x="271" y="59"/>
                </a:lnTo>
                <a:lnTo>
                  <a:pt x="259" y="61"/>
                </a:lnTo>
                <a:lnTo>
                  <a:pt x="247" y="62"/>
                </a:lnTo>
                <a:lnTo>
                  <a:pt x="225" y="68"/>
                </a:lnTo>
                <a:lnTo>
                  <a:pt x="203" y="76"/>
                </a:lnTo>
                <a:lnTo>
                  <a:pt x="181" y="87"/>
                </a:lnTo>
                <a:lnTo>
                  <a:pt x="163" y="99"/>
                </a:lnTo>
                <a:lnTo>
                  <a:pt x="144" y="112"/>
                </a:lnTo>
                <a:lnTo>
                  <a:pt x="127" y="128"/>
                </a:lnTo>
                <a:lnTo>
                  <a:pt x="111" y="144"/>
                </a:lnTo>
                <a:lnTo>
                  <a:pt x="98" y="163"/>
                </a:lnTo>
                <a:lnTo>
                  <a:pt x="86" y="182"/>
                </a:lnTo>
                <a:lnTo>
                  <a:pt x="76" y="203"/>
                </a:lnTo>
                <a:lnTo>
                  <a:pt x="68" y="225"/>
                </a:lnTo>
                <a:lnTo>
                  <a:pt x="62" y="248"/>
                </a:lnTo>
                <a:lnTo>
                  <a:pt x="61" y="259"/>
                </a:lnTo>
                <a:lnTo>
                  <a:pt x="58" y="271"/>
                </a:lnTo>
                <a:lnTo>
                  <a:pt x="57" y="284"/>
                </a:lnTo>
                <a:lnTo>
                  <a:pt x="57" y="296"/>
                </a:lnTo>
                <a:lnTo>
                  <a:pt x="57" y="308"/>
                </a:lnTo>
                <a:lnTo>
                  <a:pt x="58" y="321"/>
                </a:lnTo>
                <a:lnTo>
                  <a:pt x="61" y="332"/>
                </a:lnTo>
                <a:lnTo>
                  <a:pt x="62" y="344"/>
                </a:lnTo>
                <a:lnTo>
                  <a:pt x="68" y="366"/>
                </a:lnTo>
                <a:lnTo>
                  <a:pt x="76" y="389"/>
                </a:lnTo>
                <a:lnTo>
                  <a:pt x="86" y="410"/>
                </a:lnTo>
                <a:lnTo>
                  <a:pt x="98" y="428"/>
                </a:lnTo>
                <a:lnTo>
                  <a:pt x="111" y="447"/>
                </a:lnTo>
                <a:lnTo>
                  <a:pt x="127" y="464"/>
                </a:lnTo>
                <a:lnTo>
                  <a:pt x="144" y="479"/>
                </a:lnTo>
                <a:lnTo>
                  <a:pt x="163" y="493"/>
                </a:lnTo>
                <a:lnTo>
                  <a:pt x="181" y="505"/>
                </a:lnTo>
                <a:lnTo>
                  <a:pt x="203" y="515"/>
                </a:lnTo>
                <a:lnTo>
                  <a:pt x="225" y="524"/>
                </a:lnTo>
                <a:lnTo>
                  <a:pt x="247" y="529"/>
                </a:lnTo>
                <a:lnTo>
                  <a:pt x="259" y="531"/>
                </a:lnTo>
                <a:lnTo>
                  <a:pt x="271" y="533"/>
                </a:lnTo>
                <a:lnTo>
                  <a:pt x="282" y="533"/>
                </a:lnTo>
                <a:lnTo>
                  <a:pt x="295" y="534"/>
                </a:lnTo>
                <a:lnTo>
                  <a:pt x="307" y="533"/>
                </a:lnTo>
                <a:lnTo>
                  <a:pt x="320" y="533"/>
                </a:lnTo>
                <a:lnTo>
                  <a:pt x="332" y="531"/>
                </a:lnTo>
                <a:lnTo>
                  <a:pt x="343" y="529"/>
                </a:lnTo>
                <a:lnTo>
                  <a:pt x="366" y="524"/>
                </a:lnTo>
                <a:lnTo>
                  <a:pt x="388" y="515"/>
                </a:lnTo>
                <a:lnTo>
                  <a:pt x="409" y="505"/>
                </a:lnTo>
                <a:lnTo>
                  <a:pt x="428" y="493"/>
                </a:lnTo>
                <a:lnTo>
                  <a:pt x="447" y="479"/>
                </a:lnTo>
                <a:lnTo>
                  <a:pt x="463" y="464"/>
                </a:lnTo>
                <a:lnTo>
                  <a:pt x="478" y="447"/>
                </a:lnTo>
                <a:lnTo>
                  <a:pt x="493" y="428"/>
                </a:lnTo>
                <a:lnTo>
                  <a:pt x="504" y="410"/>
                </a:lnTo>
                <a:lnTo>
                  <a:pt x="515" y="389"/>
                </a:lnTo>
                <a:lnTo>
                  <a:pt x="523" y="366"/>
                </a:lnTo>
                <a:lnTo>
                  <a:pt x="529" y="344"/>
                </a:lnTo>
                <a:lnTo>
                  <a:pt x="530" y="332"/>
                </a:lnTo>
                <a:lnTo>
                  <a:pt x="532" y="321"/>
                </a:lnTo>
                <a:lnTo>
                  <a:pt x="532" y="308"/>
                </a:lnTo>
                <a:lnTo>
                  <a:pt x="534" y="296"/>
                </a:lnTo>
                <a:lnTo>
                  <a:pt x="532" y="284"/>
                </a:lnTo>
                <a:lnTo>
                  <a:pt x="532" y="271"/>
                </a:lnTo>
                <a:lnTo>
                  <a:pt x="530" y="259"/>
                </a:lnTo>
                <a:lnTo>
                  <a:pt x="529" y="248"/>
                </a:lnTo>
                <a:lnTo>
                  <a:pt x="523" y="225"/>
                </a:lnTo>
                <a:lnTo>
                  <a:pt x="515" y="203"/>
                </a:lnTo>
                <a:lnTo>
                  <a:pt x="504" y="182"/>
                </a:lnTo>
                <a:lnTo>
                  <a:pt x="493" y="163"/>
                </a:lnTo>
                <a:lnTo>
                  <a:pt x="478" y="144"/>
                </a:lnTo>
                <a:lnTo>
                  <a:pt x="463" y="128"/>
                </a:lnTo>
                <a:close/>
                <a:moveTo>
                  <a:pt x="295" y="0"/>
                </a:moveTo>
                <a:lnTo>
                  <a:pt x="311" y="0"/>
                </a:lnTo>
                <a:lnTo>
                  <a:pt x="326" y="1"/>
                </a:lnTo>
                <a:lnTo>
                  <a:pt x="340" y="4"/>
                </a:lnTo>
                <a:lnTo>
                  <a:pt x="355" y="6"/>
                </a:lnTo>
                <a:lnTo>
                  <a:pt x="369" y="9"/>
                </a:lnTo>
                <a:lnTo>
                  <a:pt x="383" y="13"/>
                </a:lnTo>
                <a:lnTo>
                  <a:pt x="397" y="18"/>
                </a:lnTo>
                <a:lnTo>
                  <a:pt x="410" y="24"/>
                </a:lnTo>
                <a:lnTo>
                  <a:pt x="423" y="29"/>
                </a:lnTo>
                <a:lnTo>
                  <a:pt x="436" y="35"/>
                </a:lnTo>
                <a:lnTo>
                  <a:pt x="449" y="42"/>
                </a:lnTo>
                <a:lnTo>
                  <a:pt x="461" y="51"/>
                </a:lnTo>
                <a:lnTo>
                  <a:pt x="473" y="59"/>
                </a:lnTo>
                <a:lnTo>
                  <a:pt x="483" y="68"/>
                </a:lnTo>
                <a:lnTo>
                  <a:pt x="494" y="76"/>
                </a:lnTo>
                <a:lnTo>
                  <a:pt x="504" y="87"/>
                </a:lnTo>
                <a:lnTo>
                  <a:pt x="514" y="97"/>
                </a:lnTo>
                <a:lnTo>
                  <a:pt x="523" y="108"/>
                </a:lnTo>
                <a:lnTo>
                  <a:pt x="532" y="119"/>
                </a:lnTo>
                <a:lnTo>
                  <a:pt x="541" y="130"/>
                </a:lnTo>
                <a:lnTo>
                  <a:pt x="548" y="142"/>
                </a:lnTo>
                <a:lnTo>
                  <a:pt x="556" y="155"/>
                </a:lnTo>
                <a:lnTo>
                  <a:pt x="562" y="168"/>
                </a:lnTo>
                <a:lnTo>
                  <a:pt x="568" y="181"/>
                </a:lnTo>
                <a:lnTo>
                  <a:pt x="574" y="194"/>
                </a:lnTo>
                <a:lnTo>
                  <a:pt x="578" y="208"/>
                </a:lnTo>
                <a:lnTo>
                  <a:pt x="582" y="222"/>
                </a:lnTo>
                <a:lnTo>
                  <a:pt x="585" y="236"/>
                </a:lnTo>
                <a:lnTo>
                  <a:pt x="588" y="251"/>
                </a:lnTo>
                <a:lnTo>
                  <a:pt x="590" y="265"/>
                </a:lnTo>
                <a:lnTo>
                  <a:pt x="591" y="281"/>
                </a:lnTo>
                <a:lnTo>
                  <a:pt x="591" y="296"/>
                </a:lnTo>
                <a:lnTo>
                  <a:pt x="591" y="311"/>
                </a:lnTo>
                <a:lnTo>
                  <a:pt x="590" y="326"/>
                </a:lnTo>
                <a:lnTo>
                  <a:pt x="588" y="340"/>
                </a:lnTo>
                <a:lnTo>
                  <a:pt x="585" y="356"/>
                </a:lnTo>
                <a:lnTo>
                  <a:pt x="582" y="370"/>
                </a:lnTo>
                <a:lnTo>
                  <a:pt x="578" y="384"/>
                </a:lnTo>
                <a:lnTo>
                  <a:pt x="574" y="398"/>
                </a:lnTo>
                <a:lnTo>
                  <a:pt x="568" y="411"/>
                </a:lnTo>
                <a:lnTo>
                  <a:pt x="562" y="424"/>
                </a:lnTo>
                <a:lnTo>
                  <a:pt x="556" y="437"/>
                </a:lnTo>
                <a:lnTo>
                  <a:pt x="548" y="450"/>
                </a:lnTo>
                <a:lnTo>
                  <a:pt x="541" y="461"/>
                </a:lnTo>
                <a:lnTo>
                  <a:pt x="532" y="473"/>
                </a:lnTo>
                <a:lnTo>
                  <a:pt x="523" y="484"/>
                </a:lnTo>
                <a:lnTo>
                  <a:pt x="514" y="494"/>
                </a:lnTo>
                <a:lnTo>
                  <a:pt x="504" y="505"/>
                </a:lnTo>
                <a:lnTo>
                  <a:pt x="494" y="514"/>
                </a:lnTo>
                <a:lnTo>
                  <a:pt x="483" y="524"/>
                </a:lnTo>
                <a:lnTo>
                  <a:pt x="473" y="533"/>
                </a:lnTo>
                <a:lnTo>
                  <a:pt x="461" y="541"/>
                </a:lnTo>
                <a:lnTo>
                  <a:pt x="449" y="548"/>
                </a:lnTo>
                <a:lnTo>
                  <a:pt x="436" y="556"/>
                </a:lnTo>
                <a:lnTo>
                  <a:pt x="423" y="562"/>
                </a:lnTo>
                <a:lnTo>
                  <a:pt x="410" y="568"/>
                </a:lnTo>
                <a:lnTo>
                  <a:pt x="397" y="574"/>
                </a:lnTo>
                <a:lnTo>
                  <a:pt x="383" y="579"/>
                </a:lnTo>
                <a:lnTo>
                  <a:pt x="369" y="582"/>
                </a:lnTo>
                <a:lnTo>
                  <a:pt x="355" y="586"/>
                </a:lnTo>
                <a:lnTo>
                  <a:pt x="340" y="588"/>
                </a:lnTo>
                <a:lnTo>
                  <a:pt x="326" y="590"/>
                </a:lnTo>
                <a:lnTo>
                  <a:pt x="311" y="592"/>
                </a:lnTo>
                <a:lnTo>
                  <a:pt x="295" y="592"/>
                </a:lnTo>
                <a:lnTo>
                  <a:pt x="280" y="592"/>
                </a:lnTo>
                <a:lnTo>
                  <a:pt x="265" y="590"/>
                </a:lnTo>
                <a:lnTo>
                  <a:pt x="251" y="588"/>
                </a:lnTo>
                <a:lnTo>
                  <a:pt x="235" y="586"/>
                </a:lnTo>
                <a:lnTo>
                  <a:pt x="221" y="582"/>
                </a:lnTo>
                <a:lnTo>
                  <a:pt x="207" y="579"/>
                </a:lnTo>
                <a:lnTo>
                  <a:pt x="193" y="574"/>
                </a:lnTo>
                <a:lnTo>
                  <a:pt x="180" y="568"/>
                </a:lnTo>
                <a:lnTo>
                  <a:pt x="167" y="562"/>
                </a:lnTo>
                <a:lnTo>
                  <a:pt x="154" y="556"/>
                </a:lnTo>
                <a:lnTo>
                  <a:pt x="142" y="548"/>
                </a:lnTo>
                <a:lnTo>
                  <a:pt x="130" y="541"/>
                </a:lnTo>
                <a:lnTo>
                  <a:pt x="118" y="533"/>
                </a:lnTo>
                <a:lnTo>
                  <a:pt x="108" y="524"/>
                </a:lnTo>
                <a:lnTo>
                  <a:pt x="97" y="514"/>
                </a:lnTo>
                <a:lnTo>
                  <a:pt x="86" y="505"/>
                </a:lnTo>
                <a:lnTo>
                  <a:pt x="76" y="494"/>
                </a:lnTo>
                <a:lnTo>
                  <a:pt x="66" y="484"/>
                </a:lnTo>
                <a:lnTo>
                  <a:pt x="58" y="473"/>
                </a:lnTo>
                <a:lnTo>
                  <a:pt x="50" y="461"/>
                </a:lnTo>
                <a:lnTo>
                  <a:pt x="42" y="450"/>
                </a:lnTo>
                <a:lnTo>
                  <a:pt x="35" y="437"/>
                </a:lnTo>
                <a:lnTo>
                  <a:pt x="29" y="424"/>
                </a:lnTo>
                <a:lnTo>
                  <a:pt x="23" y="411"/>
                </a:lnTo>
                <a:lnTo>
                  <a:pt x="17" y="398"/>
                </a:lnTo>
                <a:lnTo>
                  <a:pt x="12" y="384"/>
                </a:lnTo>
                <a:lnTo>
                  <a:pt x="9" y="370"/>
                </a:lnTo>
                <a:lnTo>
                  <a:pt x="5" y="356"/>
                </a:lnTo>
                <a:lnTo>
                  <a:pt x="3" y="340"/>
                </a:lnTo>
                <a:lnTo>
                  <a:pt x="1" y="326"/>
                </a:lnTo>
                <a:lnTo>
                  <a:pt x="0" y="311"/>
                </a:lnTo>
                <a:lnTo>
                  <a:pt x="0" y="296"/>
                </a:lnTo>
                <a:lnTo>
                  <a:pt x="0" y="281"/>
                </a:lnTo>
                <a:lnTo>
                  <a:pt x="1" y="265"/>
                </a:lnTo>
                <a:lnTo>
                  <a:pt x="3" y="251"/>
                </a:lnTo>
                <a:lnTo>
                  <a:pt x="5" y="236"/>
                </a:lnTo>
                <a:lnTo>
                  <a:pt x="9" y="222"/>
                </a:lnTo>
                <a:lnTo>
                  <a:pt x="12" y="208"/>
                </a:lnTo>
                <a:lnTo>
                  <a:pt x="17" y="194"/>
                </a:lnTo>
                <a:lnTo>
                  <a:pt x="23" y="181"/>
                </a:lnTo>
                <a:lnTo>
                  <a:pt x="29" y="168"/>
                </a:lnTo>
                <a:lnTo>
                  <a:pt x="35" y="155"/>
                </a:lnTo>
                <a:lnTo>
                  <a:pt x="42" y="142"/>
                </a:lnTo>
                <a:lnTo>
                  <a:pt x="50" y="130"/>
                </a:lnTo>
                <a:lnTo>
                  <a:pt x="58" y="119"/>
                </a:lnTo>
                <a:lnTo>
                  <a:pt x="66" y="108"/>
                </a:lnTo>
                <a:lnTo>
                  <a:pt x="76" y="97"/>
                </a:lnTo>
                <a:lnTo>
                  <a:pt x="86" y="87"/>
                </a:lnTo>
                <a:lnTo>
                  <a:pt x="97" y="76"/>
                </a:lnTo>
                <a:lnTo>
                  <a:pt x="108" y="68"/>
                </a:lnTo>
                <a:lnTo>
                  <a:pt x="118" y="59"/>
                </a:lnTo>
                <a:lnTo>
                  <a:pt x="130" y="51"/>
                </a:lnTo>
                <a:lnTo>
                  <a:pt x="142" y="42"/>
                </a:lnTo>
                <a:lnTo>
                  <a:pt x="154" y="35"/>
                </a:lnTo>
                <a:lnTo>
                  <a:pt x="167" y="29"/>
                </a:lnTo>
                <a:lnTo>
                  <a:pt x="180" y="24"/>
                </a:lnTo>
                <a:lnTo>
                  <a:pt x="193" y="18"/>
                </a:lnTo>
                <a:lnTo>
                  <a:pt x="207" y="13"/>
                </a:lnTo>
                <a:lnTo>
                  <a:pt x="221" y="9"/>
                </a:lnTo>
                <a:lnTo>
                  <a:pt x="235" y="6"/>
                </a:lnTo>
                <a:lnTo>
                  <a:pt x="251" y="4"/>
                </a:lnTo>
                <a:lnTo>
                  <a:pt x="265" y="1"/>
                </a:lnTo>
                <a:lnTo>
                  <a:pt x="280" y="0"/>
                </a:lnTo>
                <a:lnTo>
                  <a:pt x="295" y="0"/>
                </a:lnTo>
                <a:lnTo>
                  <a:pt x="29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0" name="Google Shape;1050;p37"/>
          <p:cNvSpPr/>
          <p:nvPr/>
        </p:nvSpPr>
        <p:spPr>
          <a:xfrm>
            <a:off x="526292" y="1230405"/>
            <a:ext cx="200851" cy="182592"/>
          </a:xfrm>
          <a:custGeom>
            <a:rect b="b" l="l" r="r" t="t"/>
            <a:pathLst>
              <a:path extrusionOk="0" h="416" w="461">
                <a:moveTo>
                  <a:pt x="158" y="0"/>
                </a:moveTo>
                <a:lnTo>
                  <a:pt x="145" y="4"/>
                </a:lnTo>
                <a:lnTo>
                  <a:pt x="135" y="7"/>
                </a:lnTo>
                <a:lnTo>
                  <a:pt x="124" y="12"/>
                </a:lnTo>
                <a:lnTo>
                  <a:pt x="117" y="17"/>
                </a:lnTo>
                <a:lnTo>
                  <a:pt x="110" y="21"/>
                </a:lnTo>
                <a:lnTo>
                  <a:pt x="105" y="27"/>
                </a:lnTo>
                <a:lnTo>
                  <a:pt x="102" y="33"/>
                </a:lnTo>
                <a:lnTo>
                  <a:pt x="100" y="39"/>
                </a:lnTo>
                <a:lnTo>
                  <a:pt x="97" y="45"/>
                </a:lnTo>
                <a:lnTo>
                  <a:pt x="97" y="51"/>
                </a:lnTo>
                <a:lnTo>
                  <a:pt x="98" y="57"/>
                </a:lnTo>
                <a:lnTo>
                  <a:pt x="100" y="64"/>
                </a:lnTo>
                <a:lnTo>
                  <a:pt x="105" y="77"/>
                </a:lnTo>
                <a:lnTo>
                  <a:pt x="114" y="88"/>
                </a:lnTo>
                <a:lnTo>
                  <a:pt x="124" y="101"/>
                </a:lnTo>
                <a:lnTo>
                  <a:pt x="135" y="112"/>
                </a:lnTo>
                <a:lnTo>
                  <a:pt x="147" y="122"/>
                </a:lnTo>
                <a:lnTo>
                  <a:pt x="157" y="132"/>
                </a:lnTo>
                <a:lnTo>
                  <a:pt x="175" y="146"/>
                </a:lnTo>
                <a:lnTo>
                  <a:pt x="183" y="152"/>
                </a:lnTo>
                <a:lnTo>
                  <a:pt x="43" y="152"/>
                </a:lnTo>
                <a:lnTo>
                  <a:pt x="36" y="152"/>
                </a:lnTo>
                <a:lnTo>
                  <a:pt x="29" y="153"/>
                </a:lnTo>
                <a:lnTo>
                  <a:pt x="22" y="155"/>
                </a:lnTo>
                <a:lnTo>
                  <a:pt x="16" y="159"/>
                </a:lnTo>
                <a:lnTo>
                  <a:pt x="10" y="162"/>
                </a:lnTo>
                <a:lnTo>
                  <a:pt x="6" y="168"/>
                </a:lnTo>
                <a:lnTo>
                  <a:pt x="2" y="174"/>
                </a:lnTo>
                <a:lnTo>
                  <a:pt x="1" y="181"/>
                </a:lnTo>
                <a:lnTo>
                  <a:pt x="0" y="188"/>
                </a:lnTo>
                <a:lnTo>
                  <a:pt x="0" y="188"/>
                </a:lnTo>
                <a:lnTo>
                  <a:pt x="0" y="194"/>
                </a:lnTo>
                <a:lnTo>
                  <a:pt x="1" y="199"/>
                </a:lnTo>
                <a:lnTo>
                  <a:pt x="3" y="203"/>
                </a:lnTo>
                <a:lnTo>
                  <a:pt x="6" y="208"/>
                </a:lnTo>
                <a:lnTo>
                  <a:pt x="9" y="213"/>
                </a:lnTo>
                <a:lnTo>
                  <a:pt x="13" y="216"/>
                </a:lnTo>
                <a:lnTo>
                  <a:pt x="16" y="220"/>
                </a:lnTo>
                <a:lnTo>
                  <a:pt x="21" y="222"/>
                </a:lnTo>
                <a:lnTo>
                  <a:pt x="17" y="224"/>
                </a:lnTo>
                <a:lnTo>
                  <a:pt x="14" y="228"/>
                </a:lnTo>
                <a:lnTo>
                  <a:pt x="10" y="231"/>
                </a:lnTo>
                <a:lnTo>
                  <a:pt x="8" y="235"/>
                </a:lnTo>
                <a:lnTo>
                  <a:pt x="6" y="239"/>
                </a:lnTo>
                <a:lnTo>
                  <a:pt x="3" y="243"/>
                </a:lnTo>
                <a:lnTo>
                  <a:pt x="3" y="248"/>
                </a:lnTo>
                <a:lnTo>
                  <a:pt x="2" y="254"/>
                </a:lnTo>
                <a:lnTo>
                  <a:pt x="2" y="254"/>
                </a:lnTo>
                <a:lnTo>
                  <a:pt x="3" y="260"/>
                </a:lnTo>
                <a:lnTo>
                  <a:pt x="5" y="266"/>
                </a:lnTo>
                <a:lnTo>
                  <a:pt x="7" y="271"/>
                </a:lnTo>
                <a:lnTo>
                  <a:pt x="10" y="276"/>
                </a:lnTo>
                <a:lnTo>
                  <a:pt x="14" y="281"/>
                </a:lnTo>
                <a:lnTo>
                  <a:pt x="19" y="284"/>
                </a:lnTo>
                <a:lnTo>
                  <a:pt x="25" y="287"/>
                </a:lnTo>
                <a:lnTo>
                  <a:pt x="30" y="289"/>
                </a:lnTo>
                <a:lnTo>
                  <a:pt x="27" y="294"/>
                </a:lnTo>
                <a:lnTo>
                  <a:pt x="23" y="300"/>
                </a:lnTo>
                <a:lnTo>
                  <a:pt x="22" y="307"/>
                </a:lnTo>
                <a:lnTo>
                  <a:pt x="21" y="312"/>
                </a:lnTo>
                <a:lnTo>
                  <a:pt x="21" y="312"/>
                </a:lnTo>
                <a:lnTo>
                  <a:pt x="22" y="319"/>
                </a:lnTo>
                <a:lnTo>
                  <a:pt x="25" y="327"/>
                </a:lnTo>
                <a:lnTo>
                  <a:pt x="28" y="334"/>
                </a:lnTo>
                <a:lnTo>
                  <a:pt x="32" y="338"/>
                </a:lnTo>
                <a:lnTo>
                  <a:pt x="37" y="343"/>
                </a:lnTo>
                <a:lnTo>
                  <a:pt x="43" y="346"/>
                </a:lnTo>
                <a:lnTo>
                  <a:pt x="50" y="349"/>
                </a:lnTo>
                <a:lnTo>
                  <a:pt x="57" y="349"/>
                </a:lnTo>
                <a:lnTo>
                  <a:pt x="59" y="349"/>
                </a:lnTo>
                <a:lnTo>
                  <a:pt x="55" y="355"/>
                </a:lnTo>
                <a:lnTo>
                  <a:pt x="52" y="361"/>
                </a:lnTo>
                <a:lnTo>
                  <a:pt x="49" y="368"/>
                </a:lnTo>
                <a:lnTo>
                  <a:pt x="49" y="375"/>
                </a:lnTo>
                <a:lnTo>
                  <a:pt x="49" y="375"/>
                </a:lnTo>
                <a:lnTo>
                  <a:pt x="49" y="382"/>
                </a:lnTo>
                <a:lnTo>
                  <a:pt x="52" y="389"/>
                </a:lnTo>
                <a:lnTo>
                  <a:pt x="55" y="395"/>
                </a:lnTo>
                <a:lnTo>
                  <a:pt x="60" y="400"/>
                </a:lnTo>
                <a:lnTo>
                  <a:pt x="64" y="405"/>
                </a:lnTo>
                <a:lnTo>
                  <a:pt x="71" y="409"/>
                </a:lnTo>
                <a:lnTo>
                  <a:pt x="77" y="411"/>
                </a:lnTo>
                <a:lnTo>
                  <a:pt x="86" y="411"/>
                </a:lnTo>
                <a:lnTo>
                  <a:pt x="157" y="411"/>
                </a:lnTo>
                <a:lnTo>
                  <a:pt x="246" y="411"/>
                </a:lnTo>
                <a:lnTo>
                  <a:pt x="248" y="411"/>
                </a:lnTo>
                <a:lnTo>
                  <a:pt x="279" y="379"/>
                </a:lnTo>
                <a:lnTo>
                  <a:pt x="358" y="369"/>
                </a:lnTo>
                <a:lnTo>
                  <a:pt x="358" y="416"/>
                </a:lnTo>
                <a:lnTo>
                  <a:pt x="461" y="416"/>
                </a:lnTo>
                <a:lnTo>
                  <a:pt x="461" y="134"/>
                </a:lnTo>
                <a:lnTo>
                  <a:pt x="358" y="134"/>
                </a:lnTo>
                <a:lnTo>
                  <a:pt x="358" y="169"/>
                </a:lnTo>
                <a:lnTo>
                  <a:pt x="333" y="169"/>
                </a:lnTo>
                <a:lnTo>
                  <a:pt x="331" y="161"/>
                </a:lnTo>
                <a:lnTo>
                  <a:pt x="329" y="154"/>
                </a:lnTo>
                <a:lnTo>
                  <a:pt x="324" y="147"/>
                </a:lnTo>
                <a:lnTo>
                  <a:pt x="320" y="141"/>
                </a:lnTo>
                <a:lnTo>
                  <a:pt x="310" y="129"/>
                </a:lnTo>
                <a:lnTo>
                  <a:pt x="298" y="119"/>
                </a:lnTo>
                <a:lnTo>
                  <a:pt x="285" y="111"/>
                </a:lnTo>
                <a:lnTo>
                  <a:pt x="272" y="101"/>
                </a:lnTo>
                <a:lnTo>
                  <a:pt x="257" y="94"/>
                </a:lnTo>
                <a:lnTo>
                  <a:pt x="243" y="86"/>
                </a:lnTo>
                <a:lnTo>
                  <a:pt x="229" y="79"/>
                </a:lnTo>
                <a:lnTo>
                  <a:pt x="215" y="71"/>
                </a:lnTo>
                <a:lnTo>
                  <a:pt x="202" y="62"/>
                </a:lnTo>
                <a:lnTo>
                  <a:pt x="189" y="52"/>
                </a:lnTo>
                <a:lnTo>
                  <a:pt x="178" y="41"/>
                </a:lnTo>
                <a:lnTo>
                  <a:pt x="170" y="30"/>
                </a:lnTo>
                <a:lnTo>
                  <a:pt x="165" y="23"/>
                </a:lnTo>
                <a:lnTo>
                  <a:pt x="163" y="15"/>
                </a:lnTo>
                <a:lnTo>
                  <a:pt x="161" y="8"/>
                </a:lnTo>
                <a:lnTo>
                  <a:pt x="1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1" name="Google Shape;1051;p37"/>
          <p:cNvSpPr/>
          <p:nvPr/>
        </p:nvSpPr>
        <p:spPr>
          <a:xfrm>
            <a:off x="2208744" y="1209538"/>
            <a:ext cx="211286" cy="245194"/>
          </a:xfrm>
          <a:custGeom>
            <a:rect b="b" l="l" r="r" t="t"/>
            <a:pathLst>
              <a:path extrusionOk="0" h="570" w="487">
                <a:moveTo>
                  <a:pt x="198" y="153"/>
                </a:moveTo>
                <a:lnTo>
                  <a:pt x="196" y="135"/>
                </a:lnTo>
                <a:lnTo>
                  <a:pt x="194" y="119"/>
                </a:lnTo>
                <a:lnTo>
                  <a:pt x="190" y="106"/>
                </a:lnTo>
                <a:lnTo>
                  <a:pt x="187" y="94"/>
                </a:lnTo>
                <a:lnTo>
                  <a:pt x="182" y="85"/>
                </a:lnTo>
                <a:lnTo>
                  <a:pt x="177" y="77"/>
                </a:lnTo>
                <a:lnTo>
                  <a:pt x="171" y="71"/>
                </a:lnTo>
                <a:lnTo>
                  <a:pt x="166" y="66"/>
                </a:lnTo>
                <a:lnTo>
                  <a:pt x="160" y="63"/>
                </a:lnTo>
                <a:lnTo>
                  <a:pt x="153" y="63"/>
                </a:lnTo>
                <a:lnTo>
                  <a:pt x="146" y="64"/>
                </a:lnTo>
                <a:lnTo>
                  <a:pt x="140" y="66"/>
                </a:lnTo>
                <a:lnTo>
                  <a:pt x="134" y="72"/>
                </a:lnTo>
                <a:lnTo>
                  <a:pt x="129" y="79"/>
                </a:lnTo>
                <a:lnTo>
                  <a:pt x="128" y="83"/>
                </a:lnTo>
                <a:lnTo>
                  <a:pt x="127" y="86"/>
                </a:lnTo>
                <a:lnTo>
                  <a:pt x="126" y="91"/>
                </a:lnTo>
                <a:lnTo>
                  <a:pt x="126" y="94"/>
                </a:lnTo>
                <a:lnTo>
                  <a:pt x="128" y="101"/>
                </a:lnTo>
                <a:lnTo>
                  <a:pt x="130" y="108"/>
                </a:lnTo>
                <a:lnTo>
                  <a:pt x="135" y="115"/>
                </a:lnTo>
                <a:lnTo>
                  <a:pt x="141" y="124"/>
                </a:lnTo>
                <a:lnTo>
                  <a:pt x="149" y="131"/>
                </a:lnTo>
                <a:lnTo>
                  <a:pt x="160" y="138"/>
                </a:lnTo>
                <a:lnTo>
                  <a:pt x="173" y="145"/>
                </a:lnTo>
                <a:lnTo>
                  <a:pt x="187" y="153"/>
                </a:lnTo>
                <a:lnTo>
                  <a:pt x="198" y="153"/>
                </a:lnTo>
                <a:close/>
                <a:moveTo>
                  <a:pt x="408" y="337"/>
                </a:moveTo>
                <a:lnTo>
                  <a:pt x="408" y="570"/>
                </a:lnTo>
                <a:lnTo>
                  <a:pt x="282" y="570"/>
                </a:lnTo>
                <a:lnTo>
                  <a:pt x="282" y="195"/>
                </a:lnTo>
                <a:lnTo>
                  <a:pt x="195" y="195"/>
                </a:lnTo>
                <a:lnTo>
                  <a:pt x="195" y="570"/>
                </a:lnTo>
                <a:lnTo>
                  <a:pt x="63" y="570"/>
                </a:lnTo>
                <a:lnTo>
                  <a:pt x="63" y="337"/>
                </a:lnTo>
                <a:lnTo>
                  <a:pt x="0" y="337"/>
                </a:lnTo>
                <a:lnTo>
                  <a:pt x="0" y="193"/>
                </a:lnTo>
                <a:lnTo>
                  <a:pt x="131" y="193"/>
                </a:lnTo>
                <a:lnTo>
                  <a:pt x="116" y="182"/>
                </a:lnTo>
                <a:lnTo>
                  <a:pt x="103" y="172"/>
                </a:lnTo>
                <a:lnTo>
                  <a:pt x="92" y="160"/>
                </a:lnTo>
                <a:lnTo>
                  <a:pt x="82" y="148"/>
                </a:lnTo>
                <a:lnTo>
                  <a:pt x="75" y="137"/>
                </a:lnTo>
                <a:lnTo>
                  <a:pt x="70" y="125"/>
                </a:lnTo>
                <a:lnTo>
                  <a:pt x="67" y="113"/>
                </a:lnTo>
                <a:lnTo>
                  <a:pt x="65" y="101"/>
                </a:lnTo>
                <a:lnTo>
                  <a:pt x="65" y="87"/>
                </a:lnTo>
                <a:lnTo>
                  <a:pt x="66" y="76"/>
                </a:lnTo>
                <a:lnTo>
                  <a:pt x="68" y="63"/>
                </a:lnTo>
                <a:lnTo>
                  <a:pt x="73" y="51"/>
                </a:lnTo>
                <a:lnTo>
                  <a:pt x="80" y="40"/>
                </a:lnTo>
                <a:lnTo>
                  <a:pt x="87" y="31"/>
                </a:lnTo>
                <a:lnTo>
                  <a:pt x="95" y="23"/>
                </a:lnTo>
                <a:lnTo>
                  <a:pt x="104" y="16"/>
                </a:lnTo>
                <a:lnTo>
                  <a:pt x="115" y="9"/>
                </a:lnTo>
                <a:lnTo>
                  <a:pt x="127" y="4"/>
                </a:lnTo>
                <a:lnTo>
                  <a:pt x="139" y="2"/>
                </a:lnTo>
                <a:lnTo>
                  <a:pt x="151" y="0"/>
                </a:lnTo>
                <a:lnTo>
                  <a:pt x="163" y="0"/>
                </a:lnTo>
                <a:lnTo>
                  <a:pt x="176" y="3"/>
                </a:lnTo>
                <a:lnTo>
                  <a:pt x="189" y="7"/>
                </a:lnTo>
                <a:lnTo>
                  <a:pt x="201" y="14"/>
                </a:lnTo>
                <a:lnTo>
                  <a:pt x="209" y="22"/>
                </a:lnTo>
                <a:lnTo>
                  <a:pt x="217" y="30"/>
                </a:lnTo>
                <a:lnTo>
                  <a:pt x="225" y="39"/>
                </a:lnTo>
                <a:lnTo>
                  <a:pt x="232" y="50"/>
                </a:lnTo>
                <a:lnTo>
                  <a:pt x="239" y="39"/>
                </a:lnTo>
                <a:lnTo>
                  <a:pt x="248" y="30"/>
                </a:lnTo>
                <a:lnTo>
                  <a:pt x="256" y="22"/>
                </a:lnTo>
                <a:lnTo>
                  <a:pt x="264" y="14"/>
                </a:lnTo>
                <a:lnTo>
                  <a:pt x="277" y="7"/>
                </a:lnTo>
                <a:lnTo>
                  <a:pt x="289" y="3"/>
                </a:lnTo>
                <a:lnTo>
                  <a:pt x="302" y="0"/>
                </a:lnTo>
                <a:lnTo>
                  <a:pt x="315" y="0"/>
                </a:lnTo>
                <a:lnTo>
                  <a:pt x="326" y="2"/>
                </a:lnTo>
                <a:lnTo>
                  <a:pt x="338" y="4"/>
                </a:lnTo>
                <a:lnTo>
                  <a:pt x="350" y="9"/>
                </a:lnTo>
                <a:lnTo>
                  <a:pt x="360" y="16"/>
                </a:lnTo>
                <a:lnTo>
                  <a:pt x="370" y="23"/>
                </a:lnTo>
                <a:lnTo>
                  <a:pt x="378" y="31"/>
                </a:lnTo>
                <a:lnTo>
                  <a:pt x="386" y="40"/>
                </a:lnTo>
                <a:lnTo>
                  <a:pt x="392" y="51"/>
                </a:lnTo>
                <a:lnTo>
                  <a:pt x="397" y="63"/>
                </a:lnTo>
                <a:lnTo>
                  <a:pt x="400" y="76"/>
                </a:lnTo>
                <a:lnTo>
                  <a:pt x="401" y="87"/>
                </a:lnTo>
                <a:lnTo>
                  <a:pt x="400" y="101"/>
                </a:lnTo>
                <a:lnTo>
                  <a:pt x="399" y="113"/>
                </a:lnTo>
                <a:lnTo>
                  <a:pt x="396" y="125"/>
                </a:lnTo>
                <a:lnTo>
                  <a:pt x="390" y="137"/>
                </a:lnTo>
                <a:lnTo>
                  <a:pt x="383" y="148"/>
                </a:lnTo>
                <a:lnTo>
                  <a:pt x="373" y="160"/>
                </a:lnTo>
                <a:lnTo>
                  <a:pt x="363" y="172"/>
                </a:lnTo>
                <a:lnTo>
                  <a:pt x="349" y="182"/>
                </a:lnTo>
                <a:lnTo>
                  <a:pt x="333" y="193"/>
                </a:lnTo>
                <a:lnTo>
                  <a:pt x="487" y="193"/>
                </a:lnTo>
                <a:lnTo>
                  <a:pt x="487" y="337"/>
                </a:lnTo>
                <a:lnTo>
                  <a:pt x="408" y="337"/>
                </a:lnTo>
                <a:close/>
                <a:moveTo>
                  <a:pt x="278" y="153"/>
                </a:moveTo>
                <a:lnTo>
                  <a:pt x="293" y="145"/>
                </a:lnTo>
                <a:lnTo>
                  <a:pt x="305" y="138"/>
                </a:lnTo>
                <a:lnTo>
                  <a:pt x="316" y="131"/>
                </a:lnTo>
                <a:lnTo>
                  <a:pt x="324" y="124"/>
                </a:lnTo>
                <a:lnTo>
                  <a:pt x="330" y="115"/>
                </a:lnTo>
                <a:lnTo>
                  <a:pt x="335" y="108"/>
                </a:lnTo>
                <a:lnTo>
                  <a:pt x="338" y="101"/>
                </a:lnTo>
                <a:lnTo>
                  <a:pt x="339" y="94"/>
                </a:lnTo>
                <a:lnTo>
                  <a:pt x="339" y="91"/>
                </a:lnTo>
                <a:lnTo>
                  <a:pt x="339" y="86"/>
                </a:lnTo>
                <a:lnTo>
                  <a:pt x="338" y="83"/>
                </a:lnTo>
                <a:lnTo>
                  <a:pt x="337" y="79"/>
                </a:lnTo>
                <a:lnTo>
                  <a:pt x="332" y="72"/>
                </a:lnTo>
                <a:lnTo>
                  <a:pt x="326" y="66"/>
                </a:lnTo>
                <a:lnTo>
                  <a:pt x="319" y="64"/>
                </a:lnTo>
                <a:lnTo>
                  <a:pt x="313" y="63"/>
                </a:lnTo>
                <a:lnTo>
                  <a:pt x="306" y="63"/>
                </a:lnTo>
                <a:lnTo>
                  <a:pt x="299" y="66"/>
                </a:lnTo>
                <a:lnTo>
                  <a:pt x="293" y="71"/>
                </a:lnTo>
                <a:lnTo>
                  <a:pt x="289" y="77"/>
                </a:lnTo>
                <a:lnTo>
                  <a:pt x="283" y="85"/>
                </a:lnTo>
                <a:lnTo>
                  <a:pt x="278" y="94"/>
                </a:lnTo>
                <a:lnTo>
                  <a:pt x="275" y="106"/>
                </a:lnTo>
                <a:lnTo>
                  <a:pt x="271" y="119"/>
                </a:lnTo>
                <a:lnTo>
                  <a:pt x="269" y="135"/>
                </a:lnTo>
                <a:lnTo>
                  <a:pt x="266" y="153"/>
                </a:lnTo>
                <a:lnTo>
                  <a:pt x="278" y="1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2" name="Google Shape;1052;p37"/>
          <p:cNvSpPr/>
          <p:nvPr/>
        </p:nvSpPr>
        <p:spPr>
          <a:xfrm>
            <a:off x="3434716" y="1235622"/>
            <a:ext cx="224327" cy="219110"/>
          </a:xfrm>
          <a:custGeom>
            <a:rect b="b" l="l" r="r" t="t"/>
            <a:pathLst>
              <a:path extrusionOk="0" h="505" w="517">
                <a:moveTo>
                  <a:pt x="182" y="312"/>
                </a:moveTo>
                <a:lnTo>
                  <a:pt x="167" y="312"/>
                </a:lnTo>
                <a:lnTo>
                  <a:pt x="152" y="312"/>
                </a:lnTo>
                <a:lnTo>
                  <a:pt x="132" y="312"/>
                </a:lnTo>
                <a:lnTo>
                  <a:pt x="114" y="311"/>
                </a:lnTo>
                <a:lnTo>
                  <a:pt x="98" y="310"/>
                </a:lnTo>
                <a:lnTo>
                  <a:pt x="83" y="307"/>
                </a:lnTo>
                <a:lnTo>
                  <a:pt x="81" y="307"/>
                </a:lnTo>
                <a:lnTo>
                  <a:pt x="64" y="309"/>
                </a:lnTo>
                <a:lnTo>
                  <a:pt x="48" y="311"/>
                </a:lnTo>
                <a:lnTo>
                  <a:pt x="37" y="313"/>
                </a:lnTo>
                <a:lnTo>
                  <a:pt x="32" y="316"/>
                </a:lnTo>
                <a:lnTo>
                  <a:pt x="37" y="317"/>
                </a:lnTo>
                <a:lnTo>
                  <a:pt x="48" y="319"/>
                </a:lnTo>
                <a:lnTo>
                  <a:pt x="61" y="322"/>
                </a:lnTo>
                <a:lnTo>
                  <a:pt x="77" y="323"/>
                </a:lnTo>
                <a:lnTo>
                  <a:pt x="94" y="324"/>
                </a:lnTo>
                <a:lnTo>
                  <a:pt x="113" y="324"/>
                </a:lnTo>
                <a:lnTo>
                  <a:pt x="132" y="324"/>
                </a:lnTo>
                <a:lnTo>
                  <a:pt x="148" y="323"/>
                </a:lnTo>
                <a:lnTo>
                  <a:pt x="164" y="322"/>
                </a:lnTo>
                <a:lnTo>
                  <a:pt x="176" y="319"/>
                </a:lnTo>
                <a:lnTo>
                  <a:pt x="189" y="317"/>
                </a:lnTo>
                <a:lnTo>
                  <a:pt x="193" y="316"/>
                </a:lnTo>
                <a:lnTo>
                  <a:pt x="191" y="313"/>
                </a:lnTo>
                <a:lnTo>
                  <a:pt x="182" y="312"/>
                </a:lnTo>
                <a:close/>
                <a:moveTo>
                  <a:pt x="171" y="157"/>
                </a:moveTo>
                <a:lnTo>
                  <a:pt x="158" y="156"/>
                </a:lnTo>
                <a:lnTo>
                  <a:pt x="142" y="154"/>
                </a:lnTo>
                <a:lnTo>
                  <a:pt x="125" y="154"/>
                </a:lnTo>
                <a:lnTo>
                  <a:pt x="106" y="153"/>
                </a:lnTo>
                <a:lnTo>
                  <a:pt x="88" y="154"/>
                </a:lnTo>
                <a:lnTo>
                  <a:pt x="71" y="154"/>
                </a:lnTo>
                <a:lnTo>
                  <a:pt x="56" y="156"/>
                </a:lnTo>
                <a:lnTo>
                  <a:pt x="43" y="157"/>
                </a:lnTo>
                <a:lnTo>
                  <a:pt x="30" y="160"/>
                </a:lnTo>
                <a:lnTo>
                  <a:pt x="26" y="162"/>
                </a:lnTo>
                <a:lnTo>
                  <a:pt x="30" y="163"/>
                </a:lnTo>
                <a:lnTo>
                  <a:pt x="43" y="165"/>
                </a:lnTo>
                <a:lnTo>
                  <a:pt x="56" y="168"/>
                </a:lnTo>
                <a:lnTo>
                  <a:pt x="71" y="169"/>
                </a:lnTo>
                <a:lnTo>
                  <a:pt x="88" y="170"/>
                </a:lnTo>
                <a:lnTo>
                  <a:pt x="106" y="170"/>
                </a:lnTo>
                <a:lnTo>
                  <a:pt x="125" y="170"/>
                </a:lnTo>
                <a:lnTo>
                  <a:pt x="142" y="169"/>
                </a:lnTo>
                <a:lnTo>
                  <a:pt x="158" y="168"/>
                </a:lnTo>
                <a:lnTo>
                  <a:pt x="171" y="165"/>
                </a:lnTo>
                <a:lnTo>
                  <a:pt x="183" y="163"/>
                </a:lnTo>
                <a:lnTo>
                  <a:pt x="187" y="162"/>
                </a:lnTo>
                <a:lnTo>
                  <a:pt x="183" y="160"/>
                </a:lnTo>
                <a:lnTo>
                  <a:pt x="171" y="157"/>
                </a:lnTo>
                <a:lnTo>
                  <a:pt x="171" y="157"/>
                </a:lnTo>
                <a:close/>
                <a:moveTo>
                  <a:pt x="179" y="230"/>
                </a:moveTo>
                <a:lnTo>
                  <a:pt x="178" y="231"/>
                </a:lnTo>
                <a:lnTo>
                  <a:pt x="175" y="231"/>
                </a:lnTo>
                <a:lnTo>
                  <a:pt x="161" y="234"/>
                </a:lnTo>
                <a:lnTo>
                  <a:pt x="145" y="235"/>
                </a:lnTo>
                <a:lnTo>
                  <a:pt x="126" y="236"/>
                </a:lnTo>
                <a:lnTo>
                  <a:pt x="106" y="236"/>
                </a:lnTo>
                <a:lnTo>
                  <a:pt x="93" y="236"/>
                </a:lnTo>
                <a:lnTo>
                  <a:pt x="81" y="236"/>
                </a:lnTo>
                <a:lnTo>
                  <a:pt x="73" y="237"/>
                </a:lnTo>
                <a:lnTo>
                  <a:pt x="71" y="238"/>
                </a:lnTo>
                <a:lnTo>
                  <a:pt x="75" y="241"/>
                </a:lnTo>
                <a:lnTo>
                  <a:pt x="87" y="243"/>
                </a:lnTo>
                <a:lnTo>
                  <a:pt x="101" y="244"/>
                </a:lnTo>
                <a:lnTo>
                  <a:pt x="117" y="245"/>
                </a:lnTo>
                <a:lnTo>
                  <a:pt x="133" y="246"/>
                </a:lnTo>
                <a:lnTo>
                  <a:pt x="152" y="248"/>
                </a:lnTo>
                <a:lnTo>
                  <a:pt x="171" y="246"/>
                </a:lnTo>
                <a:lnTo>
                  <a:pt x="187" y="245"/>
                </a:lnTo>
                <a:lnTo>
                  <a:pt x="202" y="244"/>
                </a:lnTo>
                <a:lnTo>
                  <a:pt x="216" y="243"/>
                </a:lnTo>
                <a:lnTo>
                  <a:pt x="228" y="241"/>
                </a:lnTo>
                <a:lnTo>
                  <a:pt x="233" y="238"/>
                </a:lnTo>
                <a:lnTo>
                  <a:pt x="228" y="237"/>
                </a:lnTo>
                <a:lnTo>
                  <a:pt x="216" y="235"/>
                </a:lnTo>
                <a:lnTo>
                  <a:pt x="208" y="234"/>
                </a:lnTo>
                <a:lnTo>
                  <a:pt x="199" y="232"/>
                </a:lnTo>
                <a:lnTo>
                  <a:pt x="189" y="231"/>
                </a:lnTo>
                <a:lnTo>
                  <a:pt x="179" y="230"/>
                </a:lnTo>
                <a:lnTo>
                  <a:pt x="179" y="230"/>
                </a:lnTo>
                <a:close/>
                <a:moveTo>
                  <a:pt x="214" y="372"/>
                </a:moveTo>
                <a:lnTo>
                  <a:pt x="214" y="373"/>
                </a:lnTo>
                <a:lnTo>
                  <a:pt x="208" y="377"/>
                </a:lnTo>
                <a:lnTo>
                  <a:pt x="201" y="379"/>
                </a:lnTo>
                <a:lnTo>
                  <a:pt x="192" y="383"/>
                </a:lnTo>
                <a:lnTo>
                  <a:pt x="181" y="385"/>
                </a:lnTo>
                <a:lnTo>
                  <a:pt x="179" y="385"/>
                </a:lnTo>
                <a:lnTo>
                  <a:pt x="176" y="385"/>
                </a:lnTo>
                <a:lnTo>
                  <a:pt x="188" y="385"/>
                </a:lnTo>
                <a:lnTo>
                  <a:pt x="200" y="384"/>
                </a:lnTo>
                <a:lnTo>
                  <a:pt x="210" y="383"/>
                </a:lnTo>
                <a:lnTo>
                  <a:pt x="219" y="381"/>
                </a:lnTo>
                <a:lnTo>
                  <a:pt x="232" y="379"/>
                </a:lnTo>
                <a:lnTo>
                  <a:pt x="235" y="377"/>
                </a:lnTo>
                <a:lnTo>
                  <a:pt x="232" y="376"/>
                </a:lnTo>
                <a:lnTo>
                  <a:pt x="219" y="373"/>
                </a:lnTo>
                <a:lnTo>
                  <a:pt x="216" y="372"/>
                </a:lnTo>
                <a:lnTo>
                  <a:pt x="214" y="372"/>
                </a:lnTo>
                <a:lnTo>
                  <a:pt x="214" y="372"/>
                </a:lnTo>
                <a:close/>
                <a:moveTo>
                  <a:pt x="51" y="432"/>
                </a:moveTo>
                <a:lnTo>
                  <a:pt x="51" y="431"/>
                </a:lnTo>
                <a:lnTo>
                  <a:pt x="50" y="430"/>
                </a:lnTo>
                <a:lnTo>
                  <a:pt x="50" y="431"/>
                </a:lnTo>
                <a:lnTo>
                  <a:pt x="48" y="431"/>
                </a:lnTo>
                <a:lnTo>
                  <a:pt x="50" y="432"/>
                </a:lnTo>
                <a:lnTo>
                  <a:pt x="51" y="432"/>
                </a:lnTo>
                <a:lnTo>
                  <a:pt x="51" y="432"/>
                </a:lnTo>
                <a:close/>
                <a:moveTo>
                  <a:pt x="452" y="414"/>
                </a:moveTo>
                <a:lnTo>
                  <a:pt x="457" y="414"/>
                </a:lnTo>
                <a:lnTo>
                  <a:pt x="460" y="415"/>
                </a:lnTo>
                <a:lnTo>
                  <a:pt x="473" y="418"/>
                </a:lnTo>
                <a:lnTo>
                  <a:pt x="477" y="419"/>
                </a:lnTo>
                <a:lnTo>
                  <a:pt x="473" y="421"/>
                </a:lnTo>
                <a:lnTo>
                  <a:pt x="460" y="424"/>
                </a:lnTo>
                <a:lnTo>
                  <a:pt x="448" y="425"/>
                </a:lnTo>
                <a:lnTo>
                  <a:pt x="432" y="427"/>
                </a:lnTo>
                <a:lnTo>
                  <a:pt x="415" y="427"/>
                </a:lnTo>
                <a:lnTo>
                  <a:pt x="397" y="428"/>
                </a:lnTo>
                <a:lnTo>
                  <a:pt x="378" y="427"/>
                </a:lnTo>
                <a:lnTo>
                  <a:pt x="361" y="427"/>
                </a:lnTo>
                <a:lnTo>
                  <a:pt x="345" y="425"/>
                </a:lnTo>
                <a:lnTo>
                  <a:pt x="333" y="424"/>
                </a:lnTo>
                <a:lnTo>
                  <a:pt x="320" y="421"/>
                </a:lnTo>
                <a:lnTo>
                  <a:pt x="316" y="419"/>
                </a:lnTo>
                <a:lnTo>
                  <a:pt x="320" y="418"/>
                </a:lnTo>
                <a:lnTo>
                  <a:pt x="333" y="415"/>
                </a:lnTo>
                <a:lnTo>
                  <a:pt x="343" y="413"/>
                </a:lnTo>
                <a:lnTo>
                  <a:pt x="355" y="412"/>
                </a:lnTo>
                <a:lnTo>
                  <a:pt x="367" y="413"/>
                </a:lnTo>
                <a:lnTo>
                  <a:pt x="381" y="414"/>
                </a:lnTo>
                <a:lnTo>
                  <a:pt x="395" y="415"/>
                </a:lnTo>
                <a:lnTo>
                  <a:pt x="410" y="415"/>
                </a:lnTo>
                <a:lnTo>
                  <a:pt x="422" y="415"/>
                </a:lnTo>
                <a:lnTo>
                  <a:pt x="432" y="415"/>
                </a:lnTo>
                <a:lnTo>
                  <a:pt x="443" y="414"/>
                </a:lnTo>
                <a:lnTo>
                  <a:pt x="452" y="414"/>
                </a:lnTo>
                <a:lnTo>
                  <a:pt x="452" y="414"/>
                </a:lnTo>
                <a:close/>
                <a:moveTo>
                  <a:pt x="446" y="333"/>
                </a:moveTo>
                <a:lnTo>
                  <a:pt x="462" y="334"/>
                </a:lnTo>
                <a:lnTo>
                  <a:pt x="475" y="337"/>
                </a:lnTo>
                <a:lnTo>
                  <a:pt x="487" y="339"/>
                </a:lnTo>
                <a:lnTo>
                  <a:pt x="491" y="342"/>
                </a:lnTo>
                <a:lnTo>
                  <a:pt x="487" y="343"/>
                </a:lnTo>
                <a:lnTo>
                  <a:pt x="475" y="345"/>
                </a:lnTo>
                <a:lnTo>
                  <a:pt x="462" y="347"/>
                </a:lnTo>
                <a:lnTo>
                  <a:pt x="446" y="349"/>
                </a:lnTo>
                <a:lnTo>
                  <a:pt x="429" y="350"/>
                </a:lnTo>
                <a:lnTo>
                  <a:pt x="410" y="350"/>
                </a:lnTo>
                <a:lnTo>
                  <a:pt x="392" y="350"/>
                </a:lnTo>
                <a:lnTo>
                  <a:pt x="375" y="349"/>
                </a:lnTo>
                <a:lnTo>
                  <a:pt x="360" y="347"/>
                </a:lnTo>
                <a:lnTo>
                  <a:pt x="347" y="345"/>
                </a:lnTo>
                <a:lnTo>
                  <a:pt x="334" y="343"/>
                </a:lnTo>
                <a:lnTo>
                  <a:pt x="330" y="342"/>
                </a:lnTo>
                <a:lnTo>
                  <a:pt x="334" y="339"/>
                </a:lnTo>
                <a:lnTo>
                  <a:pt x="347" y="337"/>
                </a:lnTo>
                <a:lnTo>
                  <a:pt x="354" y="336"/>
                </a:lnTo>
                <a:lnTo>
                  <a:pt x="361" y="334"/>
                </a:lnTo>
                <a:lnTo>
                  <a:pt x="369" y="336"/>
                </a:lnTo>
                <a:lnTo>
                  <a:pt x="378" y="336"/>
                </a:lnTo>
                <a:lnTo>
                  <a:pt x="388" y="336"/>
                </a:lnTo>
                <a:lnTo>
                  <a:pt x="397" y="336"/>
                </a:lnTo>
                <a:lnTo>
                  <a:pt x="410" y="336"/>
                </a:lnTo>
                <a:lnTo>
                  <a:pt x="423" y="336"/>
                </a:lnTo>
                <a:lnTo>
                  <a:pt x="435" y="334"/>
                </a:lnTo>
                <a:lnTo>
                  <a:pt x="446" y="333"/>
                </a:lnTo>
                <a:lnTo>
                  <a:pt x="446" y="333"/>
                </a:lnTo>
                <a:close/>
                <a:moveTo>
                  <a:pt x="437" y="255"/>
                </a:moveTo>
                <a:lnTo>
                  <a:pt x="450" y="256"/>
                </a:lnTo>
                <a:lnTo>
                  <a:pt x="460" y="257"/>
                </a:lnTo>
                <a:lnTo>
                  <a:pt x="473" y="259"/>
                </a:lnTo>
                <a:lnTo>
                  <a:pt x="477" y="262"/>
                </a:lnTo>
                <a:lnTo>
                  <a:pt x="473" y="263"/>
                </a:lnTo>
                <a:lnTo>
                  <a:pt x="460" y="266"/>
                </a:lnTo>
                <a:lnTo>
                  <a:pt x="448" y="268"/>
                </a:lnTo>
                <a:lnTo>
                  <a:pt x="432" y="269"/>
                </a:lnTo>
                <a:lnTo>
                  <a:pt x="415" y="270"/>
                </a:lnTo>
                <a:lnTo>
                  <a:pt x="397" y="270"/>
                </a:lnTo>
                <a:lnTo>
                  <a:pt x="378" y="270"/>
                </a:lnTo>
                <a:lnTo>
                  <a:pt x="361" y="269"/>
                </a:lnTo>
                <a:lnTo>
                  <a:pt x="345" y="268"/>
                </a:lnTo>
                <a:lnTo>
                  <a:pt x="333" y="266"/>
                </a:lnTo>
                <a:lnTo>
                  <a:pt x="320" y="263"/>
                </a:lnTo>
                <a:lnTo>
                  <a:pt x="316" y="262"/>
                </a:lnTo>
                <a:lnTo>
                  <a:pt x="320" y="259"/>
                </a:lnTo>
                <a:lnTo>
                  <a:pt x="333" y="257"/>
                </a:lnTo>
                <a:lnTo>
                  <a:pt x="341" y="256"/>
                </a:lnTo>
                <a:lnTo>
                  <a:pt x="350" y="255"/>
                </a:lnTo>
                <a:lnTo>
                  <a:pt x="360" y="256"/>
                </a:lnTo>
                <a:lnTo>
                  <a:pt x="370" y="256"/>
                </a:lnTo>
                <a:lnTo>
                  <a:pt x="381" y="257"/>
                </a:lnTo>
                <a:lnTo>
                  <a:pt x="391" y="257"/>
                </a:lnTo>
                <a:lnTo>
                  <a:pt x="403" y="257"/>
                </a:lnTo>
                <a:lnTo>
                  <a:pt x="415" y="256"/>
                </a:lnTo>
                <a:lnTo>
                  <a:pt x="426" y="256"/>
                </a:lnTo>
                <a:lnTo>
                  <a:pt x="437" y="255"/>
                </a:lnTo>
                <a:lnTo>
                  <a:pt x="437" y="255"/>
                </a:lnTo>
                <a:close/>
                <a:moveTo>
                  <a:pt x="416" y="175"/>
                </a:moveTo>
                <a:lnTo>
                  <a:pt x="426" y="175"/>
                </a:lnTo>
                <a:lnTo>
                  <a:pt x="437" y="176"/>
                </a:lnTo>
                <a:lnTo>
                  <a:pt x="446" y="177"/>
                </a:lnTo>
                <a:lnTo>
                  <a:pt x="455" y="178"/>
                </a:lnTo>
                <a:lnTo>
                  <a:pt x="468" y="181"/>
                </a:lnTo>
                <a:lnTo>
                  <a:pt x="471" y="182"/>
                </a:lnTo>
                <a:lnTo>
                  <a:pt x="468" y="184"/>
                </a:lnTo>
                <a:lnTo>
                  <a:pt x="455" y="187"/>
                </a:lnTo>
                <a:lnTo>
                  <a:pt x="442" y="189"/>
                </a:lnTo>
                <a:lnTo>
                  <a:pt x="426" y="190"/>
                </a:lnTo>
                <a:lnTo>
                  <a:pt x="409" y="190"/>
                </a:lnTo>
                <a:lnTo>
                  <a:pt x="391" y="191"/>
                </a:lnTo>
                <a:lnTo>
                  <a:pt x="372" y="190"/>
                </a:lnTo>
                <a:lnTo>
                  <a:pt x="355" y="190"/>
                </a:lnTo>
                <a:lnTo>
                  <a:pt x="340" y="189"/>
                </a:lnTo>
                <a:lnTo>
                  <a:pt x="327" y="187"/>
                </a:lnTo>
                <a:lnTo>
                  <a:pt x="314" y="184"/>
                </a:lnTo>
                <a:lnTo>
                  <a:pt x="310" y="182"/>
                </a:lnTo>
                <a:lnTo>
                  <a:pt x="314" y="181"/>
                </a:lnTo>
                <a:lnTo>
                  <a:pt x="327" y="178"/>
                </a:lnTo>
                <a:lnTo>
                  <a:pt x="331" y="177"/>
                </a:lnTo>
                <a:lnTo>
                  <a:pt x="336" y="177"/>
                </a:lnTo>
                <a:lnTo>
                  <a:pt x="348" y="177"/>
                </a:lnTo>
                <a:lnTo>
                  <a:pt x="360" y="177"/>
                </a:lnTo>
                <a:lnTo>
                  <a:pt x="375" y="177"/>
                </a:lnTo>
                <a:lnTo>
                  <a:pt x="390" y="176"/>
                </a:lnTo>
                <a:lnTo>
                  <a:pt x="403" y="176"/>
                </a:lnTo>
                <a:lnTo>
                  <a:pt x="416" y="175"/>
                </a:lnTo>
                <a:lnTo>
                  <a:pt x="416" y="175"/>
                </a:lnTo>
                <a:close/>
                <a:moveTo>
                  <a:pt x="457" y="20"/>
                </a:moveTo>
                <a:lnTo>
                  <a:pt x="470" y="22"/>
                </a:lnTo>
                <a:lnTo>
                  <a:pt x="473" y="23"/>
                </a:lnTo>
                <a:lnTo>
                  <a:pt x="470" y="26"/>
                </a:lnTo>
                <a:lnTo>
                  <a:pt x="457" y="28"/>
                </a:lnTo>
                <a:lnTo>
                  <a:pt x="444" y="29"/>
                </a:lnTo>
                <a:lnTo>
                  <a:pt x="429" y="32"/>
                </a:lnTo>
                <a:lnTo>
                  <a:pt x="411" y="32"/>
                </a:lnTo>
                <a:lnTo>
                  <a:pt x="394" y="33"/>
                </a:lnTo>
                <a:lnTo>
                  <a:pt x="375" y="32"/>
                </a:lnTo>
                <a:lnTo>
                  <a:pt x="357" y="32"/>
                </a:lnTo>
                <a:lnTo>
                  <a:pt x="342" y="29"/>
                </a:lnTo>
                <a:lnTo>
                  <a:pt x="329" y="28"/>
                </a:lnTo>
                <a:lnTo>
                  <a:pt x="316" y="26"/>
                </a:lnTo>
                <a:lnTo>
                  <a:pt x="313" y="23"/>
                </a:lnTo>
                <a:lnTo>
                  <a:pt x="316" y="22"/>
                </a:lnTo>
                <a:lnTo>
                  <a:pt x="329" y="20"/>
                </a:lnTo>
                <a:lnTo>
                  <a:pt x="342" y="18"/>
                </a:lnTo>
                <a:lnTo>
                  <a:pt x="357" y="16"/>
                </a:lnTo>
                <a:lnTo>
                  <a:pt x="375" y="15"/>
                </a:lnTo>
                <a:lnTo>
                  <a:pt x="394" y="15"/>
                </a:lnTo>
                <a:lnTo>
                  <a:pt x="411" y="15"/>
                </a:lnTo>
                <a:lnTo>
                  <a:pt x="429" y="16"/>
                </a:lnTo>
                <a:lnTo>
                  <a:pt x="444" y="18"/>
                </a:lnTo>
                <a:lnTo>
                  <a:pt x="457" y="20"/>
                </a:lnTo>
                <a:lnTo>
                  <a:pt x="457" y="20"/>
                </a:lnTo>
                <a:close/>
                <a:moveTo>
                  <a:pt x="416" y="97"/>
                </a:moveTo>
                <a:lnTo>
                  <a:pt x="419" y="99"/>
                </a:lnTo>
                <a:lnTo>
                  <a:pt x="424" y="99"/>
                </a:lnTo>
                <a:lnTo>
                  <a:pt x="436" y="101"/>
                </a:lnTo>
                <a:lnTo>
                  <a:pt x="441" y="103"/>
                </a:lnTo>
                <a:lnTo>
                  <a:pt x="436" y="104"/>
                </a:lnTo>
                <a:lnTo>
                  <a:pt x="424" y="107"/>
                </a:lnTo>
                <a:lnTo>
                  <a:pt x="411" y="109"/>
                </a:lnTo>
                <a:lnTo>
                  <a:pt x="396" y="110"/>
                </a:lnTo>
                <a:lnTo>
                  <a:pt x="378" y="111"/>
                </a:lnTo>
                <a:lnTo>
                  <a:pt x="360" y="111"/>
                </a:lnTo>
                <a:lnTo>
                  <a:pt x="342" y="111"/>
                </a:lnTo>
                <a:lnTo>
                  <a:pt x="324" y="110"/>
                </a:lnTo>
                <a:lnTo>
                  <a:pt x="309" y="109"/>
                </a:lnTo>
                <a:lnTo>
                  <a:pt x="296" y="107"/>
                </a:lnTo>
                <a:lnTo>
                  <a:pt x="283" y="104"/>
                </a:lnTo>
                <a:lnTo>
                  <a:pt x="280" y="103"/>
                </a:lnTo>
                <a:lnTo>
                  <a:pt x="283" y="101"/>
                </a:lnTo>
                <a:lnTo>
                  <a:pt x="296" y="99"/>
                </a:lnTo>
                <a:lnTo>
                  <a:pt x="304" y="97"/>
                </a:lnTo>
                <a:lnTo>
                  <a:pt x="314" y="96"/>
                </a:lnTo>
                <a:lnTo>
                  <a:pt x="325" y="95"/>
                </a:lnTo>
                <a:lnTo>
                  <a:pt x="337" y="95"/>
                </a:lnTo>
                <a:lnTo>
                  <a:pt x="349" y="96"/>
                </a:lnTo>
                <a:lnTo>
                  <a:pt x="363" y="97"/>
                </a:lnTo>
                <a:lnTo>
                  <a:pt x="378" y="97"/>
                </a:lnTo>
                <a:lnTo>
                  <a:pt x="394" y="99"/>
                </a:lnTo>
                <a:lnTo>
                  <a:pt x="404" y="97"/>
                </a:lnTo>
                <a:lnTo>
                  <a:pt x="416" y="97"/>
                </a:lnTo>
                <a:lnTo>
                  <a:pt x="416" y="97"/>
                </a:lnTo>
                <a:close/>
                <a:moveTo>
                  <a:pt x="394" y="0"/>
                </a:moveTo>
                <a:lnTo>
                  <a:pt x="374" y="0"/>
                </a:lnTo>
                <a:lnTo>
                  <a:pt x="356" y="1"/>
                </a:lnTo>
                <a:lnTo>
                  <a:pt x="338" y="3"/>
                </a:lnTo>
                <a:lnTo>
                  <a:pt x="324" y="5"/>
                </a:lnTo>
                <a:lnTo>
                  <a:pt x="314" y="7"/>
                </a:lnTo>
                <a:lnTo>
                  <a:pt x="304" y="11"/>
                </a:lnTo>
                <a:lnTo>
                  <a:pt x="296" y="14"/>
                </a:lnTo>
                <a:lnTo>
                  <a:pt x="291" y="18"/>
                </a:lnTo>
                <a:lnTo>
                  <a:pt x="288" y="22"/>
                </a:lnTo>
                <a:lnTo>
                  <a:pt x="287" y="26"/>
                </a:lnTo>
                <a:lnTo>
                  <a:pt x="287" y="38"/>
                </a:lnTo>
                <a:lnTo>
                  <a:pt x="287" y="49"/>
                </a:lnTo>
                <a:lnTo>
                  <a:pt x="287" y="61"/>
                </a:lnTo>
                <a:lnTo>
                  <a:pt x="287" y="72"/>
                </a:lnTo>
                <a:lnTo>
                  <a:pt x="288" y="75"/>
                </a:lnTo>
                <a:lnTo>
                  <a:pt x="288" y="77"/>
                </a:lnTo>
                <a:lnTo>
                  <a:pt x="290" y="79"/>
                </a:lnTo>
                <a:lnTo>
                  <a:pt x="291" y="81"/>
                </a:lnTo>
                <a:lnTo>
                  <a:pt x="294" y="82"/>
                </a:lnTo>
                <a:lnTo>
                  <a:pt x="295" y="83"/>
                </a:lnTo>
                <a:lnTo>
                  <a:pt x="294" y="84"/>
                </a:lnTo>
                <a:lnTo>
                  <a:pt x="291" y="84"/>
                </a:lnTo>
                <a:lnTo>
                  <a:pt x="280" y="87"/>
                </a:lnTo>
                <a:lnTo>
                  <a:pt x="270" y="89"/>
                </a:lnTo>
                <a:lnTo>
                  <a:pt x="263" y="93"/>
                </a:lnTo>
                <a:lnTo>
                  <a:pt x="257" y="97"/>
                </a:lnTo>
                <a:lnTo>
                  <a:pt x="255" y="101"/>
                </a:lnTo>
                <a:lnTo>
                  <a:pt x="254" y="106"/>
                </a:lnTo>
                <a:lnTo>
                  <a:pt x="254" y="117"/>
                </a:lnTo>
                <a:lnTo>
                  <a:pt x="254" y="128"/>
                </a:lnTo>
                <a:lnTo>
                  <a:pt x="254" y="140"/>
                </a:lnTo>
                <a:lnTo>
                  <a:pt x="254" y="151"/>
                </a:lnTo>
                <a:lnTo>
                  <a:pt x="254" y="154"/>
                </a:lnTo>
                <a:lnTo>
                  <a:pt x="255" y="156"/>
                </a:lnTo>
                <a:lnTo>
                  <a:pt x="256" y="158"/>
                </a:lnTo>
                <a:lnTo>
                  <a:pt x="259" y="161"/>
                </a:lnTo>
                <a:lnTo>
                  <a:pt x="264" y="164"/>
                </a:lnTo>
                <a:lnTo>
                  <a:pt x="272" y="168"/>
                </a:lnTo>
                <a:lnTo>
                  <a:pt x="281" y="170"/>
                </a:lnTo>
                <a:lnTo>
                  <a:pt x="291" y="173"/>
                </a:lnTo>
                <a:lnTo>
                  <a:pt x="293" y="173"/>
                </a:lnTo>
                <a:lnTo>
                  <a:pt x="294" y="173"/>
                </a:lnTo>
                <a:lnTo>
                  <a:pt x="291" y="175"/>
                </a:lnTo>
                <a:lnTo>
                  <a:pt x="289" y="176"/>
                </a:lnTo>
                <a:lnTo>
                  <a:pt x="286" y="181"/>
                </a:lnTo>
                <a:lnTo>
                  <a:pt x="284" y="185"/>
                </a:lnTo>
                <a:lnTo>
                  <a:pt x="284" y="196"/>
                </a:lnTo>
                <a:lnTo>
                  <a:pt x="284" y="208"/>
                </a:lnTo>
                <a:lnTo>
                  <a:pt x="284" y="219"/>
                </a:lnTo>
                <a:lnTo>
                  <a:pt x="284" y="230"/>
                </a:lnTo>
                <a:lnTo>
                  <a:pt x="286" y="234"/>
                </a:lnTo>
                <a:lnTo>
                  <a:pt x="286" y="236"/>
                </a:lnTo>
                <a:lnTo>
                  <a:pt x="288" y="237"/>
                </a:lnTo>
                <a:lnTo>
                  <a:pt x="289" y="239"/>
                </a:lnTo>
                <a:lnTo>
                  <a:pt x="297" y="244"/>
                </a:lnTo>
                <a:lnTo>
                  <a:pt x="308" y="249"/>
                </a:lnTo>
                <a:lnTo>
                  <a:pt x="300" y="252"/>
                </a:lnTo>
                <a:lnTo>
                  <a:pt x="295" y="256"/>
                </a:lnTo>
                <a:lnTo>
                  <a:pt x="291" y="259"/>
                </a:lnTo>
                <a:lnTo>
                  <a:pt x="290" y="264"/>
                </a:lnTo>
                <a:lnTo>
                  <a:pt x="290" y="276"/>
                </a:lnTo>
                <a:lnTo>
                  <a:pt x="290" y="288"/>
                </a:lnTo>
                <a:lnTo>
                  <a:pt x="290" y="298"/>
                </a:lnTo>
                <a:lnTo>
                  <a:pt x="290" y="310"/>
                </a:lnTo>
                <a:lnTo>
                  <a:pt x="291" y="312"/>
                </a:lnTo>
                <a:lnTo>
                  <a:pt x="291" y="315"/>
                </a:lnTo>
                <a:lnTo>
                  <a:pt x="293" y="317"/>
                </a:lnTo>
                <a:lnTo>
                  <a:pt x="295" y="319"/>
                </a:lnTo>
                <a:lnTo>
                  <a:pt x="300" y="322"/>
                </a:lnTo>
                <a:lnTo>
                  <a:pt x="304" y="325"/>
                </a:lnTo>
                <a:lnTo>
                  <a:pt x="310" y="327"/>
                </a:lnTo>
                <a:lnTo>
                  <a:pt x="318" y="329"/>
                </a:lnTo>
                <a:lnTo>
                  <a:pt x="313" y="332"/>
                </a:lnTo>
                <a:lnTo>
                  <a:pt x="309" y="336"/>
                </a:lnTo>
                <a:lnTo>
                  <a:pt x="306" y="339"/>
                </a:lnTo>
                <a:lnTo>
                  <a:pt x="304" y="344"/>
                </a:lnTo>
                <a:lnTo>
                  <a:pt x="304" y="354"/>
                </a:lnTo>
                <a:lnTo>
                  <a:pt x="304" y="366"/>
                </a:lnTo>
                <a:lnTo>
                  <a:pt x="304" y="378"/>
                </a:lnTo>
                <a:lnTo>
                  <a:pt x="304" y="390"/>
                </a:lnTo>
                <a:lnTo>
                  <a:pt x="304" y="392"/>
                </a:lnTo>
                <a:lnTo>
                  <a:pt x="306" y="394"/>
                </a:lnTo>
                <a:lnTo>
                  <a:pt x="307" y="397"/>
                </a:lnTo>
                <a:lnTo>
                  <a:pt x="309" y="398"/>
                </a:lnTo>
                <a:lnTo>
                  <a:pt x="313" y="401"/>
                </a:lnTo>
                <a:lnTo>
                  <a:pt x="316" y="403"/>
                </a:lnTo>
                <a:lnTo>
                  <a:pt x="309" y="405"/>
                </a:lnTo>
                <a:lnTo>
                  <a:pt x="303" y="407"/>
                </a:lnTo>
                <a:lnTo>
                  <a:pt x="298" y="411"/>
                </a:lnTo>
                <a:lnTo>
                  <a:pt x="295" y="413"/>
                </a:lnTo>
                <a:lnTo>
                  <a:pt x="291" y="418"/>
                </a:lnTo>
                <a:lnTo>
                  <a:pt x="290" y="421"/>
                </a:lnTo>
                <a:lnTo>
                  <a:pt x="290" y="433"/>
                </a:lnTo>
                <a:lnTo>
                  <a:pt x="290" y="445"/>
                </a:lnTo>
                <a:lnTo>
                  <a:pt x="290" y="457"/>
                </a:lnTo>
                <a:lnTo>
                  <a:pt x="290" y="467"/>
                </a:lnTo>
                <a:lnTo>
                  <a:pt x="291" y="471"/>
                </a:lnTo>
                <a:lnTo>
                  <a:pt x="291" y="473"/>
                </a:lnTo>
                <a:lnTo>
                  <a:pt x="293" y="474"/>
                </a:lnTo>
                <a:lnTo>
                  <a:pt x="295" y="477"/>
                </a:lnTo>
                <a:lnTo>
                  <a:pt x="301" y="480"/>
                </a:lnTo>
                <a:lnTo>
                  <a:pt x="308" y="484"/>
                </a:lnTo>
                <a:lnTo>
                  <a:pt x="317" y="486"/>
                </a:lnTo>
                <a:lnTo>
                  <a:pt x="328" y="488"/>
                </a:lnTo>
                <a:lnTo>
                  <a:pt x="342" y="491"/>
                </a:lnTo>
                <a:lnTo>
                  <a:pt x="358" y="492"/>
                </a:lnTo>
                <a:lnTo>
                  <a:pt x="377" y="493"/>
                </a:lnTo>
                <a:lnTo>
                  <a:pt x="397" y="494"/>
                </a:lnTo>
                <a:lnTo>
                  <a:pt x="416" y="493"/>
                </a:lnTo>
                <a:lnTo>
                  <a:pt x="435" y="492"/>
                </a:lnTo>
                <a:lnTo>
                  <a:pt x="451" y="491"/>
                </a:lnTo>
                <a:lnTo>
                  <a:pt x="465" y="488"/>
                </a:lnTo>
                <a:lnTo>
                  <a:pt x="476" y="486"/>
                </a:lnTo>
                <a:lnTo>
                  <a:pt x="485" y="484"/>
                </a:lnTo>
                <a:lnTo>
                  <a:pt x="492" y="480"/>
                </a:lnTo>
                <a:lnTo>
                  <a:pt x="498" y="477"/>
                </a:lnTo>
                <a:lnTo>
                  <a:pt x="500" y="473"/>
                </a:lnTo>
                <a:lnTo>
                  <a:pt x="503" y="467"/>
                </a:lnTo>
                <a:lnTo>
                  <a:pt x="503" y="457"/>
                </a:lnTo>
                <a:lnTo>
                  <a:pt x="503" y="445"/>
                </a:lnTo>
                <a:lnTo>
                  <a:pt x="503" y="433"/>
                </a:lnTo>
                <a:lnTo>
                  <a:pt x="503" y="421"/>
                </a:lnTo>
                <a:lnTo>
                  <a:pt x="503" y="419"/>
                </a:lnTo>
                <a:lnTo>
                  <a:pt x="502" y="418"/>
                </a:lnTo>
                <a:lnTo>
                  <a:pt x="500" y="415"/>
                </a:lnTo>
                <a:lnTo>
                  <a:pt x="498" y="413"/>
                </a:lnTo>
                <a:lnTo>
                  <a:pt x="495" y="411"/>
                </a:lnTo>
                <a:lnTo>
                  <a:pt x="491" y="408"/>
                </a:lnTo>
                <a:lnTo>
                  <a:pt x="503" y="404"/>
                </a:lnTo>
                <a:lnTo>
                  <a:pt x="512" y="399"/>
                </a:lnTo>
                <a:lnTo>
                  <a:pt x="514" y="396"/>
                </a:lnTo>
                <a:lnTo>
                  <a:pt x="517" y="390"/>
                </a:lnTo>
                <a:lnTo>
                  <a:pt x="517" y="378"/>
                </a:lnTo>
                <a:lnTo>
                  <a:pt x="517" y="366"/>
                </a:lnTo>
                <a:lnTo>
                  <a:pt x="517" y="354"/>
                </a:lnTo>
                <a:lnTo>
                  <a:pt x="517" y="344"/>
                </a:lnTo>
                <a:lnTo>
                  <a:pt x="517" y="342"/>
                </a:lnTo>
                <a:lnTo>
                  <a:pt x="516" y="339"/>
                </a:lnTo>
                <a:lnTo>
                  <a:pt x="514" y="337"/>
                </a:lnTo>
                <a:lnTo>
                  <a:pt x="512" y="334"/>
                </a:lnTo>
                <a:lnTo>
                  <a:pt x="507" y="332"/>
                </a:lnTo>
                <a:lnTo>
                  <a:pt x="503" y="329"/>
                </a:lnTo>
                <a:lnTo>
                  <a:pt x="497" y="326"/>
                </a:lnTo>
                <a:lnTo>
                  <a:pt x="489" y="324"/>
                </a:lnTo>
                <a:lnTo>
                  <a:pt x="493" y="322"/>
                </a:lnTo>
                <a:lnTo>
                  <a:pt x="498" y="319"/>
                </a:lnTo>
                <a:lnTo>
                  <a:pt x="500" y="316"/>
                </a:lnTo>
                <a:lnTo>
                  <a:pt x="503" y="310"/>
                </a:lnTo>
                <a:lnTo>
                  <a:pt x="503" y="298"/>
                </a:lnTo>
                <a:lnTo>
                  <a:pt x="503" y="288"/>
                </a:lnTo>
                <a:lnTo>
                  <a:pt x="503" y="276"/>
                </a:lnTo>
                <a:lnTo>
                  <a:pt x="503" y="264"/>
                </a:lnTo>
                <a:lnTo>
                  <a:pt x="503" y="262"/>
                </a:lnTo>
                <a:lnTo>
                  <a:pt x="502" y="259"/>
                </a:lnTo>
                <a:lnTo>
                  <a:pt x="500" y="258"/>
                </a:lnTo>
                <a:lnTo>
                  <a:pt x="498" y="256"/>
                </a:lnTo>
                <a:lnTo>
                  <a:pt x="491" y="250"/>
                </a:lnTo>
                <a:lnTo>
                  <a:pt x="480" y="246"/>
                </a:lnTo>
                <a:lnTo>
                  <a:pt x="486" y="243"/>
                </a:lnTo>
                <a:lnTo>
                  <a:pt x="492" y="239"/>
                </a:lnTo>
                <a:lnTo>
                  <a:pt x="496" y="236"/>
                </a:lnTo>
                <a:lnTo>
                  <a:pt x="497" y="230"/>
                </a:lnTo>
                <a:lnTo>
                  <a:pt x="497" y="219"/>
                </a:lnTo>
                <a:lnTo>
                  <a:pt x="497" y="208"/>
                </a:lnTo>
                <a:lnTo>
                  <a:pt x="497" y="196"/>
                </a:lnTo>
                <a:lnTo>
                  <a:pt x="497" y="185"/>
                </a:lnTo>
                <a:lnTo>
                  <a:pt x="497" y="183"/>
                </a:lnTo>
                <a:lnTo>
                  <a:pt x="496" y="181"/>
                </a:lnTo>
                <a:lnTo>
                  <a:pt x="495" y="178"/>
                </a:lnTo>
                <a:lnTo>
                  <a:pt x="492" y="176"/>
                </a:lnTo>
                <a:lnTo>
                  <a:pt x="487" y="173"/>
                </a:lnTo>
                <a:lnTo>
                  <a:pt x="479" y="169"/>
                </a:lnTo>
                <a:lnTo>
                  <a:pt x="471" y="167"/>
                </a:lnTo>
                <a:lnTo>
                  <a:pt x="459" y="164"/>
                </a:lnTo>
                <a:lnTo>
                  <a:pt x="458" y="163"/>
                </a:lnTo>
                <a:lnTo>
                  <a:pt x="457" y="163"/>
                </a:lnTo>
                <a:lnTo>
                  <a:pt x="459" y="162"/>
                </a:lnTo>
                <a:lnTo>
                  <a:pt x="460" y="161"/>
                </a:lnTo>
                <a:lnTo>
                  <a:pt x="464" y="157"/>
                </a:lnTo>
                <a:lnTo>
                  <a:pt x="466" y="151"/>
                </a:lnTo>
                <a:lnTo>
                  <a:pt x="466" y="140"/>
                </a:lnTo>
                <a:lnTo>
                  <a:pt x="466" y="128"/>
                </a:lnTo>
                <a:lnTo>
                  <a:pt x="466" y="117"/>
                </a:lnTo>
                <a:lnTo>
                  <a:pt x="466" y="106"/>
                </a:lnTo>
                <a:lnTo>
                  <a:pt x="465" y="103"/>
                </a:lnTo>
                <a:lnTo>
                  <a:pt x="465" y="101"/>
                </a:lnTo>
                <a:lnTo>
                  <a:pt x="464" y="99"/>
                </a:lnTo>
                <a:lnTo>
                  <a:pt x="462" y="96"/>
                </a:lnTo>
                <a:lnTo>
                  <a:pt x="459" y="95"/>
                </a:lnTo>
                <a:lnTo>
                  <a:pt x="457" y="94"/>
                </a:lnTo>
                <a:lnTo>
                  <a:pt x="459" y="94"/>
                </a:lnTo>
                <a:lnTo>
                  <a:pt x="462" y="93"/>
                </a:lnTo>
                <a:lnTo>
                  <a:pt x="472" y="90"/>
                </a:lnTo>
                <a:lnTo>
                  <a:pt x="482" y="88"/>
                </a:lnTo>
                <a:lnTo>
                  <a:pt x="489" y="84"/>
                </a:lnTo>
                <a:lnTo>
                  <a:pt x="495" y="81"/>
                </a:lnTo>
                <a:lnTo>
                  <a:pt x="498" y="77"/>
                </a:lnTo>
                <a:lnTo>
                  <a:pt x="499" y="72"/>
                </a:lnTo>
                <a:lnTo>
                  <a:pt x="499" y="61"/>
                </a:lnTo>
                <a:lnTo>
                  <a:pt x="499" y="49"/>
                </a:lnTo>
                <a:lnTo>
                  <a:pt x="499" y="38"/>
                </a:lnTo>
                <a:lnTo>
                  <a:pt x="499" y="26"/>
                </a:lnTo>
                <a:lnTo>
                  <a:pt x="499" y="23"/>
                </a:lnTo>
                <a:lnTo>
                  <a:pt x="498" y="22"/>
                </a:lnTo>
                <a:lnTo>
                  <a:pt x="497" y="20"/>
                </a:lnTo>
                <a:lnTo>
                  <a:pt x="495" y="18"/>
                </a:lnTo>
                <a:lnTo>
                  <a:pt x="490" y="14"/>
                </a:lnTo>
                <a:lnTo>
                  <a:pt x="482" y="11"/>
                </a:lnTo>
                <a:lnTo>
                  <a:pt x="473" y="7"/>
                </a:lnTo>
                <a:lnTo>
                  <a:pt x="462" y="5"/>
                </a:lnTo>
                <a:lnTo>
                  <a:pt x="448" y="3"/>
                </a:lnTo>
                <a:lnTo>
                  <a:pt x="431" y="1"/>
                </a:lnTo>
                <a:lnTo>
                  <a:pt x="412" y="0"/>
                </a:lnTo>
                <a:lnTo>
                  <a:pt x="394" y="0"/>
                </a:lnTo>
                <a:lnTo>
                  <a:pt x="394" y="0"/>
                </a:lnTo>
                <a:close/>
                <a:moveTo>
                  <a:pt x="214" y="309"/>
                </a:moveTo>
                <a:lnTo>
                  <a:pt x="214" y="309"/>
                </a:lnTo>
                <a:lnTo>
                  <a:pt x="216" y="311"/>
                </a:lnTo>
                <a:lnTo>
                  <a:pt x="218" y="313"/>
                </a:lnTo>
                <a:lnTo>
                  <a:pt x="219" y="316"/>
                </a:lnTo>
                <a:lnTo>
                  <a:pt x="219" y="318"/>
                </a:lnTo>
                <a:lnTo>
                  <a:pt x="219" y="358"/>
                </a:lnTo>
                <a:lnTo>
                  <a:pt x="221" y="358"/>
                </a:lnTo>
                <a:lnTo>
                  <a:pt x="223" y="359"/>
                </a:lnTo>
                <a:lnTo>
                  <a:pt x="234" y="360"/>
                </a:lnTo>
                <a:lnTo>
                  <a:pt x="243" y="364"/>
                </a:lnTo>
                <a:lnTo>
                  <a:pt x="252" y="367"/>
                </a:lnTo>
                <a:lnTo>
                  <a:pt x="256" y="371"/>
                </a:lnTo>
                <a:lnTo>
                  <a:pt x="259" y="373"/>
                </a:lnTo>
                <a:lnTo>
                  <a:pt x="260" y="376"/>
                </a:lnTo>
                <a:lnTo>
                  <a:pt x="261" y="378"/>
                </a:lnTo>
                <a:lnTo>
                  <a:pt x="261" y="380"/>
                </a:lnTo>
                <a:lnTo>
                  <a:pt x="261" y="391"/>
                </a:lnTo>
                <a:lnTo>
                  <a:pt x="261" y="403"/>
                </a:lnTo>
                <a:lnTo>
                  <a:pt x="261" y="414"/>
                </a:lnTo>
                <a:lnTo>
                  <a:pt x="261" y="425"/>
                </a:lnTo>
                <a:lnTo>
                  <a:pt x="259" y="431"/>
                </a:lnTo>
                <a:lnTo>
                  <a:pt x="256" y="434"/>
                </a:lnTo>
                <a:lnTo>
                  <a:pt x="248" y="440"/>
                </a:lnTo>
                <a:lnTo>
                  <a:pt x="235" y="444"/>
                </a:lnTo>
                <a:lnTo>
                  <a:pt x="235" y="479"/>
                </a:lnTo>
                <a:lnTo>
                  <a:pt x="234" y="485"/>
                </a:lnTo>
                <a:lnTo>
                  <a:pt x="230" y="488"/>
                </a:lnTo>
                <a:lnTo>
                  <a:pt x="226" y="492"/>
                </a:lnTo>
                <a:lnTo>
                  <a:pt x="218" y="495"/>
                </a:lnTo>
                <a:lnTo>
                  <a:pt x="209" y="498"/>
                </a:lnTo>
                <a:lnTo>
                  <a:pt x="199" y="500"/>
                </a:lnTo>
                <a:lnTo>
                  <a:pt x="183" y="502"/>
                </a:lnTo>
                <a:lnTo>
                  <a:pt x="167" y="504"/>
                </a:lnTo>
                <a:lnTo>
                  <a:pt x="149" y="505"/>
                </a:lnTo>
                <a:lnTo>
                  <a:pt x="129" y="505"/>
                </a:lnTo>
                <a:lnTo>
                  <a:pt x="111" y="505"/>
                </a:lnTo>
                <a:lnTo>
                  <a:pt x="92" y="504"/>
                </a:lnTo>
                <a:lnTo>
                  <a:pt x="75" y="502"/>
                </a:lnTo>
                <a:lnTo>
                  <a:pt x="60" y="500"/>
                </a:lnTo>
                <a:lnTo>
                  <a:pt x="50" y="498"/>
                </a:lnTo>
                <a:lnTo>
                  <a:pt x="41" y="495"/>
                </a:lnTo>
                <a:lnTo>
                  <a:pt x="33" y="492"/>
                </a:lnTo>
                <a:lnTo>
                  <a:pt x="29" y="488"/>
                </a:lnTo>
                <a:lnTo>
                  <a:pt x="26" y="486"/>
                </a:lnTo>
                <a:lnTo>
                  <a:pt x="25" y="484"/>
                </a:lnTo>
                <a:lnTo>
                  <a:pt x="24" y="482"/>
                </a:lnTo>
                <a:lnTo>
                  <a:pt x="24" y="479"/>
                </a:lnTo>
                <a:lnTo>
                  <a:pt x="24" y="467"/>
                </a:lnTo>
                <a:lnTo>
                  <a:pt x="24" y="457"/>
                </a:lnTo>
                <a:lnTo>
                  <a:pt x="24" y="445"/>
                </a:lnTo>
                <a:lnTo>
                  <a:pt x="24" y="433"/>
                </a:lnTo>
                <a:lnTo>
                  <a:pt x="25" y="428"/>
                </a:lnTo>
                <a:lnTo>
                  <a:pt x="27" y="425"/>
                </a:lnTo>
                <a:lnTo>
                  <a:pt x="31" y="423"/>
                </a:lnTo>
                <a:lnTo>
                  <a:pt x="37" y="419"/>
                </a:lnTo>
                <a:lnTo>
                  <a:pt x="41" y="417"/>
                </a:lnTo>
                <a:lnTo>
                  <a:pt x="48" y="414"/>
                </a:lnTo>
                <a:lnTo>
                  <a:pt x="48" y="385"/>
                </a:lnTo>
                <a:lnTo>
                  <a:pt x="46" y="385"/>
                </a:lnTo>
                <a:lnTo>
                  <a:pt x="44" y="385"/>
                </a:lnTo>
                <a:lnTo>
                  <a:pt x="33" y="383"/>
                </a:lnTo>
                <a:lnTo>
                  <a:pt x="24" y="379"/>
                </a:lnTo>
                <a:lnTo>
                  <a:pt x="17" y="377"/>
                </a:lnTo>
                <a:lnTo>
                  <a:pt x="11" y="372"/>
                </a:lnTo>
                <a:lnTo>
                  <a:pt x="10" y="371"/>
                </a:lnTo>
                <a:lnTo>
                  <a:pt x="7" y="369"/>
                </a:lnTo>
                <a:lnTo>
                  <a:pt x="7" y="366"/>
                </a:lnTo>
                <a:lnTo>
                  <a:pt x="6" y="364"/>
                </a:lnTo>
                <a:lnTo>
                  <a:pt x="6" y="352"/>
                </a:lnTo>
                <a:lnTo>
                  <a:pt x="6" y="340"/>
                </a:lnTo>
                <a:lnTo>
                  <a:pt x="6" y="329"/>
                </a:lnTo>
                <a:lnTo>
                  <a:pt x="6" y="318"/>
                </a:lnTo>
                <a:lnTo>
                  <a:pt x="7" y="313"/>
                </a:lnTo>
                <a:lnTo>
                  <a:pt x="11" y="309"/>
                </a:lnTo>
                <a:lnTo>
                  <a:pt x="17" y="305"/>
                </a:lnTo>
                <a:lnTo>
                  <a:pt x="24" y="302"/>
                </a:lnTo>
                <a:lnTo>
                  <a:pt x="33" y="299"/>
                </a:lnTo>
                <a:lnTo>
                  <a:pt x="44" y="297"/>
                </a:lnTo>
                <a:lnTo>
                  <a:pt x="47" y="296"/>
                </a:lnTo>
                <a:lnTo>
                  <a:pt x="50" y="296"/>
                </a:lnTo>
                <a:lnTo>
                  <a:pt x="48" y="293"/>
                </a:lnTo>
                <a:lnTo>
                  <a:pt x="47" y="291"/>
                </a:lnTo>
                <a:lnTo>
                  <a:pt x="46" y="290"/>
                </a:lnTo>
                <a:lnTo>
                  <a:pt x="46" y="286"/>
                </a:lnTo>
                <a:lnTo>
                  <a:pt x="46" y="276"/>
                </a:lnTo>
                <a:lnTo>
                  <a:pt x="46" y="264"/>
                </a:lnTo>
                <a:lnTo>
                  <a:pt x="46" y="252"/>
                </a:lnTo>
                <a:lnTo>
                  <a:pt x="46" y="241"/>
                </a:lnTo>
                <a:lnTo>
                  <a:pt x="46" y="237"/>
                </a:lnTo>
                <a:lnTo>
                  <a:pt x="50" y="232"/>
                </a:lnTo>
                <a:lnTo>
                  <a:pt x="44" y="232"/>
                </a:lnTo>
                <a:lnTo>
                  <a:pt x="38" y="231"/>
                </a:lnTo>
                <a:lnTo>
                  <a:pt x="27" y="229"/>
                </a:lnTo>
                <a:lnTo>
                  <a:pt x="18" y="227"/>
                </a:lnTo>
                <a:lnTo>
                  <a:pt x="11" y="223"/>
                </a:lnTo>
                <a:lnTo>
                  <a:pt x="5" y="219"/>
                </a:lnTo>
                <a:lnTo>
                  <a:pt x="3" y="217"/>
                </a:lnTo>
                <a:lnTo>
                  <a:pt x="2" y="215"/>
                </a:lnTo>
                <a:lnTo>
                  <a:pt x="0" y="212"/>
                </a:lnTo>
                <a:lnTo>
                  <a:pt x="0" y="210"/>
                </a:lnTo>
                <a:lnTo>
                  <a:pt x="0" y="198"/>
                </a:lnTo>
                <a:lnTo>
                  <a:pt x="0" y="187"/>
                </a:lnTo>
                <a:lnTo>
                  <a:pt x="0" y="176"/>
                </a:lnTo>
                <a:lnTo>
                  <a:pt x="0" y="164"/>
                </a:lnTo>
                <a:lnTo>
                  <a:pt x="2" y="160"/>
                </a:lnTo>
                <a:lnTo>
                  <a:pt x="5" y="156"/>
                </a:lnTo>
                <a:lnTo>
                  <a:pt x="10" y="151"/>
                </a:lnTo>
                <a:lnTo>
                  <a:pt x="17" y="148"/>
                </a:lnTo>
                <a:lnTo>
                  <a:pt x="26" y="146"/>
                </a:lnTo>
                <a:lnTo>
                  <a:pt x="38" y="143"/>
                </a:lnTo>
                <a:lnTo>
                  <a:pt x="52" y="141"/>
                </a:lnTo>
                <a:lnTo>
                  <a:pt x="68" y="140"/>
                </a:lnTo>
                <a:lnTo>
                  <a:pt x="87" y="138"/>
                </a:lnTo>
                <a:lnTo>
                  <a:pt x="106" y="138"/>
                </a:lnTo>
                <a:lnTo>
                  <a:pt x="126" y="138"/>
                </a:lnTo>
                <a:lnTo>
                  <a:pt x="145" y="140"/>
                </a:lnTo>
                <a:lnTo>
                  <a:pt x="161" y="141"/>
                </a:lnTo>
                <a:lnTo>
                  <a:pt x="175" y="143"/>
                </a:lnTo>
                <a:lnTo>
                  <a:pt x="186" y="146"/>
                </a:lnTo>
                <a:lnTo>
                  <a:pt x="195" y="148"/>
                </a:lnTo>
                <a:lnTo>
                  <a:pt x="202" y="151"/>
                </a:lnTo>
                <a:lnTo>
                  <a:pt x="208" y="155"/>
                </a:lnTo>
                <a:lnTo>
                  <a:pt x="210" y="157"/>
                </a:lnTo>
                <a:lnTo>
                  <a:pt x="212" y="160"/>
                </a:lnTo>
                <a:lnTo>
                  <a:pt x="213" y="162"/>
                </a:lnTo>
                <a:lnTo>
                  <a:pt x="213" y="164"/>
                </a:lnTo>
                <a:lnTo>
                  <a:pt x="213" y="176"/>
                </a:lnTo>
                <a:lnTo>
                  <a:pt x="213" y="187"/>
                </a:lnTo>
                <a:lnTo>
                  <a:pt x="213" y="198"/>
                </a:lnTo>
                <a:lnTo>
                  <a:pt x="213" y="210"/>
                </a:lnTo>
                <a:lnTo>
                  <a:pt x="212" y="215"/>
                </a:lnTo>
                <a:lnTo>
                  <a:pt x="209" y="218"/>
                </a:lnTo>
                <a:lnTo>
                  <a:pt x="215" y="219"/>
                </a:lnTo>
                <a:lnTo>
                  <a:pt x="221" y="219"/>
                </a:lnTo>
                <a:lnTo>
                  <a:pt x="232" y="222"/>
                </a:lnTo>
                <a:lnTo>
                  <a:pt x="241" y="225"/>
                </a:lnTo>
                <a:lnTo>
                  <a:pt x="248" y="229"/>
                </a:lnTo>
                <a:lnTo>
                  <a:pt x="253" y="232"/>
                </a:lnTo>
                <a:lnTo>
                  <a:pt x="255" y="235"/>
                </a:lnTo>
                <a:lnTo>
                  <a:pt x="256" y="237"/>
                </a:lnTo>
                <a:lnTo>
                  <a:pt x="257" y="238"/>
                </a:lnTo>
                <a:lnTo>
                  <a:pt x="257" y="241"/>
                </a:lnTo>
                <a:lnTo>
                  <a:pt x="257" y="252"/>
                </a:lnTo>
                <a:lnTo>
                  <a:pt x="257" y="264"/>
                </a:lnTo>
                <a:lnTo>
                  <a:pt x="257" y="276"/>
                </a:lnTo>
                <a:lnTo>
                  <a:pt x="257" y="286"/>
                </a:lnTo>
                <a:lnTo>
                  <a:pt x="256" y="292"/>
                </a:lnTo>
                <a:lnTo>
                  <a:pt x="253" y="296"/>
                </a:lnTo>
                <a:lnTo>
                  <a:pt x="247" y="299"/>
                </a:lnTo>
                <a:lnTo>
                  <a:pt x="240" y="303"/>
                </a:lnTo>
                <a:lnTo>
                  <a:pt x="232" y="305"/>
                </a:lnTo>
                <a:lnTo>
                  <a:pt x="221" y="307"/>
                </a:lnTo>
                <a:lnTo>
                  <a:pt x="218" y="309"/>
                </a:lnTo>
                <a:lnTo>
                  <a:pt x="214" y="309"/>
                </a:lnTo>
                <a:lnTo>
                  <a:pt x="214" y="3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3" name="Google Shape;1053;p37"/>
          <p:cNvSpPr/>
          <p:nvPr/>
        </p:nvSpPr>
        <p:spPr>
          <a:xfrm>
            <a:off x="2566101" y="1227798"/>
            <a:ext cx="297364" cy="224327"/>
          </a:xfrm>
          <a:custGeom>
            <a:rect b="b" l="l" r="r" t="t"/>
            <a:pathLst>
              <a:path extrusionOk="0" h="516" w="682">
                <a:moveTo>
                  <a:pt x="121" y="266"/>
                </a:moveTo>
                <a:lnTo>
                  <a:pt x="266" y="323"/>
                </a:lnTo>
                <a:lnTo>
                  <a:pt x="280" y="329"/>
                </a:lnTo>
                <a:lnTo>
                  <a:pt x="289" y="317"/>
                </a:lnTo>
                <a:lnTo>
                  <a:pt x="345" y="249"/>
                </a:lnTo>
                <a:lnTo>
                  <a:pt x="345" y="455"/>
                </a:lnTo>
                <a:lnTo>
                  <a:pt x="120" y="359"/>
                </a:lnTo>
                <a:lnTo>
                  <a:pt x="121" y="266"/>
                </a:lnTo>
                <a:close/>
                <a:moveTo>
                  <a:pt x="627" y="99"/>
                </a:moveTo>
                <a:lnTo>
                  <a:pt x="682" y="155"/>
                </a:lnTo>
                <a:lnTo>
                  <a:pt x="675" y="182"/>
                </a:lnTo>
                <a:lnTo>
                  <a:pt x="653" y="188"/>
                </a:lnTo>
                <a:lnTo>
                  <a:pt x="645" y="161"/>
                </a:lnTo>
                <a:lnTo>
                  <a:pt x="640" y="160"/>
                </a:lnTo>
                <a:lnTo>
                  <a:pt x="640" y="197"/>
                </a:lnTo>
                <a:lnTo>
                  <a:pt x="639" y="392"/>
                </a:lnTo>
                <a:lnTo>
                  <a:pt x="387" y="516"/>
                </a:lnTo>
                <a:lnTo>
                  <a:pt x="358" y="505"/>
                </a:lnTo>
                <a:lnTo>
                  <a:pt x="92" y="391"/>
                </a:lnTo>
                <a:lnTo>
                  <a:pt x="80" y="386"/>
                </a:lnTo>
                <a:lnTo>
                  <a:pt x="80" y="373"/>
                </a:lnTo>
                <a:lnTo>
                  <a:pt x="80" y="250"/>
                </a:lnTo>
                <a:lnTo>
                  <a:pt x="7" y="222"/>
                </a:lnTo>
                <a:lnTo>
                  <a:pt x="0" y="189"/>
                </a:lnTo>
                <a:lnTo>
                  <a:pt x="86" y="102"/>
                </a:lnTo>
                <a:lnTo>
                  <a:pt x="95" y="94"/>
                </a:lnTo>
                <a:lnTo>
                  <a:pt x="357" y="2"/>
                </a:lnTo>
                <a:lnTo>
                  <a:pt x="363" y="0"/>
                </a:lnTo>
                <a:lnTo>
                  <a:pt x="370" y="2"/>
                </a:lnTo>
                <a:lnTo>
                  <a:pt x="627" y="99"/>
                </a:lnTo>
                <a:close/>
                <a:moveTo>
                  <a:pt x="357" y="188"/>
                </a:moveTo>
                <a:lnTo>
                  <a:pt x="255" y="151"/>
                </a:lnTo>
                <a:lnTo>
                  <a:pt x="155" y="115"/>
                </a:lnTo>
                <a:lnTo>
                  <a:pt x="357" y="45"/>
                </a:lnTo>
                <a:lnTo>
                  <a:pt x="357" y="188"/>
                </a:lnTo>
                <a:close/>
                <a:moveTo>
                  <a:pt x="367" y="43"/>
                </a:moveTo>
                <a:lnTo>
                  <a:pt x="367" y="191"/>
                </a:lnTo>
                <a:lnTo>
                  <a:pt x="563" y="117"/>
                </a:lnTo>
                <a:lnTo>
                  <a:pt x="367" y="43"/>
                </a:lnTo>
                <a:close/>
                <a:moveTo>
                  <a:pt x="106" y="140"/>
                </a:moveTo>
                <a:lnTo>
                  <a:pt x="51" y="195"/>
                </a:lnTo>
                <a:lnTo>
                  <a:pt x="267" y="279"/>
                </a:lnTo>
                <a:lnTo>
                  <a:pt x="320" y="217"/>
                </a:lnTo>
                <a:lnTo>
                  <a:pt x="106" y="1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4" name="Google Shape;1054;p37"/>
          <p:cNvSpPr/>
          <p:nvPr/>
        </p:nvSpPr>
        <p:spPr>
          <a:xfrm>
            <a:off x="3009537" y="1235622"/>
            <a:ext cx="237370" cy="200851"/>
          </a:xfrm>
          <a:custGeom>
            <a:rect b="b" l="l" r="r" t="t"/>
            <a:pathLst>
              <a:path extrusionOk="0" h="458" w="544">
                <a:moveTo>
                  <a:pt x="0" y="215"/>
                </a:moveTo>
                <a:lnTo>
                  <a:pt x="58" y="215"/>
                </a:lnTo>
                <a:lnTo>
                  <a:pt x="58" y="293"/>
                </a:lnTo>
                <a:lnTo>
                  <a:pt x="23" y="315"/>
                </a:lnTo>
                <a:lnTo>
                  <a:pt x="51" y="363"/>
                </a:lnTo>
                <a:lnTo>
                  <a:pt x="58" y="358"/>
                </a:lnTo>
                <a:lnTo>
                  <a:pt x="58" y="458"/>
                </a:lnTo>
                <a:lnTo>
                  <a:pt x="0" y="458"/>
                </a:lnTo>
                <a:lnTo>
                  <a:pt x="0" y="215"/>
                </a:lnTo>
                <a:close/>
                <a:moveTo>
                  <a:pt x="128" y="359"/>
                </a:moveTo>
                <a:lnTo>
                  <a:pt x="128" y="458"/>
                </a:lnTo>
                <a:lnTo>
                  <a:pt x="69" y="458"/>
                </a:lnTo>
                <a:lnTo>
                  <a:pt x="69" y="352"/>
                </a:lnTo>
                <a:lnTo>
                  <a:pt x="101" y="333"/>
                </a:lnTo>
                <a:lnTo>
                  <a:pt x="128" y="359"/>
                </a:lnTo>
                <a:close/>
                <a:moveTo>
                  <a:pt x="69" y="163"/>
                </a:moveTo>
                <a:lnTo>
                  <a:pt x="128" y="163"/>
                </a:lnTo>
                <a:lnTo>
                  <a:pt x="128" y="280"/>
                </a:lnTo>
                <a:lnTo>
                  <a:pt x="125" y="278"/>
                </a:lnTo>
                <a:lnTo>
                  <a:pt x="110" y="263"/>
                </a:lnTo>
                <a:lnTo>
                  <a:pt x="91" y="273"/>
                </a:lnTo>
                <a:lnTo>
                  <a:pt x="69" y="286"/>
                </a:lnTo>
                <a:lnTo>
                  <a:pt x="69" y="163"/>
                </a:lnTo>
                <a:close/>
                <a:moveTo>
                  <a:pt x="197" y="349"/>
                </a:moveTo>
                <a:lnTo>
                  <a:pt x="197" y="458"/>
                </a:lnTo>
                <a:lnTo>
                  <a:pt x="137" y="458"/>
                </a:lnTo>
                <a:lnTo>
                  <a:pt x="137" y="370"/>
                </a:lnTo>
                <a:lnTo>
                  <a:pt x="148" y="379"/>
                </a:lnTo>
                <a:lnTo>
                  <a:pt x="166" y="367"/>
                </a:lnTo>
                <a:lnTo>
                  <a:pt x="197" y="349"/>
                </a:lnTo>
                <a:close/>
                <a:moveTo>
                  <a:pt x="137" y="188"/>
                </a:moveTo>
                <a:lnTo>
                  <a:pt x="197" y="188"/>
                </a:lnTo>
                <a:lnTo>
                  <a:pt x="197" y="283"/>
                </a:lnTo>
                <a:lnTo>
                  <a:pt x="156" y="309"/>
                </a:lnTo>
                <a:lnTo>
                  <a:pt x="137" y="290"/>
                </a:lnTo>
                <a:lnTo>
                  <a:pt x="137" y="188"/>
                </a:lnTo>
                <a:close/>
                <a:moveTo>
                  <a:pt x="266" y="304"/>
                </a:moveTo>
                <a:lnTo>
                  <a:pt x="266" y="458"/>
                </a:lnTo>
                <a:lnTo>
                  <a:pt x="208" y="458"/>
                </a:lnTo>
                <a:lnTo>
                  <a:pt x="208" y="342"/>
                </a:lnTo>
                <a:lnTo>
                  <a:pt x="266" y="304"/>
                </a:lnTo>
                <a:close/>
                <a:moveTo>
                  <a:pt x="208" y="149"/>
                </a:moveTo>
                <a:lnTo>
                  <a:pt x="266" y="149"/>
                </a:lnTo>
                <a:lnTo>
                  <a:pt x="266" y="238"/>
                </a:lnTo>
                <a:lnTo>
                  <a:pt x="262" y="241"/>
                </a:lnTo>
                <a:lnTo>
                  <a:pt x="208" y="276"/>
                </a:lnTo>
                <a:lnTo>
                  <a:pt x="208" y="149"/>
                </a:lnTo>
                <a:close/>
                <a:moveTo>
                  <a:pt x="335" y="319"/>
                </a:moveTo>
                <a:lnTo>
                  <a:pt x="335" y="458"/>
                </a:lnTo>
                <a:lnTo>
                  <a:pt x="277" y="458"/>
                </a:lnTo>
                <a:lnTo>
                  <a:pt x="277" y="310"/>
                </a:lnTo>
                <a:lnTo>
                  <a:pt x="287" y="323"/>
                </a:lnTo>
                <a:lnTo>
                  <a:pt x="307" y="349"/>
                </a:lnTo>
                <a:lnTo>
                  <a:pt x="330" y="325"/>
                </a:lnTo>
                <a:lnTo>
                  <a:pt x="335" y="319"/>
                </a:lnTo>
                <a:close/>
                <a:moveTo>
                  <a:pt x="277" y="108"/>
                </a:moveTo>
                <a:lnTo>
                  <a:pt x="335" y="108"/>
                </a:lnTo>
                <a:lnTo>
                  <a:pt x="335" y="237"/>
                </a:lnTo>
                <a:lnTo>
                  <a:pt x="311" y="263"/>
                </a:lnTo>
                <a:lnTo>
                  <a:pt x="299" y="248"/>
                </a:lnTo>
                <a:lnTo>
                  <a:pt x="284" y="228"/>
                </a:lnTo>
                <a:lnTo>
                  <a:pt x="277" y="231"/>
                </a:lnTo>
                <a:lnTo>
                  <a:pt x="277" y="108"/>
                </a:lnTo>
                <a:close/>
                <a:moveTo>
                  <a:pt x="405" y="245"/>
                </a:moveTo>
                <a:lnTo>
                  <a:pt x="405" y="458"/>
                </a:lnTo>
                <a:lnTo>
                  <a:pt x="346" y="458"/>
                </a:lnTo>
                <a:lnTo>
                  <a:pt x="346" y="307"/>
                </a:lnTo>
                <a:lnTo>
                  <a:pt x="405" y="245"/>
                </a:lnTo>
                <a:close/>
                <a:moveTo>
                  <a:pt x="346" y="72"/>
                </a:moveTo>
                <a:lnTo>
                  <a:pt x="405" y="72"/>
                </a:lnTo>
                <a:lnTo>
                  <a:pt x="405" y="119"/>
                </a:lnTo>
                <a:lnTo>
                  <a:pt x="391" y="123"/>
                </a:lnTo>
                <a:lnTo>
                  <a:pt x="405" y="136"/>
                </a:lnTo>
                <a:lnTo>
                  <a:pt x="405" y="163"/>
                </a:lnTo>
                <a:lnTo>
                  <a:pt x="346" y="225"/>
                </a:lnTo>
                <a:lnTo>
                  <a:pt x="346" y="72"/>
                </a:lnTo>
                <a:close/>
                <a:moveTo>
                  <a:pt x="486" y="0"/>
                </a:moveTo>
                <a:lnTo>
                  <a:pt x="544" y="0"/>
                </a:lnTo>
                <a:lnTo>
                  <a:pt x="544" y="458"/>
                </a:lnTo>
                <a:lnTo>
                  <a:pt x="486" y="458"/>
                </a:lnTo>
                <a:lnTo>
                  <a:pt x="486" y="198"/>
                </a:lnTo>
                <a:lnTo>
                  <a:pt x="499" y="150"/>
                </a:lnTo>
                <a:lnTo>
                  <a:pt x="514" y="88"/>
                </a:lnTo>
                <a:lnTo>
                  <a:pt x="486" y="96"/>
                </a:lnTo>
                <a:lnTo>
                  <a:pt x="486" y="0"/>
                </a:lnTo>
                <a:close/>
                <a:moveTo>
                  <a:pt x="475" y="205"/>
                </a:moveTo>
                <a:lnTo>
                  <a:pt x="475" y="458"/>
                </a:lnTo>
                <a:lnTo>
                  <a:pt x="416" y="458"/>
                </a:lnTo>
                <a:lnTo>
                  <a:pt x="416" y="232"/>
                </a:lnTo>
                <a:lnTo>
                  <a:pt x="458" y="189"/>
                </a:lnTo>
                <a:lnTo>
                  <a:pt x="475" y="205"/>
                </a:lnTo>
                <a:close/>
                <a:moveTo>
                  <a:pt x="416" y="14"/>
                </a:moveTo>
                <a:lnTo>
                  <a:pt x="475" y="14"/>
                </a:lnTo>
                <a:lnTo>
                  <a:pt x="475" y="99"/>
                </a:lnTo>
                <a:lnTo>
                  <a:pt x="453" y="106"/>
                </a:lnTo>
                <a:lnTo>
                  <a:pt x="416" y="115"/>
                </a:lnTo>
                <a:lnTo>
                  <a:pt x="416" y="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5" name="Google Shape;1055;p37"/>
          <p:cNvSpPr/>
          <p:nvPr/>
        </p:nvSpPr>
        <p:spPr>
          <a:xfrm>
            <a:off x="909734" y="1219972"/>
            <a:ext cx="242587" cy="242587"/>
          </a:xfrm>
          <a:custGeom>
            <a:rect b="b" l="l" r="r" t="t"/>
            <a:pathLst>
              <a:path extrusionOk="0" h="560" w="561">
                <a:moveTo>
                  <a:pt x="531" y="0"/>
                </a:moveTo>
                <a:lnTo>
                  <a:pt x="367" y="165"/>
                </a:lnTo>
                <a:lnTo>
                  <a:pt x="396" y="194"/>
                </a:lnTo>
                <a:lnTo>
                  <a:pt x="561" y="30"/>
                </a:lnTo>
                <a:lnTo>
                  <a:pt x="531" y="0"/>
                </a:lnTo>
                <a:close/>
                <a:moveTo>
                  <a:pt x="516" y="119"/>
                </a:moveTo>
                <a:lnTo>
                  <a:pt x="522" y="132"/>
                </a:lnTo>
                <a:lnTo>
                  <a:pt x="527" y="145"/>
                </a:lnTo>
                <a:lnTo>
                  <a:pt x="531" y="158"/>
                </a:lnTo>
                <a:lnTo>
                  <a:pt x="534" y="172"/>
                </a:lnTo>
                <a:lnTo>
                  <a:pt x="536" y="186"/>
                </a:lnTo>
                <a:lnTo>
                  <a:pt x="536" y="200"/>
                </a:lnTo>
                <a:lnTo>
                  <a:pt x="536" y="213"/>
                </a:lnTo>
                <a:lnTo>
                  <a:pt x="535" y="227"/>
                </a:lnTo>
                <a:lnTo>
                  <a:pt x="533" y="241"/>
                </a:lnTo>
                <a:lnTo>
                  <a:pt x="529" y="254"/>
                </a:lnTo>
                <a:lnTo>
                  <a:pt x="524" y="267"/>
                </a:lnTo>
                <a:lnTo>
                  <a:pt x="518" y="280"/>
                </a:lnTo>
                <a:lnTo>
                  <a:pt x="511" y="293"/>
                </a:lnTo>
                <a:lnTo>
                  <a:pt x="503" y="304"/>
                </a:lnTo>
                <a:lnTo>
                  <a:pt x="495" y="316"/>
                </a:lnTo>
                <a:lnTo>
                  <a:pt x="484" y="327"/>
                </a:lnTo>
                <a:lnTo>
                  <a:pt x="251" y="560"/>
                </a:lnTo>
                <a:lnTo>
                  <a:pt x="0" y="309"/>
                </a:lnTo>
                <a:lnTo>
                  <a:pt x="233" y="76"/>
                </a:lnTo>
                <a:lnTo>
                  <a:pt x="244" y="66"/>
                </a:lnTo>
                <a:lnTo>
                  <a:pt x="256" y="57"/>
                </a:lnTo>
                <a:lnTo>
                  <a:pt x="267" y="49"/>
                </a:lnTo>
                <a:lnTo>
                  <a:pt x="280" y="43"/>
                </a:lnTo>
                <a:lnTo>
                  <a:pt x="293" y="37"/>
                </a:lnTo>
                <a:lnTo>
                  <a:pt x="306" y="32"/>
                </a:lnTo>
                <a:lnTo>
                  <a:pt x="320" y="29"/>
                </a:lnTo>
                <a:lnTo>
                  <a:pt x="334" y="26"/>
                </a:lnTo>
                <a:lnTo>
                  <a:pt x="348" y="24"/>
                </a:lnTo>
                <a:lnTo>
                  <a:pt x="361" y="24"/>
                </a:lnTo>
                <a:lnTo>
                  <a:pt x="375" y="25"/>
                </a:lnTo>
                <a:lnTo>
                  <a:pt x="389" y="26"/>
                </a:lnTo>
                <a:lnTo>
                  <a:pt x="403" y="30"/>
                </a:lnTo>
                <a:lnTo>
                  <a:pt x="416" y="33"/>
                </a:lnTo>
                <a:lnTo>
                  <a:pt x="429" y="38"/>
                </a:lnTo>
                <a:lnTo>
                  <a:pt x="442" y="45"/>
                </a:lnTo>
                <a:lnTo>
                  <a:pt x="392" y="95"/>
                </a:lnTo>
                <a:lnTo>
                  <a:pt x="385" y="97"/>
                </a:lnTo>
                <a:lnTo>
                  <a:pt x="379" y="98"/>
                </a:lnTo>
                <a:lnTo>
                  <a:pt x="372" y="99"/>
                </a:lnTo>
                <a:lnTo>
                  <a:pt x="366" y="101"/>
                </a:lnTo>
                <a:lnTo>
                  <a:pt x="360" y="105"/>
                </a:lnTo>
                <a:lnTo>
                  <a:pt x="354" y="108"/>
                </a:lnTo>
                <a:lnTo>
                  <a:pt x="348" y="112"/>
                </a:lnTo>
                <a:lnTo>
                  <a:pt x="344" y="117"/>
                </a:lnTo>
                <a:lnTo>
                  <a:pt x="339" y="122"/>
                </a:lnTo>
                <a:lnTo>
                  <a:pt x="334" y="128"/>
                </a:lnTo>
                <a:lnTo>
                  <a:pt x="331" y="134"/>
                </a:lnTo>
                <a:lnTo>
                  <a:pt x="328" y="140"/>
                </a:lnTo>
                <a:lnTo>
                  <a:pt x="326" y="147"/>
                </a:lnTo>
                <a:lnTo>
                  <a:pt x="324" y="154"/>
                </a:lnTo>
                <a:lnTo>
                  <a:pt x="324" y="160"/>
                </a:lnTo>
                <a:lnTo>
                  <a:pt x="322" y="167"/>
                </a:lnTo>
                <a:lnTo>
                  <a:pt x="324" y="174"/>
                </a:lnTo>
                <a:lnTo>
                  <a:pt x="324" y="181"/>
                </a:lnTo>
                <a:lnTo>
                  <a:pt x="326" y="188"/>
                </a:lnTo>
                <a:lnTo>
                  <a:pt x="328" y="194"/>
                </a:lnTo>
                <a:lnTo>
                  <a:pt x="331" y="201"/>
                </a:lnTo>
                <a:lnTo>
                  <a:pt x="334" y="207"/>
                </a:lnTo>
                <a:lnTo>
                  <a:pt x="339" y="213"/>
                </a:lnTo>
                <a:lnTo>
                  <a:pt x="344" y="218"/>
                </a:lnTo>
                <a:lnTo>
                  <a:pt x="349" y="222"/>
                </a:lnTo>
                <a:lnTo>
                  <a:pt x="355" y="227"/>
                </a:lnTo>
                <a:lnTo>
                  <a:pt x="361" y="230"/>
                </a:lnTo>
                <a:lnTo>
                  <a:pt x="367" y="234"/>
                </a:lnTo>
                <a:lnTo>
                  <a:pt x="374" y="236"/>
                </a:lnTo>
                <a:lnTo>
                  <a:pt x="381" y="238"/>
                </a:lnTo>
                <a:lnTo>
                  <a:pt x="387" y="239"/>
                </a:lnTo>
                <a:lnTo>
                  <a:pt x="394" y="239"/>
                </a:lnTo>
                <a:lnTo>
                  <a:pt x="401" y="239"/>
                </a:lnTo>
                <a:lnTo>
                  <a:pt x="408" y="238"/>
                </a:lnTo>
                <a:lnTo>
                  <a:pt x="415" y="236"/>
                </a:lnTo>
                <a:lnTo>
                  <a:pt x="421" y="234"/>
                </a:lnTo>
                <a:lnTo>
                  <a:pt x="428" y="230"/>
                </a:lnTo>
                <a:lnTo>
                  <a:pt x="434" y="227"/>
                </a:lnTo>
                <a:lnTo>
                  <a:pt x="440" y="222"/>
                </a:lnTo>
                <a:lnTo>
                  <a:pt x="445" y="218"/>
                </a:lnTo>
                <a:lnTo>
                  <a:pt x="449" y="213"/>
                </a:lnTo>
                <a:lnTo>
                  <a:pt x="454" y="207"/>
                </a:lnTo>
                <a:lnTo>
                  <a:pt x="457" y="201"/>
                </a:lnTo>
                <a:lnTo>
                  <a:pt x="460" y="195"/>
                </a:lnTo>
                <a:lnTo>
                  <a:pt x="462" y="189"/>
                </a:lnTo>
                <a:lnTo>
                  <a:pt x="464" y="182"/>
                </a:lnTo>
                <a:lnTo>
                  <a:pt x="466" y="176"/>
                </a:lnTo>
                <a:lnTo>
                  <a:pt x="466" y="169"/>
                </a:lnTo>
                <a:lnTo>
                  <a:pt x="516" y="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6" name="Google Shape;1056;p37"/>
          <p:cNvSpPr/>
          <p:nvPr/>
        </p:nvSpPr>
        <p:spPr>
          <a:xfrm>
            <a:off x="1311436" y="1209538"/>
            <a:ext cx="286929" cy="247804"/>
          </a:xfrm>
          <a:custGeom>
            <a:rect b="b" l="l" r="r" t="t"/>
            <a:pathLst>
              <a:path extrusionOk="0" h="570" w="660">
                <a:moveTo>
                  <a:pt x="541" y="471"/>
                </a:moveTo>
                <a:lnTo>
                  <a:pt x="536" y="468"/>
                </a:lnTo>
                <a:lnTo>
                  <a:pt x="532" y="466"/>
                </a:lnTo>
                <a:lnTo>
                  <a:pt x="526" y="463"/>
                </a:lnTo>
                <a:lnTo>
                  <a:pt x="519" y="462"/>
                </a:lnTo>
                <a:lnTo>
                  <a:pt x="513" y="463"/>
                </a:lnTo>
                <a:lnTo>
                  <a:pt x="507" y="466"/>
                </a:lnTo>
                <a:lnTo>
                  <a:pt x="502" y="468"/>
                </a:lnTo>
                <a:lnTo>
                  <a:pt x="498" y="471"/>
                </a:lnTo>
                <a:lnTo>
                  <a:pt x="494" y="476"/>
                </a:lnTo>
                <a:lnTo>
                  <a:pt x="491" y="481"/>
                </a:lnTo>
                <a:lnTo>
                  <a:pt x="490" y="487"/>
                </a:lnTo>
                <a:lnTo>
                  <a:pt x="488" y="494"/>
                </a:lnTo>
                <a:lnTo>
                  <a:pt x="490" y="500"/>
                </a:lnTo>
                <a:lnTo>
                  <a:pt x="491" y="505"/>
                </a:lnTo>
                <a:lnTo>
                  <a:pt x="494" y="511"/>
                </a:lnTo>
                <a:lnTo>
                  <a:pt x="498" y="515"/>
                </a:lnTo>
                <a:lnTo>
                  <a:pt x="502" y="520"/>
                </a:lnTo>
                <a:lnTo>
                  <a:pt x="507" y="522"/>
                </a:lnTo>
                <a:lnTo>
                  <a:pt x="513" y="524"/>
                </a:lnTo>
                <a:lnTo>
                  <a:pt x="519" y="524"/>
                </a:lnTo>
                <a:lnTo>
                  <a:pt x="526" y="524"/>
                </a:lnTo>
                <a:lnTo>
                  <a:pt x="532" y="522"/>
                </a:lnTo>
                <a:lnTo>
                  <a:pt x="536" y="520"/>
                </a:lnTo>
                <a:lnTo>
                  <a:pt x="541" y="515"/>
                </a:lnTo>
                <a:lnTo>
                  <a:pt x="545" y="511"/>
                </a:lnTo>
                <a:lnTo>
                  <a:pt x="548" y="505"/>
                </a:lnTo>
                <a:lnTo>
                  <a:pt x="549" y="500"/>
                </a:lnTo>
                <a:lnTo>
                  <a:pt x="551" y="494"/>
                </a:lnTo>
                <a:lnTo>
                  <a:pt x="549" y="487"/>
                </a:lnTo>
                <a:lnTo>
                  <a:pt x="548" y="481"/>
                </a:lnTo>
                <a:lnTo>
                  <a:pt x="545" y="476"/>
                </a:lnTo>
                <a:lnTo>
                  <a:pt x="541" y="471"/>
                </a:lnTo>
                <a:close/>
                <a:moveTo>
                  <a:pt x="590" y="463"/>
                </a:moveTo>
                <a:lnTo>
                  <a:pt x="614" y="463"/>
                </a:lnTo>
                <a:lnTo>
                  <a:pt x="614" y="424"/>
                </a:lnTo>
                <a:lnTo>
                  <a:pt x="561" y="243"/>
                </a:lnTo>
                <a:lnTo>
                  <a:pt x="465" y="243"/>
                </a:lnTo>
                <a:lnTo>
                  <a:pt x="465" y="440"/>
                </a:lnTo>
                <a:lnTo>
                  <a:pt x="465" y="439"/>
                </a:lnTo>
                <a:lnTo>
                  <a:pt x="465" y="439"/>
                </a:lnTo>
                <a:lnTo>
                  <a:pt x="471" y="434"/>
                </a:lnTo>
                <a:lnTo>
                  <a:pt x="477" y="429"/>
                </a:lnTo>
                <a:lnTo>
                  <a:pt x="482" y="426"/>
                </a:lnTo>
                <a:lnTo>
                  <a:pt x="490" y="422"/>
                </a:lnTo>
                <a:lnTo>
                  <a:pt x="497" y="420"/>
                </a:lnTo>
                <a:lnTo>
                  <a:pt x="504" y="417"/>
                </a:lnTo>
                <a:lnTo>
                  <a:pt x="512" y="416"/>
                </a:lnTo>
                <a:lnTo>
                  <a:pt x="519" y="416"/>
                </a:lnTo>
                <a:lnTo>
                  <a:pt x="527" y="416"/>
                </a:lnTo>
                <a:lnTo>
                  <a:pt x="535" y="417"/>
                </a:lnTo>
                <a:lnTo>
                  <a:pt x="542" y="420"/>
                </a:lnTo>
                <a:lnTo>
                  <a:pt x="549" y="422"/>
                </a:lnTo>
                <a:lnTo>
                  <a:pt x="556" y="426"/>
                </a:lnTo>
                <a:lnTo>
                  <a:pt x="562" y="429"/>
                </a:lnTo>
                <a:lnTo>
                  <a:pt x="568" y="434"/>
                </a:lnTo>
                <a:lnTo>
                  <a:pt x="574" y="439"/>
                </a:lnTo>
                <a:lnTo>
                  <a:pt x="574" y="439"/>
                </a:lnTo>
                <a:lnTo>
                  <a:pt x="579" y="444"/>
                </a:lnTo>
                <a:lnTo>
                  <a:pt x="583" y="450"/>
                </a:lnTo>
                <a:lnTo>
                  <a:pt x="587" y="456"/>
                </a:lnTo>
                <a:lnTo>
                  <a:pt x="590" y="463"/>
                </a:lnTo>
                <a:lnTo>
                  <a:pt x="590" y="463"/>
                </a:lnTo>
                <a:close/>
                <a:moveTo>
                  <a:pt x="203" y="471"/>
                </a:moveTo>
                <a:lnTo>
                  <a:pt x="198" y="468"/>
                </a:lnTo>
                <a:lnTo>
                  <a:pt x="193" y="466"/>
                </a:lnTo>
                <a:lnTo>
                  <a:pt x="187" y="463"/>
                </a:lnTo>
                <a:lnTo>
                  <a:pt x="181" y="462"/>
                </a:lnTo>
                <a:lnTo>
                  <a:pt x="175" y="463"/>
                </a:lnTo>
                <a:lnTo>
                  <a:pt x="169" y="466"/>
                </a:lnTo>
                <a:lnTo>
                  <a:pt x="163" y="468"/>
                </a:lnTo>
                <a:lnTo>
                  <a:pt x="159" y="471"/>
                </a:lnTo>
                <a:lnTo>
                  <a:pt x="155" y="476"/>
                </a:lnTo>
                <a:lnTo>
                  <a:pt x="153" y="481"/>
                </a:lnTo>
                <a:lnTo>
                  <a:pt x="150" y="487"/>
                </a:lnTo>
                <a:lnTo>
                  <a:pt x="150" y="494"/>
                </a:lnTo>
                <a:lnTo>
                  <a:pt x="150" y="500"/>
                </a:lnTo>
                <a:lnTo>
                  <a:pt x="153" y="505"/>
                </a:lnTo>
                <a:lnTo>
                  <a:pt x="155" y="511"/>
                </a:lnTo>
                <a:lnTo>
                  <a:pt x="159" y="515"/>
                </a:lnTo>
                <a:lnTo>
                  <a:pt x="163" y="520"/>
                </a:lnTo>
                <a:lnTo>
                  <a:pt x="169" y="522"/>
                </a:lnTo>
                <a:lnTo>
                  <a:pt x="175" y="524"/>
                </a:lnTo>
                <a:lnTo>
                  <a:pt x="181" y="524"/>
                </a:lnTo>
                <a:lnTo>
                  <a:pt x="187" y="524"/>
                </a:lnTo>
                <a:lnTo>
                  <a:pt x="193" y="522"/>
                </a:lnTo>
                <a:lnTo>
                  <a:pt x="198" y="520"/>
                </a:lnTo>
                <a:lnTo>
                  <a:pt x="203" y="515"/>
                </a:lnTo>
                <a:lnTo>
                  <a:pt x="207" y="511"/>
                </a:lnTo>
                <a:lnTo>
                  <a:pt x="209" y="505"/>
                </a:lnTo>
                <a:lnTo>
                  <a:pt x="211" y="500"/>
                </a:lnTo>
                <a:lnTo>
                  <a:pt x="211" y="494"/>
                </a:lnTo>
                <a:lnTo>
                  <a:pt x="211" y="487"/>
                </a:lnTo>
                <a:lnTo>
                  <a:pt x="209" y="481"/>
                </a:lnTo>
                <a:lnTo>
                  <a:pt x="207" y="476"/>
                </a:lnTo>
                <a:lnTo>
                  <a:pt x="203" y="471"/>
                </a:lnTo>
                <a:lnTo>
                  <a:pt x="203" y="471"/>
                </a:lnTo>
                <a:close/>
                <a:moveTo>
                  <a:pt x="0" y="63"/>
                </a:moveTo>
                <a:lnTo>
                  <a:pt x="319" y="63"/>
                </a:lnTo>
                <a:lnTo>
                  <a:pt x="333" y="115"/>
                </a:lnTo>
                <a:lnTo>
                  <a:pt x="14" y="115"/>
                </a:lnTo>
                <a:lnTo>
                  <a:pt x="0" y="63"/>
                </a:lnTo>
                <a:close/>
                <a:moveTo>
                  <a:pt x="214" y="0"/>
                </a:moveTo>
                <a:lnTo>
                  <a:pt x="441" y="0"/>
                </a:lnTo>
                <a:lnTo>
                  <a:pt x="451" y="36"/>
                </a:lnTo>
                <a:lnTo>
                  <a:pt x="224" y="36"/>
                </a:lnTo>
                <a:lnTo>
                  <a:pt x="214" y="0"/>
                </a:lnTo>
                <a:close/>
                <a:moveTo>
                  <a:pt x="380" y="45"/>
                </a:moveTo>
                <a:lnTo>
                  <a:pt x="541" y="45"/>
                </a:lnTo>
                <a:lnTo>
                  <a:pt x="548" y="71"/>
                </a:lnTo>
                <a:lnTo>
                  <a:pt x="387" y="71"/>
                </a:lnTo>
                <a:lnTo>
                  <a:pt x="380" y="45"/>
                </a:lnTo>
                <a:close/>
                <a:moveTo>
                  <a:pt x="83" y="143"/>
                </a:moveTo>
                <a:lnTo>
                  <a:pt x="444" y="143"/>
                </a:lnTo>
                <a:lnTo>
                  <a:pt x="444" y="197"/>
                </a:lnTo>
                <a:lnTo>
                  <a:pt x="578" y="197"/>
                </a:lnTo>
                <a:lnTo>
                  <a:pt x="595" y="197"/>
                </a:lnTo>
                <a:lnTo>
                  <a:pt x="600" y="213"/>
                </a:lnTo>
                <a:lnTo>
                  <a:pt x="659" y="415"/>
                </a:lnTo>
                <a:lnTo>
                  <a:pt x="660" y="419"/>
                </a:lnTo>
                <a:lnTo>
                  <a:pt x="660" y="421"/>
                </a:lnTo>
                <a:lnTo>
                  <a:pt x="660" y="487"/>
                </a:lnTo>
                <a:lnTo>
                  <a:pt x="660" y="509"/>
                </a:lnTo>
                <a:lnTo>
                  <a:pt x="637" y="509"/>
                </a:lnTo>
                <a:lnTo>
                  <a:pt x="595" y="509"/>
                </a:lnTo>
                <a:lnTo>
                  <a:pt x="592" y="521"/>
                </a:lnTo>
                <a:lnTo>
                  <a:pt x="587" y="530"/>
                </a:lnTo>
                <a:lnTo>
                  <a:pt x="581" y="540"/>
                </a:lnTo>
                <a:lnTo>
                  <a:pt x="574" y="548"/>
                </a:lnTo>
                <a:lnTo>
                  <a:pt x="574" y="548"/>
                </a:lnTo>
                <a:lnTo>
                  <a:pt x="568" y="552"/>
                </a:lnTo>
                <a:lnTo>
                  <a:pt x="562" y="557"/>
                </a:lnTo>
                <a:lnTo>
                  <a:pt x="556" y="562"/>
                </a:lnTo>
                <a:lnTo>
                  <a:pt x="549" y="564"/>
                </a:lnTo>
                <a:lnTo>
                  <a:pt x="542" y="567"/>
                </a:lnTo>
                <a:lnTo>
                  <a:pt x="535" y="569"/>
                </a:lnTo>
                <a:lnTo>
                  <a:pt x="527" y="570"/>
                </a:lnTo>
                <a:lnTo>
                  <a:pt x="519" y="570"/>
                </a:lnTo>
                <a:lnTo>
                  <a:pt x="512" y="570"/>
                </a:lnTo>
                <a:lnTo>
                  <a:pt x="504" y="569"/>
                </a:lnTo>
                <a:lnTo>
                  <a:pt x="497" y="567"/>
                </a:lnTo>
                <a:lnTo>
                  <a:pt x="490" y="564"/>
                </a:lnTo>
                <a:lnTo>
                  <a:pt x="482" y="562"/>
                </a:lnTo>
                <a:lnTo>
                  <a:pt x="477" y="557"/>
                </a:lnTo>
                <a:lnTo>
                  <a:pt x="471" y="552"/>
                </a:lnTo>
                <a:lnTo>
                  <a:pt x="465" y="548"/>
                </a:lnTo>
                <a:lnTo>
                  <a:pt x="465" y="548"/>
                </a:lnTo>
                <a:lnTo>
                  <a:pt x="458" y="540"/>
                </a:lnTo>
                <a:lnTo>
                  <a:pt x="452" y="530"/>
                </a:lnTo>
                <a:lnTo>
                  <a:pt x="447" y="521"/>
                </a:lnTo>
                <a:lnTo>
                  <a:pt x="444" y="509"/>
                </a:lnTo>
                <a:lnTo>
                  <a:pt x="418" y="509"/>
                </a:lnTo>
                <a:lnTo>
                  <a:pt x="256" y="509"/>
                </a:lnTo>
                <a:lnTo>
                  <a:pt x="254" y="521"/>
                </a:lnTo>
                <a:lnTo>
                  <a:pt x="249" y="530"/>
                </a:lnTo>
                <a:lnTo>
                  <a:pt x="243" y="540"/>
                </a:lnTo>
                <a:lnTo>
                  <a:pt x="235" y="548"/>
                </a:lnTo>
                <a:lnTo>
                  <a:pt x="235" y="548"/>
                </a:lnTo>
                <a:lnTo>
                  <a:pt x="230" y="552"/>
                </a:lnTo>
                <a:lnTo>
                  <a:pt x="224" y="557"/>
                </a:lnTo>
                <a:lnTo>
                  <a:pt x="217" y="562"/>
                </a:lnTo>
                <a:lnTo>
                  <a:pt x="210" y="564"/>
                </a:lnTo>
                <a:lnTo>
                  <a:pt x="203" y="567"/>
                </a:lnTo>
                <a:lnTo>
                  <a:pt x="196" y="569"/>
                </a:lnTo>
                <a:lnTo>
                  <a:pt x="189" y="570"/>
                </a:lnTo>
                <a:lnTo>
                  <a:pt x="181" y="570"/>
                </a:lnTo>
                <a:lnTo>
                  <a:pt x="173" y="570"/>
                </a:lnTo>
                <a:lnTo>
                  <a:pt x="166" y="569"/>
                </a:lnTo>
                <a:lnTo>
                  <a:pt x="157" y="567"/>
                </a:lnTo>
                <a:lnTo>
                  <a:pt x="150" y="564"/>
                </a:lnTo>
                <a:lnTo>
                  <a:pt x="144" y="562"/>
                </a:lnTo>
                <a:lnTo>
                  <a:pt x="137" y="557"/>
                </a:lnTo>
                <a:lnTo>
                  <a:pt x="132" y="552"/>
                </a:lnTo>
                <a:lnTo>
                  <a:pt x="127" y="548"/>
                </a:lnTo>
                <a:lnTo>
                  <a:pt x="127" y="548"/>
                </a:lnTo>
                <a:lnTo>
                  <a:pt x="119" y="540"/>
                </a:lnTo>
                <a:lnTo>
                  <a:pt x="113" y="530"/>
                </a:lnTo>
                <a:lnTo>
                  <a:pt x="108" y="521"/>
                </a:lnTo>
                <a:lnTo>
                  <a:pt x="106" y="509"/>
                </a:lnTo>
                <a:lnTo>
                  <a:pt x="83" y="509"/>
                </a:lnTo>
                <a:lnTo>
                  <a:pt x="83" y="389"/>
                </a:lnTo>
                <a:lnTo>
                  <a:pt x="31" y="389"/>
                </a:lnTo>
                <a:lnTo>
                  <a:pt x="20" y="353"/>
                </a:lnTo>
                <a:lnTo>
                  <a:pt x="83" y="353"/>
                </a:lnTo>
                <a:lnTo>
                  <a:pt x="83" y="1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7" name="Google Shape;1057;p37"/>
          <p:cNvSpPr/>
          <p:nvPr/>
        </p:nvSpPr>
        <p:spPr>
          <a:xfrm>
            <a:off x="5484959" y="4683887"/>
            <a:ext cx="260846" cy="172157"/>
          </a:xfrm>
          <a:custGeom>
            <a:rect b="b" l="l" r="r" t="t"/>
            <a:pathLst>
              <a:path extrusionOk="0" h="398" w="600">
                <a:moveTo>
                  <a:pt x="315" y="225"/>
                </a:moveTo>
                <a:lnTo>
                  <a:pt x="312" y="216"/>
                </a:lnTo>
                <a:lnTo>
                  <a:pt x="309" y="206"/>
                </a:lnTo>
                <a:lnTo>
                  <a:pt x="305" y="198"/>
                </a:lnTo>
                <a:lnTo>
                  <a:pt x="301" y="190"/>
                </a:lnTo>
                <a:lnTo>
                  <a:pt x="296" y="182"/>
                </a:lnTo>
                <a:lnTo>
                  <a:pt x="290" y="175"/>
                </a:lnTo>
                <a:lnTo>
                  <a:pt x="284" y="166"/>
                </a:lnTo>
                <a:lnTo>
                  <a:pt x="277" y="159"/>
                </a:lnTo>
                <a:lnTo>
                  <a:pt x="270" y="154"/>
                </a:lnTo>
                <a:lnTo>
                  <a:pt x="263" y="148"/>
                </a:lnTo>
                <a:lnTo>
                  <a:pt x="255" y="142"/>
                </a:lnTo>
                <a:lnTo>
                  <a:pt x="247" y="136"/>
                </a:lnTo>
                <a:lnTo>
                  <a:pt x="238" y="131"/>
                </a:lnTo>
                <a:lnTo>
                  <a:pt x="229" y="127"/>
                </a:lnTo>
                <a:lnTo>
                  <a:pt x="220" y="123"/>
                </a:lnTo>
                <a:lnTo>
                  <a:pt x="210" y="119"/>
                </a:lnTo>
                <a:lnTo>
                  <a:pt x="201" y="117"/>
                </a:lnTo>
                <a:lnTo>
                  <a:pt x="192" y="115"/>
                </a:lnTo>
                <a:lnTo>
                  <a:pt x="181" y="114"/>
                </a:lnTo>
                <a:lnTo>
                  <a:pt x="170" y="112"/>
                </a:lnTo>
                <a:lnTo>
                  <a:pt x="160" y="112"/>
                </a:lnTo>
                <a:lnTo>
                  <a:pt x="150" y="112"/>
                </a:lnTo>
                <a:lnTo>
                  <a:pt x="140" y="114"/>
                </a:lnTo>
                <a:lnTo>
                  <a:pt x="129" y="115"/>
                </a:lnTo>
                <a:lnTo>
                  <a:pt x="119" y="118"/>
                </a:lnTo>
                <a:lnTo>
                  <a:pt x="108" y="121"/>
                </a:lnTo>
                <a:lnTo>
                  <a:pt x="98" y="125"/>
                </a:lnTo>
                <a:lnTo>
                  <a:pt x="87" y="130"/>
                </a:lnTo>
                <a:lnTo>
                  <a:pt x="78" y="136"/>
                </a:lnTo>
                <a:lnTo>
                  <a:pt x="67" y="143"/>
                </a:lnTo>
                <a:lnTo>
                  <a:pt x="58" y="150"/>
                </a:lnTo>
                <a:lnTo>
                  <a:pt x="48" y="158"/>
                </a:lnTo>
                <a:lnTo>
                  <a:pt x="0" y="131"/>
                </a:lnTo>
                <a:lnTo>
                  <a:pt x="17" y="110"/>
                </a:lnTo>
                <a:lnTo>
                  <a:pt x="34" y="91"/>
                </a:lnTo>
                <a:lnTo>
                  <a:pt x="52" y="75"/>
                </a:lnTo>
                <a:lnTo>
                  <a:pt x="71" y="60"/>
                </a:lnTo>
                <a:lnTo>
                  <a:pt x="89" y="47"/>
                </a:lnTo>
                <a:lnTo>
                  <a:pt x="108" y="35"/>
                </a:lnTo>
                <a:lnTo>
                  <a:pt x="128" y="24"/>
                </a:lnTo>
                <a:lnTo>
                  <a:pt x="148" y="16"/>
                </a:lnTo>
                <a:lnTo>
                  <a:pt x="167" y="10"/>
                </a:lnTo>
                <a:lnTo>
                  <a:pt x="187" y="6"/>
                </a:lnTo>
                <a:lnTo>
                  <a:pt x="207" y="2"/>
                </a:lnTo>
                <a:lnTo>
                  <a:pt x="227" y="0"/>
                </a:lnTo>
                <a:lnTo>
                  <a:pt x="247" y="0"/>
                </a:lnTo>
                <a:lnTo>
                  <a:pt x="265" y="1"/>
                </a:lnTo>
                <a:lnTo>
                  <a:pt x="284" y="3"/>
                </a:lnTo>
                <a:lnTo>
                  <a:pt x="303" y="7"/>
                </a:lnTo>
                <a:lnTo>
                  <a:pt x="322" y="13"/>
                </a:lnTo>
                <a:lnTo>
                  <a:pt x="339" y="19"/>
                </a:lnTo>
                <a:lnTo>
                  <a:pt x="357" y="27"/>
                </a:lnTo>
                <a:lnTo>
                  <a:pt x="373" y="36"/>
                </a:lnTo>
                <a:lnTo>
                  <a:pt x="389" y="46"/>
                </a:lnTo>
                <a:lnTo>
                  <a:pt x="404" y="57"/>
                </a:lnTo>
                <a:lnTo>
                  <a:pt x="418" y="70"/>
                </a:lnTo>
                <a:lnTo>
                  <a:pt x="432" y="83"/>
                </a:lnTo>
                <a:lnTo>
                  <a:pt x="444" y="98"/>
                </a:lnTo>
                <a:lnTo>
                  <a:pt x="454" y="114"/>
                </a:lnTo>
                <a:lnTo>
                  <a:pt x="465" y="130"/>
                </a:lnTo>
                <a:lnTo>
                  <a:pt x="473" y="148"/>
                </a:lnTo>
                <a:lnTo>
                  <a:pt x="481" y="165"/>
                </a:lnTo>
                <a:lnTo>
                  <a:pt x="487" y="184"/>
                </a:lnTo>
                <a:lnTo>
                  <a:pt x="492" y="204"/>
                </a:lnTo>
                <a:lnTo>
                  <a:pt x="496" y="225"/>
                </a:lnTo>
                <a:lnTo>
                  <a:pt x="600" y="225"/>
                </a:lnTo>
                <a:lnTo>
                  <a:pt x="503" y="311"/>
                </a:lnTo>
                <a:lnTo>
                  <a:pt x="405" y="398"/>
                </a:lnTo>
                <a:lnTo>
                  <a:pt x="307" y="311"/>
                </a:lnTo>
                <a:lnTo>
                  <a:pt x="209" y="225"/>
                </a:lnTo>
                <a:lnTo>
                  <a:pt x="315" y="2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8" name="Google Shape;1058;p37"/>
          <p:cNvSpPr/>
          <p:nvPr/>
        </p:nvSpPr>
        <p:spPr>
          <a:xfrm>
            <a:off x="5941438" y="4626501"/>
            <a:ext cx="229544" cy="253021"/>
          </a:xfrm>
          <a:custGeom>
            <a:rect b="b" l="l" r="r" t="t"/>
            <a:pathLst>
              <a:path extrusionOk="0" h="577" w="528">
                <a:moveTo>
                  <a:pt x="309" y="506"/>
                </a:moveTo>
                <a:lnTo>
                  <a:pt x="313" y="563"/>
                </a:lnTo>
                <a:lnTo>
                  <a:pt x="340" y="577"/>
                </a:lnTo>
                <a:lnTo>
                  <a:pt x="390" y="547"/>
                </a:lnTo>
                <a:lnTo>
                  <a:pt x="309" y="506"/>
                </a:lnTo>
                <a:close/>
                <a:moveTo>
                  <a:pt x="407" y="323"/>
                </a:moveTo>
                <a:lnTo>
                  <a:pt x="471" y="354"/>
                </a:lnTo>
                <a:lnTo>
                  <a:pt x="505" y="372"/>
                </a:lnTo>
                <a:lnTo>
                  <a:pt x="437" y="506"/>
                </a:lnTo>
                <a:lnTo>
                  <a:pt x="430" y="509"/>
                </a:lnTo>
                <a:lnTo>
                  <a:pt x="423" y="512"/>
                </a:lnTo>
                <a:lnTo>
                  <a:pt x="418" y="512"/>
                </a:lnTo>
                <a:lnTo>
                  <a:pt x="413" y="509"/>
                </a:lnTo>
                <a:lnTo>
                  <a:pt x="410" y="507"/>
                </a:lnTo>
                <a:lnTo>
                  <a:pt x="406" y="502"/>
                </a:lnTo>
                <a:lnTo>
                  <a:pt x="404" y="495"/>
                </a:lnTo>
                <a:lnTo>
                  <a:pt x="403" y="488"/>
                </a:lnTo>
                <a:lnTo>
                  <a:pt x="393" y="489"/>
                </a:lnTo>
                <a:lnTo>
                  <a:pt x="384" y="490"/>
                </a:lnTo>
                <a:lnTo>
                  <a:pt x="376" y="489"/>
                </a:lnTo>
                <a:lnTo>
                  <a:pt x="367" y="487"/>
                </a:lnTo>
                <a:lnTo>
                  <a:pt x="360" y="483"/>
                </a:lnTo>
                <a:lnTo>
                  <a:pt x="353" y="478"/>
                </a:lnTo>
                <a:lnTo>
                  <a:pt x="347" y="470"/>
                </a:lnTo>
                <a:lnTo>
                  <a:pt x="343" y="462"/>
                </a:lnTo>
                <a:lnTo>
                  <a:pt x="389" y="374"/>
                </a:lnTo>
                <a:lnTo>
                  <a:pt x="380" y="370"/>
                </a:lnTo>
                <a:lnTo>
                  <a:pt x="333" y="460"/>
                </a:lnTo>
                <a:lnTo>
                  <a:pt x="326" y="462"/>
                </a:lnTo>
                <a:lnTo>
                  <a:pt x="322" y="462"/>
                </a:lnTo>
                <a:lnTo>
                  <a:pt x="317" y="461"/>
                </a:lnTo>
                <a:lnTo>
                  <a:pt x="313" y="460"/>
                </a:lnTo>
                <a:lnTo>
                  <a:pt x="311" y="456"/>
                </a:lnTo>
                <a:lnTo>
                  <a:pt x="309" y="452"/>
                </a:lnTo>
                <a:lnTo>
                  <a:pt x="306" y="446"/>
                </a:lnTo>
                <a:lnTo>
                  <a:pt x="305" y="440"/>
                </a:lnTo>
                <a:lnTo>
                  <a:pt x="322" y="406"/>
                </a:lnTo>
                <a:lnTo>
                  <a:pt x="339" y="372"/>
                </a:lnTo>
                <a:lnTo>
                  <a:pt x="356" y="339"/>
                </a:lnTo>
                <a:lnTo>
                  <a:pt x="373" y="305"/>
                </a:lnTo>
                <a:lnTo>
                  <a:pt x="407" y="323"/>
                </a:lnTo>
                <a:close/>
                <a:moveTo>
                  <a:pt x="140" y="188"/>
                </a:moveTo>
                <a:lnTo>
                  <a:pt x="137" y="162"/>
                </a:lnTo>
                <a:lnTo>
                  <a:pt x="137" y="137"/>
                </a:lnTo>
                <a:lnTo>
                  <a:pt x="137" y="125"/>
                </a:lnTo>
                <a:lnTo>
                  <a:pt x="140" y="114"/>
                </a:lnTo>
                <a:lnTo>
                  <a:pt x="142" y="101"/>
                </a:lnTo>
                <a:lnTo>
                  <a:pt x="146" y="88"/>
                </a:lnTo>
                <a:lnTo>
                  <a:pt x="154" y="83"/>
                </a:lnTo>
                <a:lnTo>
                  <a:pt x="162" y="81"/>
                </a:lnTo>
                <a:lnTo>
                  <a:pt x="171" y="80"/>
                </a:lnTo>
                <a:lnTo>
                  <a:pt x="180" y="78"/>
                </a:lnTo>
                <a:lnTo>
                  <a:pt x="198" y="81"/>
                </a:lnTo>
                <a:lnTo>
                  <a:pt x="217" y="84"/>
                </a:lnTo>
                <a:lnTo>
                  <a:pt x="237" y="88"/>
                </a:lnTo>
                <a:lnTo>
                  <a:pt x="258" y="91"/>
                </a:lnTo>
                <a:lnTo>
                  <a:pt x="269" y="93"/>
                </a:lnTo>
                <a:lnTo>
                  <a:pt x="281" y="93"/>
                </a:lnTo>
                <a:lnTo>
                  <a:pt x="292" y="91"/>
                </a:lnTo>
                <a:lnTo>
                  <a:pt x="303" y="89"/>
                </a:lnTo>
                <a:lnTo>
                  <a:pt x="308" y="111"/>
                </a:lnTo>
                <a:lnTo>
                  <a:pt x="310" y="135"/>
                </a:lnTo>
                <a:lnTo>
                  <a:pt x="311" y="159"/>
                </a:lnTo>
                <a:lnTo>
                  <a:pt x="310" y="189"/>
                </a:lnTo>
                <a:lnTo>
                  <a:pt x="313" y="185"/>
                </a:lnTo>
                <a:lnTo>
                  <a:pt x="323" y="177"/>
                </a:lnTo>
                <a:lnTo>
                  <a:pt x="327" y="171"/>
                </a:lnTo>
                <a:lnTo>
                  <a:pt x="332" y="164"/>
                </a:lnTo>
                <a:lnTo>
                  <a:pt x="336" y="157"/>
                </a:lnTo>
                <a:lnTo>
                  <a:pt x="338" y="150"/>
                </a:lnTo>
                <a:lnTo>
                  <a:pt x="338" y="141"/>
                </a:lnTo>
                <a:lnTo>
                  <a:pt x="338" y="128"/>
                </a:lnTo>
                <a:lnTo>
                  <a:pt x="338" y="111"/>
                </a:lnTo>
                <a:lnTo>
                  <a:pt x="337" y="94"/>
                </a:lnTo>
                <a:lnTo>
                  <a:pt x="335" y="76"/>
                </a:lnTo>
                <a:lnTo>
                  <a:pt x="332" y="60"/>
                </a:lnTo>
                <a:lnTo>
                  <a:pt x="329" y="48"/>
                </a:lnTo>
                <a:lnTo>
                  <a:pt x="326" y="40"/>
                </a:lnTo>
                <a:lnTo>
                  <a:pt x="318" y="30"/>
                </a:lnTo>
                <a:lnTo>
                  <a:pt x="309" y="23"/>
                </a:lnTo>
                <a:lnTo>
                  <a:pt x="298" y="16"/>
                </a:lnTo>
                <a:lnTo>
                  <a:pt x="285" y="10"/>
                </a:lnTo>
                <a:lnTo>
                  <a:pt x="272" y="6"/>
                </a:lnTo>
                <a:lnTo>
                  <a:pt x="258" y="3"/>
                </a:lnTo>
                <a:lnTo>
                  <a:pt x="243" y="1"/>
                </a:lnTo>
                <a:lnTo>
                  <a:pt x="228" y="0"/>
                </a:lnTo>
                <a:lnTo>
                  <a:pt x="212" y="0"/>
                </a:lnTo>
                <a:lnTo>
                  <a:pt x="197" y="1"/>
                </a:lnTo>
                <a:lnTo>
                  <a:pt x="183" y="3"/>
                </a:lnTo>
                <a:lnTo>
                  <a:pt x="169" y="7"/>
                </a:lnTo>
                <a:lnTo>
                  <a:pt x="156" y="12"/>
                </a:lnTo>
                <a:lnTo>
                  <a:pt x="144" y="16"/>
                </a:lnTo>
                <a:lnTo>
                  <a:pt x="135" y="23"/>
                </a:lnTo>
                <a:lnTo>
                  <a:pt x="127" y="32"/>
                </a:lnTo>
                <a:lnTo>
                  <a:pt x="122" y="40"/>
                </a:lnTo>
                <a:lnTo>
                  <a:pt x="119" y="55"/>
                </a:lnTo>
                <a:lnTo>
                  <a:pt x="115" y="75"/>
                </a:lnTo>
                <a:lnTo>
                  <a:pt x="113" y="98"/>
                </a:lnTo>
                <a:lnTo>
                  <a:pt x="112" y="121"/>
                </a:lnTo>
                <a:lnTo>
                  <a:pt x="112" y="141"/>
                </a:lnTo>
                <a:lnTo>
                  <a:pt x="112" y="150"/>
                </a:lnTo>
                <a:lnTo>
                  <a:pt x="113" y="157"/>
                </a:lnTo>
                <a:lnTo>
                  <a:pt x="114" y="163"/>
                </a:lnTo>
                <a:lnTo>
                  <a:pt x="116" y="166"/>
                </a:lnTo>
                <a:lnTo>
                  <a:pt x="124" y="176"/>
                </a:lnTo>
                <a:lnTo>
                  <a:pt x="131" y="183"/>
                </a:lnTo>
                <a:lnTo>
                  <a:pt x="137" y="186"/>
                </a:lnTo>
                <a:lnTo>
                  <a:pt x="140" y="188"/>
                </a:lnTo>
                <a:lnTo>
                  <a:pt x="140" y="188"/>
                </a:lnTo>
                <a:close/>
                <a:moveTo>
                  <a:pt x="19" y="339"/>
                </a:moveTo>
                <a:lnTo>
                  <a:pt x="48" y="327"/>
                </a:lnTo>
                <a:lnTo>
                  <a:pt x="77" y="317"/>
                </a:lnTo>
                <a:lnTo>
                  <a:pt x="107" y="305"/>
                </a:lnTo>
                <a:lnTo>
                  <a:pt x="136" y="293"/>
                </a:lnTo>
                <a:lnTo>
                  <a:pt x="151" y="283"/>
                </a:lnTo>
                <a:lnTo>
                  <a:pt x="165" y="272"/>
                </a:lnTo>
                <a:lnTo>
                  <a:pt x="227" y="394"/>
                </a:lnTo>
                <a:lnTo>
                  <a:pt x="281" y="272"/>
                </a:lnTo>
                <a:lnTo>
                  <a:pt x="296" y="283"/>
                </a:lnTo>
                <a:lnTo>
                  <a:pt x="311" y="294"/>
                </a:lnTo>
                <a:lnTo>
                  <a:pt x="332" y="300"/>
                </a:lnTo>
                <a:lnTo>
                  <a:pt x="329" y="309"/>
                </a:lnTo>
                <a:lnTo>
                  <a:pt x="311" y="340"/>
                </a:lnTo>
                <a:lnTo>
                  <a:pt x="295" y="373"/>
                </a:lnTo>
                <a:lnTo>
                  <a:pt x="278" y="407"/>
                </a:lnTo>
                <a:lnTo>
                  <a:pt x="263" y="440"/>
                </a:lnTo>
                <a:lnTo>
                  <a:pt x="270" y="516"/>
                </a:lnTo>
                <a:lnTo>
                  <a:pt x="0" y="516"/>
                </a:lnTo>
                <a:lnTo>
                  <a:pt x="0" y="486"/>
                </a:lnTo>
                <a:lnTo>
                  <a:pt x="0" y="456"/>
                </a:lnTo>
                <a:lnTo>
                  <a:pt x="1" y="431"/>
                </a:lnTo>
                <a:lnTo>
                  <a:pt x="2" y="407"/>
                </a:lnTo>
                <a:lnTo>
                  <a:pt x="6" y="386"/>
                </a:lnTo>
                <a:lnTo>
                  <a:pt x="9" y="368"/>
                </a:lnTo>
                <a:lnTo>
                  <a:pt x="14" y="352"/>
                </a:lnTo>
                <a:lnTo>
                  <a:pt x="19" y="339"/>
                </a:lnTo>
                <a:lnTo>
                  <a:pt x="19" y="339"/>
                </a:lnTo>
                <a:close/>
                <a:moveTo>
                  <a:pt x="512" y="358"/>
                </a:moveTo>
                <a:lnTo>
                  <a:pt x="526" y="330"/>
                </a:lnTo>
                <a:lnTo>
                  <a:pt x="528" y="325"/>
                </a:lnTo>
                <a:lnTo>
                  <a:pt x="528" y="319"/>
                </a:lnTo>
                <a:lnTo>
                  <a:pt x="528" y="313"/>
                </a:lnTo>
                <a:lnTo>
                  <a:pt x="527" y="307"/>
                </a:lnTo>
                <a:lnTo>
                  <a:pt x="525" y="301"/>
                </a:lnTo>
                <a:lnTo>
                  <a:pt x="521" y="297"/>
                </a:lnTo>
                <a:lnTo>
                  <a:pt x="518" y="292"/>
                </a:lnTo>
                <a:lnTo>
                  <a:pt x="512" y="290"/>
                </a:lnTo>
                <a:lnTo>
                  <a:pt x="434" y="250"/>
                </a:lnTo>
                <a:lnTo>
                  <a:pt x="428" y="249"/>
                </a:lnTo>
                <a:lnTo>
                  <a:pt x="423" y="247"/>
                </a:lnTo>
                <a:lnTo>
                  <a:pt x="417" y="247"/>
                </a:lnTo>
                <a:lnTo>
                  <a:pt x="412" y="249"/>
                </a:lnTo>
                <a:lnTo>
                  <a:pt x="406" y="251"/>
                </a:lnTo>
                <a:lnTo>
                  <a:pt x="401" y="255"/>
                </a:lnTo>
                <a:lnTo>
                  <a:pt x="397" y="258"/>
                </a:lnTo>
                <a:lnTo>
                  <a:pt x="393" y="264"/>
                </a:lnTo>
                <a:lnTo>
                  <a:pt x="380" y="291"/>
                </a:lnTo>
                <a:lnTo>
                  <a:pt x="512" y="3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9" name="Google Shape;1059;p37"/>
          <p:cNvSpPr/>
          <p:nvPr/>
        </p:nvSpPr>
        <p:spPr>
          <a:xfrm>
            <a:off x="6348356" y="4644759"/>
            <a:ext cx="239977" cy="216502"/>
          </a:xfrm>
          <a:custGeom>
            <a:rect b="b" l="l" r="r" t="t"/>
            <a:pathLst>
              <a:path extrusionOk="0" h="498" w="549">
                <a:moveTo>
                  <a:pt x="487" y="110"/>
                </a:moveTo>
                <a:lnTo>
                  <a:pt x="286" y="302"/>
                </a:lnTo>
                <a:lnTo>
                  <a:pt x="349" y="368"/>
                </a:lnTo>
                <a:lnTo>
                  <a:pt x="549" y="175"/>
                </a:lnTo>
                <a:lnTo>
                  <a:pt x="487" y="110"/>
                </a:lnTo>
                <a:close/>
                <a:moveTo>
                  <a:pt x="254" y="397"/>
                </a:moveTo>
                <a:lnTo>
                  <a:pt x="288" y="395"/>
                </a:lnTo>
                <a:lnTo>
                  <a:pt x="322" y="394"/>
                </a:lnTo>
                <a:lnTo>
                  <a:pt x="291" y="361"/>
                </a:lnTo>
                <a:lnTo>
                  <a:pt x="259" y="328"/>
                </a:lnTo>
                <a:lnTo>
                  <a:pt x="257" y="362"/>
                </a:lnTo>
                <a:lnTo>
                  <a:pt x="254" y="397"/>
                </a:lnTo>
                <a:close/>
                <a:moveTo>
                  <a:pt x="192" y="84"/>
                </a:moveTo>
                <a:lnTo>
                  <a:pt x="192" y="107"/>
                </a:lnTo>
                <a:lnTo>
                  <a:pt x="347" y="107"/>
                </a:lnTo>
                <a:lnTo>
                  <a:pt x="347" y="84"/>
                </a:lnTo>
                <a:lnTo>
                  <a:pt x="192" y="84"/>
                </a:lnTo>
                <a:close/>
                <a:moveTo>
                  <a:pt x="192" y="134"/>
                </a:moveTo>
                <a:lnTo>
                  <a:pt x="192" y="159"/>
                </a:lnTo>
                <a:lnTo>
                  <a:pt x="347" y="159"/>
                </a:lnTo>
                <a:lnTo>
                  <a:pt x="347" y="134"/>
                </a:lnTo>
                <a:lnTo>
                  <a:pt x="192" y="134"/>
                </a:lnTo>
                <a:close/>
                <a:moveTo>
                  <a:pt x="192" y="187"/>
                </a:moveTo>
                <a:lnTo>
                  <a:pt x="192" y="210"/>
                </a:lnTo>
                <a:lnTo>
                  <a:pt x="299" y="210"/>
                </a:lnTo>
                <a:lnTo>
                  <a:pt x="299" y="187"/>
                </a:lnTo>
                <a:lnTo>
                  <a:pt x="192" y="187"/>
                </a:lnTo>
                <a:close/>
                <a:moveTo>
                  <a:pt x="192" y="240"/>
                </a:moveTo>
                <a:lnTo>
                  <a:pt x="192" y="263"/>
                </a:lnTo>
                <a:lnTo>
                  <a:pt x="250" y="263"/>
                </a:lnTo>
                <a:lnTo>
                  <a:pt x="250" y="240"/>
                </a:lnTo>
                <a:lnTo>
                  <a:pt x="192" y="240"/>
                </a:lnTo>
                <a:close/>
                <a:moveTo>
                  <a:pt x="75" y="0"/>
                </a:moveTo>
                <a:lnTo>
                  <a:pt x="425" y="0"/>
                </a:lnTo>
                <a:lnTo>
                  <a:pt x="447" y="0"/>
                </a:lnTo>
                <a:lnTo>
                  <a:pt x="447" y="23"/>
                </a:lnTo>
                <a:lnTo>
                  <a:pt x="447" y="102"/>
                </a:lnTo>
                <a:lnTo>
                  <a:pt x="404" y="144"/>
                </a:lnTo>
                <a:lnTo>
                  <a:pt x="404" y="44"/>
                </a:lnTo>
                <a:lnTo>
                  <a:pt x="97" y="44"/>
                </a:lnTo>
                <a:lnTo>
                  <a:pt x="97" y="72"/>
                </a:lnTo>
                <a:lnTo>
                  <a:pt x="117" y="64"/>
                </a:lnTo>
                <a:lnTo>
                  <a:pt x="137" y="54"/>
                </a:lnTo>
                <a:lnTo>
                  <a:pt x="155" y="94"/>
                </a:lnTo>
                <a:lnTo>
                  <a:pt x="135" y="102"/>
                </a:lnTo>
                <a:lnTo>
                  <a:pt x="97" y="119"/>
                </a:lnTo>
                <a:lnTo>
                  <a:pt x="97" y="142"/>
                </a:lnTo>
                <a:lnTo>
                  <a:pt x="117" y="133"/>
                </a:lnTo>
                <a:lnTo>
                  <a:pt x="137" y="125"/>
                </a:lnTo>
                <a:lnTo>
                  <a:pt x="155" y="164"/>
                </a:lnTo>
                <a:lnTo>
                  <a:pt x="135" y="173"/>
                </a:lnTo>
                <a:lnTo>
                  <a:pt x="97" y="189"/>
                </a:lnTo>
                <a:lnTo>
                  <a:pt x="97" y="214"/>
                </a:lnTo>
                <a:lnTo>
                  <a:pt x="117" y="205"/>
                </a:lnTo>
                <a:lnTo>
                  <a:pt x="137" y="196"/>
                </a:lnTo>
                <a:lnTo>
                  <a:pt x="155" y="236"/>
                </a:lnTo>
                <a:lnTo>
                  <a:pt x="135" y="245"/>
                </a:lnTo>
                <a:lnTo>
                  <a:pt x="97" y="261"/>
                </a:lnTo>
                <a:lnTo>
                  <a:pt x="97" y="283"/>
                </a:lnTo>
                <a:lnTo>
                  <a:pt x="117" y="275"/>
                </a:lnTo>
                <a:lnTo>
                  <a:pt x="137" y="266"/>
                </a:lnTo>
                <a:lnTo>
                  <a:pt x="155" y="306"/>
                </a:lnTo>
                <a:lnTo>
                  <a:pt x="135" y="314"/>
                </a:lnTo>
                <a:lnTo>
                  <a:pt x="97" y="330"/>
                </a:lnTo>
                <a:lnTo>
                  <a:pt x="97" y="360"/>
                </a:lnTo>
                <a:lnTo>
                  <a:pt x="117" y="350"/>
                </a:lnTo>
                <a:lnTo>
                  <a:pt x="137" y="342"/>
                </a:lnTo>
                <a:lnTo>
                  <a:pt x="155" y="381"/>
                </a:lnTo>
                <a:lnTo>
                  <a:pt x="135" y="390"/>
                </a:lnTo>
                <a:lnTo>
                  <a:pt x="97" y="406"/>
                </a:lnTo>
                <a:lnTo>
                  <a:pt x="97" y="443"/>
                </a:lnTo>
                <a:lnTo>
                  <a:pt x="97" y="456"/>
                </a:lnTo>
                <a:lnTo>
                  <a:pt x="404" y="456"/>
                </a:lnTo>
                <a:lnTo>
                  <a:pt x="404" y="361"/>
                </a:lnTo>
                <a:lnTo>
                  <a:pt x="447" y="320"/>
                </a:lnTo>
                <a:lnTo>
                  <a:pt x="447" y="477"/>
                </a:lnTo>
                <a:lnTo>
                  <a:pt x="447" y="498"/>
                </a:lnTo>
                <a:lnTo>
                  <a:pt x="425" y="498"/>
                </a:lnTo>
                <a:lnTo>
                  <a:pt x="75" y="498"/>
                </a:lnTo>
                <a:lnTo>
                  <a:pt x="54" y="498"/>
                </a:lnTo>
                <a:lnTo>
                  <a:pt x="54" y="477"/>
                </a:lnTo>
                <a:lnTo>
                  <a:pt x="54" y="443"/>
                </a:lnTo>
                <a:lnTo>
                  <a:pt x="9" y="443"/>
                </a:lnTo>
                <a:lnTo>
                  <a:pt x="0" y="402"/>
                </a:lnTo>
                <a:lnTo>
                  <a:pt x="54" y="378"/>
                </a:lnTo>
                <a:lnTo>
                  <a:pt x="54" y="368"/>
                </a:lnTo>
                <a:lnTo>
                  <a:pt x="9" y="368"/>
                </a:lnTo>
                <a:lnTo>
                  <a:pt x="0" y="327"/>
                </a:lnTo>
                <a:lnTo>
                  <a:pt x="54" y="303"/>
                </a:lnTo>
                <a:lnTo>
                  <a:pt x="54" y="297"/>
                </a:lnTo>
                <a:lnTo>
                  <a:pt x="9" y="297"/>
                </a:lnTo>
                <a:lnTo>
                  <a:pt x="0" y="256"/>
                </a:lnTo>
                <a:lnTo>
                  <a:pt x="54" y="233"/>
                </a:lnTo>
                <a:lnTo>
                  <a:pt x="54" y="226"/>
                </a:lnTo>
                <a:lnTo>
                  <a:pt x="9" y="226"/>
                </a:lnTo>
                <a:lnTo>
                  <a:pt x="0" y="185"/>
                </a:lnTo>
                <a:lnTo>
                  <a:pt x="54" y="161"/>
                </a:lnTo>
                <a:lnTo>
                  <a:pt x="54" y="156"/>
                </a:lnTo>
                <a:lnTo>
                  <a:pt x="9" y="156"/>
                </a:lnTo>
                <a:lnTo>
                  <a:pt x="0" y="114"/>
                </a:lnTo>
                <a:lnTo>
                  <a:pt x="54" y="91"/>
                </a:lnTo>
                <a:lnTo>
                  <a:pt x="54" y="23"/>
                </a:lnTo>
                <a:lnTo>
                  <a:pt x="54" y="0"/>
                </a:lnTo>
                <a:lnTo>
                  <a:pt x="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0" name="Google Shape;1060;p37"/>
          <p:cNvSpPr/>
          <p:nvPr/>
        </p:nvSpPr>
        <p:spPr>
          <a:xfrm>
            <a:off x="5051957" y="4683887"/>
            <a:ext cx="260846" cy="172157"/>
          </a:xfrm>
          <a:custGeom>
            <a:rect b="b" l="l" r="r" t="t"/>
            <a:pathLst>
              <a:path extrusionOk="0" h="398" w="600">
                <a:moveTo>
                  <a:pt x="286" y="172"/>
                </a:moveTo>
                <a:lnTo>
                  <a:pt x="289" y="182"/>
                </a:lnTo>
                <a:lnTo>
                  <a:pt x="292" y="190"/>
                </a:lnTo>
                <a:lnTo>
                  <a:pt x="296" y="199"/>
                </a:lnTo>
                <a:lnTo>
                  <a:pt x="300" y="208"/>
                </a:lnTo>
                <a:lnTo>
                  <a:pt x="306" y="216"/>
                </a:lnTo>
                <a:lnTo>
                  <a:pt x="310" y="223"/>
                </a:lnTo>
                <a:lnTo>
                  <a:pt x="317" y="230"/>
                </a:lnTo>
                <a:lnTo>
                  <a:pt x="323" y="237"/>
                </a:lnTo>
                <a:lnTo>
                  <a:pt x="330" y="244"/>
                </a:lnTo>
                <a:lnTo>
                  <a:pt x="339" y="250"/>
                </a:lnTo>
                <a:lnTo>
                  <a:pt x="346" y="256"/>
                </a:lnTo>
                <a:lnTo>
                  <a:pt x="354" y="262"/>
                </a:lnTo>
                <a:lnTo>
                  <a:pt x="363" y="266"/>
                </a:lnTo>
                <a:lnTo>
                  <a:pt x="371" y="271"/>
                </a:lnTo>
                <a:lnTo>
                  <a:pt x="381" y="274"/>
                </a:lnTo>
                <a:lnTo>
                  <a:pt x="390" y="278"/>
                </a:lnTo>
                <a:lnTo>
                  <a:pt x="401" y="280"/>
                </a:lnTo>
                <a:lnTo>
                  <a:pt x="410" y="283"/>
                </a:lnTo>
                <a:lnTo>
                  <a:pt x="421" y="284"/>
                </a:lnTo>
                <a:lnTo>
                  <a:pt x="430" y="285"/>
                </a:lnTo>
                <a:lnTo>
                  <a:pt x="441" y="285"/>
                </a:lnTo>
                <a:lnTo>
                  <a:pt x="451" y="285"/>
                </a:lnTo>
                <a:lnTo>
                  <a:pt x="462" y="284"/>
                </a:lnTo>
                <a:lnTo>
                  <a:pt x="472" y="281"/>
                </a:lnTo>
                <a:lnTo>
                  <a:pt x="483" y="279"/>
                </a:lnTo>
                <a:lnTo>
                  <a:pt x="493" y="276"/>
                </a:lnTo>
                <a:lnTo>
                  <a:pt x="503" y="272"/>
                </a:lnTo>
                <a:lnTo>
                  <a:pt x="513" y="267"/>
                </a:lnTo>
                <a:lnTo>
                  <a:pt x="524" y="262"/>
                </a:lnTo>
                <a:lnTo>
                  <a:pt x="533" y="254"/>
                </a:lnTo>
                <a:lnTo>
                  <a:pt x="543" y="247"/>
                </a:lnTo>
                <a:lnTo>
                  <a:pt x="553" y="239"/>
                </a:lnTo>
                <a:lnTo>
                  <a:pt x="600" y="266"/>
                </a:lnTo>
                <a:lnTo>
                  <a:pt x="584" y="287"/>
                </a:lnTo>
                <a:lnTo>
                  <a:pt x="566" y="306"/>
                </a:lnTo>
                <a:lnTo>
                  <a:pt x="549" y="323"/>
                </a:lnTo>
                <a:lnTo>
                  <a:pt x="531" y="338"/>
                </a:lnTo>
                <a:lnTo>
                  <a:pt x="512" y="351"/>
                </a:lnTo>
                <a:lnTo>
                  <a:pt x="492" y="362"/>
                </a:lnTo>
                <a:lnTo>
                  <a:pt x="474" y="373"/>
                </a:lnTo>
                <a:lnTo>
                  <a:pt x="454" y="380"/>
                </a:lnTo>
                <a:lnTo>
                  <a:pt x="434" y="387"/>
                </a:lnTo>
                <a:lnTo>
                  <a:pt x="414" y="392"/>
                </a:lnTo>
                <a:lnTo>
                  <a:pt x="394" y="395"/>
                </a:lnTo>
                <a:lnTo>
                  <a:pt x="375" y="398"/>
                </a:lnTo>
                <a:lnTo>
                  <a:pt x="355" y="398"/>
                </a:lnTo>
                <a:lnTo>
                  <a:pt x="335" y="396"/>
                </a:lnTo>
                <a:lnTo>
                  <a:pt x="316" y="394"/>
                </a:lnTo>
                <a:lnTo>
                  <a:pt x="297" y="389"/>
                </a:lnTo>
                <a:lnTo>
                  <a:pt x="280" y="385"/>
                </a:lnTo>
                <a:lnTo>
                  <a:pt x="261" y="378"/>
                </a:lnTo>
                <a:lnTo>
                  <a:pt x="245" y="371"/>
                </a:lnTo>
                <a:lnTo>
                  <a:pt x="228" y="361"/>
                </a:lnTo>
                <a:lnTo>
                  <a:pt x="212" y="351"/>
                </a:lnTo>
                <a:lnTo>
                  <a:pt x="197" y="340"/>
                </a:lnTo>
                <a:lnTo>
                  <a:pt x="182" y="327"/>
                </a:lnTo>
                <a:lnTo>
                  <a:pt x="170" y="314"/>
                </a:lnTo>
                <a:lnTo>
                  <a:pt x="158" y="299"/>
                </a:lnTo>
                <a:lnTo>
                  <a:pt x="146" y="284"/>
                </a:lnTo>
                <a:lnTo>
                  <a:pt x="137" y="267"/>
                </a:lnTo>
                <a:lnTo>
                  <a:pt x="127" y="250"/>
                </a:lnTo>
                <a:lnTo>
                  <a:pt x="120" y="232"/>
                </a:lnTo>
                <a:lnTo>
                  <a:pt x="113" y="213"/>
                </a:lnTo>
                <a:lnTo>
                  <a:pt x="108" y="193"/>
                </a:lnTo>
                <a:lnTo>
                  <a:pt x="106" y="172"/>
                </a:lnTo>
                <a:lnTo>
                  <a:pt x="0" y="172"/>
                </a:lnTo>
                <a:lnTo>
                  <a:pt x="98" y="87"/>
                </a:lnTo>
                <a:lnTo>
                  <a:pt x="197" y="0"/>
                </a:lnTo>
                <a:lnTo>
                  <a:pt x="294" y="87"/>
                </a:lnTo>
                <a:lnTo>
                  <a:pt x="393" y="172"/>
                </a:lnTo>
                <a:lnTo>
                  <a:pt x="286" y="1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1" name="Google Shape;1061;p37"/>
          <p:cNvSpPr/>
          <p:nvPr/>
        </p:nvSpPr>
        <p:spPr>
          <a:xfrm>
            <a:off x="531508" y="3194323"/>
            <a:ext cx="203459" cy="255629"/>
          </a:xfrm>
          <a:custGeom>
            <a:rect b="b" l="l" r="r" t="t"/>
            <a:pathLst>
              <a:path extrusionOk="0" h="587" w="469">
                <a:moveTo>
                  <a:pt x="398" y="135"/>
                </a:moveTo>
                <a:lnTo>
                  <a:pt x="330" y="69"/>
                </a:lnTo>
                <a:lnTo>
                  <a:pt x="327" y="129"/>
                </a:lnTo>
                <a:lnTo>
                  <a:pt x="398" y="135"/>
                </a:lnTo>
                <a:close/>
                <a:moveTo>
                  <a:pt x="203" y="587"/>
                </a:moveTo>
                <a:lnTo>
                  <a:pt x="203" y="450"/>
                </a:lnTo>
                <a:lnTo>
                  <a:pt x="259" y="450"/>
                </a:lnTo>
                <a:lnTo>
                  <a:pt x="148" y="312"/>
                </a:lnTo>
                <a:lnTo>
                  <a:pt x="35" y="450"/>
                </a:lnTo>
                <a:lnTo>
                  <a:pt x="91" y="450"/>
                </a:lnTo>
                <a:lnTo>
                  <a:pt x="91" y="587"/>
                </a:lnTo>
                <a:lnTo>
                  <a:pt x="203" y="587"/>
                </a:lnTo>
                <a:close/>
                <a:moveTo>
                  <a:pt x="104" y="114"/>
                </a:moveTo>
                <a:lnTo>
                  <a:pt x="104" y="138"/>
                </a:lnTo>
                <a:lnTo>
                  <a:pt x="264" y="138"/>
                </a:lnTo>
                <a:lnTo>
                  <a:pt x="264" y="114"/>
                </a:lnTo>
                <a:lnTo>
                  <a:pt x="104" y="114"/>
                </a:lnTo>
                <a:close/>
                <a:moveTo>
                  <a:pt x="104" y="180"/>
                </a:moveTo>
                <a:lnTo>
                  <a:pt x="104" y="204"/>
                </a:lnTo>
                <a:lnTo>
                  <a:pt x="357" y="204"/>
                </a:lnTo>
                <a:lnTo>
                  <a:pt x="357" y="180"/>
                </a:lnTo>
                <a:lnTo>
                  <a:pt x="104" y="180"/>
                </a:lnTo>
                <a:close/>
                <a:moveTo>
                  <a:pt x="104" y="244"/>
                </a:moveTo>
                <a:lnTo>
                  <a:pt x="104" y="268"/>
                </a:lnTo>
                <a:lnTo>
                  <a:pt x="357" y="268"/>
                </a:lnTo>
                <a:lnTo>
                  <a:pt x="357" y="244"/>
                </a:lnTo>
                <a:lnTo>
                  <a:pt x="104" y="244"/>
                </a:lnTo>
                <a:close/>
                <a:moveTo>
                  <a:pt x="71" y="0"/>
                </a:moveTo>
                <a:lnTo>
                  <a:pt x="326" y="0"/>
                </a:lnTo>
                <a:lnTo>
                  <a:pt x="338" y="0"/>
                </a:lnTo>
                <a:lnTo>
                  <a:pt x="346" y="8"/>
                </a:lnTo>
                <a:lnTo>
                  <a:pt x="461" y="117"/>
                </a:lnTo>
                <a:lnTo>
                  <a:pt x="469" y="126"/>
                </a:lnTo>
                <a:lnTo>
                  <a:pt x="469" y="138"/>
                </a:lnTo>
                <a:lnTo>
                  <a:pt x="469" y="486"/>
                </a:lnTo>
                <a:lnTo>
                  <a:pt x="469" y="493"/>
                </a:lnTo>
                <a:lnTo>
                  <a:pt x="468" y="500"/>
                </a:lnTo>
                <a:lnTo>
                  <a:pt x="466" y="507"/>
                </a:lnTo>
                <a:lnTo>
                  <a:pt x="464" y="514"/>
                </a:lnTo>
                <a:lnTo>
                  <a:pt x="461" y="520"/>
                </a:lnTo>
                <a:lnTo>
                  <a:pt x="456" y="526"/>
                </a:lnTo>
                <a:lnTo>
                  <a:pt x="453" y="532"/>
                </a:lnTo>
                <a:lnTo>
                  <a:pt x="448" y="536"/>
                </a:lnTo>
                <a:lnTo>
                  <a:pt x="448" y="536"/>
                </a:lnTo>
                <a:lnTo>
                  <a:pt x="444" y="541"/>
                </a:lnTo>
                <a:lnTo>
                  <a:pt x="438" y="546"/>
                </a:lnTo>
                <a:lnTo>
                  <a:pt x="432" y="549"/>
                </a:lnTo>
                <a:lnTo>
                  <a:pt x="425" y="553"/>
                </a:lnTo>
                <a:lnTo>
                  <a:pt x="419" y="555"/>
                </a:lnTo>
                <a:lnTo>
                  <a:pt x="412" y="556"/>
                </a:lnTo>
                <a:lnTo>
                  <a:pt x="405" y="558"/>
                </a:lnTo>
                <a:lnTo>
                  <a:pt x="397" y="559"/>
                </a:lnTo>
                <a:lnTo>
                  <a:pt x="248" y="559"/>
                </a:lnTo>
                <a:lnTo>
                  <a:pt x="248" y="502"/>
                </a:lnTo>
                <a:lnTo>
                  <a:pt x="397" y="502"/>
                </a:lnTo>
                <a:lnTo>
                  <a:pt x="400" y="502"/>
                </a:lnTo>
                <a:lnTo>
                  <a:pt x="404" y="501"/>
                </a:lnTo>
                <a:lnTo>
                  <a:pt x="406" y="500"/>
                </a:lnTo>
                <a:lnTo>
                  <a:pt x="408" y="498"/>
                </a:lnTo>
                <a:lnTo>
                  <a:pt x="408" y="498"/>
                </a:lnTo>
                <a:lnTo>
                  <a:pt x="411" y="495"/>
                </a:lnTo>
                <a:lnTo>
                  <a:pt x="412" y="492"/>
                </a:lnTo>
                <a:lnTo>
                  <a:pt x="413" y="489"/>
                </a:lnTo>
                <a:lnTo>
                  <a:pt x="413" y="486"/>
                </a:lnTo>
                <a:lnTo>
                  <a:pt x="413" y="158"/>
                </a:lnTo>
                <a:lnTo>
                  <a:pt x="314" y="150"/>
                </a:lnTo>
                <a:lnTo>
                  <a:pt x="304" y="149"/>
                </a:lnTo>
                <a:lnTo>
                  <a:pt x="304" y="138"/>
                </a:lnTo>
                <a:lnTo>
                  <a:pt x="309" y="55"/>
                </a:lnTo>
                <a:lnTo>
                  <a:pt x="71" y="55"/>
                </a:lnTo>
                <a:lnTo>
                  <a:pt x="69" y="56"/>
                </a:lnTo>
                <a:lnTo>
                  <a:pt x="66" y="57"/>
                </a:lnTo>
                <a:lnTo>
                  <a:pt x="63" y="59"/>
                </a:lnTo>
                <a:lnTo>
                  <a:pt x="61" y="61"/>
                </a:lnTo>
                <a:lnTo>
                  <a:pt x="61" y="61"/>
                </a:lnTo>
                <a:lnTo>
                  <a:pt x="59" y="63"/>
                </a:lnTo>
                <a:lnTo>
                  <a:pt x="57" y="66"/>
                </a:lnTo>
                <a:lnTo>
                  <a:pt x="56" y="69"/>
                </a:lnTo>
                <a:lnTo>
                  <a:pt x="56" y="72"/>
                </a:lnTo>
                <a:lnTo>
                  <a:pt x="56" y="354"/>
                </a:lnTo>
                <a:lnTo>
                  <a:pt x="0" y="423"/>
                </a:lnTo>
                <a:lnTo>
                  <a:pt x="0" y="72"/>
                </a:lnTo>
                <a:lnTo>
                  <a:pt x="0" y="65"/>
                </a:lnTo>
                <a:lnTo>
                  <a:pt x="1" y="57"/>
                </a:lnTo>
                <a:lnTo>
                  <a:pt x="3" y="50"/>
                </a:lnTo>
                <a:lnTo>
                  <a:pt x="6" y="45"/>
                </a:lnTo>
                <a:lnTo>
                  <a:pt x="8" y="38"/>
                </a:lnTo>
                <a:lnTo>
                  <a:pt x="13" y="32"/>
                </a:lnTo>
                <a:lnTo>
                  <a:pt x="16" y="26"/>
                </a:lnTo>
                <a:lnTo>
                  <a:pt x="21" y="21"/>
                </a:lnTo>
                <a:lnTo>
                  <a:pt x="21" y="21"/>
                </a:lnTo>
                <a:lnTo>
                  <a:pt x="26" y="16"/>
                </a:lnTo>
                <a:lnTo>
                  <a:pt x="32" y="12"/>
                </a:lnTo>
                <a:lnTo>
                  <a:pt x="37" y="8"/>
                </a:lnTo>
                <a:lnTo>
                  <a:pt x="45" y="6"/>
                </a:lnTo>
                <a:lnTo>
                  <a:pt x="50" y="3"/>
                </a:lnTo>
                <a:lnTo>
                  <a:pt x="57" y="1"/>
                </a:lnTo>
                <a:lnTo>
                  <a:pt x="64" y="0"/>
                </a:lnTo>
                <a:lnTo>
                  <a:pt x="71" y="0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2" name="Google Shape;1062;p37"/>
          <p:cNvSpPr/>
          <p:nvPr/>
        </p:nvSpPr>
        <p:spPr>
          <a:xfrm>
            <a:off x="541942" y="3545023"/>
            <a:ext cx="182592" cy="263454"/>
          </a:xfrm>
          <a:custGeom>
            <a:rect b="b" l="l" r="r" t="t"/>
            <a:pathLst>
              <a:path extrusionOk="0" h="610" w="420">
                <a:moveTo>
                  <a:pt x="13" y="610"/>
                </a:moveTo>
                <a:lnTo>
                  <a:pt x="80" y="578"/>
                </a:lnTo>
                <a:lnTo>
                  <a:pt x="146" y="545"/>
                </a:lnTo>
                <a:lnTo>
                  <a:pt x="74" y="503"/>
                </a:lnTo>
                <a:lnTo>
                  <a:pt x="0" y="460"/>
                </a:lnTo>
                <a:lnTo>
                  <a:pt x="7" y="534"/>
                </a:lnTo>
                <a:lnTo>
                  <a:pt x="13" y="610"/>
                </a:lnTo>
                <a:close/>
                <a:moveTo>
                  <a:pt x="242" y="133"/>
                </a:moveTo>
                <a:lnTo>
                  <a:pt x="87" y="401"/>
                </a:lnTo>
                <a:lnTo>
                  <a:pt x="23" y="364"/>
                </a:lnTo>
                <a:lnTo>
                  <a:pt x="178" y="97"/>
                </a:lnTo>
                <a:lnTo>
                  <a:pt x="202" y="54"/>
                </a:lnTo>
                <a:lnTo>
                  <a:pt x="233" y="0"/>
                </a:lnTo>
                <a:lnTo>
                  <a:pt x="246" y="4"/>
                </a:lnTo>
                <a:lnTo>
                  <a:pt x="260" y="7"/>
                </a:lnTo>
                <a:lnTo>
                  <a:pt x="273" y="11"/>
                </a:lnTo>
                <a:lnTo>
                  <a:pt x="287" y="16"/>
                </a:lnTo>
                <a:lnTo>
                  <a:pt x="299" y="20"/>
                </a:lnTo>
                <a:lnTo>
                  <a:pt x="312" y="26"/>
                </a:lnTo>
                <a:lnTo>
                  <a:pt x="324" y="32"/>
                </a:lnTo>
                <a:lnTo>
                  <a:pt x="335" y="39"/>
                </a:lnTo>
                <a:lnTo>
                  <a:pt x="358" y="54"/>
                </a:lnTo>
                <a:lnTo>
                  <a:pt x="380" y="71"/>
                </a:lnTo>
                <a:lnTo>
                  <a:pt x="400" y="88"/>
                </a:lnTo>
                <a:lnTo>
                  <a:pt x="420" y="108"/>
                </a:lnTo>
                <a:lnTo>
                  <a:pt x="389" y="162"/>
                </a:lnTo>
                <a:lnTo>
                  <a:pt x="365" y="205"/>
                </a:lnTo>
                <a:lnTo>
                  <a:pt x="211" y="472"/>
                </a:lnTo>
                <a:lnTo>
                  <a:pt x="146" y="435"/>
                </a:lnTo>
                <a:lnTo>
                  <a:pt x="301" y="167"/>
                </a:lnTo>
                <a:lnTo>
                  <a:pt x="242" y="1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3" name="Google Shape;1063;p37"/>
          <p:cNvSpPr/>
          <p:nvPr/>
        </p:nvSpPr>
        <p:spPr>
          <a:xfrm>
            <a:off x="2610445" y="3571108"/>
            <a:ext cx="229544" cy="229544"/>
          </a:xfrm>
          <a:custGeom>
            <a:rect b="b" l="l" r="r" t="t"/>
            <a:pathLst>
              <a:path extrusionOk="0" h="531" w="531">
                <a:moveTo>
                  <a:pt x="0" y="268"/>
                </a:moveTo>
                <a:lnTo>
                  <a:pt x="103" y="165"/>
                </a:lnTo>
                <a:lnTo>
                  <a:pt x="104" y="158"/>
                </a:lnTo>
                <a:lnTo>
                  <a:pt x="103" y="152"/>
                </a:lnTo>
                <a:lnTo>
                  <a:pt x="102" y="148"/>
                </a:lnTo>
                <a:lnTo>
                  <a:pt x="100" y="146"/>
                </a:lnTo>
                <a:lnTo>
                  <a:pt x="97" y="144"/>
                </a:lnTo>
                <a:lnTo>
                  <a:pt x="94" y="141"/>
                </a:lnTo>
                <a:lnTo>
                  <a:pt x="83" y="138"/>
                </a:lnTo>
                <a:lnTo>
                  <a:pt x="73" y="137"/>
                </a:lnTo>
                <a:lnTo>
                  <a:pt x="62" y="135"/>
                </a:lnTo>
                <a:lnTo>
                  <a:pt x="50" y="134"/>
                </a:lnTo>
                <a:lnTo>
                  <a:pt x="42" y="131"/>
                </a:lnTo>
                <a:lnTo>
                  <a:pt x="34" y="127"/>
                </a:lnTo>
                <a:lnTo>
                  <a:pt x="26" y="121"/>
                </a:lnTo>
                <a:lnTo>
                  <a:pt x="20" y="114"/>
                </a:lnTo>
                <a:lnTo>
                  <a:pt x="14" y="107"/>
                </a:lnTo>
                <a:lnTo>
                  <a:pt x="9" y="98"/>
                </a:lnTo>
                <a:lnTo>
                  <a:pt x="7" y="90"/>
                </a:lnTo>
                <a:lnTo>
                  <a:pt x="6" y="80"/>
                </a:lnTo>
                <a:lnTo>
                  <a:pt x="7" y="70"/>
                </a:lnTo>
                <a:lnTo>
                  <a:pt x="9" y="60"/>
                </a:lnTo>
                <a:lnTo>
                  <a:pt x="13" y="52"/>
                </a:lnTo>
                <a:lnTo>
                  <a:pt x="17" y="45"/>
                </a:lnTo>
                <a:lnTo>
                  <a:pt x="26" y="34"/>
                </a:lnTo>
                <a:lnTo>
                  <a:pt x="29" y="31"/>
                </a:lnTo>
                <a:lnTo>
                  <a:pt x="33" y="27"/>
                </a:lnTo>
                <a:lnTo>
                  <a:pt x="43" y="19"/>
                </a:lnTo>
                <a:lnTo>
                  <a:pt x="50" y="16"/>
                </a:lnTo>
                <a:lnTo>
                  <a:pt x="58" y="12"/>
                </a:lnTo>
                <a:lnTo>
                  <a:pt x="68" y="10"/>
                </a:lnTo>
                <a:lnTo>
                  <a:pt x="77" y="9"/>
                </a:lnTo>
                <a:lnTo>
                  <a:pt x="87" y="10"/>
                </a:lnTo>
                <a:lnTo>
                  <a:pt x="96" y="12"/>
                </a:lnTo>
                <a:lnTo>
                  <a:pt x="104" y="17"/>
                </a:lnTo>
                <a:lnTo>
                  <a:pt x="112" y="22"/>
                </a:lnTo>
                <a:lnTo>
                  <a:pt x="118" y="29"/>
                </a:lnTo>
                <a:lnTo>
                  <a:pt x="124" y="36"/>
                </a:lnTo>
                <a:lnTo>
                  <a:pt x="129" y="44"/>
                </a:lnTo>
                <a:lnTo>
                  <a:pt x="131" y="53"/>
                </a:lnTo>
                <a:lnTo>
                  <a:pt x="134" y="64"/>
                </a:lnTo>
                <a:lnTo>
                  <a:pt x="134" y="76"/>
                </a:lnTo>
                <a:lnTo>
                  <a:pt x="136" y="86"/>
                </a:lnTo>
                <a:lnTo>
                  <a:pt x="138" y="95"/>
                </a:lnTo>
                <a:lnTo>
                  <a:pt x="141" y="100"/>
                </a:lnTo>
                <a:lnTo>
                  <a:pt x="143" y="103"/>
                </a:lnTo>
                <a:lnTo>
                  <a:pt x="146" y="105"/>
                </a:lnTo>
                <a:lnTo>
                  <a:pt x="149" y="106"/>
                </a:lnTo>
                <a:lnTo>
                  <a:pt x="156" y="107"/>
                </a:lnTo>
                <a:lnTo>
                  <a:pt x="162" y="106"/>
                </a:lnTo>
                <a:lnTo>
                  <a:pt x="269" y="0"/>
                </a:lnTo>
                <a:lnTo>
                  <a:pt x="369" y="101"/>
                </a:lnTo>
                <a:lnTo>
                  <a:pt x="369" y="107"/>
                </a:lnTo>
                <a:lnTo>
                  <a:pt x="368" y="113"/>
                </a:lnTo>
                <a:lnTo>
                  <a:pt x="367" y="115"/>
                </a:lnTo>
                <a:lnTo>
                  <a:pt x="365" y="118"/>
                </a:lnTo>
                <a:lnTo>
                  <a:pt x="362" y="120"/>
                </a:lnTo>
                <a:lnTo>
                  <a:pt x="359" y="122"/>
                </a:lnTo>
                <a:lnTo>
                  <a:pt x="350" y="125"/>
                </a:lnTo>
                <a:lnTo>
                  <a:pt x="339" y="126"/>
                </a:lnTo>
                <a:lnTo>
                  <a:pt x="330" y="127"/>
                </a:lnTo>
                <a:lnTo>
                  <a:pt x="319" y="128"/>
                </a:lnTo>
                <a:lnTo>
                  <a:pt x="311" y="132"/>
                </a:lnTo>
                <a:lnTo>
                  <a:pt x="303" y="135"/>
                </a:lnTo>
                <a:lnTo>
                  <a:pt x="296" y="141"/>
                </a:lnTo>
                <a:lnTo>
                  <a:pt x="289" y="147"/>
                </a:lnTo>
                <a:lnTo>
                  <a:pt x="284" y="154"/>
                </a:lnTo>
                <a:lnTo>
                  <a:pt x="280" y="162"/>
                </a:lnTo>
                <a:lnTo>
                  <a:pt x="277" y="171"/>
                </a:lnTo>
                <a:lnTo>
                  <a:pt x="277" y="180"/>
                </a:lnTo>
                <a:lnTo>
                  <a:pt x="277" y="189"/>
                </a:lnTo>
                <a:lnTo>
                  <a:pt x="279" y="199"/>
                </a:lnTo>
                <a:lnTo>
                  <a:pt x="283" y="206"/>
                </a:lnTo>
                <a:lnTo>
                  <a:pt x="287" y="213"/>
                </a:lnTo>
                <a:lnTo>
                  <a:pt x="294" y="222"/>
                </a:lnTo>
                <a:lnTo>
                  <a:pt x="298" y="226"/>
                </a:lnTo>
                <a:lnTo>
                  <a:pt x="301" y="229"/>
                </a:lnTo>
                <a:lnTo>
                  <a:pt x="311" y="237"/>
                </a:lnTo>
                <a:lnTo>
                  <a:pt x="318" y="241"/>
                </a:lnTo>
                <a:lnTo>
                  <a:pt x="326" y="245"/>
                </a:lnTo>
                <a:lnTo>
                  <a:pt x="334" y="247"/>
                </a:lnTo>
                <a:lnTo>
                  <a:pt x="344" y="248"/>
                </a:lnTo>
                <a:lnTo>
                  <a:pt x="353" y="247"/>
                </a:lnTo>
                <a:lnTo>
                  <a:pt x="361" y="245"/>
                </a:lnTo>
                <a:lnTo>
                  <a:pt x="369" y="241"/>
                </a:lnTo>
                <a:lnTo>
                  <a:pt x="377" y="235"/>
                </a:lnTo>
                <a:lnTo>
                  <a:pt x="384" y="229"/>
                </a:lnTo>
                <a:lnTo>
                  <a:pt x="388" y="222"/>
                </a:lnTo>
                <a:lnTo>
                  <a:pt x="393" y="214"/>
                </a:lnTo>
                <a:lnTo>
                  <a:pt x="395" y="206"/>
                </a:lnTo>
                <a:lnTo>
                  <a:pt x="396" y="195"/>
                </a:lnTo>
                <a:lnTo>
                  <a:pt x="398" y="185"/>
                </a:lnTo>
                <a:lnTo>
                  <a:pt x="399" y="175"/>
                </a:lnTo>
                <a:lnTo>
                  <a:pt x="402" y="165"/>
                </a:lnTo>
                <a:lnTo>
                  <a:pt x="405" y="161"/>
                </a:lnTo>
                <a:lnTo>
                  <a:pt x="406" y="159"/>
                </a:lnTo>
                <a:lnTo>
                  <a:pt x="409" y="156"/>
                </a:lnTo>
                <a:lnTo>
                  <a:pt x="412" y="155"/>
                </a:lnTo>
                <a:lnTo>
                  <a:pt x="418" y="154"/>
                </a:lnTo>
                <a:lnTo>
                  <a:pt x="423" y="155"/>
                </a:lnTo>
                <a:lnTo>
                  <a:pt x="531" y="263"/>
                </a:lnTo>
                <a:lnTo>
                  <a:pt x="419" y="376"/>
                </a:lnTo>
                <a:lnTo>
                  <a:pt x="414" y="376"/>
                </a:lnTo>
                <a:lnTo>
                  <a:pt x="408" y="375"/>
                </a:lnTo>
                <a:lnTo>
                  <a:pt x="406" y="374"/>
                </a:lnTo>
                <a:lnTo>
                  <a:pt x="404" y="371"/>
                </a:lnTo>
                <a:lnTo>
                  <a:pt x="402" y="369"/>
                </a:lnTo>
                <a:lnTo>
                  <a:pt x="400" y="365"/>
                </a:lnTo>
                <a:lnTo>
                  <a:pt x="398" y="356"/>
                </a:lnTo>
                <a:lnTo>
                  <a:pt x="395" y="347"/>
                </a:lnTo>
                <a:lnTo>
                  <a:pt x="395" y="337"/>
                </a:lnTo>
                <a:lnTo>
                  <a:pt x="393" y="327"/>
                </a:lnTo>
                <a:lnTo>
                  <a:pt x="391" y="318"/>
                </a:lnTo>
                <a:lnTo>
                  <a:pt x="387" y="310"/>
                </a:lnTo>
                <a:lnTo>
                  <a:pt x="381" y="303"/>
                </a:lnTo>
                <a:lnTo>
                  <a:pt x="375" y="297"/>
                </a:lnTo>
                <a:lnTo>
                  <a:pt x="368" y="293"/>
                </a:lnTo>
                <a:lnTo>
                  <a:pt x="360" y="289"/>
                </a:lnTo>
                <a:lnTo>
                  <a:pt x="352" y="286"/>
                </a:lnTo>
                <a:lnTo>
                  <a:pt x="344" y="286"/>
                </a:lnTo>
                <a:lnTo>
                  <a:pt x="334" y="286"/>
                </a:lnTo>
                <a:lnTo>
                  <a:pt x="326" y="288"/>
                </a:lnTo>
                <a:lnTo>
                  <a:pt x="318" y="291"/>
                </a:lnTo>
                <a:lnTo>
                  <a:pt x="311" y="295"/>
                </a:lnTo>
                <a:lnTo>
                  <a:pt x="301" y="303"/>
                </a:lnTo>
                <a:lnTo>
                  <a:pt x="298" y="307"/>
                </a:lnTo>
                <a:lnTo>
                  <a:pt x="296" y="310"/>
                </a:lnTo>
                <a:lnTo>
                  <a:pt x="287" y="320"/>
                </a:lnTo>
                <a:lnTo>
                  <a:pt x="284" y="326"/>
                </a:lnTo>
                <a:lnTo>
                  <a:pt x="280" y="334"/>
                </a:lnTo>
                <a:lnTo>
                  <a:pt x="278" y="342"/>
                </a:lnTo>
                <a:lnTo>
                  <a:pt x="277" y="351"/>
                </a:lnTo>
                <a:lnTo>
                  <a:pt x="278" y="360"/>
                </a:lnTo>
                <a:lnTo>
                  <a:pt x="280" y="369"/>
                </a:lnTo>
                <a:lnTo>
                  <a:pt x="285" y="376"/>
                </a:lnTo>
                <a:lnTo>
                  <a:pt x="290" y="383"/>
                </a:lnTo>
                <a:lnTo>
                  <a:pt x="296" y="390"/>
                </a:lnTo>
                <a:lnTo>
                  <a:pt x="303" y="395"/>
                </a:lnTo>
                <a:lnTo>
                  <a:pt x="311" y="398"/>
                </a:lnTo>
                <a:lnTo>
                  <a:pt x="319" y="402"/>
                </a:lnTo>
                <a:lnTo>
                  <a:pt x="328" y="403"/>
                </a:lnTo>
                <a:lnTo>
                  <a:pt x="339" y="404"/>
                </a:lnTo>
                <a:lnTo>
                  <a:pt x="348" y="405"/>
                </a:lnTo>
                <a:lnTo>
                  <a:pt x="358" y="408"/>
                </a:lnTo>
                <a:lnTo>
                  <a:pt x="361" y="410"/>
                </a:lnTo>
                <a:lnTo>
                  <a:pt x="364" y="412"/>
                </a:lnTo>
                <a:lnTo>
                  <a:pt x="366" y="414"/>
                </a:lnTo>
                <a:lnTo>
                  <a:pt x="367" y="416"/>
                </a:lnTo>
                <a:lnTo>
                  <a:pt x="368" y="422"/>
                </a:lnTo>
                <a:lnTo>
                  <a:pt x="368" y="428"/>
                </a:lnTo>
                <a:lnTo>
                  <a:pt x="264" y="531"/>
                </a:lnTo>
                <a:lnTo>
                  <a:pt x="163" y="430"/>
                </a:lnTo>
                <a:lnTo>
                  <a:pt x="156" y="429"/>
                </a:lnTo>
                <a:lnTo>
                  <a:pt x="149" y="430"/>
                </a:lnTo>
                <a:lnTo>
                  <a:pt x="145" y="431"/>
                </a:lnTo>
                <a:lnTo>
                  <a:pt x="142" y="434"/>
                </a:lnTo>
                <a:lnTo>
                  <a:pt x="139" y="436"/>
                </a:lnTo>
                <a:lnTo>
                  <a:pt x="137" y="441"/>
                </a:lnTo>
                <a:lnTo>
                  <a:pt x="134" y="451"/>
                </a:lnTo>
                <a:lnTo>
                  <a:pt x="132" y="462"/>
                </a:lnTo>
                <a:lnTo>
                  <a:pt x="131" y="473"/>
                </a:lnTo>
                <a:lnTo>
                  <a:pt x="130" y="484"/>
                </a:lnTo>
                <a:lnTo>
                  <a:pt x="127" y="493"/>
                </a:lnTo>
                <a:lnTo>
                  <a:pt x="122" y="503"/>
                </a:lnTo>
                <a:lnTo>
                  <a:pt x="116" y="510"/>
                </a:lnTo>
                <a:lnTo>
                  <a:pt x="109" y="517"/>
                </a:lnTo>
                <a:lnTo>
                  <a:pt x="102" y="523"/>
                </a:lnTo>
                <a:lnTo>
                  <a:pt x="92" y="527"/>
                </a:lnTo>
                <a:lnTo>
                  <a:pt x="83" y="530"/>
                </a:lnTo>
                <a:lnTo>
                  <a:pt x="74" y="531"/>
                </a:lnTo>
                <a:lnTo>
                  <a:pt x="63" y="530"/>
                </a:lnTo>
                <a:lnTo>
                  <a:pt x="54" y="527"/>
                </a:lnTo>
                <a:lnTo>
                  <a:pt x="46" y="524"/>
                </a:lnTo>
                <a:lnTo>
                  <a:pt x="38" y="519"/>
                </a:lnTo>
                <a:lnTo>
                  <a:pt x="28" y="511"/>
                </a:lnTo>
                <a:lnTo>
                  <a:pt x="23" y="507"/>
                </a:lnTo>
                <a:lnTo>
                  <a:pt x="20" y="503"/>
                </a:lnTo>
                <a:lnTo>
                  <a:pt x="11" y="492"/>
                </a:lnTo>
                <a:lnTo>
                  <a:pt x="7" y="485"/>
                </a:lnTo>
                <a:lnTo>
                  <a:pt x="3" y="477"/>
                </a:lnTo>
                <a:lnTo>
                  <a:pt x="1" y="468"/>
                </a:lnTo>
                <a:lnTo>
                  <a:pt x="0" y="457"/>
                </a:lnTo>
                <a:lnTo>
                  <a:pt x="1" y="448"/>
                </a:lnTo>
                <a:lnTo>
                  <a:pt x="3" y="438"/>
                </a:lnTo>
                <a:lnTo>
                  <a:pt x="8" y="429"/>
                </a:lnTo>
                <a:lnTo>
                  <a:pt x="14" y="421"/>
                </a:lnTo>
                <a:lnTo>
                  <a:pt x="21" y="415"/>
                </a:lnTo>
                <a:lnTo>
                  <a:pt x="28" y="409"/>
                </a:lnTo>
                <a:lnTo>
                  <a:pt x="37" y="404"/>
                </a:lnTo>
                <a:lnTo>
                  <a:pt x="46" y="401"/>
                </a:lnTo>
                <a:lnTo>
                  <a:pt x="57" y="399"/>
                </a:lnTo>
                <a:lnTo>
                  <a:pt x="69" y="398"/>
                </a:lnTo>
                <a:lnTo>
                  <a:pt x="80" y="397"/>
                </a:lnTo>
                <a:lnTo>
                  <a:pt x="90" y="394"/>
                </a:lnTo>
                <a:lnTo>
                  <a:pt x="94" y="391"/>
                </a:lnTo>
                <a:lnTo>
                  <a:pt x="97" y="389"/>
                </a:lnTo>
                <a:lnTo>
                  <a:pt x="100" y="385"/>
                </a:lnTo>
                <a:lnTo>
                  <a:pt x="101" y="382"/>
                </a:lnTo>
                <a:lnTo>
                  <a:pt x="102" y="375"/>
                </a:lnTo>
                <a:lnTo>
                  <a:pt x="101" y="368"/>
                </a:lnTo>
                <a:lnTo>
                  <a:pt x="0" y="2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4" name="Google Shape;1064;p37"/>
          <p:cNvSpPr/>
          <p:nvPr/>
        </p:nvSpPr>
        <p:spPr>
          <a:xfrm>
            <a:off x="2198309" y="3550242"/>
            <a:ext cx="206069" cy="253021"/>
          </a:xfrm>
          <a:custGeom>
            <a:rect b="b" l="l" r="r" t="t"/>
            <a:pathLst>
              <a:path extrusionOk="0" h="580" w="475">
                <a:moveTo>
                  <a:pt x="98" y="151"/>
                </a:moveTo>
                <a:lnTo>
                  <a:pt x="99" y="157"/>
                </a:lnTo>
                <a:lnTo>
                  <a:pt x="152" y="157"/>
                </a:lnTo>
                <a:lnTo>
                  <a:pt x="195" y="145"/>
                </a:lnTo>
                <a:lnTo>
                  <a:pt x="191" y="126"/>
                </a:lnTo>
                <a:lnTo>
                  <a:pt x="98" y="151"/>
                </a:lnTo>
                <a:close/>
                <a:moveTo>
                  <a:pt x="88" y="114"/>
                </a:moveTo>
                <a:lnTo>
                  <a:pt x="93" y="133"/>
                </a:lnTo>
                <a:lnTo>
                  <a:pt x="186" y="108"/>
                </a:lnTo>
                <a:lnTo>
                  <a:pt x="181" y="90"/>
                </a:lnTo>
                <a:lnTo>
                  <a:pt x="88" y="114"/>
                </a:lnTo>
                <a:close/>
                <a:moveTo>
                  <a:pt x="223" y="51"/>
                </a:moveTo>
                <a:lnTo>
                  <a:pt x="228" y="67"/>
                </a:lnTo>
                <a:lnTo>
                  <a:pt x="240" y="63"/>
                </a:lnTo>
                <a:lnTo>
                  <a:pt x="254" y="59"/>
                </a:lnTo>
                <a:lnTo>
                  <a:pt x="223" y="51"/>
                </a:lnTo>
                <a:close/>
                <a:moveTo>
                  <a:pt x="330" y="319"/>
                </a:moveTo>
                <a:lnTo>
                  <a:pt x="284" y="358"/>
                </a:lnTo>
                <a:lnTo>
                  <a:pt x="240" y="398"/>
                </a:lnTo>
                <a:lnTo>
                  <a:pt x="288" y="398"/>
                </a:lnTo>
                <a:lnTo>
                  <a:pt x="287" y="407"/>
                </a:lnTo>
                <a:lnTo>
                  <a:pt x="283" y="414"/>
                </a:lnTo>
                <a:lnTo>
                  <a:pt x="280" y="422"/>
                </a:lnTo>
                <a:lnTo>
                  <a:pt x="276" y="429"/>
                </a:lnTo>
                <a:lnTo>
                  <a:pt x="270" y="435"/>
                </a:lnTo>
                <a:lnTo>
                  <a:pt x="266" y="441"/>
                </a:lnTo>
                <a:lnTo>
                  <a:pt x="260" y="446"/>
                </a:lnTo>
                <a:lnTo>
                  <a:pt x="253" y="451"/>
                </a:lnTo>
                <a:lnTo>
                  <a:pt x="246" y="456"/>
                </a:lnTo>
                <a:lnTo>
                  <a:pt x="237" y="459"/>
                </a:lnTo>
                <a:lnTo>
                  <a:pt x="229" y="463"/>
                </a:lnTo>
                <a:lnTo>
                  <a:pt x="220" y="466"/>
                </a:lnTo>
                <a:lnTo>
                  <a:pt x="209" y="469"/>
                </a:lnTo>
                <a:lnTo>
                  <a:pt x="199" y="471"/>
                </a:lnTo>
                <a:lnTo>
                  <a:pt x="188" y="472"/>
                </a:lnTo>
                <a:lnTo>
                  <a:pt x="175" y="473"/>
                </a:lnTo>
                <a:lnTo>
                  <a:pt x="176" y="485"/>
                </a:lnTo>
                <a:lnTo>
                  <a:pt x="176" y="496"/>
                </a:lnTo>
                <a:lnTo>
                  <a:pt x="199" y="498"/>
                </a:lnTo>
                <a:lnTo>
                  <a:pt x="220" y="499"/>
                </a:lnTo>
                <a:lnTo>
                  <a:pt x="239" y="499"/>
                </a:lnTo>
                <a:lnTo>
                  <a:pt x="256" y="498"/>
                </a:lnTo>
                <a:lnTo>
                  <a:pt x="273" y="496"/>
                </a:lnTo>
                <a:lnTo>
                  <a:pt x="287" y="492"/>
                </a:lnTo>
                <a:lnTo>
                  <a:pt x="301" y="488"/>
                </a:lnTo>
                <a:lnTo>
                  <a:pt x="313" y="482"/>
                </a:lnTo>
                <a:lnTo>
                  <a:pt x="324" y="475"/>
                </a:lnTo>
                <a:lnTo>
                  <a:pt x="334" y="466"/>
                </a:lnTo>
                <a:lnTo>
                  <a:pt x="342" y="457"/>
                </a:lnTo>
                <a:lnTo>
                  <a:pt x="350" y="446"/>
                </a:lnTo>
                <a:lnTo>
                  <a:pt x="357" y="436"/>
                </a:lnTo>
                <a:lnTo>
                  <a:pt x="363" y="424"/>
                </a:lnTo>
                <a:lnTo>
                  <a:pt x="368" y="411"/>
                </a:lnTo>
                <a:lnTo>
                  <a:pt x="371" y="398"/>
                </a:lnTo>
                <a:lnTo>
                  <a:pt x="419" y="398"/>
                </a:lnTo>
                <a:lnTo>
                  <a:pt x="375" y="358"/>
                </a:lnTo>
                <a:lnTo>
                  <a:pt x="330" y="319"/>
                </a:lnTo>
                <a:close/>
                <a:moveTo>
                  <a:pt x="186" y="361"/>
                </a:moveTo>
                <a:lnTo>
                  <a:pt x="188" y="353"/>
                </a:lnTo>
                <a:lnTo>
                  <a:pt x="191" y="346"/>
                </a:lnTo>
                <a:lnTo>
                  <a:pt x="194" y="338"/>
                </a:lnTo>
                <a:lnTo>
                  <a:pt x="199" y="331"/>
                </a:lnTo>
                <a:lnTo>
                  <a:pt x="203" y="324"/>
                </a:lnTo>
                <a:lnTo>
                  <a:pt x="208" y="319"/>
                </a:lnTo>
                <a:lnTo>
                  <a:pt x="215" y="313"/>
                </a:lnTo>
                <a:lnTo>
                  <a:pt x="221" y="308"/>
                </a:lnTo>
                <a:lnTo>
                  <a:pt x="228" y="303"/>
                </a:lnTo>
                <a:lnTo>
                  <a:pt x="236" y="300"/>
                </a:lnTo>
                <a:lnTo>
                  <a:pt x="246" y="296"/>
                </a:lnTo>
                <a:lnTo>
                  <a:pt x="254" y="293"/>
                </a:lnTo>
                <a:lnTo>
                  <a:pt x="264" y="290"/>
                </a:lnTo>
                <a:lnTo>
                  <a:pt x="275" y="288"/>
                </a:lnTo>
                <a:lnTo>
                  <a:pt x="287" y="287"/>
                </a:lnTo>
                <a:lnTo>
                  <a:pt x="299" y="286"/>
                </a:lnTo>
                <a:lnTo>
                  <a:pt x="297" y="274"/>
                </a:lnTo>
                <a:lnTo>
                  <a:pt x="297" y="263"/>
                </a:lnTo>
                <a:lnTo>
                  <a:pt x="275" y="261"/>
                </a:lnTo>
                <a:lnTo>
                  <a:pt x="255" y="260"/>
                </a:lnTo>
                <a:lnTo>
                  <a:pt x="235" y="260"/>
                </a:lnTo>
                <a:lnTo>
                  <a:pt x="218" y="261"/>
                </a:lnTo>
                <a:lnTo>
                  <a:pt x="202" y="263"/>
                </a:lnTo>
                <a:lnTo>
                  <a:pt x="187" y="267"/>
                </a:lnTo>
                <a:lnTo>
                  <a:pt x="173" y="272"/>
                </a:lnTo>
                <a:lnTo>
                  <a:pt x="161" y="279"/>
                </a:lnTo>
                <a:lnTo>
                  <a:pt x="151" y="286"/>
                </a:lnTo>
                <a:lnTo>
                  <a:pt x="140" y="294"/>
                </a:lnTo>
                <a:lnTo>
                  <a:pt x="132" y="302"/>
                </a:lnTo>
                <a:lnTo>
                  <a:pt x="124" y="313"/>
                </a:lnTo>
                <a:lnTo>
                  <a:pt x="118" y="323"/>
                </a:lnTo>
                <a:lnTo>
                  <a:pt x="112" y="335"/>
                </a:lnTo>
                <a:lnTo>
                  <a:pt x="107" y="348"/>
                </a:lnTo>
                <a:lnTo>
                  <a:pt x="102" y="361"/>
                </a:lnTo>
                <a:lnTo>
                  <a:pt x="54" y="361"/>
                </a:lnTo>
                <a:lnTo>
                  <a:pt x="99" y="401"/>
                </a:lnTo>
                <a:lnTo>
                  <a:pt x="145" y="441"/>
                </a:lnTo>
                <a:lnTo>
                  <a:pt x="189" y="401"/>
                </a:lnTo>
                <a:lnTo>
                  <a:pt x="234" y="361"/>
                </a:lnTo>
                <a:lnTo>
                  <a:pt x="186" y="361"/>
                </a:lnTo>
                <a:close/>
                <a:moveTo>
                  <a:pt x="37" y="157"/>
                </a:moveTo>
                <a:lnTo>
                  <a:pt x="14" y="77"/>
                </a:lnTo>
                <a:lnTo>
                  <a:pt x="9" y="54"/>
                </a:lnTo>
                <a:lnTo>
                  <a:pt x="31" y="49"/>
                </a:lnTo>
                <a:lnTo>
                  <a:pt x="205" y="3"/>
                </a:lnTo>
                <a:lnTo>
                  <a:pt x="210" y="0"/>
                </a:lnTo>
                <a:lnTo>
                  <a:pt x="216" y="3"/>
                </a:lnTo>
                <a:lnTo>
                  <a:pt x="320" y="29"/>
                </a:lnTo>
                <a:lnTo>
                  <a:pt x="333" y="32"/>
                </a:lnTo>
                <a:lnTo>
                  <a:pt x="336" y="45"/>
                </a:lnTo>
                <a:lnTo>
                  <a:pt x="365" y="157"/>
                </a:lnTo>
                <a:lnTo>
                  <a:pt x="318" y="157"/>
                </a:lnTo>
                <a:lnTo>
                  <a:pt x="299" y="84"/>
                </a:lnTo>
                <a:lnTo>
                  <a:pt x="275" y="91"/>
                </a:lnTo>
                <a:lnTo>
                  <a:pt x="249" y="98"/>
                </a:lnTo>
                <a:lnTo>
                  <a:pt x="229" y="105"/>
                </a:lnTo>
                <a:lnTo>
                  <a:pt x="220" y="107"/>
                </a:lnTo>
                <a:lnTo>
                  <a:pt x="198" y="94"/>
                </a:lnTo>
                <a:lnTo>
                  <a:pt x="187" y="54"/>
                </a:lnTo>
                <a:lnTo>
                  <a:pt x="65" y="87"/>
                </a:lnTo>
                <a:lnTo>
                  <a:pt x="84" y="157"/>
                </a:lnTo>
                <a:lnTo>
                  <a:pt x="37" y="157"/>
                </a:lnTo>
                <a:close/>
                <a:moveTo>
                  <a:pt x="475" y="178"/>
                </a:moveTo>
                <a:lnTo>
                  <a:pt x="436" y="518"/>
                </a:lnTo>
                <a:lnTo>
                  <a:pt x="433" y="531"/>
                </a:lnTo>
                <a:lnTo>
                  <a:pt x="429" y="543"/>
                </a:lnTo>
                <a:lnTo>
                  <a:pt x="423" y="553"/>
                </a:lnTo>
                <a:lnTo>
                  <a:pt x="416" y="563"/>
                </a:lnTo>
                <a:lnTo>
                  <a:pt x="408" y="570"/>
                </a:lnTo>
                <a:lnTo>
                  <a:pt x="397" y="576"/>
                </a:lnTo>
                <a:lnTo>
                  <a:pt x="391" y="578"/>
                </a:lnTo>
                <a:lnTo>
                  <a:pt x="385" y="579"/>
                </a:lnTo>
                <a:lnTo>
                  <a:pt x="379" y="580"/>
                </a:lnTo>
                <a:lnTo>
                  <a:pt x="374" y="580"/>
                </a:lnTo>
                <a:lnTo>
                  <a:pt x="105" y="580"/>
                </a:lnTo>
                <a:lnTo>
                  <a:pt x="99" y="580"/>
                </a:lnTo>
                <a:lnTo>
                  <a:pt x="93" y="579"/>
                </a:lnTo>
                <a:lnTo>
                  <a:pt x="87" y="578"/>
                </a:lnTo>
                <a:lnTo>
                  <a:pt x="81" y="576"/>
                </a:lnTo>
                <a:lnTo>
                  <a:pt x="72" y="570"/>
                </a:lnTo>
                <a:lnTo>
                  <a:pt x="63" y="563"/>
                </a:lnTo>
                <a:lnTo>
                  <a:pt x="56" y="553"/>
                </a:lnTo>
                <a:lnTo>
                  <a:pt x="50" y="543"/>
                </a:lnTo>
                <a:lnTo>
                  <a:pt x="46" y="531"/>
                </a:lnTo>
                <a:lnTo>
                  <a:pt x="44" y="518"/>
                </a:lnTo>
                <a:lnTo>
                  <a:pt x="0" y="178"/>
                </a:lnTo>
                <a:lnTo>
                  <a:pt x="27" y="178"/>
                </a:lnTo>
                <a:lnTo>
                  <a:pt x="41" y="178"/>
                </a:lnTo>
                <a:lnTo>
                  <a:pt x="90" y="178"/>
                </a:lnTo>
                <a:lnTo>
                  <a:pt x="323" y="178"/>
                </a:lnTo>
                <a:lnTo>
                  <a:pt x="371" y="178"/>
                </a:lnTo>
                <a:lnTo>
                  <a:pt x="402" y="178"/>
                </a:lnTo>
                <a:lnTo>
                  <a:pt x="475" y="1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5" name="Google Shape;1065;p37"/>
          <p:cNvSpPr/>
          <p:nvPr/>
        </p:nvSpPr>
        <p:spPr>
          <a:xfrm>
            <a:off x="2999105" y="3578935"/>
            <a:ext cx="242587" cy="224327"/>
          </a:xfrm>
          <a:custGeom>
            <a:rect b="b" l="l" r="r" t="t"/>
            <a:pathLst>
              <a:path extrusionOk="0" h="513" w="558">
                <a:moveTo>
                  <a:pt x="68" y="214"/>
                </a:moveTo>
                <a:lnTo>
                  <a:pt x="62" y="198"/>
                </a:lnTo>
                <a:lnTo>
                  <a:pt x="59" y="181"/>
                </a:lnTo>
                <a:lnTo>
                  <a:pt x="56" y="163"/>
                </a:lnTo>
                <a:lnTo>
                  <a:pt x="56" y="147"/>
                </a:lnTo>
                <a:lnTo>
                  <a:pt x="58" y="132"/>
                </a:lnTo>
                <a:lnTo>
                  <a:pt x="60" y="117"/>
                </a:lnTo>
                <a:lnTo>
                  <a:pt x="64" y="101"/>
                </a:lnTo>
                <a:lnTo>
                  <a:pt x="69" y="88"/>
                </a:lnTo>
                <a:lnTo>
                  <a:pt x="74" y="83"/>
                </a:lnTo>
                <a:lnTo>
                  <a:pt x="78" y="77"/>
                </a:lnTo>
                <a:lnTo>
                  <a:pt x="82" y="72"/>
                </a:lnTo>
                <a:lnTo>
                  <a:pt x="87" y="67"/>
                </a:lnTo>
                <a:lnTo>
                  <a:pt x="93" y="63"/>
                </a:lnTo>
                <a:lnTo>
                  <a:pt x="99" y="59"/>
                </a:lnTo>
                <a:lnTo>
                  <a:pt x="106" y="56"/>
                </a:lnTo>
                <a:lnTo>
                  <a:pt x="113" y="53"/>
                </a:lnTo>
                <a:lnTo>
                  <a:pt x="121" y="51"/>
                </a:lnTo>
                <a:lnTo>
                  <a:pt x="129" y="48"/>
                </a:lnTo>
                <a:lnTo>
                  <a:pt x="137" y="47"/>
                </a:lnTo>
                <a:lnTo>
                  <a:pt x="147" y="47"/>
                </a:lnTo>
                <a:lnTo>
                  <a:pt x="157" y="47"/>
                </a:lnTo>
                <a:lnTo>
                  <a:pt x="167" y="48"/>
                </a:lnTo>
                <a:lnTo>
                  <a:pt x="179" y="51"/>
                </a:lnTo>
                <a:lnTo>
                  <a:pt x="190" y="53"/>
                </a:lnTo>
                <a:lnTo>
                  <a:pt x="175" y="59"/>
                </a:lnTo>
                <a:lnTo>
                  <a:pt x="162" y="66"/>
                </a:lnTo>
                <a:lnTo>
                  <a:pt x="149" y="73"/>
                </a:lnTo>
                <a:lnTo>
                  <a:pt x="139" y="81"/>
                </a:lnTo>
                <a:lnTo>
                  <a:pt x="129" y="90"/>
                </a:lnTo>
                <a:lnTo>
                  <a:pt x="121" y="99"/>
                </a:lnTo>
                <a:lnTo>
                  <a:pt x="114" y="108"/>
                </a:lnTo>
                <a:lnTo>
                  <a:pt x="107" y="119"/>
                </a:lnTo>
                <a:lnTo>
                  <a:pt x="102" y="129"/>
                </a:lnTo>
                <a:lnTo>
                  <a:pt x="99" y="140"/>
                </a:lnTo>
                <a:lnTo>
                  <a:pt x="95" y="152"/>
                </a:lnTo>
                <a:lnTo>
                  <a:pt x="94" y="163"/>
                </a:lnTo>
                <a:lnTo>
                  <a:pt x="93" y="175"/>
                </a:lnTo>
                <a:lnTo>
                  <a:pt x="93" y="188"/>
                </a:lnTo>
                <a:lnTo>
                  <a:pt x="94" y="201"/>
                </a:lnTo>
                <a:lnTo>
                  <a:pt x="96" y="214"/>
                </a:lnTo>
                <a:lnTo>
                  <a:pt x="68" y="214"/>
                </a:lnTo>
                <a:close/>
                <a:moveTo>
                  <a:pt x="278" y="65"/>
                </a:moveTo>
                <a:lnTo>
                  <a:pt x="269" y="54"/>
                </a:lnTo>
                <a:lnTo>
                  <a:pt x="256" y="44"/>
                </a:lnTo>
                <a:lnTo>
                  <a:pt x="242" y="33"/>
                </a:lnTo>
                <a:lnTo>
                  <a:pt x="227" y="24"/>
                </a:lnTo>
                <a:lnTo>
                  <a:pt x="211" y="17"/>
                </a:lnTo>
                <a:lnTo>
                  <a:pt x="194" y="10"/>
                </a:lnTo>
                <a:lnTo>
                  <a:pt x="177" y="5"/>
                </a:lnTo>
                <a:lnTo>
                  <a:pt x="160" y="2"/>
                </a:lnTo>
                <a:lnTo>
                  <a:pt x="145" y="0"/>
                </a:lnTo>
                <a:lnTo>
                  <a:pt x="130" y="0"/>
                </a:lnTo>
                <a:lnTo>
                  <a:pt x="116" y="2"/>
                </a:lnTo>
                <a:lnTo>
                  <a:pt x="103" y="5"/>
                </a:lnTo>
                <a:lnTo>
                  <a:pt x="91" y="9"/>
                </a:lnTo>
                <a:lnTo>
                  <a:pt x="78" y="14"/>
                </a:lnTo>
                <a:lnTo>
                  <a:pt x="66" y="20"/>
                </a:lnTo>
                <a:lnTo>
                  <a:pt x="55" y="27"/>
                </a:lnTo>
                <a:lnTo>
                  <a:pt x="45" y="36"/>
                </a:lnTo>
                <a:lnTo>
                  <a:pt x="35" y="45"/>
                </a:lnTo>
                <a:lnTo>
                  <a:pt x="27" y="56"/>
                </a:lnTo>
                <a:lnTo>
                  <a:pt x="20" y="66"/>
                </a:lnTo>
                <a:lnTo>
                  <a:pt x="14" y="78"/>
                </a:lnTo>
                <a:lnTo>
                  <a:pt x="8" y="91"/>
                </a:lnTo>
                <a:lnTo>
                  <a:pt x="5" y="104"/>
                </a:lnTo>
                <a:lnTo>
                  <a:pt x="3" y="117"/>
                </a:lnTo>
                <a:lnTo>
                  <a:pt x="0" y="129"/>
                </a:lnTo>
                <a:lnTo>
                  <a:pt x="0" y="141"/>
                </a:lnTo>
                <a:lnTo>
                  <a:pt x="0" y="154"/>
                </a:lnTo>
                <a:lnTo>
                  <a:pt x="0" y="166"/>
                </a:lnTo>
                <a:lnTo>
                  <a:pt x="1" y="178"/>
                </a:lnTo>
                <a:lnTo>
                  <a:pt x="3" y="189"/>
                </a:lnTo>
                <a:lnTo>
                  <a:pt x="5" y="200"/>
                </a:lnTo>
                <a:lnTo>
                  <a:pt x="8" y="212"/>
                </a:lnTo>
                <a:lnTo>
                  <a:pt x="12" y="222"/>
                </a:lnTo>
                <a:lnTo>
                  <a:pt x="15" y="233"/>
                </a:lnTo>
                <a:lnTo>
                  <a:pt x="20" y="243"/>
                </a:lnTo>
                <a:lnTo>
                  <a:pt x="26" y="254"/>
                </a:lnTo>
                <a:lnTo>
                  <a:pt x="38" y="275"/>
                </a:lnTo>
                <a:lnTo>
                  <a:pt x="52" y="295"/>
                </a:lnTo>
                <a:lnTo>
                  <a:pt x="67" y="314"/>
                </a:lnTo>
                <a:lnTo>
                  <a:pt x="85" y="334"/>
                </a:lnTo>
                <a:lnTo>
                  <a:pt x="103" y="352"/>
                </a:lnTo>
                <a:lnTo>
                  <a:pt x="122" y="370"/>
                </a:lnTo>
                <a:lnTo>
                  <a:pt x="162" y="406"/>
                </a:lnTo>
                <a:lnTo>
                  <a:pt x="203" y="443"/>
                </a:lnTo>
                <a:lnTo>
                  <a:pt x="223" y="460"/>
                </a:lnTo>
                <a:lnTo>
                  <a:pt x="243" y="478"/>
                </a:lnTo>
                <a:lnTo>
                  <a:pt x="262" y="496"/>
                </a:lnTo>
                <a:lnTo>
                  <a:pt x="278" y="513"/>
                </a:lnTo>
                <a:lnTo>
                  <a:pt x="298" y="494"/>
                </a:lnTo>
                <a:lnTo>
                  <a:pt x="319" y="475"/>
                </a:lnTo>
                <a:lnTo>
                  <a:pt x="341" y="455"/>
                </a:lnTo>
                <a:lnTo>
                  <a:pt x="363" y="436"/>
                </a:lnTo>
                <a:lnTo>
                  <a:pt x="307" y="436"/>
                </a:lnTo>
                <a:lnTo>
                  <a:pt x="307" y="291"/>
                </a:lnTo>
                <a:lnTo>
                  <a:pt x="380" y="291"/>
                </a:lnTo>
                <a:lnTo>
                  <a:pt x="380" y="217"/>
                </a:lnTo>
                <a:lnTo>
                  <a:pt x="524" y="217"/>
                </a:lnTo>
                <a:lnTo>
                  <a:pt x="524" y="268"/>
                </a:lnTo>
                <a:lnTo>
                  <a:pt x="532" y="254"/>
                </a:lnTo>
                <a:lnTo>
                  <a:pt x="539" y="240"/>
                </a:lnTo>
                <a:lnTo>
                  <a:pt x="545" y="226"/>
                </a:lnTo>
                <a:lnTo>
                  <a:pt x="549" y="212"/>
                </a:lnTo>
                <a:lnTo>
                  <a:pt x="553" y="200"/>
                </a:lnTo>
                <a:lnTo>
                  <a:pt x="555" y="189"/>
                </a:lnTo>
                <a:lnTo>
                  <a:pt x="557" y="178"/>
                </a:lnTo>
                <a:lnTo>
                  <a:pt x="558" y="166"/>
                </a:lnTo>
                <a:lnTo>
                  <a:pt x="558" y="154"/>
                </a:lnTo>
                <a:lnTo>
                  <a:pt x="558" y="141"/>
                </a:lnTo>
                <a:lnTo>
                  <a:pt x="558" y="129"/>
                </a:lnTo>
                <a:lnTo>
                  <a:pt x="555" y="117"/>
                </a:lnTo>
                <a:lnTo>
                  <a:pt x="553" y="104"/>
                </a:lnTo>
                <a:lnTo>
                  <a:pt x="549" y="91"/>
                </a:lnTo>
                <a:lnTo>
                  <a:pt x="544" y="78"/>
                </a:lnTo>
                <a:lnTo>
                  <a:pt x="538" y="66"/>
                </a:lnTo>
                <a:lnTo>
                  <a:pt x="531" y="56"/>
                </a:lnTo>
                <a:lnTo>
                  <a:pt x="522" y="45"/>
                </a:lnTo>
                <a:lnTo>
                  <a:pt x="513" y="36"/>
                </a:lnTo>
                <a:lnTo>
                  <a:pt x="503" y="27"/>
                </a:lnTo>
                <a:lnTo>
                  <a:pt x="492" y="20"/>
                </a:lnTo>
                <a:lnTo>
                  <a:pt x="480" y="14"/>
                </a:lnTo>
                <a:lnTo>
                  <a:pt x="467" y="9"/>
                </a:lnTo>
                <a:lnTo>
                  <a:pt x="454" y="5"/>
                </a:lnTo>
                <a:lnTo>
                  <a:pt x="441" y="2"/>
                </a:lnTo>
                <a:lnTo>
                  <a:pt x="427" y="0"/>
                </a:lnTo>
                <a:lnTo>
                  <a:pt x="413" y="0"/>
                </a:lnTo>
                <a:lnTo>
                  <a:pt x="398" y="2"/>
                </a:lnTo>
                <a:lnTo>
                  <a:pt x="380" y="5"/>
                </a:lnTo>
                <a:lnTo>
                  <a:pt x="364" y="10"/>
                </a:lnTo>
                <a:lnTo>
                  <a:pt x="346" y="17"/>
                </a:lnTo>
                <a:lnTo>
                  <a:pt x="331" y="24"/>
                </a:lnTo>
                <a:lnTo>
                  <a:pt x="316" y="33"/>
                </a:lnTo>
                <a:lnTo>
                  <a:pt x="302" y="44"/>
                </a:lnTo>
                <a:lnTo>
                  <a:pt x="289" y="54"/>
                </a:lnTo>
                <a:lnTo>
                  <a:pt x="278" y="65"/>
                </a:lnTo>
                <a:lnTo>
                  <a:pt x="278" y="65"/>
                </a:lnTo>
                <a:close/>
                <a:moveTo>
                  <a:pt x="348" y="334"/>
                </a:moveTo>
                <a:lnTo>
                  <a:pt x="423" y="334"/>
                </a:lnTo>
                <a:lnTo>
                  <a:pt x="423" y="259"/>
                </a:lnTo>
                <a:lnTo>
                  <a:pt x="483" y="259"/>
                </a:lnTo>
                <a:lnTo>
                  <a:pt x="483" y="334"/>
                </a:lnTo>
                <a:lnTo>
                  <a:pt x="557" y="334"/>
                </a:lnTo>
                <a:lnTo>
                  <a:pt x="557" y="394"/>
                </a:lnTo>
                <a:lnTo>
                  <a:pt x="483" y="394"/>
                </a:lnTo>
                <a:lnTo>
                  <a:pt x="483" y="468"/>
                </a:lnTo>
                <a:lnTo>
                  <a:pt x="423" y="468"/>
                </a:lnTo>
                <a:lnTo>
                  <a:pt x="423" y="394"/>
                </a:lnTo>
                <a:lnTo>
                  <a:pt x="348" y="394"/>
                </a:lnTo>
                <a:lnTo>
                  <a:pt x="348" y="334"/>
                </a:lnTo>
                <a:close/>
                <a:moveTo>
                  <a:pt x="127" y="304"/>
                </a:moveTo>
                <a:lnTo>
                  <a:pt x="115" y="294"/>
                </a:lnTo>
                <a:lnTo>
                  <a:pt x="103" y="281"/>
                </a:lnTo>
                <a:lnTo>
                  <a:pt x="94" y="268"/>
                </a:lnTo>
                <a:lnTo>
                  <a:pt x="85" y="253"/>
                </a:lnTo>
                <a:lnTo>
                  <a:pt x="106" y="253"/>
                </a:lnTo>
                <a:lnTo>
                  <a:pt x="110" y="266"/>
                </a:lnTo>
                <a:lnTo>
                  <a:pt x="115" y="279"/>
                </a:lnTo>
                <a:lnTo>
                  <a:pt x="121" y="291"/>
                </a:lnTo>
                <a:lnTo>
                  <a:pt x="127" y="304"/>
                </a:lnTo>
                <a:lnTo>
                  <a:pt x="127" y="3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6" name="Google Shape;1066;p37"/>
          <p:cNvSpPr/>
          <p:nvPr/>
        </p:nvSpPr>
        <p:spPr>
          <a:xfrm>
            <a:off x="904517" y="3594585"/>
            <a:ext cx="279106" cy="219110"/>
          </a:xfrm>
          <a:custGeom>
            <a:rect b="b" l="l" r="r" t="t"/>
            <a:pathLst>
              <a:path extrusionOk="0" h="503" w="637">
                <a:moveTo>
                  <a:pt x="156" y="48"/>
                </a:moveTo>
                <a:lnTo>
                  <a:pt x="128" y="51"/>
                </a:lnTo>
                <a:lnTo>
                  <a:pt x="98" y="55"/>
                </a:lnTo>
                <a:lnTo>
                  <a:pt x="70" y="56"/>
                </a:lnTo>
                <a:lnTo>
                  <a:pt x="42" y="56"/>
                </a:lnTo>
                <a:lnTo>
                  <a:pt x="42" y="401"/>
                </a:lnTo>
                <a:lnTo>
                  <a:pt x="70" y="401"/>
                </a:lnTo>
                <a:lnTo>
                  <a:pt x="99" y="400"/>
                </a:lnTo>
                <a:lnTo>
                  <a:pt x="130" y="396"/>
                </a:lnTo>
                <a:lnTo>
                  <a:pt x="159" y="394"/>
                </a:lnTo>
                <a:lnTo>
                  <a:pt x="192" y="390"/>
                </a:lnTo>
                <a:lnTo>
                  <a:pt x="223" y="387"/>
                </a:lnTo>
                <a:lnTo>
                  <a:pt x="238" y="387"/>
                </a:lnTo>
                <a:lnTo>
                  <a:pt x="251" y="387"/>
                </a:lnTo>
                <a:lnTo>
                  <a:pt x="264" y="388"/>
                </a:lnTo>
                <a:lnTo>
                  <a:pt x="277" y="389"/>
                </a:lnTo>
                <a:lnTo>
                  <a:pt x="277" y="45"/>
                </a:lnTo>
                <a:lnTo>
                  <a:pt x="266" y="43"/>
                </a:lnTo>
                <a:lnTo>
                  <a:pt x="254" y="41"/>
                </a:lnTo>
                <a:lnTo>
                  <a:pt x="240" y="41"/>
                </a:lnTo>
                <a:lnTo>
                  <a:pt x="225" y="41"/>
                </a:lnTo>
                <a:lnTo>
                  <a:pt x="192" y="43"/>
                </a:lnTo>
                <a:lnTo>
                  <a:pt x="156" y="48"/>
                </a:lnTo>
                <a:close/>
                <a:moveTo>
                  <a:pt x="71" y="95"/>
                </a:moveTo>
                <a:lnTo>
                  <a:pt x="71" y="218"/>
                </a:lnTo>
                <a:lnTo>
                  <a:pt x="144" y="211"/>
                </a:lnTo>
                <a:lnTo>
                  <a:pt x="144" y="86"/>
                </a:lnTo>
                <a:lnTo>
                  <a:pt x="71" y="95"/>
                </a:lnTo>
                <a:close/>
                <a:moveTo>
                  <a:pt x="167" y="93"/>
                </a:moveTo>
                <a:lnTo>
                  <a:pt x="167" y="102"/>
                </a:lnTo>
                <a:lnTo>
                  <a:pt x="167" y="110"/>
                </a:lnTo>
                <a:lnTo>
                  <a:pt x="184" y="108"/>
                </a:lnTo>
                <a:lnTo>
                  <a:pt x="205" y="105"/>
                </a:lnTo>
                <a:lnTo>
                  <a:pt x="230" y="102"/>
                </a:lnTo>
                <a:lnTo>
                  <a:pt x="255" y="102"/>
                </a:lnTo>
                <a:lnTo>
                  <a:pt x="255" y="93"/>
                </a:lnTo>
                <a:lnTo>
                  <a:pt x="255" y="85"/>
                </a:lnTo>
                <a:lnTo>
                  <a:pt x="233" y="84"/>
                </a:lnTo>
                <a:lnTo>
                  <a:pt x="211" y="86"/>
                </a:lnTo>
                <a:lnTo>
                  <a:pt x="189" y="90"/>
                </a:lnTo>
                <a:lnTo>
                  <a:pt x="167" y="93"/>
                </a:lnTo>
                <a:lnTo>
                  <a:pt x="167" y="93"/>
                </a:lnTo>
                <a:close/>
                <a:moveTo>
                  <a:pt x="167" y="132"/>
                </a:moveTo>
                <a:lnTo>
                  <a:pt x="167" y="140"/>
                </a:lnTo>
                <a:lnTo>
                  <a:pt x="167" y="149"/>
                </a:lnTo>
                <a:lnTo>
                  <a:pt x="184" y="147"/>
                </a:lnTo>
                <a:lnTo>
                  <a:pt x="205" y="144"/>
                </a:lnTo>
                <a:lnTo>
                  <a:pt x="230" y="142"/>
                </a:lnTo>
                <a:lnTo>
                  <a:pt x="255" y="140"/>
                </a:lnTo>
                <a:lnTo>
                  <a:pt x="255" y="132"/>
                </a:lnTo>
                <a:lnTo>
                  <a:pt x="255" y="124"/>
                </a:lnTo>
                <a:lnTo>
                  <a:pt x="233" y="124"/>
                </a:lnTo>
                <a:lnTo>
                  <a:pt x="211" y="125"/>
                </a:lnTo>
                <a:lnTo>
                  <a:pt x="189" y="129"/>
                </a:lnTo>
                <a:lnTo>
                  <a:pt x="167" y="132"/>
                </a:lnTo>
                <a:lnTo>
                  <a:pt x="167" y="132"/>
                </a:lnTo>
                <a:close/>
                <a:moveTo>
                  <a:pt x="167" y="178"/>
                </a:moveTo>
                <a:lnTo>
                  <a:pt x="167" y="186"/>
                </a:lnTo>
                <a:lnTo>
                  <a:pt x="167" y="194"/>
                </a:lnTo>
                <a:lnTo>
                  <a:pt x="184" y="192"/>
                </a:lnTo>
                <a:lnTo>
                  <a:pt x="205" y="190"/>
                </a:lnTo>
                <a:lnTo>
                  <a:pt x="230" y="186"/>
                </a:lnTo>
                <a:lnTo>
                  <a:pt x="255" y="186"/>
                </a:lnTo>
                <a:lnTo>
                  <a:pt x="255" y="178"/>
                </a:lnTo>
                <a:lnTo>
                  <a:pt x="255" y="170"/>
                </a:lnTo>
                <a:lnTo>
                  <a:pt x="233" y="170"/>
                </a:lnTo>
                <a:lnTo>
                  <a:pt x="211" y="171"/>
                </a:lnTo>
                <a:lnTo>
                  <a:pt x="189" y="174"/>
                </a:lnTo>
                <a:lnTo>
                  <a:pt x="167" y="178"/>
                </a:lnTo>
                <a:lnTo>
                  <a:pt x="167" y="178"/>
                </a:lnTo>
                <a:close/>
                <a:moveTo>
                  <a:pt x="75" y="244"/>
                </a:moveTo>
                <a:lnTo>
                  <a:pt x="75" y="252"/>
                </a:lnTo>
                <a:lnTo>
                  <a:pt x="75" y="260"/>
                </a:lnTo>
                <a:lnTo>
                  <a:pt x="90" y="260"/>
                </a:lnTo>
                <a:lnTo>
                  <a:pt x="112" y="259"/>
                </a:lnTo>
                <a:lnTo>
                  <a:pt x="137" y="255"/>
                </a:lnTo>
                <a:lnTo>
                  <a:pt x="164" y="252"/>
                </a:lnTo>
                <a:lnTo>
                  <a:pt x="191" y="248"/>
                </a:lnTo>
                <a:lnTo>
                  <a:pt x="217" y="246"/>
                </a:lnTo>
                <a:lnTo>
                  <a:pt x="239" y="244"/>
                </a:lnTo>
                <a:lnTo>
                  <a:pt x="255" y="243"/>
                </a:lnTo>
                <a:lnTo>
                  <a:pt x="255" y="234"/>
                </a:lnTo>
                <a:lnTo>
                  <a:pt x="255" y="226"/>
                </a:lnTo>
                <a:lnTo>
                  <a:pt x="241" y="227"/>
                </a:lnTo>
                <a:lnTo>
                  <a:pt x="221" y="228"/>
                </a:lnTo>
                <a:lnTo>
                  <a:pt x="197" y="231"/>
                </a:lnTo>
                <a:lnTo>
                  <a:pt x="170" y="234"/>
                </a:lnTo>
                <a:lnTo>
                  <a:pt x="143" y="238"/>
                </a:lnTo>
                <a:lnTo>
                  <a:pt x="116" y="241"/>
                </a:lnTo>
                <a:lnTo>
                  <a:pt x="94" y="244"/>
                </a:lnTo>
                <a:lnTo>
                  <a:pt x="75" y="244"/>
                </a:lnTo>
                <a:lnTo>
                  <a:pt x="75" y="244"/>
                </a:lnTo>
                <a:close/>
                <a:moveTo>
                  <a:pt x="75" y="294"/>
                </a:moveTo>
                <a:lnTo>
                  <a:pt x="75" y="302"/>
                </a:lnTo>
                <a:lnTo>
                  <a:pt x="75" y="311"/>
                </a:lnTo>
                <a:lnTo>
                  <a:pt x="90" y="311"/>
                </a:lnTo>
                <a:lnTo>
                  <a:pt x="112" y="308"/>
                </a:lnTo>
                <a:lnTo>
                  <a:pt x="137" y="306"/>
                </a:lnTo>
                <a:lnTo>
                  <a:pt x="164" y="302"/>
                </a:lnTo>
                <a:lnTo>
                  <a:pt x="191" y="299"/>
                </a:lnTo>
                <a:lnTo>
                  <a:pt x="217" y="295"/>
                </a:lnTo>
                <a:lnTo>
                  <a:pt x="239" y="294"/>
                </a:lnTo>
                <a:lnTo>
                  <a:pt x="255" y="293"/>
                </a:lnTo>
                <a:lnTo>
                  <a:pt x="255" y="285"/>
                </a:lnTo>
                <a:lnTo>
                  <a:pt x="255" y="277"/>
                </a:lnTo>
                <a:lnTo>
                  <a:pt x="241" y="277"/>
                </a:lnTo>
                <a:lnTo>
                  <a:pt x="221" y="279"/>
                </a:lnTo>
                <a:lnTo>
                  <a:pt x="197" y="281"/>
                </a:lnTo>
                <a:lnTo>
                  <a:pt x="170" y="285"/>
                </a:lnTo>
                <a:lnTo>
                  <a:pt x="143" y="288"/>
                </a:lnTo>
                <a:lnTo>
                  <a:pt x="116" y="292"/>
                </a:lnTo>
                <a:lnTo>
                  <a:pt x="94" y="293"/>
                </a:lnTo>
                <a:lnTo>
                  <a:pt x="75" y="294"/>
                </a:lnTo>
                <a:lnTo>
                  <a:pt x="75" y="294"/>
                </a:lnTo>
                <a:close/>
                <a:moveTo>
                  <a:pt x="75" y="349"/>
                </a:moveTo>
                <a:lnTo>
                  <a:pt x="75" y="358"/>
                </a:lnTo>
                <a:lnTo>
                  <a:pt x="75" y="366"/>
                </a:lnTo>
                <a:lnTo>
                  <a:pt x="90" y="365"/>
                </a:lnTo>
                <a:lnTo>
                  <a:pt x="112" y="363"/>
                </a:lnTo>
                <a:lnTo>
                  <a:pt x="137" y="360"/>
                </a:lnTo>
                <a:lnTo>
                  <a:pt x="164" y="356"/>
                </a:lnTo>
                <a:lnTo>
                  <a:pt x="191" y="353"/>
                </a:lnTo>
                <a:lnTo>
                  <a:pt x="217" y="351"/>
                </a:lnTo>
                <a:lnTo>
                  <a:pt x="239" y="348"/>
                </a:lnTo>
                <a:lnTo>
                  <a:pt x="255" y="348"/>
                </a:lnTo>
                <a:lnTo>
                  <a:pt x="255" y="340"/>
                </a:lnTo>
                <a:lnTo>
                  <a:pt x="255" y="332"/>
                </a:lnTo>
                <a:lnTo>
                  <a:pt x="241" y="332"/>
                </a:lnTo>
                <a:lnTo>
                  <a:pt x="221" y="333"/>
                </a:lnTo>
                <a:lnTo>
                  <a:pt x="197" y="336"/>
                </a:lnTo>
                <a:lnTo>
                  <a:pt x="170" y="340"/>
                </a:lnTo>
                <a:lnTo>
                  <a:pt x="143" y="343"/>
                </a:lnTo>
                <a:lnTo>
                  <a:pt x="116" y="346"/>
                </a:lnTo>
                <a:lnTo>
                  <a:pt x="94" y="348"/>
                </a:lnTo>
                <a:lnTo>
                  <a:pt x="75" y="349"/>
                </a:lnTo>
                <a:lnTo>
                  <a:pt x="75" y="349"/>
                </a:lnTo>
                <a:close/>
                <a:moveTo>
                  <a:pt x="529" y="98"/>
                </a:moveTo>
                <a:lnTo>
                  <a:pt x="510" y="97"/>
                </a:lnTo>
                <a:lnTo>
                  <a:pt x="487" y="95"/>
                </a:lnTo>
                <a:lnTo>
                  <a:pt x="461" y="92"/>
                </a:lnTo>
                <a:lnTo>
                  <a:pt x="434" y="89"/>
                </a:lnTo>
                <a:lnTo>
                  <a:pt x="407" y="85"/>
                </a:lnTo>
                <a:lnTo>
                  <a:pt x="382" y="83"/>
                </a:lnTo>
                <a:lnTo>
                  <a:pt x="362" y="81"/>
                </a:lnTo>
                <a:lnTo>
                  <a:pt x="348" y="81"/>
                </a:lnTo>
                <a:lnTo>
                  <a:pt x="348" y="89"/>
                </a:lnTo>
                <a:lnTo>
                  <a:pt x="348" y="97"/>
                </a:lnTo>
                <a:lnTo>
                  <a:pt x="365" y="98"/>
                </a:lnTo>
                <a:lnTo>
                  <a:pt x="387" y="99"/>
                </a:lnTo>
                <a:lnTo>
                  <a:pt x="412" y="103"/>
                </a:lnTo>
                <a:lnTo>
                  <a:pt x="440" y="106"/>
                </a:lnTo>
                <a:lnTo>
                  <a:pt x="467" y="110"/>
                </a:lnTo>
                <a:lnTo>
                  <a:pt x="491" y="112"/>
                </a:lnTo>
                <a:lnTo>
                  <a:pt x="513" y="115"/>
                </a:lnTo>
                <a:lnTo>
                  <a:pt x="529" y="115"/>
                </a:lnTo>
                <a:lnTo>
                  <a:pt x="529" y="106"/>
                </a:lnTo>
                <a:lnTo>
                  <a:pt x="529" y="98"/>
                </a:lnTo>
                <a:lnTo>
                  <a:pt x="529" y="98"/>
                </a:lnTo>
                <a:close/>
                <a:moveTo>
                  <a:pt x="529" y="149"/>
                </a:moveTo>
                <a:lnTo>
                  <a:pt x="510" y="147"/>
                </a:lnTo>
                <a:lnTo>
                  <a:pt x="487" y="145"/>
                </a:lnTo>
                <a:lnTo>
                  <a:pt x="461" y="143"/>
                </a:lnTo>
                <a:lnTo>
                  <a:pt x="434" y="139"/>
                </a:lnTo>
                <a:lnTo>
                  <a:pt x="407" y="136"/>
                </a:lnTo>
                <a:lnTo>
                  <a:pt x="382" y="133"/>
                </a:lnTo>
                <a:lnTo>
                  <a:pt x="362" y="131"/>
                </a:lnTo>
                <a:lnTo>
                  <a:pt x="348" y="131"/>
                </a:lnTo>
                <a:lnTo>
                  <a:pt x="348" y="139"/>
                </a:lnTo>
                <a:lnTo>
                  <a:pt x="348" y="147"/>
                </a:lnTo>
                <a:lnTo>
                  <a:pt x="365" y="147"/>
                </a:lnTo>
                <a:lnTo>
                  <a:pt x="387" y="150"/>
                </a:lnTo>
                <a:lnTo>
                  <a:pt x="412" y="153"/>
                </a:lnTo>
                <a:lnTo>
                  <a:pt x="440" y="157"/>
                </a:lnTo>
                <a:lnTo>
                  <a:pt x="467" y="159"/>
                </a:lnTo>
                <a:lnTo>
                  <a:pt x="491" y="163"/>
                </a:lnTo>
                <a:lnTo>
                  <a:pt x="513" y="165"/>
                </a:lnTo>
                <a:lnTo>
                  <a:pt x="529" y="165"/>
                </a:lnTo>
                <a:lnTo>
                  <a:pt x="529" y="157"/>
                </a:lnTo>
                <a:lnTo>
                  <a:pt x="529" y="149"/>
                </a:lnTo>
                <a:lnTo>
                  <a:pt x="529" y="149"/>
                </a:lnTo>
                <a:close/>
                <a:moveTo>
                  <a:pt x="433" y="329"/>
                </a:moveTo>
                <a:lnTo>
                  <a:pt x="440" y="316"/>
                </a:lnTo>
                <a:lnTo>
                  <a:pt x="448" y="306"/>
                </a:lnTo>
                <a:lnTo>
                  <a:pt x="456" y="298"/>
                </a:lnTo>
                <a:lnTo>
                  <a:pt x="467" y="289"/>
                </a:lnTo>
                <a:lnTo>
                  <a:pt x="478" y="284"/>
                </a:lnTo>
                <a:lnTo>
                  <a:pt x="491" y="278"/>
                </a:lnTo>
                <a:lnTo>
                  <a:pt x="505" y="273"/>
                </a:lnTo>
                <a:lnTo>
                  <a:pt x="521" y="271"/>
                </a:lnTo>
                <a:lnTo>
                  <a:pt x="513" y="266"/>
                </a:lnTo>
                <a:lnTo>
                  <a:pt x="504" y="264"/>
                </a:lnTo>
                <a:lnTo>
                  <a:pt x="496" y="261"/>
                </a:lnTo>
                <a:lnTo>
                  <a:pt x="488" y="261"/>
                </a:lnTo>
                <a:lnTo>
                  <a:pt x="481" y="262"/>
                </a:lnTo>
                <a:lnTo>
                  <a:pt x="473" y="265"/>
                </a:lnTo>
                <a:lnTo>
                  <a:pt x="466" y="268"/>
                </a:lnTo>
                <a:lnTo>
                  <a:pt x="459" y="272"/>
                </a:lnTo>
                <a:lnTo>
                  <a:pt x="452" y="278"/>
                </a:lnTo>
                <a:lnTo>
                  <a:pt x="447" y="284"/>
                </a:lnTo>
                <a:lnTo>
                  <a:pt x="441" y="289"/>
                </a:lnTo>
                <a:lnTo>
                  <a:pt x="437" y="297"/>
                </a:lnTo>
                <a:lnTo>
                  <a:pt x="435" y="305"/>
                </a:lnTo>
                <a:lnTo>
                  <a:pt x="433" y="312"/>
                </a:lnTo>
                <a:lnTo>
                  <a:pt x="432" y="320"/>
                </a:lnTo>
                <a:lnTo>
                  <a:pt x="433" y="329"/>
                </a:lnTo>
                <a:lnTo>
                  <a:pt x="433" y="329"/>
                </a:lnTo>
                <a:close/>
                <a:moveTo>
                  <a:pt x="416" y="231"/>
                </a:moveTo>
                <a:lnTo>
                  <a:pt x="408" y="239"/>
                </a:lnTo>
                <a:lnTo>
                  <a:pt x="400" y="247"/>
                </a:lnTo>
                <a:lnTo>
                  <a:pt x="393" y="257"/>
                </a:lnTo>
                <a:lnTo>
                  <a:pt x="387" y="266"/>
                </a:lnTo>
                <a:lnTo>
                  <a:pt x="382" y="277"/>
                </a:lnTo>
                <a:lnTo>
                  <a:pt x="378" y="286"/>
                </a:lnTo>
                <a:lnTo>
                  <a:pt x="375" y="298"/>
                </a:lnTo>
                <a:lnTo>
                  <a:pt x="373" y="308"/>
                </a:lnTo>
                <a:lnTo>
                  <a:pt x="372" y="319"/>
                </a:lnTo>
                <a:lnTo>
                  <a:pt x="373" y="331"/>
                </a:lnTo>
                <a:lnTo>
                  <a:pt x="374" y="341"/>
                </a:lnTo>
                <a:lnTo>
                  <a:pt x="376" y="353"/>
                </a:lnTo>
                <a:lnTo>
                  <a:pt x="380" y="363"/>
                </a:lnTo>
                <a:lnTo>
                  <a:pt x="385" y="374"/>
                </a:lnTo>
                <a:lnTo>
                  <a:pt x="390" y="383"/>
                </a:lnTo>
                <a:lnTo>
                  <a:pt x="396" y="394"/>
                </a:lnTo>
                <a:lnTo>
                  <a:pt x="405" y="402"/>
                </a:lnTo>
                <a:lnTo>
                  <a:pt x="413" y="410"/>
                </a:lnTo>
                <a:lnTo>
                  <a:pt x="422" y="417"/>
                </a:lnTo>
                <a:lnTo>
                  <a:pt x="432" y="423"/>
                </a:lnTo>
                <a:lnTo>
                  <a:pt x="442" y="428"/>
                </a:lnTo>
                <a:lnTo>
                  <a:pt x="453" y="433"/>
                </a:lnTo>
                <a:lnTo>
                  <a:pt x="463" y="435"/>
                </a:lnTo>
                <a:lnTo>
                  <a:pt x="474" y="437"/>
                </a:lnTo>
                <a:lnTo>
                  <a:pt x="483" y="437"/>
                </a:lnTo>
                <a:lnTo>
                  <a:pt x="491" y="437"/>
                </a:lnTo>
                <a:lnTo>
                  <a:pt x="501" y="437"/>
                </a:lnTo>
                <a:lnTo>
                  <a:pt x="509" y="436"/>
                </a:lnTo>
                <a:lnTo>
                  <a:pt x="517" y="434"/>
                </a:lnTo>
                <a:lnTo>
                  <a:pt x="527" y="432"/>
                </a:lnTo>
                <a:lnTo>
                  <a:pt x="535" y="428"/>
                </a:lnTo>
                <a:lnTo>
                  <a:pt x="543" y="423"/>
                </a:lnTo>
                <a:lnTo>
                  <a:pt x="543" y="429"/>
                </a:lnTo>
                <a:lnTo>
                  <a:pt x="544" y="434"/>
                </a:lnTo>
                <a:lnTo>
                  <a:pt x="545" y="440"/>
                </a:lnTo>
                <a:lnTo>
                  <a:pt x="549" y="444"/>
                </a:lnTo>
                <a:lnTo>
                  <a:pt x="586" y="493"/>
                </a:lnTo>
                <a:lnTo>
                  <a:pt x="590" y="496"/>
                </a:lnTo>
                <a:lnTo>
                  <a:pt x="595" y="500"/>
                </a:lnTo>
                <a:lnTo>
                  <a:pt x="601" y="502"/>
                </a:lnTo>
                <a:lnTo>
                  <a:pt x="605" y="503"/>
                </a:lnTo>
                <a:lnTo>
                  <a:pt x="611" y="503"/>
                </a:lnTo>
                <a:lnTo>
                  <a:pt x="616" y="502"/>
                </a:lnTo>
                <a:lnTo>
                  <a:pt x="622" y="501"/>
                </a:lnTo>
                <a:lnTo>
                  <a:pt x="626" y="497"/>
                </a:lnTo>
                <a:lnTo>
                  <a:pt x="626" y="497"/>
                </a:lnTo>
                <a:lnTo>
                  <a:pt x="630" y="494"/>
                </a:lnTo>
                <a:lnTo>
                  <a:pt x="633" y="489"/>
                </a:lnTo>
                <a:lnTo>
                  <a:pt x="636" y="484"/>
                </a:lnTo>
                <a:lnTo>
                  <a:pt x="637" y="478"/>
                </a:lnTo>
                <a:lnTo>
                  <a:pt x="637" y="473"/>
                </a:lnTo>
                <a:lnTo>
                  <a:pt x="636" y="468"/>
                </a:lnTo>
                <a:lnTo>
                  <a:pt x="635" y="462"/>
                </a:lnTo>
                <a:lnTo>
                  <a:pt x="631" y="457"/>
                </a:lnTo>
                <a:lnTo>
                  <a:pt x="594" y="409"/>
                </a:lnTo>
                <a:lnTo>
                  <a:pt x="589" y="406"/>
                </a:lnTo>
                <a:lnTo>
                  <a:pt x="585" y="402"/>
                </a:lnTo>
                <a:lnTo>
                  <a:pt x="579" y="400"/>
                </a:lnTo>
                <a:lnTo>
                  <a:pt x="575" y="399"/>
                </a:lnTo>
                <a:lnTo>
                  <a:pt x="581" y="392"/>
                </a:lnTo>
                <a:lnTo>
                  <a:pt x="585" y="385"/>
                </a:lnTo>
                <a:lnTo>
                  <a:pt x="590" y="378"/>
                </a:lnTo>
                <a:lnTo>
                  <a:pt x="594" y="369"/>
                </a:lnTo>
                <a:lnTo>
                  <a:pt x="597" y="361"/>
                </a:lnTo>
                <a:lnTo>
                  <a:pt x="599" y="353"/>
                </a:lnTo>
                <a:lnTo>
                  <a:pt x="602" y="345"/>
                </a:lnTo>
                <a:lnTo>
                  <a:pt x="603" y="336"/>
                </a:lnTo>
                <a:lnTo>
                  <a:pt x="603" y="325"/>
                </a:lnTo>
                <a:lnTo>
                  <a:pt x="603" y="314"/>
                </a:lnTo>
                <a:lnTo>
                  <a:pt x="602" y="302"/>
                </a:lnTo>
                <a:lnTo>
                  <a:pt x="599" y="292"/>
                </a:lnTo>
                <a:lnTo>
                  <a:pt x="596" y="281"/>
                </a:lnTo>
                <a:lnTo>
                  <a:pt x="591" y="271"/>
                </a:lnTo>
                <a:lnTo>
                  <a:pt x="585" y="260"/>
                </a:lnTo>
                <a:lnTo>
                  <a:pt x="579" y="251"/>
                </a:lnTo>
                <a:lnTo>
                  <a:pt x="571" y="241"/>
                </a:lnTo>
                <a:lnTo>
                  <a:pt x="563" y="234"/>
                </a:lnTo>
                <a:lnTo>
                  <a:pt x="554" y="227"/>
                </a:lnTo>
                <a:lnTo>
                  <a:pt x="544" y="221"/>
                </a:lnTo>
                <a:lnTo>
                  <a:pt x="534" y="216"/>
                </a:lnTo>
                <a:lnTo>
                  <a:pt x="523" y="212"/>
                </a:lnTo>
                <a:lnTo>
                  <a:pt x="513" y="210"/>
                </a:lnTo>
                <a:lnTo>
                  <a:pt x="502" y="207"/>
                </a:lnTo>
                <a:lnTo>
                  <a:pt x="490" y="206"/>
                </a:lnTo>
                <a:lnTo>
                  <a:pt x="480" y="207"/>
                </a:lnTo>
                <a:lnTo>
                  <a:pt x="469" y="208"/>
                </a:lnTo>
                <a:lnTo>
                  <a:pt x="457" y="211"/>
                </a:lnTo>
                <a:lnTo>
                  <a:pt x="447" y="214"/>
                </a:lnTo>
                <a:lnTo>
                  <a:pt x="436" y="219"/>
                </a:lnTo>
                <a:lnTo>
                  <a:pt x="426" y="224"/>
                </a:lnTo>
                <a:lnTo>
                  <a:pt x="416" y="231"/>
                </a:lnTo>
                <a:lnTo>
                  <a:pt x="416" y="231"/>
                </a:lnTo>
                <a:close/>
                <a:moveTo>
                  <a:pt x="497" y="246"/>
                </a:moveTo>
                <a:lnTo>
                  <a:pt x="490" y="245"/>
                </a:lnTo>
                <a:lnTo>
                  <a:pt x="482" y="246"/>
                </a:lnTo>
                <a:lnTo>
                  <a:pt x="475" y="246"/>
                </a:lnTo>
                <a:lnTo>
                  <a:pt x="468" y="248"/>
                </a:lnTo>
                <a:lnTo>
                  <a:pt x="461" y="251"/>
                </a:lnTo>
                <a:lnTo>
                  <a:pt x="454" y="253"/>
                </a:lnTo>
                <a:lnTo>
                  <a:pt x="447" y="257"/>
                </a:lnTo>
                <a:lnTo>
                  <a:pt x="441" y="261"/>
                </a:lnTo>
                <a:lnTo>
                  <a:pt x="435" y="267"/>
                </a:lnTo>
                <a:lnTo>
                  <a:pt x="429" y="273"/>
                </a:lnTo>
                <a:lnTo>
                  <a:pt x="425" y="279"/>
                </a:lnTo>
                <a:lnTo>
                  <a:pt x="421" y="285"/>
                </a:lnTo>
                <a:lnTo>
                  <a:pt x="417" y="292"/>
                </a:lnTo>
                <a:lnTo>
                  <a:pt x="415" y="299"/>
                </a:lnTo>
                <a:lnTo>
                  <a:pt x="413" y="306"/>
                </a:lnTo>
                <a:lnTo>
                  <a:pt x="412" y="313"/>
                </a:lnTo>
                <a:lnTo>
                  <a:pt x="412" y="320"/>
                </a:lnTo>
                <a:lnTo>
                  <a:pt x="412" y="327"/>
                </a:lnTo>
                <a:lnTo>
                  <a:pt x="412" y="335"/>
                </a:lnTo>
                <a:lnTo>
                  <a:pt x="414" y="342"/>
                </a:lnTo>
                <a:lnTo>
                  <a:pt x="416" y="349"/>
                </a:lnTo>
                <a:lnTo>
                  <a:pt x="419" y="356"/>
                </a:lnTo>
                <a:lnTo>
                  <a:pt x="423" y="363"/>
                </a:lnTo>
                <a:lnTo>
                  <a:pt x="427" y="369"/>
                </a:lnTo>
                <a:lnTo>
                  <a:pt x="433" y="375"/>
                </a:lnTo>
                <a:lnTo>
                  <a:pt x="439" y="381"/>
                </a:lnTo>
                <a:lnTo>
                  <a:pt x="444" y="386"/>
                </a:lnTo>
                <a:lnTo>
                  <a:pt x="450" y="389"/>
                </a:lnTo>
                <a:lnTo>
                  <a:pt x="457" y="393"/>
                </a:lnTo>
                <a:lnTo>
                  <a:pt x="464" y="395"/>
                </a:lnTo>
                <a:lnTo>
                  <a:pt x="471" y="397"/>
                </a:lnTo>
                <a:lnTo>
                  <a:pt x="478" y="399"/>
                </a:lnTo>
                <a:lnTo>
                  <a:pt x="486" y="399"/>
                </a:lnTo>
                <a:lnTo>
                  <a:pt x="494" y="399"/>
                </a:lnTo>
                <a:lnTo>
                  <a:pt x="501" y="397"/>
                </a:lnTo>
                <a:lnTo>
                  <a:pt x="508" y="396"/>
                </a:lnTo>
                <a:lnTo>
                  <a:pt x="515" y="394"/>
                </a:lnTo>
                <a:lnTo>
                  <a:pt x="522" y="390"/>
                </a:lnTo>
                <a:lnTo>
                  <a:pt x="529" y="387"/>
                </a:lnTo>
                <a:lnTo>
                  <a:pt x="535" y="382"/>
                </a:lnTo>
                <a:lnTo>
                  <a:pt x="541" y="378"/>
                </a:lnTo>
                <a:lnTo>
                  <a:pt x="547" y="372"/>
                </a:lnTo>
                <a:lnTo>
                  <a:pt x="551" y="366"/>
                </a:lnTo>
                <a:lnTo>
                  <a:pt x="555" y="360"/>
                </a:lnTo>
                <a:lnTo>
                  <a:pt x="558" y="353"/>
                </a:lnTo>
                <a:lnTo>
                  <a:pt x="561" y="346"/>
                </a:lnTo>
                <a:lnTo>
                  <a:pt x="563" y="339"/>
                </a:lnTo>
                <a:lnTo>
                  <a:pt x="564" y="332"/>
                </a:lnTo>
                <a:lnTo>
                  <a:pt x="564" y="324"/>
                </a:lnTo>
                <a:lnTo>
                  <a:pt x="564" y="316"/>
                </a:lnTo>
                <a:lnTo>
                  <a:pt x="563" y="309"/>
                </a:lnTo>
                <a:lnTo>
                  <a:pt x="562" y="302"/>
                </a:lnTo>
                <a:lnTo>
                  <a:pt x="559" y="295"/>
                </a:lnTo>
                <a:lnTo>
                  <a:pt x="557" y="288"/>
                </a:lnTo>
                <a:lnTo>
                  <a:pt x="552" y="281"/>
                </a:lnTo>
                <a:lnTo>
                  <a:pt x="548" y="275"/>
                </a:lnTo>
                <a:lnTo>
                  <a:pt x="543" y="268"/>
                </a:lnTo>
                <a:lnTo>
                  <a:pt x="537" y="264"/>
                </a:lnTo>
                <a:lnTo>
                  <a:pt x="531" y="259"/>
                </a:lnTo>
                <a:lnTo>
                  <a:pt x="525" y="255"/>
                </a:lnTo>
                <a:lnTo>
                  <a:pt x="518" y="252"/>
                </a:lnTo>
                <a:lnTo>
                  <a:pt x="511" y="250"/>
                </a:lnTo>
                <a:lnTo>
                  <a:pt x="504" y="247"/>
                </a:lnTo>
                <a:lnTo>
                  <a:pt x="497" y="246"/>
                </a:lnTo>
                <a:lnTo>
                  <a:pt x="497" y="246"/>
                </a:lnTo>
                <a:close/>
                <a:moveTo>
                  <a:pt x="23" y="14"/>
                </a:moveTo>
                <a:lnTo>
                  <a:pt x="38" y="15"/>
                </a:lnTo>
                <a:lnTo>
                  <a:pt x="54" y="15"/>
                </a:lnTo>
                <a:lnTo>
                  <a:pt x="69" y="15"/>
                </a:lnTo>
                <a:lnTo>
                  <a:pt x="85" y="14"/>
                </a:lnTo>
                <a:lnTo>
                  <a:pt x="118" y="11"/>
                </a:lnTo>
                <a:lnTo>
                  <a:pt x="151" y="7"/>
                </a:lnTo>
                <a:lnTo>
                  <a:pt x="193" y="2"/>
                </a:lnTo>
                <a:lnTo>
                  <a:pt x="232" y="0"/>
                </a:lnTo>
                <a:lnTo>
                  <a:pt x="250" y="0"/>
                </a:lnTo>
                <a:lnTo>
                  <a:pt x="267" y="1"/>
                </a:lnTo>
                <a:lnTo>
                  <a:pt x="282" y="4"/>
                </a:lnTo>
                <a:lnTo>
                  <a:pt x="298" y="10"/>
                </a:lnTo>
                <a:lnTo>
                  <a:pt x="312" y="4"/>
                </a:lnTo>
                <a:lnTo>
                  <a:pt x="327" y="1"/>
                </a:lnTo>
                <a:lnTo>
                  <a:pt x="345" y="0"/>
                </a:lnTo>
                <a:lnTo>
                  <a:pt x="362" y="0"/>
                </a:lnTo>
                <a:lnTo>
                  <a:pt x="402" y="2"/>
                </a:lnTo>
                <a:lnTo>
                  <a:pt x="443" y="7"/>
                </a:lnTo>
                <a:lnTo>
                  <a:pt x="476" y="11"/>
                </a:lnTo>
                <a:lnTo>
                  <a:pt x="509" y="14"/>
                </a:lnTo>
                <a:lnTo>
                  <a:pt x="525" y="15"/>
                </a:lnTo>
                <a:lnTo>
                  <a:pt x="541" y="15"/>
                </a:lnTo>
                <a:lnTo>
                  <a:pt x="556" y="15"/>
                </a:lnTo>
                <a:lnTo>
                  <a:pt x="571" y="14"/>
                </a:lnTo>
                <a:lnTo>
                  <a:pt x="595" y="34"/>
                </a:lnTo>
                <a:lnTo>
                  <a:pt x="595" y="212"/>
                </a:lnTo>
                <a:lnTo>
                  <a:pt x="585" y="204"/>
                </a:lnTo>
                <a:lnTo>
                  <a:pt x="575" y="196"/>
                </a:lnTo>
                <a:lnTo>
                  <a:pt x="564" y="190"/>
                </a:lnTo>
                <a:lnTo>
                  <a:pt x="552" y="184"/>
                </a:lnTo>
                <a:lnTo>
                  <a:pt x="552" y="56"/>
                </a:lnTo>
                <a:lnTo>
                  <a:pt x="524" y="56"/>
                </a:lnTo>
                <a:lnTo>
                  <a:pt x="496" y="55"/>
                </a:lnTo>
                <a:lnTo>
                  <a:pt x="467" y="51"/>
                </a:lnTo>
                <a:lnTo>
                  <a:pt x="439" y="48"/>
                </a:lnTo>
                <a:lnTo>
                  <a:pt x="402" y="43"/>
                </a:lnTo>
                <a:lnTo>
                  <a:pt x="369" y="41"/>
                </a:lnTo>
                <a:lnTo>
                  <a:pt x="354" y="41"/>
                </a:lnTo>
                <a:lnTo>
                  <a:pt x="340" y="41"/>
                </a:lnTo>
                <a:lnTo>
                  <a:pt x="328" y="43"/>
                </a:lnTo>
                <a:lnTo>
                  <a:pt x="318" y="45"/>
                </a:lnTo>
                <a:lnTo>
                  <a:pt x="318" y="389"/>
                </a:lnTo>
                <a:lnTo>
                  <a:pt x="333" y="388"/>
                </a:lnTo>
                <a:lnTo>
                  <a:pt x="349" y="387"/>
                </a:lnTo>
                <a:lnTo>
                  <a:pt x="358" y="402"/>
                </a:lnTo>
                <a:lnTo>
                  <a:pt x="367" y="416"/>
                </a:lnTo>
                <a:lnTo>
                  <a:pt x="373" y="423"/>
                </a:lnTo>
                <a:lnTo>
                  <a:pt x="379" y="429"/>
                </a:lnTo>
                <a:lnTo>
                  <a:pt x="371" y="429"/>
                </a:lnTo>
                <a:lnTo>
                  <a:pt x="351" y="428"/>
                </a:lnTo>
                <a:lnTo>
                  <a:pt x="334" y="429"/>
                </a:lnTo>
                <a:lnTo>
                  <a:pt x="326" y="430"/>
                </a:lnTo>
                <a:lnTo>
                  <a:pt x="320" y="432"/>
                </a:lnTo>
                <a:lnTo>
                  <a:pt x="314" y="434"/>
                </a:lnTo>
                <a:lnTo>
                  <a:pt x="309" y="436"/>
                </a:lnTo>
                <a:lnTo>
                  <a:pt x="298" y="430"/>
                </a:lnTo>
                <a:lnTo>
                  <a:pt x="285" y="436"/>
                </a:lnTo>
                <a:lnTo>
                  <a:pt x="281" y="434"/>
                </a:lnTo>
                <a:lnTo>
                  <a:pt x="277" y="433"/>
                </a:lnTo>
                <a:lnTo>
                  <a:pt x="272" y="430"/>
                </a:lnTo>
                <a:lnTo>
                  <a:pt x="266" y="429"/>
                </a:lnTo>
                <a:lnTo>
                  <a:pt x="253" y="428"/>
                </a:lnTo>
                <a:lnTo>
                  <a:pt x="238" y="428"/>
                </a:lnTo>
                <a:lnTo>
                  <a:pt x="203" y="430"/>
                </a:lnTo>
                <a:lnTo>
                  <a:pt x="164" y="435"/>
                </a:lnTo>
                <a:lnTo>
                  <a:pt x="128" y="439"/>
                </a:lnTo>
                <a:lnTo>
                  <a:pt x="91" y="442"/>
                </a:lnTo>
                <a:lnTo>
                  <a:pt x="72" y="442"/>
                </a:lnTo>
                <a:lnTo>
                  <a:pt x="55" y="442"/>
                </a:lnTo>
                <a:lnTo>
                  <a:pt x="36" y="442"/>
                </a:lnTo>
                <a:lnTo>
                  <a:pt x="18" y="441"/>
                </a:lnTo>
                <a:lnTo>
                  <a:pt x="0" y="420"/>
                </a:lnTo>
                <a:lnTo>
                  <a:pt x="0" y="34"/>
                </a:lnTo>
                <a:lnTo>
                  <a:pt x="23" y="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7" name="Google Shape;1067;p37"/>
          <p:cNvSpPr/>
          <p:nvPr/>
        </p:nvSpPr>
        <p:spPr>
          <a:xfrm>
            <a:off x="1324477" y="3576325"/>
            <a:ext cx="239977" cy="211286"/>
          </a:xfrm>
          <a:custGeom>
            <a:rect b="b" l="l" r="r" t="t"/>
            <a:pathLst>
              <a:path extrusionOk="0" h="488" w="552">
                <a:moveTo>
                  <a:pt x="365" y="261"/>
                </a:moveTo>
                <a:lnTo>
                  <a:pt x="276" y="106"/>
                </a:lnTo>
                <a:lnTo>
                  <a:pt x="187" y="260"/>
                </a:lnTo>
                <a:lnTo>
                  <a:pt x="187" y="261"/>
                </a:lnTo>
                <a:lnTo>
                  <a:pt x="185" y="261"/>
                </a:lnTo>
                <a:lnTo>
                  <a:pt x="96" y="417"/>
                </a:lnTo>
                <a:lnTo>
                  <a:pt x="276" y="417"/>
                </a:lnTo>
                <a:lnTo>
                  <a:pt x="455" y="417"/>
                </a:lnTo>
                <a:lnTo>
                  <a:pt x="365" y="261"/>
                </a:lnTo>
                <a:lnTo>
                  <a:pt x="365" y="261"/>
                </a:lnTo>
                <a:lnTo>
                  <a:pt x="365" y="261"/>
                </a:lnTo>
                <a:close/>
                <a:moveTo>
                  <a:pt x="276" y="400"/>
                </a:moveTo>
                <a:lnTo>
                  <a:pt x="280" y="400"/>
                </a:lnTo>
                <a:lnTo>
                  <a:pt x="284" y="398"/>
                </a:lnTo>
                <a:lnTo>
                  <a:pt x="287" y="396"/>
                </a:lnTo>
                <a:lnTo>
                  <a:pt x="291" y="394"/>
                </a:lnTo>
                <a:lnTo>
                  <a:pt x="293" y="390"/>
                </a:lnTo>
                <a:lnTo>
                  <a:pt x="296" y="387"/>
                </a:lnTo>
                <a:lnTo>
                  <a:pt x="297" y="383"/>
                </a:lnTo>
                <a:lnTo>
                  <a:pt x="297" y="378"/>
                </a:lnTo>
                <a:lnTo>
                  <a:pt x="297" y="374"/>
                </a:lnTo>
                <a:lnTo>
                  <a:pt x="295" y="370"/>
                </a:lnTo>
                <a:lnTo>
                  <a:pt x="293" y="367"/>
                </a:lnTo>
                <a:lnTo>
                  <a:pt x="290" y="363"/>
                </a:lnTo>
                <a:lnTo>
                  <a:pt x="287" y="361"/>
                </a:lnTo>
                <a:lnTo>
                  <a:pt x="283" y="358"/>
                </a:lnTo>
                <a:lnTo>
                  <a:pt x="279" y="357"/>
                </a:lnTo>
                <a:lnTo>
                  <a:pt x="275" y="357"/>
                </a:lnTo>
                <a:lnTo>
                  <a:pt x="271" y="357"/>
                </a:lnTo>
                <a:lnTo>
                  <a:pt x="266" y="358"/>
                </a:lnTo>
                <a:lnTo>
                  <a:pt x="263" y="361"/>
                </a:lnTo>
                <a:lnTo>
                  <a:pt x="259" y="363"/>
                </a:lnTo>
                <a:lnTo>
                  <a:pt x="257" y="367"/>
                </a:lnTo>
                <a:lnTo>
                  <a:pt x="255" y="370"/>
                </a:lnTo>
                <a:lnTo>
                  <a:pt x="253" y="374"/>
                </a:lnTo>
                <a:lnTo>
                  <a:pt x="253" y="378"/>
                </a:lnTo>
                <a:lnTo>
                  <a:pt x="253" y="383"/>
                </a:lnTo>
                <a:lnTo>
                  <a:pt x="255" y="387"/>
                </a:lnTo>
                <a:lnTo>
                  <a:pt x="257" y="390"/>
                </a:lnTo>
                <a:lnTo>
                  <a:pt x="259" y="394"/>
                </a:lnTo>
                <a:lnTo>
                  <a:pt x="262" y="396"/>
                </a:lnTo>
                <a:lnTo>
                  <a:pt x="266" y="398"/>
                </a:lnTo>
                <a:lnTo>
                  <a:pt x="270" y="400"/>
                </a:lnTo>
                <a:lnTo>
                  <a:pt x="276" y="400"/>
                </a:lnTo>
                <a:lnTo>
                  <a:pt x="276" y="400"/>
                </a:lnTo>
                <a:close/>
                <a:moveTo>
                  <a:pt x="246" y="184"/>
                </a:moveTo>
                <a:lnTo>
                  <a:pt x="248" y="204"/>
                </a:lnTo>
                <a:lnTo>
                  <a:pt x="257" y="339"/>
                </a:lnTo>
                <a:lnTo>
                  <a:pt x="292" y="339"/>
                </a:lnTo>
                <a:lnTo>
                  <a:pt x="302" y="204"/>
                </a:lnTo>
                <a:lnTo>
                  <a:pt x="303" y="184"/>
                </a:lnTo>
                <a:lnTo>
                  <a:pt x="246" y="184"/>
                </a:lnTo>
                <a:close/>
                <a:moveTo>
                  <a:pt x="306" y="18"/>
                </a:moveTo>
                <a:lnTo>
                  <a:pt x="426" y="226"/>
                </a:lnTo>
                <a:lnTo>
                  <a:pt x="426" y="226"/>
                </a:lnTo>
                <a:lnTo>
                  <a:pt x="547" y="435"/>
                </a:lnTo>
                <a:lnTo>
                  <a:pt x="549" y="441"/>
                </a:lnTo>
                <a:lnTo>
                  <a:pt x="552" y="448"/>
                </a:lnTo>
                <a:lnTo>
                  <a:pt x="552" y="455"/>
                </a:lnTo>
                <a:lnTo>
                  <a:pt x="550" y="462"/>
                </a:lnTo>
                <a:lnTo>
                  <a:pt x="548" y="468"/>
                </a:lnTo>
                <a:lnTo>
                  <a:pt x="545" y="474"/>
                </a:lnTo>
                <a:lnTo>
                  <a:pt x="540" y="478"/>
                </a:lnTo>
                <a:lnTo>
                  <a:pt x="534" y="483"/>
                </a:lnTo>
                <a:lnTo>
                  <a:pt x="529" y="485"/>
                </a:lnTo>
                <a:lnTo>
                  <a:pt x="525" y="486"/>
                </a:lnTo>
                <a:lnTo>
                  <a:pt x="521" y="488"/>
                </a:lnTo>
                <a:lnTo>
                  <a:pt x="516" y="488"/>
                </a:lnTo>
                <a:lnTo>
                  <a:pt x="516" y="488"/>
                </a:lnTo>
                <a:lnTo>
                  <a:pt x="276" y="488"/>
                </a:lnTo>
                <a:lnTo>
                  <a:pt x="35" y="488"/>
                </a:lnTo>
                <a:lnTo>
                  <a:pt x="28" y="486"/>
                </a:lnTo>
                <a:lnTo>
                  <a:pt x="21" y="485"/>
                </a:lnTo>
                <a:lnTo>
                  <a:pt x="15" y="482"/>
                </a:lnTo>
                <a:lnTo>
                  <a:pt x="10" y="477"/>
                </a:lnTo>
                <a:lnTo>
                  <a:pt x="6" y="472"/>
                </a:lnTo>
                <a:lnTo>
                  <a:pt x="2" y="466"/>
                </a:lnTo>
                <a:lnTo>
                  <a:pt x="0" y="459"/>
                </a:lnTo>
                <a:lnTo>
                  <a:pt x="0" y="452"/>
                </a:lnTo>
                <a:lnTo>
                  <a:pt x="0" y="447"/>
                </a:lnTo>
                <a:lnTo>
                  <a:pt x="1" y="442"/>
                </a:lnTo>
                <a:lnTo>
                  <a:pt x="3" y="437"/>
                </a:lnTo>
                <a:lnTo>
                  <a:pt x="6" y="432"/>
                </a:lnTo>
                <a:lnTo>
                  <a:pt x="124" y="226"/>
                </a:lnTo>
                <a:lnTo>
                  <a:pt x="125" y="226"/>
                </a:lnTo>
                <a:lnTo>
                  <a:pt x="125" y="225"/>
                </a:lnTo>
                <a:lnTo>
                  <a:pt x="245" y="18"/>
                </a:lnTo>
                <a:lnTo>
                  <a:pt x="249" y="12"/>
                </a:lnTo>
                <a:lnTo>
                  <a:pt x="255" y="8"/>
                </a:lnTo>
                <a:lnTo>
                  <a:pt x="260" y="4"/>
                </a:lnTo>
                <a:lnTo>
                  <a:pt x="266" y="2"/>
                </a:lnTo>
                <a:lnTo>
                  <a:pt x="273" y="0"/>
                </a:lnTo>
                <a:lnTo>
                  <a:pt x="280" y="0"/>
                </a:lnTo>
                <a:lnTo>
                  <a:pt x="286" y="2"/>
                </a:lnTo>
                <a:lnTo>
                  <a:pt x="293" y="5"/>
                </a:lnTo>
                <a:lnTo>
                  <a:pt x="297" y="8"/>
                </a:lnTo>
                <a:lnTo>
                  <a:pt x="300" y="11"/>
                </a:lnTo>
                <a:lnTo>
                  <a:pt x="304" y="15"/>
                </a:lnTo>
                <a:lnTo>
                  <a:pt x="306" y="18"/>
                </a:lnTo>
                <a:lnTo>
                  <a:pt x="306" y="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8" name="Google Shape;1068;p37"/>
          <p:cNvSpPr/>
          <p:nvPr/>
        </p:nvSpPr>
        <p:spPr>
          <a:xfrm>
            <a:off x="1760090" y="3586760"/>
            <a:ext cx="266062" cy="198242"/>
          </a:xfrm>
          <a:custGeom>
            <a:rect b="b" l="l" r="r" t="t"/>
            <a:pathLst>
              <a:path extrusionOk="0" h="461" w="613">
                <a:moveTo>
                  <a:pt x="388" y="381"/>
                </a:moveTo>
                <a:lnTo>
                  <a:pt x="388" y="412"/>
                </a:lnTo>
                <a:lnTo>
                  <a:pt x="418" y="412"/>
                </a:lnTo>
                <a:lnTo>
                  <a:pt x="418" y="381"/>
                </a:lnTo>
                <a:lnTo>
                  <a:pt x="388" y="381"/>
                </a:lnTo>
                <a:close/>
                <a:moveTo>
                  <a:pt x="43" y="381"/>
                </a:moveTo>
                <a:lnTo>
                  <a:pt x="43" y="412"/>
                </a:lnTo>
                <a:lnTo>
                  <a:pt x="73" y="412"/>
                </a:lnTo>
                <a:lnTo>
                  <a:pt x="73" y="381"/>
                </a:lnTo>
                <a:lnTo>
                  <a:pt x="43" y="381"/>
                </a:lnTo>
                <a:close/>
                <a:moveTo>
                  <a:pt x="125" y="24"/>
                </a:moveTo>
                <a:lnTo>
                  <a:pt x="125" y="110"/>
                </a:lnTo>
                <a:lnTo>
                  <a:pt x="184" y="110"/>
                </a:lnTo>
                <a:lnTo>
                  <a:pt x="184" y="24"/>
                </a:lnTo>
                <a:lnTo>
                  <a:pt x="125" y="24"/>
                </a:lnTo>
                <a:close/>
                <a:moveTo>
                  <a:pt x="396" y="322"/>
                </a:moveTo>
                <a:lnTo>
                  <a:pt x="505" y="322"/>
                </a:lnTo>
                <a:lnTo>
                  <a:pt x="505" y="365"/>
                </a:lnTo>
                <a:lnTo>
                  <a:pt x="613" y="280"/>
                </a:lnTo>
                <a:lnTo>
                  <a:pt x="505" y="193"/>
                </a:lnTo>
                <a:lnTo>
                  <a:pt x="505" y="236"/>
                </a:lnTo>
                <a:lnTo>
                  <a:pt x="396" y="236"/>
                </a:lnTo>
                <a:lnTo>
                  <a:pt x="396" y="322"/>
                </a:lnTo>
                <a:close/>
                <a:moveTo>
                  <a:pt x="66" y="0"/>
                </a:moveTo>
                <a:lnTo>
                  <a:pt x="77" y="0"/>
                </a:lnTo>
                <a:lnTo>
                  <a:pt x="77" y="107"/>
                </a:lnTo>
                <a:lnTo>
                  <a:pt x="78" y="118"/>
                </a:lnTo>
                <a:lnTo>
                  <a:pt x="80" y="127"/>
                </a:lnTo>
                <a:lnTo>
                  <a:pt x="85" y="135"/>
                </a:lnTo>
                <a:lnTo>
                  <a:pt x="91" y="142"/>
                </a:lnTo>
                <a:lnTo>
                  <a:pt x="99" y="148"/>
                </a:lnTo>
                <a:lnTo>
                  <a:pt x="107" y="153"/>
                </a:lnTo>
                <a:lnTo>
                  <a:pt x="115" y="155"/>
                </a:lnTo>
                <a:lnTo>
                  <a:pt x="126" y="157"/>
                </a:lnTo>
                <a:lnTo>
                  <a:pt x="327" y="157"/>
                </a:lnTo>
                <a:lnTo>
                  <a:pt x="336" y="155"/>
                </a:lnTo>
                <a:lnTo>
                  <a:pt x="346" y="153"/>
                </a:lnTo>
                <a:lnTo>
                  <a:pt x="354" y="148"/>
                </a:lnTo>
                <a:lnTo>
                  <a:pt x="361" y="142"/>
                </a:lnTo>
                <a:lnTo>
                  <a:pt x="367" y="135"/>
                </a:lnTo>
                <a:lnTo>
                  <a:pt x="371" y="127"/>
                </a:lnTo>
                <a:lnTo>
                  <a:pt x="375" y="118"/>
                </a:lnTo>
                <a:lnTo>
                  <a:pt x="376" y="107"/>
                </a:lnTo>
                <a:lnTo>
                  <a:pt x="376" y="0"/>
                </a:lnTo>
                <a:lnTo>
                  <a:pt x="390" y="0"/>
                </a:lnTo>
                <a:lnTo>
                  <a:pt x="464" y="90"/>
                </a:lnTo>
                <a:lnTo>
                  <a:pt x="464" y="124"/>
                </a:lnTo>
                <a:lnTo>
                  <a:pt x="464" y="124"/>
                </a:lnTo>
                <a:lnTo>
                  <a:pt x="464" y="202"/>
                </a:lnTo>
                <a:lnTo>
                  <a:pt x="367" y="202"/>
                </a:lnTo>
                <a:lnTo>
                  <a:pt x="367" y="356"/>
                </a:lnTo>
                <a:lnTo>
                  <a:pt x="464" y="356"/>
                </a:lnTo>
                <a:lnTo>
                  <a:pt x="464" y="404"/>
                </a:lnTo>
                <a:lnTo>
                  <a:pt x="462" y="416"/>
                </a:lnTo>
                <a:lnTo>
                  <a:pt x="457" y="427"/>
                </a:lnTo>
                <a:lnTo>
                  <a:pt x="450" y="436"/>
                </a:lnTo>
                <a:lnTo>
                  <a:pt x="443" y="444"/>
                </a:lnTo>
                <a:lnTo>
                  <a:pt x="434" y="451"/>
                </a:lnTo>
                <a:lnTo>
                  <a:pt x="423" y="457"/>
                </a:lnTo>
                <a:lnTo>
                  <a:pt x="411" y="461"/>
                </a:lnTo>
                <a:lnTo>
                  <a:pt x="400" y="461"/>
                </a:lnTo>
                <a:lnTo>
                  <a:pt x="66" y="461"/>
                </a:lnTo>
                <a:lnTo>
                  <a:pt x="59" y="461"/>
                </a:lnTo>
                <a:lnTo>
                  <a:pt x="53" y="459"/>
                </a:lnTo>
                <a:lnTo>
                  <a:pt x="47" y="458"/>
                </a:lnTo>
                <a:lnTo>
                  <a:pt x="40" y="456"/>
                </a:lnTo>
                <a:lnTo>
                  <a:pt x="36" y="454"/>
                </a:lnTo>
                <a:lnTo>
                  <a:pt x="30" y="450"/>
                </a:lnTo>
                <a:lnTo>
                  <a:pt x="25" y="446"/>
                </a:lnTo>
                <a:lnTo>
                  <a:pt x="20" y="442"/>
                </a:lnTo>
                <a:lnTo>
                  <a:pt x="16" y="437"/>
                </a:lnTo>
                <a:lnTo>
                  <a:pt x="12" y="432"/>
                </a:lnTo>
                <a:lnTo>
                  <a:pt x="9" y="427"/>
                </a:lnTo>
                <a:lnTo>
                  <a:pt x="6" y="421"/>
                </a:lnTo>
                <a:lnTo>
                  <a:pt x="4" y="415"/>
                </a:lnTo>
                <a:lnTo>
                  <a:pt x="3" y="409"/>
                </a:lnTo>
                <a:lnTo>
                  <a:pt x="2" y="403"/>
                </a:lnTo>
                <a:lnTo>
                  <a:pt x="0" y="396"/>
                </a:lnTo>
                <a:lnTo>
                  <a:pt x="0" y="66"/>
                </a:lnTo>
                <a:lnTo>
                  <a:pt x="2" y="59"/>
                </a:lnTo>
                <a:lnTo>
                  <a:pt x="3" y="53"/>
                </a:lnTo>
                <a:lnTo>
                  <a:pt x="4" y="46"/>
                </a:lnTo>
                <a:lnTo>
                  <a:pt x="6" y="40"/>
                </a:lnTo>
                <a:lnTo>
                  <a:pt x="9" y="34"/>
                </a:lnTo>
                <a:lnTo>
                  <a:pt x="12" y="30"/>
                </a:lnTo>
                <a:lnTo>
                  <a:pt x="16" y="25"/>
                </a:lnTo>
                <a:lnTo>
                  <a:pt x="20" y="20"/>
                </a:lnTo>
                <a:lnTo>
                  <a:pt x="25" y="16"/>
                </a:lnTo>
                <a:lnTo>
                  <a:pt x="30" y="12"/>
                </a:lnTo>
                <a:lnTo>
                  <a:pt x="36" y="9"/>
                </a:lnTo>
                <a:lnTo>
                  <a:pt x="40" y="6"/>
                </a:lnTo>
                <a:lnTo>
                  <a:pt x="47" y="4"/>
                </a:lnTo>
                <a:lnTo>
                  <a:pt x="53" y="2"/>
                </a:lnTo>
                <a:lnTo>
                  <a:pt x="59" y="2"/>
                </a:lnTo>
                <a:lnTo>
                  <a:pt x="66" y="0"/>
                </a:lnTo>
                <a:lnTo>
                  <a:pt x="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9" name="Google Shape;1069;p37"/>
          <p:cNvSpPr/>
          <p:nvPr/>
        </p:nvSpPr>
        <p:spPr>
          <a:xfrm>
            <a:off x="3846852" y="3243883"/>
            <a:ext cx="268671" cy="187809"/>
          </a:xfrm>
          <a:custGeom>
            <a:rect b="b" l="l" r="r" t="t"/>
            <a:pathLst>
              <a:path extrusionOk="0" h="432" w="619">
                <a:moveTo>
                  <a:pt x="283" y="270"/>
                </a:moveTo>
                <a:lnTo>
                  <a:pt x="290" y="279"/>
                </a:lnTo>
                <a:lnTo>
                  <a:pt x="296" y="290"/>
                </a:lnTo>
                <a:lnTo>
                  <a:pt x="298" y="295"/>
                </a:lnTo>
                <a:lnTo>
                  <a:pt x="301" y="301"/>
                </a:lnTo>
                <a:lnTo>
                  <a:pt x="301" y="307"/>
                </a:lnTo>
                <a:lnTo>
                  <a:pt x="302" y="314"/>
                </a:lnTo>
                <a:lnTo>
                  <a:pt x="301" y="320"/>
                </a:lnTo>
                <a:lnTo>
                  <a:pt x="301" y="327"/>
                </a:lnTo>
                <a:lnTo>
                  <a:pt x="298" y="333"/>
                </a:lnTo>
                <a:lnTo>
                  <a:pt x="296" y="339"/>
                </a:lnTo>
                <a:lnTo>
                  <a:pt x="290" y="349"/>
                </a:lnTo>
                <a:lnTo>
                  <a:pt x="283" y="359"/>
                </a:lnTo>
                <a:lnTo>
                  <a:pt x="274" y="366"/>
                </a:lnTo>
                <a:lnTo>
                  <a:pt x="263" y="372"/>
                </a:lnTo>
                <a:lnTo>
                  <a:pt x="257" y="374"/>
                </a:lnTo>
                <a:lnTo>
                  <a:pt x="251" y="375"/>
                </a:lnTo>
                <a:lnTo>
                  <a:pt x="245" y="376"/>
                </a:lnTo>
                <a:lnTo>
                  <a:pt x="238" y="376"/>
                </a:lnTo>
                <a:lnTo>
                  <a:pt x="233" y="376"/>
                </a:lnTo>
                <a:lnTo>
                  <a:pt x="225" y="375"/>
                </a:lnTo>
                <a:lnTo>
                  <a:pt x="220" y="374"/>
                </a:lnTo>
                <a:lnTo>
                  <a:pt x="214" y="372"/>
                </a:lnTo>
                <a:lnTo>
                  <a:pt x="203" y="366"/>
                </a:lnTo>
                <a:lnTo>
                  <a:pt x="194" y="359"/>
                </a:lnTo>
                <a:lnTo>
                  <a:pt x="187" y="349"/>
                </a:lnTo>
                <a:lnTo>
                  <a:pt x="181" y="339"/>
                </a:lnTo>
                <a:lnTo>
                  <a:pt x="179" y="333"/>
                </a:lnTo>
                <a:lnTo>
                  <a:pt x="177" y="327"/>
                </a:lnTo>
                <a:lnTo>
                  <a:pt x="176" y="320"/>
                </a:lnTo>
                <a:lnTo>
                  <a:pt x="176" y="314"/>
                </a:lnTo>
                <a:lnTo>
                  <a:pt x="176" y="307"/>
                </a:lnTo>
                <a:lnTo>
                  <a:pt x="177" y="301"/>
                </a:lnTo>
                <a:lnTo>
                  <a:pt x="179" y="295"/>
                </a:lnTo>
                <a:lnTo>
                  <a:pt x="181" y="290"/>
                </a:lnTo>
                <a:lnTo>
                  <a:pt x="187" y="279"/>
                </a:lnTo>
                <a:lnTo>
                  <a:pt x="194" y="270"/>
                </a:lnTo>
                <a:lnTo>
                  <a:pt x="203" y="263"/>
                </a:lnTo>
                <a:lnTo>
                  <a:pt x="214" y="257"/>
                </a:lnTo>
                <a:lnTo>
                  <a:pt x="220" y="254"/>
                </a:lnTo>
                <a:lnTo>
                  <a:pt x="225" y="252"/>
                </a:lnTo>
                <a:lnTo>
                  <a:pt x="233" y="252"/>
                </a:lnTo>
                <a:lnTo>
                  <a:pt x="238" y="251"/>
                </a:lnTo>
                <a:lnTo>
                  <a:pt x="245" y="252"/>
                </a:lnTo>
                <a:lnTo>
                  <a:pt x="251" y="252"/>
                </a:lnTo>
                <a:lnTo>
                  <a:pt x="257" y="254"/>
                </a:lnTo>
                <a:lnTo>
                  <a:pt x="263" y="257"/>
                </a:lnTo>
                <a:lnTo>
                  <a:pt x="274" y="263"/>
                </a:lnTo>
                <a:lnTo>
                  <a:pt x="283" y="270"/>
                </a:lnTo>
                <a:close/>
                <a:moveTo>
                  <a:pt x="355" y="294"/>
                </a:moveTo>
                <a:lnTo>
                  <a:pt x="355" y="291"/>
                </a:lnTo>
                <a:lnTo>
                  <a:pt x="353" y="288"/>
                </a:lnTo>
                <a:lnTo>
                  <a:pt x="397" y="283"/>
                </a:lnTo>
                <a:lnTo>
                  <a:pt x="394" y="362"/>
                </a:lnTo>
                <a:lnTo>
                  <a:pt x="392" y="362"/>
                </a:lnTo>
                <a:lnTo>
                  <a:pt x="355" y="294"/>
                </a:lnTo>
                <a:close/>
                <a:moveTo>
                  <a:pt x="190" y="0"/>
                </a:moveTo>
                <a:lnTo>
                  <a:pt x="250" y="0"/>
                </a:lnTo>
                <a:lnTo>
                  <a:pt x="370" y="108"/>
                </a:lnTo>
                <a:lnTo>
                  <a:pt x="63" y="108"/>
                </a:lnTo>
                <a:lnTo>
                  <a:pt x="190" y="0"/>
                </a:lnTo>
                <a:close/>
                <a:moveTo>
                  <a:pt x="28" y="184"/>
                </a:moveTo>
                <a:lnTo>
                  <a:pt x="92" y="325"/>
                </a:lnTo>
                <a:lnTo>
                  <a:pt x="121" y="320"/>
                </a:lnTo>
                <a:lnTo>
                  <a:pt x="122" y="332"/>
                </a:lnTo>
                <a:lnTo>
                  <a:pt x="125" y="342"/>
                </a:lnTo>
                <a:lnTo>
                  <a:pt x="127" y="353"/>
                </a:lnTo>
                <a:lnTo>
                  <a:pt x="132" y="362"/>
                </a:lnTo>
                <a:lnTo>
                  <a:pt x="136" y="372"/>
                </a:lnTo>
                <a:lnTo>
                  <a:pt x="142" y="381"/>
                </a:lnTo>
                <a:lnTo>
                  <a:pt x="148" y="389"/>
                </a:lnTo>
                <a:lnTo>
                  <a:pt x="155" y="398"/>
                </a:lnTo>
                <a:lnTo>
                  <a:pt x="163" y="405"/>
                </a:lnTo>
                <a:lnTo>
                  <a:pt x="173" y="412"/>
                </a:lnTo>
                <a:lnTo>
                  <a:pt x="182" y="418"/>
                </a:lnTo>
                <a:lnTo>
                  <a:pt x="193" y="422"/>
                </a:lnTo>
                <a:lnTo>
                  <a:pt x="203" y="427"/>
                </a:lnTo>
                <a:lnTo>
                  <a:pt x="215" y="429"/>
                </a:lnTo>
                <a:lnTo>
                  <a:pt x="227" y="432"/>
                </a:lnTo>
                <a:lnTo>
                  <a:pt x="238" y="432"/>
                </a:lnTo>
                <a:lnTo>
                  <a:pt x="250" y="432"/>
                </a:lnTo>
                <a:lnTo>
                  <a:pt x="262" y="429"/>
                </a:lnTo>
                <a:lnTo>
                  <a:pt x="274" y="427"/>
                </a:lnTo>
                <a:lnTo>
                  <a:pt x="284" y="422"/>
                </a:lnTo>
                <a:lnTo>
                  <a:pt x="295" y="418"/>
                </a:lnTo>
                <a:lnTo>
                  <a:pt x="304" y="412"/>
                </a:lnTo>
                <a:lnTo>
                  <a:pt x="313" y="405"/>
                </a:lnTo>
                <a:lnTo>
                  <a:pt x="322" y="398"/>
                </a:lnTo>
                <a:lnTo>
                  <a:pt x="330" y="388"/>
                </a:lnTo>
                <a:lnTo>
                  <a:pt x="337" y="379"/>
                </a:lnTo>
                <a:lnTo>
                  <a:pt x="343" y="369"/>
                </a:lnTo>
                <a:lnTo>
                  <a:pt x="348" y="359"/>
                </a:lnTo>
                <a:lnTo>
                  <a:pt x="366" y="391"/>
                </a:lnTo>
                <a:lnTo>
                  <a:pt x="372" y="402"/>
                </a:lnTo>
                <a:lnTo>
                  <a:pt x="384" y="400"/>
                </a:lnTo>
                <a:lnTo>
                  <a:pt x="414" y="398"/>
                </a:lnTo>
                <a:lnTo>
                  <a:pt x="431" y="395"/>
                </a:lnTo>
                <a:lnTo>
                  <a:pt x="431" y="379"/>
                </a:lnTo>
                <a:lnTo>
                  <a:pt x="436" y="190"/>
                </a:lnTo>
                <a:lnTo>
                  <a:pt x="510" y="156"/>
                </a:lnTo>
                <a:lnTo>
                  <a:pt x="520" y="178"/>
                </a:lnTo>
                <a:lnTo>
                  <a:pt x="544" y="168"/>
                </a:lnTo>
                <a:lnTo>
                  <a:pt x="537" y="153"/>
                </a:lnTo>
                <a:lnTo>
                  <a:pt x="619" y="116"/>
                </a:lnTo>
                <a:lnTo>
                  <a:pt x="594" y="63"/>
                </a:lnTo>
                <a:lnTo>
                  <a:pt x="512" y="102"/>
                </a:lnTo>
                <a:lnTo>
                  <a:pt x="506" y="89"/>
                </a:lnTo>
                <a:lnTo>
                  <a:pt x="484" y="99"/>
                </a:lnTo>
                <a:lnTo>
                  <a:pt x="494" y="123"/>
                </a:lnTo>
                <a:lnTo>
                  <a:pt x="430" y="152"/>
                </a:lnTo>
                <a:lnTo>
                  <a:pt x="430" y="126"/>
                </a:lnTo>
                <a:lnTo>
                  <a:pt x="0" y="126"/>
                </a:lnTo>
                <a:lnTo>
                  <a:pt x="0" y="184"/>
                </a:lnTo>
                <a:lnTo>
                  <a:pt x="28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0" name="Google Shape;1070;p37"/>
          <p:cNvSpPr/>
          <p:nvPr/>
        </p:nvSpPr>
        <p:spPr>
          <a:xfrm>
            <a:off x="1353172" y="3199540"/>
            <a:ext cx="234761" cy="203459"/>
          </a:xfrm>
          <a:custGeom>
            <a:rect b="b" l="l" r="r" t="t"/>
            <a:pathLst>
              <a:path extrusionOk="0" h="463" w="540">
                <a:moveTo>
                  <a:pt x="435" y="47"/>
                </a:moveTo>
                <a:lnTo>
                  <a:pt x="98" y="47"/>
                </a:lnTo>
                <a:lnTo>
                  <a:pt x="52" y="297"/>
                </a:lnTo>
                <a:lnTo>
                  <a:pt x="489" y="297"/>
                </a:lnTo>
                <a:lnTo>
                  <a:pt x="435" y="47"/>
                </a:lnTo>
                <a:close/>
                <a:moveTo>
                  <a:pt x="129" y="74"/>
                </a:moveTo>
                <a:lnTo>
                  <a:pt x="128" y="83"/>
                </a:lnTo>
                <a:lnTo>
                  <a:pt x="127" y="91"/>
                </a:lnTo>
                <a:lnTo>
                  <a:pt x="125" y="101"/>
                </a:lnTo>
                <a:lnTo>
                  <a:pt x="124" y="110"/>
                </a:lnTo>
                <a:lnTo>
                  <a:pt x="122" y="119"/>
                </a:lnTo>
                <a:lnTo>
                  <a:pt x="120" y="129"/>
                </a:lnTo>
                <a:lnTo>
                  <a:pt x="119" y="138"/>
                </a:lnTo>
                <a:lnTo>
                  <a:pt x="118" y="149"/>
                </a:lnTo>
                <a:lnTo>
                  <a:pt x="128" y="149"/>
                </a:lnTo>
                <a:lnTo>
                  <a:pt x="140" y="149"/>
                </a:lnTo>
                <a:lnTo>
                  <a:pt x="151" y="149"/>
                </a:lnTo>
                <a:lnTo>
                  <a:pt x="162" y="149"/>
                </a:lnTo>
                <a:lnTo>
                  <a:pt x="173" y="149"/>
                </a:lnTo>
                <a:lnTo>
                  <a:pt x="185" y="149"/>
                </a:lnTo>
                <a:lnTo>
                  <a:pt x="196" y="149"/>
                </a:lnTo>
                <a:lnTo>
                  <a:pt x="207" y="149"/>
                </a:lnTo>
                <a:lnTo>
                  <a:pt x="208" y="138"/>
                </a:lnTo>
                <a:lnTo>
                  <a:pt x="208" y="129"/>
                </a:lnTo>
                <a:lnTo>
                  <a:pt x="209" y="119"/>
                </a:lnTo>
                <a:lnTo>
                  <a:pt x="209" y="110"/>
                </a:lnTo>
                <a:lnTo>
                  <a:pt x="210" y="101"/>
                </a:lnTo>
                <a:lnTo>
                  <a:pt x="210" y="91"/>
                </a:lnTo>
                <a:lnTo>
                  <a:pt x="212" y="83"/>
                </a:lnTo>
                <a:lnTo>
                  <a:pt x="212" y="74"/>
                </a:lnTo>
                <a:lnTo>
                  <a:pt x="201" y="74"/>
                </a:lnTo>
                <a:lnTo>
                  <a:pt x="190" y="74"/>
                </a:lnTo>
                <a:lnTo>
                  <a:pt x="181" y="74"/>
                </a:lnTo>
                <a:lnTo>
                  <a:pt x="171" y="74"/>
                </a:lnTo>
                <a:lnTo>
                  <a:pt x="160" y="74"/>
                </a:lnTo>
                <a:lnTo>
                  <a:pt x="149" y="74"/>
                </a:lnTo>
                <a:lnTo>
                  <a:pt x="140" y="74"/>
                </a:lnTo>
                <a:lnTo>
                  <a:pt x="129" y="74"/>
                </a:lnTo>
                <a:lnTo>
                  <a:pt x="129" y="74"/>
                </a:lnTo>
                <a:close/>
                <a:moveTo>
                  <a:pt x="228" y="74"/>
                </a:moveTo>
                <a:lnTo>
                  <a:pt x="227" y="83"/>
                </a:lnTo>
                <a:lnTo>
                  <a:pt x="227" y="91"/>
                </a:lnTo>
                <a:lnTo>
                  <a:pt x="227" y="101"/>
                </a:lnTo>
                <a:lnTo>
                  <a:pt x="226" y="110"/>
                </a:lnTo>
                <a:lnTo>
                  <a:pt x="226" y="119"/>
                </a:lnTo>
                <a:lnTo>
                  <a:pt x="226" y="129"/>
                </a:lnTo>
                <a:lnTo>
                  <a:pt x="225" y="138"/>
                </a:lnTo>
                <a:lnTo>
                  <a:pt x="225" y="149"/>
                </a:lnTo>
                <a:lnTo>
                  <a:pt x="235" y="149"/>
                </a:lnTo>
                <a:lnTo>
                  <a:pt x="247" y="149"/>
                </a:lnTo>
                <a:lnTo>
                  <a:pt x="257" y="149"/>
                </a:lnTo>
                <a:lnTo>
                  <a:pt x="269" y="149"/>
                </a:lnTo>
                <a:lnTo>
                  <a:pt x="281" y="149"/>
                </a:lnTo>
                <a:lnTo>
                  <a:pt x="291" y="149"/>
                </a:lnTo>
                <a:lnTo>
                  <a:pt x="303" y="149"/>
                </a:lnTo>
                <a:lnTo>
                  <a:pt x="314" y="149"/>
                </a:lnTo>
                <a:lnTo>
                  <a:pt x="314" y="138"/>
                </a:lnTo>
                <a:lnTo>
                  <a:pt x="313" y="129"/>
                </a:lnTo>
                <a:lnTo>
                  <a:pt x="313" y="119"/>
                </a:lnTo>
                <a:lnTo>
                  <a:pt x="311" y="110"/>
                </a:lnTo>
                <a:lnTo>
                  <a:pt x="311" y="101"/>
                </a:lnTo>
                <a:lnTo>
                  <a:pt x="311" y="91"/>
                </a:lnTo>
                <a:lnTo>
                  <a:pt x="310" y="83"/>
                </a:lnTo>
                <a:lnTo>
                  <a:pt x="310" y="74"/>
                </a:lnTo>
                <a:lnTo>
                  <a:pt x="300" y="74"/>
                </a:lnTo>
                <a:lnTo>
                  <a:pt x="289" y="74"/>
                </a:lnTo>
                <a:lnTo>
                  <a:pt x="279" y="74"/>
                </a:lnTo>
                <a:lnTo>
                  <a:pt x="269" y="74"/>
                </a:lnTo>
                <a:lnTo>
                  <a:pt x="259" y="74"/>
                </a:lnTo>
                <a:lnTo>
                  <a:pt x="248" y="74"/>
                </a:lnTo>
                <a:lnTo>
                  <a:pt x="237" y="74"/>
                </a:lnTo>
                <a:lnTo>
                  <a:pt x="228" y="74"/>
                </a:lnTo>
                <a:lnTo>
                  <a:pt x="228" y="74"/>
                </a:lnTo>
                <a:close/>
                <a:moveTo>
                  <a:pt x="114" y="171"/>
                </a:moveTo>
                <a:lnTo>
                  <a:pt x="112" y="182"/>
                </a:lnTo>
                <a:lnTo>
                  <a:pt x="111" y="193"/>
                </a:lnTo>
                <a:lnTo>
                  <a:pt x="108" y="204"/>
                </a:lnTo>
                <a:lnTo>
                  <a:pt x="106" y="216"/>
                </a:lnTo>
                <a:lnTo>
                  <a:pt x="105" y="227"/>
                </a:lnTo>
                <a:lnTo>
                  <a:pt x="102" y="240"/>
                </a:lnTo>
                <a:lnTo>
                  <a:pt x="100" y="252"/>
                </a:lnTo>
                <a:lnTo>
                  <a:pt x="99" y="265"/>
                </a:lnTo>
                <a:lnTo>
                  <a:pt x="111" y="265"/>
                </a:lnTo>
                <a:lnTo>
                  <a:pt x="124" y="265"/>
                </a:lnTo>
                <a:lnTo>
                  <a:pt x="136" y="265"/>
                </a:lnTo>
                <a:lnTo>
                  <a:pt x="149" y="265"/>
                </a:lnTo>
                <a:lnTo>
                  <a:pt x="162" y="265"/>
                </a:lnTo>
                <a:lnTo>
                  <a:pt x="174" y="265"/>
                </a:lnTo>
                <a:lnTo>
                  <a:pt x="187" y="265"/>
                </a:lnTo>
                <a:lnTo>
                  <a:pt x="200" y="265"/>
                </a:lnTo>
                <a:lnTo>
                  <a:pt x="201" y="252"/>
                </a:lnTo>
                <a:lnTo>
                  <a:pt x="201" y="240"/>
                </a:lnTo>
                <a:lnTo>
                  <a:pt x="202" y="227"/>
                </a:lnTo>
                <a:lnTo>
                  <a:pt x="203" y="216"/>
                </a:lnTo>
                <a:lnTo>
                  <a:pt x="203" y="204"/>
                </a:lnTo>
                <a:lnTo>
                  <a:pt x="205" y="193"/>
                </a:lnTo>
                <a:lnTo>
                  <a:pt x="205" y="182"/>
                </a:lnTo>
                <a:lnTo>
                  <a:pt x="206" y="171"/>
                </a:lnTo>
                <a:lnTo>
                  <a:pt x="194" y="171"/>
                </a:lnTo>
                <a:lnTo>
                  <a:pt x="182" y="171"/>
                </a:lnTo>
                <a:lnTo>
                  <a:pt x="172" y="171"/>
                </a:lnTo>
                <a:lnTo>
                  <a:pt x="160" y="171"/>
                </a:lnTo>
                <a:lnTo>
                  <a:pt x="148" y="171"/>
                </a:lnTo>
                <a:lnTo>
                  <a:pt x="136" y="171"/>
                </a:lnTo>
                <a:lnTo>
                  <a:pt x="125" y="171"/>
                </a:lnTo>
                <a:lnTo>
                  <a:pt x="114" y="171"/>
                </a:lnTo>
                <a:lnTo>
                  <a:pt x="114" y="171"/>
                </a:lnTo>
                <a:close/>
                <a:moveTo>
                  <a:pt x="223" y="171"/>
                </a:moveTo>
                <a:lnTo>
                  <a:pt x="223" y="182"/>
                </a:lnTo>
                <a:lnTo>
                  <a:pt x="222" y="193"/>
                </a:lnTo>
                <a:lnTo>
                  <a:pt x="222" y="204"/>
                </a:lnTo>
                <a:lnTo>
                  <a:pt x="221" y="216"/>
                </a:lnTo>
                <a:lnTo>
                  <a:pt x="221" y="227"/>
                </a:lnTo>
                <a:lnTo>
                  <a:pt x="221" y="240"/>
                </a:lnTo>
                <a:lnTo>
                  <a:pt x="220" y="252"/>
                </a:lnTo>
                <a:lnTo>
                  <a:pt x="220" y="265"/>
                </a:lnTo>
                <a:lnTo>
                  <a:pt x="232" y="265"/>
                </a:lnTo>
                <a:lnTo>
                  <a:pt x="244" y="265"/>
                </a:lnTo>
                <a:lnTo>
                  <a:pt x="257" y="265"/>
                </a:lnTo>
                <a:lnTo>
                  <a:pt x="270" y="265"/>
                </a:lnTo>
                <a:lnTo>
                  <a:pt x="283" y="265"/>
                </a:lnTo>
                <a:lnTo>
                  <a:pt x="295" y="265"/>
                </a:lnTo>
                <a:lnTo>
                  <a:pt x="308" y="265"/>
                </a:lnTo>
                <a:lnTo>
                  <a:pt x="321" y="265"/>
                </a:lnTo>
                <a:lnTo>
                  <a:pt x="320" y="252"/>
                </a:lnTo>
                <a:lnTo>
                  <a:pt x="320" y="240"/>
                </a:lnTo>
                <a:lnTo>
                  <a:pt x="318" y="227"/>
                </a:lnTo>
                <a:lnTo>
                  <a:pt x="317" y="216"/>
                </a:lnTo>
                <a:lnTo>
                  <a:pt x="317" y="204"/>
                </a:lnTo>
                <a:lnTo>
                  <a:pt x="316" y="193"/>
                </a:lnTo>
                <a:lnTo>
                  <a:pt x="316" y="182"/>
                </a:lnTo>
                <a:lnTo>
                  <a:pt x="315" y="171"/>
                </a:lnTo>
                <a:lnTo>
                  <a:pt x="304" y="171"/>
                </a:lnTo>
                <a:lnTo>
                  <a:pt x="293" y="171"/>
                </a:lnTo>
                <a:lnTo>
                  <a:pt x="281" y="171"/>
                </a:lnTo>
                <a:lnTo>
                  <a:pt x="269" y="171"/>
                </a:lnTo>
                <a:lnTo>
                  <a:pt x="257" y="171"/>
                </a:lnTo>
                <a:lnTo>
                  <a:pt x="247" y="171"/>
                </a:lnTo>
                <a:lnTo>
                  <a:pt x="235" y="171"/>
                </a:lnTo>
                <a:lnTo>
                  <a:pt x="223" y="171"/>
                </a:lnTo>
                <a:lnTo>
                  <a:pt x="223" y="171"/>
                </a:lnTo>
                <a:close/>
                <a:moveTo>
                  <a:pt x="333" y="171"/>
                </a:moveTo>
                <a:lnTo>
                  <a:pt x="334" y="182"/>
                </a:lnTo>
                <a:lnTo>
                  <a:pt x="335" y="193"/>
                </a:lnTo>
                <a:lnTo>
                  <a:pt x="336" y="204"/>
                </a:lnTo>
                <a:lnTo>
                  <a:pt x="336" y="216"/>
                </a:lnTo>
                <a:lnTo>
                  <a:pt x="337" y="227"/>
                </a:lnTo>
                <a:lnTo>
                  <a:pt x="338" y="240"/>
                </a:lnTo>
                <a:lnTo>
                  <a:pt x="340" y="252"/>
                </a:lnTo>
                <a:lnTo>
                  <a:pt x="340" y="265"/>
                </a:lnTo>
                <a:lnTo>
                  <a:pt x="352" y="265"/>
                </a:lnTo>
                <a:lnTo>
                  <a:pt x="365" y="265"/>
                </a:lnTo>
                <a:lnTo>
                  <a:pt x="378" y="265"/>
                </a:lnTo>
                <a:lnTo>
                  <a:pt x="391" y="265"/>
                </a:lnTo>
                <a:lnTo>
                  <a:pt x="403" y="265"/>
                </a:lnTo>
                <a:lnTo>
                  <a:pt x="416" y="265"/>
                </a:lnTo>
                <a:lnTo>
                  <a:pt x="429" y="265"/>
                </a:lnTo>
                <a:lnTo>
                  <a:pt x="442" y="265"/>
                </a:lnTo>
                <a:lnTo>
                  <a:pt x="439" y="252"/>
                </a:lnTo>
                <a:lnTo>
                  <a:pt x="437" y="240"/>
                </a:lnTo>
                <a:lnTo>
                  <a:pt x="435" y="227"/>
                </a:lnTo>
                <a:lnTo>
                  <a:pt x="432" y="216"/>
                </a:lnTo>
                <a:lnTo>
                  <a:pt x="431" y="204"/>
                </a:lnTo>
                <a:lnTo>
                  <a:pt x="429" y="193"/>
                </a:lnTo>
                <a:lnTo>
                  <a:pt x="426" y="182"/>
                </a:lnTo>
                <a:lnTo>
                  <a:pt x="425" y="171"/>
                </a:lnTo>
                <a:lnTo>
                  <a:pt x="413" y="171"/>
                </a:lnTo>
                <a:lnTo>
                  <a:pt x="402" y="171"/>
                </a:lnTo>
                <a:lnTo>
                  <a:pt x="390" y="171"/>
                </a:lnTo>
                <a:lnTo>
                  <a:pt x="379" y="171"/>
                </a:lnTo>
                <a:lnTo>
                  <a:pt x="368" y="171"/>
                </a:lnTo>
                <a:lnTo>
                  <a:pt x="356" y="171"/>
                </a:lnTo>
                <a:lnTo>
                  <a:pt x="344" y="171"/>
                </a:lnTo>
                <a:lnTo>
                  <a:pt x="333" y="171"/>
                </a:lnTo>
                <a:lnTo>
                  <a:pt x="333" y="171"/>
                </a:lnTo>
                <a:close/>
                <a:moveTo>
                  <a:pt x="325" y="74"/>
                </a:moveTo>
                <a:lnTo>
                  <a:pt x="327" y="83"/>
                </a:lnTo>
                <a:lnTo>
                  <a:pt x="327" y="91"/>
                </a:lnTo>
                <a:lnTo>
                  <a:pt x="328" y="101"/>
                </a:lnTo>
                <a:lnTo>
                  <a:pt x="328" y="110"/>
                </a:lnTo>
                <a:lnTo>
                  <a:pt x="329" y="119"/>
                </a:lnTo>
                <a:lnTo>
                  <a:pt x="330" y="129"/>
                </a:lnTo>
                <a:lnTo>
                  <a:pt x="330" y="138"/>
                </a:lnTo>
                <a:lnTo>
                  <a:pt x="331" y="149"/>
                </a:lnTo>
                <a:lnTo>
                  <a:pt x="343" y="149"/>
                </a:lnTo>
                <a:lnTo>
                  <a:pt x="354" y="149"/>
                </a:lnTo>
                <a:lnTo>
                  <a:pt x="365" y="149"/>
                </a:lnTo>
                <a:lnTo>
                  <a:pt x="376" y="149"/>
                </a:lnTo>
                <a:lnTo>
                  <a:pt x="388" y="149"/>
                </a:lnTo>
                <a:lnTo>
                  <a:pt x="398" y="149"/>
                </a:lnTo>
                <a:lnTo>
                  <a:pt x="410" y="149"/>
                </a:lnTo>
                <a:lnTo>
                  <a:pt x="421" y="149"/>
                </a:lnTo>
                <a:lnTo>
                  <a:pt x="419" y="138"/>
                </a:lnTo>
                <a:lnTo>
                  <a:pt x="417" y="129"/>
                </a:lnTo>
                <a:lnTo>
                  <a:pt x="416" y="119"/>
                </a:lnTo>
                <a:lnTo>
                  <a:pt x="415" y="110"/>
                </a:lnTo>
                <a:lnTo>
                  <a:pt x="412" y="101"/>
                </a:lnTo>
                <a:lnTo>
                  <a:pt x="411" y="91"/>
                </a:lnTo>
                <a:lnTo>
                  <a:pt x="410" y="83"/>
                </a:lnTo>
                <a:lnTo>
                  <a:pt x="408" y="74"/>
                </a:lnTo>
                <a:lnTo>
                  <a:pt x="397" y="74"/>
                </a:lnTo>
                <a:lnTo>
                  <a:pt x="388" y="74"/>
                </a:lnTo>
                <a:lnTo>
                  <a:pt x="377" y="74"/>
                </a:lnTo>
                <a:lnTo>
                  <a:pt x="367" y="74"/>
                </a:lnTo>
                <a:lnTo>
                  <a:pt x="356" y="74"/>
                </a:lnTo>
                <a:lnTo>
                  <a:pt x="347" y="74"/>
                </a:lnTo>
                <a:lnTo>
                  <a:pt x="336" y="74"/>
                </a:lnTo>
                <a:lnTo>
                  <a:pt x="325" y="74"/>
                </a:lnTo>
                <a:lnTo>
                  <a:pt x="325" y="74"/>
                </a:lnTo>
                <a:close/>
                <a:moveTo>
                  <a:pt x="79" y="0"/>
                </a:moveTo>
                <a:lnTo>
                  <a:pt x="453" y="0"/>
                </a:lnTo>
                <a:lnTo>
                  <a:pt x="472" y="0"/>
                </a:lnTo>
                <a:lnTo>
                  <a:pt x="477" y="18"/>
                </a:lnTo>
                <a:lnTo>
                  <a:pt x="540" y="315"/>
                </a:lnTo>
                <a:lnTo>
                  <a:pt x="517" y="381"/>
                </a:lnTo>
                <a:lnTo>
                  <a:pt x="318" y="381"/>
                </a:lnTo>
                <a:lnTo>
                  <a:pt x="318" y="426"/>
                </a:lnTo>
                <a:lnTo>
                  <a:pt x="383" y="426"/>
                </a:lnTo>
                <a:lnTo>
                  <a:pt x="383" y="463"/>
                </a:lnTo>
                <a:lnTo>
                  <a:pt x="156" y="463"/>
                </a:lnTo>
                <a:lnTo>
                  <a:pt x="156" y="426"/>
                </a:lnTo>
                <a:lnTo>
                  <a:pt x="222" y="426"/>
                </a:lnTo>
                <a:lnTo>
                  <a:pt x="222" y="381"/>
                </a:lnTo>
                <a:lnTo>
                  <a:pt x="24" y="381"/>
                </a:lnTo>
                <a:lnTo>
                  <a:pt x="0" y="317"/>
                </a:lnTo>
                <a:lnTo>
                  <a:pt x="55" y="18"/>
                </a:lnTo>
                <a:lnTo>
                  <a:pt x="59" y="0"/>
                </a:lnTo>
                <a:lnTo>
                  <a:pt x="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1" name="Google Shape;1071;p37"/>
          <p:cNvSpPr/>
          <p:nvPr/>
        </p:nvSpPr>
        <p:spPr>
          <a:xfrm>
            <a:off x="1796608" y="3170846"/>
            <a:ext cx="195634" cy="245194"/>
          </a:xfrm>
          <a:custGeom>
            <a:rect b="b" l="l" r="r" t="t"/>
            <a:pathLst>
              <a:path extrusionOk="0" h="566" w="450">
                <a:moveTo>
                  <a:pt x="220" y="226"/>
                </a:moveTo>
                <a:lnTo>
                  <a:pt x="216" y="226"/>
                </a:lnTo>
                <a:lnTo>
                  <a:pt x="212" y="227"/>
                </a:lnTo>
                <a:lnTo>
                  <a:pt x="207" y="228"/>
                </a:lnTo>
                <a:lnTo>
                  <a:pt x="203" y="230"/>
                </a:lnTo>
                <a:lnTo>
                  <a:pt x="200" y="234"/>
                </a:lnTo>
                <a:lnTo>
                  <a:pt x="198" y="237"/>
                </a:lnTo>
                <a:lnTo>
                  <a:pt x="196" y="242"/>
                </a:lnTo>
                <a:lnTo>
                  <a:pt x="195" y="246"/>
                </a:lnTo>
                <a:lnTo>
                  <a:pt x="195" y="250"/>
                </a:lnTo>
                <a:lnTo>
                  <a:pt x="196" y="255"/>
                </a:lnTo>
                <a:lnTo>
                  <a:pt x="198" y="259"/>
                </a:lnTo>
                <a:lnTo>
                  <a:pt x="200" y="263"/>
                </a:lnTo>
                <a:lnTo>
                  <a:pt x="203" y="267"/>
                </a:lnTo>
                <a:lnTo>
                  <a:pt x="207" y="269"/>
                </a:lnTo>
                <a:lnTo>
                  <a:pt x="212" y="270"/>
                </a:lnTo>
                <a:lnTo>
                  <a:pt x="215" y="271"/>
                </a:lnTo>
                <a:lnTo>
                  <a:pt x="220" y="271"/>
                </a:lnTo>
                <a:lnTo>
                  <a:pt x="225" y="270"/>
                </a:lnTo>
                <a:lnTo>
                  <a:pt x="228" y="269"/>
                </a:lnTo>
                <a:lnTo>
                  <a:pt x="233" y="267"/>
                </a:lnTo>
                <a:lnTo>
                  <a:pt x="235" y="263"/>
                </a:lnTo>
                <a:lnTo>
                  <a:pt x="239" y="260"/>
                </a:lnTo>
                <a:lnTo>
                  <a:pt x="240" y="255"/>
                </a:lnTo>
                <a:lnTo>
                  <a:pt x="241" y="251"/>
                </a:lnTo>
                <a:lnTo>
                  <a:pt x="241" y="247"/>
                </a:lnTo>
                <a:lnTo>
                  <a:pt x="240" y="242"/>
                </a:lnTo>
                <a:lnTo>
                  <a:pt x="239" y="239"/>
                </a:lnTo>
                <a:lnTo>
                  <a:pt x="236" y="234"/>
                </a:lnTo>
                <a:lnTo>
                  <a:pt x="233" y="230"/>
                </a:lnTo>
                <a:lnTo>
                  <a:pt x="229" y="228"/>
                </a:lnTo>
                <a:lnTo>
                  <a:pt x="225" y="227"/>
                </a:lnTo>
                <a:lnTo>
                  <a:pt x="220" y="226"/>
                </a:lnTo>
                <a:close/>
                <a:moveTo>
                  <a:pt x="297" y="84"/>
                </a:moveTo>
                <a:lnTo>
                  <a:pt x="321" y="146"/>
                </a:lnTo>
                <a:lnTo>
                  <a:pt x="330" y="147"/>
                </a:lnTo>
                <a:lnTo>
                  <a:pt x="340" y="149"/>
                </a:lnTo>
                <a:lnTo>
                  <a:pt x="348" y="153"/>
                </a:lnTo>
                <a:lnTo>
                  <a:pt x="356" y="158"/>
                </a:lnTo>
                <a:lnTo>
                  <a:pt x="363" y="162"/>
                </a:lnTo>
                <a:lnTo>
                  <a:pt x="370" y="168"/>
                </a:lnTo>
                <a:lnTo>
                  <a:pt x="376" y="175"/>
                </a:lnTo>
                <a:lnTo>
                  <a:pt x="382" y="182"/>
                </a:lnTo>
                <a:lnTo>
                  <a:pt x="386" y="192"/>
                </a:lnTo>
                <a:lnTo>
                  <a:pt x="390" y="200"/>
                </a:lnTo>
                <a:lnTo>
                  <a:pt x="394" y="210"/>
                </a:lnTo>
                <a:lnTo>
                  <a:pt x="396" y="221"/>
                </a:lnTo>
                <a:lnTo>
                  <a:pt x="398" y="232"/>
                </a:lnTo>
                <a:lnTo>
                  <a:pt x="399" y="243"/>
                </a:lnTo>
                <a:lnTo>
                  <a:pt x="399" y="256"/>
                </a:lnTo>
                <a:lnTo>
                  <a:pt x="398" y="269"/>
                </a:lnTo>
                <a:lnTo>
                  <a:pt x="401" y="270"/>
                </a:lnTo>
                <a:lnTo>
                  <a:pt x="404" y="271"/>
                </a:lnTo>
                <a:lnTo>
                  <a:pt x="410" y="251"/>
                </a:lnTo>
                <a:lnTo>
                  <a:pt x="412" y="233"/>
                </a:lnTo>
                <a:lnTo>
                  <a:pt x="412" y="215"/>
                </a:lnTo>
                <a:lnTo>
                  <a:pt x="411" y="197"/>
                </a:lnTo>
                <a:lnTo>
                  <a:pt x="408" y="181"/>
                </a:lnTo>
                <a:lnTo>
                  <a:pt x="403" y="166"/>
                </a:lnTo>
                <a:lnTo>
                  <a:pt x="397" y="152"/>
                </a:lnTo>
                <a:lnTo>
                  <a:pt x="389" y="138"/>
                </a:lnTo>
                <a:lnTo>
                  <a:pt x="379" y="126"/>
                </a:lnTo>
                <a:lnTo>
                  <a:pt x="370" y="115"/>
                </a:lnTo>
                <a:lnTo>
                  <a:pt x="359" y="106"/>
                </a:lnTo>
                <a:lnTo>
                  <a:pt x="348" y="98"/>
                </a:lnTo>
                <a:lnTo>
                  <a:pt x="335" y="92"/>
                </a:lnTo>
                <a:lnTo>
                  <a:pt x="323" y="87"/>
                </a:lnTo>
                <a:lnTo>
                  <a:pt x="310" y="85"/>
                </a:lnTo>
                <a:lnTo>
                  <a:pt x="297" y="84"/>
                </a:lnTo>
                <a:lnTo>
                  <a:pt x="297" y="84"/>
                </a:lnTo>
                <a:close/>
                <a:moveTo>
                  <a:pt x="34" y="263"/>
                </a:moveTo>
                <a:lnTo>
                  <a:pt x="77" y="212"/>
                </a:lnTo>
                <a:lnTo>
                  <a:pt x="73" y="203"/>
                </a:lnTo>
                <a:lnTo>
                  <a:pt x="71" y="194"/>
                </a:lnTo>
                <a:lnTo>
                  <a:pt x="70" y="185"/>
                </a:lnTo>
                <a:lnTo>
                  <a:pt x="70" y="176"/>
                </a:lnTo>
                <a:lnTo>
                  <a:pt x="70" y="167"/>
                </a:lnTo>
                <a:lnTo>
                  <a:pt x="72" y="158"/>
                </a:lnTo>
                <a:lnTo>
                  <a:pt x="74" y="149"/>
                </a:lnTo>
                <a:lnTo>
                  <a:pt x="78" y="140"/>
                </a:lnTo>
                <a:lnTo>
                  <a:pt x="82" y="132"/>
                </a:lnTo>
                <a:lnTo>
                  <a:pt x="88" y="124"/>
                </a:lnTo>
                <a:lnTo>
                  <a:pt x="95" y="116"/>
                </a:lnTo>
                <a:lnTo>
                  <a:pt x="104" y="108"/>
                </a:lnTo>
                <a:lnTo>
                  <a:pt x="112" y="101"/>
                </a:lnTo>
                <a:lnTo>
                  <a:pt x="122" y="94"/>
                </a:lnTo>
                <a:lnTo>
                  <a:pt x="133" y="88"/>
                </a:lnTo>
                <a:lnTo>
                  <a:pt x="145" y="82"/>
                </a:lnTo>
                <a:lnTo>
                  <a:pt x="145" y="79"/>
                </a:lnTo>
                <a:lnTo>
                  <a:pt x="144" y="75"/>
                </a:lnTo>
                <a:lnTo>
                  <a:pt x="125" y="81"/>
                </a:lnTo>
                <a:lnTo>
                  <a:pt x="107" y="88"/>
                </a:lnTo>
                <a:lnTo>
                  <a:pt x="91" y="97"/>
                </a:lnTo>
                <a:lnTo>
                  <a:pt x="77" y="107"/>
                </a:lnTo>
                <a:lnTo>
                  <a:pt x="64" y="118"/>
                </a:lnTo>
                <a:lnTo>
                  <a:pt x="52" y="131"/>
                </a:lnTo>
                <a:lnTo>
                  <a:pt x="43" y="143"/>
                </a:lnTo>
                <a:lnTo>
                  <a:pt x="36" y="156"/>
                </a:lnTo>
                <a:lnTo>
                  <a:pt x="30" y="170"/>
                </a:lnTo>
                <a:lnTo>
                  <a:pt x="25" y="185"/>
                </a:lnTo>
                <a:lnTo>
                  <a:pt x="23" y="199"/>
                </a:lnTo>
                <a:lnTo>
                  <a:pt x="21" y="213"/>
                </a:lnTo>
                <a:lnTo>
                  <a:pt x="23" y="227"/>
                </a:lnTo>
                <a:lnTo>
                  <a:pt x="25" y="240"/>
                </a:lnTo>
                <a:lnTo>
                  <a:pt x="28" y="251"/>
                </a:lnTo>
                <a:lnTo>
                  <a:pt x="34" y="263"/>
                </a:lnTo>
                <a:close/>
                <a:moveTo>
                  <a:pt x="239" y="8"/>
                </a:moveTo>
                <a:lnTo>
                  <a:pt x="284" y="166"/>
                </a:lnTo>
                <a:lnTo>
                  <a:pt x="242" y="190"/>
                </a:lnTo>
                <a:lnTo>
                  <a:pt x="240" y="208"/>
                </a:lnTo>
                <a:lnTo>
                  <a:pt x="247" y="213"/>
                </a:lnTo>
                <a:lnTo>
                  <a:pt x="254" y="220"/>
                </a:lnTo>
                <a:lnTo>
                  <a:pt x="257" y="224"/>
                </a:lnTo>
                <a:lnTo>
                  <a:pt x="260" y="230"/>
                </a:lnTo>
                <a:lnTo>
                  <a:pt x="262" y="235"/>
                </a:lnTo>
                <a:lnTo>
                  <a:pt x="263" y="241"/>
                </a:lnTo>
                <a:lnTo>
                  <a:pt x="450" y="344"/>
                </a:lnTo>
                <a:lnTo>
                  <a:pt x="415" y="386"/>
                </a:lnTo>
                <a:lnTo>
                  <a:pt x="256" y="348"/>
                </a:lnTo>
                <a:lnTo>
                  <a:pt x="256" y="298"/>
                </a:lnTo>
                <a:lnTo>
                  <a:pt x="241" y="288"/>
                </a:lnTo>
                <a:lnTo>
                  <a:pt x="239" y="289"/>
                </a:lnTo>
                <a:lnTo>
                  <a:pt x="235" y="291"/>
                </a:lnTo>
                <a:lnTo>
                  <a:pt x="271" y="566"/>
                </a:lnTo>
                <a:lnTo>
                  <a:pt x="158" y="566"/>
                </a:lnTo>
                <a:lnTo>
                  <a:pt x="202" y="291"/>
                </a:lnTo>
                <a:lnTo>
                  <a:pt x="19" y="402"/>
                </a:lnTo>
                <a:lnTo>
                  <a:pt x="0" y="350"/>
                </a:lnTo>
                <a:lnTo>
                  <a:pt x="113" y="232"/>
                </a:lnTo>
                <a:lnTo>
                  <a:pt x="155" y="257"/>
                </a:lnTo>
                <a:lnTo>
                  <a:pt x="172" y="249"/>
                </a:lnTo>
                <a:lnTo>
                  <a:pt x="172" y="247"/>
                </a:lnTo>
                <a:lnTo>
                  <a:pt x="172" y="243"/>
                </a:lnTo>
                <a:lnTo>
                  <a:pt x="174" y="235"/>
                </a:lnTo>
                <a:lnTo>
                  <a:pt x="178" y="227"/>
                </a:lnTo>
                <a:lnTo>
                  <a:pt x="182" y="220"/>
                </a:lnTo>
                <a:lnTo>
                  <a:pt x="188" y="213"/>
                </a:lnTo>
                <a:lnTo>
                  <a:pt x="185" y="0"/>
                </a:lnTo>
                <a:lnTo>
                  <a:pt x="239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2" name="Google Shape;1072;p37"/>
          <p:cNvSpPr/>
          <p:nvPr/>
        </p:nvSpPr>
        <p:spPr>
          <a:xfrm>
            <a:off x="4316373" y="3196931"/>
            <a:ext cx="156507" cy="242587"/>
          </a:xfrm>
          <a:custGeom>
            <a:rect b="b" l="l" r="r" t="t"/>
            <a:pathLst>
              <a:path extrusionOk="0" h="561" w="358">
                <a:moveTo>
                  <a:pt x="108" y="443"/>
                </a:moveTo>
                <a:lnTo>
                  <a:pt x="174" y="417"/>
                </a:lnTo>
                <a:lnTo>
                  <a:pt x="108" y="417"/>
                </a:lnTo>
                <a:lnTo>
                  <a:pt x="108" y="443"/>
                </a:lnTo>
                <a:close/>
                <a:moveTo>
                  <a:pt x="108" y="482"/>
                </a:moveTo>
                <a:lnTo>
                  <a:pt x="245" y="426"/>
                </a:lnTo>
                <a:lnTo>
                  <a:pt x="245" y="417"/>
                </a:lnTo>
                <a:lnTo>
                  <a:pt x="203" y="417"/>
                </a:lnTo>
                <a:lnTo>
                  <a:pt x="108" y="455"/>
                </a:lnTo>
                <a:lnTo>
                  <a:pt x="108" y="482"/>
                </a:lnTo>
                <a:close/>
                <a:moveTo>
                  <a:pt x="245" y="475"/>
                </a:moveTo>
                <a:lnTo>
                  <a:pt x="204" y="491"/>
                </a:lnTo>
                <a:lnTo>
                  <a:pt x="245" y="491"/>
                </a:lnTo>
                <a:lnTo>
                  <a:pt x="245" y="475"/>
                </a:lnTo>
                <a:close/>
                <a:moveTo>
                  <a:pt x="175" y="491"/>
                </a:moveTo>
                <a:lnTo>
                  <a:pt x="245" y="463"/>
                </a:lnTo>
                <a:lnTo>
                  <a:pt x="245" y="438"/>
                </a:lnTo>
                <a:lnTo>
                  <a:pt x="113" y="491"/>
                </a:lnTo>
                <a:lnTo>
                  <a:pt x="175" y="491"/>
                </a:lnTo>
                <a:close/>
                <a:moveTo>
                  <a:pt x="75" y="243"/>
                </a:moveTo>
                <a:lnTo>
                  <a:pt x="283" y="243"/>
                </a:lnTo>
                <a:lnTo>
                  <a:pt x="289" y="234"/>
                </a:lnTo>
                <a:lnTo>
                  <a:pt x="295" y="223"/>
                </a:lnTo>
                <a:lnTo>
                  <a:pt x="302" y="207"/>
                </a:lnTo>
                <a:lnTo>
                  <a:pt x="308" y="190"/>
                </a:lnTo>
                <a:lnTo>
                  <a:pt x="311" y="172"/>
                </a:lnTo>
                <a:lnTo>
                  <a:pt x="315" y="152"/>
                </a:lnTo>
                <a:lnTo>
                  <a:pt x="315" y="71"/>
                </a:lnTo>
                <a:lnTo>
                  <a:pt x="42" y="71"/>
                </a:lnTo>
                <a:lnTo>
                  <a:pt x="42" y="152"/>
                </a:lnTo>
                <a:lnTo>
                  <a:pt x="46" y="173"/>
                </a:lnTo>
                <a:lnTo>
                  <a:pt x="51" y="190"/>
                </a:lnTo>
                <a:lnTo>
                  <a:pt x="56" y="208"/>
                </a:lnTo>
                <a:lnTo>
                  <a:pt x="64" y="223"/>
                </a:lnTo>
                <a:lnTo>
                  <a:pt x="69" y="234"/>
                </a:lnTo>
                <a:lnTo>
                  <a:pt x="75" y="243"/>
                </a:lnTo>
                <a:lnTo>
                  <a:pt x="75" y="243"/>
                </a:lnTo>
                <a:close/>
                <a:moveTo>
                  <a:pt x="5" y="243"/>
                </a:moveTo>
                <a:lnTo>
                  <a:pt x="26" y="243"/>
                </a:lnTo>
                <a:lnTo>
                  <a:pt x="25" y="243"/>
                </a:lnTo>
                <a:lnTo>
                  <a:pt x="17" y="225"/>
                </a:lnTo>
                <a:lnTo>
                  <a:pt x="8" y="203"/>
                </a:lnTo>
                <a:lnTo>
                  <a:pt x="6" y="192"/>
                </a:lnTo>
                <a:lnTo>
                  <a:pt x="4" y="180"/>
                </a:lnTo>
                <a:lnTo>
                  <a:pt x="1" y="167"/>
                </a:lnTo>
                <a:lnTo>
                  <a:pt x="0" y="154"/>
                </a:lnTo>
                <a:lnTo>
                  <a:pt x="0" y="153"/>
                </a:lnTo>
                <a:lnTo>
                  <a:pt x="0" y="48"/>
                </a:lnTo>
                <a:lnTo>
                  <a:pt x="0" y="27"/>
                </a:lnTo>
                <a:lnTo>
                  <a:pt x="21" y="27"/>
                </a:lnTo>
                <a:lnTo>
                  <a:pt x="34" y="27"/>
                </a:lnTo>
                <a:lnTo>
                  <a:pt x="34" y="6"/>
                </a:lnTo>
                <a:lnTo>
                  <a:pt x="40" y="4"/>
                </a:lnTo>
                <a:lnTo>
                  <a:pt x="46" y="1"/>
                </a:lnTo>
                <a:lnTo>
                  <a:pt x="52" y="0"/>
                </a:lnTo>
                <a:lnTo>
                  <a:pt x="58" y="0"/>
                </a:lnTo>
                <a:lnTo>
                  <a:pt x="64" y="0"/>
                </a:lnTo>
                <a:lnTo>
                  <a:pt x="69" y="1"/>
                </a:lnTo>
                <a:lnTo>
                  <a:pt x="75" y="4"/>
                </a:lnTo>
                <a:lnTo>
                  <a:pt x="80" y="6"/>
                </a:lnTo>
                <a:lnTo>
                  <a:pt x="80" y="27"/>
                </a:lnTo>
                <a:lnTo>
                  <a:pt x="115" y="27"/>
                </a:lnTo>
                <a:lnTo>
                  <a:pt x="115" y="6"/>
                </a:lnTo>
                <a:lnTo>
                  <a:pt x="121" y="4"/>
                </a:lnTo>
                <a:lnTo>
                  <a:pt x="127" y="1"/>
                </a:lnTo>
                <a:lnTo>
                  <a:pt x="133" y="0"/>
                </a:lnTo>
                <a:lnTo>
                  <a:pt x="139" y="0"/>
                </a:lnTo>
                <a:lnTo>
                  <a:pt x="144" y="0"/>
                </a:lnTo>
                <a:lnTo>
                  <a:pt x="150" y="1"/>
                </a:lnTo>
                <a:lnTo>
                  <a:pt x="156" y="4"/>
                </a:lnTo>
                <a:lnTo>
                  <a:pt x="161" y="6"/>
                </a:lnTo>
                <a:lnTo>
                  <a:pt x="161" y="27"/>
                </a:lnTo>
                <a:lnTo>
                  <a:pt x="196" y="27"/>
                </a:lnTo>
                <a:lnTo>
                  <a:pt x="196" y="6"/>
                </a:lnTo>
                <a:lnTo>
                  <a:pt x="202" y="4"/>
                </a:lnTo>
                <a:lnTo>
                  <a:pt x="208" y="1"/>
                </a:lnTo>
                <a:lnTo>
                  <a:pt x="214" y="0"/>
                </a:lnTo>
                <a:lnTo>
                  <a:pt x="220" y="0"/>
                </a:lnTo>
                <a:lnTo>
                  <a:pt x="225" y="0"/>
                </a:lnTo>
                <a:lnTo>
                  <a:pt x="231" y="1"/>
                </a:lnTo>
                <a:lnTo>
                  <a:pt x="237" y="4"/>
                </a:lnTo>
                <a:lnTo>
                  <a:pt x="243" y="6"/>
                </a:lnTo>
                <a:lnTo>
                  <a:pt x="243" y="27"/>
                </a:lnTo>
                <a:lnTo>
                  <a:pt x="277" y="27"/>
                </a:lnTo>
                <a:lnTo>
                  <a:pt x="277" y="6"/>
                </a:lnTo>
                <a:lnTo>
                  <a:pt x="283" y="4"/>
                </a:lnTo>
                <a:lnTo>
                  <a:pt x="289" y="1"/>
                </a:lnTo>
                <a:lnTo>
                  <a:pt x="295" y="0"/>
                </a:lnTo>
                <a:lnTo>
                  <a:pt x="301" y="0"/>
                </a:lnTo>
                <a:lnTo>
                  <a:pt x="306" y="0"/>
                </a:lnTo>
                <a:lnTo>
                  <a:pt x="312" y="1"/>
                </a:lnTo>
                <a:lnTo>
                  <a:pt x="318" y="4"/>
                </a:lnTo>
                <a:lnTo>
                  <a:pt x="324" y="6"/>
                </a:lnTo>
                <a:lnTo>
                  <a:pt x="324" y="27"/>
                </a:lnTo>
                <a:lnTo>
                  <a:pt x="336" y="27"/>
                </a:lnTo>
                <a:lnTo>
                  <a:pt x="358" y="27"/>
                </a:lnTo>
                <a:lnTo>
                  <a:pt x="358" y="48"/>
                </a:lnTo>
                <a:lnTo>
                  <a:pt x="358" y="153"/>
                </a:lnTo>
                <a:lnTo>
                  <a:pt x="358" y="153"/>
                </a:lnTo>
                <a:lnTo>
                  <a:pt x="357" y="155"/>
                </a:lnTo>
                <a:lnTo>
                  <a:pt x="353" y="179"/>
                </a:lnTo>
                <a:lnTo>
                  <a:pt x="349" y="201"/>
                </a:lnTo>
                <a:lnTo>
                  <a:pt x="342" y="222"/>
                </a:lnTo>
                <a:lnTo>
                  <a:pt x="333" y="242"/>
                </a:lnTo>
                <a:lnTo>
                  <a:pt x="332" y="243"/>
                </a:lnTo>
                <a:lnTo>
                  <a:pt x="348" y="243"/>
                </a:lnTo>
                <a:lnTo>
                  <a:pt x="348" y="318"/>
                </a:lnTo>
                <a:lnTo>
                  <a:pt x="289" y="392"/>
                </a:lnTo>
                <a:lnTo>
                  <a:pt x="289" y="394"/>
                </a:lnTo>
                <a:lnTo>
                  <a:pt x="289" y="513"/>
                </a:lnTo>
                <a:lnTo>
                  <a:pt x="289" y="534"/>
                </a:lnTo>
                <a:lnTo>
                  <a:pt x="268" y="534"/>
                </a:lnTo>
                <a:lnTo>
                  <a:pt x="216" y="534"/>
                </a:lnTo>
                <a:lnTo>
                  <a:pt x="214" y="540"/>
                </a:lnTo>
                <a:lnTo>
                  <a:pt x="210" y="545"/>
                </a:lnTo>
                <a:lnTo>
                  <a:pt x="207" y="550"/>
                </a:lnTo>
                <a:lnTo>
                  <a:pt x="201" y="554"/>
                </a:lnTo>
                <a:lnTo>
                  <a:pt x="195" y="557"/>
                </a:lnTo>
                <a:lnTo>
                  <a:pt x="189" y="559"/>
                </a:lnTo>
                <a:lnTo>
                  <a:pt x="182" y="561"/>
                </a:lnTo>
                <a:lnTo>
                  <a:pt x="174" y="561"/>
                </a:lnTo>
                <a:lnTo>
                  <a:pt x="167" y="561"/>
                </a:lnTo>
                <a:lnTo>
                  <a:pt x="160" y="559"/>
                </a:lnTo>
                <a:lnTo>
                  <a:pt x="153" y="557"/>
                </a:lnTo>
                <a:lnTo>
                  <a:pt x="147" y="554"/>
                </a:lnTo>
                <a:lnTo>
                  <a:pt x="142" y="550"/>
                </a:lnTo>
                <a:lnTo>
                  <a:pt x="137" y="545"/>
                </a:lnTo>
                <a:lnTo>
                  <a:pt x="135" y="540"/>
                </a:lnTo>
                <a:lnTo>
                  <a:pt x="133" y="534"/>
                </a:lnTo>
                <a:lnTo>
                  <a:pt x="87" y="534"/>
                </a:lnTo>
                <a:lnTo>
                  <a:pt x="66" y="534"/>
                </a:lnTo>
                <a:lnTo>
                  <a:pt x="66" y="513"/>
                </a:lnTo>
                <a:lnTo>
                  <a:pt x="66" y="394"/>
                </a:lnTo>
                <a:lnTo>
                  <a:pt x="5" y="318"/>
                </a:lnTo>
                <a:lnTo>
                  <a:pt x="5" y="2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3" name="Google Shape;1073;p37"/>
          <p:cNvSpPr/>
          <p:nvPr/>
        </p:nvSpPr>
        <p:spPr>
          <a:xfrm>
            <a:off x="3450367" y="3217798"/>
            <a:ext cx="229544" cy="224327"/>
          </a:xfrm>
          <a:custGeom>
            <a:rect b="b" l="l" r="r" t="t"/>
            <a:pathLst>
              <a:path extrusionOk="0" h="518" w="529">
                <a:moveTo>
                  <a:pt x="200" y="518"/>
                </a:moveTo>
                <a:lnTo>
                  <a:pt x="298" y="518"/>
                </a:lnTo>
                <a:lnTo>
                  <a:pt x="298" y="274"/>
                </a:lnTo>
                <a:lnTo>
                  <a:pt x="310" y="269"/>
                </a:lnTo>
                <a:lnTo>
                  <a:pt x="322" y="264"/>
                </a:lnTo>
                <a:lnTo>
                  <a:pt x="332" y="260"/>
                </a:lnTo>
                <a:lnTo>
                  <a:pt x="342" y="253"/>
                </a:lnTo>
                <a:lnTo>
                  <a:pt x="351" y="247"/>
                </a:lnTo>
                <a:lnTo>
                  <a:pt x="359" y="239"/>
                </a:lnTo>
                <a:lnTo>
                  <a:pt x="367" y="232"/>
                </a:lnTo>
                <a:lnTo>
                  <a:pt x="375" y="223"/>
                </a:lnTo>
                <a:lnTo>
                  <a:pt x="382" y="215"/>
                </a:lnTo>
                <a:lnTo>
                  <a:pt x="387" y="206"/>
                </a:lnTo>
                <a:lnTo>
                  <a:pt x="392" y="196"/>
                </a:lnTo>
                <a:lnTo>
                  <a:pt x="397" y="187"/>
                </a:lnTo>
                <a:lnTo>
                  <a:pt x="402" y="178"/>
                </a:lnTo>
                <a:lnTo>
                  <a:pt x="404" y="167"/>
                </a:lnTo>
                <a:lnTo>
                  <a:pt x="407" y="158"/>
                </a:lnTo>
                <a:lnTo>
                  <a:pt x="409" y="147"/>
                </a:lnTo>
                <a:lnTo>
                  <a:pt x="410" y="136"/>
                </a:lnTo>
                <a:lnTo>
                  <a:pt x="411" y="127"/>
                </a:lnTo>
                <a:lnTo>
                  <a:pt x="411" y="116"/>
                </a:lnTo>
                <a:lnTo>
                  <a:pt x="410" y="106"/>
                </a:lnTo>
                <a:lnTo>
                  <a:pt x="409" y="95"/>
                </a:lnTo>
                <a:lnTo>
                  <a:pt x="406" y="86"/>
                </a:lnTo>
                <a:lnTo>
                  <a:pt x="403" y="75"/>
                </a:lnTo>
                <a:lnTo>
                  <a:pt x="399" y="66"/>
                </a:lnTo>
                <a:lnTo>
                  <a:pt x="394" y="57"/>
                </a:lnTo>
                <a:lnTo>
                  <a:pt x="390" y="47"/>
                </a:lnTo>
                <a:lnTo>
                  <a:pt x="384" y="39"/>
                </a:lnTo>
                <a:lnTo>
                  <a:pt x="377" y="31"/>
                </a:lnTo>
                <a:lnTo>
                  <a:pt x="370" y="23"/>
                </a:lnTo>
                <a:lnTo>
                  <a:pt x="362" y="14"/>
                </a:lnTo>
                <a:lnTo>
                  <a:pt x="353" y="7"/>
                </a:lnTo>
                <a:lnTo>
                  <a:pt x="344" y="0"/>
                </a:lnTo>
                <a:lnTo>
                  <a:pt x="317" y="79"/>
                </a:lnTo>
                <a:lnTo>
                  <a:pt x="269" y="8"/>
                </a:lnTo>
                <a:lnTo>
                  <a:pt x="222" y="78"/>
                </a:lnTo>
                <a:lnTo>
                  <a:pt x="196" y="0"/>
                </a:lnTo>
                <a:lnTo>
                  <a:pt x="187" y="7"/>
                </a:lnTo>
                <a:lnTo>
                  <a:pt x="177" y="14"/>
                </a:lnTo>
                <a:lnTo>
                  <a:pt x="169" y="23"/>
                </a:lnTo>
                <a:lnTo>
                  <a:pt x="162" y="31"/>
                </a:lnTo>
                <a:lnTo>
                  <a:pt x="155" y="39"/>
                </a:lnTo>
                <a:lnTo>
                  <a:pt x="149" y="48"/>
                </a:lnTo>
                <a:lnTo>
                  <a:pt x="144" y="57"/>
                </a:lnTo>
                <a:lnTo>
                  <a:pt x="140" y="67"/>
                </a:lnTo>
                <a:lnTo>
                  <a:pt x="136" y="77"/>
                </a:lnTo>
                <a:lnTo>
                  <a:pt x="134" y="86"/>
                </a:lnTo>
                <a:lnTo>
                  <a:pt x="132" y="97"/>
                </a:lnTo>
                <a:lnTo>
                  <a:pt x="130" y="106"/>
                </a:lnTo>
                <a:lnTo>
                  <a:pt x="129" y="116"/>
                </a:lnTo>
                <a:lnTo>
                  <a:pt x="129" y="127"/>
                </a:lnTo>
                <a:lnTo>
                  <a:pt x="130" y="138"/>
                </a:lnTo>
                <a:lnTo>
                  <a:pt x="132" y="147"/>
                </a:lnTo>
                <a:lnTo>
                  <a:pt x="134" y="158"/>
                </a:lnTo>
                <a:lnTo>
                  <a:pt x="136" y="168"/>
                </a:lnTo>
                <a:lnTo>
                  <a:pt x="140" y="178"/>
                </a:lnTo>
                <a:lnTo>
                  <a:pt x="144" y="187"/>
                </a:lnTo>
                <a:lnTo>
                  <a:pt x="149" y="196"/>
                </a:lnTo>
                <a:lnTo>
                  <a:pt x="154" y="206"/>
                </a:lnTo>
                <a:lnTo>
                  <a:pt x="161" y="215"/>
                </a:lnTo>
                <a:lnTo>
                  <a:pt x="167" y="223"/>
                </a:lnTo>
                <a:lnTo>
                  <a:pt x="175" y="232"/>
                </a:lnTo>
                <a:lnTo>
                  <a:pt x="183" y="240"/>
                </a:lnTo>
                <a:lnTo>
                  <a:pt x="191" y="247"/>
                </a:lnTo>
                <a:lnTo>
                  <a:pt x="201" y="253"/>
                </a:lnTo>
                <a:lnTo>
                  <a:pt x="211" y="260"/>
                </a:lnTo>
                <a:lnTo>
                  <a:pt x="222" y="266"/>
                </a:lnTo>
                <a:lnTo>
                  <a:pt x="233" y="270"/>
                </a:lnTo>
                <a:lnTo>
                  <a:pt x="244" y="275"/>
                </a:lnTo>
                <a:lnTo>
                  <a:pt x="244" y="377"/>
                </a:lnTo>
                <a:lnTo>
                  <a:pt x="236" y="364"/>
                </a:lnTo>
                <a:lnTo>
                  <a:pt x="227" y="351"/>
                </a:lnTo>
                <a:lnTo>
                  <a:pt x="216" y="339"/>
                </a:lnTo>
                <a:lnTo>
                  <a:pt x="204" y="329"/>
                </a:lnTo>
                <a:lnTo>
                  <a:pt x="191" y="318"/>
                </a:lnTo>
                <a:lnTo>
                  <a:pt x="179" y="309"/>
                </a:lnTo>
                <a:lnTo>
                  <a:pt x="163" y="301"/>
                </a:lnTo>
                <a:lnTo>
                  <a:pt x="149" y="294"/>
                </a:lnTo>
                <a:lnTo>
                  <a:pt x="133" y="287"/>
                </a:lnTo>
                <a:lnTo>
                  <a:pt x="116" y="282"/>
                </a:lnTo>
                <a:lnTo>
                  <a:pt x="99" y="277"/>
                </a:lnTo>
                <a:lnTo>
                  <a:pt x="81" y="274"/>
                </a:lnTo>
                <a:lnTo>
                  <a:pt x="61" y="273"/>
                </a:lnTo>
                <a:lnTo>
                  <a:pt x="42" y="273"/>
                </a:lnTo>
                <a:lnTo>
                  <a:pt x="22" y="274"/>
                </a:lnTo>
                <a:lnTo>
                  <a:pt x="1" y="276"/>
                </a:lnTo>
                <a:lnTo>
                  <a:pt x="0" y="289"/>
                </a:lnTo>
                <a:lnTo>
                  <a:pt x="0" y="302"/>
                </a:lnTo>
                <a:lnTo>
                  <a:pt x="0" y="314"/>
                </a:lnTo>
                <a:lnTo>
                  <a:pt x="0" y="325"/>
                </a:lnTo>
                <a:lnTo>
                  <a:pt x="2" y="337"/>
                </a:lnTo>
                <a:lnTo>
                  <a:pt x="4" y="348"/>
                </a:lnTo>
                <a:lnTo>
                  <a:pt x="6" y="358"/>
                </a:lnTo>
                <a:lnTo>
                  <a:pt x="9" y="369"/>
                </a:lnTo>
                <a:lnTo>
                  <a:pt x="13" y="378"/>
                </a:lnTo>
                <a:lnTo>
                  <a:pt x="18" y="389"/>
                </a:lnTo>
                <a:lnTo>
                  <a:pt x="22" y="398"/>
                </a:lnTo>
                <a:lnTo>
                  <a:pt x="27" y="406"/>
                </a:lnTo>
                <a:lnTo>
                  <a:pt x="39" y="424"/>
                </a:lnTo>
                <a:lnTo>
                  <a:pt x="52" y="439"/>
                </a:lnTo>
                <a:lnTo>
                  <a:pt x="67" y="453"/>
                </a:lnTo>
                <a:lnTo>
                  <a:pt x="83" y="466"/>
                </a:lnTo>
                <a:lnTo>
                  <a:pt x="100" y="478"/>
                </a:lnTo>
                <a:lnTo>
                  <a:pt x="119" y="489"/>
                </a:lnTo>
                <a:lnTo>
                  <a:pt x="139" y="498"/>
                </a:lnTo>
                <a:lnTo>
                  <a:pt x="159" y="506"/>
                </a:lnTo>
                <a:lnTo>
                  <a:pt x="179" y="512"/>
                </a:lnTo>
                <a:lnTo>
                  <a:pt x="200" y="518"/>
                </a:lnTo>
                <a:close/>
                <a:moveTo>
                  <a:pt x="337" y="518"/>
                </a:moveTo>
                <a:lnTo>
                  <a:pt x="337" y="325"/>
                </a:lnTo>
                <a:lnTo>
                  <a:pt x="346" y="318"/>
                </a:lnTo>
                <a:lnTo>
                  <a:pt x="356" y="312"/>
                </a:lnTo>
                <a:lnTo>
                  <a:pt x="366" y="307"/>
                </a:lnTo>
                <a:lnTo>
                  <a:pt x="376" y="302"/>
                </a:lnTo>
                <a:lnTo>
                  <a:pt x="387" y="297"/>
                </a:lnTo>
                <a:lnTo>
                  <a:pt x="398" y="293"/>
                </a:lnTo>
                <a:lnTo>
                  <a:pt x="410" y="289"/>
                </a:lnTo>
                <a:lnTo>
                  <a:pt x="421" y="285"/>
                </a:lnTo>
                <a:lnTo>
                  <a:pt x="433" y="283"/>
                </a:lnTo>
                <a:lnTo>
                  <a:pt x="446" y="281"/>
                </a:lnTo>
                <a:lnTo>
                  <a:pt x="459" y="280"/>
                </a:lnTo>
                <a:lnTo>
                  <a:pt x="472" y="278"/>
                </a:lnTo>
                <a:lnTo>
                  <a:pt x="486" y="278"/>
                </a:lnTo>
                <a:lnTo>
                  <a:pt x="499" y="280"/>
                </a:lnTo>
                <a:lnTo>
                  <a:pt x="513" y="281"/>
                </a:lnTo>
                <a:lnTo>
                  <a:pt x="528" y="283"/>
                </a:lnTo>
                <a:lnTo>
                  <a:pt x="529" y="302"/>
                </a:lnTo>
                <a:lnTo>
                  <a:pt x="528" y="321"/>
                </a:lnTo>
                <a:lnTo>
                  <a:pt x="526" y="338"/>
                </a:lnTo>
                <a:lnTo>
                  <a:pt x="521" y="357"/>
                </a:lnTo>
                <a:lnTo>
                  <a:pt x="515" y="375"/>
                </a:lnTo>
                <a:lnTo>
                  <a:pt x="507" y="392"/>
                </a:lnTo>
                <a:lnTo>
                  <a:pt x="499" y="409"/>
                </a:lnTo>
                <a:lnTo>
                  <a:pt x="488" y="425"/>
                </a:lnTo>
                <a:lnTo>
                  <a:pt x="477" y="440"/>
                </a:lnTo>
                <a:lnTo>
                  <a:pt x="464" y="455"/>
                </a:lnTo>
                <a:lnTo>
                  <a:pt x="450" y="469"/>
                </a:lnTo>
                <a:lnTo>
                  <a:pt x="434" y="480"/>
                </a:lnTo>
                <a:lnTo>
                  <a:pt x="419" y="492"/>
                </a:lnTo>
                <a:lnTo>
                  <a:pt x="403" y="501"/>
                </a:lnTo>
                <a:lnTo>
                  <a:pt x="385" y="511"/>
                </a:lnTo>
                <a:lnTo>
                  <a:pt x="367" y="518"/>
                </a:lnTo>
                <a:lnTo>
                  <a:pt x="337" y="5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4" name="Google Shape;1074;p37"/>
          <p:cNvSpPr/>
          <p:nvPr/>
        </p:nvSpPr>
        <p:spPr>
          <a:xfrm>
            <a:off x="948861" y="3199540"/>
            <a:ext cx="234761" cy="253021"/>
          </a:xfrm>
          <a:custGeom>
            <a:rect b="b" l="l" r="r" t="t"/>
            <a:pathLst>
              <a:path extrusionOk="0" h="585" w="540">
                <a:moveTo>
                  <a:pt x="377" y="162"/>
                </a:moveTo>
                <a:lnTo>
                  <a:pt x="377" y="241"/>
                </a:lnTo>
                <a:lnTo>
                  <a:pt x="149" y="241"/>
                </a:lnTo>
                <a:lnTo>
                  <a:pt x="149" y="295"/>
                </a:lnTo>
                <a:lnTo>
                  <a:pt x="45" y="295"/>
                </a:lnTo>
                <a:lnTo>
                  <a:pt x="45" y="542"/>
                </a:lnTo>
                <a:lnTo>
                  <a:pt x="0" y="542"/>
                </a:lnTo>
                <a:lnTo>
                  <a:pt x="0" y="585"/>
                </a:lnTo>
                <a:lnTo>
                  <a:pt x="540" y="585"/>
                </a:lnTo>
                <a:lnTo>
                  <a:pt x="540" y="542"/>
                </a:lnTo>
                <a:lnTo>
                  <a:pt x="497" y="542"/>
                </a:lnTo>
                <a:lnTo>
                  <a:pt x="469" y="162"/>
                </a:lnTo>
                <a:lnTo>
                  <a:pt x="377" y="162"/>
                </a:lnTo>
                <a:close/>
                <a:moveTo>
                  <a:pt x="78" y="337"/>
                </a:moveTo>
                <a:lnTo>
                  <a:pt x="133" y="337"/>
                </a:lnTo>
                <a:lnTo>
                  <a:pt x="133" y="417"/>
                </a:lnTo>
                <a:lnTo>
                  <a:pt x="78" y="417"/>
                </a:lnTo>
                <a:lnTo>
                  <a:pt x="78" y="337"/>
                </a:lnTo>
                <a:close/>
                <a:moveTo>
                  <a:pt x="284" y="295"/>
                </a:moveTo>
                <a:lnTo>
                  <a:pt x="340" y="295"/>
                </a:lnTo>
                <a:lnTo>
                  <a:pt x="340" y="373"/>
                </a:lnTo>
                <a:lnTo>
                  <a:pt x="284" y="373"/>
                </a:lnTo>
                <a:lnTo>
                  <a:pt x="284" y="295"/>
                </a:lnTo>
                <a:close/>
                <a:moveTo>
                  <a:pt x="195" y="295"/>
                </a:moveTo>
                <a:lnTo>
                  <a:pt x="250" y="295"/>
                </a:lnTo>
                <a:lnTo>
                  <a:pt x="250" y="373"/>
                </a:lnTo>
                <a:lnTo>
                  <a:pt x="195" y="373"/>
                </a:lnTo>
                <a:lnTo>
                  <a:pt x="195" y="295"/>
                </a:lnTo>
                <a:close/>
                <a:moveTo>
                  <a:pt x="191" y="0"/>
                </a:moveTo>
                <a:lnTo>
                  <a:pt x="199" y="0"/>
                </a:lnTo>
                <a:lnTo>
                  <a:pt x="206" y="1"/>
                </a:lnTo>
                <a:lnTo>
                  <a:pt x="213" y="4"/>
                </a:lnTo>
                <a:lnTo>
                  <a:pt x="220" y="6"/>
                </a:lnTo>
                <a:lnTo>
                  <a:pt x="226" y="10"/>
                </a:lnTo>
                <a:lnTo>
                  <a:pt x="232" y="13"/>
                </a:lnTo>
                <a:lnTo>
                  <a:pt x="237" y="18"/>
                </a:lnTo>
                <a:lnTo>
                  <a:pt x="242" y="22"/>
                </a:lnTo>
                <a:lnTo>
                  <a:pt x="250" y="18"/>
                </a:lnTo>
                <a:lnTo>
                  <a:pt x="259" y="14"/>
                </a:lnTo>
                <a:lnTo>
                  <a:pt x="268" y="12"/>
                </a:lnTo>
                <a:lnTo>
                  <a:pt x="277" y="12"/>
                </a:lnTo>
                <a:lnTo>
                  <a:pt x="286" y="12"/>
                </a:lnTo>
                <a:lnTo>
                  <a:pt x="293" y="13"/>
                </a:lnTo>
                <a:lnTo>
                  <a:pt x="300" y="15"/>
                </a:lnTo>
                <a:lnTo>
                  <a:pt x="307" y="19"/>
                </a:lnTo>
                <a:lnTo>
                  <a:pt x="313" y="22"/>
                </a:lnTo>
                <a:lnTo>
                  <a:pt x="318" y="27"/>
                </a:lnTo>
                <a:lnTo>
                  <a:pt x="323" y="32"/>
                </a:lnTo>
                <a:lnTo>
                  <a:pt x="328" y="38"/>
                </a:lnTo>
                <a:lnTo>
                  <a:pt x="333" y="32"/>
                </a:lnTo>
                <a:lnTo>
                  <a:pt x="336" y="28"/>
                </a:lnTo>
                <a:lnTo>
                  <a:pt x="341" y="24"/>
                </a:lnTo>
                <a:lnTo>
                  <a:pt x="347" y="20"/>
                </a:lnTo>
                <a:lnTo>
                  <a:pt x="353" y="18"/>
                </a:lnTo>
                <a:lnTo>
                  <a:pt x="358" y="15"/>
                </a:lnTo>
                <a:lnTo>
                  <a:pt x="364" y="14"/>
                </a:lnTo>
                <a:lnTo>
                  <a:pt x="371" y="14"/>
                </a:lnTo>
                <a:lnTo>
                  <a:pt x="378" y="15"/>
                </a:lnTo>
                <a:lnTo>
                  <a:pt x="385" y="17"/>
                </a:lnTo>
                <a:lnTo>
                  <a:pt x="392" y="19"/>
                </a:lnTo>
                <a:lnTo>
                  <a:pt x="398" y="22"/>
                </a:lnTo>
                <a:lnTo>
                  <a:pt x="404" y="26"/>
                </a:lnTo>
                <a:lnTo>
                  <a:pt x="409" y="31"/>
                </a:lnTo>
                <a:lnTo>
                  <a:pt x="414" y="37"/>
                </a:lnTo>
                <a:lnTo>
                  <a:pt x="417" y="42"/>
                </a:lnTo>
                <a:lnTo>
                  <a:pt x="422" y="40"/>
                </a:lnTo>
                <a:lnTo>
                  <a:pt x="426" y="39"/>
                </a:lnTo>
                <a:lnTo>
                  <a:pt x="431" y="38"/>
                </a:lnTo>
                <a:lnTo>
                  <a:pt x="437" y="38"/>
                </a:lnTo>
                <a:lnTo>
                  <a:pt x="446" y="39"/>
                </a:lnTo>
                <a:lnTo>
                  <a:pt x="455" y="41"/>
                </a:lnTo>
                <a:lnTo>
                  <a:pt x="463" y="46"/>
                </a:lnTo>
                <a:lnTo>
                  <a:pt x="470" y="51"/>
                </a:lnTo>
                <a:lnTo>
                  <a:pt x="475" y="58"/>
                </a:lnTo>
                <a:lnTo>
                  <a:pt x="479" y="66"/>
                </a:lnTo>
                <a:lnTo>
                  <a:pt x="482" y="74"/>
                </a:lnTo>
                <a:lnTo>
                  <a:pt x="483" y="84"/>
                </a:lnTo>
                <a:lnTo>
                  <a:pt x="482" y="94"/>
                </a:lnTo>
                <a:lnTo>
                  <a:pt x="478" y="103"/>
                </a:lnTo>
                <a:lnTo>
                  <a:pt x="473" y="112"/>
                </a:lnTo>
                <a:lnTo>
                  <a:pt x="466" y="119"/>
                </a:lnTo>
                <a:lnTo>
                  <a:pt x="468" y="126"/>
                </a:lnTo>
                <a:lnTo>
                  <a:pt x="468" y="133"/>
                </a:lnTo>
                <a:lnTo>
                  <a:pt x="468" y="136"/>
                </a:lnTo>
                <a:lnTo>
                  <a:pt x="468" y="139"/>
                </a:lnTo>
                <a:lnTo>
                  <a:pt x="375" y="139"/>
                </a:lnTo>
                <a:lnTo>
                  <a:pt x="375" y="136"/>
                </a:lnTo>
                <a:lnTo>
                  <a:pt x="375" y="133"/>
                </a:lnTo>
                <a:lnTo>
                  <a:pt x="376" y="125"/>
                </a:lnTo>
                <a:lnTo>
                  <a:pt x="378" y="116"/>
                </a:lnTo>
                <a:lnTo>
                  <a:pt x="375" y="116"/>
                </a:lnTo>
                <a:lnTo>
                  <a:pt x="371" y="116"/>
                </a:lnTo>
                <a:lnTo>
                  <a:pt x="361" y="115"/>
                </a:lnTo>
                <a:lnTo>
                  <a:pt x="351" y="113"/>
                </a:lnTo>
                <a:lnTo>
                  <a:pt x="342" y="108"/>
                </a:lnTo>
                <a:lnTo>
                  <a:pt x="335" y="101"/>
                </a:lnTo>
                <a:lnTo>
                  <a:pt x="330" y="109"/>
                </a:lnTo>
                <a:lnTo>
                  <a:pt x="324" y="116"/>
                </a:lnTo>
                <a:lnTo>
                  <a:pt x="318" y="122"/>
                </a:lnTo>
                <a:lnTo>
                  <a:pt x="311" y="127"/>
                </a:lnTo>
                <a:lnTo>
                  <a:pt x="304" y="132"/>
                </a:lnTo>
                <a:lnTo>
                  <a:pt x="296" y="135"/>
                </a:lnTo>
                <a:lnTo>
                  <a:pt x="287" y="136"/>
                </a:lnTo>
                <a:lnTo>
                  <a:pt x="277" y="138"/>
                </a:lnTo>
                <a:lnTo>
                  <a:pt x="266" y="136"/>
                </a:lnTo>
                <a:lnTo>
                  <a:pt x="255" y="133"/>
                </a:lnTo>
                <a:lnTo>
                  <a:pt x="245" y="128"/>
                </a:lnTo>
                <a:lnTo>
                  <a:pt x="235" y="121"/>
                </a:lnTo>
                <a:lnTo>
                  <a:pt x="226" y="128"/>
                </a:lnTo>
                <a:lnTo>
                  <a:pt x="215" y="133"/>
                </a:lnTo>
                <a:lnTo>
                  <a:pt x="203" y="136"/>
                </a:lnTo>
                <a:lnTo>
                  <a:pt x="191" y="138"/>
                </a:lnTo>
                <a:lnTo>
                  <a:pt x="183" y="136"/>
                </a:lnTo>
                <a:lnTo>
                  <a:pt x="176" y="136"/>
                </a:lnTo>
                <a:lnTo>
                  <a:pt x="171" y="134"/>
                </a:lnTo>
                <a:lnTo>
                  <a:pt x="164" y="132"/>
                </a:lnTo>
                <a:lnTo>
                  <a:pt x="158" y="129"/>
                </a:lnTo>
                <a:lnTo>
                  <a:pt x="152" y="126"/>
                </a:lnTo>
                <a:lnTo>
                  <a:pt x="147" y="121"/>
                </a:lnTo>
                <a:lnTo>
                  <a:pt x="142" y="118"/>
                </a:lnTo>
                <a:lnTo>
                  <a:pt x="138" y="112"/>
                </a:lnTo>
                <a:lnTo>
                  <a:pt x="134" y="107"/>
                </a:lnTo>
                <a:lnTo>
                  <a:pt x="131" y="101"/>
                </a:lnTo>
                <a:lnTo>
                  <a:pt x="127" y="95"/>
                </a:lnTo>
                <a:lnTo>
                  <a:pt x="125" y="89"/>
                </a:lnTo>
                <a:lnTo>
                  <a:pt x="124" y="82"/>
                </a:lnTo>
                <a:lnTo>
                  <a:pt x="122" y="75"/>
                </a:lnTo>
                <a:lnTo>
                  <a:pt x="122" y="68"/>
                </a:lnTo>
                <a:lnTo>
                  <a:pt x="122" y="61"/>
                </a:lnTo>
                <a:lnTo>
                  <a:pt x="124" y="54"/>
                </a:lnTo>
                <a:lnTo>
                  <a:pt x="125" y="48"/>
                </a:lnTo>
                <a:lnTo>
                  <a:pt x="127" y="41"/>
                </a:lnTo>
                <a:lnTo>
                  <a:pt x="131" y="35"/>
                </a:lnTo>
                <a:lnTo>
                  <a:pt x="134" y="30"/>
                </a:lnTo>
                <a:lnTo>
                  <a:pt x="138" y="25"/>
                </a:lnTo>
                <a:lnTo>
                  <a:pt x="142" y="20"/>
                </a:lnTo>
                <a:lnTo>
                  <a:pt x="147" y="15"/>
                </a:lnTo>
                <a:lnTo>
                  <a:pt x="152" y="12"/>
                </a:lnTo>
                <a:lnTo>
                  <a:pt x="158" y="8"/>
                </a:lnTo>
                <a:lnTo>
                  <a:pt x="164" y="5"/>
                </a:lnTo>
                <a:lnTo>
                  <a:pt x="171" y="3"/>
                </a:lnTo>
                <a:lnTo>
                  <a:pt x="176" y="1"/>
                </a:lnTo>
                <a:lnTo>
                  <a:pt x="183" y="0"/>
                </a:lnTo>
                <a:lnTo>
                  <a:pt x="191" y="0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5" name="Google Shape;1075;p37"/>
          <p:cNvSpPr/>
          <p:nvPr/>
        </p:nvSpPr>
        <p:spPr>
          <a:xfrm>
            <a:off x="2620879" y="3191714"/>
            <a:ext cx="193026" cy="213893"/>
          </a:xfrm>
          <a:custGeom>
            <a:rect b="b" l="l" r="r" t="t"/>
            <a:pathLst>
              <a:path extrusionOk="0" h="497" w="444">
                <a:moveTo>
                  <a:pt x="124" y="234"/>
                </a:moveTo>
                <a:lnTo>
                  <a:pt x="180" y="259"/>
                </a:lnTo>
                <a:lnTo>
                  <a:pt x="243" y="117"/>
                </a:lnTo>
                <a:lnTo>
                  <a:pt x="198" y="97"/>
                </a:lnTo>
                <a:lnTo>
                  <a:pt x="124" y="234"/>
                </a:lnTo>
                <a:close/>
                <a:moveTo>
                  <a:pt x="396" y="181"/>
                </a:moveTo>
                <a:lnTo>
                  <a:pt x="348" y="337"/>
                </a:lnTo>
                <a:lnTo>
                  <a:pt x="374" y="391"/>
                </a:lnTo>
                <a:lnTo>
                  <a:pt x="352" y="442"/>
                </a:lnTo>
                <a:lnTo>
                  <a:pt x="207" y="378"/>
                </a:lnTo>
                <a:lnTo>
                  <a:pt x="155" y="497"/>
                </a:lnTo>
                <a:lnTo>
                  <a:pt x="71" y="497"/>
                </a:lnTo>
                <a:lnTo>
                  <a:pt x="138" y="348"/>
                </a:lnTo>
                <a:lnTo>
                  <a:pt x="0" y="287"/>
                </a:lnTo>
                <a:lnTo>
                  <a:pt x="22" y="236"/>
                </a:lnTo>
                <a:lnTo>
                  <a:pt x="79" y="214"/>
                </a:lnTo>
                <a:lnTo>
                  <a:pt x="79" y="214"/>
                </a:lnTo>
                <a:lnTo>
                  <a:pt x="159" y="79"/>
                </a:lnTo>
                <a:lnTo>
                  <a:pt x="151" y="41"/>
                </a:lnTo>
                <a:lnTo>
                  <a:pt x="170" y="0"/>
                </a:lnTo>
                <a:lnTo>
                  <a:pt x="444" y="121"/>
                </a:lnTo>
                <a:lnTo>
                  <a:pt x="427" y="162"/>
                </a:lnTo>
                <a:lnTo>
                  <a:pt x="396" y="1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6" name="Google Shape;1076;p37"/>
          <p:cNvSpPr/>
          <p:nvPr/>
        </p:nvSpPr>
        <p:spPr>
          <a:xfrm>
            <a:off x="2177443" y="3189106"/>
            <a:ext cx="229544" cy="229544"/>
          </a:xfrm>
          <a:custGeom>
            <a:rect b="b" l="l" r="r" t="t"/>
            <a:pathLst>
              <a:path extrusionOk="0" h="526" w="526">
                <a:moveTo>
                  <a:pt x="412" y="114"/>
                </a:moveTo>
                <a:lnTo>
                  <a:pt x="396" y="101"/>
                </a:lnTo>
                <a:lnTo>
                  <a:pt x="381" y="88"/>
                </a:lnTo>
                <a:lnTo>
                  <a:pt x="364" y="77"/>
                </a:lnTo>
                <a:lnTo>
                  <a:pt x="345" y="69"/>
                </a:lnTo>
                <a:lnTo>
                  <a:pt x="326" y="62"/>
                </a:lnTo>
                <a:lnTo>
                  <a:pt x="305" y="56"/>
                </a:lnTo>
                <a:lnTo>
                  <a:pt x="284" y="54"/>
                </a:lnTo>
                <a:lnTo>
                  <a:pt x="263" y="53"/>
                </a:lnTo>
                <a:lnTo>
                  <a:pt x="242" y="54"/>
                </a:lnTo>
                <a:lnTo>
                  <a:pt x="220" y="56"/>
                </a:lnTo>
                <a:lnTo>
                  <a:pt x="200" y="62"/>
                </a:lnTo>
                <a:lnTo>
                  <a:pt x="181" y="69"/>
                </a:lnTo>
                <a:lnTo>
                  <a:pt x="163" y="77"/>
                </a:lnTo>
                <a:lnTo>
                  <a:pt x="145" y="88"/>
                </a:lnTo>
                <a:lnTo>
                  <a:pt x="129" y="101"/>
                </a:lnTo>
                <a:lnTo>
                  <a:pt x="114" y="114"/>
                </a:lnTo>
                <a:lnTo>
                  <a:pt x="101" y="129"/>
                </a:lnTo>
                <a:lnTo>
                  <a:pt x="88" y="145"/>
                </a:lnTo>
                <a:lnTo>
                  <a:pt x="77" y="163"/>
                </a:lnTo>
                <a:lnTo>
                  <a:pt x="69" y="181"/>
                </a:lnTo>
                <a:lnTo>
                  <a:pt x="62" y="201"/>
                </a:lnTo>
                <a:lnTo>
                  <a:pt x="56" y="221"/>
                </a:lnTo>
                <a:lnTo>
                  <a:pt x="53" y="242"/>
                </a:lnTo>
                <a:lnTo>
                  <a:pt x="53" y="263"/>
                </a:lnTo>
                <a:lnTo>
                  <a:pt x="53" y="285"/>
                </a:lnTo>
                <a:lnTo>
                  <a:pt x="56" y="305"/>
                </a:lnTo>
                <a:lnTo>
                  <a:pt x="62" y="326"/>
                </a:lnTo>
                <a:lnTo>
                  <a:pt x="69" y="345"/>
                </a:lnTo>
                <a:lnTo>
                  <a:pt x="77" y="364"/>
                </a:lnTo>
                <a:lnTo>
                  <a:pt x="88" y="381"/>
                </a:lnTo>
                <a:lnTo>
                  <a:pt x="101" y="397"/>
                </a:lnTo>
                <a:lnTo>
                  <a:pt x="114" y="412"/>
                </a:lnTo>
                <a:lnTo>
                  <a:pt x="129" y="426"/>
                </a:lnTo>
                <a:lnTo>
                  <a:pt x="145" y="438"/>
                </a:lnTo>
                <a:lnTo>
                  <a:pt x="162" y="448"/>
                </a:lnTo>
                <a:lnTo>
                  <a:pt x="181" y="458"/>
                </a:lnTo>
                <a:lnTo>
                  <a:pt x="200" y="465"/>
                </a:lnTo>
                <a:lnTo>
                  <a:pt x="220" y="469"/>
                </a:lnTo>
                <a:lnTo>
                  <a:pt x="242" y="473"/>
                </a:lnTo>
                <a:lnTo>
                  <a:pt x="263" y="474"/>
                </a:lnTo>
                <a:lnTo>
                  <a:pt x="284" y="473"/>
                </a:lnTo>
                <a:lnTo>
                  <a:pt x="305" y="469"/>
                </a:lnTo>
                <a:lnTo>
                  <a:pt x="326" y="465"/>
                </a:lnTo>
                <a:lnTo>
                  <a:pt x="345" y="458"/>
                </a:lnTo>
                <a:lnTo>
                  <a:pt x="364" y="448"/>
                </a:lnTo>
                <a:lnTo>
                  <a:pt x="381" y="438"/>
                </a:lnTo>
                <a:lnTo>
                  <a:pt x="396" y="426"/>
                </a:lnTo>
                <a:lnTo>
                  <a:pt x="412" y="412"/>
                </a:lnTo>
                <a:lnTo>
                  <a:pt x="426" y="397"/>
                </a:lnTo>
                <a:lnTo>
                  <a:pt x="438" y="381"/>
                </a:lnTo>
                <a:lnTo>
                  <a:pt x="448" y="364"/>
                </a:lnTo>
                <a:lnTo>
                  <a:pt x="458" y="345"/>
                </a:lnTo>
                <a:lnTo>
                  <a:pt x="465" y="326"/>
                </a:lnTo>
                <a:lnTo>
                  <a:pt x="469" y="305"/>
                </a:lnTo>
                <a:lnTo>
                  <a:pt x="473" y="285"/>
                </a:lnTo>
                <a:lnTo>
                  <a:pt x="474" y="263"/>
                </a:lnTo>
                <a:lnTo>
                  <a:pt x="473" y="242"/>
                </a:lnTo>
                <a:lnTo>
                  <a:pt x="469" y="221"/>
                </a:lnTo>
                <a:lnTo>
                  <a:pt x="465" y="201"/>
                </a:lnTo>
                <a:lnTo>
                  <a:pt x="458" y="181"/>
                </a:lnTo>
                <a:lnTo>
                  <a:pt x="448" y="163"/>
                </a:lnTo>
                <a:lnTo>
                  <a:pt x="438" y="145"/>
                </a:lnTo>
                <a:lnTo>
                  <a:pt x="426" y="129"/>
                </a:lnTo>
                <a:lnTo>
                  <a:pt x="412" y="114"/>
                </a:lnTo>
                <a:close/>
                <a:moveTo>
                  <a:pt x="184" y="185"/>
                </a:moveTo>
                <a:lnTo>
                  <a:pt x="196" y="208"/>
                </a:lnTo>
                <a:lnTo>
                  <a:pt x="209" y="232"/>
                </a:lnTo>
                <a:lnTo>
                  <a:pt x="150" y="252"/>
                </a:lnTo>
                <a:lnTo>
                  <a:pt x="118" y="263"/>
                </a:lnTo>
                <a:lnTo>
                  <a:pt x="150" y="273"/>
                </a:lnTo>
                <a:lnTo>
                  <a:pt x="209" y="293"/>
                </a:lnTo>
                <a:lnTo>
                  <a:pt x="196" y="319"/>
                </a:lnTo>
                <a:lnTo>
                  <a:pt x="185" y="341"/>
                </a:lnTo>
                <a:lnTo>
                  <a:pt x="208" y="330"/>
                </a:lnTo>
                <a:lnTo>
                  <a:pt x="232" y="318"/>
                </a:lnTo>
                <a:lnTo>
                  <a:pt x="252" y="377"/>
                </a:lnTo>
                <a:lnTo>
                  <a:pt x="263" y="407"/>
                </a:lnTo>
                <a:lnTo>
                  <a:pt x="273" y="377"/>
                </a:lnTo>
                <a:lnTo>
                  <a:pt x="293" y="318"/>
                </a:lnTo>
                <a:lnTo>
                  <a:pt x="319" y="330"/>
                </a:lnTo>
                <a:lnTo>
                  <a:pt x="341" y="341"/>
                </a:lnTo>
                <a:lnTo>
                  <a:pt x="330" y="318"/>
                </a:lnTo>
                <a:lnTo>
                  <a:pt x="318" y="293"/>
                </a:lnTo>
                <a:lnTo>
                  <a:pt x="377" y="273"/>
                </a:lnTo>
                <a:lnTo>
                  <a:pt x="407" y="263"/>
                </a:lnTo>
                <a:lnTo>
                  <a:pt x="377" y="252"/>
                </a:lnTo>
                <a:lnTo>
                  <a:pt x="317" y="232"/>
                </a:lnTo>
                <a:lnTo>
                  <a:pt x="330" y="208"/>
                </a:lnTo>
                <a:lnTo>
                  <a:pt x="340" y="185"/>
                </a:lnTo>
                <a:lnTo>
                  <a:pt x="318" y="196"/>
                </a:lnTo>
                <a:lnTo>
                  <a:pt x="293" y="209"/>
                </a:lnTo>
                <a:lnTo>
                  <a:pt x="273" y="150"/>
                </a:lnTo>
                <a:lnTo>
                  <a:pt x="263" y="118"/>
                </a:lnTo>
                <a:lnTo>
                  <a:pt x="252" y="150"/>
                </a:lnTo>
                <a:lnTo>
                  <a:pt x="232" y="209"/>
                </a:lnTo>
                <a:lnTo>
                  <a:pt x="208" y="196"/>
                </a:lnTo>
                <a:lnTo>
                  <a:pt x="184" y="185"/>
                </a:lnTo>
                <a:close/>
                <a:moveTo>
                  <a:pt x="402" y="114"/>
                </a:moveTo>
                <a:lnTo>
                  <a:pt x="381" y="135"/>
                </a:lnTo>
                <a:lnTo>
                  <a:pt x="391" y="144"/>
                </a:lnTo>
                <a:lnTo>
                  <a:pt x="412" y="123"/>
                </a:lnTo>
                <a:lnTo>
                  <a:pt x="402" y="114"/>
                </a:lnTo>
                <a:close/>
                <a:moveTo>
                  <a:pt x="256" y="59"/>
                </a:moveTo>
                <a:lnTo>
                  <a:pt x="256" y="88"/>
                </a:lnTo>
                <a:lnTo>
                  <a:pt x="270" y="88"/>
                </a:lnTo>
                <a:lnTo>
                  <a:pt x="270" y="59"/>
                </a:lnTo>
                <a:lnTo>
                  <a:pt x="256" y="59"/>
                </a:lnTo>
                <a:close/>
                <a:moveTo>
                  <a:pt x="114" y="123"/>
                </a:moveTo>
                <a:lnTo>
                  <a:pt x="135" y="144"/>
                </a:lnTo>
                <a:lnTo>
                  <a:pt x="144" y="135"/>
                </a:lnTo>
                <a:lnTo>
                  <a:pt x="123" y="114"/>
                </a:lnTo>
                <a:lnTo>
                  <a:pt x="114" y="123"/>
                </a:lnTo>
                <a:close/>
                <a:moveTo>
                  <a:pt x="58" y="270"/>
                </a:moveTo>
                <a:lnTo>
                  <a:pt x="88" y="270"/>
                </a:lnTo>
                <a:lnTo>
                  <a:pt x="88" y="256"/>
                </a:lnTo>
                <a:lnTo>
                  <a:pt x="58" y="256"/>
                </a:lnTo>
                <a:lnTo>
                  <a:pt x="58" y="270"/>
                </a:lnTo>
                <a:close/>
                <a:moveTo>
                  <a:pt x="123" y="412"/>
                </a:moveTo>
                <a:lnTo>
                  <a:pt x="144" y="392"/>
                </a:lnTo>
                <a:lnTo>
                  <a:pt x="135" y="381"/>
                </a:lnTo>
                <a:lnTo>
                  <a:pt x="114" y="402"/>
                </a:lnTo>
                <a:lnTo>
                  <a:pt x="123" y="412"/>
                </a:lnTo>
                <a:close/>
                <a:moveTo>
                  <a:pt x="270" y="467"/>
                </a:moveTo>
                <a:lnTo>
                  <a:pt x="270" y="438"/>
                </a:lnTo>
                <a:lnTo>
                  <a:pt x="256" y="438"/>
                </a:lnTo>
                <a:lnTo>
                  <a:pt x="256" y="467"/>
                </a:lnTo>
                <a:lnTo>
                  <a:pt x="270" y="467"/>
                </a:lnTo>
                <a:close/>
                <a:moveTo>
                  <a:pt x="412" y="402"/>
                </a:moveTo>
                <a:lnTo>
                  <a:pt x="391" y="381"/>
                </a:lnTo>
                <a:lnTo>
                  <a:pt x="381" y="392"/>
                </a:lnTo>
                <a:lnTo>
                  <a:pt x="402" y="412"/>
                </a:lnTo>
                <a:lnTo>
                  <a:pt x="412" y="402"/>
                </a:lnTo>
                <a:close/>
                <a:moveTo>
                  <a:pt x="467" y="256"/>
                </a:moveTo>
                <a:lnTo>
                  <a:pt x="438" y="256"/>
                </a:lnTo>
                <a:lnTo>
                  <a:pt x="438" y="270"/>
                </a:lnTo>
                <a:lnTo>
                  <a:pt x="467" y="270"/>
                </a:lnTo>
                <a:lnTo>
                  <a:pt x="467" y="256"/>
                </a:lnTo>
                <a:close/>
                <a:moveTo>
                  <a:pt x="442" y="84"/>
                </a:moveTo>
                <a:lnTo>
                  <a:pt x="423" y="68"/>
                </a:lnTo>
                <a:lnTo>
                  <a:pt x="405" y="53"/>
                </a:lnTo>
                <a:lnTo>
                  <a:pt x="394" y="47"/>
                </a:lnTo>
                <a:lnTo>
                  <a:pt x="384" y="41"/>
                </a:lnTo>
                <a:lnTo>
                  <a:pt x="373" y="35"/>
                </a:lnTo>
                <a:lnTo>
                  <a:pt x="361" y="30"/>
                </a:lnTo>
                <a:lnTo>
                  <a:pt x="350" y="26"/>
                </a:lnTo>
                <a:lnTo>
                  <a:pt x="338" y="21"/>
                </a:lnTo>
                <a:lnTo>
                  <a:pt x="326" y="17"/>
                </a:lnTo>
                <a:lnTo>
                  <a:pt x="314" y="15"/>
                </a:lnTo>
                <a:lnTo>
                  <a:pt x="301" y="13"/>
                </a:lnTo>
                <a:lnTo>
                  <a:pt x="289" y="12"/>
                </a:lnTo>
                <a:lnTo>
                  <a:pt x="276" y="10"/>
                </a:lnTo>
                <a:lnTo>
                  <a:pt x="263" y="10"/>
                </a:lnTo>
                <a:lnTo>
                  <a:pt x="250" y="10"/>
                </a:lnTo>
                <a:lnTo>
                  <a:pt x="237" y="12"/>
                </a:lnTo>
                <a:lnTo>
                  <a:pt x="224" y="13"/>
                </a:lnTo>
                <a:lnTo>
                  <a:pt x="212" y="15"/>
                </a:lnTo>
                <a:lnTo>
                  <a:pt x="199" y="17"/>
                </a:lnTo>
                <a:lnTo>
                  <a:pt x="188" y="21"/>
                </a:lnTo>
                <a:lnTo>
                  <a:pt x="176" y="26"/>
                </a:lnTo>
                <a:lnTo>
                  <a:pt x="164" y="30"/>
                </a:lnTo>
                <a:lnTo>
                  <a:pt x="154" y="35"/>
                </a:lnTo>
                <a:lnTo>
                  <a:pt x="142" y="41"/>
                </a:lnTo>
                <a:lnTo>
                  <a:pt x="131" y="47"/>
                </a:lnTo>
                <a:lnTo>
                  <a:pt x="122" y="53"/>
                </a:lnTo>
                <a:lnTo>
                  <a:pt x="102" y="68"/>
                </a:lnTo>
                <a:lnTo>
                  <a:pt x="84" y="84"/>
                </a:lnTo>
                <a:lnTo>
                  <a:pt x="68" y="102"/>
                </a:lnTo>
                <a:lnTo>
                  <a:pt x="53" y="122"/>
                </a:lnTo>
                <a:lnTo>
                  <a:pt x="47" y="131"/>
                </a:lnTo>
                <a:lnTo>
                  <a:pt x="41" y="142"/>
                </a:lnTo>
                <a:lnTo>
                  <a:pt x="35" y="154"/>
                </a:lnTo>
                <a:lnTo>
                  <a:pt x="29" y="164"/>
                </a:lnTo>
                <a:lnTo>
                  <a:pt x="26" y="176"/>
                </a:lnTo>
                <a:lnTo>
                  <a:pt x="21" y="188"/>
                </a:lnTo>
                <a:lnTo>
                  <a:pt x="17" y="199"/>
                </a:lnTo>
                <a:lnTo>
                  <a:pt x="15" y="212"/>
                </a:lnTo>
                <a:lnTo>
                  <a:pt x="13" y="224"/>
                </a:lnTo>
                <a:lnTo>
                  <a:pt x="12" y="237"/>
                </a:lnTo>
                <a:lnTo>
                  <a:pt x="10" y="250"/>
                </a:lnTo>
                <a:lnTo>
                  <a:pt x="10" y="263"/>
                </a:lnTo>
                <a:lnTo>
                  <a:pt x="10" y="276"/>
                </a:lnTo>
                <a:lnTo>
                  <a:pt x="12" y="289"/>
                </a:lnTo>
                <a:lnTo>
                  <a:pt x="13" y="302"/>
                </a:lnTo>
                <a:lnTo>
                  <a:pt x="15" y="314"/>
                </a:lnTo>
                <a:lnTo>
                  <a:pt x="17" y="326"/>
                </a:lnTo>
                <a:lnTo>
                  <a:pt x="21" y="338"/>
                </a:lnTo>
                <a:lnTo>
                  <a:pt x="26" y="350"/>
                </a:lnTo>
                <a:lnTo>
                  <a:pt x="29" y="361"/>
                </a:lnTo>
                <a:lnTo>
                  <a:pt x="35" y="373"/>
                </a:lnTo>
                <a:lnTo>
                  <a:pt x="41" y="384"/>
                </a:lnTo>
                <a:lnTo>
                  <a:pt x="47" y="394"/>
                </a:lnTo>
                <a:lnTo>
                  <a:pt x="53" y="405"/>
                </a:lnTo>
                <a:lnTo>
                  <a:pt x="68" y="424"/>
                </a:lnTo>
                <a:lnTo>
                  <a:pt x="84" y="442"/>
                </a:lnTo>
                <a:lnTo>
                  <a:pt x="102" y="459"/>
                </a:lnTo>
                <a:lnTo>
                  <a:pt x="122" y="473"/>
                </a:lnTo>
                <a:lnTo>
                  <a:pt x="131" y="480"/>
                </a:lnTo>
                <a:lnTo>
                  <a:pt x="142" y="486"/>
                </a:lnTo>
                <a:lnTo>
                  <a:pt x="154" y="492"/>
                </a:lnTo>
                <a:lnTo>
                  <a:pt x="164" y="496"/>
                </a:lnTo>
                <a:lnTo>
                  <a:pt x="176" y="501"/>
                </a:lnTo>
                <a:lnTo>
                  <a:pt x="188" y="505"/>
                </a:lnTo>
                <a:lnTo>
                  <a:pt x="199" y="508"/>
                </a:lnTo>
                <a:lnTo>
                  <a:pt x="212" y="510"/>
                </a:lnTo>
                <a:lnTo>
                  <a:pt x="224" y="513"/>
                </a:lnTo>
                <a:lnTo>
                  <a:pt x="237" y="515"/>
                </a:lnTo>
                <a:lnTo>
                  <a:pt x="250" y="516"/>
                </a:lnTo>
                <a:lnTo>
                  <a:pt x="263" y="516"/>
                </a:lnTo>
                <a:lnTo>
                  <a:pt x="276" y="516"/>
                </a:lnTo>
                <a:lnTo>
                  <a:pt x="289" y="515"/>
                </a:lnTo>
                <a:lnTo>
                  <a:pt x="301" y="513"/>
                </a:lnTo>
                <a:lnTo>
                  <a:pt x="314" y="510"/>
                </a:lnTo>
                <a:lnTo>
                  <a:pt x="326" y="508"/>
                </a:lnTo>
                <a:lnTo>
                  <a:pt x="338" y="505"/>
                </a:lnTo>
                <a:lnTo>
                  <a:pt x="350" y="501"/>
                </a:lnTo>
                <a:lnTo>
                  <a:pt x="361" y="496"/>
                </a:lnTo>
                <a:lnTo>
                  <a:pt x="373" y="492"/>
                </a:lnTo>
                <a:lnTo>
                  <a:pt x="384" y="486"/>
                </a:lnTo>
                <a:lnTo>
                  <a:pt x="394" y="480"/>
                </a:lnTo>
                <a:lnTo>
                  <a:pt x="405" y="473"/>
                </a:lnTo>
                <a:lnTo>
                  <a:pt x="423" y="459"/>
                </a:lnTo>
                <a:lnTo>
                  <a:pt x="442" y="442"/>
                </a:lnTo>
                <a:lnTo>
                  <a:pt x="458" y="424"/>
                </a:lnTo>
                <a:lnTo>
                  <a:pt x="473" y="405"/>
                </a:lnTo>
                <a:lnTo>
                  <a:pt x="479" y="394"/>
                </a:lnTo>
                <a:lnTo>
                  <a:pt x="486" y="384"/>
                </a:lnTo>
                <a:lnTo>
                  <a:pt x="490" y="373"/>
                </a:lnTo>
                <a:lnTo>
                  <a:pt x="496" y="361"/>
                </a:lnTo>
                <a:lnTo>
                  <a:pt x="501" y="350"/>
                </a:lnTo>
                <a:lnTo>
                  <a:pt x="504" y="338"/>
                </a:lnTo>
                <a:lnTo>
                  <a:pt x="508" y="326"/>
                </a:lnTo>
                <a:lnTo>
                  <a:pt x="510" y="314"/>
                </a:lnTo>
                <a:lnTo>
                  <a:pt x="513" y="302"/>
                </a:lnTo>
                <a:lnTo>
                  <a:pt x="515" y="289"/>
                </a:lnTo>
                <a:lnTo>
                  <a:pt x="515" y="276"/>
                </a:lnTo>
                <a:lnTo>
                  <a:pt x="516" y="263"/>
                </a:lnTo>
                <a:lnTo>
                  <a:pt x="515" y="250"/>
                </a:lnTo>
                <a:lnTo>
                  <a:pt x="515" y="237"/>
                </a:lnTo>
                <a:lnTo>
                  <a:pt x="513" y="224"/>
                </a:lnTo>
                <a:lnTo>
                  <a:pt x="510" y="212"/>
                </a:lnTo>
                <a:lnTo>
                  <a:pt x="508" y="199"/>
                </a:lnTo>
                <a:lnTo>
                  <a:pt x="504" y="188"/>
                </a:lnTo>
                <a:lnTo>
                  <a:pt x="501" y="176"/>
                </a:lnTo>
                <a:lnTo>
                  <a:pt x="496" y="164"/>
                </a:lnTo>
                <a:lnTo>
                  <a:pt x="490" y="154"/>
                </a:lnTo>
                <a:lnTo>
                  <a:pt x="486" y="142"/>
                </a:lnTo>
                <a:lnTo>
                  <a:pt x="479" y="131"/>
                </a:lnTo>
                <a:lnTo>
                  <a:pt x="473" y="122"/>
                </a:lnTo>
                <a:lnTo>
                  <a:pt x="458" y="102"/>
                </a:lnTo>
                <a:lnTo>
                  <a:pt x="442" y="84"/>
                </a:lnTo>
                <a:lnTo>
                  <a:pt x="442" y="84"/>
                </a:lnTo>
                <a:close/>
                <a:moveTo>
                  <a:pt x="263" y="0"/>
                </a:moveTo>
                <a:lnTo>
                  <a:pt x="250" y="1"/>
                </a:lnTo>
                <a:lnTo>
                  <a:pt x="236" y="1"/>
                </a:lnTo>
                <a:lnTo>
                  <a:pt x="223" y="3"/>
                </a:lnTo>
                <a:lnTo>
                  <a:pt x="210" y="6"/>
                </a:lnTo>
                <a:lnTo>
                  <a:pt x="197" y="8"/>
                </a:lnTo>
                <a:lnTo>
                  <a:pt x="185" y="12"/>
                </a:lnTo>
                <a:lnTo>
                  <a:pt x="172" y="16"/>
                </a:lnTo>
                <a:lnTo>
                  <a:pt x="161" y="21"/>
                </a:lnTo>
                <a:lnTo>
                  <a:pt x="149" y="26"/>
                </a:lnTo>
                <a:lnTo>
                  <a:pt x="137" y="32"/>
                </a:lnTo>
                <a:lnTo>
                  <a:pt x="127" y="39"/>
                </a:lnTo>
                <a:lnTo>
                  <a:pt x="116" y="46"/>
                </a:lnTo>
                <a:lnTo>
                  <a:pt x="105" y="53"/>
                </a:lnTo>
                <a:lnTo>
                  <a:pt x="96" y="60"/>
                </a:lnTo>
                <a:lnTo>
                  <a:pt x="87" y="68"/>
                </a:lnTo>
                <a:lnTo>
                  <a:pt x="77" y="77"/>
                </a:lnTo>
                <a:lnTo>
                  <a:pt x="68" y="87"/>
                </a:lnTo>
                <a:lnTo>
                  <a:pt x="60" y="96"/>
                </a:lnTo>
                <a:lnTo>
                  <a:pt x="53" y="106"/>
                </a:lnTo>
                <a:lnTo>
                  <a:pt x="44" y="116"/>
                </a:lnTo>
                <a:lnTo>
                  <a:pt x="38" y="127"/>
                </a:lnTo>
                <a:lnTo>
                  <a:pt x="31" y="138"/>
                </a:lnTo>
                <a:lnTo>
                  <a:pt x="26" y="149"/>
                </a:lnTo>
                <a:lnTo>
                  <a:pt x="21" y="161"/>
                </a:lnTo>
                <a:lnTo>
                  <a:pt x="16" y="172"/>
                </a:lnTo>
                <a:lnTo>
                  <a:pt x="12" y="185"/>
                </a:lnTo>
                <a:lnTo>
                  <a:pt x="8" y="197"/>
                </a:lnTo>
                <a:lnTo>
                  <a:pt x="6" y="210"/>
                </a:lnTo>
                <a:lnTo>
                  <a:pt x="3" y="223"/>
                </a:lnTo>
                <a:lnTo>
                  <a:pt x="1" y="236"/>
                </a:lnTo>
                <a:lnTo>
                  <a:pt x="0" y="250"/>
                </a:lnTo>
                <a:lnTo>
                  <a:pt x="0" y="263"/>
                </a:lnTo>
                <a:lnTo>
                  <a:pt x="0" y="277"/>
                </a:lnTo>
                <a:lnTo>
                  <a:pt x="1" y="290"/>
                </a:lnTo>
                <a:lnTo>
                  <a:pt x="3" y="303"/>
                </a:lnTo>
                <a:lnTo>
                  <a:pt x="6" y="316"/>
                </a:lnTo>
                <a:lnTo>
                  <a:pt x="8" y="329"/>
                </a:lnTo>
                <a:lnTo>
                  <a:pt x="12" y="341"/>
                </a:lnTo>
                <a:lnTo>
                  <a:pt x="16" y="353"/>
                </a:lnTo>
                <a:lnTo>
                  <a:pt x="21" y="365"/>
                </a:lnTo>
                <a:lnTo>
                  <a:pt x="26" y="377"/>
                </a:lnTo>
                <a:lnTo>
                  <a:pt x="31" y="388"/>
                </a:lnTo>
                <a:lnTo>
                  <a:pt x="38" y="399"/>
                </a:lnTo>
                <a:lnTo>
                  <a:pt x="44" y="410"/>
                </a:lnTo>
                <a:lnTo>
                  <a:pt x="53" y="420"/>
                </a:lnTo>
                <a:lnTo>
                  <a:pt x="60" y="431"/>
                </a:lnTo>
                <a:lnTo>
                  <a:pt x="68" y="440"/>
                </a:lnTo>
                <a:lnTo>
                  <a:pt x="77" y="449"/>
                </a:lnTo>
                <a:lnTo>
                  <a:pt x="87" y="458"/>
                </a:lnTo>
                <a:lnTo>
                  <a:pt x="96" y="466"/>
                </a:lnTo>
                <a:lnTo>
                  <a:pt x="105" y="474"/>
                </a:lnTo>
                <a:lnTo>
                  <a:pt x="116" y="481"/>
                </a:lnTo>
                <a:lnTo>
                  <a:pt x="127" y="488"/>
                </a:lnTo>
                <a:lnTo>
                  <a:pt x="137" y="494"/>
                </a:lnTo>
                <a:lnTo>
                  <a:pt x="149" y="500"/>
                </a:lnTo>
                <a:lnTo>
                  <a:pt x="161" y="506"/>
                </a:lnTo>
                <a:lnTo>
                  <a:pt x="172" y="510"/>
                </a:lnTo>
                <a:lnTo>
                  <a:pt x="185" y="514"/>
                </a:lnTo>
                <a:lnTo>
                  <a:pt x="197" y="518"/>
                </a:lnTo>
                <a:lnTo>
                  <a:pt x="210" y="521"/>
                </a:lnTo>
                <a:lnTo>
                  <a:pt x="223" y="523"/>
                </a:lnTo>
                <a:lnTo>
                  <a:pt x="236" y="525"/>
                </a:lnTo>
                <a:lnTo>
                  <a:pt x="250" y="526"/>
                </a:lnTo>
                <a:lnTo>
                  <a:pt x="263" y="526"/>
                </a:lnTo>
                <a:lnTo>
                  <a:pt x="277" y="526"/>
                </a:lnTo>
                <a:lnTo>
                  <a:pt x="290" y="525"/>
                </a:lnTo>
                <a:lnTo>
                  <a:pt x="303" y="523"/>
                </a:lnTo>
                <a:lnTo>
                  <a:pt x="316" y="521"/>
                </a:lnTo>
                <a:lnTo>
                  <a:pt x="328" y="518"/>
                </a:lnTo>
                <a:lnTo>
                  <a:pt x="341" y="514"/>
                </a:lnTo>
                <a:lnTo>
                  <a:pt x="353" y="510"/>
                </a:lnTo>
                <a:lnTo>
                  <a:pt x="365" y="506"/>
                </a:lnTo>
                <a:lnTo>
                  <a:pt x="377" y="500"/>
                </a:lnTo>
                <a:lnTo>
                  <a:pt x="388" y="494"/>
                </a:lnTo>
                <a:lnTo>
                  <a:pt x="399" y="488"/>
                </a:lnTo>
                <a:lnTo>
                  <a:pt x="409" y="481"/>
                </a:lnTo>
                <a:lnTo>
                  <a:pt x="420" y="474"/>
                </a:lnTo>
                <a:lnTo>
                  <a:pt x="431" y="466"/>
                </a:lnTo>
                <a:lnTo>
                  <a:pt x="440" y="458"/>
                </a:lnTo>
                <a:lnTo>
                  <a:pt x="448" y="449"/>
                </a:lnTo>
                <a:lnTo>
                  <a:pt x="458" y="440"/>
                </a:lnTo>
                <a:lnTo>
                  <a:pt x="466" y="431"/>
                </a:lnTo>
                <a:lnTo>
                  <a:pt x="474" y="420"/>
                </a:lnTo>
                <a:lnTo>
                  <a:pt x="481" y="410"/>
                </a:lnTo>
                <a:lnTo>
                  <a:pt x="488" y="399"/>
                </a:lnTo>
                <a:lnTo>
                  <a:pt x="494" y="388"/>
                </a:lnTo>
                <a:lnTo>
                  <a:pt x="500" y="377"/>
                </a:lnTo>
                <a:lnTo>
                  <a:pt x="504" y="365"/>
                </a:lnTo>
                <a:lnTo>
                  <a:pt x="509" y="353"/>
                </a:lnTo>
                <a:lnTo>
                  <a:pt x="514" y="341"/>
                </a:lnTo>
                <a:lnTo>
                  <a:pt x="517" y="329"/>
                </a:lnTo>
                <a:lnTo>
                  <a:pt x="520" y="316"/>
                </a:lnTo>
                <a:lnTo>
                  <a:pt x="522" y="303"/>
                </a:lnTo>
                <a:lnTo>
                  <a:pt x="524" y="290"/>
                </a:lnTo>
                <a:lnTo>
                  <a:pt x="526" y="277"/>
                </a:lnTo>
                <a:lnTo>
                  <a:pt x="526" y="263"/>
                </a:lnTo>
                <a:lnTo>
                  <a:pt x="526" y="250"/>
                </a:lnTo>
                <a:lnTo>
                  <a:pt x="524" y="236"/>
                </a:lnTo>
                <a:lnTo>
                  <a:pt x="522" y="223"/>
                </a:lnTo>
                <a:lnTo>
                  <a:pt x="520" y="210"/>
                </a:lnTo>
                <a:lnTo>
                  <a:pt x="517" y="197"/>
                </a:lnTo>
                <a:lnTo>
                  <a:pt x="514" y="185"/>
                </a:lnTo>
                <a:lnTo>
                  <a:pt x="509" y="172"/>
                </a:lnTo>
                <a:lnTo>
                  <a:pt x="504" y="161"/>
                </a:lnTo>
                <a:lnTo>
                  <a:pt x="500" y="149"/>
                </a:lnTo>
                <a:lnTo>
                  <a:pt x="494" y="138"/>
                </a:lnTo>
                <a:lnTo>
                  <a:pt x="488" y="127"/>
                </a:lnTo>
                <a:lnTo>
                  <a:pt x="481" y="116"/>
                </a:lnTo>
                <a:lnTo>
                  <a:pt x="474" y="106"/>
                </a:lnTo>
                <a:lnTo>
                  <a:pt x="466" y="96"/>
                </a:lnTo>
                <a:lnTo>
                  <a:pt x="458" y="87"/>
                </a:lnTo>
                <a:lnTo>
                  <a:pt x="448" y="77"/>
                </a:lnTo>
                <a:lnTo>
                  <a:pt x="440" y="68"/>
                </a:lnTo>
                <a:lnTo>
                  <a:pt x="431" y="60"/>
                </a:lnTo>
                <a:lnTo>
                  <a:pt x="420" y="53"/>
                </a:lnTo>
                <a:lnTo>
                  <a:pt x="409" y="46"/>
                </a:lnTo>
                <a:lnTo>
                  <a:pt x="399" y="39"/>
                </a:lnTo>
                <a:lnTo>
                  <a:pt x="388" y="32"/>
                </a:lnTo>
                <a:lnTo>
                  <a:pt x="377" y="26"/>
                </a:lnTo>
                <a:lnTo>
                  <a:pt x="365" y="21"/>
                </a:lnTo>
                <a:lnTo>
                  <a:pt x="353" y="16"/>
                </a:lnTo>
                <a:lnTo>
                  <a:pt x="341" y="12"/>
                </a:lnTo>
                <a:lnTo>
                  <a:pt x="328" y="8"/>
                </a:lnTo>
                <a:lnTo>
                  <a:pt x="316" y="6"/>
                </a:lnTo>
                <a:lnTo>
                  <a:pt x="303" y="3"/>
                </a:lnTo>
                <a:lnTo>
                  <a:pt x="290" y="1"/>
                </a:lnTo>
                <a:lnTo>
                  <a:pt x="277" y="1"/>
                </a:lnTo>
                <a:lnTo>
                  <a:pt x="263" y="0"/>
                </a:lnTo>
                <a:lnTo>
                  <a:pt x="263" y="0"/>
                </a:lnTo>
                <a:close/>
                <a:moveTo>
                  <a:pt x="331" y="94"/>
                </a:moveTo>
                <a:lnTo>
                  <a:pt x="319" y="117"/>
                </a:lnTo>
                <a:lnTo>
                  <a:pt x="331" y="122"/>
                </a:lnTo>
                <a:lnTo>
                  <a:pt x="341" y="98"/>
                </a:lnTo>
                <a:lnTo>
                  <a:pt x="331" y="94"/>
                </a:lnTo>
                <a:close/>
                <a:moveTo>
                  <a:pt x="190" y="95"/>
                </a:moveTo>
                <a:lnTo>
                  <a:pt x="200" y="120"/>
                </a:lnTo>
                <a:lnTo>
                  <a:pt x="211" y="116"/>
                </a:lnTo>
                <a:lnTo>
                  <a:pt x="202" y="91"/>
                </a:lnTo>
                <a:lnTo>
                  <a:pt x="190" y="95"/>
                </a:lnTo>
                <a:close/>
                <a:moveTo>
                  <a:pt x="92" y="196"/>
                </a:moveTo>
                <a:lnTo>
                  <a:pt x="117" y="206"/>
                </a:lnTo>
                <a:lnTo>
                  <a:pt x="122" y="195"/>
                </a:lnTo>
                <a:lnTo>
                  <a:pt x="98" y="184"/>
                </a:lnTo>
                <a:lnTo>
                  <a:pt x="92" y="196"/>
                </a:lnTo>
                <a:close/>
                <a:moveTo>
                  <a:pt x="95" y="336"/>
                </a:moveTo>
                <a:lnTo>
                  <a:pt x="119" y="326"/>
                </a:lnTo>
                <a:lnTo>
                  <a:pt x="115" y="314"/>
                </a:lnTo>
                <a:lnTo>
                  <a:pt x="90" y="324"/>
                </a:lnTo>
                <a:lnTo>
                  <a:pt x="95" y="336"/>
                </a:lnTo>
                <a:close/>
                <a:moveTo>
                  <a:pt x="196" y="433"/>
                </a:moveTo>
                <a:lnTo>
                  <a:pt x="206" y="408"/>
                </a:lnTo>
                <a:lnTo>
                  <a:pt x="195" y="404"/>
                </a:lnTo>
                <a:lnTo>
                  <a:pt x="184" y="428"/>
                </a:lnTo>
                <a:lnTo>
                  <a:pt x="196" y="433"/>
                </a:lnTo>
                <a:close/>
                <a:moveTo>
                  <a:pt x="335" y="431"/>
                </a:moveTo>
                <a:lnTo>
                  <a:pt x="326" y="406"/>
                </a:lnTo>
                <a:lnTo>
                  <a:pt x="314" y="411"/>
                </a:lnTo>
                <a:lnTo>
                  <a:pt x="324" y="435"/>
                </a:lnTo>
                <a:lnTo>
                  <a:pt x="335" y="431"/>
                </a:lnTo>
                <a:close/>
                <a:moveTo>
                  <a:pt x="433" y="331"/>
                </a:moveTo>
                <a:lnTo>
                  <a:pt x="408" y="320"/>
                </a:lnTo>
                <a:lnTo>
                  <a:pt x="404" y="331"/>
                </a:lnTo>
                <a:lnTo>
                  <a:pt x="428" y="341"/>
                </a:lnTo>
                <a:lnTo>
                  <a:pt x="433" y="331"/>
                </a:lnTo>
                <a:close/>
                <a:moveTo>
                  <a:pt x="431" y="191"/>
                </a:moveTo>
                <a:lnTo>
                  <a:pt x="406" y="201"/>
                </a:lnTo>
                <a:lnTo>
                  <a:pt x="411" y="211"/>
                </a:lnTo>
                <a:lnTo>
                  <a:pt x="435" y="202"/>
                </a:lnTo>
                <a:lnTo>
                  <a:pt x="431" y="191"/>
                </a:lnTo>
                <a:close/>
                <a:moveTo>
                  <a:pt x="263" y="20"/>
                </a:moveTo>
                <a:lnTo>
                  <a:pt x="276" y="20"/>
                </a:lnTo>
                <a:lnTo>
                  <a:pt x="287" y="21"/>
                </a:lnTo>
                <a:lnTo>
                  <a:pt x="300" y="22"/>
                </a:lnTo>
                <a:lnTo>
                  <a:pt x="312" y="25"/>
                </a:lnTo>
                <a:lnTo>
                  <a:pt x="324" y="27"/>
                </a:lnTo>
                <a:lnTo>
                  <a:pt x="335" y="30"/>
                </a:lnTo>
                <a:lnTo>
                  <a:pt x="346" y="34"/>
                </a:lnTo>
                <a:lnTo>
                  <a:pt x="358" y="39"/>
                </a:lnTo>
                <a:lnTo>
                  <a:pt x="379" y="49"/>
                </a:lnTo>
                <a:lnTo>
                  <a:pt x="399" y="61"/>
                </a:lnTo>
                <a:lnTo>
                  <a:pt x="418" y="75"/>
                </a:lnTo>
                <a:lnTo>
                  <a:pt x="435" y="91"/>
                </a:lnTo>
                <a:lnTo>
                  <a:pt x="450" y="108"/>
                </a:lnTo>
                <a:lnTo>
                  <a:pt x="465" y="127"/>
                </a:lnTo>
                <a:lnTo>
                  <a:pt x="476" y="147"/>
                </a:lnTo>
                <a:lnTo>
                  <a:pt x="487" y="169"/>
                </a:lnTo>
                <a:lnTo>
                  <a:pt x="492" y="179"/>
                </a:lnTo>
                <a:lnTo>
                  <a:pt x="495" y="191"/>
                </a:lnTo>
                <a:lnTo>
                  <a:pt x="499" y="202"/>
                </a:lnTo>
                <a:lnTo>
                  <a:pt x="501" y="214"/>
                </a:lnTo>
                <a:lnTo>
                  <a:pt x="503" y="226"/>
                </a:lnTo>
                <a:lnTo>
                  <a:pt x="504" y="238"/>
                </a:lnTo>
                <a:lnTo>
                  <a:pt x="506" y="251"/>
                </a:lnTo>
                <a:lnTo>
                  <a:pt x="507" y="263"/>
                </a:lnTo>
                <a:lnTo>
                  <a:pt x="506" y="276"/>
                </a:lnTo>
                <a:lnTo>
                  <a:pt x="504" y="287"/>
                </a:lnTo>
                <a:lnTo>
                  <a:pt x="503" y="300"/>
                </a:lnTo>
                <a:lnTo>
                  <a:pt x="501" y="312"/>
                </a:lnTo>
                <a:lnTo>
                  <a:pt x="499" y="324"/>
                </a:lnTo>
                <a:lnTo>
                  <a:pt x="495" y="336"/>
                </a:lnTo>
                <a:lnTo>
                  <a:pt x="492" y="347"/>
                </a:lnTo>
                <a:lnTo>
                  <a:pt x="487" y="358"/>
                </a:lnTo>
                <a:lnTo>
                  <a:pt x="476" y="379"/>
                </a:lnTo>
                <a:lnTo>
                  <a:pt x="465" y="399"/>
                </a:lnTo>
                <a:lnTo>
                  <a:pt x="450" y="418"/>
                </a:lnTo>
                <a:lnTo>
                  <a:pt x="435" y="435"/>
                </a:lnTo>
                <a:lnTo>
                  <a:pt x="418" y="451"/>
                </a:lnTo>
                <a:lnTo>
                  <a:pt x="399" y="465"/>
                </a:lnTo>
                <a:lnTo>
                  <a:pt x="379" y="478"/>
                </a:lnTo>
                <a:lnTo>
                  <a:pt x="358" y="487"/>
                </a:lnTo>
                <a:lnTo>
                  <a:pt x="346" y="492"/>
                </a:lnTo>
                <a:lnTo>
                  <a:pt x="335" y="495"/>
                </a:lnTo>
                <a:lnTo>
                  <a:pt x="324" y="499"/>
                </a:lnTo>
                <a:lnTo>
                  <a:pt x="312" y="501"/>
                </a:lnTo>
                <a:lnTo>
                  <a:pt x="300" y="503"/>
                </a:lnTo>
                <a:lnTo>
                  <a:pt x="287" y="506"/>
                </a:lnTo>
                <a:lnTo>
                  <a:pt x="276" y="506"/>
                </a:lnTo>
                <a:lnTo>
                  <a:pt x="263" y="507"/>
                </a:lnTo>
                <a:lnTo>
                  <a:pt x="250" y="506"/>
                </a:lnTo>
                <a:lnTo>
                  <a:pt x="238" y="506"/>
                </a:lnTo>
                <a:lnTo>
                  <a:pt x="226" y="503"/>
                </a:lnTo>
                <a:lnTo>
                  <a:pt x="213" y="501"/>
                </a:lnTo>
                <a:lnTo>
                  <a:pt x="202" y="499"/>
                </a:lnTo>
                <a:lnTo>
                  <a:pt x="190" y="495"/>
                </a:lnTo>
                <a:lnTo>
                  <a:pt x="179" y="492"/>
                </a:lnTo>
                <a:lnTo>
                  <a:pt x="168" y="487"/>
                </a:lnTo>
                <a:lnTo>
                  <a:pt x="146" y="478"/>
                </a:lnTo>
                <a:lnTo>
                  <a:pt x="127" y="465"/>
                </a:lnTo>
                <a:lnTo>
                  <a:pt x="108" y="451"/>
                </a:lnTo>
                <a:lnTo>
                  <a:pt x="90" y="435"/>
                </a:lnTo>
                <a:lnTo>
                  <a:pt x="75" y="418"/>
                </a:lnTo>
                <a:lnTo>
                  <a:pt x="61" y="399"/>
                </a:lnTo>
                <a:lnTo>
                  <a:pt x="49" y="379"/>
                </a:lnTo>
                <a:lnTo>
                  <a:pt x="38" y="358"/>
                </a:lnTo>
                <a:lnTo>
                  <a:pt x="34" y="347"/>
                </a:lnTo>
                <a:lnTo>
                  <a:pt x="30" y="336"/>
                </a:lnTo>
                <a:lnTo>
                  <a:pt x="27" y="324"/>
                </a:lnTo>
                <a:lnTo>
                  <a:pt x="24" y="312"/>
                </a:lnTo>
                <a:lnTo>
                  <a:pt x="22" y="300"/>
                </a:lnTo>
                <a:lnTo>
                  <a:pt x="21" y="287"/>
                </a:lnTo>
                <a:lnTo>
                  <a:pt x="20" y="276"/>
                </a:lnTo>
                <a:lnTo>
                  <a:pt x="20" y="263"/>
                </a:lnTo>
                <a:lnTo>
                  <a:pt x="20" y="251"/>
                </a:lnTo>
                <a:lnTo>
                  <a:pt x="21" y="238"/>
                </a:lnTo>
                <a:lnTo>
                  <a:pt x="22" y="226"/>
                </a:lnTo>
                <a:lnTo>
                  <a:pt x="24" y="214"/>
                </a:lnTo>
                <a:lnTo>
                  <a:pt x="27" y="202"/>
                </a:lnTo>
                <a:lnTo>
                  <a:pt x="30" y="191"/>
                </a:lnTo>
                <a:lnTo>
                  <a:pt x="34" y="179"/>
                </a:lnTo>
                <a:lnTo>
                  <a:pt x="38" y="169"/>
                </a:lnTo>
                <a:lnTo>
                  <a:pt x="49" y="147"/>
                </a:lnTo>
                <a:lnTo>
                  <a:pt x="61" y="127"/>
                </a:lnTo>
                <a:lnTo>
                  <a:pt x="75" y="108"/>
                </a:lnTo>
                <a:lnTo>
                  <a:pt x="90" y="91"/>
                </a:lnTo>
                <a:lnTo>
                  <a:pt x="108" y="75"/>
                </a:lnTo>
                <a:lnTo>
                  <a:pt x="127" y="61"/>
                </a:lnTo>
                <a:lnTo>
                  <a:pt x="146" y="49"/>
                </a:lnTo>
                <a:lnTo>
                  <a:pt x="168" y="39"/>
                </a:lnTo>
                <a:lnTo>
                  <a:pt x="179" y="34"/>
                </a:lnTo>
                <a:lnTo>
                  <a:pt x="190" y="30"/>
                </a:lnTo>
                <a:lnTo>
                  <a:pt x="202" y="27"/>
                </a:lnTo>
                <a:lnTo>
                  <a:pt x="213" y="25"/>
                </a:lnTo>
                <a:lnTo>
                  <a:pt x="226" y="22"/>
                </a:lnTo>
                <a:lnTo>
                  <a:pt x="238" y="21"/>
                </a:lnTo>
                <a:lnTo>
                  <a:pt x="250" y="20"/>
                </a:lnTo>
                <a:lnTo>
                  <a:pt x="263" y="20"/>
                </a:lnTo>
                <a:lnTo>
                  <a:pt x="263" y="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7" name="Google Shape;1077;p37"/>
          <p:cNvSpPr/>
          <p:nvPr/>
        </p:nvSpPr>
        <p:spPr>
          <a:xfrm>
            <a:off x="917559" y="1629499"/>
            <a:ext cx="255629" cy="216502"/>
          </a:xfrm>
          <a:custGeom>
            <a:rect b="b" l="l" r="r" t="t"/>
            <a:pathLst>
              <a:path extrusionOk="0" h="500" w="592">
                <a:moveTo>
                  <a:pt x="542" y="50"/>
                </a:moveTo>
                <a:lnTo>
                  <a:pt x="51" y="50"/>
                </a:lnTo>
                <a:lnTo>
                  <a:pt x="51" y="307"/>
                </a:lnTo>
                <a:lnTo>
                  <a:pt x="542" y="307"/>
                </a:lnTo>
                <a:lnTo>
                  <a:pt x="542" y="50"/>
                </a:lnTo>
                <a:close/>
                <a:moveTo>
                  <a:pt x="304" y="214"/>
                </a:moveTo>
                <a:lnTo>
                  <a:pt x="300" y="216"/>
                </a:lnTo>
                <a:lnTo>
                  <a:pt x="295" y="217"/>
                </a:lnTo>
                <a:lnTo>
                  <a:pt x="290" y="219"/>
                </a:lnTo>
                <a:lnTo>
                  <a:pt x="287" y="223"/>
                </a:lnTo>
                <a:lnTo>
                  <a:pt x="283" y="226"/>
                </a:lnTo>
                <a:lnTo>
                  <a:pt x="281" y="231"/>
                </a:lnTo>
                <a:lnTo>
                  <a:pt x="280" y="236"/>
                </a:lnTo>
                <a:lnTo>
                  <a:pt x="280" y="240"/>
                </a:lnTo>
                <a:lnTo>
                  <a:pt x="280" y="246"/>
                </a:lnTo>
                <a:lnTo>
                  <a:pt x="281" y="251"/>
                </a:lnTo>
                <a:lnTo>
                  <a:pt x="283" y="254"/>
                </a:lnTo>
                <a:lnTo>
                  <a:pt x="287" y="258"/>
                </a:lnTo>
                <a:lnTo>
                  <a:pt x="290" y="261"/>
                </a:lnTo>
                <a:lnTo>
                  <a:pt x="295" y="264"/>
                </a:lnTo>
                <a:lnTo>
                  <a:pt x="300" y="265"/>
                </a:lnTo>
                <a:lnTo>
                  <a:pt x="304" y="266"/>
                </a:lnTo>
                <a:lnTo>
                  <a:pt x="310" y="265"/>
                </a:lnTo>
                <a:lnTo>
                  <a:pt x="315" y="264"/>
                </a:lnTo>
                <a:lnTo>
                  <a:pt x="320" y="261"/>
                </a:lnTo>
                <a:lnTo>
                  <a:pt x="323" y="258"/>
                </a:lnTo>
                <a:lnTo>
                  <a:pt x="326" y="254"/>
                </a:lnTo>
                <a:lnTo>
                  <a:pt x="328" y="251"/>
                </a:lnTo>
                <a:lnTo>
                  <a:pt x="330" y="246"/>
                </a:lnTo>
                <a:lnTo>
                  <a:pt x="330" y="240"/>
                </a:lnTo>
                <a:lnTo>
                  <a:pt x="330" y="236"/>
                </a:lnTo>
                <a:lnTo>
                  <a:pt x="328" y="231"/>
                </a:lnTo>
                <a:lnTo>
                  <a:pt x="326" y="226"/>
                </a:lnTo>
                <a:lnTo>
                  <a:pt x="323" y="223"/>
                </a:lnTo>
                <a:lnTo>
                  <a:pt x="320" y="219"/>
                </a:lnTo>
                <a:lnTo>
                  <a:pt x="315" y="217"/>
                </a:lnTo>
                <a:lnTo>
                  <a:pt x="310" y="216"/>
                </a:lnTo>
                <a:lnTo>
                  <a:pt x="304" y="216"/>
                </a:lnTo>
                <a:lnTo>
                  <a:pt x="304" y="214"/>
                </a:lnTo>
                <a:close/>
                <a:moveTo>
                  <a:pt x="221" y="189"/>
                </a:moveTo>
                <a:lnTo>
                  <a:pt x="242" y="212"/>
                </a:lnTo>
                <a:lnTo>
                  <a:pt x="245" y="210"/>
                </a:lnTo>
                <a:lnTo>
                  <a:pt x="246" y="207"/>
                </a:lnTo>
                <a:lnTo>
                  <a:pt x="252" y="201"/>
                </a:lnTo>
                <a:lnTo>
                  <a:pt x="259" y="197"/>
                </a:lnTo>
                <a:lnTo>
                  <a:pt x="266" y="193"/>
                </a:lnTo>
                <a:lnTo>
                  <a:pt x="273" y="190"/>
                </a:lnTo>
                <a:lnTo>
                  <a:pt x="280" y="186"/>
                </a:lnTo>
                <a:lnTo>
                  <a:pt x="288" y="185"/>
                </a:lnTo>
                <a:lnTo>
                  <a:pt x="295" y="184"/>
                </a:lnTo>
                <a:lnTo>
                  <a:pt x="303" y="184"/>
                </a:lnTo>
                <a:lnTo>
                  <a:pt x="310" y="184"/>
                </a:lnTo>
                <a:lnTo>
                  <a:pt x="319" y="185"/>
                </a:lnTo>
                <a:lnTo>
                  <a:pt x="326" y="187"/>
                </a:lnTo>
                <a:lnTo>
                  <a:pt x="334" y="190"/>
                </a:lnTo>
                <a:lnTo>
                  <a:pt x="341" y="193"/>
                </a:lnTo>
                <a:lnTo>
                  <a:pt x="347" y="198"/>
                </a:lnTo>
                <a:lnTo>
                  <a:pt x="354" y="203"/>
                </a:lnTo>
                <a:lnTo>
                  <a:pt x="360" y="209"/>
                </a:lnTo>
                <a:lnTo>
                  <a:pt x="361" y="210"/>
                </a:lnTo>
                <a:lnTo>
                  <a:pt x="362" y="212"/>
                </a:lnTo>
                <a:lnTo>
                  <a:pt x="383" y="189"/>
                </a:lnTo>
                <a:lnTo>
                  <a:pt x="381" y="186"/>
                </a:lnTo>
                <a:lnTo>
                  <a:pt x="380" y="184"/>
                </a:lnTo>
                <a:lnTo>
                  <a:pt x="371" y="177"/>
                </a:lnTo>
                <a:lnTo>
                  <a:pt x="363" y="170"/>
                </a:lnTo>
                <a:lnTo>
                  <a:pt x="354" y="164"/>
                </a:lnTo>
                <a:lnTo>
                  <a:pt x="344" y="159"/>
                </a:lnTo>
                <a:lnTo>
                  <a:pt x="334" y="156"/>
                </a:lnTo>
                <a:lnTo>
                  <a:pt x="324" y="153"/>
                </a:lnTo>
                <a:lnTo>
                  <a:pt x="314" y="151"/>
                </a:lnTo>
                <a:lnTo>
                  <a:pt x="303" y="151"/>
                </a:lnTo>
                <a:lnTo>
                  <a:pt x="293" y="151"/>
                </a:lnTo>
                <a:lnTo>
                  <a:pt x="282" y="152"/>
                </a:lnTo>
                <a:lnTo>
                  <a:pt x="273" y="156"/>
                </a:lnTo>
                <a:lnTo>
                  <a:pt x="262" y="159"/>
                </a:lnTo>
                <a:lnTo>
                  <a:pt x="253" y="164"/>
                </a:lnTo>
                <a:lnTo>
                  <a:pt x="243" y="170"/>
                </a:lnTo>
                <a:lnTo>
                  <a:pt x="234" y="177"/>
                </a:lnTo>
                <a:lnTo>
                  <a:pt x="226" y="184"/>
                </a:lnTo>
                <a:lnTo>
                  <a:pt x="223" y="186"/>
                </a:lnTo>
                <a:lnTo>
                  <a:pt x="221" y="189"/>
                </a:lnTo>
                <a:lnTo>
                  <a:pt x="221" y="189"/>
                </a:lnTo>
                <a:close/>
                <a:moveTo>
                  <a:pt x="181" y="139"/>
                </a:moveTo>
                <a:lnTo>
                  <a:pt x="202" y="162"/>
                </a:lnTo>
                <a:lnTo>
                  <a:pt x="205" y="159"/>
                </a:lnTo>
                <a:lnTo>
                  <a:pt x="207" y="156"/>
                </a:lnTo>
                <a:lnTo>
                  <a:pt x="218" y="146"/>
                </a:lnTo>
                <a:lnTo>
                  <a:pt x="228" y="138"/>
                </a:lnTo>
                <a:lnTo>
                  <a:pt x="240" y="131"/>
                </a:lnTo>
                <a:lnTo>
                  <a:pt x="252" y="125"/>
                </a:lnTo>
                <a:lnTo>
                  <a:pt x="265" y="121"/>
                </a:lnTo>
                <a:lnTo>
                  <a:pt x="277" y="117"/>
                </a:lnTo>
                <a:lnTo>
                  <a:pt x="290" y="116"/>
                </a:lnTo>
                <a:lnTo>
                  <a:pt x="303" y="115"/>
                </a:lnTo>
                <a:lnTo>
                  <a:pt x="316" y="116"/>
                </a:lnTo>
                <a:lnTo>
                  <a:pt x="329" y="118"/>
                </a:lnTo>
                <a:lnTo>
                  <a:pt x="342" y="122"/>
                </a:lnTo>
                <a:lnTo>
                  <a:pt x="355" y="126"/>
                </a:lnTo>
                <a:lnTo>
                  <a:pt x="367" y="132"/>
                </a:lnTo>
                <a:lnTo>
                  <a:pt x="377" y="139"/>
                </a:lnTo>
                <a:lnTo>
                  <a:pt x="388" y="147"/>
                </a:lnTo>
                <a:lnTo>
                  <a:pt x="398" y="157"/>
                </a:lnTo>
                <a:lnTo>
                  <a:pt x="401" y="159"/>
                </a:lnTo>
                <a:lnTo>
                  <a:pt x="403" y="162"/>
                </a:lnTo>
                <a:lnTo>
                  <a:pt x="424" y="139"/>
                </a:lnTo>
                <a:lnTo>
                  <a:pt x="421" y="136"/>
                </a:lnTo>
                <a:lnTo>
                  <a:pt x="418" y="132"/>
                </a:lnTo>
                <a:lnTo>
                  <a:pt x="405" y="122"/>
                </a:lnTo>
                <a:lnTo>
                  <a:pt x="392" y="111"/>
                </a:lnTo>
                <a:lnTo>
                  <a:pt x="380" y="103"/>
                </a:lnTo>
                <a:lnTo>
                  <a:pt x="365" y="96"/>
                </a:lnTo>
                <a:lnTo>
                  <a:pt x="350" y="90"/>
                </a:lnTo>
                <a:lnTo>
                  <a:pt x="335" y="86"/>
                </a:lnTo>
                <a:lnTo>
                  <a:pt x="320" y="83"/>
                </a:lnTo>
                <a:lnTo>
                  <a:pt x="303" y="83"/>
                </a:lnTo>
                <a:lnTo>
                  <a:pt x="288" y="83"/>
                </a:lnTo>
                <a:lnTo>
                  <a:pt x="273" y="85"/>
                </a:lnTo>
                <a:lnTo>
                  <a:pt x="257" y="89"/>
                </a:lnTo>
                <a:lnTo>
                  <a:pt x="242" y="95"/>
                </a:lnTo>
                <a:lnTo>
                  <a:pt x="227" y="102"/>
                </a:lnTo>
                <a:lnTo>
                  <a:pt x="213" y="110"/>
                </a:lnTo>
                <a:lnTo>
                  <a:pt x="200" y="121"/>
                </a:lnTo>
                <a:lnTo>
                  <a:pt x="187" y="132"/>
                </a:lnTo>
                <a:lnTo>
                  <a:pt x="184" y="136"/>
                </a:lnTo>
                <a:lnTo>
                  <a:pt x="181" y="139"/>
                </a:lnTo>
                <a:lnTo>
                  <a:pt x="181" y="139"/>
                </a:lnTo>
                <a:close/>
                <a:moveTo>
                  <a:pt x="25" y="0"/>
                </a:moveTo>
                <a:lnTo>
                  <a:pt x="567" y="0"/>
                </a:lnTo>
                <a:lnTo>
                  <a:pt x="592" y="0"/>
                </a:lnTo>
                <a:lnTo>
                  <a:pt x="592" y="24"/>
                </a:lnTo>
                <a:lnTo>
                  <a:pt x="592" y="332"/>
                </a:lnTo>
                <a:lnTo>
                  <a:pt x="592" y="358"/>
                </a:lnTo>
                <a:lnTo>
                  <a:pt x="567" y="358"/>
                </a:lnTo>
                <a:lnTo>
                  <a:pt x="408" y="358"/>
                </a:lnTo>
                <a:lnTo>
                  <a:pt x="408" y="457"/>
                </a:lnTo>
                <a:lnTo>
                  <a:pt x="470" y="457"/>
                </a:lnTo>
                <a:lnTo>
                  <a:pt x="470" y="500"/>
                </a:lnTo>
                <a:lnTo>
                  <a:pt x="148" y="500"/>
                </a:lnTo>
                <a:lnTo>
                  <a:pt x="148" y="457"/>
                </a:lnTo>
                <a:lnTo>
                  <a:pt x="203" y="457"/>
                </a:lnTo>
                <a:lnTo>
                  <a:pt x="203" y="358"/>
                </a:lnTo>
                <a:lnTo>
                  <a:pt x="25" y="358"/>
                </a:lnTo>
                <a:lnTo>
                  <a:pt x="0" y="358"/>
                </a:lnTo>
                <a:lnTo>
                  <a:pt x="0" y="332"/>
                </a:lnTo>
                <a:lnTo>
                  <a:pt x="0" y="24"/>
                </a:lnTo>
                <a:lnTo>
                  <a:pt x="0" y="0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8" name="Google Shape;1078;p37"/>
          <p:cNvSpPr/>
          <p:nvPr/>
        </p:nvSpPr>
        <p:spPr>
          <a:xfrm>
            <a:off x="1783565" y="800012"/>
            <a:ext cx="234761" cy="234761"/>
          </a:xfrm>
          <a:custGeom>
            <a:rect b="b" l="l" r="r" t="t"/>
            <a:pathLst>
              <a:path extrusionOk="0" h="541" w="543">
                <a:moveTo>
                  <a:pt x="201" y="173"/>
                </a:moveTo>
                <a:lnTo>
                  <a:pt x="216" y="193"/>
                </a:lnTo>
                <a:lnTo>
                  <a:pt x="232" y="213"/>
                </a:lnTo>
                <a:lnTo>
                  <a:pt x="247" y="232"/>
                </a:lnTo>
                <a:lnTo>
                  <a:pt x="262" y="252"/>
                </a:lnTo>
                <a:lnTo>
                  <a:pt x="260" y="254"/>
                </a:lnTo>
                <a:lnTo>
                  <a:pt x="259" y="258"/>
                </a:lnTo>
                <a:lnTo>
                  <a:pt x="258" y="261"/>
                </a:lnTo>
                <a:lnTo>
                  <a:pt x="258" y="266"/>
                </a:lnTo>
                <a:lnTo>
                  <a:pt x="259" y="268"/>
                </a:lnTo>
                <a:lnTo>
                  <a:pt x="259" y="270"/>
                </a:lnTo>
                <a:lnTo>
                  <a:pt x="256" y="275"/>
                </a:lnTo>
                <a:lnTo>
                  <a:pt x="254" y="280"/>
                </a:lnTo>
                <a:lnTo>
                  <a:pt x="265" y="287"/>
                </a:lnTo>
                <a:lnTo>
                  <a:pt x="274" y="294"/>
                </a:lnTo>
                <a:lnTo>
                  <a:pt x="279" y="288"/>
                </a:lnTo>
                <a:lnTo>
                  <a:pt x="283" y="282"/>
                </a:lnTo>
                <a:lnTo>
                  <a:pt x="285" y="282"/>
                </a:lnTo>
                <a:lnTo>
                  <a:pt x="287" y="281"/>
                </a:lnTo>
                <a:lnTo>
                  <a:pt x="294" y="289"/>
                </a:lnTo>
                <a:lnTo>
                  <a:pt x="301" y="298"/>
                </a:lnTo>
                <a:lnTo>
                  <a:pt x="304" y="294"/>
                </a:lnTo>
                <a:lnTo>
                  <a:pt x="308" y="292"/>
                </a:lnTo>
                <a:lnTo>
                  <a:pt x="302" y="282"/>
                </a:lnTo>
                <a:lnTo>
                  <a:pt x="295" y="274"/>
                </a:lnTo>
                <a:lnTo>
                  <a:pt x="297" y="268"/>
                </a:lnTo>
                <a:lnTo>
                  <a:pt x="297" y="262"/>
                </a:lnTo>
                <a:lnTo>
                  <a:pt x="309" y="246"/>
                </a:lnTo>
                <a:lnTo>
                  <a:pt x="320" y="230"/>
                </a:lnTo>
                <a:lnTo>
                  <a:pt x="329" y="212"/>
                </a:lnTo>
                <a:lnTo>
                  <a:pt x="338" y="194"/>
                </a:lnTo>
                <a:lnTo>
                  <a:pt x="328" y="187"/>
                </a:lnTo>
                <a:lnTo>
                  <a:pt x="317" y="181"/>
                </a:lnTo>
                <a:lnTo>
                  <a:pt x="306" y="197"/>
                </a:lnTo>
                <a:lnTo>
                  <a:pt x="294" y="212"/>
                </a:lnTo>
                <a:lnTo>
                  <a:pt x="283" y="227"/>
                </a:lnTo>
                <a:lnTo>
                  <a:pt x="274" y="244"/>
                </a:lnTo>
                <a:lnTo>
                  <a:pt x="273" y="244"/>
                </a:lnTo>
                <a:lnTo>
                  <a:pt x="272" y="244"/>
                </a:lnTo>
                <a:lnTo>
                  <a:pt x="256" y="225"/>
                </a:lnTo>
                <a:lnTo>
                  <a:pt x="241" y="205"/>
                </a:lnTo>
                <a:lnTo>
                  <a:pt x="225" y="186"/>
                </a:lnTo>
                <a:lnTo>
                  <a:pt x="208" y="166"/>
                </a:lnTo>
                <a:lnTo>
                  <a:pt x="205" y="170"/>
                </a:lnTo>
                <a:lnTo>
                  <a:pt x="201" y="173"/>
                </a:lnTo>
                <a:close/>
                <a:moveTo>
                  <a:pt x="142" y="79"/>
                </a:moveTo>
                <a:lnTo>
                  <a:pt x="148" y="88"/>
                </a:lnTo>
                <a:lnTo>
                  <a:pt x="142" y="92"/>
                </a:lnTo>
                <a:lnTo>
                  <a:pt x="137" y="84"/>
                </a:lnTo>
                <a:lnTo>
                  <a:pt x="132" y="88"/>
                </a:lnTo>
                <a:lnTo>
                  <a:pt x="127" y="91"/>
                </a:lnTo>
                <a:lnTo>
                  <a:pt x="134" y="98"/>
                </a:lnTo>
                <a:lnTo>
                  <a:pt x="128" y="104"/>
                </a:lnTo>
                <a:lnTo>
                  <a:pt x="121" y="96"/>
                </a:lnTo>
                <a:lnTo>
                  <a:pt x="117" y="99"/>
                </a:lnTo>
                <a:lnTo>
                  <a:pt x="113" y="104"/>
                </a:lnTo>
                <a:lnTo>
                  <a:pt x="120" y="111"/>
                </a:lnTo>
                <a:lnTo>
                  <a:pt x="114" y="117"/>
                </a:lnTo>
                <a:lnTo>
                  <a:pt x="107" y="110"/>
                </a:lnTo>
                <a:lnTo>
                  <a:pt x="104" y="113"/>
                </a:lnTo>
                <a:lnTo>
                  <a:pt x="100" y="117"/>
                </a:lnTo>
                <a:lnTo>
                  <a:pt x="107" y="124"/>
                </a:lnTo>
                <a:lnTo>
                  <a:pt x="103" y="130"/>
                </a:lnTo>
                <a:lnTo>
                  <a:pt x="94" y="123"/>
                </a:lnTo>
                <a:lnTo>
                  <a:pt x="91" y="127"/>
                </a:lnTo>
                <a:lnTo>
                  <a:pt x="87" y="132"/>
                </a:lnTo>
                <a:lnTo>
                  <a:pt x="96" y="138"/>
                </a:lnTo>
                <a:lnTo>
                  <a:pt x="91" y="144"/>
                </a:lnTo>
                <a:lnTo>
                  <a:pt x="83" y="138"/>
                </a:lnTo>
                <a:lnTo>
                  <a:pt x="80" y="143"/>
                </a:lnTo>
                <a:lnTo>
                  <a:pt x="77" y="147"/>
                </a:lnTo>
                <a:lnTo>
                  <a:pt x="108" y="165"/>
                </a:lnTo>
                <a:lnTo>
                  <a:pt x="100" y="180"/>
                </a:lnTo>
                <a:lnTo>
                  <a:pt x="69" y="163"/>
                </a:lnTo>
                <a:lnTo>
                  <a:pt x="66" y="166"/>
                </a:lnTo>
                <a:lnTo>
                  <a:pt x="65" y="170"/>
                </a:lnTo>
                <a:lnTo>
                  <a:pt x="74" y="174"/>
                </a:lnTo>
                <a:lnTo>
                  <a:pt x="71" y="181"/>
                </a:lnTo>
                <a:lnTo>
                  <a:pt x="61" y="177"/>
                </a:lnTo>
                <a:lnTo>
                  <a:pt x="59" y="183"/>
                </a:lnTo>
                <a:lnTo>
                  <a:pt x="57" y="187"/>
                </a:lnTo>
                <a:lnTo>
                  <a:pt x="66" y="191"/>
                </a:lnTo>
                <a:lnTo>
                  <a:pt x="64" y="199"/>
                </a:lnTo>
                <a:lnTo>
                  <a:pt x="54" y="196"/>
                </a:lnTo>
                <a:lnTo>
                  <a:pt x="52" y="201"/>
                </a:lnTo>
                <a:lnTo>
                  <a:pt x="51" y="206"/>
                </a:lnTo>
                <a:lnTo>
                  <a:pt x="60" y="210"/>
                </a:lnTo>
                <a:lnTo>
                  <a:pt x="58" y="217"/>
                </a:lnTo>
                <a:lnTo>
                  <a:pt x="49" y="214"/>
                </a:lnTo>
                <a:lnTo>
                  <a:pt x="47" y="219"/>
                </a:lnTo>
                <a:lnTo>
                  <a:pt x="46" y="225"/>
                </a:lnTo>
                <a:lnTo>
                  <a:pt x="57" y="226"/>
                </a:lnTo>
                <a:lnTo>
                  <a:pt x="54" y="234"/>
                </a:lnTo>
                <a:lnTo>
                  <a:pt x="45" y="232"/>
                </a:lnTo>
                <a:lnTo>
                  <a:pt x="44" y="238"/>
                </a:lnTo>
                <a:lnTo>
                  <a:pt x="43" y="244"/>
                </a:lnTo>
                <a:lnTo>
                  <a:pt x="53" y="245"/>
                </a:lnTo>
                <a:lnTo>
                  <a:pt x="53" y="252"/>
                </a:lnTo>
                <a:lnTo>
                  <a:pt x="43" y="251"/>
                </a:lnTo>
                <a:lnTo>
                  <a:pt x="42" y="257"/>
                </a:lnTo>
                <a:lnTo>
                  <a:pt x="42" y="261"/>
                </a:lnTo>
                <a:lnTo>
                  <a:pt x="78" y="261"/>
                </a:lnTo>
                <a:lnTo>
                  <a:pt x="78" y="279"/>
                </a:lnTo>
                <a:lnTo>
                  <a:pt x="42" y="279"/>
                </a:lnTo>
                <a:lnTo>
                  <a:pt x="42" y="285"/>
                </a:lnTo>
                <a:lnTo>
                  <a:pt x="43" y="289"/>
                </a:lnTo>
                <a:lnTo>
                  <a:pt x="53" y="288"/>
                </a:lnTo>
                <a:lnTo>
                  <a:pt x="53" y="297"/>
                </a:lnTo>
                <a:lnTo>
                  <a:pt x="43" y="298"/>
                </a:lnTo>
                <a:lnTo>
                  <a:pt x="44" y="302"/>
                </a:lnTo>
                <a:lnTo>
                  <a:pt x="45" y="308"/>
                </a:lnTo>
                <a:lnTo>
                  <a:pt x="54" y="307"/>
                </a:lnTo>
                <a:lnTo>
                  <a:pt x="57" y="314"/>
                </a:lnTo>
                <a:lnTo>
                  <a:pt x="46" y="316"/>
                </a:lnTo>
                <a:lnTo>
                  <a:pt x="47" y="322"/>
                </a:lnTo>
                <a:lnTo>
                  <a:pt x="49" y="328"/>
                </a:lnTo>
                <a:lnTo>
                  <a:pt x="59" y="326"/>
                </a:lnTo>
                <a:lnTo>
                  <a:pt x="61" y="333"/>
                </a:lnTo>
                <a:lnTo>
                  <a:pt x="51" y="335"/>
                </a:lnTo>
                <a:lnTo>
                  <a:pt x="52" y="341"/>
                </a:lnTo>
                <a:lnTo>
                  <a:pt x="54" y="346"/>
                </a:lnTo>
                <a:lnTo>
                  <a:pt x="64" y="342"/>
                </a:lnTo>
                <a:lnTo>
                  <a:pt x="66" y="349"/>
                </a:lnTo>
                <a:lnTo>
                  <a:pt x="57" y="353"/>
                </a:lnTo>
                <a:lnTo>
                  <a:pt x="59" y="359"/>
                </a:lnTo>
                <a:lnTo>
                  <a:pt x="61" y="363"/>
                </a:lnTo>
                <a:lnTo>
                  <a:pt x="71" y="359"/>
                </a:lnTo>
                <a:lnTo>
                  <a:pt x="74" y="366"/>
                </a:lnTo>
                <a:lnTo>
                  <a:pt x="65" y="370"/>
                </a:lnTo>
                <a:lnTo>
                  <a:pt x="66" y="374"/>
                </a:lnTo>
                <a:lnTo>
                  <a:pt x="69" y="379"/>
                </a:lnTo>
                <a:lnTo>
                  <a:pt x="100" y="360"/>
                </a:lnTo>
                <a:lnTo>
                  <a:pt x="108" y="375"/>
                </a:lnTo>
                <a:lnTo>
                  <a:pt x="78" y="394"/>
                </a:lnTo>
                <a:lnTo>
                  <a:pt x="80" y="397"/>
                </a:lnTo>
                <a:lnTo>
                  <a:pt x="84" y="402"/>
                </a:lnTo>
                <a:lnTo>
                  <a:pt x="91" y="396"/>
                </a:lnTo>
                <a:lnTo>
                  <a:pt x="96" y="402"/>
                </a:lnTo>
                <a:lnTo>
                  <a:pt x="87" y="408"/>
                </a:lnTo>
                <a:lnTo>
                  <a:pt x="91" y="413"/>
                </a:lnTo>
                <a:lnTo>
                  <a:pt x="96" y="417"/>
                </a:lnTo>
                <a:lnTo>
                  <a:pt x="103" y="412"/>
                </a:lnTo>
                <a:lnTo>
                  <a:pt x="107" y="417"/>
                </a:lnTo>
                <a:lnTo>
                  <a:pt x="100" y="423"/>
                </a:lnTo>
                <a:lnTo>
                  <a:pt x="104" y="428"/>
                </a:lnTo>
                <a:lnTo>
                  <a:pt x="108" y="433"/>
                </a:lnTo>
                <a:lnTo>
                  <a:pt x="115" y="426"/>
                </a:lnTo>
                <a:lnTo>
                  <a:pt x="120" y="430"/>
                </a:lnTo>
                <a:lnTo>
                  <a:pt x="114" y="437"/>
                </a:lnTo>
                <a:lnTo>
                  <a:pt x="118" y="441"/>
                </a:lnTo>
                <a:lnTo>
                  <a:pt x="121" y="444"/>
                </a:lnTo>
                <a:lnTo>
                  <a:pt x="128" y="437"/>
                </a:lnTo>
                <a:lnTo>
                  <a:pt x="134" y="442"/>
                </a:lnTo>
                <a:lnTo>
                  <a:pt x="127" y="449"/>
                </a:lnTo>
                <a:lnTo>
                  <a:pt x="132" y="453"/>
                </a:lnTo>
                <a:lnTo>
                  <a:pt x="137" y="456"/>
                </a:lnTo>
                <a:lnTo>
                  <a:pt x="142" y="449"/>
                </a:lnTo>
                <a:lnTo>
                  <a:pt x="148" y="453"/>
                </a:lnTo>
                <a:lnTo>
                  <a:pt x="142" y="461"/>
                </a:lnTo>
                <a:lnTo>
                  <a:pt x="147" y="463"/>
                </a:lnTo>
                <a:lnTo>
                  <a:pt x="151" y="466"/>
                </a:lnTo>
                <a:lnTo>
                  <a:pt x="168" y="435"/>
                </a:lnTo>
                <a:lnTo>
                  <a:pt x="184" y="443"/>
                </a:lnTo>
                <a:lnTo>
                  <a:pt x="166" y="474"/>
                </a:lnTo>
                <a:lnTo>
                  <a:pt x="169" y="476"/>
                </a:lnTo>
                <a:lnTo>
                  <a:pt x="174" y="478"/>
                </a:lnTo>
                <a:lnTo>
                  <a:pt x="179" y="470"/>
                </a:lnTo>
                <a:lnTo>
                  <a:pt x="186" y="474"/>
                </a:lnTo>
                <a:lnTo>
                  <a:pt x="181" y="482"/>
                </a:lnTo>
                <a:lnTo>
                  <a:pt x="187" y="484"/>
                </a:lnTo>
                <a:lnTo>
                  <a:pt x="192" y="487"/>
                </a:lnTo>
                <a:lnTo>
                  <a:pt x="195" y="477"/>
                </a:lnTo>
                <a:lnTo>
                  <a:pt x="202" y="480"/>
                </a:lnTo>
                <a:lnTo>
                  <a:pt x="200" y="489"/>
                </a:lnTo>
                <a:lnTo>
                  <a:pt x="206" y="490"/>
                </a:lnTo>
                <a:lnTo>
                  <a:pt x="211" y="493"/>
                </a:lnTo>
                <a:lnTo>
                  <a:pt x="213" y="483"/>
                </a:lnTo>
                <a:lnTo>
                  <a:pt x="221" y="486"/>
                </a:lnTo>
                <a:lnTo>
                  <a:pt x="219" y="494"/>
                </a:lnTo>
                <a:lnTo>
                  <a:pt x="223" y="495"/>
                </a:lnTo>
                <a:lnTo>
                  <a:pt x="229" y="496"/>
                </a:lnTo>
                <a:lnTo>
                  <a:pt x="231" y="488"/>
                </a:lnTo>
                <a:lnTo>
                  <a:pt x="239" y="489"/>
                </a:lnTo>
                <a:lnTo>
                  <a:pt x="236" y="497"/>
                </a:lnTo>
                <a:lnTo>
                  <a:pt x="242" y="498"/>
                </a:lnTo>
                <a:lnTo>
                  <a:pt x="248" y="500"/>
                </a:lnTo>
                <a:lnTo>
                  <a:pt x="248" y="490"/>
                </a:lnTo>
                <a:lnTo>
                  <a:pt x="256" y="491"/>
                </a:lnTo>
                <a:lnTo>
                  <a:pt x="255" y="500"/>
                </a:lnTo>
                <a:lnTo>
                  <a:pt x="260" y="500"/>
                </a:lnTo>
                <a:lnTo>
                  <a:pt x="265" y="501"/>
                </a:lnTo>
                <a:lnTo>
                  <a:pt x="265" y="466"/>
                </a:lnTo>
                <a:lnTo>
                  <a:pt x="282" y="466"/>
                </a:lnTo>
                <a:lnTo>
                  <a:pt x="282" y="500"/>
                </a:lnTo>
                <a:lnTo>
                  <a:pt x="287" y="500"/>
                </a:lnTo>
                <a:lnTo>
                  <a:pt x="293" y="500"/>
                </a:lnTo>
                <a:lnTo>
                  <a:pt x="292" y="491"/>
                </a:lnTo>
                <a:lnTo>
                  <a:pt x="300" y="490"/>
                </a:lnTo>
                <a:lnTo>
                  <a:pt x="300" y="498"/>
                </a:lnTo>
                <a:lnTo>
                  <a:pt x="306" y="498"/>
                </a:lnTo>
                <a:lnTo>
                  <a:pt x="312" y="497"/>
                </a:lnTo>
                <a:lnTo>
                  <a:pt x="310" y="489"/>
                </a:lnTo>
                <a:lnTo>
                  <a:pt x="317" y="487"/>
                </a:lnTo>
                <a:lnTo>
                  <a:pt x="319" y="495"/>
                </a:lnTo>
                <a:lnTo>
                  <a:pt x="324" y="494"/>
                </a:lnTo>
                <a:lnTo>
                  <a:pt x="330" y="493"/>
                </a:lnTo>
                <a:lnTo>
                  <a:pt x="328" y="484"/>
                </a:lnTo>
                <a:lnTo>
                  <a:pt x="336" y="482"/>
                </a:lnTo>
                <a:lnTo>
                  <a:pt x="338" y="490"/>
                </a:lnTo>
                <a:lnTo>
                  <a:pt x="343" y="489"/>
                </a:lnTo>
                <a:lnTo>
                  <a:pt x="348" y="488"/>
                </a:lnTo>
                <a:lnTo>
                  <a:pt x="346" y="480"/>
                </a:lnTo>
                <a:lnTo>
                  <a:pt x="353" y="477"/>
                </a:lnTo>
                <a:lnTo>
                  <a:pt x="355" y="484"/>
                </a:lnTo>
                <a:lnTo>
                  <a:pt x="361" y="482"/>
                </a:lnTo>
                <a:lnTo>
                  <a:pt x="365" y="481"/>
                </a:lnTo>
                <a:lnTo>
                  <a:pt x="362" y="473"/>
                </a:lnTo>
                <a:lnTo>
                  <a:pt x="369" y="470"/>
                </a:lnTo>
                <a:lnTo>
                  <a:pt x="373" y="477"/>
                </a:lnTo>
                <a:lnTo>
                  <a:pt x="376" y="475"/>
                </a:lnTo>
                <a:lnTo>
                  <a:pt x="381" y="473"/>
                </a:lnTo>
                <a:lnTo>
                  <a:pt x="363" y="443"/>
                </a:lnTo>
                <a:lnTo>
                  <a:pt x="378" y="435"/>
                </a:lnTo>
                <a:lnTo>
                  <a:pt x="395" y="464"/>
                </a:lnTo>
                <a:lnTo>
                  <a:pt x="400" y="462"/>
                </a:lnTo>
                <a:lnTo>
                  <a:pt x="404" y="459"/>
                </a:lnTo>
                <a:lnTo>
                  <a:pt x="400" y="453"/>
                </a:lnTo>
                <a:lnTo>
                  <a:pt x="405" y="448"/>
                </a:lnTo>
                <a:lnTo>
                  <a:pt x="410" y="454"/>
                </a:lnTo>
                <a:lnTo>
                  <a:pt x="415" y="450"/>
                </a:lnTo>
                <a:lnTo>
                  <a:pt x="418" y="447"/>
                </a:lnTo>
                <a:lnTo>
                  <a:pt x="414" y="441"/>
                </a:lnTo>
                <a:lnTo>
                  <a:pt x="419" y="436"/>
                </a:lnTo>
                <a:lnTo>
                  <a:pt x="424" y="442"/>
                </a:lnTo>
                <a:lnTo>
                  <a:pt x="429" y="439"/>
                </a:lnTo>
                <a:lnTo>
                  <a:pt x="434" y="434"/>
                </a:lnTo>
                <a:lnTo>
                  <a:pt x="428" y="429"/>
                </a:lnTo>
                <a:lnTo>
                  <a:pt x="434" y="423"/>
                </a:lnTo>
                <a:lnTo>
                  <a:pt x="438" y="428"/>
                </a:lnTo>
                <a:lnTo>
                  <a:pt x="443" y="424"/>
                </a:lnTo>
                <a:lnTo>
                  <a:pt x="445" y="421"/>
                </a:lnTo>
                <a:lnTo>
                  <a:pt x="439" y="416"/>
                </a:lnTo>
                <a:lnTo>
                  <a:pt x="445" y="410"/>
                </a:lnTo>
                <a:lnTo>
                  <a:pt x="451" y="415"/>
                </a:lnTo>
                <a:lnTo>
                  <a:pt x="455" y="410"/>
                </a:lnTo>
                <a:lnTo>
                  <a:pt x="458" y="406"/>
                </a:lnTo>
                <a:lnTo>
                  <a:pt x="451" y="401"/>
                </a:lnTo>
                <a:lnTo>
                  <a:pt x="456" y="395"/>
                </a:lnTo>
                <a:lnTo>
                  <a:pt x="462" y="400"/>
                </a:lnTo>
                <a:lnTo>
                  <a:pt x="464" y="396"/>
                </a:lnTo>
                <a:lnTo>
                  <a:pt x="466" y="392"/>
                </a:lnTo>
                <a:lnTo>
                  <a:pt x="438" y="375"/>
                </a:lnTo>
                <a:lnTo>
                  <a:pt x="446" y="360"/>
                </a:lnTo>
                <a:lnTo>
                  <a:pt x="476" y="378"/>
                </a:lnTo>
                <a:lnTo>
                  <a:pt x="478" y="373"/>
                </a:lnTo>
                <a:lnTo>
                  <a:pt x="479" y="368"/>
                </a:lnTo>
                <a:lnTo>
                  <a:pt x="473" y="366"/>
                </a:lnTo>
                <a:lnTo>
                  <a:pt x="476" y="359"/>
                </a:lnTo>
                <a:lnTo>
                  <a:pt x="483" y="361"/>
                </a:lnTo>
                <a:lnTo>
                  <a:pt x="485" y="356"/>
                </a:lnTo>
                <a:lnTo>
                  <a:pt x="488" y="351"/>
                </a:lnTo>
                <a:lnTo>
                  <a:pt x="481" y="348"/>
                </a:lnTo>
                <a:lnTo>
                  <a:pt x="483" y="341"/>
                </a:lnTo>
                <a:lnTo>
                  <a:pt x="490" y="343"/>
                </a:lnTo>
                <a:lnTo>
                  <a:pt x="492" y="338"/>
                </a:lnTo>
                <a:lnTo>
                  <a:pt x="493" y="333"/>
                </a:lnTo>
                <a:lnTo>
                  <a:pt x="486" y="331"/>
                </a:lnTo>
                <a:lnTo>
                  <a:pt x="489" y="324"/>
                </a:lnTo>
                <a:lnTo>
                  <a:pt x="496" y="325"/>
                </a:lnTo>
                <a:lnTo>
                  <a:pt x="497" y="320"/>
                </a:lnTo>
                <a:lnTo>
                  <a:pt x="498" y="314"/>
                </a:lnTo>
                <a:lnTo>
                  <a:pt x="490" y="313"/>
                </a:lnTo>
                <a:lnTo>
                  <a:pt x="492" y="306"/>
                </a:lnTo>
                <a:lnTo>
                  <a:pt x="499" y="307"/>
                </a:lnTo>
                <a:lnTo>
                  <a:pt x="499" y="301"/>
                </a:lnTo>
                <a:lnTo>
                  <a:pt x="500" y="297"/>
                </a:lnTo>
                <a:lnTo>
                  <a:pt x="493" y="295"/>
                </a:lnTo>
                <a:lnTo>
                  <a:pt x="493" y="287"/>
                </a:lnTo>
                <a:lnTo>
                  <a:pt x="502" y="288"/>
                </a:lnTo>
                <a:lnTo>
                  <a:pt x="502" y="284"/>
                </a:lnTo>
                <a:lnTo>
                  <a:pt x="502" y="279"/>
                </a:lnTo>
                <a:lnTo>
                  <a:pt x="469" y="279"/>
                </a:lnTo>
                <a:lnTo>
                  <a:pt x="469" y="261"/>
                </a:lnTo>
                <a:lnTo>
                  <a:pt x="502" y="261"/>
                </a:lnTo>
                <a:lnTo>
                  <a:pt x="502" y="257"/>
                </a:lnTo>
                <a:lnTo>
                  <a:pt x="502" y="253"/>
                </a:lnTo>
                <a:lnTo>
                  <a:pt x="493" y="253"/>
                </a:lnTo>
                <a:lnTo>
                  <a:pt x="493" y="246"/>
                </a:lnTo>
                <a:lnTo>
                  <a:pt x="500" y="245"/>
                </a:lnTo>
                <a:lnTo>
                  <a:pt x="499" y="239"/>
                </a:lnTo>
                <a:lnTo>
                  <a:pt x="499" y="233"/>
                </a:lnTo>
                <a:lnTo>
                  <a:pt x="492" y="234"/>
                </a:lnTo>
                <a:lnTo>
                  <a:pt x="490" y="227"/>
                </a:lnTo>
                <a:lnTo>
                  <a:pt x="498" y="226"/>
                </a:lnTo>
                <a:lnTo>
                  <a:pt x="497" y="220"/>
                </a:lnTo>
                <a:lnTo>
                  <a:pt x="495" y="214"/>
                </a:lnTo>
                <a:lnTo>
                  <a:pt x="488" y="217"/>
                </a:lnTo>
                <a:lnTo>
                  <a:pt x="486" y="208"/>
                </a:lnTo>
                <a:lnTo>
                  <a:pt x="493" y="207"/>
                </a:lnTo>
                <a:lnTo>
                  <a:pt x="491" y="201"/>
                </a:lnTo>
                <a:lnTo>
                  <a:pt x="490" y="197"/>
                </a:lnTo>
                <a:lnTo>
                  <a:pt x="483" y="199"/>
                </a:lnTo>
                <a:lnTo>
                  <a:pt x="481" y="192"/>
                </a:lnTo>
                <a:lnTo>
                  <a:pt x="488" y="190"/>
                </a:lnTo>
                <a:lnTo>
                  <a:pt x="485" y="184"/>
                </a:lnTo>
                <a:lnTo>
                  <a:pt x="483" y="179"/>
                </a:lnTo>
                <a:lnTo>
                  <a:pt x="476" y="183"/>
                </a:lnTo>
                <a:lnTo>
                  <a:pt x="473" y="176"/>
                </a:lnTo>
                <a:lnTo>
                  <a:pt x="481" y="172"/>
                </a:lnTo>
                <a:lnTo>
                  <a:pt x="478" y="167"/>
                </a:lnTo>
                <a:lnTo>
                  <a:pt x="476" y="164"/>
                </a:lnTo>
                <a:lnTo>
                  <a:pt x="446" y="180"/>
                </a:lnTo>
                <a:lnTo>
                  <a:pt x="438" y="165"/>
                </a:lnTo>
                <a:lnTo>
                  <a:pt x="468" y="149"/>
                </a:lnTo>
                <a:lnTo>
                  <a:pt x="465" y="145"/>
                </a:lnTo>
                <a:lnTo>
                  <a:pt x="462" y="142"/>
                </a:lnTo>
                <a:lnTo>
                  <a:pt x="456" y="145"/>
                </a:lnTo>
                <a:lnTo>
                  <a:pt x="451" y="139"/>
                </a:lnTo>
                <a:lnTo>
                  <a:pt x="458" y="135"/>
                </a:lnTo>
                <a:lnTo>
                  <a:pt x="455" y="130"/>
                </a:lnTo>
                <a:lnTo>
                  <a:pt x="451" y="125"/>
                </a:lnTo>
                <a:lnTo>
                  <a:pt x="445" y="131"/>
                </a:lnTo>
                <a:lnTo>
                  <a:pt x="439" y="125"/>
                </a:lnTo>
                <a:lnTo>
                  <a:pt x="446" y="119"/>
                </a:lnTo>
                <a:lnTo>
                  <a:pt x="442" y="116"/>
                </a:lnTo>
                <a:lnTo>
                  <a:pt x="438" y="111"/>
                </a:lnTo>
                <a:lnTo>
                  <a:pt x="432" y="117"/>
                </a:lnTo>
                <a:lnTo>
                  <a:pt x="427" y="111"/>
                </a:lnTo>
                <a:lnTo>
                  <a:pt x="432" y="105"/>
                </a:lnTo>
                <a:lnTo>
                  <a:pt x="429" y="102"/>
                </a:lnTo>
                <a:lnTo>
                  <a:pt x="425" y="98"/>
                </a:lnTo>
                <a:lnTo>
                  <a:pt x="419" y="104"/>
                </a:lnTo>
                <a:lnTo>
                  <a:pt x="414" y="99"/>
                </a:lnTo>
                <a:lnTo>
                  <a:pt x="419" y="93"/>
                </a:lnTo>
                <a:lnTo>
                  <a:pt x="415" y="90"/>
                </a:lnTo>
                <a:lnTo>
                  <a:pt x="410" y="86"/>
                </a:lnTo>
                <a:lnTo>
                  <a:pt x="405" y="92"/>
                </a:lnTo>
                <a:lnTo>
                  <a:pt x="400" y="89"/>
                </a:lnTo>
                <a:lnTo>
                  <a:pt x="404" y="82"/>
                </a:lnTo>
                <a:lnTo>
                  <a:pt x="400" y="79"/>
                </a:lnTo>
                <a:lnTo>
                  <a:pt x="396" y="76"/>
                </a:lnTo>
                <a:lnTo>
                  <a:pt x="378" y="105"/>
                </a:lnTo>
                <a:lnTo>
                  <a:pt x="363" y="97"/>
                </a:lnTo>
                <a:lnTo>
                  <a:pt x="381" y="68"/>
                </a:lnTo>
                <a:lnTo>
                  <a:pt x="376" y="65"/>
                </a:lnTo>
                <a:lnTo>
                  <a:pt x="371" y="63"/>
                </a:lnTo>
                <a:lnTo>
                  <a:pt x="368" y="70"/>
                </a:lnTo>
                <a:lnTo>
                  <a:pt x="361" y="68"/>
                </a:lnTo>
                <a:lnTo>
                  <a:pt x="364" y="59"/>
                </a:lnTo>
                <a:lnTo>
                  <a:pt x="360" y="57"/>
                </a:lnTo>
                <a:lnTo>
                  <a:pt x="354" y="55"/>
                </a:lnTo>
                <a:lnTo>
                  <a:pt x="351" y="63"/>
                </a:lnTo>
                <a:lnTo>
                  <a:pt x="343" y="61"/>
                </a:lnTo>
                <a:lnTo>
                  <a:pt x="347" y="52"/>
                </a:lnTo>
                <a:lnTo>
                  <a:pt x="341" y="51"/>
                </a:lnTo>
                <a:lnTo>
                  <a:pt x="335" y="49"/>
                </a:lnTo>
                <a:lnTo>
                  <a:pt x="333" y="57"/>
                </a:lnTo>
                <a:lnTo>
                  <a:pt x="326" y="55"/>
                </a:lnTo>
                <a:lnTo>
                  <a:pt x="328" y="47"/>
                </a:lnTo>
                <a:lnTo>
                  <a:pt x="322" y="45"/>
                </a:lnTo>
                <a:lnTo>
                  <a:pt x="317" y="44"/>
                </a:lnTo>
                <a:lnTo>
                  <a:pt x="316" y="54"/>
                </a:lnTo>
                <a:lnTo>
                  <a:pt x="308" y="52"/>
                </a:lnTo>
                <a:lnTo>
                  <a:pt x="309" y="43"/>
                </a:lnTo>
                <a:lnTo>
                  <a:pt x="304" y="42"/>
                </a:lnTo>
                <a:lnTo>
                  <a:pt x="299" y="42"/>
                </a:lnTo>
                <a:lnTo>
                  <a:pt x="297" y="50"/>
                </a:lnTo>
                <a:lnTo>
                  <a:pt x="290" y="50"/>
                </a:lnTo>
                <a:lnTo>
                  <a:pt x="290" y="41"/>
                </a:lnTo>
                <a:lnTo>
                  <a:pt x="287" y="41"/>
                </a:lnTo>
                <a:lnTo>
                  <a:pt x="282" y="41"/>
                </a:lnTo>
                <a:lnTo>
                  <a:pt x="282" y="75"/>
                </a:lnTo>
                <a:lnTo>
                  <a:pt x="265" y="75"/>
                </a:lnTo>
                <a:lnTo>
                  <a:pt x="265" y="41"/>
                </a:lnTo>
                <a:lnTo>
                  <a:pt x="260" y="41"/>
                </a:lnTo>
                <a:lnTo>
                  <a:pt x="255" y="41"/>
                </a:lnTo>
                <a:lnTo>
                  <a:pt x="256" y="50"/>
                </a:lnTo>
                <a:lnTo>
                  <a:pt x="249" y="50"/>
                </a:lnTo>
                <a:lnTo>
                  <a:pt x="248" y="42"/>
                </a:lnTo>
                <a:lnTo>
                  <a:pt x="242" y="42"/>
                </a:lnTo>
                <a:lnTo>
                  <a:pt x="236" y="43"/>
                </a:lnTo>
                <a:lnTo>
                  <a:pt x="239" y="52"/>
                </a:lnTo>
                <a:lnTo>
                  <a:pt x="231" y="54"/>
                </a:lnTo>
                <a:lnTo>
                  <a:pt x="229" y="44"/>
                </a:lnTo>
                <a:lnTo>
                  <a:pt x="223" y="45"/>
                </a:lnTo>
                <a:lnTo>
                  <a:pt x="218" y="47"/>
                </a:lnTo>
                <a:lnTo>
                  <a:pt x="220" y="56"/>
                </a:lnTo>
                <a:lnTo>
                  <a:pt x="212" y="57"/>
                </a:lnTo>
                <a:lnTo>
                  <a:pt x="209" y="49"/>
                </a:lnTo>
                <a:lnTo>
                  <a:pt x="205" y="50"/>
                </a:lnTo>
                <a:lnTo>
                  <a:pt x="200" y="51"/>
                </a:lnTo>
                <a:lnTo>
                  <a:pt x="202" y="61"/>
                </a:lnTo>
                <a:lnTo>
                  <a:pt x="195" y="63"/>
                </a:lnTo>
                <a:lnTo>
                  <a:pt x="192" y="55"/>
                </a:lnTo>
                <a:lnTo>
                  <a:pt x="187" y="56"/>
                </a:lnTo>
                <a:lnTo>
                  <a:pt x="181" y="58"/>
                </a:lnTo>
                <a:lnTo>
                  <a:pt x="186" y="68"/>
                </a:lnTo>
                <a:lnTo>
                  <a:pt x="179" y="70"/>
                </a:lnTo>
                <a:lnTo>
                  <a:pt x="174" y="62"/>
                </a:lnTo>
                <a:lnTo>
                  <a:pt x="169" y="64"/>
                </a:lnTo>
                <a:lnTo>
                  <a:pt x="165" y="66"/>
                </a:lnTo>
                <a:lnTo>
                  <a:pt x="184" y="97"/>
                </a:lnTo>
                <a:lnTo>
                  <a:pt x="168" y="105"/>
                </a:lnTo>
                <a:lnTo>
                  <a:pt x="151" y="75"/>
                </a:lnTo>
                <a:lnTo>
                  <a:pt x="147" y="77"/>
                </a:lnTo>
                <a:lnTo>
                  <a:pt x="142" y="79"/>
                </a:lnTo>
                <a:lnTo>
                  <a:pt x="142" y="79"/>
                </a:lnTo>
                <a:close/>
                <a:moveTo>
                  <a:pt x="306" y="136"/>
                </a:moveTo>
                <a:lnTo>
                  <a:pt x="288" y="136"/>
                </a:lnTo>
                <a:lnTo>
                  <a:pt x="299" y="119"/>
                </a:lnTo>
                <a:lnTo>
                  <a:pt x="303" y="110"/>
                </a:lnTo>
                <a:lnTo>
                  <a:pt x="306" y="104"/>
                </a:lnTo>
                <a:lnTo>
                  <a:pt x="307" y="98"/>
                </a:lnTo>
                <a:lnTo>
                  <a:pt x="307" y="95"/>
                </a:lnTo>
                <a:lnTo>
                  <a:pt x="306" y="91"/>
                </a:lnTo>
                <a:lnTo>
                  <a:pt x="303" y="89"/>
                </a:lnTo>
                <a:lnTo>
                  <a:pt x="302" y="86"/>
                </a:lnTo>
                <a:lnTo>
                  <a:pt x="299" y="84"/>
                </a:lnTo>
                <a:lnTo>
                  <a:pt x="296" y="83"/>
                </a:lnTo>
                <a:lnTo>
                  <a:pt x="292" y="82"/>
                </a:lnTo>
                <a:lnTo>
                  <a:pt x="287" y="82"/>
                </a:lnTo>
                <a:lnTo>
                  <a:pt x="283" y="82"/>
                </a:lnTo>
                <a:lnTo>
                  <a:pt x="279" y="83"/>
                </a:lnTo>
                <a:lnTo>
                  <a:pt x="276" y="85"/>
                </a:lnTo>
                <a:lnTo>
                  <a:pt x="274" y="88"/>
                </a:lnTo>
                <a:lnTo>
                  <a:pt x="272" y="90"/>
                </a:lnTo>
                <a:lnTo>
                  <a:pt x="270" y="93"/>
                </a:lnTo>
                <a:lnTo>
                  <a:pt x="270" y="97"/>
                </a:lnTo>
                <a:lnTo>
                  <a:pt x="270" y="102"/>
                </a:lnTo>
                <a:lnTo>
                  <a:pt x="270" y="104"/>
                </a:lnTo>
                <a:lnTo>
                  <a:pt x="285" y="104"/>
                </a:lnTo>
                <a:lnTo>
                  <a:pt x="285" y="98"/>
                </a:lnTo>
                <a:lnTo>
                  <a:pt x="285" y="95"/>
                </a:lnTo>
                <a:lnTo>
                  <a:pt x="286" y="92"/>
                </a:lnTo>
                <a:lnTo>
                  <a:pt x="287" y="91"/>
                </a:lnTo>
                <a:lnTo>
                  <a:pt x="288" y="91"/>
                </a:lnTo>
                <a:lnTo>
                  <a:pt x="289" y="91"/>
                </a:lnTo>
                <a:lnTo>
                  <a:pt x="290" y="92"/>
                </a:lnTo>
                <a:lnTo>
                  <a:pt x="292" y="95"/>
                </a:lnTo>
                <a:lnTo>
                  <a:pt x="292" y="97"/>
                </a:lnTo>
                <a:lnTo>
                  <a:pt x="290" y="101"/>
                </a:lnTo>
                <a:lnTo>
                  <a:pt x="289" y="106"/>
                </a:lnTo>
                <a:lnTo>
                  <a:pt x="282" y="117"/>
                </a:lnTo>
                <a:lnTo>
                  <a:pt x="270" y="137"/>
                </a:lnTo>
                <a:lnTo>
                  <a:pt x="270" y="146"/>
                </a:lnTo>
                <a:lnTo>
                  <a:pt x="306" y="146"/>
                </a:lnTo>
                <a:lnTo>
                  <a:pt x="306" y="136"/>
                </a:lnTo>
                <a:close/>
                <a:moveTo>
                  <a:pt x="265" y="83"/>
                </a:moveTo>
                <a:lnTo>
                  <a:pt x="255" y="83"/>
                </a:lnTo>
                <a:lnTo>
                  <a:pt x="252" y="86"/>
                </a:lnTo>
                <a:lnTo>
                  <a:pt x="248" y="89"/>
                </a:lnTo>
                <a:lnTo>
                  <a:pt x="243" y="91"/>
                </a:lnTo>
                <a:lnTo>
                  <a:pt x="238" y="92"/>
                </a:lnTo>
                <a:lnTo>
                  <a:pt x="238" y="101"/>
                </a:lnTo>
                <a:lnTo>
                  <a:pt x="240" y="101"/>
                </a:lnTo>
                <a:lnTo>
                  <a:pt x="243" y="101"/>
                </a:lnTo>
                <a:lnTo>
                  <a:pt x="247" y="101"/>
                </a:lnTo>
                <a:lnTo>
                  <a:pt x="248" y="102"/>
                </a:lnTo>
                <a:lnTo>
                  <a:pt x="248" y="103"/>
                </a:lnTo>
                <a:lnTo>
                  <a:pt x="249" y="106"/>
                </a:lnTo>
                <a:lnTo>
                  <a:pt x="249" y="112"/>
                </a:lnTo>
                <a:lnTo>
                  <a:pt x="249" y="146"/>
                </a:lnTo>
                <a:lnTo>
                  <a:pt x="265" y="146"/>
                </a:lnTo>
                <a:lnTo>
                  <a:pt x="265" y="83"/>
                </a:lnTo>
                <a:close/>
                <a:moveTo>
                  <a:pt x="454" y="267"/>
                </a:moveTo>
                <a:lnTo>
                  <a:pt x="456" y="265"/>
                </a:lnTo>
                <a:lnTo>
                  <a:pt x="458" y="262"/>
                </a:lnTo>
                <a:lnTo>
                  <a:pt x="459" y="259"/>
                </a:lnTo>
                <a:lnTo>
                  <a:pt x="459" y="254"/>
                </a:lnTo>
                <a:lnTo>
                  <a:pt x="459" y="251"/>
                </a:lnTo>
                <a:lnTo>
                  <a:pt x="458" y="247"/>
                </a:lnTo>
                <a:lnTo>
                  <a:pt x="457" y="245"/>
                </a:lnTo>
                <a:lnTo>
                  <a:pt x="456" y="243"/>
                </a:lnTo>
                <a:lnTo>
                  <a:pt x="454" y="240"/>
                </a:lnTo>
                <a:lnTo>
                  <a:pt x="450" y="239"/>
                </a:lnTo>
                <a:lnTo>
                  <a:pt x="445" y="238"/>
                </a:lnTo>
                <a:lnTo>
                  <a:pt x="441" y="238"/>
                </a:lnTo>
                <a:lnTo>
                  <a:pt x="432" y="239"/>
                </a:lnTo>
                <a:lnTo>
                  <a:pt x="427" y="241"/>
                </a:lnTo>
                <a:lnTo>
                  <a:pt x="425" y="243"/>
                </a:lnTo>
                <a:lnTo>
                  <a:pt x="424" y="246"/>
                </a:lnTo>
                <a:lnTo>
                  <a:pt x="423" y="250"/>
                </a:lnTo>
                <a:lnTo>
                  <a:pt x="423" y="253"/>
                </a:lnTo>
                <a:lnTo>
                  <a:pt x="423" y="259"/>
                </a:lnTo>
                <a:lnTo>
                  <a:pt x="438" y="259"/>
                </a:lnTo>
                <a:lnTo>
                  <a:pt x="438" y="253"/>
                </a:lnTo>
                <a:lnTo>
                  <a:pt x="438" y="251"/>
                </a:lnTo>
                <a:lnTo>
                  <a:pt x="439" y="248"/>
                </a:lnTo>
                <a:lnTo>
                  <a:pt x="441" y="248"/>
                </a:lnTo>
                <a:lnTo>
                  <a:pt x="442" y="247"/>
                </a:lnTo>
                <a:lnTo>
                  <a:pt x="443" y="248"/>
                </a:lnTo>
                <a:lnTo>
                  <a:pt x="444" y="248"/>
                </a:lnTo>
                <a:lnTo>
                  <a:pt x="444" y="251"/>
                </a:lnTo>
                <a:lnTo>
                  <a:pt x="444" y="253"/>
                </a:lnTo>
                <a:lnTo>
                  <a:pt x="444" y="257"/>
                </a:lnTo>
                <a:lnTo>
                  <a:pt x="444" y="259"/>
                </a:lnTo>
                <a:lnTo>
                  <a:pt x="444" y="261"/>
                </a:lnTo>
                <a:lnTo>
                  <a:pt x="443" y="262"/>
                </a:lnTo>
                <a:lnTo>
                  <a:pt x="442" y="262"/>
                </a:lnTo>
                <a:lnTo>
                  <a:pt x="439" y="264"/>
                </a:lnTo>
                <a:lnTo>
                  <a:pt x="435" y="264"/>
                </a:lnTo>
                <a:lnTo>
                  <a:pt x="435" y="273"/>
                </a:lnTo>
                <a:lnTo>
                  <a:pt x="438" y="273"/>
                </a:lnTo>
                <a:lnTo>
                  <a:pt x="441" y="273"/>
                </a:lnTo>
                <a:lnTo>
                  <a:pt x="443" y="274"/>
                </a:lnTo>
                <a:lnTo>
                  <a:pt x="443" y="275"/>
                </a:lnTo>
                <a:lnTo>
                  <a:pt x="444" y="278"/>
                </a:lnTo>
                <a:lnTo>
                  <a:pt x="444" y="281"/>
                </a:lnTo>
                <a:lnTo>
                  <a:pt x="444" y="285"/>
                </a:lnTo>
                <a:lnTo>
                  <a:pt x="444" y="291"/>
                </a:lnTo>
                <a:lnTo>
                  <a:pt x="444" y="293"/>
                </a:lnTo>
                <a:lnTo>
                  <a:pt x="443" y="294"/>
                </a:lnTo>
                <a:lnTo>
                  <a:pt x="442" y="294"/>
                </a:lnTo>
                <a:lnTo>
                  <a:pt x="439" y="294"/>
                </a:lnTo>
                <a:lnTo>
                  <a:pt x="439" y="293"/>
                </a:lnTo>
                <a:lnTo>
                  <a:pt x="438" y="291"/>
                </a:lnTo>
                <a:lnTo>
                  <a:pt x="438" y="288"/>
                </a:lnTo>
                <a:lnTo>
                  <a:pt x="438" y="278"/>
                </a:lnTo>
                <a:lnTo>
                  <a:pt x="423" y="278"/>
                </a:lnTo>
                <a:lnTo>
                  <a:pt x="423" y="282"/>
                </a:lnTo>
                <a:lnTo>
                  <a:pt x="423" y="291"/>
                </a:lnTo>
                <a:lnTo>
                  <a:pt x="424" y="295"/>
                </a:lnTo>
                <a:lnTo>
                  <a:pt x="427" y="299"/>
                </a:lnTo>
                <a:lnTo>
                  <a:pt x="430" y="301"/>
                </a:lnTo>
                <a:lnTo>
                  <a:pt x="435" y="304"/>
                </a:lnTo>
                <a:lnTo>
                  <a:pt x="442" y="304"/>
                </a:lnTo>
                <a:lnTo>
                  <a:pt x="448" y="304"/>
                </a:lnTo>
                <a:lnTo>
                  <a:pt x="452" y="302"/>
                </a:lnTo>
                <a:lnTo>
                  <a:pt x="456" y="299"/>
                </a:lnTo>
                <a:lnTo>
                  <a:pt x="458" y="295"/>
                </a:lnTo>
                <a:lnTo>
                  <a:pt x="459" y="291"/>
                </a:lnTo>
                <a:lnTo>
                  <a:pt x="461" y="284"/>
                </a:lnTo>
                <a:lnTo>
                  <a:pt x="459" y="275"/>
                </a:lnTo>
                <a:lnTo>
                  <a:pt x="458" y="271"/>
                </a:lnTo>
                <a:lnTo>
                  <a:pt x="456" y="268"/>
                </a:lnTo>
                <a:lnTo>
                  <a:pt x="454" y="267"/>
                </a:lnTo>
                <a:lnTo>
                  <a:pt x="454" y="267"/>
                </a:lnTo>
                <a:close/>
                <a:moveTo>
                  <a:pt x="279" y="428"/>
                </a:moveTo>
                <a:lnTo>
                  <a:pt x="279" y="424"/>
                </a:lnTo>
                <a:lnTo>
                  <a:pt x="279" y="423"/>
                </a:lnTo>
                <a:lnTo>
                  <a:pt x="277" y="422"/>
                </a:lnTo>
                <a:lnTo>
                  <a:pt x="275" y="422"/>
                </a:lnTo>
                <a:lnTo>
                  <a:pt x="274" y="422"/>
                </a:lnTo>
                <a:lnTo>
                  <a:pt x="273" y="423"/>
                </a:lnTo>
                <a:lnTo>
                  <a:pt x="273" y="424"/>
                </a:lnTo>
                <a:lnTo>
                  <a:pt x="273" y="428"/>
                </a:lnTo>
                <a:lnTo>
                  <a:pt x="273" y="439"/>
                </a:lnTo>
                <a:lnTo>
                  <a:pt x="273" y="442"/>
                </a:lnTo>
                <a:lnTo>
                  <a:pt x="273" y="444"/>
                </a:lnTo>
                <a:lnTo>
                  <a:pt x="274" y="446"/>
                </a:lnTo>
                <a:lnTo>
                  <a:pt x="275" y="446"/>
                </a:lnTo>
                <a:lnTo>
                  <a:pt x="276" y="446"/>
                </a:lnTo>
                <a:lnTo>
                  <a:pt x="277" y="444"/>
                </a:lnTo>
                <a:lnTo>
                  <a:pt x="279" y="443"/>
                </a:lnTo>
                <a:lnTo>
                  <a:pt x="279" y="440"/>
                </a:lnTo>
                <a:lnTo>
                  <a:pt x="279" y="428"/>
                </a:lnTo>
                <a:close/>
                <a:moveTo>
                  <a:pt x="295" y="408"/>
                </a:moveTo>
                <a:lnTo>
                  <a:pt x="294" y="402"/>
                </a:lnTo>
                <a:lnTo>
                  <a:pt x="293" y="397"/>
                </a:lnTo>
                <a:lnTo>
                  <a:pt x="290" y="394"/>
                </a:lnTo>
                <a:lnTo>
                  <a:pt x="287" y="392"/>
                </a:lnTo>
                <a:lnTo>
                  <a:pt x="282" y="390"/>
                </a:lnTo>
                <a:lnTo>
                  <a:pt x="276" y="389"/>
                </a:lnTo>
                <a:lnTo>
                  <a:pt x="270" y="390"/>
                </a:lnTo>
                <a:lnTo>
                  <a:pt x="266" y="392"/>
                </a:lnTo>
                <a:lnTo>
                  <a:pt x="262" y="393"/>
                </a:lnTo>
                <a:lnTo>
                  <a:pt x="260" y="396"/>
                </a:lnTo>
                <a:lnTo>
                  <a:pt x="258" y="400"/>
                </a:lnTo>
                <a:lnTo>
                  <a:pt x="258" y="403"/>
                </a:lnTo>
                <a:lnTo>
                  <a:pt x="256" y="409"/>
                </a:lnTo>
                <a:lnTo>
                  <a:pt x="256" y="419"/>
                </a:lnTo>
                <a:lnTo>
                  <a:pt x="256" y="428"/>
                </a:lnTo>
                <a:lnTo>
                  <a:pt x="256" y="436"/>
                </a:lnTo>
                <a:lnTo>
                  <a:pt x="258" y="442"/>
                </a:lnTo>
                <a:lnTo>
                  <a:pt x="258" y="446"/>
                </a:lnTo>
                <a:lnTo>
                  <a:pt x="260" y="449"/>
                </a:lnTo>
                <a:lnTo>
                  <a:pt x="262" y="451"/>
                </a:lnTo>
                <a:lnTo>
                  <a:pt x="266" y="454"/>
                </a:lnTo>
                <a:lnTo>
                  <a:pt x="270" y="455"/>
                </a:lnTo>
                <a:lnTo>
                  <a:pt x="276" y="456"/>
                </a:lnTo>
                <a:lnTo>
                  <a:pt x="281" y="455"/>
                </a:lnTo>
                <a:lnTo>
                  <a:pt x="286" y="454"/>
                </a:lnTo>
                <a:lnTo>
                  <a:pt x="289" y="453"/>
                </a:lnTo>
                <a:lnTo>
                  <a:pt x="292" y="450"/>
                </a:lnTo>
                <a:lnTo>
                  <a:pt x="294" y="447"/>
                </a:lnTo>
                <a:lnTo>
                  <a:pt x="294" y="443"/>
                </a:lnTo>
                <a:lnTo>
                  <a:pt x="295" y="440"/>
                </a:lnTo>
                <a:lnTo>
                  <a:pt x="295" y="434"/>
                </a:lnTo>
                <a:lnTo>
                  <a:pt x="295" y="429"/>
                </a:lnTo>
                <a:lnTo>
                  <a:pt x="295" y="423"/>
                </a:lnTo>
                <a:lnTo>
                  <a:pt x="294" y="420"/>
                </a:lnTo>
                <a:lnTo>
                  <a:pt x="293" y="416"/>
                </a:lnTo>
                <a:lnTo>
                  <a:pt x="289" y="414"/>
                </a:lnTo>
                <a:lnTo>
                  <a:pt x="286" y="413"/>
                </a:lnTo>
                <a:lnTo>
                  <a:pt x="282" y="412"/>
                </a:lnTo>
                <a:lnTo>
                  <a:pt x="279" y="412"/>
                </a:lnTo>
                <a:lnTo>
                  <a:pt x="276" y="413"/>
                </a:lnTo>
                <a:lnTo>
                  <a:pt x="274" y="415"/>
                </a:lnTo>
                <a:lnTo>
                  <a:pt x="273" y="417"/>
                </a:lnTo>
                <a:lnTo>
                  <a:pt x="273" y="407"/>
                </a:lnTo>
                <a:lnTo>
                  <a:pt x="273" y="403"/>
                </a:lnTo>
                <a:lnTo>
                  <a:pt x="273" y="402"/>
                </a:lnTo>
                <a:lnTo>
                  <a:pt x="273" y="401"/>
                </a:lnTo>
                <a:lnTo>
                  <a:pt x="274" y="400"/>
                </a:lnTo>
                <a:lnTo>
                  <a:pt x="274" y="400"/>
                </a:lnTo>
                <a:lnTo>
                  <a:pt x="275" y="400"/>
                </a:lnTo>
                <a:lnTo>
                  <a:pt x="276" y="400"/>
                </a:lnTo>
                <a:lnTo>
                  <a:pt x="277" y="400"/>
                </a:lnTo>
                <a:lnTo>
                  <a:pt x="279" y="401"/>
                </a:lnTo>
                <a:lnTo>
                  <a:pt x="279" y="402"/>
                </a:lnTo>
                <a:lnTo>
                  <a:pt x="279" y="405"/>
                </a:lnTo>
                <a:lnTo>
                  <a:pt x="279" y="408"/>
                </a:lnTo>
                <a:lnTo>
                  <a:pt x="295" y="408"/>
                </a:lnTo>
                <a:close/>
                <a:moveTo>
                  <a:pt x="103" y="266"/>
                </a:moveTo>
                <a:lnTo>
                  <a:pt x="103" y="270"/>
                </a:lnTo>
                <a:lnTo>
                  <a:pt x="104" y="272"/>
                </a:lnTo>
                <a:lnTo>
                  <a:pt x="105" y="272"/>
                </a:lnTo>
                <a:lnTo>
                  <a:pt x="106" y="273"/>
                </a:lnTo>
                <a:lnTo>
                  <a:pt x="107" y="272"/>
                </a:lnTo>
                <a:lnTo>
                  <a:pt x="108" y="271"/>
                </a:lnTo>
                <a:lnTo>
                  <a:pt x="110" y="270"/>
                </a:lnTo>
                <a:lnTo>
                  <a:pt x="110" y="266"/>
                </a:lnTo>
                <a:lnTo>
                  <a:pt x="110" y="255"/>
                </a:lnTo>
                <a:lnTo>
                  <a:pt x="110" y="252"/>
                </a:lnTo>
                <a:lnTo>
                  <a:pt x="108" y="250"/>
                </a:lnTo>
                <a:lnTo>
                  <a:pt x="107" y="248"/>
                </a:lnTo>
                <a:lnTo>
                  <a:pt x="106" y="248"/>
                </a:lnTo>
                <a:lnTo>
                  <a:pt x="105" y="248"/>
                </a:lnTo>
                <a:lnTo>
                  <a:pt x="104" y="250"/>
                </a:lnTo>
                <a:lnTo>
                  <a:pt x="103" y="251"/>
                </a:lnTo>
                <a:lnTo>
                  <a:pt x="103" y="254"/>
                </a:lnTo>
                <a:lnTo>
                  <a:pt x="103" y="266"/>
                </a:lnTo>
                <a:close/>
                <a:moveTo>
                  <a:pt x="87" y="286"/>
                </a:moveTo>
                <a:lnTo>
                  <a:pt x="87" y="292"/>
                </a:lnTo>
                <a:lnTo>
                  <a:pt x="88" y="297"/>
                </a:lnTo>
                <a:lnTo>
                  <a:pt x="91" y="300"/>
                </a:lnTo>
                <a:lnTo>
                  <a:pt x="96" y="302"/>
                </a:lnTo>
                <a:lnTo>
                  <a:pt x="100" y="304"/>
                </a:lnTo>
                <a:lnTo>
                  <a:pt x="106" y="305"/>
                </a:lnTo>
                <a:lnTo>
                  <a:pt x="111" y="305"/>
                </a:lnTo>
                <a:lnTo>
                  <a:pt x="115" y="302"/>
                </a:lnTo>
                <a:lnTo>
                  <a:pt x="119" y="301"/>
                </a:lnTo>
                <a:lnTo>
                  <a:pt x="123" y="298"/>
                </a:lnTo>
                <a:lnTo>
                  <a:pt x="124" y="294"/>
                </a:lnTo>
                <a:lnTo>
                  <a:pt x="125" y="291"/>
                </a:lnTo>
                <a:lnTo>
                  <a:pt x="125" y="285"/>
                </a:lnTo>
                <a:lnTo>
                  <a:pt x="125" y="275"/>
                </a:lnTo>
                <a:lnTo>
                  <a:pt x="125" y="266"/>
                </a:lnTo>
                <a:lnTo>
                  <a:pt x="125" y="258"/>
                </a:lnTo>
                <a:lnTo>
                  <a:pt x="125" y="252"/>
                </a:lnTo>
                <a:lnTo>
                  <a:pt x="124" y="248"/>
                </a:lnTo>
                <a:lnTo>
                  <a:pt x="123" y="245"/>
                </a:lnTo>
                <a:lnTo>
                  <a:pt x="119" y="243"/>
                </a:lnTo>
                <a:lnTo>
                  <a:pt x="115" y="240"/>
                </a:lnTo>
                <a:lnTo>
                  <a:pt x="111" y="239"/>
                </a:lnTo>
                <a:lnTo>
                  <a:pt x="105" y="238"/>
                </a:lnTo>
                <a:lnTo>
                  <a:pt x="100" y="239"/>
                </a:lnTo>
                <a:lnTo>
                  <a:pt x="97" y="240"/>
                </a:lnTo>
                <a:lnTo>
                  <a:pt x="93" y="241"/>
                </a:lnTo>
                <a:lnTo>
                  <a:pt x="90" y="244"/>
                </a:lnTo>
                <a:lnTo>
                  <a:pt x="88" y="247"/>
                </a:lnTo>
                <a:lnTo>
                  <a:pt x="87" y="251"/>
                </a:lnTo>
                <a:lnTo>
                  <a:pt x="87" y="254"/>
                </a:lnTo>
                <a:lnTo>
                  <a:pt x="87" y="260"/>
                </a:lnTo>
                <a:lnTo>
                  <a:pt x="87" y="265"/>
                </a:lnTo>
                <a:lnTo>
                  <a:pt x="87" y="271"/>
                </a:lnTo>
                <a:lnTo>
                  <a:pt x="87" y="274"/>
                </a:lnTo>
                <a:lnTo>
                  <a:pt x="90" y="278"/>
                </a:lnTo>
                <a:lnTo>
                  <a:pt x="92" y="280"/>
                </a:lnTo>
                <a:lnTo>
                  <a:pt x="96" y="281"/>
                </a:lnTo>
                <a:lnTo>
                  <a:pt x="100" y="282"/>
                </a:lnTo>
                <a:lnTo>
                  <a:pt x="103" y="282"/>
                </a:lnTo>
                <a:lnTo>
                  <a:pt x="106" y="281"/>
                </a:lnTo>
                <a:lnTo>
                  <a:pt x="107" y="279"/>
                </a:lnTo>
                <a:lnTo>
                  <a:pt x="110" y="278"/>
                </a:lnTo>
                <a:lnTo>
                  <a:pt x="110" y="287"/>
                </a:lnTo>
                <a:lnTo>
                  <a:pt x="110" y="291"/>
                </a:lnTo>
                <a:lnTo>
                  <a:pt x="110" y="292"/>
                </a:lnTo>
                <a:lnTo>
                  <a:pt x="108" y="293"/>
                </a:lnTo>
                <a:lnTo>
                  <a:pt x="108" y="294"/>
                </a:lnTo>
                <a:lnTo>
                  <a:pt x="107" y="294"/>
                </a:lnTo>
                <a:lnTo>
                  <a:pt x="106" y="295"/>
                </a:lnTo>
                <a:lnTo>
                  <a:pt x="105" y="294"/>
                </a:lnTo>
                <a:lnTo>
                  <a:pt x="104" y="294"/>
                </a:lnTo>
                <a:lnTo>
                  <a:pt x="104" y="293"/>
                </a:lnTo>
                <a:lnTo>
                  <a:pt x="103" y="292"/>
                </a:lnTo>
                <a:lnTo>
                  <a:pt x="103" y="291"/>
                </a:lnTo>
                <a:lnTo>
                  <a:pt x="103" y="286"/>
                </a:lnTo>
                <a:lnTo>
                  <a:pt x="87" y="286"/>
                </a:lnTo>
                <a:close/>
                <a:moveTo>
                  <a:pt x="139" y="181"/>
                </a:moveTo>
                <a:lnTo>
                  <a:pt x="139" y="179"/>
                </a:lnTo>
                <a:lnTo>
                  <a:pt x="139" y="178"/>
                </a:lnTo>
                <a:lnTo>
                  <a:pt x="138" y="178"/>
                </a:lnTo>
                <a:lnTo>
                  <a:pt x="138" y="178"/>
                </a:lnTo>
                <a:lnTo>
                  <a:pt x="137" y="178"/>
                </a:lnTo>
                <a:lnTo>
                  <a:pt x="137" y="178"/>
                </a:lnTo>
                <a:lnTo>
                  <a:pt x="137" y="179"/>
                </a:lnTo>
                <a:lnTo>
                  <a:pt x="137" y="181"/>
                </a:lnTo>
                <a:lnTo>
                  <a:pt x="137" y="197"/>
                </a:lnTo>
                <a:lnTo>
                  <a:pt x="137" y="198"/>
                </a:lnTo>
                <a:lnTo>
                  <a:pt x="137" y="199"/>
                </a:lnTo>
                <a:lnTo>
                  <a:pt x="137" y="200"/>
                </a:lnTo>
                <a:lnTo>
                  <a:pt x="138" y="200"/>
                </a:lnTo>
                <a:lnTo>
                  <a:pt x="138" y="200"/>
                </a:lnTo>
                <a:lnTo>
                  <a:pt x="139" y="199"/>
                </a:lnTo>
                <a:lnTo>
                  <a:pt x="139" y="198"/>
                </a:lnTo>
                <a:lnTo>
                  <a:pt x="139" y="197"/>
                </a:lnTo>
                <a:lnTo>
                  <a:pt x="139" y="181"/>
                </a:lnTo>
                <a:close/>
                <a:moveTo>
                  <a:pt x="147" y="184"/>
                </a:moveTo>
                <a:lnTo>
                  <a:pt x="146" y="180"/>
                </a:lnTo>
                <a:lnTo>
                  <a:pt x="146" y="179"/>
                </a:lnTo>
                <a:lnTo>
                  <a:pt x="146" y="177"/>
                </a:lnTo>
                <a:lnTo>
                  <a:pt x="145" y="176"/>
                </a:lnTo>
                <a:lnTo>
                  <a:pt x="144" y="174"/>
                </a:lnTo>
                <a:lnTo>
                  <a:pt x="142" y="173"/>
                </a:lnTo>
                <a:lnTo>
                  <a:pt x="140" y="173"/>
                </a:lnTo>
                <a:lnTo>
                  <a:pt x="138" y="173"/>
                </a:lnTo>
                <a:lnTo>
                  <a:pt x="134" y="173"/>
                </a:lnTo>
                <a:lnTo>
                  <a:pt x="132" y="174"/>
                </a:lnTo>
                <a:lnTo>
                  <a:pt x="131" y="176"/>
                </a:lnTo>
                <a:lnTo>
                  <a:pt x="130" y="178"/>
                </a:lnTo>
                <a:lnTo>
                  <a:pt x="128" y="180"/>
                </a:lnTo>
                <a:lnTo>
                  <a:pt x="128" y="184"/>
                </a:lnTo>
                <a:lnTo>
                  <a:pt x="128" y="194"/>
                </a:lnTo>
                <a:lnTo>
                  <a:pt x="128" y="198"/>
                </a:lnTo>
                <a:lnTo>
                  <a:pt x="128" y="199"/>
                </a:lnTo>
                <a:lnTo>
                  <a:pt x="130" y="200"/>
                </a:lnTo>
                <a:lnTo>
                  <a:pt x="131" y="203"/>
                </a:lnTo>
                <a:lnTo>
                  <a:pt x="132" y="204"/>
                </a:lnTo>
                <a:lnTo>
                  <a:pt x="133" y="204"/>
                </a:lnTo>
                <a:lnTo>
                  <a:pt x="135" y="205"/>
                </a:lnTo>
                <a:lnTo>
                  <a:pt x="138" y="205"/>
                </a:lnTo>
                <a:lnTo>
                  <a:pt x="140" y="205"/>
                </a:lnTo>
                <a:lnTo>
                  <a:pt x="141" y="204"/>
                </a:lnTo>
                <a:lnTo>
                  <a:pt x="144" y="204"/>
                </a:lnTo>
                <a:lnTo>
                  <a:pt x="145" y="203"/>
                </a:lnTo>
                <a:lnTo>
                  <a:pt x="146" y="200"/>
                </a:lnTo>
                <a:lnTo>
                  <a:pt x="146" y="199"/>
                </a:lnTo>
                <a:lnTo>
                  <a:pt x="146" y="197"/>
                </a:lnTo>
                <a:lnTo>
                  <a:pt x="147" y="194"/>
                </a:lnTo>
                <a:lnTo>
                  <a:pt x="147" y="184"/>
                </a:lnTo>
                <a:close/>
                <a:moveTo>
                  <a:pt x="126" y="173"/>
                </a:moveTo>
                <a:lnTo>
                  <a:pt x="121" y="173"/>
                </a:lnTo>
                <a:lnTo>
                  <a:pt x="118" y="177"/>
                </a:lnTo>
                <a:lnTo>
                  <a:pt x="112" y="178"/>
                </a:lnTo>
                <a:lnTo>
                  <a:pt x="112" y="181"/>
                </a:lnTo>
                <a:lnTo>
                  <a:pt x="113" y="181"/>
                </a:lnTo>
                <a:lnTo>
                  <a:pt x="115" y="181"/>
                </a:lnTo>
                <a:lnTo>
                  <a:pt x="117" y="183"/>
                </a:lnTo>
                <a:lnTo>
                  <a:pt x="118" y="183"/>
                </a:lnTo>
                <a:lnTo>
                  <a:pt x="118" y="184"/>
                </a:lnTo>
                <a:lnTo>
                  <a:pt x="118" y="185"/>
                </a:lnTo>
                <a:lnTo>
                  <a:pt x="118" y="187"/>
                </a:lnTo>
                <a:lnTo>
                  <a:pt x="118" y="204"/>
                </a:lnTo>
                <a:lnTo>
                  <a:pt x="126" y="204"/>
                </a:lnTo>
                <a:lnTo>
                  <a:pt x="126" y="173"/>
                </a:lnTo>
                <a:close/>
                <a:moveTo>
                  <a:pt x="199" y="110"/>
                </a:moveTo>
                <a:lnTo>
                  <a:pt x="194" y="110"/>
                </a:lnTo>
                <a:lnTo>
                  <a:pt x="191" y="113"/>
                </a:lnTo>
                <a:lnTo>
                  <a:pt x="186" y="115"/>
                </a:lnTo>
                <a:lnTo>
                  <a:pt x="186" y="118"/>
                </a:lnTo>
                <a:lnTo>
                  <a:pt x="186" y="118"/>
                </a:lnTo>
                <a:lnTo>
                  <a:pt x="188" y="119"/>
                </a:lnTo>
                <a:lnTo>
                  <a:pt x="189" y="119"/>
                </a:lnTo>
                <a:lnTo>
                  <a:pt x="191" y="119"/>
                </a:lnTo>
                <a:lnTo>
                  <a:pt x="191" y="120"/>
                </a:lnTo>
                <a:lnTo>
                  <a:pt x="191" y="122"/>
                </a:lnTo>
                <a:lnTo>
                  <a:pt x="191" y="124"/>
                </a:lnTo>
                <a:lnTo>
                  <a:pt x="191" y="142"/>
                </a:lnTo>
                <a:lnTo>
                  <a:pt x="199" y="142"/>
                </a:lnTo>
                <a:lnTo>
                  <a:pt x="199" y="110"/>
                </a:lnTo>
                <a:close/>
                <a:moveTo>
                  <a:pt x="184" y="110"/>
                </a:moveTo>
                <a:lnTo>
                  <a:pt x="179" y="110"/>
                </a:lnTo>
                <a:lnTo>
                  <a:pt x="175" y="113"/>
                </a:lnTo>
                <a:lnTo>
                  <a:pt x="171" y="115"/>
                </a:lnTo>
                <a:lnTo>
                  <a:pt x="171" y="118"/>
                </a:lnTo>
                <a:lnTo>
                  <a:pt x="172" y="118"/>
                </a:lnTo>
                <a:lnTo>
                  <a:pt x="174" y="119"/>
                </a:lnTo>
                <a:lnTo>
                  <a:pt x="175" y="119"/>
                </a:lnTo>
                <a:lnTo>
                  <a:pt x="175" y="119"/>
                </a:lnTo>
                <a:lnTo>
                  <a:pt x="175" y="120"/>
                </a:lnTo>
                <a:lnTo>
                  <a:pt x="177" y="122"/>
                </a:lnTo>
                <a:lnTo>
                  <a:pt x="177" y="124"/>
                </a:lnTo>
                <a:lnTo>
                  <a:pt x="177" y="142"/>
                </a:lnTo>
                <a:lnTo>
                  <a:pt x="184" y="142"/>
                </a:lnTo>
                <a:lnTo>
                  <a:pt x="184" y="110"/>
                </a:lnTo>
                <a:close/>
                <a:moveTo>
                  <a:pt x="368" y="111"/>
                </a:moveTo>
                <a:lnTo>
                  <a:pt x="363" y="111"/>
                </a:lnTo>
                <a:lnTo>
                  <a:pt x="360" y="113"/>
                </a:lnTo>
                <a:lnTo>
                  <a:pt x="355" y="116"/>
                </a:lnTo>
                <a:lnTo>
                  <a:pt x="355" y="119"/>
                </a:lnTo>
                <a:lnTo>
                  <a:pt x="355" y="119"/>
                </a:lnTo>
                <a:lnTo>
                  <a:pt x="357" y="119"/>
                </a:lnTo>
                <a:lnTo>
                  <a:pt x="358" y="119"/>
                </a:lnTo>
                <a:lnTo>
                  <a:pt x="360" y="120"/>
                </a:lnTo>
                <a:lnTo>
                  <a:pt x="360" y="120"/>
                </a:lnTo>
                <a:lnTo>
                  <a:pt x="360" y="123"/>
                </a:lnTo>
                <a:lnTo>
                  <a:pt x="360" y="125"/>
                </a:lnTo>
                <a:lnTo>
                  <a:pt x="360" y="142"/>
                </a:lnTo>
                <a:lnTo>
                  <a:pt x="368" y="142"/>
                </a:lnTo>
                <a:lnTo>
                  <a:pt x="368" y="111"/>
                </a:lnTo>
                <a:close/>
                <a:moveTo>
                  <a:pt x="431" y="194"/>
                </a:moveTo>
                <a:lnTo>
                  <a:pt x="423" y="194"/>
                </a:lnTo>
                <a:lnTo>
                  <a:pt x="429" y="186"/>
                </a:lnTo>
                <a:lnTo>
                  <a:pt x="431" y="181"/>
                </a:lnTo>
                <a:lnTo>
                  <a:pt x="432" y="179"/>
                </a:lnTo>
                <a:lnTo>
                  <a:pt x="432" y="176"/>
                </a:lnTo>
                <a:lnTo>
                  <a:pt x="432" y="173"/>
                </a:lnTo>
                <a:lnTo>
                  <a:pt x="430" y="171"/>
                </a:lnTo>
                <a:lnTo>
                  <a:pt x="428" y="169"/>
                </a:lnTo>
                <a:lnTo>
                  <a:pt x="423" y="169"/>
                </a:lnTo>
                <a:lnTo>
                  <a:pt x="421" y="169"/>
                </a:lnTo>
                <a:lnTo>
                  <a:pt x="419" y="169"/>
                </a:lnTo>
                <a:lnTo>
                  <a:pt x="417" y="170"/>
                </a:lnTo>
                <a:lnTo>
                  <a:pt x="416" y="171"/>
                </a:lnTo>
                <a:lnTo>
                  <a:pt x="416" y="172"/>
                </a:lnTo>
                <a:lnTo>
                  <a:pt x="415" y="174"/>
                </a:lnTo>
                <a:lnTo>
                  <a:pt x="415" y="176"/>
                </a:lnTo>
                <a:lnTo>
                  <a:pt x="415" y="178"/>
                </a:lnTo>
                <a:lnTo>
                  <a:pt x="415" y="179"/>
                </a:lnTo>
                <a:lnTo>
                  <a:pt x="422" y="179"/>
                </a:lnTo>
                <a:lnTo>
                  <a:pt x="422" y="177"/>
                </a:lnTo>
                <a:lnTo>
                  <a:pt x="422" y="174"/>
                </a:lnTo>
                <a:lnTo>
                  <a:pt x="422" y="173"/>
                </a:lnTo>
                <a:lnTo>
                  <a:pt x="423" y="173"/>
                </a:lnTo>
                <a:lnTo>
                  <a:pt x="423" y="173"/>
                </a:lnTo>
                <a:lnTo>
                  <a:pt x="424" y="173"/>
                </a:lnTo>
                <a:lnTo>
                  <a:pt x="425" y="173"/>
                </a:lnTo>
                <a:lnTo>
                  <a:pt x="425" y="174"/>
                </a:lnTo>
                <a:lnTo>
                  <a:pt x="425" y="176"/>
                </a:lnTo>
                <a:lnTo>
                  <a:pt x="425" y="177"/>
                </a:lnTo>
                <a:lnTo>
                  <a:pt x="424" y="180"/>
                </a:lnTo>
                <a:lnTo>
                  <a:pt x="421" y="185"/>
                </a:lnTo>
                <a:lnTo>
                  <a:pt x="415" y="196"/>
                </a:lnTo>
                <a:lnTo>
                  <a:pt x="415" y="199"/>
                </a:lnTo>
                <a:lnTo>
                  <a:pt x="431" y="199"/>
                </a:lnTo>
                <a:lnTo>
                  <a:pt x="431" y="194"/>
                </a:lnTo>
                <a:close/>
                <a:moveTo>
                  <a:pt x="423" y="360"/>
                </a:moveTo>
                <a:lnTo>
                  <a:pt x="423" y="347"/>
                </a:lnTo>
                <a:lnTo>
                  <a:pt x="419" y="360"/>
                </a:lnTo>
                <a:lnTo>
                  <a:pt x="423" y="360"/>
                </a:lnTo>
                <a:close/>
                <a:moveTo>
                  <a:pt x="430" y="340"/>
                </a:moveTo>
                <a:lnTo>
                  <a:pt x="421" y="340"/>
                </a:lnTo>
                <a:lnTo>
                  <a:pt x="414" y="360"/>
                </a:lnTo>
                <a:lnTo>
                  <a:pt x="414" y="366"/>
                </a:lnTo>
                <a:lnTo>
                  <a:pt x="423" y="366"/>
                </a:lnTo>
                <a:lnTo>
                  <a:pt x="423" y="372"/>
                </a:lnTo>
                <a:lnTo>
                  <a:pt x="430" y="372"/>
                </a:lnTo>
                <a:lnTo>
                  <a:pt x="430" y="366"/>
                </a:lnTo>
                <a:lnTo>
                  <a:pt x="432" y="366"/>
                </a:lnTo>
                <a:lnTo>
                  <a:pt x="432" y="360"/>
                </a:lnTo>
                <a:lnTo>
                  <a:pt x="430" y="360"/>
                </a:lnTo>
                <a:lnTo>
                  <a:pt x="430" y="340"/>
                </a:lnTo>
                <a:close/>
                <a:moveTo>
                  <a:pt x="376" y="399"/>
                </a:moveTo>
                <a:lnTo>
                  <a:pt x="360" y="399"/>
                </a:lnTo>
                <a:lnTo>
                  <a:pt x="360" y="415"/>
                </a:lnTo>
                <a:lnTo>
                  <a:pt x="367" y="415"/>
                </a:lnTo>
                <a:lnTo>
                  <a:pt x="367" y="414"/>
                </a:lnTo>
                <a:lnTo>
                  <a:pt x="367" y="413"/>
                </a:lnTo>
                <a:lnTo>
                  <a:pt x="368" y="413"/>
                </a:lnTo>
                <a:lnTo>
                  <a:pt x="368" y="413"/>
                </a:lnTo>
                <a:lnTo>
                  <a:pt x="368" y="412"/>
                </a:lnTo>
                <a:lnTo>
                  <a:pt x="369" y="412"/>
                </a:lnTo>
                <a:lnTo>
                  <a:pt x="369" y="412"/>
                </a:lnTo>
                <a:lnTo>
                  <a:pt x="370" y="413"/>
                </a:lnTo>
                <a:lnTo>
                  <a:pt x="370" y="414"/>
                </a:lnTo>
                <a:lnTo>
                  <a:pt x="370" y="415"/>
                </a:lnTo>
                <a:lnTo>
                  <a:pt x="370" y="421"/>
                </a:lnTo>
                <a:lnTo>
                  <a:pt x="370" y="423"/>
                </a:lnTo>
                <a:lnTo>
                  <a:pt x="370" y="424"/>
                </a:lnTo>
                <a:lnTo>
                  <a:pt x="370" y="426"/>
                </a:lnTo>
                <a:lnTo>
                  <a:pt x="370" y="426"/>
                </a:lnTo>
                <a:lnTo>
                  <a:pt x="369" y="426"/>
                </a:lnTo>
                <a:lnTo>
                  <a:pt x="369" y="426"/>
                </a:lnTo>
                <a:lnTo>
                  <a:pt x="368" y="426"/>
                </a:lnTo>
                <a:lnTo>
                  <a:pt x="367" y="424"/>
                </a:lnTo>
                <a:lnTo>
                  <a:pt x="367" y="423"/>
                </a:lnTo>
                <a:lnTo>
                  <a:pt x="367" y="420"/>
                </a:lnTo>
                <a:lnTo>
                  <a:pt x="367" y="419"/>
                </a:lnTo>
                <a:lnTo>
                  <a:pt x="360" y="419"/>
                </a:lnTo>
                <a:lnTo>
                  <a:pt x="360" y="420"/>
                </a:lnTo>
                <a:lnTo>
                  <a:pt x="360" y="423"/>
                </a:lnTo>
                <a:lnTo>
                  <a:pt x="361" y="427"/>
                </a:lnTo>
                <a:lnTo>
                  <a:pt x="362" y="428"/>
                </a:lnTo>
                <a:lnTo>
                  <a:pt x="363" y="429"/>
                </a:lnTo>
                <a:lnTo>
                  <a:pt x="365" y="430"/>
                </a:lnTo>
                <a:lnTo>
                  <a:pt x="369" y="430"/>
                </a:lnTo>
                <a:lnTo>
                  <a:pt x="371" y="430"/>
                </a:lnTo>
                <a:lnTo>
                  <a:pt x="374" y="430"/>
                </a:lnTo>
                <a:lnTo>
                  <a:pt x="375" y="429"/>
                </a:lnTo>
                <a:lnTo>
                  <a:pt x="376" y="428"/>
                </a:lnTo>
                <a:lnTo>
                  <a:pt x="377" y="427"/>
                </a:lnTo>
                <a:lnTo>
                  <a:pt x="377" y="424"/>
                </a:lnTo>
                <a:lnTo>
                  <a:pt x="377" y="423"/>
                </a:lnTo>
                <a:lnTo>
                  <a:pt x="378" y="420"/>
                </a:lnTo>
                <a:lnTo>
                  <a:pt x="378" y="416"/>
                </a:lnTo>
                <a:lnTo>
                  <a:pt x="377" y="412"/>
                </a:lnTo>
                <a:lnTo>
                  <a:pt x="376" y="409"/>
                </a:lnTo>
                <a:lnTo>
                  <a:pt x="374" y="408"/>
                </a:lnTo>
                <a:lnTo>
                  <a:pt x="371" y="407"/>
                </a:lnTo>
                <a:lnTo>
                  <a:pt x="369" y="408"/>
                </a:lnTo>
                <a:lnTo>
                  <a:pt x="367" y="409"/>
                </a:lnTo>
                <a:lnTo>
                  <a:pt x="367" y="405"/>
                </a:lnTo>
                <a:lnTo>
                  <a:pt x="376" y="405"/>
                </a:lnTo>
                <a:lnTo>
                  <a:pt x="376" y="399"/>
                </a:lnTo>
                <a:close/>
                <a:moveTo>
                  <a:pt x="192" y="405"/>
                </a:moveTo>
                <a:lnTo>
                  <a:pt x="178" y="405"/>
                </a:lnTo>
                <a:lnTo>
                  <a:pt x="178" y="410"/>
                </a:lnTo>
                <a:lnTo>
                  <a:pt x="185" y="410"/>
                </a:lnTo>
                <a:lnTo>
                  <a:pt x="180" y="435"/>
                </a:lnTo>
                <a:lnTo>
                  <a:pt x="187" y="435"/>
                </a:lnTo>
                <a:lnTo>
                  <a:pt x="192" y="412"/>
                </a:lnTo>
                <a:lnTo>
                  <a:pt x="192" y="405"/>
                </a:lnTo>
                <a:close/>
                <a:moveTo>
                  <a:pt x="130" y="363"/>
                </a:moveTo>
                <a:lnTo>
                  <a:pt x="130" y="361"/>
                </a:lnTo>
                <a:lnTo>
                  <a:pt x="128" y="361"/>
                </a:lnTo>
                <a:lnTo>
                  <a:pt x="128" y="360"/>
                </a:lnTo>
                <a:lnTo>
                  <a:pt x="127" y="360"/>
                </a:lnTo>
                <a:lnTo>
                  <a:pt x="127" y="360"/>
                </a:lnTo>
                <a:lnTo>
                  <a:pt x="126" y="361"/>
                </a:lnTo>
                <a:lnTo>
                  <a:pt x="126" y="361"/>
                </a:lnTo>
                <a:lnTo>
                  <a:pt x="126" y="363"/>
                </a:lnTo>
                <a:lnTo>
                  <a:pt x="126" y="367"/>
                </a:lnTo>
                <a:lnTo>
                  <a:pt x="126" y="368"/>
                </a:lnTo>
                <a:lnTo>
                  <a:pt x="126" y="369"/>
                </a:lnTo>
                <a:lnTo>
                  <a:pt x="127" y="370"/>
                </a:lnTo>
                <a:lnTo>
                  <a:pt x="127" y="370"/>
                </a:lnTo>
                <a:lnTo>
                  <a:pt x="128" y="370"/>
                </a:lnTo>
                <a:lnTo>
                  <a:pt x="128" y="369"/>
                </a:lnTo>
                <a:lnTo>
                  <a:pt x="130" y="368"/>
                </a:lnTo>
                <a:lnTo>
                  <a:pt x="130" y="367"/>
                </a:lnTo>
                <a:lnTo>
                  <a:pt x="130" y="363"/>
                </a:lnTo>
                <a:close/>
                <a:moveTo>
                  <a:pt x="128" y="351"/>
                </a:moveTo>
                <a:lnTo>
                  <a:pt x="128" y="349"/>
                </a:lnTo>
                <a:lnTo>
                  <a:pt x="128" y="348"/>
                </a:lnTo>
                <a:lnTo>
                  <a:pt x="128" y="348"/>
                </a:lnTo>
                <a:lnTo>
                  <a:pt x="127" y="347"/>
                </a:lnTo>
                <a:lnTo>
                  <a:pt x="127" y="348"/>
                </a:lnTo>
                <a:lnTo>
                  <a:pt x="126" y="348"/>
                </a:lnTo>
                <a:lnTo>
                  <a:pt x="126" y="349"/>
                </a:lnTo>
                <a:lnTo>
                  <a:pt x="126" y="351"/>
                </a:lnTo>
                <a:lnTo>
                  <a:pt x="126" y="353"/>
                </a:lnTo>
                <a:lnTo>
                  <a:pt x="126" y="354"/>
                </a:lnTo>
                <a:lnTo>
                  <a:pt x="126" y="354"/>
                </a:lnTo>
                <a:lnTo>
                  <a:pt x="127" y="355"/>
                </a:lnTo>
                <a:lnTo>
                  <a:pt x="127" y="355"/>
                </a:lnTo>
                <a:lnTo>
                  <a:pt x="128" y="355"/>
                </a:lnTo>
                <a:lnTo>
                  <a:pt x="128" y="354"/>
                </a:lnTo>
                <a:lnTo>
                  <a:pt x="128" y="354"/>
                </a:lnTo>
                <a:lnTo>
                  <a:pt x="128" y="352"/>
                </a:lnTo>
                <a:lnTo>
                  <a:pt x="128" y="351"/>
                </a:lnTo>
                <a:close/>
                <a:moveTo>
                  <a:pt x="133" y="356"/>
                </a:moveTo>
                <a:lnTo>
                  <a:pt x="135" y="355"/>
                </a:lnTo>
                <a:lnTo>
                  <a:pt x="135" y="354"/>
                </a:lnTo>
                <a:lnTo>
                  <a:pt x="137" y="353"/>
                </a:lnTo>
                <a:lnTo>
                  <a:pt x="137" y="351"/>
                </a:lnTo>
                <a:lnTo>
                  <a:pt x="137" y="347"/>
                </a:lnTo>
                <a:lnTo>
                  <a:pt x="134" y="345"/>
                </a:lnTo>
                <a:lnTo>
                  <a:pt x="132" y="343"/>
                </a:lnTo>
                <a:lnTo>
                  <a:pt x="127" y="342"/>
                </a:lnTo>
                <a:lnTo>
                  <a:pt x="124" y="343"/>
                </a:lnTo>
                <a:lnTo>
                  <a:pt x="121" y="345"/>
                </a:lnTo>
                <a:lnTo>
                  <a:pt x="119" y="347"/>
                </a:lnTo>
                <a:lnTo>
                  <a:pt x="119" y="351"/>
                </a:lnTo>
                <a:lnTo>
                  <a:pt x="119" y="353"/>
                </a:lnTo>
                <a:lnTo>
                  <a:pt x="119" y="354"/>
                </a:lnTo>
                <a:lnTo>
                  <a:pt x="120" y="356"/>
                </a:lnTo>
                <a:lnTo>
                  <a:pt x="121" y="356"/>
                </a:lnTo>
                <a:lnTo>
                  <a:pt x="120" y="359"/>
                </a:lnTo>
                <a:lnTo>
                  <a:pt x="119" y="360"/>
                </a:lnTo>
                <a:lnTo>
                  <a:pt x="119" y="362"/>
                </a:lnTo>
                <a:lnTo>
                  <a:pt x="119" y="365"/>
                </a:lnTo>
                <a:lnTo>
                  <a:pt x="119" y="368"/>
                </a:lnTo>
                <a:lnTo>
                  <a:pt x="119" y="370"/>
                </a:lnTo>
                <a:lnTo>
                  <a:pt x="120" y="373"/>
                </a:lnTo>
                <a:lnTo>
                  <a:pt x="123" y="374"/>
                </a:lnTo>
                <a:lnTo>
                  <a:pt x="125" y="374"/>
                </a:lnTo>
                <a:lnTo>
                  <a:pt x="127" y="375"/>
                </a:lnTo>
                <a:lnTo>
                  <a:pt x="131" y="374"/>
                </a:lnTo>
                <a:lnTo>
                  <a:pt x="133" y="374"/>
                </a:lnTo>
                <a:lnTo>
                  <a:pt x="135" y="373"/>
                </a:lnTo>
                <a:lnTo>
                  <a:pt x="137" y="370"/>
                </a:lnTo>
                <a:lnTo>
                  <a:pt x="137" y="368"/>
                </a:lnTo>
                <a:lnTo>
                  <a:pt x="137" y="366"/>
                </a:lnTo>
                <a:lnTo>
                  <a:pt x="137" y="361"/>
                </a:lnTo>
                <a:lnTo>
                  <a:pt x="135" y="359"/>
                </a:lnTo>
                <a:lnTo>
                  <a:pt x="134" y="358"/>
                </a:lnTo>
                <a:lnTo>
                  <a:pt x="133" y="356"/>
                </a:lnTo>
                <a:lnTo>
                  <a:pt x="133" y="356"/>
                </a:lnTo>
                <a:close/>
                <a:moveTo>
                  <a:pt x="272" y="0"/>
                </a:moveTo>
                <a:lnTo>
                  <a:pt x="286" y="0"/>
                </a:lnTo>
                <a:lnTo>
                  <a:pt x="300" y="1"/>
                </a:lnTo>
                <a:lnTo>
                  <a:pt x="313" y="2"/>
                </a:lnTo>
                <a:lnTo>
                  <a:pt x="327" y="4"/>
                </a:lnTo>
                <a:lnTo>
                  <a:pt x="340" y="8"/>
                </a:lnTo>
                <a:lnTo>
                  <a:pt x="353" y="11"/>
                </a:lnTo>
                <a:lnTo>
                  <a:pt x="365" y="16"/>
                </a:lnTo>
                <a:lnTo>
                  <a:pt x="377" y="21"/>
                </a:lnTo>
                <a:lnTo>
                  <a:pt x="389" y="27"/>
                </a:lnTo>
                <a:lnTo>
                  <a:pt x="401" y="32"/>
                </a:lnTo>
                <a:lnTo>
                  <a:pt x="412" y="38"/>
                </a:lnTo>
                <a:lnTo>
                  <a:pt x="423" y="45"/>
                </a:lnTo>
                <a:lnTo>
                  <a:pt x="434" y="54"/>
                </a:lnTo>
                <a:lnTo>
                  <a:pt x="444" y="61"/>
                </a:lnTo>
                <a:lnTo>
                  <a:pt x="454" y="70"/>
                </a:lnTo>
                <a:lnTo>
                  <a:pt x="463" y="78"/>
                </a:lnTo>
                <a:lnTo>
                  <a:pt x="472" y="88"/>
                </a:lnTo>
                <a:lnTo>
                  <a:pt x="481" y="98"/>
                </a:lnTo>
                <a:lnTo>
                  <a:pt x="489" y="108"/>
                </a:lnTo>
                <a:lnTo>
                  <a:pt x="497" y="119"/>
                </a:lnTo>
                <a:lnTo>
                  <a:pt x="504" y="130"/>
                </a:lnTo>
                <a:lnTo>
                  <a:pt x="510" y="142"/>
                </a:lnTo>
                <a:lnTo>
                  <a:pt x="516" y="152"/>
                </a:lnTo>
                <a:lnTo>
                  <a:pt x="522" y="165"/>
                </a:lnTo>
                <a:lnTo>
                  <a:pt x="526" y="177"/>
                </a:lnTo>
                <a:lnTo>
                  <a:pt x="531" y="190"/>
                </a:lnTo>
                <a:lnTo>
                  <a:pt x="535" y="203"/>
                </a:lnTo>
                <a:lnTo>
                  <a:pt x="537" y="216"/>
                </a:lnTo>
                <a:lnTo>
                  <a:pt x="539" y="228"/>
                </a:lnTo>
                <a:lnTo>
                  <a:pt x="542" y="243"/>
                </a:lnTo>
                <a:lnTo>
                  <a:pt x="543" y="257"/>
                </a:lnTo>
                <a:lnTo>
                  <a:pt x="543" y="271"/>
                </a:lnTo>
                <a:lnTo>
                  <a:pt x="543" y="284"/>
                </a:lnTo>
                <a:lnTo>
                  <a:pt x="542" y="298"/>
                </a:lnTo>
                <a:lnTo>
                  <a:pt x="539" y="312"/>
                </a:lnTo>
                <a:lnTo>
                  <a:pt x="537" y="325"/>
                </a:lnTo>
                <a:lnTo>
                  <a:pt x="535" y="338"/>
                </a:lnTo>
                <a:lnTo>
                  <a:pt x="531" y="351"/>
                </a:lnTo>
                <a:lnTo>
                  <a:pt x="526" y="363"/>
                </a:lnTo>
                <a:lnTo>
                  <a:pt x="522" y="375"/>
                </a:lnTo>
                <a:lnTo>
                  <a:pt x="516" y="388"/>
                </a:lnTo>
                <a:lnTo>
                  <a:pt x="510" y="400"/>
                </a:lnTo>
                <a:lnTo>
                  <a:pt x="504" y="410"/>
                </a:lnTo>
                <a:lnTo>
                  <a:pt x="497" y="422"/>
                </a:lnTo>
                <a:lnTo>
                  <a:pt x="489" y="433"/>
                </a:lnTo>
                <a:lnTo>
                  <a:pt x="481" y="442"/>
                </a:lnTo>
                <a:lnTo>
                  <a:pt x="472" y="453"/>
                </a:lnTo>
                <a:lnTo>
                  <a:pt x="463" y="462"/>
                </a:lnTo>
                <a:lnTo>
                  <a:pt x="454" y="470"/>
                </a:lnTo>
                <a:lnTo>
                  <a:pt x="444" y="480"/>
                </a:lnTo>
                <a:lnTo>
                  <a:pt x="434" y="488"/>
                </a:lnTo>
                <a:lnTo>
                  <a:pt x="423" y="495"/>
                </a:lnTo>
                <a:lnTo>
                  <a:pt x="412" y="502"/>
                </a:lnTo>
                <a:lnTo>
                  <a:pt x="401" y="509"/>
                </a:lnTo>
                <a:lnTo>
                  <a:pt x="389" y="515"/>
                </a:lnTo>
                <a:lnTo>
                  <a:pt x="377" y="520"/>
                </a:lnTo>
                <a:lnTo>
                  <a:pt x="365" y="524"/>
                </a:lnTo>
                <a:lnTo>
                  <a:pt x="353" y="529"/>
                </a:lnTo>
                <a:lnTo>
                  <a:pt x="340" y="532"/>
                </a:lnTo>
                <a:lnTo>
                  <a:pt x="327" y="536"/>
                </a:lnTo>
                <a:lnTo>
                  <a:pt x="313" y="538"/>
                </a:lnTo>
                <a:lnTo>
                  <a:pt x="300" y="539"/>
                </a:lnTo>
                <a:lnTo>
                  <a:pt x="286" y="541"/>
                </a:lnTo>
                <a:lnTo>
                  <a:pt x="272" y="541"/>
                </a:lnTo>
                <a:lnTo>
                  <a:pt x="258" y="541"/>
                </a:lnTo>
                <a:lnTo>
                  <a:pt x="245" y="539"/>
                </a:lnTo>
                <a:lnTo>
                  <a:pt x="231" y="538"/>
                </a:lnTo>
                <a:lnTo>
                  <a:pt x="218" y="536"/>
                </a:lnTo>
                <a:lnTo>
                  <a:pt x="204" y="532"/>
                </a:lnTo>
                <a:lnTo>
                  <a:pt x="192" y="529"/>
                </a:lnTo>
                <a:lnTo>
                  <a:pt x="179" y="524"/>
                </a:lnTo>
                <a:lnTo>
                  <a:pt x="166" y="520"/>
                </a:lnTo>
                <a:lnTo>
                  <a:pt x="154" y="515"/>
                </a:lnTo>
                <a:lnTo>
                  <a:pt x="142" y="509"/>
                </a:lnTo>
                <a:lnTo>
                  <a:pt x="131" y="502"/>
                </a:lnTo>
                <a:lnTo>
                  <a:pt x="120" y="495"/>
                </a:lnTo>
                <a:lnTo>
                  <a:pt x="110" y="488"/>
                </a:lnTo>
                <a:lnTo>
                  <a:pt x="99" y="480"/>
                </a:lnTo>
                <a:lnTo>
                  <a:pt x="90" y="470"/>
                </a:lnTo>
                <a:lnTo>
                  <a:pt x="80" y="462"/>
                </a:lnTo>
                <a:lnTo>
                  <a:pt x="71" y="453"/>
                </a:lnTo>
                <a:lnTo>
                  <a:pt x="63" y="442"/>
                </a:lnTo>
                <a:lnTo>
                  <a:pt x="54" y="433"/>
                </a:lnTo>
                <a:lnTo>
                  <a:pt x="47" y="422"/>
                </a:lnTo>
                <a:lnTo>
                  <a:pt x="40" y="410"/>
                </a:lnTo>
                <a:lnTo>
                  <a:pt x="33" y="400"/>
                </a:lnTo>
                <a:lnTo>
                  <a:pt x="27" y="388"/>
                </a:lnTo>
                <a:lnTo>
                  <a:pt x="22" y="375"/>
                </a:lnTo>
                <a:lnTo>
                  <a:pt x="17" y="363"/>
                </a:lnTo>
                <a:lnTo>
                  <a:pt x="13" y="351"/>
                </a:lnTo>
                <a:lnTo>
                  <a:pt x="10" y="338"/>
                </a:lnTo>
                <a:lnTo>
                  <a:pt x="6" y="325"/>
                </a:lnTo>
                <a:lnTo>
                  <a:pt x="4" y="312"/>
                </a:lnTo>
                <a:lnTo>
                  <a:pt x="3" y="298"/>
                </a:lnTo>
                <a:lnTo>
                  <a:pt x="2" y="284"/>
                </a:lnTo>
                <a:lnTo>
                  <a:pt x="0" y="271"/>
                </a:lnTo>
                <a:lnTo>
                  <a:pt x="2" y="257"/>
                </a:lnTo>
                <a:lnTo>
                  <a:pt x="3" y="243"/>
                </a:lnTo>
                <a:lnTo>
                  <a:pt x="4" y="228"/>
                </a:lnTo>
                <a:lnTo>
                  <a:pt x="6" y="216"/>
                </a:lnTo>
                <a:lnTo>
                  <a:pt x="10" y="203"/>
                </a:lnTo>
                <a:lnTo>
                  <a:pt x="13" y="190"/>
                </a:lnTo>
                <a:lnTo>
                  <a:pt x="17" y="177"/>
                </a:lnTo>
                <a:lnTo>
                  <a:pt x="22" y="165"/>
                </a:lnTo>
                <a:lnTo>
                  <a:pt x="27" y="153"/>
                </a:lnTo>
                <a:lnTo>
                  <a:pt x="33" y="142"/>
                </a:lnTo>
                <a:lnTo>
                  <a:pt x="40" y="130"/>
                </a:lnTo>
                <a:lnTo>
                  <a:pt x="47" y="119"/>
                </a:lnTo>
                <a:lnTo>
                  <a:pt x="54" y="108"/>
                </a:lnTo>
                <a:lnTo>
                  <a:pt x="63" y="98"/>
                </a:lnTo>
                <a:lnTo>
                  <a:pt x="71" y="88"/>
                </a:lnTo>
                <a:lnTo>
                  <a:pt x="80" y="78"/>
                </a:lnTo>
                <a:lnTo>
                  <a:pt x="90" y="70"/>
                </a:lnTo>
                <a:lnTo>
                  <a:pt x="99" y="61"/>
                </a:lnTo>
                <a:lnTo>
                  <a:pt x="110" y="54"/>
                </a:lnTo>
                <a:lnTo>
                  <a:pt x="120" y="45"/>
                </a:lnTo>
                <a:lnTo>
                  <a:pt x="131" y="38"/>
                </a:lnTo>
                <a:lnTo>
                  <a:pt x="142" y="32"/>
                </a:lnTo>
                <a:lnTo>
                  <a:pt x="154" y="27"/>
                </a:lnTo>
                <a:lnTo>
                  <a:pt x="166" y="21"/>
                </a:lnTo>
                <a:lnTo>
                  <a:pt x="179" y="16"/>
                </a:lnTo>
                <a:lnTo>
                  <a:pt x="192" y="11"/>
                </a:lnTo>
                <a:lnTo>
                  <a:pt x="204" y="8"/>
                </a:lnTo>
                <a:lnTo>
                  <a:pt x="218" y="4"/>
                </a:lnTo>
                <a:lnTo>
                  <a:pt x="231" y="2"/>
                </a:lnTo>
                <a:lnTo>
                  <a:pt x="245" y="1"/>
                </a:lnTo>
                <a:lnTo>
                  <a:pt x="258" y="0"/>
                </a:lnTo>
                <a:lnTo>
                  <a:pt x="272" y="0"/>
                </a:lnTo>
                <a:lnTo>
                  <a:pt x="2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9" name="Google Shape;1079;p37"/>
          <p:cNvSpPr/>
          <p:nvPr/>
        </p:nvSpPr>
        <p:spPr>
          <a:xfrm>
            <a:off x="1407949" y="794794"/>
            <a:ext cx="174767" cy="253021"/>
          </a:xfrm>
          <a:custGeom>
            <a:rect b="b" l="l" r="r" t="t"/>
            <a:pathLst>
              <a:path extrusionOk="0" h="576" w="404">
                <a:moveTo>
                  <a:pt x="251" y="392"/>
                </a:moveTo>
                <a:lnTo>
                  <a:pt x="251" y="370"/>
                </a:lnTo>
                <a:lnTo>
                  <a:pt x="251" y="357"/>
                </a:lnTo>
                <a:lnTo>
                  <a:pt x="264" y="351"/>
                </a:lnTo>
                <a:lnTo>
                  <a:pt x="275" y="346"/>
                </a:lnTo>
                <a:lnTo>
                  <a:pt x="285" y="340"/>
                </a:lnTo>
                <a:lnTo>
                  <a:pt x="295" y="333"/>
                </a:lnTo>
                <a:lnTo>
                  <a:pt x="304" y="326"/>
                </a:lnTo>
                <a:lnTo>
                  <a:pt x="314" y="319"/>
                </a:lnTo>
                <a:lnTo>
                  <a:pt x="322" y="310"/>
                </a:lnTo>
                <a:lnTo>
                  <a:pt x="329" y="302"/>
                </a:lnTo>
                <a:lnTo>
                  <a:pt x="336" y="291"/>
                </a:lnTo>
                <a:lnTo>
                  <a:pt x="336" y="291"/>
                </a:lnTo>
                <a:lnTo>
                  <a:pt x="342" y="282"/>
                </a:lnTo>
                <a:lnTo>
                  <a:pt x="348" y="271"/>
                </a:lnTo>
                <a:lnTo>
                  <a:pt x="352" y="261"/>
                </a:lnTo>
                <a:lnTo>
                  <a:pt x="356" y="250"/>
                </a:lnTo>
                <a:lnTo>
                  <a:pt x="358" y="238"/>
                </a:lnTo>
                <a:lnTo>
                  <a:pt x="361" y="227"/>
                </a:lnTo>
                <a:lnTo>
                  <a:pt x="363" y="215"/>
                </a:lnTo>
                <a:lnTo>
                  <a:pt x="363" y="202"/>
                </a:lnTo>
                <a:lnTo>
                  <a:pt x="362" y="185"/>
                </a:lnTo>
                <a:lnTo>
                  <a:pt x="359" y="170"/>
                </a:lnTo>
                <a:lnTo>
                  <a:pt x="356" y="155"/>
                </a:lnTo>
                <a:lnTo>
                  <a:pt x="350" y="140"/>
                </a:lnTo>
                <a:lnTo>
                  <a:pt x="343" y="126"/>
                </a:lnTo>
                <a:lnTo>
                  <a:pt x="335" y="113"/>
                </a:lnTo>
                <a:lnTo>
                  <a:pt x="327" y="100"/>
                </a:lnTo>
                <a:lnTo>
                  <a:pt x="316" y="89"/>
                </a:lnTo>
                <a:lnTo>
                  <a:pt x="304" y="79"/>
                </a:lnTo>
                <a:lnTo>
                  <a:pt x="291" y="69"/>
                </a:lnTo>
                <a:lnTo>
                  <a:pt x="278" y="61"/>
                </a:lnTo>
                <a:lnTo>
                  <a:pt x="264" y="54"/>
                </a:lnTo>
                <a:lnTo>
                  <a:pt x="250" y="49"/>
                </a:lnTo>
                <a:lnTo>
                  <a:pt x="234" y="45"/>
                </a:lnTo>
                <a:lnTo>
                  <a:pt x="219" y="42"/>
                </a:lnTo>
                <a:lnTo>
                  <a:pt x="202" y="41"/>
                </a:lnTo>
                <a:lnTo>
                  <a:pt x="186" y="42"/>
                </a:lnTo>
                <a:lnTo>
                  <a:pt x="169" y="45"/>
                </a:lnTo>
                <a:lnTo>
                  <a:pt x="154" y="49"/>
                </a:lnTo>
                <a:lnTo>
                  <a:pt x="139" y="54"/>
                </a:lnTo>
                <a:lnTo>
                  <a:pt x="125" y="61"/>
                </a:lnTo>
                <a:lnTo>
                  <a:pt x="112" y="69"/>
                </a:lnTo>
                <a:lnTo>
                  <a:pt x="100" y="79"/>
                </a:lnTo>
                <a:lnTo>
                  <a:pt x="88" y="89"/>
                </a:lnTo>
                <a:lnTo>
                  <a:pt x="78" y="100"/>
                </a:lnTo>
                <a:lnTo>
                  <a:pt x="68" y="113"/>
                </a:lnTo>
                <a:lnTo>
                  <a:pt x="60" y="126"/>
                </a:lnTo>
                <a:lnTo>
                  <a:pt x="54" y="140"/>
                </a:lnTo>
                <a:lnTo>
                  <a:pt x="48" y="155"/>
                </a:lnTo>
                <a:lnTo>
                  <a:pt x="45" y="170"/>
                </a:lnTo>
                <a:lnTo>
                  <a:pt x="41" y="185"/>
                </a:lnTo>
                <a:lnTo>
                  <a:pt x="41" y="202"/>
                </a:lnTo>
                <a:lnTo>
                  <a:pt x="41" y="215"/>
                </a:lnTo>
                <a:lnTo>
                  <a:pt x="42" y="227"/>
                </a:lnTo>
                <a:lnTo>
                  <a:pt x="45" y="238"/>
                </a:lnTo>
                <a:lnTo>
                  <a:pt x="48" y="250"/>
                </a:lnTo>
                <a:lnTo>
                  <a:pt x="52" y="261"/>
                </a:lnTo>
                <a:lnTo>
                  <a:pt x="57" y="271"/>
                </a:lnTo>
                <a:lnTo>
                  <a:pt x="61" y="282"/>
                </a:lnTo>
                <a:lnTo>
                  <a:pt x="68" y="291"/>
                </a:lnTo>
                <a:lnTo>
                  <a:pt x="68" y="291"/>
                </a:lnTo>
                <a:lnTo>
                  <a:pt x="75" y="302"/>
                </a:lnTo>
                <a:lnTo>
                  <a:pt x="82" y="310"/>
                </a:lnTo>
                <a:lnTo>
                  <a:pt x="91" y="319"/>
                </a:lnTo>
                <a:lnTo>
                  <a:pt x="100" y="326"/>
                </a:lnTo>
                <a:lnTo>
                  <a:pt x="109" y="333"/>
                </a:lnTo>
                <a:lnTo>
                  <a:pt x="119" y="340"/>
                </a:lnTo>
                <a:lnTo>
                  <a:pt x="129" y="346"/>
                </a:lnTo>
                <a:lnTo>
                  <a:pt x="140" y="351"/>
                </a:lnTo>
                <a:lnTo>
                  <a:pt x="153" y="357"/>
                </a:lnTo>
                <a:lnTo>
                  <a:pt x="153" y="370"/>
                </a:lnTo>
                <a:lnTo>
                  <a:pt x="153" y="392"/>
                </a:lnTo>
                <a:lnTo>
                  <a:pt x="251" y="392"/>
                </a:lnTo>
                <a:close/>
                <a:moveTo>
                  <a:pt x="114" y="447"/>
                </a:moveTo>
                <a:lnTo>
                  <a:pt x="289" y="447"/>
                </a:lnTo>
                <a:lnTo>
                  <a:pt x="294" y="448"/>
                </a:lnTo>
                <a:lnTo>
                  <a:pt x="297" y="450"/>
                </a:lnTo>
                <a:lnTo>
                  <a:pt x="301" y="451"/>
                </a:lnTo>
                <a:lnTo>
                  <a:pt x="304" y="454"/>
                </a:lnTo>
                <a:lnTo>
                  <a:pt x="307" y="457"/>
                </a:lnTo>
                <a:lnTo>
                  <a:pt x="309" y="460"/>
                </a:lnTo>
                <a:lnTo>
                  <a:pt x="310" y="465"/>
                </a:lnTo>
                <a:lnTo>
                  <a:pt x="310" y="468"/>
                </a:lnTo>
                <a:lnTo>
                  <a:pt x="310" y="468"/>
                </a:lnTo>
                <a:lnTo>
                  <a:pt x="310" y="473"/>
                </a:lnTo>
                <a:lnTo>
                  <a:pt x="309" y="478"/>
                </a:lnTo>
                <a:lnTo>
                  <a:pt x="307" y="481"/>
                </a:lnTo>
                <a:lnTo>
                  <a:pt x="304" y="484"/>
                </a:lnTo>
                <a:lnTo>
                  <a:pt x="301" y="486"/>
                </a:lnTo>
                <a:lnTo>
                  <a:pt x="297" y="488"/>
                </a:lnTo>
                <a:lnTo>
                  <a:pt x="294" y="489"/>
                </a:lnTo>
                <a:lnTo>
                  <a:pt x="289" y="491"/>
                </a:lnTo>
                <a:lnTo>
                  <a:pt x="114" y="491"/>
                </a:lnTo>
                <a:lnTo>
                  <a:pt x="111" y="489"/>
                </a:lnTo>
                <a:lnTo>
                  <a:pt x="106" y="488"/>
                </a:lnTo>
                <a:lnTo>
                  <a:pt x="102" y="486"/>
                </a:lnTo>
                <a:lnTo>
                  <a:pt x="99" y="484"/>
                </a:lnTo>
                <a:lnTo>
                  <a:pt x="96" y="481"/>
                </a:lnTo>
                <a:lnTo>
                  <a:pt x="95" y="478"/>
                </a:lnTo>
                <a:lnTo>
                  <a:pt x="94" y="473"/>
                </a:lnTo>
                <a:lnTo>
                  <a:pt x="93" y="468"/>
                </a:lnTo>
                <a:lnTo>
                  <a:pt x="93" y="468"/>
                </a:lnTo>
                <a:lnTo>
                  <a:pt x="94" y="465"/>
                </a:lnTo>
                <a:lnTo>
                  <a:pt x="95" y="460"/>
                </a:lnTo>
                <a:lnTo>
                  <a:pt x="96" y="457"/>
                </a:lnTo>
                <a:lnTo>
                  <a:pt x="99" y="454"/>
                </a:lnTo>
                <a:lnTo>
                  <a:pt x="102" y="451"/>
                </a:lnTo>
                <a:lnTo>
                  <a:pt x="106" y="450"/>
                </a:lnTo>
                <a:lnTo>
                  <a:pt x="111" y="448"/>
                </a:lnTo>
                <a:lnTo>
                  <a:pt x="114" y="447"/>
                </a:lnTo>
                <a:lnTo>
                  <a:pt x="114" y="447"/>
                </a:lnTo>
                <a:close/>
                <a:moveTo>
                  <a:pt x="161" y="83"/>
                </a:moveTo>
                <a:lnTo>
                  <a:pt x="132" y="217"/>
                </a:lnTo>
                <a:lnTo>
                  <a:pt x="226" y="227"/>
                </a:lnTo>
                <a:lnTo>
                  <a:pt x="185" y="326"/>
                </a:lnTo>
                <a:lnTo>
                  <a:pt x="291" y="212"/>
                </a:lnTo>
                <a:lnTo>
                  <a:pt x="222" y="190"/>
                </a:lnTo>
                <a:lnTo>
                  <a:pt x="260" y="113"/>
                </a:lnTo>
                <a:lnTo>
                  <a:pt x="161" y="83"/>
                </a:lnTo>
                <a:close/>
                <a:moveTo>
                  <a:pt x="246" y="539"/>
                </a:moveTo>
                <a:lnTo>
                  <a:pt x="244" y="547"/>
                </a:lnTo>
                <a:lnTo>
                  <a:pt x="241" y="554"/>
                </a:lnTo>
                <a:lnTo>
                  <a:pt x="236" y="560"/>
                </a:lnTo>
                <a:lnTo>
                  <a:pt x="231" y="566"/>
                </a:lnTo>
                <a:lnTo>
                  <a:pt x="224" y="570"/>
                </a:lnTo>
                <a:lnTo>
                  <a:pt x="217" y="573"/>
                </a:lnTo>
                <a:lnTo>
                  <a:pt x="210" y="575"/>
                </a:lnTo>
                <a:lnTo>
                  <a:pt x="202" y="576"/>
                </a:lnTo>
                <a:lnTo>
                  <a:pt x="194" y="575"/>
                </a:lnTo>
                <a:lnTo>
                  <a:pt x="187" y="573"/>
                </a:lnTo>
                <a:lnTo>
                  <a:pt x="180" y="570"/>
                </a:lnTo>
                <a:lnTo>
                  <a:pt x="174" y="566"/>
                </a:lnTo>
                <a:lnTo>
                  <a:pt x="168" y="560"/>
                </a:lnTo>
                <a:lnTo>
                  <a:pt x="163" y="554"/>
                </a:lnTo>
                <a:lnTo>
                  <a:pt x="161" y="547"/>
                </a:lnTo>
                <a:lnTo>
                  <a:pt x="159" y="539"/>
                </a:lnTo>
                <a:lnTo>
                  <a:pt x="114" y="539"/>
                </a:lnTo>
                <a:lnTo>
                  <a:pt x="111" y="539"/>
                </a:lnTo>
                <a:lnTo>
                  <a:pt x="106" y="538"/>
                </a:lnTo>
                <a:lnTo>
                  <a:pt x="102" y="535"/>
                </a:lnTo>
                <a:lnTo>
                  <a:pt x="99" y="533"/>
                </a:lnTo>
                <a:lnTo>
                  <a:pt x="96" y="529"/>
                </a:lnTo>
                <a:lnTo>
                  <a:pt x="95" y="526"/>
                </a:lnTo>
                <a:lnTo>
                  <a:pt x="94" y="522"/>
                </a:lnTo>
                <a:lnTo>
                  <a:pt x="93" y="518"/>
                </a:lnTo>
                <a:lnTo>
                  <a:pt x="93" y="518"/>
                </a:lnTo>
                <a:lnTo>
                  <a:pt x="94" y="514"/>
                </a:lnTo>
                <a:lnTo>
                  <a:pt x="95" y="509"/>
                </a:lnTo>
                <a:lnTo>
                  <a:pt x="96" y="506"/>
                </a:lnTo>
                <a:lnTo>
                  <a:pt x="99" y="504"/>
                </a:lnTo>
                <a:lnTo>
                  <a:pt x="102" y="500"/>
                </a:lnTo>
                <a:lnTo>
                  <a:pt x="106" y="499"/>
                </a:lnTo>
                <a:lnTo>
                  <a:pt x="111" y="498"/>
                </a:lnTo>
                <a:lnTo>
                  <a:pt x="114" y="497"/>
                </a:lnTo>
                <a:lnTo>
                  <a:pt x="289" y="497"/>
                </a:lnTo>
                <a:lnTo>
                  <a:pt x="294" y="498"/>
                </a:lnTo>
                <a:lnTo>
                  <a:pt x="297" y="499"/>
                </a:lnTo>
                <a:lnTo>
                  <a:pt x="301" y="500"/>
                </a:lnTo>
                <a:lnTo>
                  <a:pt x="304" y="504"/>
                </a:lnTo>
                <a:lnTo>
                  <a:pt x="307" y="506"/>
                </a:lnTo>
                <a:lnTo>
                  <a:pt x="309" y="509"/>
                </a:lnTo>
                <a:lnTo>
                  <a:pt x="310" y="514"/>
                </a:lnTo>
                <a:lnTo>
                  <a:pt x="310" y="518"/>
                </a:lnTo>
                <a:lnTo>
                  <a:pt x="310" y="518"/>
                </a:lnTo>
                <a:lnTo>
                  <a:pt x="310" y="522"/>
                </a:lnTo>
                <a:lnTo>
                  <a:pt x="309" y="526"/>
                </a:lnTo>
                <a:lnTo>
                  <a:pt x="307" y="529"/>
                </a:lnTo>
                <a:lnTo>
                  <a:pt x="304" y="533"/>
                </a:lnTo>
                <a:lnTo>
                  <a:pt x="301" y="535"/>
                </a:lnTo>
                <a:lnTo>
                  <a:pt x="297" y="538"/>
                </a:lnTo>
                <a:lnTo>
                  <a:pt x="294" y="539"/>
                </a:lnTo>
                <a:lnTo>
                  <a:pt x="289" y="539"/>
                </a:lnTo>
                <a:lnTo>
                  <a:pt x="246" y="539"/>
                </a:lnTo>
                <a:close/>
                <a:moveTo>
                  <a:pt x="292" y="383"/>
                </a:moveTo>
                <a:lnTo>
                  <a:pt x="292" y="399"/>
                </a:lnTo>
                <a:lnTo>
                  <a:pt x="296" y="399"/>
                </a:lnTo>
                <a:lnTo>
                  <a:pt x="300" y="401"/>
                </a:lnTo>
                <a:lnTo>
                  <a:pt x="302" y="404"/>
                </a:lnTo>
                <a:lnTo>
                  <a:pt x="305" y="406"/>
                </a:lnTo>
                <a:lnTo>
                  <a:pt x="308" y="408"/>
                </a:lnTo>
                <a:lnTo>
                  <a:pt x="309" y="412"/>
                </a:lnTo>
                <a:lnTo>
                  <a:pt x="310" y="416"/>
                </a:lnTo>
                <a:lnTo>
                  <a:pt x="310" y="420"/>
                </a:lnTo>
                <a:lnTo>
                  <a:pt x="310" y="420"/>
                </a:lnTo>
                <a:lnTo>
                  <a:pt x="310" y="424"/>
                </a:lnTo>
                <a:lnTo>
                  <a:pt x="309" y="428"/>
                </a:lnTo>
                <a:lnTo>
                  <a:pt x="307" y="432"/>
                </a:lnTo>
                <a:lnTo>
                  <a:pt x="304" y="434"/>
                </a:lnTo>
                <a:lnTo>
                  <a:pt x="301" y="438"/>
                </a:lnTo>
                <a:lnTo>
                  <a:pt x="297" y="439"/>
                </a:lnTo>
                <a:lnTo>
                  <a:pt x="294" y="440"/>
                </a:lnTo>
                <a:lnTo>
                  <a:pt x="289" y="441"/>
                </a:lnTo>
                <a:lnTo>
                  <a:pt x="114" y="441"/>
                </a:lnTo>
                <a:lnTo>
                  <a:pt x="111" y="440"/>
                </a:lnTo>
                <a:lnTo>
                  <a:pt x="106" y="439"/>
                </a:lnTo>
                <a:lnTo>
                  <a:pt x="102" y="438"/>
                </a:lnTo>
                <a:lnTo>
                  <a:pt x="99" y="434"/>
                </a:lnTo>
                <a:lnTo>
                  <a:pt x="96" y="432"/>
                </a:lnTo>
                <a:lnTo>
                  <a:pt x="95" y="428"/>
                </a:lnTo>
                <a:lnTo>
                  <a:pt x="94" y="424"/>
                </a:lnTo>
                <a:lnTo>
                  <a:pt x="93" y="420"/>
                </a:lnTo>
                <a:lnTo>
                  <a:pt x="93" y="420"/>
                </a:lnTo>
                <a:lnTo>
                  <a:pt x="93" y="416"/>
                </a:lnTo>
                <a:lnTo>
                  <a:pt x="94" y="412"/>
                </a:lnTo>
                <a:lnTo>
                  <a:pt x="96" y="408"/>
                </a:lnTo>
                <a:lnTo>
                  <a:pt x="99" y="406"/>
                </a:lnTo>
                <a:lnTo>
                  <a:pt x="101" y="403"/>
                </a:lnTo>
                <a:lnTo>
                  <a:pt x="105" y="401"/>
                </a:lnTo>
                <a:lnTo>
                  <a:pt x="108" y="399"/>
                </a:lnTo>
                <a:lnTo>
                  <a:pt x="112" y="399"/>
                </a:lnTo>
                <a:lnTo>
                  <a:pt x="112" y="383"/>
                </a:lnTo>
                <a:lnTo>
                  <a:pt x="100" y="377"/>
                </a:lnTo>
                <a:lnTo>
                  <a:pt x="89" y="370"/>
                </a:lnTo>
                <a:lnTo>
                  <a:pt x="78" y="362"/>
                </a:lnTo>
                <a:lnTo>
                  <a:pt x="68" y="353"/>
                </a:lnTo>
                <a:lnTo>
                  <a:pt x="59" y="345"/>
                </a:lnTo>
                <a:lnTo>
                  <a:pt x="50" y="336"/>
                </a:lnTo>
                <a:lnTo>
                  <a:pt x="41" y="325"/>
                </a:lnTo>
                <a:lnTo>
                  <a:pt x="34" y="315"/>
                </a:lnTo>
                <a:lnTo>
                  <a:pt x="34" y="315"/>
                </a:lnTo>
                <a:lnTo>
                  <a:pt x="26" y="302"/>
                </a:lnTo>
                <a:lnTo>
                  <a:pt x="19" y="289"/>
                </a:lnTo>
                <a:lnTo>
                  <a:pt x="13" y="276"/>
                </a:lnTo>
                <a:lnTo>
                  <a:pt x="8" y="262"/>
                </a:lnTo>
                <a:lnTo>
                  <a:pt x="5" y="248"/>
                </a:lnTo>
                <a:lnTo>
                  <a:pt x="3" y="232"/>
                </a:lnTo>
                <a:lnTo>
                  <a:pt x="0" y="218"/>
                </a:lnTo>
                <a:lnTo>
                  <a:pt x="0" y="202"/>
                </a:lnTo>
                <a:lnTo>
                  <a:pt x="1" y="182"/>
                </a:lnTo>
                <a:lnTo>
                  <a:pt x="4" y="162"/>
                </a:lnTo>
                <a:lnTo>
                  <a:pt x="8" y="142"/>
                </a:lnTo>
                <a:lnTo>
                  <a:pt x="15" y="124"/>
                </a:lnTo>
                <a:lnTo>
                  <a:pt x="25" y="106"/>
                </a:lnTo>
                <a:lnTo>
                  <a:pt x="34" y="89"/>
                </a:lnTo>
                <a:lnTo>
                  <a:pt x="46" y="74"/>
                </a:lnTo>
                <a:lnTo>
                  <a:pt x="59" y="60"/>
                </a:lnTo>
                <a:lnTo>
                  <a:pt x="73" y="47"/>
                </a:lnTo>
                <a:lnTo>
                  <a:pt x="89" y="35"/>
                </a:lnTo>
                <a:lnTo>
                  <a:pt x="106" y="25"/>
                </a:lnTo>
                <a:lnTo>
                  <a:pt x="123" y="16"/>
                </a:lnTo>
                <a:lnTo>
                  <a:pt x="142" y="9"/>
                </a:lnTo>
                <a:lnTo>
                  <a:pt x="161" y="5"/>
                </a:lnTo>
                <a:lnTo>
                  <a:pt x="181" y="1"/>
                </a:lnTo>
                <a:lnTo>
                  <a:pt x="202" y="0"/>
                </a:lnTo>
                <a:lnTo>
                  <a:pt x="222" y="1"/>
                </a:lnTo>
                <a:lnTo>
                  <a:pt x="242" y="5"/>
                </a:lnTo>
                <a:lnTo>
                  <a:pt x="262" y="9"/>
                </a:lnTo>
                <a:lnTo>
                  <a:pt x="281" y="16"/>
                </a:lnTo>
                <a:lnTo>
                  <a:pt x="298" y="25"/>
                </a:lnTo>
                <a:lnTo>
                  <a:pt x="315" y="35"/>
                </a:lnTo>
                <a:lnTo>
                  <a:pt x="330" y="47"/>
                </a:lnTo>
                <a:lnTo>
                  <a:pt x="344" y="60"/>
                </a:lnTo>
                <a:lnTo>
                  <a:pt x="358" y="74"/>
                </a:lnTo>
                <a:lnTo>
                  <a:pt x="370" y="89"/>
                </a:lnTo>
                <a:lnTo>
                  <a:pt x="379" y="106"/>
                </a:lnTo>
                <a:lnTo>
                  <a:pt x="388" y="124"/>
                </a:lnTo>
                <a:lnTo>
                  <a:pt x="395" y="142"/>
                </a:lnTo>
                <a:lnTo>
                  <a:pt x="399" y="162"/>
                </a:lnTo>
                <a:lnTo>
                  <a:pt x="403" y="182"/>
                </a:lnTo>
                <a:lnTo>
                  <a:pt x="404" y="202"/>
                </a:lnTo>
                <a:lnTo>
                  <a:pt x="403" y="218"/>
                </a:lnTo>
                <a:lnTo>
                  <a:pt x="402" y="232"/>
                </a:lnTo>
                <a:lnTo>
                  <a:pt x="399" y="248"/>
                </a:lnTo>
                <a:lnTo>
                  <a:pt x="395" y="262"/>
                </a:lnTo>
                <a:lnTo>
                  <a:pt x="390" y="276"/>
                </a:lnTo>
                <a:lnTo>
                  <a:pt x="384" y="289"/>
                </a:lnTo>
                <a:lnTo>
                  <a:pt x="378" y="302"/>
                </a:lnTo>
                <a:lnTo>
                  <a:pt x="370" y="315"/>
                </a:lnTo>
                <a:lnTo>
                  <a:pt x="370" y="315"/>
                </a:lnTo>
                <a:lnTo>
                  <a:pt x="363" y="325"/>
                </a:lnTo>
                <a:lnTo>
                  <a:pt x="354" y="336"/>
                </a:lnTo>
                <a:lnTo>
                  <a:pt x="345" y="345"/>
                </a:lnTo>
                <a:lnTo>
                  <a:pt x="336" y="353"/>
                </a:lnTo>
                <a:lnTo>
                  <a:pt x="325" y="363"/>
                </a:lnTo>
                <a:lnTo>
                  <a:pt x="315" y="370"/>
                </a:lnTo>
                <a:lnTo>
                  <a:pt x="304" y="377"/>
                </a:lnTo>
                <a:lnTo>
                  <a:pt x="292" y="383"/>
                </a:lnTo>
                <a:lnTo>
                  <a:pt x="292" y="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0" name="Google Shape;1080;p37"/>
          <p:cNvSpPr/>
          <p:nvPr/>
        </p:nvSpPr>
        <p:spPr>
          <a:xfrm>
            <a:off x="1355779" y="1600806"/>
            <a:ext cx="242587" cy="242587"/>
          </a:xfrm>
          <a:custGeom>
            <a:rect b="b" l="l" r="r" t="t"/>
            <a:pathLst>
              <a:path extrusionOk="0" h="560" w="561">
                <a:moveTo>
                  <a:pt x="456" y="103"/>
                </a:moveTo>
                <a:lnTo>
                  <a:pt x="439" y="88"/>
                </a:lnTo>
                <a:lnTo>
                  <a:pt x="420" y="74"/>
                </a:lnTo>
                <a:lnTo>
                  <a:pt x="399" y="61"/>
                </a:lnTo>
                <a:lnTo>
                  <a:pt x="378" y="50"/>
                </a:lnTo>
                <a:lnTo>
                  <a:pt x="366" y="46"/>
                </a:lnTo>
                <a:lnTo>
                  <a:pt x="354" y="42"/>
                </a:lnTo>
                <a:lnTo>
                  <a:pt x="343" y="39"/>
                </a:lnTo>
                <a:lnTo>
                  <a:pt x="331" y="36"/>
                </a:lnTo>
                <a:lnTo>
                  <a:pt x="318" y="34"/>
                </a:lnTo>
                <a:lnTo>
                  <a:pt x="306" y="32"/>
                </a:lnTo>
                <a:lnTo>
                  <a:pt x="293" y="32"/>
                </a:lnTo>
                <a:lnTo>
                  <a:pt x="280" y="30"/>
                </a:lnTo>
                <a:lnTo>
                  <a:pt x="267" y="32"/>
                </a:lnTo>
                <a:lnTo>
                  <a:pt x="255" y="32"/>
                </a:lnTo>
                <a:lnTo>
                  <a:pt x="243" y="34"/>
                </a:lnTo>
                <a:lnTo>
                  <a:pt x="230" y="36"/>
                </a:lnTo>
                <a:lnTo>
                  <a:pt x="218" y="39"/>
                </a:lnTo>
                <a:lnTo>
                  <a:pt x="206" y="42"/>
                </a:lnTo>
                <a:lnTo>
                  <a:pt x="195" y="46"/>
                </a:lnTo>
                <a:lnTo>
                  <a:pt x="184" y="50"/>
                </a:lnTo>
                <a:lnTo>
                  <a:pt x="162" y="61"/>
                </a:lnTo>
                <a:lnTo>
                  <a:pt x="142" y="74"/>
                </a:lnTo>
                <a:lnTo>
                  <a:pt x="122" y="88"/>
                </a:lnTo>
                <a:lnTo>
                  <a:pt x="104" y="103"/>
                </a:lnTo>
                <a:lnTo>
                  <a:pt x="88" y="121"/>
                </a:lnTo>
                <a:lnTo>
                  <a:pt x="74" y="141"/>
                </a:lnTo>
                <a:lnTo>
                  <a:pt x="62" y="161"/>
                </a:lnTo>
                <a:lnTo>
                  <a:pt x="51" y="183"/>
                </a:lnTo>
                <a:lnTo>
                  <a:pt x="47" y="194"/>
                </a:lnTo>
                <a:lnTo>
                  <a:pt x="43" y="205"/>
                </a:lnTo>
                <a:lnTo>
                  <a:pt x="40" y="217"/>
                </a:lnTo>
                <a:lnTo>
                  <a:pt x="36" y="230"/>
                </a:lnTo>
                <a:lnTo>
                  <a:pt x="35" y="242"/>
                </a:lnTo>
                <a:lnTo>
                  <a:pt x="33" y="255"/>
                </a:lnTo>
                <a:lnTo>
                  <a:pt x="32" y="266"/>
                </a:lnTo>
                <a:lnTo>
                  <a:pt x="32" y="279"/>
                </a:lnTo>
                <a:lnTo>
                  <a:pt x="32" y="292"/>
                </a:lnTo>
                <a:lnTo>
                  <a:pt x="33" y="305"/>
                </a:lnTo>
                <a:lnTo>
                  <a:pt x="35" y="318"/>
                </a:lnTo>
                <a:lnTo>
                  <a:pt x="36" y="330"/>
                </a:lnTo>
                <a:lnTo>
                  <a:pt x="40" y="341"/>
                </a:lnTo>
                <a:lnTo>
                  <a:pt x="43" y="353"/>
                </a:lnTo>
                <a:lnTo>
                  <a:pt x="47" y="365"/>
                </a:lnTo>
                <a:lnTo>
                  <a:pt x="51" y="377"/>
                </a:lnTo>
                <a:lnTo>
                  <a:pt x="62" y="398"/>
                </a:lnTo>
                <a:lnTo>
                  <a:pt x="74" y="419"/>
                </a:lnTo>
                <a:lnTo>
                  <a:pt x="88" y="438"/>
                </a:lnTo>
                <a:lnTo>
                  <a:pt x="104" y="455"/>
                </a:lnTo>
                <a:lnTo>
                  <a:pt x="122" y="472"/>
                </a:lnTo>
                <a:lnTo>
                  <a:pt x="142" y="486"/>
                </a:lnTo>
                <a:lnTo>
                  <a:pt x="162" y="499"/>
                </a:lnTo>
                <a:lnTo>
                  <a:pt x="184" y="509"/>
                </a:lnTo>
                <a:lnTo>
                  <a:pt x="195" y="513"/>
                </a:lnTo>
                <a:lnTo>
                  <a:pt x="206" y="518"/>
                </a:lnTo>
                <a:lnTo>
                  <a:pt x="218" y="521"/>
                </a:lnTo>
                <a:lnTo>
                  <a:pt x="230" y="523"/>
                </a:lnTo>
                <a:lnTo>
                  <a:pt x="243" y="526"/>
                </a:lnTo>
                <a:lnTo>
                  <a:pt x="255" y="527"/>
                </a:lnTo>
                <a:lnTo>
                  <a:pt x="267" y="528"/>
                </a:lnTo>
                <a:lnTo>
                  <a:pt x="280" y="528"/>
                </a:lnTo>
                <a:lnTo>
                  <a:pt x="293" y="528"/>
                </a:lnTo>
                <a:lnTo>
                  <a:pt x="306" y="527"/>
                </a:lnTo>
                <a:lnTo>
                  <a:pt x="318" y="526"/>
                </a:lnTo>
                <a:lnTo>
                  <a:pt x="331" y="523"/>
                </a:lnTo>
                <a:lnTo>
                  <a:pt x="343" y="521"/>
                </a:lnTo>
                <a:lnTo>
                  <a:pt x="354" y="518"/>
                </a:lnTo>
                <a:lnTo>
                  <a:pt x="366" y="513"/>
                </a:lnTo>
                <a:lnTo>
                  <a:pt x="378" y="509"/>
                </a:lnTo>
                <a:lnTo>
                  <a:pt x="399" y="499"/>
                </a:lnTo>
                <a:lnTo>
                  <a:pt x="420" y="486"/>
                </a:lnTo>
                <a:lnTo>
                  <a:pt x="439" y="472"/>
                </a:lnTo>
                <a:lnTo>
                  <a:pt x="456" y="455"/>
                </a:lnTo>
                <a:lnTo>
                  <a:pt x="473" y="438"/>
                </a:lnTo>
                <a:lnTo>
                  <a:pt x="487" y="419"/>
                </a:lnTo>
                <a:lnTo>
                  <a:pt x="499" y="398"/>
                </a:lnTo>
                <a:lnTo>
                  <a:pt x="509" y="377"/>
                </a:lnTo>
                <a:lnTo>
                  <a:pt x="514" y="365"/>
                </a:lnTo>
                <a:lnTo>
                  <a:pt x="517" y="353"/>
                </a:lnTo>
                <a:lnTo>
                  <a:pt x="521" y="341"/>
                </a:lnTo>
                <a:lnTo>
                  <a:pt x="525" y="330"/>
                </a:lnTo>
                <a:lnTo>
                  <a:pt x="527" y="318"/>
                </a:lnTo>
                <a:lnTo>
                  <a:pt x="528" y="305"/>
                </a:lnTo>
                <a:lnTo>
                  <a:pt x="529" y="292"/>
                </a:lnTo>
                <a:lnTo>
                  <a:pt x="529" y="279"/>
                </a:lnTo>
                <a:lnTo>
                  <a:pt x="529" y="266"/>
                </a:lnTo>
                <a:lnTo>
                  <a:pt x="528" y="255"/>
                </a:lnTo>
                <a:lnTo>
                  <a:pt x="527" y="242"/>
                </a:lnTo>
                <a:lnTo>
                  <a:pt x="525" y="230"/>
                </a:lnTo>
                <a:lnTo>
                  <a:pt x="521" y="217"/>
                </a:lnTo>
                <a:lnTo>
                  <a:pt x="517" y="205"/>
                </a:lnTo>
                <a:lnTo>
                  <a:pt x="514" y="194"/>
                </a:lnTo>
                <a:lnTo>
                  <a:pt x="509" y="183"/>
                </a:lnTo>
                <a:lnTo>
                  <a:pt x="499" y="161"/>
                </a:lnTo>
                <a:lnTo>
                  <a:pt x="487" y="141"/>
                </a:lnTo>
                <a:lnTo>
                  <a:pt x="473" y="121"/>
                </a:lnTo>
                <a:lnTo>
                  <a:pt x="456" y="103"/>
                </a:lnTo>
                <a:close/>
                <a:moveTo>
                  <a:pt x="412" y="149"/>
                </a:moveTo>
                <a:lnTo>
                  <a:pt x="399" y="137"/>
                </a:lnTo>
                <a:lnTo>
                  <a:pt x="384" y="127"/>
                </a:lnTo>
                <a:lnTo>
                  <a:pt x="368" y="117"/>
                </a:lnTo>
                <a:lnTo>
                  <a:pt x="353" y="109"/>
                </a:lnTo>
                <a:lnTo>
                  <a:pt x="336" y="103"/>
                </a:lnTo>
                <a:lnTo>
                  <a:pt x="318" y="98"/>
                </a:lnTo>
                <a:lnTo>
                  <a:pt x="299" y="96"/>
                </a:lnTo>
                <a:lnTo>
                  <a:pt x="280" y="95"/>
                </a:lnTo>
                <a:lnTo>
                  <a:pt x="262" y="96"/>
                </a:lnTo>
                <a:lnTo>
                  <a:pt x="243" y="98"/>
                </a:lnTo>
                <a:lnTo>
                  <a:pt x="225" y="103"/>
                </a:lnTo>
                <a:lnTo>
                  <a:pt x="209" y="109"/>
                </a:lnTo>
                <a:lnTo>
                  <a:pt x="192" y="117"/>
                </a:lnTo>
                <a:lnTo>
                  <a:pt x="177" y="127"/>
                </a:lnTo>
                <a:lnTo>
                  <a:pt x="163" y="137"/>
                </a:lnTo>
                <a:lnTo>
                  <a:pt x="149" y="149"/>
                </a:lnTo>
                <a:lnTo>
                  <a:pt x="137" y="162"/>
                </a:lnTo>
                <a:lnTo>
                  <a:pt x="127" y="177"/>
                </a:lnTo>
                <a:lnTo>
                  <a:pt x="117" y="192"/>
                </a:lnTo>
                <a:lnTo>
                  <a:pt x="110" y="208"/>
                </a:lnTo>
                <a:lnTo>
                  <a:pt x="103" y="225"/>
                </a:lnTo>
                <a:lnTo>
                  <a:pt x="98" y="243"/>
                </a:lnTo>
                <a:lnTo>
                  <a:pt x="96" y="262"/>
                </a:lnTo>
                <a:lnTo>
                  <a:pt x="95" y="280"/>
                </a:lnTo>
                <a:lnTo>
                  <a:pt x="96" y="299"/>
                </a:lnTo>
                <a:lnTo>
                  <a:pt x="98" y="318"/>
                </a:lnTo>
                <a:lnTo>
                  <a:pt x="103" y="336"/>
                </a:lnTo>
                <a:lnTo>
                  <a:pt x="110" y="352"/>
                </a:lnTo>
                <a:lnTo>
                  <a:pt x="117" y="368"/>
                </a:lnTo>
                <a:lnTo>
                  <a:pt x="127" y="384"/>
                </a:lnTo>
                <a:lnTo>
                  <a:pt x="137" y="398"/>
                </a:lnTo>
                <a:lnTo>
                  <a:pt x="149" y="412"/>
                </a:lnTo>
                <a:lnTo>
                  <a:pt x="163" y="424"/>
                </a:lnTo>
                <a:lnTo>
                  <a:pt x="177" y="434"/>
                </a:lnTo>
                <a:lnTo>
                  <a:pt x="192" y="444"/>
                </a:lnTo>
                <a:lnTo>
                  <a:pt x="209" y="451"/>
                </a:lnTo>
                <a:lnTo>
                  <a:pt x="225" y="458"/>
                </a:lnTo>
                <a:lnTo>
                  <a:pt x="243" y="462"/>
                </a:lnTo>
                <a:lnTo>
                  <a:pt x="262" y="465"/>
                </a:lnTo>
                <a:lnTo>
                  <a:pt x="280" y="466"/>
                </a:lnTo>
                <a:lnTo>
                  <a:pt x="299" y="465"/>
                </a:lnTo>
                <a:lnTo>
                  <a:pt x="318" y="462"/>
                </a:lnTo>
                <a:lnTo>
                  <a:pt x="336" y="458"/>
                </a:lnTo>
                <a:lnTo>
                  <a:pt x="353" y="451"/>
                </a:lnTo>
                <a:lnTo>
                  <a:pt x="368" y="444"/>
                </a:lnTo>
                <a:lnTo>
                  <a:pt x="384" y="434"/>
                </a:lnTo>
                <a:lnTo>
                  <a:pt x="399" y="424"/>
                </a:lnTo>
                <a:lnTo>
                  <a:pt x="412" y="412"/>
                </a:lnTo>
                <a:lnTo>
                  <a:pt x="424" y="398"/>
                </a:lnTo>
                <a:lnTo>
                  <a:pt x="434" y="384"/>
                </a:lnTo>
                <a:lnTo>
                  <a:pt x="444" y="368"/>
                </a:lnTo>
                <a:lnTo>
                  <a:pt x="452" y="352"/>
                </a:lnTo>
                <a:lnTo>
                  <a:pt x="458" y="336"/>
                </a:lnTo>
                <a:lnTo>
                  <a:pt x="462" y="318"/>
                </a:lnTo>
                <a:lnTo>
                  <a:pt x="465" y="299"/>
                </a:lnTo>
                <a:lnTo>
                  <a:pt x="466" y="280"/>
                </a:lnTo>
                <a:lnTo>
                  <a:pt x="465" y="262"/>
                </a:lnTo>
                <a:lnTo>
                  <a:pt x="462" y="243"/>
                </a:lnTo>
                <a:lnTo>
                  <a:pt x="458" y="225"/>
                </a:lnTo>
                <a:lnTo>
                  <a:pt x="452" y="208"/>
                </a:lnTo>
                <a:lnTo>
                  <a:pt x="444" y="192"/>
                </a:lnTo>
                <a:lnTo>
                  <a:pt x="434" y="177"/>
                </a:lnTo>
                <a:lnTo>
                  <a:pt x="424" y="162"/>
                </a:lnTo>
                <a:lnTo>
                  <a:pt x="412" y="149"/>
                </a:lnTo>
                <a:lnTo>
                  <a:pt x="412" y="149"/>
                </a:lnTo>
                <a:close/>
                <a:moveTo>
                  <a:pt x="202" y="170"/>
                </a:moveTo>
                <a:lnTo>
                  <a:pt x="191" y="148"/>
                </a:lnTo>
                <a:lnTo>
                  <a:pt x="176" y="160"/>
                </a:lnTo>
                <a:lnTo>
                  <a:pt x="162" y="172"/>
                </a:lnTo>
                <a:lnTo>
                  <a:pt x="150" y="188"/>
                </a:lnTo>
                <a:lnTo>
                  <a:pt x="140" y="204"/>
                </a:lnTo>
                <a:lnTo>
                  <a:pt x="135" y="212"/>
                </a:lnTo>
                <a:lnTo>
                  <a:pt x="131" y="222"/>
                </a:lnTo>
                <a:lnTo>
                  <a:pt x="128" y="231"/>
                </a:lnTo>
                <a:lnTo>
                  <a:pt x="125" y="240"/>
                </a:lnTo>
                <a:lnTo>
                  <a:pt x="123" y="250"/>
                </a:lnTo>
                <a:lnTo>
                  <a:pt x="122" y="260"/>
                </a:lnTo>
                <a:lnTo>
                  <a:pt x="121" y="270"/>
                </a:lnTo>
                <a:lnTo>
                  <a:pt x="121" y="280"/>
                </a:lnTo>
                <a:lnTo>
                  <a:pt x="134" y="280"/>
                </a:lnTo>
                <a:lnTo>
                  <a:pt x="134" y="271"/>
                </a:lnTo>
                <a:lnTo>
                  <a:pt x="135" y="263"/>
                </a:lnTo>
                <a:lnTo>
                  <a:pt x="136" y="253"/>
                </a:lnTo>
                <a:lnTo>
                  <a:pt x="138" y="245"/>
                </a:lnTo>
                <a:lnTo>
                  <a:pt x="141" y="237"/>
                </a:lnTo>
                <a:lnTo>
                  <a:pt x="144" y="230"/>
                </a:lnTo>
                <a:lnTo>
                  <a:pt x="148" y="222"/>
                </a:lnTo>
                <a:lnTo>
                  <a:pt x="152" y="215"/>
                </a:lnTo>
                <a:lnTo>
                  <a:pt x="163" y="201"/>
                </a:lnTo>
                <a:lnTo>
                  <a:pt x="174" y="189"/>
                </a:lnTo>
                <a:lnTo>
                  <a:pt x="188" y="178"/>
                </a:lnTo>
                <a:lnTo>
                  <a:pt x="202" y="170"/>
                </a:lnTo>
                <a:lnTo>
                  <a:pt x="202" y="170"/>
                </a:lnTo>
                <a:close/>
                <a:moveTo>
                  <a:pt x="264" y="264"/>
                </a:moveTo>
                <a:lnTo>
                  <a:pt x="263" y="265"/>
                </a:lnTo>
                <a:lnTo>
                  <a:pt x="263" y="266"/>
                </a:lnTo>
                <a:lnTo>
                  <a:pt x="263" y="266"/>
                </a:lnTo>
                <a:lnTo>
                  <a:pt x="262" y="266"/>
                </a:lnTo>
                <a:lnTo>
                  <a:pt x="262" y="266"/>
                </a:lnTo>
                <a:lnTo>
                  <a:pt x="262" y="266"/>
                </a:lnTo>
                <a:lnTo>
                  <a:pt x="262" y="266"/>
                </a:lnTo>
                <a:lnTo>
                  <a:pt x="262" y="266"/>
                </a:lnTo>
                <a:lnTo>
                  <a:pt x="262" y="266"/>
                </a:lnTo>
                <a:lnTo>
                  <a:pt x="262" y="267"/>
                </a:lnTo>
                <a:lnTo>
                  <a:pt x="262" y="267"/>
                </a:lnTo>
                <a:lnTo>
                  <a:pt x="260" y="267"/>
                </a:lnTo>
                <a:lnTo>
                  <a:pt x="260" y="269"/>
                </a:lnTo>
                <a:lnTo>
                  <a:pt x="260" y="269"/>
                </a:lnTo>
                <a:lnTo>
                  <a:pt x="260" y="269"/>
                </a:lnTo>
                <a:lnTo>
                  <a:pt x="258" y="273"/>
                </a:lnTo>
                <a:lnTo>
                  <a:pt x="257" y="278"/>
                </a:lnTo>
                <a:lnTo>
                  <a:pt x="257" y="283"/>
                </a:lnTo>
                <a:lnTo>
                  <a:pt x="258" y="287"/>
                </a:lnTo>
                <a:lnTo>
                  <a:pt x="262" y="294"/>
                </a:lnTo>
                <a:lnTo>
                  <a:pt x="266" y="299"/>
                </a:lnTo>
                <a:lnTo>
                  <a:pt x="272" y="303"/>
                </a:lnTo>
                <a:lnTo>
                  <a:pt x="279" y="304"/>
                </a:lnTo>
                <a:lnTo>
                  <a:pt x="279" y="304"/>
                </a:lnTo>
                <a:lnTo>
                  <a:pt x="280" y="304"/>
                </a:lnTo>
                <a:lnTo>
                  <a:pt x="280" y="304"/>
                </a:lnTo>
                <a:lnTo>
                  <a:pt x="280" y="304"/>
                </a:lnTo>
                <a:lnTo>
                  <a:pt x="280" y="304"/>
                </a:lnTo>
                <a:lnTo>
                  <a:pt x="280" y="304"/>
                </a:lnTo>
                <a:lnTo>
                  <a:pt x="280" y="304"/>
                </a:lnTo>
                <a:lnTo>
                  <a:pt x="280" y="304"/>
                </a:lnTo>
                <a:lnTo>
                  <a:pt x="280" y="304"/>
                </a:lnTo>
                <a:lnTo>
                  <a:pt x="280" y="304"/>
                </a:lnTo>
                <a:lnTo>
                  <a:pt x="280" y="304"/>
                </a:lnTo>
                <a:lnTo>
                  <a:pt x="282" y="304"/>
                </a:lnTo>
                <a:lnTo>
                  <a:pt x="282" y="304"/>
                </a:lnTo>
                <a:lnTo>
                  <a:pt x="282" y="304"/>
                </a:lnTo>
                <a:lnTo>
                  <a:pt x="282" y="304"/>
                </a:lnTo>
                <a:lnTo>
                  <a:pt x="282" y="304"/>
                </a:lnTo>
                <a:lnTo>
                  <a:pt x="282" y="304"/>
                </a:lnTo>
                <a:lnTo>
                  <a:pt x="282" y="304"/>
                </a:lnTo>
                <a:lnTo>
                  <a:pt x="282" y="304"/>
                </a:lnTo>
                <a:lnTo>
                  <a:pt x="282" y="304"/>
                </a:lnTo>
                <a:lnTo>
                  <a:pt x="282" y="304"/>
                </a:lnTo>
                <a:lnTo>
                  <a:pt x="283" y="304"/>
                </a:lnTo>
                <a:lnTo>
                  <a:pt x="283" y="304"/>
                </a:lnTo>
                <a:lnTo>
                  <a:pt x="283" y="304"/>
                </a:lnTo>
                <a:lnTo>
                  <a:pt x="283" y="304"/>
                </a:lnTo>
                <a:lnTo>
                  <a:pt x="283" y="304"/>
                </a:lnTo>
                <a:lnTo>
                  <a:pt x="283" y="304"/>
                </a:lnTo>
                <a:lnTo>
                  <a:pt x="283" y="304"/>
                </a:lnTo>
                <a:lnTo>
                  <a:pt x="283" y="304"/>
                </a:lnTo>
                <a:lnTo>
                  <a:pt x="283" y="304"/>
                </a:lnTo>
                <a:lnTo>
                  <a:pt x="283" y="304"/>
                </a:lnTo>
                <a:lnTo>
                  <a:pt x="284" y="304"/>
                </a:lnTo>
                <a:lnTo>
                  <a:pt x="284" y="304"/>
                </a:lnTo>
                <a:lnTo>
                  <a:pt x="284" y="304"/>
                </a:lnTo>
                <a:lnTo>
                  <a:pt x="284" y="304"/>
                </a:lnTo>
                <a:lnTo>
                  <a:pt x="284" y="304"/>
                </a:lnTo>
                <a:lnTo>
                  <a:pt x="284" y="304"/>
                </a:lnTo>
                <a:lnTo>
                  <a:pt x="284" y="304"/>
                </a:lnTo>
                <a:lnTo>
                  <a:pt x="284" y="304"/>
                </a:lnTo>
                <a:lnTo>
                  <a:pt x="285" y="304"/>
                </a:lnTo>
                <a:lnTo>
                  <a:pt x="285" y="304"/>
                </a:lnTo>
                <a:lnTo>
                  <a:pt x="285" y="304"/>
                </a:lnTo>
                <a:lnTo>
                  <a:pt x="285" y="304"/>
                </a:lnTo>
                <a:lnTo>
                  <a:pt x="285" y="304"/>
                </a:lnTo>
                <a:lnTo>
                  <a:pt x="285" y="304"/>
                </a:lnTo>
                <a:lnTo>
                  <a:pt x="285" y="304"/>
                </a:lnTo>
                <a:lnTo>
                  <a:pt x="285" y="304"/>
                </a:lnTo>
                <a:lnTo>
                  <a:pt x="285" y="304"/>
                </a:lnTo>
                <a:lnTo>
                  <a:pt x="285" y="304"/>
                </a:lnTo>
                <a:lnTo>
                  <a:pt x="286" y="304"/>
                </a:lnTo>
                <a:lnTo>
                  <a:pt x="286" y="304"/>
                </a:lnTo>
                <a:lnTo>
                  <a:pt x="286" y="304"/>
                </a:lnTo>
                <a:lnTo>
                  <a:pt x="286" y="304"/>
                </a:lnTo>
                <a:lnTo>
                  <a:pt x="286" y="304"/>
                </a:lnTo>
                <a:lnTo>
                  <a:pt x="286" y="304"/>
                </a:lnTo>
                <a:lnTo>
                  <a:pt x="286" y="304"/>
                </a:lnTo>
                <a:lnTo>
                  <a:pt x="286" y="304"/>
                </a:lnTo>
                <a:lnTo>
                  <a:pt x="286" y="304"/>
                </a:lnTo>
                <a:lnTo>
                  <a:pt x="286" y="304"/>
                </a:lnTo>
                <a:lnTo>
                  <a:pt x="287" y="304"/>
                </a:lnTo>
                <a:lnTo>
                  <a:pt x="287" y="303"/>
                </a:lnTo>
                <a:lnTo>
                  <a:pt x="287" y="303"/>
                </a:lnTo>
                <a:lnTo>
                  <a:pt x="287" y="303"/>
                </a:lnTo>
                <a:lnTo>
                  <a:pt x="287" y="303"/>
                </a:lnTo>
                <a:lnTo>
                  <a:pt x="287" y="303"/>
                </a:lnTo>
                <a:lnTo>
                  <a:pt x="287" y="303"/>
                </a:lnTo>
                <a:lnTo>
                  <a:pt x="287" y="303"/>
                </a:lnTo>
                <a:lnTo>
                  <a:pt x="287" y="303"/>
                </a:lnTo>
                <a:lnTo>
                  <a:pt x="289" y="303"/>
                </a:lnTo>
                <a:lnTo>
                  <a:pt x="289" y="303"/>
                </a:lnTo>
                <a:lnTo>
                  <a:pt x="289" y="303"/>
                </a:lnTo>
                <a:lnTo>
                  <a:pt x="289" y="303"/>
                </a:lnTo>
                <a:lnTo>
                  <a:pt x="289" y="303"/>
                </a:lnTo>
                <a:lnTo>
                  <a:pt x="290" y="303"/>
                </a:lnTo>
                <a:lnTo>
                  <a:pt x="290" y="303"/>
                </a:lnTo>
                <a:lnTo>
                  <a:pt x="290" y="303"/>
                </a:lnTo>
                <a:lnTo>
                  <a:pt x="290" y="303"/>
                </a:lnTo>
                <a:lnTo>
                  <a:pt x="290" y="303"/>
                </a:lnTo>
                <a:lnTo>
                  <a:pt x="290" y="303"/>
                </a:lnTo>
                <a:lnTo>
                  <a:pt x="290" y="302"/>
                </a:lnTo>
                <a:lnTo>
                  <a:pt x="291" y="302"/>
                </a:lnTo>
                <a:lnTo>
                  <a:pt x="291" y="302"/>
                </a:lnTo>
                <a:lnTo>
                  <a:pt x="291" y="302"/>
                </a:lnTo>
                <a:lnTo>
                  <a:pt x="291" y="302"/>
                </a:lnTo>
                <a:lnTo>
                  <a:pt x="291" y="302"/>
                </a:lnTo>
                <a:lnTo>
                  <a:pt x="291" y="302"/>
                </a:lnTo>
                <a:lnTo>
                  <a:pt x="292" y="302"/>
                </a:lnTo>
                <a:lnTo>
                  <a:pt x="292" y="302"/>
                </a:lnTo>
                <a:lnTo>
                  <a:pt x="292" y="302"/>
                </a:lnTo>
                <a:lnTo>
                  <a:pt x="292" y="302"/>
                </a:lnTo>
                <a:lnTo>
                  <a:pt x="292" y="302"/>
                </a:lnTo>
                <a:lnTo>
                  <a:pt x="292" y="300"/>
                </a:lnTo>
                <a:lnTo>
                  <a:pt x="293" y="300"/>
                </a:lnTo>
                <a:lnTo>
                  <a:pt x="293" y="300"/>
                </a:lnTo>
                <a:lnTo>
                  <a:pt x="293" y="300"/>
                </a:lnTo>
                <a:lnTo>
                  <a:pt x="293" y="300"/>
                </a:lnTo>
                <a:lnTo>
                  <a:pt x="293" y="300"/>
                </a:lnTo>
                <a:lnTo>
                  <a:pt x="293" y="300"/>
                </a:lnTo>
                <a:lnTo>
                  <a:pt x="293" y="300"/>
                </a:lnTo>
                <a:lnTo>
                  <a:pt x="294" y="300"/>
                </a:lnTo>
                <a:lnTo>
                  <a:pt x="294" y="300"/>
                </a:lnTo>
                <a:lnTo>
                  <a:pt x="294" y="300"/>
                </a:lnTo>
                <a:lnTo>
                  <a:pt x="294" y="299"/>
                </a:lnTo>
                <a:lnTo>
                  <a:pt x="294" y="299"/>
                </a:lnTo>
                <a:lnTo>
                  <a:pt x="294" y="299"/>
                </a:lnTo>
                <a:lnTo>
                  <a:pt x="294" y="299"/>
                </a:lnTo>
                <a:lnTo>
                  <a:pt x="296" y="299"/>
                </a:lnTo>
                <a:lnTo>
                  <a:pt x="296" y="299"/>
                </a:lnTo>
                <a:lnTo>
                  <a:pt x="296" y="299"/>
                </a:lnTo>
                <a:lnTo>
                  <a:pt x="296" y="299"/>
                </a:lnTo>
                <a:lnTo>
                  <a:pt x="296" y="299"/>
                </a:lnTo>
                <a:lnTo>
                  <a:pt x="296" y="298"/>
                </a:lnTo>
                <a:lnTo>
                  <a:pt x="296" y="298"/>
                </a:lnTo>
                <a:lnTo>
                  <a:pt x="297" y="298"/>
                </a:lnTo>
                <a:lnTo>
                  <a:pt x="297" y="298"/>
                </a:lnTo>
                <a:lnTo>
                  <a:pt x="297" y="298"/>
                </a:lnTo>
                <a:lnTo>
                  <a:pt x="297" y="298"/>
                </a:lnTo>
                <a:lnTo>
                  <a:pt x="297" y="298"/>
                </a:lnTo>
                <a:lnTo>
                  <a:pt x="298" y="297"/>
                </a:lnTo>
                <a:lnTo>
                  <a:pt x="298" y="297"/>
                </a:lnTo>
                <a:lnTo>
                  <a:pt x="298" y="297"/>
                </a:lnTo>
                <a:lnTo>
                  <a:pt x="298" y="297"/>
                </a:lnTo>
                <a:lnTo>
                  <a:pt x="298" y="297"/>
                </a:lnTo>
                <a:lnTo>
                  <a:pt x="298" y="297"/>
                </a:lnTo>
                <a:lnTo>
                  <a:pt x="298" y="296"/>
                </a:lnTo>
                <a:lnTo>
                  <a:pt x="298" y="296"/>
                </a:lnTo>
                <a:lnTo>
                  <a:pt x="298" y="296"/>
                </a:lnTo>
                <a:lnTo>
                  <a:pt x="299" y="296"/>
                </a:lnTo>
                <a:lnTo>
                  <a:pt x="299" y="296"/>
                </a:lnTo>
                <a:lnTo>
                  <a:pt x="299" y="296"/>
                </a:lnTo>
                <a:lnTo>
                  <a:pt x="299" y="296"/>
                </a:lnTo>
                <a:lnTo>
                  <a:pt x="299" y="296"/>
                </a:lnTo>
                <a:lnTo>
                  <a:pt x="299" y="296"/>
                </a:lnTo>
                <a:lnTo>
                  <a:pt x="299" y="294"/>
                </a:lnTo>
                <a:lnTo>
                  <a:pt x="299" y="294"/>
                </a:lnTo>
                <a:lnTo>
                  <a:pt x="299" y="294"/>
                </a:lnTo>
                <a:lnTo>
                  <a:pt x="300" y="294"/>
                </a:lnTo>
                <a:lnTo>
                  <a:pt x="300" y="293"/>
                </a:lnTo>
                <a:lnTo>
                  <a:pt x="300" y="293"/>
                </a:lnTo>
                <a:lnTo>
                  <a:pt x="303" y="289"/>
                </a:lnTo>
                <a:lnTo>
                  <a:pt x="304" y="284"/>
                </a:lnTo>
                <a:lnTo>
                  <a:pt x="304" y="279"/>
                </a:lnTo>
                <a:lnTo>
                  <a:pt x="303" y="273"/>
                </a:lnTo>
                <a:lnTo>
                  <a:pt x="299" y="267"/>
                </a:lnTo>
                <a:lnTo>
                  <a:pt x="294" y="262"/>
                </a:lnTo>
                <a:lnTo>
                  <a:pt x="289" y="258"/>
                </a:lnTo>
                <a:lnTo>
                  <a:pt x="282" y="257"/>
                </a:lnTo>
                <a:lnTo>
                  <a:pt x="282" y="257"/>
                </a:lnTo>
                <a:lnTo>
                  <a:pt x="282" y="257"/>
                </a:lnTo>
                <a:lnTo>
                  <a:pt x="282" y="257"/>
                </a:lnTo>
                <a:lnTo>
                  <a:pt x="282" y="257"/>
                </a:lnTo>
                <a:lnTo>
                  <a:pt x="280" y="257"/>
                </a:lnTo>
                <a:lnTo>
                  <a:pt x="280" y="257"/>
                </a:lnTo>
                <a:lnTo>
                  <a:pt x="280" y="257"/>
                </a:lnTo>
                <a:lnTo>
                  <a:pt x="280" y="257"/>
                </a:lnTo>
                <a:lnTo>
                  <a:pt x="280" y="257"/>
                </a:lnTo>
                <a:lnTo>
                  <a:pt x="280" y="257"/>
                </a:lnTo>
                <a:lnTo>
                  <a:pt x="280" y="257"/>
                </a:lnTo>
                <a:lnTo>
                  <a:pt x="280" y="257"/>
                </a:lnTo>
                <a:lnTo>
                  <a:pt x="279" y="257"/>
                </a:lnTo>
                <a:lnTo>
                  <a:pt x="279" y="257"/>
                </a:lnTo>
                <a:lnTo>
                  <a:pt x="279" y="257"/>
                </a:lnTo>
                <a:lnTo>
                  <a:pt x="279" y="257"/>
                </a:lnTo>
                <a:lnTo>
                  <a:pt x="279" y="257"/>
                </a:lnTo>
                <a:lnTo>
                  <a:pt x="279" y="257"/>
                </a:lnTo>
                <a:lnTo>
                  <a:pt x="279" y="257"/>
                </a:lnTo>
                <a:lnTo>
                  <a:pt x="279" y="257"/>
                </a:lnTo>
                <a:lnTo>
                  <a:pt x="279" y="257"/>
                </a:lnTo>
                <a:lnTo>
                  <a:pt x="278" y="257"/>
                </a:lnTo>
                <a:lnTo>
                  <a:pt x="278" y="257"/>
                </a:lnTo>
                <a:lnTo>
                  <a:pt x="278" y="257"/>
                </a:lnTo>
                <a:lnTo>
                  <a:pt x="278" y="257"/>
                </a:lnTo>
                <a:lnTo>
                  <a:pt x="278" y="257"/>
                </a:lnTo>
                <a:lnTo>
                  <a:pt x="278" y="257"/>
                </a:lnTo>
                <a:lnTo>
                  <a:pt x="278" y="257"/>
                </a:lnTo>
                <a:lnTo>
                  <a:pt x="278" y="257"/>
                </a:lnTo>
                <a:lnTo>
                  <a:pt x="278" y="257"/>
                </a:lnTo>
                <a:lnTo>
                  <a:pt x="278" y="257"/>
                </a:lnTo>
                <a:lnTo>
                  <a:pt x="278" y="257"/>
                </a:lnTo>
                <a:lnTo>
                  <a:pt x="278" y="257"/>
                </a:lnTo>
                <a:lnTo>
                  <a:pt x="277" y="257"/>
                </a:lnTo>
                <a:lnTo>
                  <a:pt x="277" y="257"/>
                </a:lnTo>
                <a:lnTo>
                  <a:pt x="277" y="257"/>
                </a:lnTo>
                <a:lnTo>
                  <a:pt x="277" y="257"/>
                </a:lnTo>
                <a:lnTo>
                  <a:pt x="277" y="257"/>
                </a:lnTo>
                <a:lnTo>
                  <a:pt x="277" y="257"/>
                </a:lnTo>
                <a:lnTo>
                  <a:pt x="277" y="258"/>
                </a:lnTo>
                <a:lnTo>
                  <a:pt x="277" y="258"/>
                </a:lnTo>
                <a:lnTo>
                  <a:pt x="277" y="258"/>
                </a:lnTo>
                <a:lnTo>
                  <a:pt x="277" y="258"/>
                </a:lnTo>
                <a:lnTo>
                  <a:pt x="276" y="258"/>
                </a:lnTo>
                <a:lnTo>
                  <a:pt x="276" y="258"/>
                </a:lnTo>
                <a:lnTo>
                  <a:pt x="276" y="258"/>
                </a:lnTo>
                <a:lnTo>
                  <a:pt x="276" y="258"/>
                </a:lnTo>
                <a:lnTo>
                  <a:pt x="276" y="258"/>
                </a:lnTo>
                <a:lnTo>
                  <a:pt x="276" y="258"/>
                </a:lnTo>
                <a:lnTo>
                  <a:pt x="276" y="258"/>
                </a:lnTo>
                <a:lnTo>
                  <a:pt x="276" y="258"/>
                </a:lnTo>
                <a:lnTo>
                  <a:pt x="276" y="258"/>
                </a:lnTo>
                <a:lnTo>
                  <a:pt x="276" y="258"/>
                </a:lnTo>
                <a:lnTo>
                  <a:pt x="276" y="258"/>
                </a:lnTo>
                <a:lnTo>
                  <a:pt x="275" y="258"/>
                </a:lnTo>
                <a:lnTo>
                  <a:pt x="275" y="258"/>
                </a:lnTo>
                <a:lnTo>
                  <a:pt x="275" y="258"/>
                </a:lnTo>
                <a:lnTo>
                  <a:pt x="275" y="258"/>
                </a:lnTo>
                <a:lnTo>
                  <a:pt x="275" y="258"/>
                </a:lnTo>
                <a:lnTo>
                  <a:pt x="275" y="258"/>
                </a:lnTo>
                <a:lnTo>
                  <a:pt x="275" y="258"/>
                </a:lnTo>
                <a:lnTo>
                  <a:pt x="275" y="258"/>
                </a:lnTo>
                <a:lnTo>
                  <a:pt x="275" y="258"/>
                </a:lnTo>
                <a:lnTo>
                  <a:pt x="275" y="258"/>
                </a:lnTo>
                <a:lnTo>
                  <a:pt x="273" y="258"/>
                </a:lnTo>
                <a:lnTo>
                  <a:pt x="273" y="258"/>
                </a:lnTo>
                <a:lnTo>
                  <a:pt x="273" y="258"/>
                </a:lnTo>
                <a:lnTo>
                  <a:pt x="272" y="258"/>
                </a:lnTo>
                <a:lnTo>
                  <a:pt x="272" y="259"/>
                </a:lnTo>
                <a:lnTo>
                  <a:pt x="272" y="259"/>
                </a:lnTo>
                <a:lnTo>
                  <a:pt x="272" y="259"/>
                </a:lnTo>
                <a:lnTo>
                  <a:pt x="272" y="259"/>
                </a:lnTo>
                <a:lnTo>
                  <a:pt x="272" y="259"/>
                </a:lnTo>
                <a:lnTo>
                  <a:pt x="271" y="259"/>
                </a:lnTo>
                <a:lnTo>
                  <a:pt x="271" y="259"/>
                </a:lnTo>
                <a:lnTo>
                  <a:pt x="271" y="259"/>
                </a:lnTo>
                <a:lnTo>
                  <a:pt x="271" y="259"/>
                </a:lnTo>
                <a:lnTo>
                  <a:pt x="271" y="259"/>
                </a:lnTo>
                <a:lnTo>
                  <a:pt x="271" y="259"/>
                </a:lnTo>
                <a:lnTo>
                  <a:pt x="271" y="259"/>
                </a:lnTo>
                <a:lnTo>
                  <a:pt x="270" y="259"/>
                </a:lnTo>
                <a:lnTo>
                  <a:pt x="270" y="259"/>
                </a:lnTo>
                <a:lnTo>
                  <a:pt x="270" y="259"/>
                </a:lnTo>
                <a:lnTo>
                  <a:pt x="270" y="260"/>
                </a:lnTo>
                <a:lnTo>
                  <a:pt x="270" y="260"/>
                </a:lnTo>
                <a:lnTo>
                  <a:pt x="270" y="260"/>
                </a:lnTo>
                <a:lnTo>
                  <a:pt x="270" y="260"/>
                </a:lnTo>
                <a:lnTo>
                  <a:pt x="269" y="260"/>
                </a:lnTo>
                <a:lnTo>
                  <a:pt x="269" y="260"/>
                </a:lnTo>
                <a:lnTo>
                  <a:pt x="269" y="260"/>
                </a:lnTo>
                <a:lnTo>
                  <a:pt x="269" y="260"/>
                </a:lnTo>
                <a:lnTo>
                  <a:pt x="269" y="260"/>
                </a:lnTo>
                <a:lnTo>
                  <a:pt x="269" y="260"/>
                </a:lnTo>
                <a:lnTo>
                  <a:pt x="269" y="260"/>
                </a:lnTo>
                <a:lnTo>
                  <a:pt x="269" y="260"/>
                </a:lnTo>
                <a:lnTo>
                  <a:pt x="267" y="260"/>
                </a:lnTo>
                <a:lnTo>
                  <a:pt x="267" y="262"/>
                </a:lnTo>
                <a:lnTo>
                  <a:pt x="267" y="262"/>
                </a:lnTo>
                <a:lnTo>
                  <a:pt x="267" y="262"/>
                </a:lnTo>
                <a:lnTo>
                  <a:pt x="267" y="262"/>
                </a:lnTo>
                <a:lnTo>
                  <a:pt x="266" y="262"/>
                </a:lnTo>
                <a:lnTo>
                  <a:pt x="266" y="262"/>
                </a:lnTo>
                <a:lnTo>
                  <a:pt x="266" y="262"/>
                </a:lnTo>
                <a:lnTo>
                  <a:pt x="266" y="262"/>
                </a:lnTo>
                <a:lnTo>
                  <a:pt x="266" y="262"/>
                </a:lnTo>
                <a:lnTo>
                  <a:pt x="266" y="262"/>
                </a:lnTo>
                <a:lnTo>
                  <a:pt x="266" y="263"/>
                </a:lnTo>
                <a:lnTo>
                  <a:pt x="266" y="263"/>
                </a:lnTo>
                <a:lnTo>
                  <a:pt x="266" y="263"/>
                </a:lnTo>
                <a:lnTo>
                  <a:pt x="265" y="263"/>
                </a:lnTo>
                <a:lnTo>
                  <a:pt x="265" y="263"/>
                </a:lnTo>
                <a:lnTo>
                  <a:pt x="265" y="263"/>
                </a:lnTo>
                <a:lnTo>
                  <a:pt x="265" y="263"/>
                </a:lnTo>
                <a:lnTo>
                  <a:pt x="265" y="264"/>
                </a:lnTo>
                <a:lnTo>
                  <a:pt x="264" y="264"/>
                </a:lnTo>
                <a:lnTo>
                  <a:pt x="264" y="264"/>
                </a:lnTo>
                <a:lnTo>
                  <a:pt x="264" y="264"/>
                </a:lnTo>
                <a:lnTo>
                  <a:pt x="264" y="264"/>
                </a:lnTo>
                <a:close/>
                <a:moveTo>
                  <a:pt x="280" y="120"/>
                </a:moveTo>
                <a:lnTo>
                  <a:pt x="262" y="121"/>
                </a:lnTo>
                <a:lnTo>
                  <a:pt x="244" y="124"/>
                </a:lnTo>
                <a:lnTo>
                  <a:pt x="226" y="129"/>
                </a:lnTo>
                <a:lnTo>
                  <a:pt x="210" y="136"/>
                </a:lnTo>
                <a:lnTo>
                  <a:pt x="203" y="125"/>
                </a:lnTo>
                <a:lnTo>
                  <a:pt x="189" y="133"/>
                </a:lnTo>
                <a:lnTo>
                  <a:pt x="248" y="245"/>
                </a:lnTo>
                <a:lnTo>
                  <a:pt x="243" y="250"/>
                </a:lnTo>
                <a:lnTo>
                  <a:pt x="239" y="256"/>
                </a:lnTo>
                <a:lnTo>
                  <a:pt x="236" y="262"/>
                </a:lnTo>
                <a:lnTo>
                  <a:pt x="233" y="267"/>
                </a:lnTo>
                <a:lnTo>
                  <a:pt x="232" y="275"/>
                </a:lnTo>
                <a:lnTo>
                  <a:pt x="232" y="282"/>
                </a:lnTo>
                <a:lnTo>
                  <a:pt x="232" y="289"/>
                </a:lnTo>
                <a:lnTo>
                  <a:pt x="235" y="296"/>
                </a:lnTo>
                <a:lnTo>
                  <a:pt x="238" y="304"/>
                </a:lnTo>
                <a:lnTo>
                  <a:pt x="243" y="312"/>
                </a:lnTo>
                <a:lnTo>
                  <a:pt x="250" y="318"/>
                </a:lnTo>
                <a:lnTo>
                  <a:pt x="257" y="323"/>
                </a:lnTo>
                <a:lnTo>
                  <a:pt x="265" y="326"/>
                </a:lnTo>
                <a:lnTo>
                  <a:pt x="273" y="329"/>
                </a:lnTo>
                <a:lnTo>
                  <a:pt x="283" y="330"/>
                </a:lnTo>
                <a:lnTo>
                  <a:pt x="292" y="329"/>
                </a:lnTo>
                <a:lnTo>
                  <a:pt x="303" y="348"/>
                </a:lnTo>
                <a:lnTo>
                  <a:pt x="327" y="334"/>
                </a:lnTo>
                <a:lnTo>
                  <a:pt x="316" y="314"/>
                </a:lnTo>
                <a:lnTo>
                  <a:pt x="319" y="310"/>
                </a:lnTo>
                <a:lnTo>
                  <a:pt x="323" y="304"/>
                </a:lnTo>
                <a:lnTo>
                  <a:pt x="326" y="298"/>
                </a:lnTo>
                <a:lnTo>
                  <a:pt x="327" y="292"/>
                </a:lnTo>
                <a:lnTo>
                  <a:pt x="329" y="286"/>
                </a:lnTo>
                <a:lnTo>
                  <a:pt x="330" y="279"/>
                </a:lnTo>
                <a:lnTo>
                  <a:pt x="329" y="272"/>
                </a:lnTo>
                <a:lnTo>
                  <a:pt x="327" y="266"/>
                </a:lnTo>
                <a:lnTo>
                  <a:pt x="323" y="257"/>
                </a:lnTo>
                <a:lnTo>
                  <a:pt x="318" y="250"/>
                </a:lnTo>
                <a:lnTo>
                  <a:pt x="311" y="243"/>
                </a:lnTo>
                <a:lnTo>
                  <a:pt x="304" y="238"/>
                </a:lnTo>
                <a:lnTo>
                  <a:pt x="296" y="235"/>
                </a:lnTo>
                <a:lnTo>
                  <a:pt x="286" y="232"/>
                </a:lnTo>
                <a:lnTo>
                  <a:pt x="277" y="232"/>
                </a:lnTo>
                <a:lnTo>
                  <a:pt x="267" y="233"/>
                </a:lnTo>
                <a:lnTo>
                  <a:pt x="224" y="162"/>
                </a:lnTo>
                <a:lnTo>
                  <a:pt x="240" y="158"/>
                </a:lnTo>
                <a:lnTo>
                  <a:pt x="257" y="157"/>
                </a:lnTo>
                <a:lnTo>
                  <a:pt x="270" y="158"/>
                </a:lnTo>
                <a:lnTo>
                  <a:pt x="282" y="160"/>
                </a:lnTo>
                <a:lnTo>
                  <a:pt x="293" y="163"/>
                </a:lnTo>
                <a:lnTo>
                  <a:pt x="305" y="167"/>
                </a:lnTo>
                <a:lnTo>
                  <a:pt x="316" y="172"/>
                </a:lnTo>
                <a:lnTo>
                  <a:pt x="326" y="178"/>
                </a:lnTo>
                <a:lnTo>
                  <a:pt x="336" y="185"/>
                </a:lnTo>
                <a:lnTo>
                  <a:pt x="344" y="194"/>
                </a:lnTo>
                <a:lnTo>
                  <a:pt x="352" y="202"/>
                </a:lnTo>
                <a:lnTo>
                  <a:pt x="359" y="211"/>
                </a:lnTo>
                <a:lnTo>
                  <a:pt x="365" y="222"/>
                </a:lnTo>
                <a:lnTo>
                  <a:pt x="371" y="232"/>
                </a:lnTo>
                <a:lnTo>
                  <a:pt x="374" y="244"/>
                </a:lnTo>
                <a:lnTo>
                  <a:pt x="378" y="256"/>
                </a:lnTo>
                <a:lnTo>
                  <a:pt x="380" y="267"/>
                </a:lnTo>
                <a:lnTo>
                  <a:pt x="380" y="280"/>
                </a:lnTo>
                <a:lnTo>
                  <a:pt x="441" y="280"/>
                </a:lnTo>
                <a:lnTo>
                  <a:pt x="440" y="264"/>
                </a:lnTo>
                <a:lnTo>
                  <a:pt x="438" y="248"/>
                </a:lnTo>
                <a:lnTo>
                  <a:pt x="434" y="232"/>
                </a:lnTo>
                <a:lnTo>
                  <a:pt x="428" y="218"/>
                </a:lnTo>
                <a:lnTo>
                  <a:pt x="421" y="204"/>
                </a:lnTo>
                <a:lnTo>
                  <a:pt x="413" y="191"/>
                </a:lnTo>
                <a:lnTo>
                  <a:pt x="405" y="178"/>
                </a:lnTo>
                <a:lnTo>
                  <a:pt x="394" y="167"/>
                </a:lnTo>
                <a:lnTo>
                  <a:pt x="382" y="156"/>
                </a:lnTo>
                <a:lnTo>
                  <a:pt x="370" y="148"/>
                </a:lnTo>
                <a:lnTo>
                  <a:pt x="357" y="140"/>
                </a:lnTo>
                <a:lnTo>
                  <a:pt x="343" y="133"/>
                </a:lnTo>
                <a:lnTo>
                  <a:pt x="329" y="127"/>
                </a:lnTo>
                <a:lnTo>
                  <a:pt x="313" y="123"/>
                </a:lnTo>
                <a:lnTo>
                  <a:pt x="297" y="121"/>
                </a:lnTo>
                <a:lnTo>
                  <a:pt x="280" y="120"/>
                </a:lnTo>
                <a:lnTo>
                  <a:pt x="280" y="120"/>
                </a:lnTo>
                <a:close/>
                <a:moveTo>
                  <a:pt x="280" y="47"/>
                </a:moveTo>
                <a:lnTo>
                  <a:pt x="269" y="48"/>
                </a:lnTo>
                <a:lnTo>
                  <a:pt x="257" y="48"/>
                </a:lnTo>
                <a:lnTo>
                  <a:pt x="245" y="50"/>
                </a:lnTo>
                <a:lnTo>
                  <a:pt x="233" y="52"/>
                </a:lnTo>
                <a:lnTo>
                  <a:pt x="211" y="57"/>
                </a:lnTo>
                <a:lnTo>
                  <a:pt x="190" y="66"/>
                </a:lnTo>
                <a:lnTo>
                  <a:pt x="169" y="75"/>
                </a:lnTo>
                <a:lnTo>
                  <a:pt x="150" y="87"/>
                </a:lnTo>
                <a:lnTo>
                  <a:pt x="132" y="101"/>
                </a:lnTo>
                <a:lnTo>
                  <a:pt x="116" y="115"/>
                </a:lnTo>
                <a:lnTo>
                  <a:pt x="101" y="133"/>
                </a:lnTo>
                <a:lnTo>
                  <a:pt x="87" y="150"/>
                </a:lnTo>
                <a:lnTo>
                  <a:pt x="76" y="169"/>
                </a:lnTo>
                <a:lnTo>
                  <a:pt x="66" y="190"/>
                </a:lnTo>
                <a:lnTo>
                  <a:pt x="57" y="211"/>
                </a:lnTo>
                <a:lnTo>
                  <a:pt x="53" y="233"/>
                </a:lnTo>
                <a:lnTo>
                  <a:pt x="50" y="245"/>
                </a:lnTo>
                <a:lnTo>
                  <a:pt x="49" y="257"/>
                </a:lnTo>
                <a:lnTo>
                  <a:pt x="48" y="269"/>
                </a:lnTo>
                <a:lnTo>
                  <a:pt x="48" y="280"/>
                </a:lnTo>
                <a:lnTo>
                  <a:pt x="48" y="292"/>
                </a:lnTo>
                <a:lnTo>
                  <a:pt x="49" y="304"/>
                </a:lnTo>
                <a:lnTo>
                  <a:pt x="50" y="316"/>
                </a:lnTo>
                <a:lnTo>
                  <a:pt x="53" y="327"/>
                </a:lnTo>
                <a:lnTo>
                  <a:pt x="57" y="350"/>
                </a:lnTo>
                <a:lnTo>
                  <a:pt x="66" y="371"/>
                </a:lnTo>
                <a:lnTo>
                  <a:pt x="76" y="392"/>
                </a:lnTo>
                <a:lnTo>
                  <a:pt x="87" y="411"/>
                </a:lnTo>
                <a:lnTo>
                  <a:pt x="101" y="428"/>
                </a:lnTo>
                <a:lnTo>
                  <a:pt x="116" y="445"/>
                </a:lnTo>
                <a:lnTo>
                  <a:pt x="132" y="460"/>
                </a:lnTo>
                <a:lnTo>
                  <a:pt x="150" y="474"/>
                </a:lnTo>
                <a:lnTo>
                  <a:pt x="169" y="485"/>
                </a:lnTo>
                <a:lnTo>
                  <a:pt x="190" y="495"/>
                </a:lnTo>
                <a:lnTo>
                  <a:pt x="211" y="503"/>
                </a:lnTo>
                <a:lnTo>
                  <a:pt x="233" y="508"/>
                </a:lnTo>
                <a:lnTo>
                  <a:pt x="245" y="510"/>
                </a:lnTo>
                <a:lnTo>
                  <a:pt x="257" y="512"/>
                </a:lnTo>
                <a:lnTo>
                  <a:pt x="269" y="513"/>
                </a:lnTo>
                <a:lnTo>
                  <a:pt x="280" y="513"/>
                </a:lnTo>
                <a:lnTo>
                  <a:pt x="292" y="513"/>
                </a:lnTo>
                <a:lnTo>
                  <a:pt x="304" y="512"/>
                </a:lnTo>
                <a:lnTo>
                  <a:pt x="316" y="510"/>
                </a:lnTo>
                <a:lnTo>
                  <a:pt x="327" y="508"/>
                </a:lnTo>
                <a:lnTo>
                  <a:pt x="350" y="503"/>
                </a:lnTo>
                <a:lnTo>
                  <a:pt x="371" y="495"/>
                </a:lnTo>
                <a:lnTo>
                  <a:pt x="392" y="485"/>
                </a:lnTo>
                <a:lnTo>
                  <a:pt x="411" y="474"/>
                </a:lnTo>
                <a:lnTo>
                  <a:pt x="428" y="460"/>
                </a:lnTo>
                <a:lnTo>
                  <a:pt x="446" y="445"/>
                </a:lnTo>
                <a:lnTo>
                  <a:pt x="460" y="428"/>
                </a:lnTo>
                <a:lnTo>
                  <a:pt x="474" y="411"/>
                </a:lnTo>
                <a:lnTo>
                  <a:pt x="486" y="392"/>
                </a:lnTo>
                <a:lnTo>
                  <a:pt x="495" y="371"/>
                </a:lnTo>
                <a:lnTo>
                  <a:pt x="503" y="350"/>
                </a:lnTo>
                <a:lnTo>
                  <a:pt x="509" y="327"/>
                </a:lnTo>
                <a:lnTo>
                  <a:pt x="510" y="316"/>
                </a:lnTo>
                <a:lnTo>
                  <a:pt x="513" y="304"/>
                </a:lnTo>
                <a:lnTo>
                  <a:pt x="513" y="292"/>
                </a:lnTo>
                <a:lnTo>
                  <a:pt x="514" y="280"/>
                </a:lnTo>
                <a:lnTo>
                  <a:pt x="513" y="269"/>
                </a:lnTo>
                <a:lnTo>
                  <a:pt x="513" y="257"/>
                </a:lnTo>
                <a:lnTo>
                  <a:pt x="510" y="245"/>
                </a:lnTo>
                <a:lnTo>
                  <a:pt x="509" y="233"/>
                </a:lnTo>
                <a:lnTo>
                  <a:pt x="503" y="211"/>
                </a:lnTo>
                <a:lnTo>
                  <a:pt x="495" y="190"/>
                </a:lnTo>
                <a:lnTo>
                  <a:pt x="486" y="169"/>
                </a:lnTo>
                <a:lnTo>
                  <a:pt x="474" y="150"/>
                </a:lnTo>
                <a:lnTo>
                  <a:pt x="460" y="133"/>
                </a:lnTo>
                <a:lnTo>
                  <a:pt x="446" y="115"/>
                </a:lnTo>
                <a:lnTo>
                  <a:pt x="428" y="101"/>
                </a:lnTo>
                <a:lnTo>
                  <a:pt x="411" y="87"/>
                </a:lnTo>
                <a:lnTo>
                  <a:pt x="392" y="75"/>
                </a:lnTo>
                <a:lnTo>
                  <a:pt x="371" y="66"/>
                </a:lnTo>
                <a:lnTo>
                  <a:pt x="350" y="57"/>
                </a:lnTo>
                <a:lnTo>
                  <a:pt x="327" y="52"/>
                </a:lnTo>
                <a:lnTo>
                  <a:pt x="316" y="50"/>
                </a:lnTo>
                <a:lnTo>
                  <a:pt x="304" y="48"/>
                </a:lnTo>
                <a:lnTo>
                  <a:pt x="292" y="48"/>
                </a:lnTo>
                <a:lnTo>
                  <a:pt x="280" y="47"/>
                </a:lnTo>
                <a:lnTo>
                  <a:pt x="280" y="47"/>
                </a:lnTo>
                <a:close/>
                <a:moveTo>
                  <a:pt x="280" y="0"/>
                </a:moveTo>
                <a:lnTo>
                  <a:pt x="294" y="0"/>
                </a:lnTo>
                <a:lnTo>
                  <a:pt x="309" y="1"/>
                </a:lnTo>
                <a:lnTo>
                  <a:pt x="323" y="2"/>
                </a:lnTo>
                <a:lnTo>
                  <a:pt x="337" y="5"/>
                </a:lnTo>
                <a:lnTo>
                  <a:pt x="351" y="8"/>
                </a:lnTo>
                <a:lnTo>
                  <a:pt x="364" y="12"/>
                </a:lnTo>
                <a:lnTo>
                  <a:pt x="377" y="16"/>
                </a:lnTo>
                <a:lnTo>
                  <a:pt x="390" y="21"/>
                </a:lnTo>
                <a:lnTo>
                  <a:pt x="402" y="27"/>
                </a:lnTo>
                <a:lnTo>
                  <a:pt x="414" y="33"/>
                </a:lnTo>
                <a:lnTo>
                  <a:pt x="426" y="40"/>
                </a:lnTo>
                <a:lnTo>
                  <a:pt x="436" y="47"/>
                </a:lnTo>
                <a:lnTo>
                  <a:pt x="448" y="55"/>
                </a:lnTo>
                <a:lnTo>
                  <a:pt x="459" y="63"/>
                </a:lnTo>
                <a:lnTo>
                  <a:pt x="469" y="73"/>
                </a:lnTo>
                <a:lnTo>
                  <a:pt x="479" y="81"/>
                </a:lnTo>
                <a:lnTo>
                  <a:pt x="488" y="91"/>
                </a:lnTo>
                <a:lnTo>
                  <a:pt x="496" y="101"/>
                </a:lnTo>
                <a:lnTo>
                  <a:pt x="505" y="111"/>
                </a:lnTo>
                <a:lnTo>
                  <a:pt x="513" y="123"/>
                </a:lnTo>
                <a:lnTo>
                  <a:pt x="520" y="134"/>
                </a:lnTo>
                <a:lnTo>
                  <a:pt x="527" y="145"/>
                </a:lnTo>
                <a:lnTo>
                  <a:pt x="533" y="158"/>
                </a:lnTo>
                <a:lnTo>
                  <a:pt x="539" y="170"/>
                </a:lnTo>
                <a:lnTo>
                  <a:pt x="543" y="183"/>
                </a:lnTo>
                <a:lnTo>
                  <a:pt x="548" y="196"/>
                </a:lnTo>
                <a:lnTo>
                  <a:pt x="552" y="210"/>
                </a:lnTo>
                <a:lnTo>
                  <a:pt x="555" y="223"/>
                </a:lnTo>
                <a:lnTo>
                  <a:pt x="557" y="237"/>
                </a:lnTo>
                <a:lnTo>
                  <a:pt x="560" y="251"/>
                </a:lnTo>
                <a:lnTo>
                  <a:pt x="560" y="265"/>
                </a:lnTo>
                <a:lnTo>
                  <a:pt x="561" y="279"/>
                </a:lnTo>
                <a:lnTo>
                  <a:pt x="560" y="294"/>
                </a:lnTo>
                <a:lnTo>
                  <a:pt x="560" y="309"/>
                </a:lnTo>
                <a:lnTo>
                  <a:pt x="557" y="323"/>
                </a:lnTo>
                <a:lnTo>
                  <a:pt x="555" y="336"/>
                </a:lnTo>
                <a:lnTo>
                  <a:pt x="552" y="350"/>
                </a:lnTo>
                <a:lnTo>
                  <a:pt x="548" y="363"/>
                </a:lnTo>
                <a:lnTo>
                  <a:pt x="543" y="375"/>
                </a:lnTo>
                <a:lnTo>
                  <a:pt x="539" y="388"/>
                </a:lnTo>
                <a:lnTo>
                  <a:pt x="533" y="401"/>
                </a:lnTo>
                <a:lnTo>
                  <a:pt x="527" y="413"/>
                </a:lnTo>
                <a:lnTo>
                  <a:pt x="520" y="425"/>
                </a:lnTo>
                <a:lnTo>
                  <a:pt x="513" y="437"/>
                </a:lnTo>
                <a:lnTo>
                  <a:pt x="505" y="447"/>
                </a:lnTo>
                <a:lnTo>
                  <a:pt x="496" y="458"/>
                </a:lnTo>
                <a:lnTo>
                  <a:pt x="488" y="468"/>
                </a:lnTo>
                <a:lnTo>
                  <a:pt x="479" y="478"/>
                </a:lnTo>
                <a:lnTo>
                  <a:pt x="469" y="487"/>
                </a:lnTo>
                <a:lnTo>
                  <a:pt x="459" y="495"/>
                </a:lnTo>
                <a:lnTo>
                  <a:pt x="448" y="505"/>
                </a:lnTo>
                <a:lnTo>
                  <a:pt x="436" y="512"/>
                </a:lnTo>
                <a:lnTo>
                  <a:pt x="426" y="519"/>
                </a:lnTo>
                <a:lnTo>
                  <a:pt x="414" y="526"/>
                </a:lnTo>
                <a:lnTo>
                  <a:pt x="402" y="532"/>
                </a:lnTo>
                <a:lnTo>
                  <a:pt x="390" y="537"/>
                </a:lnTo>
                <a:lnTo>
                  <a:pt x="377" y="543"/>
                </a:lnTo>
                <a:lnTo>
                  <a:pt x="364" y="547"/>
                </a:lnTo>
                <a:lnTo>
                  <a:pt x="351" y="550"/>
                </a:lnTo>
                <a:lnTo>
                  <a:pt x="337" y="554"/>
                </a:lnTo>
                <a:lnTo>
                  <a:pt x="323" y="556"/>
                </a:lnTo>
                <a:lnTo>
                  <a:pt x="309" y="559"/>
                </a:lnTo>
                <a:lnTo>
                  <a:pt x="294" y="560"/>
                </a:lnTo>
                <a:lnTo>
                  <a:pt x="280" y="560"/>
                </a:lnTo>
                <a:lnTo>
                  <a:pt x="266" y="560"/>
                </a:lnTo>
                <a:lnTo>
                  <a:pt x="252" y="559"/>
                </a:lnTo>
                <a:lnTo>
                  <a:pt x="238" y="556"/>
                </a:lnTo>
                <a:lnTo>
                  <a:pt x="224" y="554"/>
                </a:lnTo>
                <a:lnTo>
                  <a:pt x="210" y="550"/>
                </a:lnTo>
                <a:lnTo>
                  <a:pt x="197" y="547"/>
                </a:lnTo>
                <a:lnTo>
                  <a:pt x="184" y="543"/>
                </a:lnTo>
                <a:lnTo>
                  <a:pt x="171" y="537"/>
                </a:lnTo>
                <a:lnTo>
                  <a:pt x="159" y="532"/>
                </a:lnTo>
                <a:lnTo>
                  <a:pt x="147" y="526"/>
                </a:lnTo>
                <a:lnTo>
                  <a:pt x="135" y="519"/>
                </a:lnTo>
                <a:lnTo>
                  <a:pt x="124" y="512"/>
                </a:lnTo>
                <a:lnTo>
                  <a:pt x="113" y="505"/>
                </a:lnTo>
                <a:lnTo>
                  <a:pt x="102" y="495"/>
                </a:lnTo>
                <a:lnTo>
                  <a:pt x="93" y="487"/>
                </a:lnTo>
                <a:lnTo>
                  <a:pt x="82" y="478"/>
                </a:lnTo>
                <a:lnTo>
                  <a:pt x="73" y="468"/>
                </a:lnTo>
                <a:lnTo>
                  <a:pt x="64" y="458"/>
                </a:lnTo>
                <a:lnTo>
                  <a:pt x="56" y="447"/>
                </a:lnTo>
                <a:lnTo>
                  <a:pt x="48" y="437"/>
                </a:lnTo>
                <a:lnTo>
                  <a:pt x="41" y="425"/>
                </a:lnTo>
                <a:lnTo>
                  <a:pt x="34" y="413"/>
                </a:lnTo>
                <a:lnTo>
                  <a:pt x="28" y="401"/>
                </a:lnTo>
                <a:lnTo>
                  <a:pt x="22" y="388"/>
                </a:lnTo>
                <a:lnTo>
                  <a:pt x="17" y="375"/>
                </a:lnTo>
                <a:lnTo>
                  <a:pt x="13" y="363"/>
                </a:lnTo>
                <a:lnTo>
                  <a:pt x="9" y="350"/>
                </a:lnTo>
                <a:lnTo>
                  <a:pt x="6" y="336"/>
                </a:lnTo>
                <a:lnTo>
                  <a:pt x="3" y="323"/>
                </a:lnTo>
                <a:lnTo>
                  <a:pt x="2" y="309"/>
                </a:lnTo>
                <a:lnTo>
                  <a:pt x="1" y="294"/>
                </a:lnTo>
                <a:lnTo>
                  <a:pt x="0" y="279"/>
                </a:lnTo>
                <a:lnTo>
                  <a:pt x="1" y="265"/>
                </a:lnTo>
                <a:lnTo>
                  <a:pt x="2" y="251"/>
                </a:lnTo>
                <a:lnTo>
                  <a:pt x="3" y="237"/>
                </a:lnTo>
                <a:lnTo>
                  <a:pt x="6" y="223"/>
                </a:lnTo>
                <a:lnTo>
                  <a:pt x="9" y="210"/>
                </a:lnTo>
                <a:lnTo>
                  <a:pt x="13" y="196"/>
                </a:lnTo>
                <a:lnTo>
                  <a:pt x="17" y="183"/>
                </a:lnTo>
                <a:lnTo>
                  <a:pt x="22" y="170"/>
                </a:lnTo>
                <a:lnTo>
                  <a:pt x="28" y="158"/>
                </a:lnTo>
                <a:lnTo>
                  <a:pt x="34" y="145"/>
                </a:lnTo>
                <a:lnTo>
                  <a:pt x="41" y="134"/>
                </a:lnTo>
                <a:lnTo>
                  <a:pt x="48" y="123"/>
                </a:lnTo>
                <a:lnTo>
                  <a:pt x="56" y="111"/>
                </a:lnTo>
                <a:lnTo>
                  <a:pt x="64" y="101"/>
                </a:lnTo>
                <a:lnTo>
                  <a:pt x="73" y="91"/>
                </a:lnTo>
                <a:lnTo>
                  <a:pt x="82" y="81"/>
                </a:lnTo>
                <a:lnTo>
                  <a:pt x="93" y="73"/>
                </a:lnTo>
                <a:lnTo>
                  <a:pt x="102" y="63"/>
                </a:lnTo>
                <a:lnTo>
                  <a:pt x="113" y="55"/>
                </a:lnTo>
                <a:lnTo>
                  <a:pt x="124" y="47"/>
                </a:lnTo>
                <a:lnTo>
                  <a:pt x="135" y="40"/>
                </a:lnTo>
                <a:lnTo>
                  <a:pt x="147" y="33"/>
                </a:lnTo>
                <a:lnTo>
                  <a:pt x="159" y="27"/>
                </a:lnTo>
                <a:lnTo>
                  <a:pt x="171" y="21"/>
                </a:lnTo>
                <a:lnTo>
                  <a:pt x="184" y="16"/>
                </a:lnTo>
                <a:lnTo>
                  <a:pt x="197" y="12"/>
                </a:lnTo>
                <a:lnTo>
                  <a:pt x="210" y="8"/>
                </a:lnTo>
                <a:lnTo>
                  <a:pt x="224" y="5"/>
                </a:lnTo>
                <a:lnTo>
                  <a:pt x="238" y="2"/>
                </a:lnTo>
                <a:lnTo>
                  <a:pt x="252" y="1"/>
                </a:lnTo>
                <a:lnTo>
                  <a:pt x="266" y="0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1" name="Google Shape;1081;p37"/>
          <p:cNvSpPr/>
          <p:nvPr/>
        </p:nvSpPr>
        <p:spPr>
          <a:xfrm>
            <a:off x="2219178" y="1606024"/>
            <a:ext cx="200851" cy="109555"/>
          </a:xfrm>
          <a:custGeom>
            <a:rect b="b" l="l" r="r" t="t"/>
            <a:pathLst>
              <a:path extrusionOk="0" h="257" w="459">
                <a:moveTo>
                  <a:pt x="0" y="135"/>
                </a:moveTo>
                <a:lnTo>
                  <a:pt x="7" y="123"/>
                </a:lnTo>
                <a:lnTo>
                  <a:pt x="14" y="111"/>
                </a:lnTo>
                <a:lnTo>
                  <a:pt x="21" y="99"/>
                </a:lnTo>
                <a:lnTo>
                  <a:pt x="29" y="87"/>
                </a:lnTo>
                <a:lnTo>
                  <a:pt x="38" y="77"/>
                </a:lnTo>
                <a:lnTo>
                  <a:pt x="46" y="67"/>
                </a:lnTo>
                <a:lnTo>
                  <a:pt x="55" y="58"/>
                </a:lnTo>
                <a:lnTo>
                  <a:pt x="66" y="49"/>
                </a:lnTo>
                <a:lnTo>
                  <a:pt x="75" y="40"/>
                </a:lnTo>
                <a:lnTo>
                  <a:pt x="86" y="33"/>
                </a:lnTo>
                <a:lnTo>
                  <a:pt x="97" y="26"/>
                </a:lnTo>
                <a:lnTo>
                  <a:pt x="108" y="20"/>
                </a:lnTo>
                <a:lnTo>
                  <a:pt x="120" y="16"/>
                </a:lnTo>
                <a:lnTo>
                  <a:pt x="133" y="11"/>
                </a:lnTo>
                <a:lnTo>
                  <a:pt x="144" y="7"/>
                </a:lnTo>
                <a:lnTo>
                  <a:pt x="157" y="4"/>
                </a:lnTo>
                <a:lnTo>
                  <a:pt x="170" y="3"/>
                </a:lnTo>
                <a:lnTo>
                  <a:pt x="184" y="2"/>
                </a:lnTo>
                <a:lnTo>
                  <a:pt x="197" y="0"/>
                </a:lnTo>
                <a:lnTo>
                  <a:pt x="211" y="2"/>
                </a:lnTo>
                <a:lnTo>
                  <a:pt x="225" y="3"/>
                </a:lnTo>
                <a:lnTo>
                  <a:pt x="239" y="5"/>
                </a:lnTo>
                <a:lnTo>
                  <a:pt x="254" y="9"/>
                </a:lnTo>
                <a:lnTo>
                  <a:pt x="269" y="13"/>
                </a:lnTo>
                <a:lnTo>
                  <a:pt x="283" y="19"/>
                </a:lnTo>
                <a:lnTo>
                  <a:pt x="298" y="25"/>
                </a:lnTo>
                <a:lnTo>
                  <a:pt x="313" y="33"/>
                </a:lnTo>
                <a:lnTo>
                  <a:pt x="329" y="42"/>
                </a:lnTo>
                <a:lnTo>
                  <a:pt x="344" y="51"/>
                </a:lnTo>
                <a:lnTo>
                  <a:pt x="359" y="61"/>
                </a:lnTo>
                <a:lnTo>
                  <a:pt x="374" y="73"/>
                </a:lnTo>
                <a:lnTo>
                  <a:pt x="390" y="87"/>
                </a:lnTo>
                <a:lnTo>
                  <a:pt x="427" y="39"/>
                </a:lnTo>
                <a:lnTo>
                  <a:pt x="444" y="140"/>
                </a:lnTo>
                <a:lnTo>
                  <a:pt x="459" y="241"/>
                </a:lnTo>
                <a:lnTo>
                  <a:pt x="357" y="249"/>
                </a:lnTo>
                <a:lnTo>
                  <a:pt x="255" y="257"/>
                </a:lnTo>
                <a:lnTo>
                  <a:pt x="297" y="205"/>
                </a:lnTo>
                <a:lnTo>
                  <a:pt x="281" y="189"/>
                </a:lnTo>
                <a:lnTo>
                  <a:pt x="263" y="175"/>
                </a:lnTo>
                <a:lnTo>
                  <a:pt x="247" y="164"/>
                </a:lnTo>
                <a:lnTo>
                  <a:pt x="229" y="154"/>
                </a:lnTo>
                <a:lnTo>
                  <a:pt x="212" y="145"/>
                </a:lnTo>
                <a:lnTo>
                  <a:pt x="196" y="139"/>
                </a:lnTo>
                <a:lnTo>
                  <a:pt x="180" y="133"/>
                </a:lnTo>
                <a:lnTo>
                  <a:pt x="163" y="130"/>
                </a:lnTo>
                <a:lnTo>
                  <a:pt x="146" y="126"/>
                </a:lnTo>
                <a:lnTo>
                  <a:pt x="129" y="125"/>
                </a:lnTo>
                <a:lnTo>
                  <a:pt x="114" y="125"/>
                </a:lnTo>
                <a:lnTo>
                  <a:pt x="97" y="126"/>
                </a:lnTo>
                <a:lnTo>
                  <a:pt x="81" y="128"/>
                </a:lnTo>
                <a:lnTo>
                  <a:pt x="65" y="131"/>
                </a:lnTo>
                <a:lnTo>
                  <a:pt x="48" y="135"/>
                </a:lnTo>
                <a:lnTo>
                  <a:pt x="32" y="140"/>
                </a:lnTo>
                <a:lnTo>
                  <a:pt x="16" y="138"/>
                </a:lnTo>
                <a:lnTo>
                  <a:pt x="0" y="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2" name="Google Shape;1082;p37"/>
          <p:cNvSpPr/>
          <p:nvPr/>
        </p:nvSpPr>
        <p:spPr>
          <a:xfrm>
            <a:off x="2190483" y="1720796"/>
            <a:ext cx="200851" cy="109555"/>
          </a:xfrm>
          <a:custGeom>
            <a:rect b="b" l="l" r="r" t="t"/>
            <a:pathLst>
              <a:path extrusionOk="0" h="255" w="459">
                <a:moveTo>
                  <a:pt x="459" y="122"/>
                </a:moveTo>
                <a:lnTo>
                  <a:pt x="452" y="135"/>
                </a:lnTo>
                <a:lnTo>
                  <a:pt x="445" y="146"/>
                </a:lnTo>
                <a:lnTo>
                  <a:pt x="438" y="158"/>
                </a:lnTo>
                <a:lnTo>
                  <a:pt x="430" y="170"/>
                </a:lnTo>
                <a:lnTo>
                  <a:pt x="422" y="180"/>
                </a:lnTo>
                <a:lnTo>
                  <a:pt x="414" y="190"/>
                </a:lnTo>
                <a:lnTo>
                  <a:pt x="404" y="199"/>
                </a:lnTo>
                <a:lnTo>
                  <a:pt x="394" y="208"/>
                </a:lnTo>
                <a:lnTo>
                  <a:pt x="384" y="217"/>
                </a:lnTo>
                <a:lnTo>
                  <a:pt x="374" y="224"/>
                </a:lnTo>
                <a:lnTo>
                  <a:pt x="362" y="231"/>
                </a:lnTo>
                <a:lnTo>
                  <a:pt x="351" y="237"/>
                </a:lnTo>
                <a:lnTo>
                  <a:pt x="340" y="241"/>
                </a:lnTo>
                <a:lnTo>
                  <a:pt x="327" y="246"/>
                </a:lnTo>
                <a:lnTo>
                  <a:pt x="315" y="250"/>
                </a:lnTo>
                <a:lnTo>
                  <a:pt x="302" y="252"/>
                </a:lnTo>
                <a:lnTo>
                  <a:pt x="289" y="254"/>
                </a:lnTo>
                <a:lnTo>
                  <a:pt x="276" y="255"/>
                </a:lnTo>
                <a:lnTo>
                  <a:pt x="262" y="255"/>
                </a:lnTo>
                <a:lnTo>
                  <a:pt x="248" y="255"/>
                </a:lnTo>
                <a:lnTo>
                  <a:pt x="234" y="254"/>
                </a:lnTo>
                <a:lnTo>
                  <a:pt x="220" y="251"/>
                </a:lnTo>
                <a:lnTo>
                  <a:pt x="206" y="247"/>
                </a:lnTo>
                <a:lnTo>
                  <a:pt x="191" y="244"/>
                </a:lnTo>
                <a:lnTo>
                  <a:pt x="177" y="238"/>
                </a:lnTo>
                <a:lnTo>
                  <a:pt x="161" y="232"/>
                </a:lnTo>
                <a:lnTo>
                  <a:pt x="146" y="224"/>
                </a:lnTo>
                <a:lnTo>
                  <a:pt x="131" y="216"/>
                </a:lnTo>
                <a:lnTo>
                  <a:pt x="115" y="206"/>
                </a:lnTo>
                <a:lnTo>
                  <a:pt x="100" y="196"/>
                </a:lnTo>
                <a:lnTo>
                  <a:pt x="85" y="183"/>
                </a:lnTo>
                <a:lnTo>
                  <a:pt x="70" y="170"/>
                </a:lnTo>
                <a:lnTo>
                  <a:pt x="32" y="218"/>
                </a:lnTo>
                <a:lnTo>
                  <a:pt x="17" y="117"/>
                </a:lnTo>
                <a:lnTo>
                  <a:pt x="0" y="16"/>
                </a:lnTo>
                <a:lnTo>
                  <a:pt x="103" y="8"/>
                </a:lnTo>
                <a:lnTo>
                  <a:pt x="205" y="0"/>
                </a:lnTo>
                <a:lnTo>
                  <a:pt x="162" y="52"/>
                </a:lnTo>
                <a:lnTo>
                  <a:pt x="179" y="68"/>
                </a:lnTo>
                <a:lnTo>
                  <a:pt x="196" y="82"/>
                </a:lnTo>
                <a:lnTo>
                  <a:pt x="213" y="93"/>
                </a:lnTo>
                <a:lnTo>
                  <a:pt x="231" y="103"/>
                </a:lnTo>
                <a:lnTo>
                  <a:pt x="247" y="111"/>
                </a:lnTo>
                <a:lnTo>
                  <a:pt x="263" y="118"/>
                </a:lnTo>
                <a:lnTo>
                  <a:pt x="280" y="124"/>
                </a:lnTo>
                <a:lnTo>
                  <a:pt x="297" y="127"/>
                </a:lnTo>
                <a:lnTo>
                  <a:pt x="314" y="130"/>
                </a:lnTo>
                <a:lnTo>
                  <a:pt x="330" y="132"/>
                </a:lnTo>
                <a:lnTo>
                  <a:pt x="347" y="132"/>
                </a:lnTo>
                <a:lnTo>
                  <a:pt x="362" y="131"/>
                </a:lnTo>
                <a:lnTo>
                  <a:pt x="378" y="129"/>
                </a:lnTo>
                <a:lnTo>
                  <a:pt x="395" y="125"/>
                </a:lnTo>
                <a:lnTo>
                  <a:pt x="411" y="122"/>
                </a:lnTo>
                <a:lnTo>
                  <a:pt x="428" y="117"/>
                </a:lnTo>
                <a:lnTo>
                  <a:pt x="443" y="119"/>
                </a:lnTo>
                <a:lnTo>
                  <a:pt x="459" y="1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3" name="Google Shape;1083;p37"/>
          <p:cNvSpPr/>
          <p:nvPr/>
        </p:nvSpPr>
        <p:spPr>
          <a:xfrm>
            <a:off x="1770523" y="1209539"/>
            <a:ext cx="255629" cy="239977"/>
          </a:xfrm>
          <a:custGeom>
            <a:rect b="b" l="l" r="r" t="t"/>
            <a:pathLst>
              <a:path extrusionOk="0" h="555" w="589">
                <a:moveTo>
                  <a:pt x="460" y="339"/>
                </a:moveTo>
                <a:lnTo>
                  <a:pt x="273" y="152"/>
                </a:lnTo>
                <a:lnTo>
                  <a:pt x="207" y="167"/>
                </a:lnTo>
                <a:lnTo>
                  <a:pt x="190" y="236"/>
                </a:lnTo>
                <a:lnTo>
                  <a:pt x="377" y="422"/>
                </a:lnTo>
                <a:lnTo>
                  <a:pt x="418" y="381"/>
                </a:lnTo>
                <a:lnTo>
                  <a:pt x="460" y="339"/>
                </a:lnTo>
                <a:close/>
                <a:moveTo>
                  <a:pt x="126" y="0"/>
                </a:moveTo>
                <a:lnTo>
                  <a:pt x="0" y="72"/>
                </a:lnTo>
                <a:lnTo>
                  <a:pt x="50" y="123"/>
                </a:lnTo>
                <a:lnTo>
                  <a:pt x="176" y="50"/>
                </a:lnTo>
                <a:lnTo>
                  <a:pt x="126" y="0"/>
                </a:lnTo>
                <a:close/>
                <a:moveTo>
                  <a:pt x="393" y="286"/>
                </a:moveTo>
                <a:lnTo>
                  <a:pt x="386" y="280"/>
                </a:lnTo>
                <a:lnTo>
                  <a:pt x="378" y="275"/>
                </a:lnTo>
                <a:lnTo>
                  <a:pt x="368" y="273"/>
                </a:lnTo>
                <a:lnTo>
                  <a:pt x="359" y="272"/>
                </a:lnTo>
                <a:lnTo>
                  <a:pt x="350" y="273"/>
                </a:lnTo>
                <a:lnTo>
                  <a:pt x="342" y="275"/>
                </a:lnTo>
                <a:lnTo>
                  <a:pt x="333" y="280"/>
                </a:lnTo>
                <a:lnTo>
                  <a:pt x="325" y="286"/>
                </a:lnTo>
                <a:lnTo>
                  <a:pt x="319" y="294"/>
                </a:lnTo>
                <a:lnTo>
                  <a:pt x="316" y="302"/>
                </a:lnTo>
                <a:lnTo>
                  <a:pt x="312" y="311"/>
                </a:lnTo>
                <a:lnTo>
                  <a:pt x="312" y="320"/>
                </a:lnTo>
                <a:lnTo>
                  <a:pt x="312" y="329"/>
                </a:lnTo>
                <a:lnTo>
                  <a:pt x="316" y="338"/>
                </a:lnTo>
                <a:lnTo>
                  <a:pt x="319" y="346"/>
                </a:lnTo>
                <a:lnTo>
                  <a:pt x="325" y="354"/>
                </a:lnTo>
                <a:lnTo>
                  <a:pt x="333" y="360"/>
                </a:lnTo>
                <a:lnTo>
                  <a:pt x="342" y="365"/>
                </a:lnTo>
                <a:lnTo>
                  <a:pt x="350" y="367"/>
                </a:lnTo>
                <a:lnTo>
                  <a:pt x="359" y="368"/>
                </a:lnTo>
                <a:lnTo>
                  <a:pt x="368" y="367"/>
                </a:lnTo>
                <a:lnTo>
                  <a:pt x="378" y="365"/>
                </a:lnTo>
                <a:lnTo>
                  <a:pt x="386" y="360"/>
                </a:lnTo>
                <a:lnTo>
                  <a:pt x="393" y="354"/>
                </a:lnTo>
                <a:lnTo>
                  <a:pt x="399" y="346"/>
                </a:lnTo>
                <a:lnTo>
                  <a:pt x="404" y="338"/>
                </a:lnTo>
                <a:lnTo>
                  <a:pt x="406" y="329"/>
                </a:lnTo>
                <a:lnTo>
                  <a:pt x="407" y="320"/>
                </a:lnTo>
                <a:lnTo>
                  <a:pt x="406" y="311"/>
                </a:lnTo>
                <a:lnTo>
                  <a:pt x="404" y="302"/>
                </a:lnTo>
                <a:lnTo>
                  <a:pt x="399" y="294"/>
                </a:lnTo>
                <a:lnTo>
                  <a:pt x="393" y="286"/>
                </a:lnTo>
                <a:lnTo>
                  <a:pt x="393" y="286"/>
                </a:lnTo>
                <a:close/>
                <a:moveTo>
                  <a:pt x="299" y="106"/>
                </a:moveTo>
                <a:lnTo>
                  <a:pt x="496" y="302"/>
                </a:lnTo>
                <a:lnTo>
                  <a:pt x="514" y="321"/>
                </a:lnTo>
                <a:lnTo>
                  <a:pt x="579" y="386"/>
                </a:lnTo>
                <a:lnTo>
                  <a:pt x="589" y="396"/>
                </a:lnTo>
                <a:lnTo>
                  <a:pt x="586" y="410"/>
                </a:lnTo>
                <a:lnTo>
                  <a:pt x="580" y="430"/>
                </a:lnTo>
                <a:lnTo>
                  <a:pt x="573" y="448"/>
                </a:lnTo>
                <a:lnTo>
                  <a:pt x="565" y="464"/>
                </a:lnTo>
                <a:lnTo>
                  <a:pt x="555" y="478"/>
                </a:lnTo>
                <a:lnTo>
                  <a:pt x="546" y="493"/>
                </a:lnTo>
                <a:lnTo>
                  <a:pt x="534" y="504"/>
                </a:lnTo>
                <a:lnTo>
                  <a:pt x="523" y="515"/>
                </a:lnTo>
                <a:lnTo>
                  <a:pt x="511" y="524"/>
                </a:lnTo>
                <a:lnTo>
                  <a:pt x="495" y="534"/>
                </a:lnTo>
                <a:lnTo>
                  <a:pt x="479" y="541"/>
                </a:lnTo>
                <a:lnTo>
                  <a:pt x="462" y="547"/>
                </a:lnTo>
                <a:lnTo>
                  <a:pt x="446" y="551"/>
                </a:lnTo>
                <a:lnTo>
                  <a:pt x="428" y="554"/>
                </a:lnTo>
                <a:lnTo>
                  <a:pt x="412" y="555"/>
                </a:lnTo>
                <a:lnTo>
                  <a:pt x="395" y="555"/>
                </a:lnTo>
                <a:lnTo>
                  <a:pt x="380" y="552"/>
                </a:lnTo>
                <a:lnTo>
                  <a:pt x="372" y="551"/>
                </a:lnTo>
                <a:lnTo>
                  <a:pt x="366" y="545"/>
                </a:lnTo>
                <a:lnTo>
                  <a:pt x="327" y="508"/>
                </a:lnTo>
                <a:lnTo>
                  <a:pt x="310" y="489"/>
                </a:lnTo>
                <a:lnTo>
                  <a:pt x="327" y="471"/>
                </a:lnTo>
                <a:lnTo>
                  <a:pt x="340" y="459"/>
                </a:lnTo>
                <a:lnTo>
                  <a:pt x="143" y="261"/>
                </a:lnTo>
                <a:lnTo>
                  <a:pt x="134" y="252"/>
                </a:lnTo>
                <a:lnTo>
                  <a:pt x="137" y="238"/>
                </a:lnTo>
                <a:lnTo>
                  <a:pt x="154" y="165"/>
                </a:lnTo>
                <a:lnTo>
                  <a:pt x="115" y="187"/>
                </a:lnTo>
                <a:lnTo>
                  <a:pt x="64" y="137"/>
                </a:lnTo>
                <a:lnTo>
                  <a:pt x="190" y="64"/>
                </a:lnTo>
                <a:lnTo>
                  <a:pt x="235" y="109"/>
                </a:lnTo>
                <a:lnTo>
                  <a:pt x="276" y="99"/>
                </a:lnTo>
                <a:lnTo>
                  <a:pt x="289" y="96"/>
                </a:lnTo>
                <a:lnTo>
                  <a:pt x="299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4" name="Google Shape;1084;p37"/>
          <p:cNvSpPr/>
          <p:nvPr/>
        </p:nvSpPr>
        <p:spPr>
          <a:xfrm>
            <a:off x="967121" y="794794"/>
            <a:ext cx="190418" cy="245194"/>
          </a:xfrm>
          <a:custGeom>
            <a:rect b="b" l="l" r="r" t="t"/>
            <a:pathLst>
              <a:path extrusionOk="0" h="564" w="442">
                <a:moveTo>
                  <a:pt x="152" y="351"/>
                </a:moveTo>
                <a:lnTo>
                  <a:pt x="152" y="350"/>
                </a:lnTo>
                <a:lnTo>
                  <a:pt x="142" y="347"/>
                </a:lnTo>
                <a:lnTo>
                  <a:pt x="133" y="344"/>
                </a:lnTo>
                <a:lnTo>
                  <a:pt x="124" y="342"/>
                </a:lnTo>
                <a:lnTo>
                  <a:pt x="114" y="342"/>
                </a:lnTo>
                <a:lnTo>
                  <a:pt x="105" y="343"/>
                </a:lnTo>
                <a:lnTo>
                  <a:pt x="94" y="346"/>
                </a:lnTo>
                <a:lnTo>
                  <a:pt x="85" y="348"/>
                </a:lnTo>
                <a:lnTo>
                  <a:pt x="75" y="353"/>
                </a:lnTo>
                <a:lnTo>
                  <a:pt x="67" y="357"/>
                </a:lnTo>
                <a:lnTo>
                  <a:pt x="59" y="362"/>
                </a:lnTo>
                <a:lnTo>
                  <a:pt x="51" y="369"/>
                </a:lnTo>
                <a:lnTo>
                  <a:pt x="44" y="376"/>
                </a:lnTo>
                <a:lnTo>
                  <a:pt x="37" y="383"/>
                </a:lnTo>
                <a:lnTo>
                  <a:pt x="30" y="391"/>
                </a:lnTo>
                <a:lnTo>
                  <a:pt x="24" y="401"/>
                </a:lnTo>
                <a:lnTo>
                  <a:pt x="18" y="410"/>
                </a:lnTo>
                <a:lnTo>
                  <a:pt x="13" y="421"/>
                </a:lnTo>
                <a:lnTo>
                  <a:pt x="8" y="431"/>
                </a:lnTo>
                <a:lnTo>
                  <a:pt x="6" y="441"/>
                </a:lnTo>
                <a:lnTo>
                  <a:pt x="3" y="451"/>
                </a:lnTo>
                <a:lnTo>
                  <a:pt x="1" y="462"/>
                </a:lnTo>
                <a:lnTo>
                  <a:pt x="0" y="471"/>
                </a:lnTo>
                <a:lnTo>
                  <a:pt x="0" y="481"/>
                </a:lnTo>
                <a:lnTo>
                  <a:pt x="1" y="490"/>
                </a:lnTo>
                <a:lnTo>
                  <a:pt x="3" y="501"/>
                </a:lnTo>
                <a:lnTo>
                  <a:pt x="6" y="511"/>
                </a:lnTo>
                <a:lnTo>
                  <a:pt x="10" y="519"/>
                </a:lnTo>
                <a:lnTo>
                  <a:pt x="14" y="529"/>
                </a:lnTo>
                <a:lnTo>
                  <a:pt x="19" y="537"/>
                </a:lnTo>
                <a:lnTo>
                  <a:pt x="26" y="544"/>
                </a:lnTo>
                <a:lnTo>
                  <a:pt x="33" y="550"/>
                </a:lnTo>
                <a:lnTo>
                  <a:pt x="41" y="554"/>
                </a:lnTo>
                <a:lnTo>
                  <a:pt x="51" y="559"/>
                </a:lnTo>
                <a:lnTo>
                  <a:pt x="60" y="562"/>
                </a:lnTo>
                <a:lnTo>
                  <a:pt x="70" y="563"/>
                </a:lnTo>
                <a:lnTo>
                  <a:pt x="79" y="564"/>
                </a:lnTo>
                <a:lnTo>
                  <a:pt x="88" y="563"/>
                </a:lnTo>
                <a:lnTo>
                  <a:pt x="98" y="560"/>
                </a:lnTo>
                <a:lnTo>
                  <a:pt x="107" y="557"/>
                </a:lnTo>
                <a:lnTo>
                  <a:pt x="118" y="553"/>
                </a:lnTo>
                <a:lnTo>
                  <a:pt x="131" y="545"/>
                </a:lnTo>
                <a:lnTo>
                  <a:pt x="143" y="535"/>
                </a:lnTo>
                <a:lnTo>
                  <a:pt x="156" y="522"/>
                </a:lnTo>
                <a:lnTo>
                  <a:pt x="167" y="508"/>
                </a:lnTo>
                <a:lnTo>
                  <a:pt x="167" y="508"/>
                </a:lnTo>
                <a:lnTo>
                  <a:pt x="170" y="503"/>
                </a:lnTo>
                <a:lnTo>
                  <a:pt x="173" y="499"/>
                </a:lnTo>
                <a:lnTo>
                  <a:pt x="174" y="495"/>
                </a:lnTo>
                <a:lnTo>
                  <a:pt x="205" y="442"/>
                </a:lnTo>
                <a:lnTo>
                  <a:pt x="152" y="351"/>
                </a:lnTo>
                <a:close/>
                <a:moveTo>
                  <a:pt x="327" y="0"/>
                </a:moveTo>
                <a:lnTo>
                  <a:pt x="335" y="8"/>
                </a:lnTo>
                <a:lnTo>
                  <a:pt x="342" y="15"/>
                </a:lnTo>
                <a:lnTo>
                  <a:pt x="349" y="23"/>
                </a:lnTo>
                <a:lnTo>
                  <a:pt x="356" y="31"/>
                </a:lnTo>
                <a:lnTo>
                  <a:pt x="362" y="39"/>
                </a:lnTo>
                <a:lnTo>
                  <a:pt x="368" y="49"/>
                </a:lnTo>
                <a:lnTo>
                  <a:pt x="372" y="58"/>
                </a:lnTo>
                <a:lnTo>
                  <a:pt x="376" y="69"/>
                </a:lnTo>
                <a:lnTo>
                  <a:pt x="379" y="80"/>
                </a:lnTo>
                <a:lnTo>
                  <a:pt x="382" y="91"/>
                </a:lnTo>
                <a:lnTo>
                  <a:pt x="383" y="104"/>
                </a:lnTo>
                <a:lnTo>
                  <a:pt x="383" y="117"/>
                </a:lnTo>
                <a:lnTo>
                  <a:pt x="382" y="130"/>
                </a:lnTo>
                <a:lnTo>
                  <a:pt x="379" y="144"/>
                </a:lnTo>
                <a:lnTo>
                  <a:pt x="376" y="159"/>
                </a:lnTo>
                <a:lnTo>
                  <a:pt x="371" y="174"/>
                </a:lnTo>
                <a:lnTo>
                  <a:pt x="282" y="328"/>
                </a:lnTo>
                <a:lnTo>
                  <a:pt x="280" y="329"/>
                </a:lnTo>
                <a:lnTo>
                  <a:pt x="277" y="322"/>
                </a:lnTo>
                <a:lnTo>
                  <a:pt x="274" y="316"/>
                </a:lnTo>
                <a:lnTo>
                  <a:pt x="278" y="302"/>
                </a:lnTo>
                <a:lnTo>
                  <a:pt x="283" y="288"/>
                </a:lnTo>
                <a:lnTo>
                  <a:pt x="288" y="275"/>
                </a:lnTo>
                <a:lnTo>
                  <a:pt x="294" y="261"/>
                </a:lnTo>
                <a:lnTo>
                  <a:pt x="298" y="250"/>
                </a:lnTo>
                <a:lnTo>
                  <a:pt x="293" y="240"/>
                </a:lnTo>
                <a:lnTo>
                  <a:pt x="248" y="153"/>
                </a:lnTo>
                <a:lnTo>
                  <a:pt x="327" y="0"/>
                </a:lnTo>
                <a:close/>
                <a:moveTo>
                  <a:pt x="343" y="395"/>
                </a:moveTo>
                <a:lnTo>
                  <a:pt x="352" y="401"/>
                </a:lnTo>
                <a:lnTo>
                  <a:pt x="362" y="409"/>
                </a:lnTo>
                <a:lnTo>
                  <a:pt x="370" y="418"/>
                </a:lnTo>
                <a:lnTo>
                  <a:pt x="377" y="430"/>
                </a:lnTo>
                <a:lnTo>
                  <a:pt x="383" y="443"/>
                </a:lnTo>
                <a:lnTo>
                  <a:pt x="386" y="456"/>
                </a:lnTo>
                <a:lnTo>
                  <a:pt x="389" y="468"/>
                </a:lnTo>
                <a:lnTo>
                  <a:pt x="388" y="479"/>
                </a:lnTo>
                <a:lnTo>
                  <a:pt x="386" y="486"/>
                </a:lnTo>
                <a:lnTo>
                  <a:pt x="384" y="493"/>
                </a:lnTo>
                <a:lnTo>
                  <a:pt x="381" y="499"/>
                </a:lnTo>
                <a:lnTo>
                  <a:pt x="376" y="503"/>
                </a:lnTo>
                <a:lnTo>
                  <a:pt x="370" y="504"/>
                </a:lnTo>
                <a:lnTo>
                  <a:pt x="363" y="505"/>
                </a:lnTo>
                <a:lnTo>
                  <a:pt x="356" y="503"/>
                </a:lnTo>
                <a:lnTo>
                  <a:pt x="349" y="501"/>
                </a:lnTo>
                <a:lnTo>
                  <a:pt x="339" y="495"/>
                </a:lnTo>
                <a:lnTo>
                  <a:pt x="330" y="486"/>
                </a:lnTo>
                <a:lnTo>
                  <a:pt x="322" y="476"/>
                </a:lnTo>
                <a:lnTo>
                  <a:pt x="315" y="464"/>
                </a:lnTo>
                <a:lnTo>
                  <a:pt x="309" y="451"/>
                </a:lnTo>
                <a:lnTo>
                  <a:pt x="305" y="439"/>
                </a:lnTo>
                <a:lnTo>
                  <a:pt x="303" y="427"/>
                </a:lnTo>
                <a:lnTo>
                  <a:pt x="303" y="416"/>
                </a:lnTo>
                <a:lnTo>
                  <a:pt x="305" y="408"/>
                </a:lnTo>
                <a:lnTo>
                  <a:pt x="308" y="401"/>
                </a:lnTo>
                <a:lnTo>
                  <a:pt x="311" y="396"/>
                </a:lnTo>
                <a:lnTo>
                  <a:pt x="316" y="393"/>
                </a:lnTo>
                <a:lnTo>
                  <a:pt x="322" y="390"/>
                </a:lnTo>
                <a:lnTo>
                  <a:pt x="328" y="390"/>
                </a:lnTo>
                <a:lnTo>
                  <a:pt x="335" y="391"/>
                </a:lnTo>
                <a:lnTo>
                  <a:pt x="343" y="395"/>
                </a:lnTo>
                <a:lnTo>
                  <a:pt x="343" y="395"/>
                </a:lnTo>
                <a:close/>
                <a:moveTo>
                  <a:pt x="205" y="254"/>
                </a:moveTo>
                <a:lnTo>
                  <a:pt x="209" y="255"/>
                </a:lnTo>
                <a:lnTo>
                  <a:pt x="213" y="256"/>
                </a:lnTo>
                <a:lnTo>
                  <a:pt x="216" y="258"/>
                </a:lnTo>
                <a:lnTo>
                  <a:pt x="220" y="261"/>
                </a:lnTo>
                <a:lnTo>
                  <a:pt x="222" y="263"/>
                </a:lnTo>
                <a:lnTo>
                  <a:pt x="224" y="267"/>
                </a:lnTo>
                <a:lnTo>
                  <a:pt x="226" y="272"/>
                </a:lnTo>
                <a:lnTo>
                  <a:pt x="226" y="275"/>
                </a:lnTo>
                <a:lnTo>
                  <a:pt x="226" y="280"/>
                </a:lnTo>
                <a:lnTo>
                  <a:pt x="224" y="283"/>
                </a:lnTo>
                <a:lnTo>
                  <a:pt x="222" y="287"/>
                </a:lnTo>
                <a:lnTo>
                  <a:pt x="220" y="290"/>
                </a:lnTo>
                <a:lnTo>
                  <a:pt x="216" y="293"/>
                </a:lnTo>
                <a:lnTo>
                  <a:pt x="213" y="295"/>
                </a:lnTo>
                <a:lnTo>
                  <a:pt x="209" y="296"/>
                </a:lnTo>
                <a:lnTo>
                  <a:pt x="205" y="296"/>
                </a:lnTo>
                <a:lnTo>
                  <a:pt x="201" y="296"/>
                </a:lnTo>
                <a:lnTo>
                  <a:pt x="196" y="295"/>
                </a:lnTo>
                <a:lnTo>
                  <a:pt x="193" y="293"/>
                </a:lnTo>
                <a:lnTo>
                  <a:pt x="190" y="290"/>
                </a:lnTo>
                <a:lnTo>
                  <a:pt x="187" y="287"/>
                </a:lnTo>
                <a:lnTo>
                  <a:pt x="186" y="283"/>
                </a:lnTo>
                <a:lnTo>
                  <a:pt x="185" y="280"/>
                </a:lnTo>
                <a:lnTo>
                  <a:pt x="183" y="275"/>
                </a:lnTo>
                <a:lnTo>
                  <a:pt x="185" y="272"/>
                </a:lnTo>
                <a:lnTo>
                  <a:pt x="186" y="267"/>
                </a:lnTo>
                <a:lnTo>
                  <a:pt x="187" y="263"/>
                </a:lnTo>
                <a:lnTo>
                  <a:pt x="190" y="261"/>
                </a:lnTo>
                <a:lnTo>
                  <a:pt x="193" y="258"/>
                </a:lnTo>
                <a:lnTo>
                  <a:pt x="196" y="256"/>
                </a:lnTo>
                <a:lnTo>
                  <a:pt x="201" y="255"/>
                </a:lnTo>
                <a:lnTo>
                  <a:pt x="205" y="254"/>
                </a:lnTo>
                <a:lnTo>
                  <a:pt x="205" y="254"/>
                </a:lnTo>
                <a:close/>
                <a:moveTo>
                  <a:pt x="129" y="2"/>
                </a:moveTo>
                <a:lnTo>
                  <a:pt x="121" y="8"/>
                </a:lnTo>
                <a:lnTo>
                  <a:pt x="114" y="16"/>
                </a:lnTo>
                <a:lnTo>
                  <a:pt x="107" y="23"/>
                </a:lnTo>
                <a:lnTo>
                  <a:pt x="100" y="31"/>
                </a:lnTo>
                <a:lnTo>
                  <a:pt x="94" y="40"/>
                </a:lnTo>
                <a:lnTo>
                  <a:pt x="88" y="50"/>
                </a:lnTo>
                <a:lnTo>
                  <a:pt x="84" y="59"/>
                </a:lnTo>
                <a:lnTo>
                  <a:pt x="80" y="70"/>
                </a:lnTo>
                <a:lnTo>
                  <a:pt x="77" y="80"/>
                </a:lnTo>
                <a:lnTo>
                  <a:pt x="74" y="92"/>
                </a:lnTo>
                <a:lnTo>
                  <a:pt x="73" y="104"/>
                </a:lnTo>
                <a:lnTo>
                  <a:pt x="73" y="117"/>
                </a:lnTo>
                <a:lnTo>
                  <a:pt x="74" y="131"/>
                </a:lnTo>
                <a:lnTo>
                  <a:pt x="77" y="145"/>
                </a:lnTo>
                <a:lnTo>
                  <a:pt x="80" y="159"/>
                </a:lnTo>
                <a:lnTo>
                  <a:pt x="86" y="174"/>
                </a:lnTo>
                <a:lnTo>
                  <a:pt x="268" y="490"/>
                </a:lnTo>
                <a:lnTo>
                  <a:pt x="270" y="493"/>
                </a:lnTo>
                <a:lnTo>
                  <a:pt x="273" y="497"/>
                </a:lnTo>
                <a:lnTo>
                  <a:pt x="275" y="503"/>
                </a:lnTo>
                <a:lnTo>
                  <a:pt x="275" y="502"/>
                </a:lnTo>
                <a:lnTo>
                  <a:pt x="287" y="517"/>
                </a:lnTo>
                <a:lnTo>
                  <a:pt x="298" y="529"/>
                </a:lnTo>
                <a:lnTo>
                  <a:pt x="311" y="539"/>
                </a:lnTo>
                <a:lnTo>
                  <a:pt x="325" y="547"/>
                </a:lnTo>
                <a:lnTo>
                  <a:pt x="335" y="552"/>
                </a:lnTo>
                <a:lnTo>
                  <a:pt x="344" y="554"/>
                </a:lnTo>
                <a:lnTo>
                  <a:pt x="354" y="557"/>
                </a:lnTo>
                <a:lnTo>
                  <a:pt x="363" y="558"/>
                </a:lnTo>
                <a:lnTo>
                  <a:pt x="374" y="558"/>
                </a:lnTo>
                <a:lnTo>
                  <a:pt x="383" y="556"/>
                </a:lnTo>
                <a:lnTo>
                  <a:pt x="392" y="553"/>
                </a:lnTo>
                <a:lnTo>
                  <a:pt x="401" y="550"/>
                </a:lnTo>
                <a:lnTo>
                  <a:pt x="409" y="544"/>
                </a:lnTo>
                <a:lnTo>
                  <a:pt x="416" y="538"/>
                </a:lnTo>
                <a:lnTo>
                  <a:pt x="423" y="531"/>
                </a:lnTo>
                <a:lnTo>
                  <a:pt x="429" y="523"/>
                </a:lnTo>
                <a:lnTo>
                  <a:pt x="433" y="515"/>
                </a:lnTo>
                <a:lnTo>
                  <a:pt x="437" y="505"/>
                </a:lnTo>
                <a:lnTo>
                  <a:pt x="439" y="496"/>
                </a:lnTo>
                <a:lnTo>
                  <a:pt x="440" y="485"/>
                </a:lnTo>
                <a:lnTo>
                  <a:pt x="442" y="476"/>
                </a:lnTo>
                <a:lnTo>
                  <a:pt x="442" y="466"/>
                </a:lnTo>
                <a:lnTo>
                  <a:pt x="440" y="456"/>
                </a:lnTo>
                <a:lnTo>
                  <a:pt x="439" y="447"/>
                </a:lnTo>
                <a:lnTo>
                  <a:pt x="437" y="436"/>
                </a:lnTo>
                <a:lnTo>
                  <a:pt x="433" y="425"/>
                </a:lnTo>
                <a:lnTo>
                  <a:pt x="429" y="415"/>
                </a:lnTo>
                <a:lnTo>
                  <a:pt x="424" y="405"/>
                </a:lnTo>
                <a:lnTo>
                  <a:pt x="418" y="396"/>
                </a:lnTo>
                <a:lnTo>
                  <a:pt x="412" y="387"/>
                </a:lnTo>
                <a:lnTo>
                  <a:pt x="405" y="378"/>
                </a:lnTo>
                <a:lnTo>
                  <a:pt x="398" y="370"/>
                </a:lnTo>
                <a:lnTo>
                  <a:pt x="391" y="363"/>
                </a:lnTo>
                <a:lnTo>
                  <a:pt x="383" y="357"/>
                </a:lnTo>
                <a:lnTo>
                  <a:pt x="375" y="351"/>
                </a:lnTo>
                <a:lnTo>
                  <a:pt x="366" y="347"/>
                </a:lnTo>
                <a:lnTo>
                  <a:pt x="357" y="343"/>
                </a:lnTo>
                <a:lnTo>
                  <a:pt x="348" y="340"/>
                </a:lnTo>
                <a:lnTo>
                  <a:pt x="338" y="337"/>
                </a:lnTo>
                <a:lnTo>
                  <a:pt x="328" y="336"/>
                </a:lnTo>
                <a:lnTo>
                  <a:pt x="318" y="337"/>
                </a:lnTo>
                <a:lnTo>
                  <a:pt x="309" y="339"/>
                </a:lnTo>
                <a:lnTo>
                  <a:pt x="300" y="341"/>
                </a:lnTo>
                <a:lnTo>
                  <a:pt x="291" y="346"/>
                </a:lnTo>
                <a:lnTo>
                  <a:pt x="283" y="350"/>
                </a:lnTo>
                <a:lnTo>
                  <a:pt x="276" y="356"/>
                </a:lnTo>
                <a:lnTo>
                  <a:pt x="269" y="363"/>
                </a:lnTo>
                <a:lnTo>
                  <a:pt x="263" y="371"/>
                </a:lnTo>
                <a:lnTo>
                  <a:pt x="255" y="355"/>
                </a:lnTo>
                <a:lnTo>
                  <a:pt x="247" y="341"/>
                </a:lnTo>
                <a:lnTo>
                  <a:pt x="241" y="328"/>
                </a:lnTo>
                <a:lnTo>
                  <a:pt x="236" y="319"/>
                </a:lnTo>
                <a:lnTo>
                  <a:pt x="242" y="301"/>
                </a:lnTo>
                <a:lnTo>
                  <a:pt x="248" y="285"/>
                </a:lnTo>
                <a:lnTo>
                  <a:pt x="253" y="269"/>
                </a:lnTo>
                <a:lnTo>
                  <a:pt x="260" y="252"/>
                </a:lnTo>
                <a:lnTo>
                  <a:pt x="243" y="221"/>
                </a:lnTo>
                <a:lnTo>
                  <a:pt x="227" y="189"/>
                </a:lnTo>
                <a:lnTo>
                  <a:pt x="210" y="158"/>
                </a:lnTo>
                <a:lnTo>
                  <a:pt x="195" y="126"/>
                </a:lnTo>
                <a:lnTo>
                  <a:pt x="179" y="96"/>
                </a:lnTo>
                <a:lnTo>
                  <a:pt x="162" y="64"/>
                </a:lnTo>
                <a:lnTo>
                  <a:pt x="146" y="32"/>
                </a:lnTo>
                <a:lnTo>
                  <a:pt x="129" y="2"/>
                </a:lnTo>
                <a:lnTo>
                  <a:pt x="129" y="2"/>
                </a:lnTo>
                <a:close/>
                <a:moveTo>
                  <a:pt x="99" y="400"/>
                </a:moveTo>
                <a:lnTo>
                  <a:pt x="107" y="397"/>
                </a:lnTo>
                <a:lnTo>
                  <a:pt x="114" y="395"/>
                </a:lnTo>
                <a:lnTo>
                  <a:pt x="120" y="396"/>
                </a:lnTo>
                <a:lnTo>
                  <a:pt x="126" y="397"/>
                </a:lnTo>
                <a:lnTo>
                  <a:pt x="131" y="401"/>
                </a:lnTo>
                <a:lnTo>
                  <a:pt x="134" y="407"/>
                </a:lnTo>
                <a:lnTo>
                  <a:pt x="138" y="414"/>
                </a:lnTo>
                <a:lnTo>
                  <a:pt x="139" y="421"/>
                </a:lnTo>
                <a:lnTo>
                  <a:pt x="139" y="432"/>
                </a:lnTo>
                <a:lnTo>
                  <a:pt x="138" y="444"/>
                </a:lnTo>
                <a:lnTo>
                  <a:pt x="133" y="457"/>
                </a:lnTo>
                <a:lnTo>
                  <a:pt x="128" y="470"/>
                </a:lnTo>
                <a:lnTo>
                  <a:pt x="120" y="482"/>
                </a:lnTo>
                <a:lnTo>
                  <a:pt x="112" y="491"/>
                </a:lnTo>
                <a:lnTo>
                  <a:pt x="102" y="499"/>
                </a:lnTo>
                <a:lnTo>
                  <a:pt x="93" y="505"/>
                </a:lnTo>
                <a:lnTo>
                  <a:pt x="86" y="509"/>
                </a:lnTo>
                <a:lnTo>
                  <a:pt x="79" y="510"/>
                </a:lnTo>
                <a:lnTo>
                  <a:pt x="72" y="510"/>
                </a:lnTo>
                <a:lnTo>
                  <a:pt x="67" y="508"/>
                </a:lnTo>
                <a:lnTo>
                  <a:pt x="62" y="504"/>
                </a:lnTo>
                <a:lnTo>
                  <a:pt x="58" y="499"/>
                </a:lnTo>
                <a:lnTo>
                  <a:pt x="55" y="492"/>
                </a:lnTo>
                <a:lnTo>
                  <a:pt x="54" y="484"/>
                </a:lnTo>
                <a:lnTo>
                  <a:pt x="54" y="474"/>
                </a:lnTo>
                <a:lnTo>
                  <a:pt x="55" y="461"/>
                </a:lnTo>
                <a:lnTo>
                  <a:pt x="59" y="449"/>
                </a:lnTo>
                <a:lnTo>
                  <a:pt x="65" y="436"/>
                </a:lnTo>
                <a:lnTo>
                  <a:pt x="72" y="424"/>
                </a:lnTo>
                <a:lnTo>
                  <a:pt x="81" y="414"/>
                </a:lnTo>
                <a:lnTo>
                  <a:pt x="89" y="405"/>
                </a:lnTo>
                <a:lnTo>
                  <a:pt x="99" y="400"/>
                </a:lnTo>
                <a:lnTo>
                  <a:pt x="99" y="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5" name="Google Shape;1085;p37"/>
          <p:cNvSpPr/>
          <p:nvPr/>
        </p:nvSpPr>
        <p:spPr>
          <a:xfrm>
            <a:off x="3001713" y="1585156"/>
            <a:ext cx="239977" cy="268671"/>
          </a:xfrm>
          <a:custGeom>
            <a:rect b="b" l="l" r="r" t="t"/>
            <a:pathLst>
              <a:path extrusionOk="0" h="622" w="554">
                <a:moveTo>
                  <a:pt x="277" y="0"/>
                </a:moveTo>
                <a:lnTo>
                  <a:pt x="263" y="0"/>
                </a:lnTo>
                <a:lnTo>
                  <a:pt x="249" y="1"/>
                </a:lnTo>
                <a:lnTo>
                  <a:pt x="235" y="4"/>
                </a:lnTo>
                <a:lnTo>
                  <a:pt x="221" y="6"/>
                </a:lnTo>
                <a:lnTo>
                  <a:pt x="208" y="10"/>
                </a:lnTo>
                <a:lnTo>
                  <a:pt x="195" y="13"/>
                </a:lnTo>
                <a:lnTo>
                  <a:pt x="182" y="17"/>
                </a:lnTo>
                <a:lnTo>
                  <a:pt x="169" y="23"/>
                </a:lnTo>
                <a:lnTo>
                  <a:pt x="156" y="27"/>
                </a:lnTo>
                <a:lnTo>
                  <a:pt x="144" y="34"/>
                </a:lnTo>
                <a:lnTo>
                  <a:pt x="133" y="40"/>
                </a:lnTo>
                <a:lnTo>
                  <a:pt x="122" y="48"/>
                </a:lnTo>
                <a:lnTo>
                  <a:pt x="112" y="55"/>
                </a:lnTo>
                <a:lnTo>
                  <a:pt x="101" y="64"/>
                </a:lnTo>
                <a:lnTo>
                  <a:pt x="90" y="73"/>
                </a:lnTo>
                <a:lnTo>
                  <a:pt x="81" y="81"/>
                </a:lnTo>
                <a:lnTo>
                  <a:pt x="72" y="92"/>
                </a:lnTo>
                <a:lnTo>
                  <a:pt x="63" y="101"/>
                </a:lnTo>
                <a:lnTo>
                  <a:pt x="55" y="112"/>
                </a:lnTo>
                <a:lnTo>
                  <a:pt x="47" y="122"/>
                </a:lnTo>
                <a:lnTo>
                  <a:pt x="40" y="134"/>
                </a:lnTo>
                <a:lnTo>
                  <a:pt x="33" y="146"/>
                </a:lnTo>
                <a:lnTo>
                  <a:pt x="27" y="158"/>
                </a:lnTo>
                <a:lnTo>
                  <a:pt x="21" y="169"/>
                </a:lnTo>
                <a:lnTo>
                  <a:pt x="16" y="182"/>
                </a:lnTo>
                <a:lnTo>
                  <a:pt x="12" y="195"/>
                </a:lnTo>
                <a:lnTo>
                  <a:pt x="8" y="208"/>
                </a:lnTo>
                <a:lnTo>
                  <a:pt x="5" y="222"/>
                </a:lnTo>
                <a:lnTo>
                  <a:pt x="2" y="235"/>
                </a:lnTo>
                <a:lnTo>
                  <a:pt x="1" y="249"/>
                </a:lnTo>
                <a:lnTo>
                  <a:pt x="0" y="263"/>
                </a:lnTo>
                <a:lnTo>
                  <a:pt x="0" y="277"/>
                </a:lnTo>
                <a:lnTo>
                  <a:pt x="0" y="293"/>
                </a:lnTo>
                <a:lnTo>
                  <a:pt x="1" y="307"/>
                </a:lnTo>
                <a:lnTo>
                  <a:pt x="2" y="320"/>
                </a:lnTo>
                <a:lnTo>
                  <a:pt x="5" y="334"/>
                </a:lnTo>
                <a:lnTo>
                  <a:pt x="8" y="348"/>
                </a:lnTo>
                <a:lnTo>
                  <a:pt x="12" y="361"/>
                </a:lnTo>
                <a:lnTo>
                  <a:pt x="16" y="374"/>
                </a:lnTo>
                <a:lnTo>
                  <a:pt x="21" y="385"/>
                </a:lnTo>
                <a:lnTo>
                  <a:pt x="27" y="398"/>
                </a:lnTo>
                <a:lnTo>
                  <a:pt x="33" y="410"/>
                </a:lnTo>
                <a:lnTo>
                  <a:pt x="40" y="422"/>
                </a:lnTo>
                <a:lnTo>
                  <a:pt x="47" y="433"/>
                </a:lnTo>
                <a:lnTo>
                  <a:pt x="55" y="444"/>
                </a:lnTo>
                <a:lnTo>
                  <a:pt x="63" y="455"/>
                </a:lnTo>
                <a:lnTo>
                  <a:pt x="72" y="464"/>
                </a:lnTo>
                <a:lnTo>
                  <a:pt x="81" y="475"/>
                </a:lnTo>
                <a:lnTo>
                  <a:pt x="85" y="477"/>
                </a:lnTo>
                <a:lnTo>
                  <a:pt x="88" y="480"/>
                </a:lnTo>
                <a:lnTo>
                  <a:pt x="119" y="445"/>
                </a:lnTo>
                <a:lnTo>
                  <a:pt x="116" y="444"/>
                </a:lnTo>
                <a:lnTo>
                  <a:pt x="114" y="442"/>
                </a:lnTo>
                <a:lnTo>
                  <a:pt x="99" y="425"/>
                </a:lnTo>
                <a:lnTo>
                  <a:pt x="86" y="408"/>
                </a:lnTo>
                <a:lnTo>
                  <a:pt x="74" y="388"/>
                </a:lnTo>
                <a:lnTo>
                  <a:pt x="63" y="368"/>
                </a:lnTo>
                <a:lnTo>
                  <a:pt x="56" y="347"/>
                </a:lnTo>
                <a:lnTo>
                  <a:pt x="50" y="324"/>
                </a:lnTo>
                <a:lnTo>
                  <a:pt x="48" y="313"/>
                </a:lnTo>
                <a:lnTo>
                  <a:pt x="47" y="302"/>
                </a:lnTo>
                <a:lnTo>
                  <a:pt x="46" y="290"/>
                </a:lnTo>
                <a:lnTo>
                  <a:pt x="46" y="277"/>
                </a:lnTo>
                <a:lnTo>
                  <a:pt x="46" y="266"/>
                </a:lnTo>
                <a:lnTo>
                  <a:pt x="47" y="254"/>
                </a:lnTo>
                <a:lnTo>
                  <a:pt x="48" y="242"/>
                </a:lnTo>
                <a:lnTo>
                  <a:pt x="50" y="232"/>
                </a:lnTo>
                <a:lnTo>
                  <a:pt x="56" y="209"/>
                </a:lnTo>
                <a:lnTo>
                  <a:pt x="63" y="188"/>
                </a:lnTo>
                <a:lnTo>
                  <a:pt x="74" y="168"/>
                </a:lnTo>
                <a:lnTo>
                  <a:pt x="86" y="148"/>
                </a:lnTo>
                <a:lnTo>
                  <a:pt x="99" y="131"/>
                </a:lnTo>
                <a:lnTo>
                  <a:pt x="114" y="114"/>
                </a:lnTo>
                <a:lnTo>
                  <a:pt x="130" y="99"/>
                </a:lnTo>
                <a:lnTo>
                  <a:pt x="148" y="86"/>
                </a:lnTo>
                <a:lnTo>
                  <a:pt x="167" y="74"/>
                </a:lnTo>
                <a:lnTo>
                  <a:pt x="187" y="65"/>
                </a:lnTo>
                <a:lnTo>
                  <a:pt x="208" y="57"/>
                </a:lnTo>
                <a:lnTo>
                  <a:pt x="230" y="52"/>
                </a:lnTo>
                <a:lnTo>
                  <a:pt x="242" y="50"/>
                </a:lnTo>
                <a:lnTo>
                  <a:pt x="254" y="48"/>
                </a:lnTo>
                <a:lnTo>
                  <a:pt x="265" y="47"/>
                </a:lnTo>
                <a:lnTo>
                  <a:pt x="277" y="47"/>
                </a:lnTo>
                <a:lnTo>
                  <a:pt x="289" y="47"/>
                </a:lnTo>
                <a:lnTo>
                  <a:pt x="301" y="48"/>
                </a:lnTo>
                <a:lnTo>
                  <a:pt x="312" y="50"/>
                </a:lnTo>
                <a:lnTo>
                  <a:pt x="324" y="52"/>
                </a:lnTo>
                <a:lnTo>
                  <a:pt x="346" y="57"/>
                </a:lnTo>
                <a:lnTo>
                  <a:pt x="367" y="65"/>
                </a:lnTo>
                <a:lnTo>
                  <a:pt x="387" y="74"/>
                </a:lnTo>
                <a:lnTo>
                  <a:pt x="406" y="86"/>
                </a:lnTo>
                <a:lnTo>
                  <a:pt x="424" y="99"/>
                </a:lnTo>
                <a:lnTo>
                  <a:pt x="440" y="114"/>
                </a:lnTo>
                <a:lnTo>
                  <a:pt x="455" y="131"/>
                </a:lnTo>
                <a:lnTo>
                  <a:pt x="468" y="148"/>
                </a:lnTo>
                <a:lnTo>
                  <a:pt x="480" y="168"/>
                </a:lnTo>
                <a:lnTo>
                  <a:pt x="489" y="188"/>
                </a:lnTo>
                <a:lnTo>
                  <a:pt x="498" y="209"/>
                </a:lnTo>
                <a:lnTo>
                  <a:pt x="504" y="232"/>
                </a:lnTo>
                <a:lnTo>
                  <a:pt x="506" y="242"/>
                </a:lnTo>
                <a:lnTo>
                  <a:pt x="507" y="254"/>
                </a:lnTo>
                <a:lnTo>
                  <a:pt x="508" y="266"/>
                </a:lnTo>
                <a:lnTo>
                  <a:pt x="508" y="277"/>
                </a:lnTo>
                <a:lnTo>
                  <a:pt x="508" y="290"/>
                </a:lnTo>
                <a:lnTo>
                  <a:pt x="507" y="302"/>
                </a:lnTo>
                <a:lnTo>
                  <a:pt x="506" y="313"/>
                </a:lnTo>
                <a:lnTo>
                  <a:pt x="504" y="324"/>
                </a:lnTo>
                <a:lnTo>
                  <a:pt x="498" y="347"/>
                </a:lnTo>
                <a:lnTo>
                  <a:pt x="489" y="368"/>
                </a:lnTo>
                <a:lnTo>
                  <a:pt x="480" y="388"/>
                </a:lnTo>
                <a:lnTo>
                  <a:pt x="468" y="408"/>
                </a:lnTo>
                <a:lnTo>
                  <a:pt x="455" y="425"/>
                </a:lnTo>
                <a:lnTo>
                  <a:pt x="440" y="442"/>
                </a:lnTo>
                <a:lnTo>
                  <a:pt x="437" y="445"/>
                </a:lnTo>
                <a:lnTo>
                  <a:pt x="432" y="450"/>
                </a:lnTo>
                <a:lnTo>
                  <a:pt x="460" y="486"/>
                </a:lnTo>
                <a:lnTo>
                  <a:pt x="467" y="480"/>
                </a:lnTo>
                <a:lnTo>
                  <a:pt x="473" y="475"/>
                </a:lnTo>
                <a:lnTo>
                  <a:pt x="482" y="464"/>
                </a:lnTo>
                <a:lnTo>
                  <a:pt x="491" y="455"/>
                </a:lnTo>
                <a:lnTo>
                  <a:pt x="499" y="444"/>
                </a:lnTo>
                <a:lnTo>
                  <a:pt x="507" y="433"/>
                </a:lnTo>
                <a:lnTo>
                  <a:pt x="514" y="422"/>
                </a:lnTo>
                <a:lnTo>
                  <a:pt x="521" y="410"/>
                </a:lnTo>
                <a:lnTo>
                  <a:pt x="527" y="398"/>
                </a:lnTo>
                <a:lnTo>
                  <a:pt x="533" y="385"/>
                </a:lnTo>
                <a:lnTo>
                  <a:pt x="538" y="374"/>
                </a:lnTo>
                <a:lnTo>
                  <a:pt x="542" y="361"/>
                </a:lnTo>
                <a:lnTo>
                  <a:pt x="546" y="348"/>
                </a:lnTo>
                <a:lnTo>
                  <a:pt x="548" y="334"/>
                </a:lnTo>
                <a:lnTo>
                  <a:pt x="552" y="320"/>
                </a:lnTo>
                <a:lnTo>
                  <a:pt x="553" y="307"/>
                </a:lnTo>
                <a:lnTo>
                  <a:pt x="554" y="293"/>
                </a:lnTo>
                <a:lnTo>
                  <a:pt x="554" y="277"/>
                </a:lnTo>
                <a:lnTo>
                  <a:pt x="554" y="263"/>
                </a:lnTo>
                <a:lnTo>
                  <a:pt x="553" y="249"/>
                </a:lnTo>
                <a:lnTo>
                  <a:pt x="552" y="235"/>
                </a:lnTo>
                <a:lnTo>
                  <a:pt x="548" y="222"/>
                </a:lnTo>
                <a:lnTo>
                  <a:pt x="546" y="208"/>
                </a:lnTo>
                <a:lnTo>
                  <a:pt x="542" y="195"/>
                </a:lnTo>
                <a:lnTo>
                  <a:pt x="538" y="182"/>
                </a:lnTo>
                <a:lnTo>
                  <a:pt x="533" y="169"/>
                </a:lnTo>
                <a:lnTo>
                  <a:pt x="527" y="158"/>
                </a:lnTo>
                <a:lnTo>
                  <a:pt x="521" y="146"/>
                </a:lnTo>
                <a:lnTo>
                  <a:pt x="514" y="134"/>
                </a:lnTo>
                <a:lnTo>
                  <a:pt x="507" y="122"/>
                </a:lnTo>
                <a:lnTo>
                  <a:pt x="499" y="112"/>
                </a:lnTo>
                <a:lnTo>
                  <a:pt x="491" y="101"/>
                </a:lnTo>
                <a:lnTo>
                  <a:pt x="482" y="92"/>
                </a:lnTo>
                <a:lnTo>
                  <a:pt x="473" y="81"/>
                </a:lnTo>
                <a:lnTo>
                  <a:pt x="464" y="73"/>
                </a:lnTo>
                <a:lnTo>
                  <a:pt x="453" y="64"/>
                </a:lnTo>
                <a:lnTo>
                  <a:pt x="443" y="55"/>
                </a:lnTo>
                <a:lnTo>
                  <a:pt x="432" y="48"/>
                </a:lnTo>
                <a:lnTo>
                  <a:pt x="420" y="40"/>
                </a:lnTo>
                <a:lnTo>
                  <a:pt x="410" y="34"/>
                </a:lnTo>
                <a:lnTo>
                  <a:pt x="397" y="27"/>
                </a:lnTo>
                <a:lnTo>
                  <a:pt x="385" y="23"/>
                </a:lnTo>
                <a:lnTo>
                  <a:pt x="372" y="18"/>
                </a:lnTo>
                <a:lnTo>
                  <a:pt x="359" y="13"/>
                </a:lnTo>
                <a:lnTo>
                  <a:pt x="346" y="10"/>
                </a:lnTo>
                <a:lnTo>
                  <a:pt x="333" y="6"/>
                </a:lnTo>
                <a:lnTo>
                  <a:pt x="319" y="4"/>
                </a:lnTo>
                <a:lnTo>
                  <a:pt x="305" y="1"/>
                </a:lnTo>
                <a:lnTo>
                  <a:pt x="291" y="0"/>
                </a:lnTo>
                <a:lnTo>
                  <a:pt x="277" y="0"/>
                </a:lnTo>
                <a:close/>
                <a:moveTo>
                  <a:pt x="277" y="105"/>
                </a:moveTo>
                <a:lnTo>
                  <a:pt x="259" y="106"/>
                </a:lnTo>
                <a:lnTo>
                  <a:pt x="242" y="108"/>
                </a:lnTo>
                <a:lnTo>
                  <a:pt x="225" y="113"/>
                </a:lnTo>
                <a:lnTo>
                  <a:pt x="210" y="119"/>
                </a:lnTo>
                <a:lnTo>
                  <a:pt x="195" y="126"/>
                </a:lnTo>
                <a:lnTo>
                  <a:pt x="181" y="134"/>
                </a:lnTo>
                <a:lnTo>
                  <a:pt x="167" y="145"/>
                </a:lnTo>
                <a:lnTo>
                  <a:pt x="155" y="155"/>
                </a:lnTo>
                <a:lnTo>
                  <a:pt x="143" y="168"/>
                </a:lnTo>
                <a:lnTo>
                  <a:pt x="134" y="181"/>
                </a:lnTo>
                <a:lnTo>
                  <a:pt x="124" y="195"/>
                </a:lnTo>
                <a:lnTo>
                  <a:pt x="117" y="210"/>
                </a:lnTo>
                <a:lnTo>
                  <a:pt x="112" y="227"/>
                </a:lnTo>
                <a:lnTo>
                  <a:pt x="108" y="243"/>
                </a:lnTo>
                <a:lnTo>
                  <a:pt x="104" y="260"/>
                </a:lnTo>
                <a:lnTo>
                  <a:pt x="104" y="277"/>
                </a:lnTo>
                <a:lnTo>
                  <a:pt x="104" y="296"/>
                </a:lnTo>
                <a:lnTo>
                  <a:pt x="108" y="313"/>
                </a:lnTo>
                <a:lnTo>
                  <a:pt x="112" y="329"/>
                </a:lnTo>
                <a:lnTo>
                  <a:pt x="117" y="345"/>
                </a:lnTo>
                <a:lnTo>
                  <a:pt x="124" y="361"/>
                </a:lnTo>
                <a:lnTo>
                  <a:pt x="134" y="375"/>
                </a:lnTo>
                <a:lnTo>
                  <a:pt x="143" y="388"/>
                </a:lnTo>
                <a:lnTo>
                  <a:pt x="155" y="401"/>
                </a:lnTo>
                <a:lnTo>
                  <a:pt x="156" y="402"/>
                </a:lnTo>
                <a:lnTo>
                  <a:pt x="187" y="367"/>
                </a:lnTo>
                <a:lnTo>
                  <a:pt x="178" y="358"/>
                </a:lnTo>
                <a:lnTo>
                  <a:pt x="171" y="348"/>
                </a:lnTo>
                <a:lnTo>
                  <a:pt x="166" y="337"/>
                </a:lnTo>
                <a:lnTo>
                  <a:pt x="160" y="327"/>
                </a:lnTo>
                <a:lnTo>
                  <a:pt x="156" y="315"/>
                </a:lnTo>
                <a:lnTo>
                  <a:pt x="153" y="303"/>
                </a:lnTo>
                <a:lnTo>
                  <a:pt x="151" y="290"/>
                </a:lnTo>
                <a:lnTo>
                  <a:pt x="150" y="277"/>
                </a:lnTo>
                <a:lnTo>
                  <a:pt x="151" y="264"/>
                </a:lnTo>
                <a:lnTo>
                  <a:pt x="153" y="253"/>
                </a:lnTo>
                <a:lnTo>
                  <a:pt x="156" y="240"/>
                </a:lnTo>
                <a:lnTo>
                  <a:pt x="161" y="228"/>
                </a:lnTo>
                <a:lnTo>
                  <a:pt x="166" y="217"/>
                </a:lnTo>
                <a:lnTo>
                  <a:pt x="171" y="207"/>
                </a:lnTo>
                <a:lnTo>
                  <a:pt x="180" y="198"/>
                </a:lnTo>
                <a:lnTo>
                  <a:pt x="188" y="188"/>
                </a:lnTo>
                <a:lnTo>
                  <a:pt x="196" y="180"/>
                </a:lnTo>
                <a:lnTo>
                  <a:pt x="207" y="173"/>
                </a:lnTo>
                <a:lnTo>
                  <a:pt x="217" y="167"/>
                </a:lnTo>
                <a:lnTo>
                  <a:pt x="228" y="161"/>
                </a:lnTo>
                <a:lnTo>
                  <a:pt x="239" y="156"/>
                </a:lnTo>
                <a:lnTo>
                  <a:pt x="251" y="154"/>
                </a:lnTo>
                <a:lnTo>
                  <a:pt x="264" y="152"/>
                </a:lnTo>
                <a:lnTo>
                  <a:pt x="277" y="152"/>
                </a:lnTo>
                <a:lnTo>
                  <a:pt x="290" y="152"/>
                </a:lnTo>
                <a:lnTo>
                  <a:pt x="303" y="154"/>
                </a:lnTo>
                <a:lnTo>
                  <a:pt x="315" y="156"/>
                </a:lnTo>
                <a:lnTo>
                  <a:pt x="326" y="161"/>
                </a:lnTo>
                <a:lnTo>
                  <a:pt x="337" y="167"/>
                </a:lnTo>
                <a:lnTo>
                  <a:pt x="347" y="173"/>
                </a:lnTo>
                <a:lnTo>
                  <a:pt x="358" y="180"/>
                </a:lnTo>
                <a:lnTo>
                  <a:pt x="366" y="188"/>
                </a:lnTo>
                <a:lnTo>
                  <a:pt x="374" y="198"/>
                </a:lnTo>
                <a:lnTo>
                  <a:pt x="381" y="207"/>
                </a:lnTo>
                <a:lnTo>
                  <a:pt x="389" y="217"/>
                </a:lnTo>
                <a:lnTo>
                  <a:pt x="393" y="228"/>
                </a:lnTo>
                <a:lnTo>
                  <a:pt x="398" y="240"/>
                </a:lnTo>
                <a:lnTo>
                  <a:pt x="401" y="253"/>
                </a:lnTo>
                <a:lnTo>
                  <a:pt x="403" y="264"/>
                </a:lnTo>
                <a:lnTo>
                  <a:pt x="404" y="277"/>
                </a:lnTo>
                <a:lnTo>
                  <a:pt x="403" y="290"/>
                </a:lnTo>
                <a:lnTo>
                  <a:pt x="401" y="303"/>
                </a:lnTo>
                <a:lnTo>
                  <a:pt x="398" y="315"/>
                </a:lnTo>
                <a:lnTo>
                  <a:pt x="394" y="327"/>
                </a:lnTo>
                <a:lnTo>
                  <a:pt x="389" y="337"/>
                </a:lnTo>
                <a:lnTo>
                  <a:pt x="383" y="348"/>
                </a:lnTo>
                <a:lnTo>
                  <a:pt x="376" y="357"/>
                </a:lnTo>
                <a:lnTo>
                  <a:pt x="367" y="367"/>
                </a:lnTo>
                <a:lnTo>
                  <a:pt x="396" y="403"/>
                </a:lnTo>
                <a:lnTo>
                  <a:pt x="398" y="402"/>
                </a:lnTo>
                <a:lnTo>
                  <a:pt x="399" y="401"/>
                </a:lnTo>
                <a:lnTo>
                  <a:pt x="411" y="388"/>
                </a:lnTo>
                <a:lnTo>
                  <a:pt x="420" y="375"/>
                </a:lnTo>
                <a:lnTo>
                  <a:pt x="428" y="361"/>
                </a:lnTo>
                <a:lnTo>
                  <a:pt x="437" y="345"/>
                </a:lnTo>
                <a:lnTo>
                  <a:pt x="443" y="329"/>
                </a:lnTo>
                <a:lnTo>
                  <a:pt x="446" y="313"/>
                </a:lnTo>
                <a:lnTo>
                  <a:pt x="448" y="296"/>
                </a:lnTo>
                <a:lnTo>
                  <a:pt x="450" y="277"/>
                </a:lnTo>
                <a:lnTo>
                  <a:pt x="448" y="260"/>
                </a:lnTo>
                <a:lnTo>
                  <a:pt x="446" y="243"/>
                </a:lnTo>
                <a:lnTo>
                  <a:pt x="443" y="227"/>
                </a:lnTo>
                <a:lnTo>
                  <a:pt x="437" y="210"/>
                </a:lnTo>
                <a:lnTo>
                  <a:pt x="428" y="195"/>
                </a:lnTo>
                <a:lnTo>
                  <a:pt x="420" y="181"/>
                </a:lnTo>
                <a:lnTo>
                  <a:pt x="411" y="168"/>
                </a:lnTo>
                <a:lnTo>
                  <a:pt x="399" y="155"/>
                </a:lnTo>
                <a:lnTo>
                  <a:pt x="387" y="145"/>
                </a:lnTo>
                <a:lnTo>
                  <a:pt x="373" y="134"/>
                </a:lnTo>
                <a:lnTo>
                  <a:pt x="359" y="126"/>
                </a:lnTo>
                <a:lnTo>
                  <a:pt x="344" y="119"/>
                </a:lnTo>
                <a:lnTo>
                  <a:pt x="329" y="113"/>
                </a:lnTo>
                <a:lnTo>
                  <a:pt x="312" y="108"/>
                </a:lnTo>
                <a:lnTo>
                  <a:pt x="295" y="106"/>
                </a:lnTo>
                <a:lnTo>
                  <a:pt x="277" y="105"/>
                </a:lnTo>
                <a:lnTo>
                  <a:pt x="277" y="105"/>
                </a:lnTo>
                <a:close/>
                <a:moveTo>
                  <a:pt x="88" y="565"/>
                </a:moveTo>
                <a:lnTo>
                  <a:pt x="229" y="541"/>
                </a:lnTo>
                <a:lnTo>
                  <a:pt x="229" y="330"/>
                </a:lnTo>
                <a:lnTo>
                  <a:pt x="224" y="325"/>
                </a:lnTo>
                <a:lnTo>
                  <a:pt x="220" y="320"/>
                </a:lnTo>
                <a:lnTo>
                  <a:pt x="216" y="314"/>
                </a:lnTo>
                <a:lnTo>
                  <a:pt x="212" y="307"/>
                </a:lnTo>
                <a:lnTo>
                  <a:pt x="210" y="300"/>
                </a:lnTo>
                <a:lnTo>
                  <a:pt x="208" y="293"/>
                </a:lnTo>
                <a:lnTo>
                  <a:pt x="207" y="286"/>
                </a:lnTo>
                <a:lnTo>
                  <a:pt x="207" y="277"/>
                </a:lnTo>
                <a:lnTo>
                  <a:pt x="207" y="270"/>
                </a:lnTo>
                <a:lnTo>
                  <a:pt x="208" y="263"/>
                </a:lnTo>
                <a:lnTo>
                  <a:pt x="209" y="256"/>
                </a:lnTo>
                <a:lnTo>
                  <a:pt x="211" y="250"/>
                </a:lnTo>
                <a:lnTo>
                  <a:pt x="215" y="244"/>
                </a:lnTo>
                <a:lnTo>
                  <a:pt x="218" y="239"/>
                </a:lnTo>
                <a:lnTo>
                  <a:pt x="222" y="233"/>
                </a:lnTo>
                <a:lnTo>
                  <a:pt x="227" y="228"/>
                </a:lnTo>
                <a:lnTo>
                  <a:pt x="232" y="223"/>
                </a:lnTo>
                <a:lnTo>
                  <a:pt x="237" y="219"/>
                </a:lnTo>
                <a:lnTo>
                  <a:pt x="243" y="215"/>
                </a:lnTo>
                <a:lnTo>
                  <a:pt x="249" y="213"/>
                </a:lnTo>
                <a:lnTo>
                  <a:pt x="256" y="210"/>
                </a:lnTo>
                <a:lnTo>
                  <a:pt x="263" y="208"/>
                </a:lnTo>
                <a:lnTo>
                  <a:pt x="270" y="207"/>
                </a:lnTo>
                <a:lnTo>
                  <a:pt x="277" y="207"/>
                </a:lnTo>
                <a:lnTo>
                  <a:pt x="284" y="207"/>
                </a:lnTo>
                <a:lnTo>
                  <a:pt x="291" y="208"/>
                </a:lnTo>
                <a:lnTo>
                  <a:pt x="298" y="210"/>
                </a:lnTo>
                <a:lnTo>
                  <a:pt x="304" y="213"/>
                </a:lnTo>
                <a:lnTo>
                  <a:pt x="311" y="215"/>
                </a:lnTo>
                <a:lnTo>
                  <a:pt x="317" y="219"/>
                </a:lnTo>
                <a:lnTo>
                  <a:pt x="322" y="223"/>
                </a:lnTo>
                <a:lnTo>
                  <a:pt x="328" y="228"/>
                </a:lnTo>
                <a:lnTo>
                  <a:pt x="332" y="233"/>
                </a:lnTo>
                <a:lnTo>
                  <a:pt x="336" y="239"/>
                </a:lnTo>
                <a:lnTo>
                  <a:pt x="339" y="244"/>
                </a:lnTo>
                <a:lnTo>
                  <a:pt x="343" y="250"/>
                </a:lnTo>
                <a:lnTo>
                  <a:pt x="345" y="256"/>
                </a:lnTo>
                <a:lnTo>
                  <a:pt x="346" y="263"/>
                </a:lnTo>
                <a:lnTo>
                  <a:pt x="347" y="270"/>
                </a:lnTo>
                <a:lnTo>
                  <a:pt x="347" y="277"/>
                </a:lnTo>
                <a:lnTo>
                  <a:pt x="347" y="286"/>
                </a:lnTo>
                <a:lnTo>
                  <a:pt x="346" y="293"/>
                </a:lnTo>
                <a:lnTo>
                  <a:pt x="344" y="300"/>
                </a:lnTo>
                <a:lnTo>
                  <a:pt x="342" y="307"/>
                </a:lnTo>
                <a:lnTo>
                  <a:pt x="338" y="314"/>
                </a:lnTo>
                <a:lnTo>
                  <a:pt x="335" y="320"/>
                </a:lnTo>
                <a:lnTo>
                  <a:pt x="330" y="325"/>
                </a:lnTo>
                <a:lnTo>
                  <a:pt x="325" y="330"/>
                </a:lnTo>
                <a:lnTo>
                  <a:pt x="325" y="541"/>
                </a:lnTo>
                <a:lnTo>
                  <a:pt x="470" y="565"/>
                </a:lnTo>
                <a:lnTo>
                  <a:pt x="470" y="622"/>
                </a:lnTo>
                <a:lnTo>
                  <a:pt x="88" y="622"/>
                </a:lnTo>
                <a:lnTo>
                  <a:pt x="88" y="5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6" name="Google Shape;1086;p37"/>
          <p:cNvSpPr/>
          <p:nvPr/>
        </p:nvSpPr>
        <p:spPr>
          <a:xfrm>
            <a:off x="2571317" y="1600806"/>
            <a:ext cx="268671" cy="237370"/>
          </a:xfrm>
          <a:custGeom>
            <a:rect b="b" l="l" r="r" t="t"/>
            <a:pathLst>
              <a:path extrusionOk="0" h="547" w="621">
                <a:moveTo>
                  <a:pt x="521" y="231"/>
                </a:moveTo>
                <a:lnTo>
                  <a:pt x="521" y="547"/>
                </a:lnTo>
                <a:lnTo>
                  <a:pt x="412" y="547"/>
                </a:lnTo>
                <a:lnTo>
                  <a:pt x="412" y="390"/>
                </a:lnTo>
                <a:lnTo>
                  <a:pt x="411" y="380"/>
                </a:lnTo>
                <a:lnTo>
                  <a:pt x="409" y="371"/>
                </a:lnTo>
                <a:lnTo>
                  <a:pt x="407" y="363"/>
                </a:lnTo>
                <a:lnTo>
                  <a:pt x="403" y="355"/>
                </a:lnTo>
                <a:lnTo>
                  <a:pt x="400" y="346"/>
                </a:lnTo>
                <a:lnTo>
                  <a:pt x="395" y="338"/>
                </a:lnTo>
                <a:lnTo>
                  <a:pt x="391" y="331"/>
                </a:lnTo>
                <a:lnTo>
                  <a:pt x="385" y="325"/>
                </a:lnTo>
                <a:lnTo>
                  <a:pt x="378" y="319"/>
                </a:lnTo>
                <a:lnTo>
                  <a:pt x="371" y="313"/>
                </a:lnTo>
                <a:lnTo>
                  <a:pt x="364" y="309"/>
                </a:lnTo>
                <a:lnTo>
                  <a:pt x="355" y="305"/>
                </a:lnTo>
                <a:lnTo>
                  <a:pt x="347" y="303"/>
                </a:lnTo>
                <a:lnTo>
                  <a:pt x="338" y="301"/>
                </a:lnTo>
                <a:lnTo>
                  <a:pt x="330" y="298"/>
                </a:lnTo>
                <a:lnTo>
                  <a:pt x="320" y="298"/>
                </a:lnTo>
                <a:lnTo>
                  <a:pt x="320" y="298"/>
                </a:lnTo>
                <a:lnTo>
                  <a:pt x="311" y="298"/>
                </a:lnTo>
                <a:lnTo>
                  <a:pt x="301" y="301"/>
                </a:lnTo>
                <a:lnTo>
                  <a:pt x="293" y="303"/>
                </a:lnTo>
                <a:lnTo>
                  <a:pt x="285" y="305"/>
                </a:lnTo>
                <a:lnTo>
                  <a:pt x="277" y="309"/>
                </a:lnTo>
                <a:lnTo>
                  <a:pt x="269" y="313"/>
                </a:lnTo>
                <a:lnTo>
                  <a:pt x="261" y="319"/>
                </a:lnTo>
                <a:lnTo>
                  <a:pt x="256" y="325"/>
                </a:lnTo>
                <a:lnTo>
                  <a:pt x="250" y="331"/>
                </a:lnTo>
                <a:lnTo>
                  <a:pt x="244" y="338"/>
                </a:lnTo>
                <a:lnTo>
                  <a:pt x="239" y="346"/>
                </a:lnTo>
                <a:lnTo>
                  <a:pt x="236" y="355"/>
                </a:lnTo>
                <a:lnTo>
                  <a:pt x="232" y="363"/>
                </a:lnTo>
                <a:lnTo>
                  <a:pt x="231" y="371"/>
                </a:lnTo>
                <a:lnTo>
                  <a:pt x="229" y="380"/>
                </a:lnTo>
                <a:lnTo>
                  <a:pt x="229" y="390"/>
                </a:lnTo>
                <a:lnTo>
                  <a:pt x="229" y="547"/>
                </a:lnTo>
                <a:lnTo>
                  <a:pt x="110" y="547"/>
                </a:lnTo>
                <a:lnTo>
                  <a:pt x="110" y="235"/>
                </a:lnTo>
                <a:lnTo>
                  <a:pt x="41" y="288"/>
                </a:lnTo>
                <a:lnTo>
                  <a:pt x="0" y="236"/>
                </a:lnTo>
                <a:lnTo>
                  <a:pt x="291" y="14"/>
                </a:lnTo>
                <a:lnTo>
                  <a:pt x="310" y="0"/>
                </a:lnTo>
                <a:lnTo>
                  <a:pt x="330" y="14"/>
                </a:lnTo>
                <a:lnTo>
                  <a:pt x="621" y="221"/>
                </a:lnTo>
                <a:lnTo>
                  <a:pt x="583" y="275"/>
                </a:lnTo>
                <a:lnTo>
                  <a:pt x="521" y="2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7" name="Google Shape;1087;p37"/>
          <p:cNvSpPr/>
          <p:nvPr/>
        </p:nvSpPr>
        <p:spPr>
          <a:xfrm>
            <a:off x="2195701" y="820879"/>
            <a:ext cx="237370" cy="226936"/>
          </a:xfrm>
          <a:custGeom>
            <a:rect b="b" l="l" r="r" t="t"/>
            <a:pathLst>
              <a:path extrusionOk="0" h="522" w="544">
                <a:moveTo>
                  <a:pt x="475" y="112"/>
                </a:moveTo>
                <a:lnTo>
                  <a:pt x="481" y="113"/>
                </a:lnTo>
                <a:lnTo>
                  <a:pt x="487" y="115"/>
                </a:lnTo>
                <a:lnTo>
                  <a:pt x="493" y="118"/>
                </a:lnTo>
                <a:lnTo>
                  <a:pt x="497" y="122"/>
                </a:lnTo>
                <a:lnTo>
                  <a:pt x="501" y="126"/>
                </a:lnTo>
                <a:lnTo>
                  <a:pt x="504" y="131"/>
                </a:lnTo>
                <a:lnTo>
                  <a:pt x="506" y="137"/>
                </a:lnTo>
                <a:lnTo>
                  <a:pt x="507" y="144"/>
                </a:lnTo>
                <a:lnTo>
                  <a:pt x="506" y="150"/>
                </a:lnTo>
                <a:lnTo>
                  <a:pt x="504" y="156"/>
                </a:lnTo>
                <a:lnTo>
                  <a:pt x="501" y="161"/>
                </a:lnTo>
                <a:lnTo>
                  <a:pt x="497" y="166"/>
                </a:lnTo>
                <a:lnTo>
                  <a:pt x="493" y="170"/>
                </a:lnTo>
                <a:lnTo>
                  <a:pt x="487" y="172"/>
                </a:lnTo>
                <a:lnTo>
                  <a:pt x="481" y="174"/>
                </a:lnTo>
                <a:lnTo>
                  <a:pt x="475" y="176"/>
                </a:lnTo>
                <a:lnTo>
                  <a:pt x="468" y="174"/>
                </a:lnTo>
                <a:lnTo>
                  <a:pt x="462" y="172"/>
                </a:lnTo>
                <a:lnTo>
                  <a:pt x="457" y="170"/>
                </a:lnTo>
                <a:lnTo>
                  <a:pt x="453" y="166"/>
                </a:lnTo>
                <a:lnTo>
                  <a:pt x="449" y="161"/>
                </a:lnTo>
                <a:lnTo>
                  <a:pt x="446" y="156"/>
                </a:lnTo>
                <a:lnTo>
                  <a:pt x="445" y="150"/>
                </a:lnTo>
                <a:lnTo>
                  <a:pt x="443" y="144"/>
                </a:lnTo>
                <a:lnTo>
                  <a:pt x="445" y="137"/>
                </a:lnTo>
                <a:lnTo>
                  <a:pt x="446" y="131"/>
                </a:lnTo>
                <a:lnTo>
                  <a:pt x="449" y="126"/>
                </a:lnTo>
                <a:lnTo>
                  <a:pt x="453" y="122"/>
                </a:lnTo>
                <a:lnTo>
                  <a:pt x="457" y="118"/>
                </a:lnTo>
                <a:lnTo>
                  <a:pt x="462" y="115"/>
                </a:lnTo>
                <a:lnTo>
                  <a:pt x="468" y="113"/>
                </a:lnTo>
                <a:lnTo>
                  <a:pt x="475" y="112"/>
                </a:lnTo>
                <a:close/>
                <a:moveTo>
                  <a:pt x="475" y="212"/>
                </a:moveTo>
                <a:lnTo>
                  <a:pt x="481" y="213"/>
                </a:lnTo>
                <a:lnTo>
                  <a:pt x="487" y="214"/>
                </a:lnTo>
                <a:lnTo>
                  <a:pt x="493" y="218"/>
                </a:lnTo>
                <a:lnTo>
                  <a:pt x="497" y="221"/>
                </a:lnTo>
                <a:lnTo>
                  <a:pt x="501" y="226"/>
                </a:lnTo>
                <a:lnTo>
                  <a:pt x="504" y="232"/>
                </a:lnTo>
                <a:lnTo>
                  <a:pt x="506" y="238"/>
                </a:lnTo>
                <a:lnTo>
                  <a:pt x="507" y="244"/>
                </a:lnTo>
                <a:lnTo>
                  <a:pt x="506" y="250"/>
                </a:lnTo>
                <a:lnTo>
                  <a:pt x="504" y="255"/>
                </a:lnTo>
                <a:lnTo>
                  <a:pt x="501" y="261"/>
                </a:lnTo>
                <a:lnTo>
                  <a:pt x="497" y="266"/>
                </a:lnTo>
                <a:lnTo>
                  <a:pt x="493" y="269"/>
                </a:lnTo>
                <a:lnTo>
                  <a:pt x="487" y="273"/>
                </a:lnTo>
                <a:lnTo>
                  <a:pt x="481" y="274"/>
                </a:lnTo>
                <a:lnTo>
                  <a:pt x="475" y="275"/>
                </a:lnTo>
                <a:lnTo>
                  <a:pt x="468" y="274"/>
                </a:lnTo>
                <a:lnTo>
                  <a:pt x="462" y="273"/>
                </a:lnTo>
                <a:lnTo>
                  <a:pt x="457" y="269"/>
                </a:lnTo>
                <a:lnTo>
                  <a:pt x="453" y="266"/>
                </a:lnTo>
                <a:lnTo>
                  <a:pt x="449" y="261"/>
                </a:lnTo>
                <a:lnTo>
                  <a:pt x="446" y="255"/>
                </a:lnTo>
                <a:lnTo>
                  <a:pt x="445" y="250"/>
                </a:lnTo>
                <a:lnTo>
                  <a:pt x="443" y="244"/>
                </a:lnTo>
                <a:lnTo>
                  <a:pt x="445" y="238"/>
                </a:lnTo>
                <a:lnTo>
                  <a:pt x="446" y="232"/>
                </a:lnTo>
                <a:lnTo>
                  <a:pt x="449" y="226"/>
                </a:lnTo>
                <a:lnTo>
                  <a:pt x="453" y="221"/>
                </a:lnTo>
                <a:lnTo>
                  <a:pt x="457" y="218"/>
                </a:lnTo>
                <a:lnTo>
                  <a:pt x="462" y="214"/>
                </a:lnTo>
                <a:lnTo>
                  <a:pt x="468" y="213"/>
                </a:lnTo>
                <a:lnTo>
                  <a:pt x="475" y="212"/>
                </a:lnTo>
                <a:lnTo>
                  <a:pt x="475" y="212"/>
                </a:lnTo>
                <a:close/>
                <a:moveTo>
                  <a:pt x="104" y="64"/>
                </a:moveTo>
                <a:lnTo>
                  <a:pt x="360" y="64"/>
                </a:lnTo>
                <a:lnTo>
                  <a:pt x="371" y="65"/>
                </a:lnTo>
                <a:lnTo>
                  <a:pt x="379" y="68"/>
                </a:lnTo>
                <a:lnTo>
                  <a:pt x="387" y="72"/>
                </a:lnTo>
                <a:lnTo>
                  <a:pt x="394" y="78"/>
                </a:lnTo>
                <a:lnTo>
                  <a:pt x="400" y="85"/>
                </a:lnTo>
                <a:lnTo>
                  <a:pt x="405" y="93"/>
                </a:lnTo>
                <a:lnTo>
                  <a:pt x="407" y="102"/>
                </a:lnTo>
                <a:lnTo>
                  <a:pt x="408" y="112"/>
                </a:lnTo>
                <a:lnTo>
                  <a:pt x="408" y="273"/>
                </a:lnTo>
                <a:lnTo>
                  <a:pt x="407" y="282"/>
                </a:lnTo>
                <a:lnTo>
                  <a:pt x="405" y="292"/>
                </a:lnTo>
                <a:lnTo>
                  <a:pt x="400" y="300"/>
                </a:lnTo>
                <a:lnTo>
                  <a:pt x="394" y="307"/>
                </a:lnTo>
                <a:lnTo>
                  <a:pt x="387" y="313"/>
                </a:lnTo>
                <a:lnTo>
                  <a:pt x="379" y="318"/>
                </a:lnTo>
                <a:lnTo>
                  <a:pt x="371" y="320"/>
                </a:lnTo>
                <a:lnTo>
                  <a:pt x="360" y="321"/>
                </a:lnTo>
                <a:lnTo>
                  <a:pt x="104" y="321"/>
                </a:lnTo>
                <a:lnTo>
                  <a:pt x="95" y="320"/>
                </a:lnTo>
                <a:lnTo>
                  <a:pt x="85" y="318"/>
                </a:lnTo>
                <a:lnTo>
                  <a:pt x="78" y="313"/>
                </a:lnTo>
                <a:lnTo>
                  <a:pt x="71" y="307"/>
                </a:lnTo>
                <a:lnTo>
                  <a:pt x="65" y="300"/>
                </a:lnTo>
                <a:lnTo>
                  <a:pt x="61" y="292"/>
                </a:lnTo>
                <a:lnTo>
                  <a:pt x="57" y="282"/>
                </a:lnTo>
                <a:lnTo>
                  <a:pt x="57" y="273"/>
                </a:lnTo>
                <a:lnTo>
                  <a:pt x="57" y="112"/>
                </a:lnTo>
                <a:lnTo>
                  <a:pt x="57" y="102"/>
                </a:lnTo>
                <a:lnTo>
                  <a:pt x="61" y="93"/>
                </a:lnTo>
                <a:lnTo>
                  <a:pt x="65" y="85"/>
                </a:lnTo>
                <a:lnTo>
                  <a:pt x="71" y="78"/>
                </a:lnTo>
                <a:lnTo>
                  <a:pt x="78" y="72"/>
                </a:lnTo>
                <a:lnTo>
                  <a:pt x="85" y="68"/>
                </a:lnTo>
                <a:lnTo>
                  <a:pt x="95" y="65"/>
                </a:lnTo>
                <a:lnTo>
                  <a:pt x="104" y="64"/>
                </a:lnTo>
                <a:lnTo>
                  <a:pt x="104" y="64"/>
                </a:lnTo>
                <a:close/>
                <a:moveTo>
                  <a:pt x="393" y="397"/>
                </a:moveTo>
                <a:lnTo>
                  <a:pt x="436" y="522"/>
                </a:lnTo>
                <a:lnTo>
                  <a:pt x="489" y="522"/>
                </a:lnTo>
                <a:lnTo>
                  <a:pt x="472" y="397"/>
                </a:lnTo>
                <a:lnTo>
                  <a:pt x="544" y="397"/>
                </a:lnTo>
                <a:lnTo>
                  <a:pt x="544" y="0"/>
                </a:lnTo>
                <a:lnTo>
                  <a:pt x="0" y="0"/>
                </a:lnTo>
                <a:lnTo>
                  <a:pt x="0" y="397"/>
                </a:lnTo>
                <a:lnTo>
                  <a:pt x="69" y="397"/>
                </a:lnTo>
                <a:lnTo>
                  <a:pt x="51" y="522"/>
                </a:lnTo>
                <a:lnTo>
                  <a:pt x="103" y="522"/>
                </a:lnTo>
                <a:lnTo>
                  <a:pt x="146" y="397"/>
                </a:lnTo>
                <a:lnTo>
                  <a:pt x="393" y="3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8" name="Google Shape;1088;p37"/>
          <p:cNvSpPr/>
          <p:nvPr/>
        </p:nvSpPr>
        <p:spPr>
          <a:xfrm>
            <a:off x="2579144" y="826097"/>
            <a:ext cx="279106" cy="203459"/>
          </a:xfrm>
          <a:custGeom>
            <a:rect b="b" l="l" r="r" t="t"/>
            <a:pathLst>
              <a:path extrusionOk="0" h="470" w="643">
                <a:moveTo>
                  <a:pt x="96" y="51"/>
                </a:moveTo>
                <a:lnTo>
                  <a:pt x="96" y="322"/>
                </a:lnTo>
                <a:lnTo>
                  <a:pt x="543" y="322"/>
                </a:lnTo>
                <a:lnTo>
                  <a:pt x="543" y="51"/>
                </a:lnTo>
                <a:lnTo>
                  <a:pt x="96" y="51"/>
                </a:lnTo>
                <a:close/>
                <a:moveTo>
                  <a:pt x="285" y="394"/>
                </a:moveTo>
                <a:lnTo>
                  <a:pt x="265" y="434"/>
                </a:lnTo>
                <a:lnTo>
                  <a:pt x="377" y="434"/>
                </a:lnTo>
                <a:lnTo>
                  <a:pt x="353" y="394"/>
                </a:lnTo>
                <a:lnTo>
                  <a:pt x="285" y="394"/>
                </a:lnTo>
                <a:close/>
                <a:moveTo>
                  <a:pt x="247" y="191"/>
                </a:moveTo>
                <a:lnTo>
                  <a:pt x="244" y="191"/>
                </a:lnTo>
                <a:lnTo>
                  <a:pt x="242" y="193"/>
                </a:lnTo>
                <a:lnTo>
                  <a:pt x="240" y="195"/>
                </a:lnTo>
                <a:lnTo>
                  <a:pt x="240" y="198"/>
                </a:lnTo>
                <a:lnTo>
                  <a:pt x="240" y="213"/>
                </a:lnTo>
                <a:lnTo>
                  <a:pt x="240" y="216"/>
                </a:lnTo>
                <a:lnTo>
                  <a:pt x="242" y="218"/>
                </a:lnTo>
                <a:lnTo>
                  <a:pt x="244" y="220"/>
                </a:lnTo>
                <a:lnTo>
                  <a:pt x="247" y="220"/>
                </a:lnTo>
                <a:lnTo>
                  <a:pt x="396" y="220"/>
                </a:lnTo>
                <a:lnTo>
                  <a:pt x="399" y="220"/>
                </a:lnTo>
                <a:lnTo>
                  <a:pt x="401" y="218"/>
                </a:lnTo>
                <a:lnTo>
                  <a:pt x="402" y="216"/>
                </a:lnTo>
                <a:lnTo>
                  <a:pt x="402" y="213"/>
                </a:lnTo>
                <a:lnTo>
                  <a:pt x="402" y="198"/>
                </a:lnTo>
                <a:lnTo>
                  <a:pt x="402" y="195"/>
                </a:lnTo>
                <a:lnTo>
                  <a:pt x="401" y="193"/>
                </a:lnTo>
                <a:lnTo>
                  <a:pt x="399" y="191"/>
                </a:lnTo>
                <a:lnTo>
                  <a:pt x="396" y="191"/>
                </a:lnTo>
                <a:lnTo>
                  <a:pt x="247" y="191"/>
                </a:lnTo>
                <a:close/>
                <a:moveTo>
                  <a:pt x="247" y="227"/>
                </a:moveTo>
                <a:lnTo>
                  <a:pt x="244" y="227"/>
                </a:lnTo>
                <a:lnTo>
                  <a:pt x="242" y="229"/>
                </a:lnTo>
                <a:lnTo>
                  <a:pt x="240" y="230"/>
                </a:lnTo>
                <a:lnTo>
                  <a:pt x="240" y="234"/>
                </a:lnTo>
                <a:lnTo>
                  <a:pt x="240" y="248"/>
                </a:lnTo>
                <a:lnTo>
                  <a:pt x="240" y="251"/>
                </a:lnTo>
                <a:lnTo>
                  <a:pt x="242" y="254"/>
                </a:lnTo>
                <a:lnTo>
                  <a:pt x="244" y="255"/>
                </a:lnTo>
                <a:lnTo>
                  <a:pt x="247" y="255"/>
                </a:lnTo>
                <a:lnTo>
                  <a:pt x="396" y="255"/>
                </a:lnTo>
                <a:lnTo>
                  <a:pt x="399" y="255"/>
                </a:lnTo>
                <a:lnTo>
                  <a:pt x="401" y="254"/>
                </a:lnTo>
                <a:lnTo>
                  <a:pt x="402" y="251"/>
                </a:lnTo>
                <a:lnTo>
                  <a:pt x="402" y="248"/>
                </a:lnTo>
                <a:lnTo>
                  <a:pt x="402" y="234"/>
                </a:lnTo>
                <a:lnTo>
                  <a:pt x="402" y="230"/>
                </a:lnTo>
                <a:lnTo>
                  <a:pt x="401" y="229"/>
                </a:lnTo>
                <a:lnTo>
                  <a:pt x="399" y="227"/>
                </a:lnTo>
                <a:lnTo>
                  <a:pt x="396" y="227"/>
                </a:lnTo>
                <a:lnTo>
                  <a:pt x="247" y="227"/>
                </a:lnTo>
                <a:close/>
                <a:moveTo>
                  <a:pt x="247" y="263"/>
                </a:moveTo>
                <a:lnTo>
                  <a:pt x="244" y="264"/>
                </a:lnTo>
                <a:lnTo>
                  <a:pt x="242" y="265"/>
                </a:lnTo>
                <a:lnTo>
                  <a:pt x="240" y="268"/>
                </a:lnTo>
                <a:lnTo>
                  <a:pt x="240" y="270"/>
                </a:lnTo>
                <a:lnTo>
                  <a:pt x="240" y="285"/>
                </a:lnTo>
                <a:lnTo>
                  <a:pt x="240" y="288"/>
                </a:lnTo>
                <a:lnTo>
                  <a:pt x="242" y="290"/>
                </a:lnTo>
                <a:lnTo>
                  <a:pt x="244" y="291"/>
                </a:lnTo>
                <a:lnTo>
                  <a:pt x="247" y="292"/>
                </a:lnTo>
                <a:lnTo>
                  <a:pt x="396" y="292"/>
                </a:lnTo>
                <a:lnTo>
                  <a:pt x="399" y="291"/>
                </a:lnTo>
                <a:lnTo>
                  <a:pt x="401" y="290"/>
                </a:lnTo>
                <a:lnTo>
                  <a:pt x="402" y="288"/>
                </a:lnTo>
                <a:lnTo>
                  <a:pt x="402" y="285"/>
                </a:lnTo>
                <a:lnTo>
                  <a:pt x="402" y="270"/>
                </a:lnTo>
                <a:lnTo>
                  <a:pt x="402" y="268"/>
                </a:lnTo>
                <a:lnTo>
                  <a:pt x="401" y="265"/>
                </a:lnTo>
                <a:lnTo>
                  <a:pt x="399" y="264"/>
                </a:lnTo>
                <a:lnTo>
                  <a:pt x="396" y="263"/>
                </a:lnTo>
                <a:lnTo>
                  <a:pt x="247" y="263"/>
                </a:lnTo>
                <a:close/>
                <a:moveTo>
                  <a:pt x="287" y="156"/>
                </a:moveTo>
                <a:lnTo>
                  <a:pt x="358" y="156"/>
                </a:lnTo>
                <a:lnTo>
                  <a:pt x="358" y="135"/>
                </a:lnTo>
                <a:lnTo>
                  <a:pt x="356" y="128"/>
                </a:lnTo>
                <a:lnTo>
                  <a:pt x="354" y="122"/>
                </a:lnTo>
                <a:lnTo>
                  <a:pt x="350" y="116"/>
                </a:lnTo>
                <a:lnTo>
                  <a:pt x="347" y="110"/>
                </a:lnTo>
                <a:lnTo>
                  <a:pt x="341" y="107"/>
                </a:lnTo>
                <a:lnTo>
                  <a:pt x="335" y="103"/>
                </a:lnTo>
                <a:lnTo>
                  <a:pt x="329" y="101"/>
                </a:lnTo>
                <a:lnTo>
                  <a:pt x="322" y="100"/>
                </a:lnTo>
                <a:lnTo>
                  <a:pt x="322" y="100"/>
                </a:lnTo>
                <a:lnTo>
                  <a:pt x="315" y="101"/>
                </a:lnTo>
                <a:lnTo>
                  <a:pt x="308" y="103"/>
                </a:lnTo>
                <a:lnTo>
                  <a:pt x="302" y="107"/>
                </a:lnTo>
                <a:lnTo>
                  <a:pt x="298" y="110"/>
                </a:lnTo>
                <a:lnTo>
                  <a:pt x="293" y="116"/>
                </a:lnTo>
                <a:lnTo>
                  <a:pt x="289" y="122"/>
                </a:lnTo>
                <a:lnTo>
                  <a:pt x="288" y="128"/>
                </a:lnTo>
                <a:lnTo>
                  <a:pt x="287" y="135"/>
                </a:lnTo>
                <a:lnTo>
                  <a:pt x="287" y="156"/>
                </a:lnTo>
                <a:close/>
                <a:moveTo>
                  <a:pt x="247" y="156"/>
                </a:moveTo>
                <a:lnTo>
                  <a:pt x="244" y="156"/>
                </a:lnTo>
                <a:lnTo>
                  <a:pt x="242" y="159"/>
                </a:lnTo>
                <a:lnTo>
                  <a:pt x="240" y="161"/>
                </a:lnTo>
                <a:lnTo>
                  <a:pt x="240" y="163"/>
                </a:lnTo>
                <a:lnTo>
                  <a:pt x="240" y="178"/>
                </a:lnTo>
                <a:lnTo>
                  <a:pt x="240" y="181"/>
                </a:lnTo>
                <a:lnTo>
                  <a:pt x="242" y="183"/>
                </a:lnTo>
                <a:lnTo>
                  <a:pt x="244" y="184"/>
                </a:lnTo>
                <a:lnTo>
                  <a:pt x="247" y="186"/>
                </a:lnTo>
                <a:lnTo>
                  <a:pt x="396" y="186"/>
                </a:lnTo>
                <a:lnTo>
                  <a:pt x="399" y="184"/>
                </a:lnTo>
                <a:lnTo>
                  <a:pt x="401" y="183"/>
                </a:lnTo>
                <a:lnTo>
                  <a:pt x="402" y="181"/>
                </a:lnTo>
                <a:lnTo>
                  <a:pt x="402" y="178"/>
                </a:lnTo>
                <a:lnTo>
                  <a:pt x="402" y="163"/>
                </a:lnTo>
                <a:lnTo>
                  <a:pt x="402" y="161"/>
                </a:lnTo>
                <a:lnTo>
                  <a:pt x="401" y="159"/>
                </a:lnTo>
                <a:lnTo>
                  <a:pt x="399" y="156"/>
                </a:lnTo>
                <a:lnTo>
                  <a:pt x="396" y="156"/>
                </a:lnTo>
                <a:lnTo>
                  <a:pt x="384" y="156"/>
                </a:lnTo>
                <a:lnTo>
                  <a:pt x="384" y="135"/>
                </a:lnTo>
                <a:lnTo>
                  <a:pt x="384" y="129"/>
                </a:lnTo>
                <a:lnTo>
                  <a:pt x="383" y="122"/>
                </a:lnTo>
                <a:lnTo>
                  <a:pt x="382" y="116"/>
                </a:lnTo>
                <a:lnTo>
                  <a:pt x="380" y="110"/>
                </a:lnTo>
                <a:lnTo>
                  <a:pt x="374" y="100"/>
                </a:lnTo>
                <a:lnTo>
                  <a:pt x="366" y="92"/>
                </a:lnTo>
                <a:lnTo>
                  <a:pt x="358" y="83"/>
                </a:lnTo>
                <a:lnTo>
                  <a:pt x="346" y="78"/>
                </a:lnTo>
                <a:lnTo>
                  <a:pt x="341" y="75"/>
                </a:lnTo>
                <a:lnTo>
                  <a:pt x="334" y="74"/>
                </a:lnTo>
                <a:lnTo>
                  <a:pt x="328" y="73"/>
                </a:lnTo>
                <a:lnTo>
                  <a:pt x="322" y="73"/>
                </a:lnTo>
                <a:lnTo>
                  <a:pt x="322" y="73"/>
                </a:lnTo>
                <a:lnTo>
                  <a:pt x="315" y="73"/>
                </a:lnTo>
                <a:lnTo>
                  <a:pt x="309" y="74"/>
                </a:lnTo>
                <a:lnTo>
                  <a:pt x="304" y="75"/>
                </a:lnTo>
                <a:lnTo>
                  <a:pt x="298" y="78"/>
                </a:lnTo>
                <a:lnTo>
                  <a:pt x="287" y="83"/>
                </a:lnTo>
                <a:lnTo>
                  <a:pt x="278" y="92"/>
                </a:lnTo>
                <a:lnTo>
                  <a:pt x="269" y="100"/>
                </a:lnTo>
                <a:lnTo>
                  <a:pt x="265" y="110"/>
                </a:lnTo>
                <a:lnTo>
                  <a:pt x="262" y="116"/>
                </a:lnTo>
                <a:lnTo>
                  <a:pt x="260" y="122"/>
                </a:lnTo>
                <a:lnTo>
                  <a:pt x="260" y="129"/>
                </a:lnTo>
                <a:lnTo>
                  <a:pt x="259" y="135"/>
                </a:lnTo>
                <a:lnTo>
                  <a:pt x="259" y="156"/>
                </a:lnTo>
                <a:lnTo>
                  <a:pt x="247" y="156"/>
                </a:lnTo>
                <a:close/>
                <a:moveTo>
                  <a:pt x="98" y="0"/>
                </a:moveTo>
                <a:lnTo>
                  <a:pt x="541" y="0"/>
                </a:lnTo>
                <a:lnTo>
                  <a:pt x="550" y="1"/>
                </a:lnTo>
                <a:lnTo>
                  <a:pt x="559" y="5"/>
                </a:lnTo>
                <a:lnTo>
                  <a:pt x="568" y="8"/>
                </a:lnTo>
                <a:lnTo>
                  <a:pt x="575" y="14"/>
                </a:lnTo>
                <a:lnTo>
                  <a:pt x="579" y="21"/>
                </a:lnTo>
                <a:lnTo>
                  <a:pt x="584" y="29"/>
                </a:lnTo>
                <a:lnTo>
                  <a:pt x="588" y="39"/>
                </a:lnTo>
                <a:lnTo>
                  <a:pt x="588" y="48"/>
                </a:lnTo>
                <a:lnTo>
                  <a:pt x="588" y="315"/>
                </a:lnTo>
                <a:lnTo>
                  <a:pt x="588" y="323"/>
                </a:lnTo>
                <a:lnTo>
                  <a:pt x="585" y="331"/>
                </a:lnTo>
                <a:lnTo>
                  <a:pt x="582" y="338"/>
                </a:lnTo>
                <a:lnTo>
                  <a:pt x="577" y="345"/>
                </a:lnTo>
                <a:lnTo>
                  <a:pt x="572" y="350"/>
                </a:lnTo>
                <a:lnTo>
                  <a:pt x="565" y="355"/>
                </a:lnTo>
                <a:lnTo>
                  <a:pt x="558" y="359"/>
                </a:lnTo>
                <a:lnTo>
                  <a:pt x="551" y="362"/>
                </a:lnTo>
                <a:lnTo>
                  <a:pt x="643" y="429"/>
                </a:lnTo>
                <a:lnTo>
                  <a:pt x="643" y="470"/>
                </a:lnTo>
                <a:lnTo>
                  <a:pt x="0" y="470"/>
                </a:lnTo>
                <a:lnTo>
                  <a:pt x="0" y="429"/>
                </a:lnTo>
                <a:lnTo>
                  <a:pt x="85" y="360"/>
                </a:lnTo>
                <a:lnTo>
                  <a:pt x="78" y="358"/>
                </a:lnTo>
                <a:lnTo>
                  <a:pt x="71" y="353"/>
                </a:lnTo>
                <a:lnTo>
                  <a:pt x="65" y="349"/>
                </a:lnTo>
                <a:lnTo>
                  <a:pt x="61" y="344"/>
                </a:lnTo>
                <a:lnTo>
                  <a:pt x="56" y="337"/>
                </a:lnTo>
                <a:lnTo>
                  <a:pt x="52" y="330"/>
                </a:lnTo>
                <a:lnTo>
                  <a:pt x="51" y="323"/>
                </a:lnTo>
                <a:lnTo>
                  <a:pt x="50" y="315"/>
                </a:lnTo>
                <a:lnTo>
                  <a:pt x="50" y="48"/>
                </a:lnTo>
                <a:lnTo>
                  <a:pt x="51" y="39"/>
                </a:lnTo>
                <a:lnTo>
                  <a:pt x="53" y="29"/>
                </a:lnTo>
                <a:lnTo>
                  <a:pt x="58" y="21"/>
                </a:lnTo>
                <a:lnTo>
                  <a:pt x="64" y="14"/>
                </a:lnTo>
                <a:lnTo>
                  <a:pt x="71" y="8"/>
                </a:lnTo>
                <a:lnTo>
                  <a:pt x="79" y="5"/>
                </a:lnTo>
                <a:lnTo>
                  <a:pt x="89" y="1"/>
                </a:lnTo>
                <a:lnTo>
                  <a:pt x="98" y="0"/>
                </a:lnTo>
                <a:lnTo>
                  <a:pt x="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9" name="Google Shape;1089;p37"/>
          <p:cNvSpPr/>
          <p:nvPr/>
        </p:nvSpPr>
        <p:spPr>
          <a:xfrm>
            <a:off x="2991280" y="797404"/>
            <a:ext cx="286929" cy="242587"/>
          </a:xfrm>
          <a:custGeom>
            <a:rect b="b" l="l" r="r" t="t"/>
            <a:pathLst>
              <a:path extrusionOk="0" h="557" w="659">
                <a:moveTo>
                  <a:pt x="324" y="170"/>
                </a:moveTo>
                <a:lnTo>
                  <a:pt x="314" y="171"/>
                </a:lnTo>
                <a:lnTo>
                  <a:pt x="306" y="173"/>
                </a:lnTo>
                <a:lnTo>
                  <a:pt x="298" y="178"/>
                </a:lnTo>
                <a:lnTo>
                  <a:pt x="292" y="183"/>
                </a:lnTo>
                <a:lnTo>
                  <a:pt x="286" y="190"/>
                </a:lnTo>
                <a:lnTo>
                  <a:pt x="281" y="198"/>
                </a:lnTo>
                <a:lnTo>
                  <a:pt x="279" y="206"/>
                </a:lnTo>
                <a:lnTo>
                  <a:pt x="278" y="215"/>
                </a:lnTo>
                <a:lnTo>
                  <a:pt x="279" y="225"/>
                </a:lnTo>
                <a:lnTo>
                  <a:pt x="281" y="233"/>
                </a:lnTo>
                <a:lnTo>
                  <a:pt x="286" y="241"/>
                </a:lnTo>
                <a:lnTo>
                  <a:pt x="292" y="248"/>
                </a:lnTo>
                <a:lnTo>
                  <a:pt x="298" y="254"/>
                </a:lnTo>
                <a:lnTo>
                  <a:pt x="306" y="258"/>
                </a:lnTo>
                <a:lnTo>
                  <a:pt x="314" y="261"/>
                </a:lnTo>
                <a:lnTo>
                  <a:pt x="324" y="261"/>
                </a:lnTo>
                <a:lnTo>
                  <a:pt x="333" y="261"/>
                </a:lnTo>
                <a:lnTo>
                  <a:pt x="342" y="258"/>
                </a:lnTo>
                <a:lnTo>
                  <a:pt x="349" y="254"/>
                </a:lnTo>
                <a:lnTo>
                  <a:pt x="356" y="248"/>
                </a:lnTo>
                <a:lnTo>
                  <a:pt x="362" y="241"/>
                </a:lnTo>
                <a:lnTo>
                  <a:pt x="367" y="233"/>
                </a:lnTo>
                <a:lnTo>
                  <a:pt x="369" y="225"/>
                </a:lnTo>
                <a:lnTo>
                  <a:pt x="370" y="215"/>
                </a:lnTo>
                <a:lnTo>
                  <a:pt x="369" y="206"/>
                </a:lnTo>
                <a:lnTo>
                  <a:pt x="367" y="198"/>
                </a:lnTo>
                <a:lnTo>
                  <a:pt x="362" y="190"/>
                </a:lnTo>
                <a:lnTo>
                  <a:pt x="356" y="183"/>
                </a:lnTo>
                <a:lnTo>
                  <a:pt x="349" y="178"/>
                </a:lnTo>
                <a:lnTo>
                  <a:pt x="342" y="173"/>
                </a:lnTo>
                <a:lnTo>
                  <a:pt x="333" y="171"/>
                </a:lnTo>
                <a:lnTo>
                  <a:pt x="324" y="170"/>
                </a:lnTo>
                <a:close/>
                <a:moveTo>
                  <a:pt x="498" y="170"/>
                </a:moveTo>
                <a:lnTo>
                  <a:pt x="489" y="171"/>
                </a:lnTo>
                <a:lnTo>
                  <a:pt x="481" y="173"/>
                </a:lnTo>
                <a:lnTo>
                  <a:pt x="473" y="178"/>
                </a:lnTo>
                <a:lnTo>
                  <a:pt x="466" y="183"/>
                </a:lnTo>
                <a:lnTo>
                  <a:pt x="461" y="190"/>
                </a:lnTo>
                <a:lnTo>
                  <a:pt x="456" y="198"/>
                </a:lnTo>
                <a:lnTo>
                  <a:pt x="454" y="206"/>
                </a:lnTo>
                <a:lnTo>
                  <a:pt x="453" y="215"/>
                </a:lnTo>
                <a:lnTo>
                  <a:pt x="454" y="225"/>
                </a:lnTo>
                <a:lnTo>
                  <a:pt x="456" y="233"/>
                </a:lnTo>
                <a:lnTo>
                  <a:pt x="461" y="241"/>
                </a:lnTo>
                <a:lnTo>
                  <a:pt x="466" y="248"/>
                </a:lnTo>
                <a:lnTo>
                  <a:pt x="473" y="254"/>
                </a:lnTo>
                <a:lnTo>
                  <a:pt x="481" y="258"/>
                </a:lnTo>
                <a:lnTo>
                  <a:pt x="489" y="261"/>
                </a:lnTo>
                <a:lnTo>
                  <a:pt x="498" y="261"/>
                </a:lnTo>
                <a:lnTo>
                  <a:pt x="508" y="261"/>
                </a:lnTo>
                <a:lnTo>
                  <a:pt x="516" y="258"/>
                </a:lnTo>
                <a:lnTo>
                  <a:pt x="524" y="254"/>
                </a:lnTo>
                <a:lnTo>
                  <a:pt x="531" y="248"/>
                </a:lnTo>
                <a:lnTo>
                  <a:pt x="537" y="241"/>
                </a:lnTo>
                <a:lnTo>
                  <a:pt x="541" y="233"/>
                </a:lnTo>
                <a:lnTo>
                  <a:pt x="544" y="225"/>
                </a:lnTo>
                <a:lnTo>
                  <a:pt x="544" y="215"/>
                </a:lnTo>
                <a:lnTo>
                  <a:pt x="544" y="206"/>
                </a:lnTo>
                <a:lnTo>
                  <a:pt x="541" y="198"/>
                </a:lnTo>
                <a:lnTo>
                  <a:pt x="537" y="190"/>
                </a:lnTo>
                <a:lnTo>
                  <a:pt x="531" y="183"/>
                </a:lnTo>
                <a:lnTo>
                  <a:pt x="524" y="178"/>
                </a:lnTo>
                <a:lnTo>
                  <a:pt x="516" y="173"/>
                </a:lnTo>
                <a:lnTo>
                  <a:pt x="508" y="171"/>
                </a:lnTo>
                <a:lnTo>
                  <a:pt x="498" y="170"/>
                </a:lnTo>
                <a:lnTo>
                  <a:pt x="498" y="170"/>
                </a:lnTo>
                <a:close/>
                <a:moveTo>
                  <a:pt x="158" y="170"/>
                </a:moveTo>
                <a:lnTo>
                  <a:pt x="149" y="171"/>
                </a:lnTo>
                <a:lnTo>
                  <a:pt x="140" y="173"/>
                </a:lnTo>
                <a:lnTo>
                  <a:pt x="132" y="178"/>
                </a:lnTo>
                <a:lnTo>
                  <a:pt x="125" y="183"/>
                </a:lnTo>
                <a:lnTo>
                  <a:pt x="120" y="190"/>
                </a:lnTo>
                <a:lnTo>
                  <a:pt x="116" y="198"/>
                </a:lnTo>
                <a:lnTo>
                  <a:pt x="113" y="206"/>
                </a:lnTo>
                <a:lnTo>
                  <a:pt x="112" y="215"/>
                </a:lnTo>
                <a:lnTo>
                  <a:pt x="113" y="225"/>
                </a:lnTo>
                <a:lnTo>
                  <a:pt x="116" y="233"/>
                </a:lnTo>
                <a:lnTo>
                  <a:pt x="120" y="241"/>
                </a:lnTo>
                <a:lnTo>
                  <a:pt x="125" y="248"/>
                </a:lnTo>
                <a:lnTo>
                  <a:pt x="132" y="254"/>
                </a:lnTo>
                <a:lnTo>
                  <a:pt x="140" y="258"/>
                </a:lnTo>
                <a:lnTo>
                  <a:pt x="149" y="261"/>
                </a:lnTo>
                <a:lnTo>
                  <a:pt x="158" y="261"/>
                </a:lnTo>
                <a:lnTo>
                  <a:pt x="167" y="261"/>
                </a:lnTo>
                <a:lnTo>
                  <a:pt x="176" y="258"/>
                </a:lnTo>
                <a:lnTo>
                  <a:pt x="184" y="254"/>
                </a:lnTo>
                <a:lnTo>
                  <a:pt x="191" y="248"/>
                </a:lnTo>
                <a:lnTo>
                  <a:pt x="197" y="241"/>
                </a:lnTo>
                <a:lnTo>
                  <a:pt x="200" y="233"/>
                </a:lnTo>
                <a:lnTo>
                  <a:pt x="203" y="225"/>
                </a:lnTo>
                <a:lnTo>
                  <a:pt x="204" y="215"/>
                </a:lnTo>
                <a:lnTo>
                  <a:pt x="203" y="206"/>
                </a:lnTo>
                <a:lnTo>
                  <a:pt x="200" y="198"/>
                </a:lnTo>
                <a:lnTo>
                  <a:pt x="197" y="190"/>
                </a:lnTo>
                <a:lnTo>
                  <a:pt x="191" y="183"/>
                </a:lnTo>
                <a:lnTo>
                  <a:pt x="184" y="178"/>
                </a:lnTo>
                <a:lnTo>
                  <a:pt x="176" y="173"/>
                </a:lnTo>
                <a:lnTo>
                  <a:pt x="167" y="171"/>
                </a:lnTo>
                <a:lnTo>
                  <a:pt x="158" y="170"/>
                </a:lnTo>
                <a:lnTo>
                  <a:pt x="158" y="170"/>
                </a:lnTo>
                <a:close/>
                <a:moveTo>
                  <a:pt x="130" y="0"/>
                </a:moveTo>
                <a:lnTo>
                  <a:pt x="529" y="0"/>
                </a:lnTo>
                <a:lnTo>
                  <a:pt x="543" y="1"/>
                </a:lnTo>
                <a:lnTo>
                  <a:pt x="556" y="3"/>
                </a:lnTo>
                <a:lnTo>
                  <a:pt x="568" y="5"/>
                </a:lnTo>
                <a:lnTo>
                  <a:pt x="581" y="10"/>
                </a:lnTo>
                <a:lnTo>
                  <a:pt x="591" y="16"/>
                </a:lnTo>
                <a:lnTo>
                  <a:pt x="602" y="22"/>
                </a:lnTo>
                <a:lnTo>
                  <a:pt x="612" y="30"/>
                </a:lnTo>
                <a:lnTo>
                  <a:pt x="622" y="38"/>
                </a:lnTo>
                <a:lnTo>
                  <a:pt x="630" y="48"/>
                </a:lnTo>
                <a:lnTo>
                  <a:pt x="637" y="57"/>
                </a:lnTo>
                <a:lnTo>
                  <a:pt x="644" y="69"/>
                </a:lnTo>
                <a:lnTo>
                  <a:pt x="650" y="79"/>
                </a:lnTo>
                <a:lnTo>
                  <a:pt x="653" y="91"/>
                </a:lnTo>
                <a:lnTo>
                  <a:pt x="657" y="104"/>
                </a:lnTo>
                <a:lnTo>
                  <a:pt x="659" y="117"/>
                </a:lnTo>
                <a:lnTo>
                  <a:pt x="659" y="130"/>
                </a:lnTo>
                <a:lnTo>
                  <a:pt x="659" y="313"/>
                </a:lnTo>
                <a:lnTo>
                  <a:pt x="659" y="326"/>
                </a:lnTo>
                <a:lnTo>
                  <a:pt x="657" y="339"/>
                </a:lnTo>
                <a:lnTo>
                  <a:pt x="653" y="350"/>
                </a:lnTo>
                <a:lnTo>
                  <a:pt x="650" y="363"/>
                </a:lnTo>
                <a:lnTo>
                  <a:pt x="644" y="374"/>
                </a:lnTo>
                <a:lnTo>
                  <a:pt x="637" y="385"/>
                </a:lnTo>
                <a:lnTo>
                  <a:pt x="630" y="395"/>
                </a:lnTo>
                <a:lnTo>
                  <a:pt x="622" y="404"/>
                </a:lnTo>
                <a:lnTo>
                  <a:pt x="612" y="413"/>
                </a:lnTo>
                <a:lnTo>
                  <a:pt x="602" y="420"/>
                </a:lnTo>
                <a:lnTo>
                  <a:pt x="591" y="427"/>
                </a:lnTo>
                <a:lnTo>
                  <a:pt x="581" y="433"/>
                </a:lnTo>
                <a:lnTo>
                  <a:pt x="568" y="436"/>
                </a:lnTo>
                <a:lnTo>
                  <a:pt x="556" y="440"/>
                </a:lnTo>
                <a:lnTo>
                  <a:pt x="543" y="442"/>
                </a:lnTo>
                <a:lnTo>
                  <a:pt x="529" y="442"/>
                </a:lnTo>
                <a:lnTo>
                  <a:pt x="510" y="442"/>
                </a:lnTo>
                <a:lnTo>
                  <a:pt x="517" y="557"/>
                </a:lnTo>
                <a:lnTo>
                  <a:pt x="417" y="442"/>
                </a:lnTo>
                <a:lnTo>
                  <a:pt x="130" y="442"/>
                </a:lnTo>
                <a:lnTo>
                  <a:pt x="117" y="442"/>
                </a:lnTo>
                <a:lnTo>
                  <a:pt x="104" y="440"/>
                </a:lnTo>
                <a:lnTo>
                  <a:pt x="91" y="436"/>
                </a:lnTo>
                <a:lnTo>
                  <a:pt x="79" y="433"/>
                </a:lnTo>
                <a:lnTo>
                  <a:pt x="69" y="427"/>
                </a:lnTo>
                <a:lnTo>
                  <a:pt x="57" y="420"/>
                </a:lnTo>
                <a:lnTo>
                  <a:pt x="48" y="413"/>
                </a:lnTo>
                <a:lnTo>
                  <a:pt x="38" y="404"/>
                </a:lnTo>
                <a:lnTo>
                  <a:pt x="30" y="395"/>
                </a:lnTo>
                <a:lnTo>
                  <a:pt x="22" y="385"/>
                </a:lnTo>
                <a:lnTo>
                  <a:pt x="16" y="374"/>
                </a:lnTo>
                <a:lnTo>
                  <a:pt x="10" y="363"/>
                </a:lnTo>
                <a:lnTo>
                  <a:pt x="5" y="350"/>
                </a:lnTo>
                <a:lnTo>
                  <a:pt x="3" y="339"/>
                </a:lnTo>
                <a:lnTo>
                  <a:pt x="1" y="326"/>
                </a:lnTo>
                <a:lnTo>
                  <a:pt x="0" y="313"/>
                </a:lnTo>
                <a:lnTo>
                  <a:pt x="0" y="130"/>
                </a:lnTo>
                <a:lnTo>
                  <a:pt x="1" y="117"/>
                </a:lnTo>
                <a:lnTo>
                  <a:pt x="3" y="104"/>
                </a:lnTo>
                <a:lnTo>
                  <a:pt x="5" y="91"/>
                </a:lnTo>
                <a:lnTo>
                  <a:pt x="10" y="79"/>
                </a:lnTo>
                <a:lnTo>
                  <a:pt x="16" y="69"/>
                </a:lnTo>
                <a:lnTo>
                  <a:pt x="22" y="57"/>
                </a:lnTo>
                <a:lnTo>
                  <a:pt x="30" y="48"/>
                </a:lnTo>
                <a:lnTo>
                  <a:pt x="38" y="38"/>
                </a:lnTo>
                <a:lnTo>
                  <a:pt x="48" y="30"/>
                </a:lnTo>
                <a:lnTo>
                  <a:pt x="57" y="22"/>
                </a:lnTo>
                <a:lnTo>
                  <a:pt x="69" y="16"/>
                </a:lnTo>
                <a:lnTo>
                  <a:pt x="79" y="10"/>
                </a:lnTo>
                <a:lnTo>
                  <a:pt x="91" y="5"/>
                </a:lnTo>
                <a:lnTo>
                  <a:pt x="104" y="3"/>
                </a:lnTo>
                <a:lnTo>
                  <a:pt x="117" y="1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0" name="Google Shape;1090;p37"/>
          <p:cNvSpPr/>
          <p:nvPr/>
        </p:nvSpPr>
        <p:spPr>
          <a:xfrm>
            <a:off x="3831202" y="1579940"/>
            <a:ext cx="234761" cy="286929"/>
          </a:xfrm>
          <a:custGeom>
            <a:rect b="b" l="l" r="r" t="t"/>
            <a:pathLst>
              <a:path extrusionOk="0" h="662" w="538">
                <a:moveTo>
                  <a:pt x="0" y="196"/>
                </a:moveTo>
                <a:lnTo>
                  <a:pt x="2" y="188"/>
                </a:lnTo>
                <a:lnTo>
                  <a:pt x="7" y="179"/>
                </a:lnTo>
                <a:lnTo>
                  <a:pt x="14" y="171"/>
                </a:lnTo>
                <a:lnTo>
                  <a:pt x="21" y="164"/>
                </a:lnTo>
                <a:lnTo>
                  <a:pt x="32" y="158"/>
                </a:lnTo>
                <a:lnTo>
                  <a:pt x="42" y="152"/>
                </a:lnTo>
                <a:lnTo>
                  <a:pt x="55" y="146"/>
                </a:lnTo>
                <a:lnTo>
                  <a:pt x="68" y="141"/>
                </a:lnTo>
                <a:lnTo>
                  <a:pt x="99" y="131"/>
                </a:lnTo>
                <a:lnTo>
                  <a:pt x="132" y="123"/>
                </a:lnTo>
                <a:lnTo>
                  <a:pt x="167" y="115"/>
                </a:lnTo>
                <a:lnTo>
                  <a:pt x="204" y="107"/>
                </a:lnTo>
                <a:lnTo>
                  <a:pt x="242" y="98"/>
                </a:lnTo>
                <a:lnTo>
                  <a:pt x="278" y="90"/>
                </a:lnTo>
                <a:lnTo>
                  <a:pt x="315" y="80"/>
                </a:lnTo>
                <a:lnTo>
                  <a:pt x="347" y="69"/>
                </a:lnTo>
                <a:lnTo>
                  <a:pt x="363" y="62"/>
                </a:lnTo>
                <a:lnTo>
                  <a:pt x="377" y="55"/>
                </a:lnTo>
                <a:lnTo>
                  <a:pt x="390" y="48"/>
                </a:lnTo>
                <a:lnTo>
                  <a:pt x="401" y="40"/>
                </a:lnTo>
                <a:lnTo>
                  <a:pt x="413" y="30"/>
                </a:lnTo>
                <a:lnTo>
                  <a:pt x="421" y="21"/>
                </a:lnTo>
                <a:lnTo>
                  <a:pt x="430" y="11"/>
                </a:lnTo>
                <a:lnTo>
                  <a:pt x="436" y="0"/>
                </a:lnTo>
                <a:lnTo>
                  <a:pt x="448" y="28"/>
                </a:lnTo>
                <a:lnTo>
                  <a:pt x="461" y="56"/>
                </a:lnTo>
                <a:lnTo>
                  <a:pt x="474" y="84"/>
                </a:lnTo>
                <a:lnTo>
                  <a:pt x="487" y="112"/>
                </a:lnTo>
                <a:lnTo>
                  <a:pt x="499" y="142"/>
                </a:lnTo>
                <a:lnTo>
                  <a:pt x="512" y="170"/>
                </a:lnTo>
                <a:lnTo>
                  <a:pt x="525" y="198"/>
                </a:lnTo>
                <a:lnTo>
                  <a:pt x="538" y="226"/>
                </a:lnTo>
                <a:lnTo>
                  <a:pt x="527" y="238"/>
                </a:lnTo>
                <a:lnTo>
                  <a:pt x="517" y="250"/>
                </a:lnTo>
                <a:lnTo>
                  <a:pt x="505" y="259"/>
                </a:lnTo>
                <a:lnTo>
                  <a:pt x="494" y="269"/>
                </a:lnTo>
                <a:lnTo>
                  <a:pt x="482" y="277"/>
                </a:lnTo>
                <a:lnTo>
                  <a:pt x="471" y="284"/>
                </a:lnTo>
                <a:lnTo>
                  <a:pt x="459" y="290"/>
                </a:lnTo>
                <a:lnTo>
                  <a:pt x="446" y="296"/>
                </a:lnTo>
                <a:lnTo>
                  <a:pt x="421" y="305"/>
                </a:lnTo>
                <a:lnTo>
                  <a:pt x="397" y="313"/>
                </a:lnTo>
                <a:lnTo>
                  <a:pt x="372" y="319"/>
                </a:lnTo>
                <a:lnTo>
                  <a:pt x="346" y="324"/>
                </a:lnTo>
                <a:lnTo>
                  <a:pt x="297" y="332"/>
                </a:lnTo>
                <a:lnTo>
                  <a:pt x="249" y="342"/>
                </a:lnTo>
                <a:lnTo>
                  <a:pt x="227" y="350"/>
                </a:lnTo>
                <a:lnTo>
                  <a:pt x="205" y="359"/>
                </a:lnTo>
                <a:lnTo>
                  <a:pt x="195" y="364"/>
                </a:lnTo>
                <a:lnTo>
                  <a:pt x="184" y="371"/>
                </a:lnTo>
                <a:lnTo>
                  <a:pt x="175" y="378"/>
                </a:lnTo>
                <a:lnTo>
                  <a:pt x="166" y="385"/>
                </a:lnTo>
                <a:lnTo>
                  <a:pt x="277" y="632"/>
                </a:lnTo>
                <a:lnTo>
                  <a:pt x="210" y="662"/>
                </a:lnTo>
                <a:lnTo>
                  <a:pt x="0" y="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1" name="Google Shape;1091;p37"/>
          <p:cNvSpPr/>
          <p:nvPr/>
        </p:nvSpPr>
        <p:spPr>
          <a:xfrm>
            <a:off x="5492784" y="3586760"/>
            <a:ext cx="247804" cy="221719"/>
          </a:xfrm>
          <a:custGeom>
            <a:rect b="b" l="l" r="r" t="t"/>
            <a:pathLst>
              <a:path extrusionOk="0" h="506" w="571">
                <a:moveTo>
                  <a:pt x="73" y="454"/>
                </a:moveTo>
                <a:lnTo>
                  <a:pt x="103" y="454"/>
                </a:lnTo>
                <a:lnTo>
                  <a:pt x="103" y="506"/>
                </a:lnTo>
                <a:lnTo>
                  <a:pt x="125" y="506"/>
                </a:lnTo>
                <a:lnTo>
                  <a:pt x="178" y="454"/>
                </a:lnTo>
                <a:lnTo>
                  <a:pt x="356" y="454"/>
                </a:lnTo>
                <a:lnTo>
                  <a:pt x="349" y="444"/>
                </a:lnTo>
                <a:lnTo>
                  <a:pt x="341" y="433"/>
                </a:lnTo>
                <a:lnTo>
                  <a:pt x="334" y="423"/>
                </a:lnTo>
                <a:lnTo>
                  <a:pt x="328" y="414"/>
                </a:lnTo>
                <a:lnTo>
                  <a:pt x="73" y="414"/>
                </a:lnTo>
                <a:lnTo>
                  <a:pt x="66" y="414"/>
                </a:lnTo>
                <a:lnTo>
                  <a:pt x="60" y="412"/>
                </a:lnTo>
                <a:lnTo>
                  <a:pt x="54" y="409"/>
                </a:lnTo>
                <a:lnTo>
                  <a:pt x="50" y="405"/>
                </a:lnTo>
                <a:lnTo>
                  <a:pt x="45" y="399"/>
                </a:lnTo>
                <a:lnTo>
                  <a:pt x="42" y="393"/>
                </a:lnTo>
                <a:lnTo>
                  <a:pt x="39" y="387"/>
                </a:lnTo>
                <a:lnTo>
                  <a:pt x="39" y="380"/>
                </a:lnTo>
                <a:lnTo>
                  <a:pt x="39" y="157"/>
                </a:lnTo>
                <a:lnTo>
                  <a:pt x="39" y="152"/>
                </a:lnTo>
                <a:lnTo>
                  <a:pt x="42" y="144"/>
                </a:lnTo>
                <a:lnTo>
                  <a:pt x="45" y="139"/>
                </a:lnTo>
                <a:lnTo>
                  <a:pt x="50" y="134"/>
                </a:lnTo>
                <a:lnTo>
                  <a:pt x="53" y="130"/>
                </a:lnTo>
                <a:lnTo>
                  <a:pt x="58" y="127"/>
                </a:lnTo>
                <a:lnTo>
                  <a:pt x="64" y="125"/>
                </a:lnTo>
                <a:lnTo>
                  <a:pt x="69" y="123"/>
                </a:lnTo>
                <a:lnTo>
                  <a:pt x="69" y="96"/>
                </a:lnTo>
                <a:lnTo>
                  <a:pt x="70" y="90"/>
                </a:lnTo>
                <a:lnTo>
                  <a:pt x="70" y="85"/>
                </a:lnTo>
                <a:lnTo>
                  <a:pt x="63" y="85"/>
                </a:lnTo>
                <a:lnTo>
                  <a:pt x="57" y="86"/>
                </a:lnTo>
                <a:lnTo>
                  <a:pt x="50" y="88"/>
                </a:lnTo>
                <a:lnTo>
                  <a:pt x="44" y="90"/>
                </a:lnTo>
                <a:lnTo>
                  <a:pt x="38" y="94"/>
                </a:lnTo>
                <a:lnTo>
                  <a:pt x="32" y="98"/>
                </a:lnTo>
                <a:lnTo>
                  <a:pt x="26" y="101"/>
                </a:lnTo>
                <a:lnTo>
                  <a:pt x="22" y="106"/>
                </a:lnTo>
                <a:lnTo>
                  <a:pt x="17" y="112"/>
                </a:lnTo>
                <a:lnTo>
                  <a:pt x="12" y="116"/>
                </a:lnTo>
                <a:lnTo>
                  <a:pt x="9" y="123"/>
                </a:lnTo>
                <a:lnTo>
                  <a:pt x="6" y="129"/>
                </a:lnTo>
                <a:lnTo>
                  <a:pt x="3" y="136"/>
                </a:lnTo>
                <a:lnTo>
                  <a:pt x="2" y="143"/>
                </a:lnTo>
                <a:lnTo>
                  <a:pt x="0" y="150"/>
                </a:lnTo>
                <a:lnTo>
                  <a:pt x="0" y="157"/>
                </a:lnTo>
                <a:lnTo>
                  <a:pt x="0" y="380"/>
                </a:lnTo>
                <a:lnTo>
                  <a:pt x="0" y="387"/>
                </a:lnTo>
                <a:lnTo>
                  <a:pt x="2" y="395"/>
                </a:lnTo>
                <a:lnTo>
                  <a:pt x="3" y="402"/>
                </a:lnTo>
                <a:lnTo>
                  <a:pt x="6" y="409"/>
                </a:lnTo>
                <a:lnTo>
                  <a:pt x="9" y="416"/>
                </a:lnTo>
                <a:lnTo>
                  <a:pt x="12" y="422"/>
                </a:lnTo>
                <a:lnTo>
                  <a:pt x="17" y="427"/>
                </a:lnTo>
                <a:lnTo>
                  <a:pt x="22" y="432"/>
                </a:lnTo>
                <a:lnTo>
                  <a:pt x="27" y="437"/>
                </a:lnTo>
                <a:lnTo>
                  <a:pt x="32" y="441"/>
                </a:lnTo>
                <a:lnTo>
                  <a:pt x="39" y="445"/>
                </a:lnTo>
                <a:lnTo>
                  <a:pt x="45" y="449"/>
                </a:lnTo>
                <a:lnTo>
                  <a:pt x="52" y="451"/>
                </a:lnTo>
                <a:lnTo>
                  <a:pt x="59" y="452"/>
                </a:lnTo>
                <a:lnTo>
                  <a:pt x="66" y="453"/>
                </a:lnTo>
                <a:lnTo>
                  <a:pt x="73" y="454"/>
                </a:lnTo>
                <a:close/>
                <a:moveTo>
                  <a:pt x="207" y="98"/>
                </a:moveTo>
                <a:lnTo>
                  <a:pt x="207" y="120"/>
                </a:lnTo>
                <a:lnTo>
                  <a:pt x="464" y="120"/>
                </a:lnTo>
                <a:lnTo>
                  <a:pt x="464" y="98"/>
                </a:lnTo>
                <a:lnTo>
                  <a:pt x="207" y="98"/>
                </a:lnTo>
                <a:close/>
                <a:moveTo>
                  <a:pt x="207" y="169"/>
                </a:moveTo>
                <a:lnTo>
                  <a:pt x="207" y="191"/>
                </a:lnTo>
                <a:lnTo>
                  <a:pt x="257" y="191"/>
                </a:lnTo>
                <a:lnTo>
                  <a:pt x="257" y="169"/>
                </a:lnTo>
                <a:lnTo>
                  <a:pt x="207" y="169"/>
                </a:lnTo>
                <a:close/>
                <a:moveTo>
                  <a:pt x="277" y="169"/>
                </a:moveTo>
                <a:lnTo>
                  <a:pt x="277" y="191"/>
                </a:lnTo>
                <a:lnTo>
                  <a:pt x="328" y="191"/>
                </a:lnTo>
                <a:lnTo>
                  <a:pt x="328" y="169"/>
                </a:lnTo>
                <a:lnTo>
                  <a:pt x="277" y="169"/>
                </a:lnTo>
                <a:close/>
                <a:moveTo>
                  <a:pt x="350" y="169"/>
                </a:moveTo>
                <a:lnTo>
                  <a:pt x="350" y="191"/>
                </a:lnTo>
                <a:lnTo>
                  <a:pt x="376" y="191"/>
                </a:lnTo>
                <a:lnTo>
                  <a:pt x="376" y="169"/>
                </a:lnTo>
                <a:lnTo>
                  <a:pt x="350" y="169"/>
                </a:lnTo>
                <a:close/>
                <a:moveTo>
                  <a:pt x="401" y="169"/>
                </a:moveTo>
                <a:lnTo>
                  <a:pt x="401" y="191"/>
                </a:lnTo>
                <a:lnTo>
                  <a:pt x="464" y="191"/>
                </a:lnTo>
                <a:lnTo>
                  <a:pt x="464" y="169"/>
                </a:lnTo>
                <a:lnTo>
                  <a:pt x="401" y="169"/>
                </a:lnTo>
                <a:close/>
                <a:moveTo>
                  <a:pt x="207" y="247"/>
                </a:moveTo>
                <a:lnTo>
                  <a:pt x="207" y="269"/>
                </a:lnTo>
                <a:lnTo>
                  <a:pt x="320" y="269"/>
                </a:lnTo>
                <a:lnTo>
                  <a:pt x="320" y="247"/>
                </a:lnTo>
                <a:lnTo>
                  <a:pt x="207" y="247"/>
                </a:lnTo>
                <a:close/>
                <a:moveTo>
                  <a:pt x="340" y="247"/>
                </a:moveTo>
                <a:lnTo>
                  <a:pt x="340" y="269"/>
                </a:lnTo>
                <a:lnTo>
                  <a:pt x="464" y="269"/>
                </a:lnTo>
                <a:lnTo>
                  <a:pt x="464" y="247"/>
                </a:lnTo>
                <a:lnTo>
                  <a:pt x="340" y="247"/>
                </a:lnTo>
                <a:close/>
                <a:moveTo>
                  <a:pt x="166" y="0"/>
                </a:moveTo>
                <a:lnTo>
                  <a:pt x="495" y="0"/>
                </a:lnTo>
                <a:lnTo>
                  <a:pt x="502" y="0"/>
                </a:lnTo>
                <a:lnTo>
                  <a:pt x="510" y="1"/>
                </a:lnTo>
                <a:lnTo>
                  <a:pt x="517" y="4"/>
                </a:lnTo>
                <a:lnTo>
                  <a:pt x="524" y="6"/>
                </a:lnTo>
                <a:lnTo>
                  <a:pt x="531" y="10"/>
                </a:lnTo>
                <a:lnTo>
                  <a:pt x="537" y="13"/>
                </a:lnTo>
                <a:lnTo>
                  <a:pt x="543" y="18"/>
                </a:lnTo>
                <a:lnTo>
                  <a:pt x="549" y="22"/>
                </a:lnTo>
                <a:lnTo>
                  <a:pt x="553" y="28"/>
                </a:lnTo>
                <a:lnTo>
                  <a:pt x="557" y="34"/>
                </a:lnTo>
                <a:lnTo>
                  <a:pt x="561" y="40"/>
                </a:lnTo>
                <a:lnTo>
                  <a:pt x="564" y="47"/>
                </a:lnTo>
                <a:lnTo>
                  <a:pt x="567" y="54"/>
                </a:lnTo>
                <a:lnTo>
                  <a:pt x="569" y="61"/>
                </a:lnTo>
                <a:lnTo>
                  <a:pt x="570" y="68"/>
                </a:lnTo>
                <a:lnTo>
                  <a:pt x="571" y="76"/>
                </a:lnTo>
                <a:lnTo>
                  <a:pt x="571" y="306"/>
                </a:lnTo>
                <a:lnTo>
                  <a:pt x="570" y="314"/>
                </a:lnTo>
                <a:lnTo>
                  <a:pt x="569" y="322"/>
                </a:lnTo>
                <a:lnTo>
                  <a:pt x="567" y="329"/>
                </a:lnTo>
                <a:lnTo>
                  <a:pt x="564" y="336"/>
                </a:lnTo>
                <a:lnTo>
                  <a:pt x="561" y="343"/>
                </a:lnTo>
                <a:lnTo>
                  <a:pt x="557" y="349"/>
                </a:lnTo>
                <a:lnTo>
                  <a:pt x="553" y="355"/>
                </a:lnTo>
                <a:lnTo>
                  <a:pt x="549" y="360"/>
                </a:lnTo>
                <a:lnTo>
                  <a:pt x="543" y="365"/>
                </a:lnTo>
                <a:lnTo>
                  <a:pt x="537" y="370"/>
                </a:lnTo>
                <a:lnTo>
                  <a:pt x="531" y="373"/>
                </a:lnTo>
                <a:lnTo>
                  <a:pt x="524" y="377"/>
                </a:lnTo>
                <a:lnTo>
                  <a:pt x="517" y="379"/>
                </a:lnTo>
                <a:lnTo>
                  <a:pt x="510" y="380"/>
                </a:lnTo>
                <a:lnTo>
                  <a:pt x="502" y="382"/>
                </a:lnTo>
                <a:lnTo>
                  <a:pt x="495" y="383"/>
                </a:lnTo>
                <a:lnTo>
                  <a:pt x="456" y="383"/>
                </a:lnTo>
                <a:lnTo>
                  <a:pt x="456" y="342"/>
                </a:lnTo>
                <a:lnTo>
                  <a:pt x="495" y="342"/>
                </a:lnTo>
                <a:lnTo>
                  <a:pt x="502" y="342"/>
                </a:lnTo>
                <a:lnTo>
                  <a:pt x="508" y="339"/>
                </a:lnTo>
                <a:lnTo>
                  <a:pt x="515" y="336"/>
                </a:lnTo>
                <a:lnTo>
                  <a:pt x="519" y="331"/>
                </a:lnTo>
                <a:lnTo>
                  <a:pt x="524" y="326"/>
                </a:lnTo>
                <a:lnTo>
                  <a:pt x="527" y="321"/>
                </a:lnTo>
                <a:lnTo>
                  <a:pt x="530" y="314"/>
                </a:lnTo>
                <a:lnTo>
                  <a:pt x="530" y="306"/>
                </a:lnTo>
                <a:lnTo>
                  <a:pt x="530" y="76"/>
                </a:lnTo>
                <a:lnTo>
                  <a:pt x="530" y="69"/>
                </a:lnTo>
                <a:lnTo>
                  <a:pt x="527" y="62"/>
                </a:lnTo>
                <a:lnTo>
                  <a:pt x="524" y="56"/>
                </a:lnTo>
                <a:lnTo>
                  <a:pt x="519" y="51"/>
                </a:lnTo>
                <a:lnTo>
                  <a:pt x="515" y="47"/>
                </a:lnTo>
                <a:lnTo>
                  <a:pt x="508" y="44"/>
                </a:lnTo>
                <a:lnTo>
                  <a:pt x="502" y="41"/>
                </a:lnTo>
                <a:lnTo>
                  <a:pt x="495" y="40"/>
                </a:lnTo>
                <a:lnTo>
                  <a:pt x="166" y="40"/>
                </a:lnTo>
                <a:lnTo>
                  <a:pt x="158" y="41"/>
                </a:lnTo>
                <a:lnTo>
                  <a:pt x="152" y="44"/>
                </a:lnTo>
                <a:lnTo>
                  <a:pt x="146" y="47"/>
                </a:lnTo>
                <a:lnTo>
                  <a:pt x="140" y="51"/>
                </a:lnTo>
                <a:lnTo>
                  <a:pt x="135" y="56"/>
                </a:lnTo>
                <a:lnTo>
                  <a:pt x="132" y="62"/>
                </a:lnTo>
                <a:lnTo>
                  <a:pt x="131" y="69"/>
                </a:lnTo>
                <a:lnTo>
                  <a:pt x="130" y="76"/>
                </a:lnTo>
                <a:lnTo>
                  <a:pt x="130" y="306"/>
                </a:lnTo>
                <a:lnTo>
                  <a:pt x="131" y="314"/>
                </a:lnTo>
                <a:lnTo>
                  <a:pt x="132" y="321"/>
                </a:lnTo>
                <a:lnTo>
                  <a:pt x="135" y="326"/>
                </a:lnTo>
                <a:lnTo>
                  <a:pt x="140" y="331"/>
                </a:lnTo>
                <a:lnTo>
                  <a:pt x="146" y="336"/>
                </a:lnTo>
                <a:lnTo>
                  <a:pt x="152" y="339"/>
                </a:lnTo>
                <a:lnTo>
                  <a:pt x="158" y="342"/>
                </a:lnTo>
                <a:lnTo>
                  <a:pt x="166" y="342"/>
                </a:lnTo>
                <a:lnTo>
                  <a:pt x="297" y="342"/>
                </a:lnTo>
                <a:lnTo>
                  <a:pt x="347" y="342"/>
                </a:lnTo>
                <a:lnTo>
                  <a:pt x="347" y="342"/>
                </a:lnTo>
                <a:lnTo>
                  <a:pt x="357" y="342"/>
                </a:lnTo>
                <a:lnTo>
                  <a:pt x="363" y="350"/>
                </a:lnTo>
                <a:lnTo>
                  <a:pt x="417" y="425"/>
                </a:lnTo>
                <a:lnTo>
                  <a:pt x="416" y="399"/>
                </a:lnTo>
                <a:lnTo>
                  <a:pt x="456" y="397"/>
                </a:lnTo>
                <a:lnTo>
                  <a:pt x="463" y="492"/>
                </a:lnTo>
                <a:lnTo>
                  <a:pt x="427" y="505"/>
                </a:lnTo>
                <a:lnTo>
                  <a:pt x="337" y="383"/>
                </a:lnTo>
                <a:lnTo>
                  <a:pt x="297" y="383"/>
                </a:lnTo>
                <a:lnTo>
                  <a:pt x="166" y="383"/>
                </a:lnTo>
                <a:lnTo>
                  <a:pt x="158" y="382"/>
                </a:lnTo>
                <a:lnTo>
                  <a:pt x="151" y="380"/>
                </a:lnTo>
                <a:lnTo>
                  <a:pt x="142" y="379"/>
                </a:lnTo>
                <a:lnTo>
                  <a:pt x="135" y="377"/>
                </a:lnTo>
                <a:lnTo>
                  <a:pt x="130" y="373"/>
                </a:lnTo>
                <a:lnTo>
                  <a:pt x="123" y="370"/>
                </a:lnTo>
                <a:lnTo>
                  <a:pt x="117" y="365"/>
                </a:lnTo>
                <a:lnTo>
                  <a:pt x="112" y="360"/>
                </a:lnTo>
                <a:lnTo>
                  <a:pt x="106" y="355"/>
                </a:lnTo>
                <a:lnTo>
                  <a:pt x="103" y="349"/>
                </a:lnTo>
                <a:lnTo>
                  <a:pt x="98" y="343"/>
                </a:lnTo>
                <a:lnTo>
                  <a:pt x="96" y="336"/>
                </a:lnTo>
                <a:lnTo>
                  <a:pt x="93" y="329"/>
                </a:lnTo>
                <a:lnTo>
                  <a:pt x="91" y="322"/>
                </a:lnTo>
                <a:lnTo>
                  <a:pt x="90" y="314"/>
                </a:lnTo>
                <a:lnTo>
                  <a:pt x="90" y="306"/>
                </a:lnTo>
                <a:lnTo>
                  <a:pt x="90" y="76"/>
                </a:lnTo>
                <a:lnTo>
                  <a:pt x="90" y="68"/>
                </a:lnTo>
                <a:lnTo>
                  <a:pt x="91" y="61"/>
                </a:lnTo>
                <a:lnTo>
                  <a:pt x="93" y="54"/>
                </a:lnTo>
                <a:lnTo>
                  <a:pt x="96" y="47"/>
                </a:lnTo>
                <a:lnTo>
                  <a:pt x="98" y="40"/>
                </a:lnTo>
                <a:lnTo>
                  <a:pt x="103" y="34"/>
                </a:lnTo>
                <a:lnTo>
                  <a:pt x="106" y="28"/>
                </a:lnTo>
                <a:lnTo>
                  <a:pt x="112" y="22"/>
                </a:lnTo>
                <a:lnTo>
                  <a:pt x="117" y="18"/>
                </a:lnTo>
                <a:lnTo>
                  <a:pt x="123" y="13"/>
                </a:lnTo>
                <a:lnTo>
                  <a:pt x="130" y="10"/>
                </a:lnTo>
                <a:lnTo>
                  <a:pt x="135" y="6"/>
                </a:lnTo>
                <a:lnTo>
                  <a:pt x="142" y="4"/>
                </a:lnTo>
                <a:lnTo>
                  <a:pt x="151" y="1"/>
                </a:lnTo>
                <a:lnTo>
                  <a:pt x="158" y="0"/>
                </a:lnTo>
                <a:lnTo>
                  <a:pt x="166" y="0"/>
                </a:lnTo>
                <a:lnTo>
                  <a:pt x="1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2" name="Google Shape;1092;p37"/>
          <p:cNvSpPr/>
          <p:nvPr/>
        </p:nvSpPr>
        <p:spPr>
          <a:xfrm>
            <a:off x="5505827" y="3899751"/>
            <a:ext cx="206069" cy="266062"/>
          </a:xfrm>
          <a:custGeom>
            <a:rect b="b" l="l" r="r" t="t"/>
            <a:pathLst>
              <a:path extrusionOk="0" h="611" w="473">
                <a:moveTo>
                  <a:pt x="210" y="501"/>
                </a:moveTo>
                <a:lnTo>
                  <a:pt x="212" y="500"/>
                </a:lnTo>
                <a:lnTo>
                  <a:pt x="215" y="498"/>
                </a:lnTo>
                <a:lnTo>
                  <a:pt x="222" y="506"/>
                </a:lnTo>
                <a:lnTo>
                  <a:pt x="228" y="514"/>
                </a:lnTo>
                <a:lnTo>
                  <a:pt x="232" y="522"/>
                </a:lnTo>
                <a:lnTo>
                  <a:pt x="238" y="532"/>
                </a:lnTo>
                <a:lnTo>
                  <a:pt x="243" y="522"/>
                </a:lnTo>
                <a:lnTo>
                  <a:pt x="248" y="514"/>
                </a:lnTo>
                <a:lnTo>
                  <a:pt x="255" y="506"/>
                </a:lnTo>
                <a:lnTo>
                  <a:pt x="261" y="498"/>
                </a:lnTo>
                <a:lnTo>
                  <a:pt x="263" y="500"/>
                </a:lnTo>
                <a:lnTo>
                  <a:pt x="265" y="501"/>
                </a:lnTo>
                <a:lnTo>
                  <a:pt x="262" y="508"/>
                </a:lnTo>
                <a:lnTo>
                  <a:pt x="258" y="515"/>
                </a:lnTo>
                <a:lnTo>
                  <a:pt x="256" y="521"/>
                </a:lnTo>
                <a:lnTo>
                  <a:pt x="255" y="528"/>
                </a:lnTo>
                <a:lnTo>
                  <a:pt x="255" y="534"/>
                </a:lnTo>
                <a:lnTo>
                  <a:pt x="256" y="540"/>
                </a:lnTo>
                <a:lnTo>
                  <a:pt x="258" y="545"/>
                </a:lnTo>
                <a:lnTo>
                  <a:pt x="261" y="549"/>
                </a:lnTo>
                <a:lnTo>
                  <a:pt x="272" y="548"/>
                </a:lnTo>
                <a:lnTo>
                  <a:pt x="283" y="547"/>
                </a:lnTo>
                <a:lnTo>
                  <a:pt x="295" y="546"/>
                </a:lnTo>
                <a:lnTo>
                  <a:pt x="306" y="543"/>
                </a:lnTo>
                <a:lnTo>
                  <a:pt x="349" y="399"/>
                </a:lnTo>
                <a:lnTo>
                  <a:pt x="461" y="424"/>
                </a:lnTo>
                <a:lnTo>
                  <a:pt x="473" y="611"/>
                </a:lnTo>
                <a:lnTo>
                  <a:pt x="410" y="611"/>
                </a:lnTo>
                <a:lnTo>
                  <a:pt x="350" y="611"/>
                </a:lnTo>
                <a:lnTo>
                  <a:pt x="292" y="611"/>
                </a:lnTo>
                <a:lnTo>
                  <a:pt x="237" y="611"/>
                </a:lnTo>
                <a:lnTo>
                  <a:pt x="181" y="611"/>
                </a:lnTo>
                <a:lnTo>
                  <a:pt x="123" y="611"/>
                </a:lnTo>
                <a:lnTo>
                  <a:pt x="63" y="611"/>
                </a:lnTo>
                <a:lnTo>
                  <a:pt x="0" y="611"/>
                </a:lnTo>
                <a:lnTo>
                  <a:pt x="13" y="424"/>
                </a:lnTo>
                <a:lnTo>
                  <a:pt x="124" y="401"/>
                </a:lnTo>
                <a:lnTo>
                  <a:pt x="168" y="543"/>
                </a:lnTo>
                <a:lnTo>
                  <a:pt x="180" y="546"/>
                </a:lnTo>
                <a:lnTo>
                  <a:pt x="191" y="548"/>
                </a:lnTo>
                <a:lnTo>
                  <a:pt x="203" y="549"/>
                </a:lnTo>
                <a:lnTo>
                  <a:pt x="215" y="550"/>
                </a:lnTo>
                <a:lnTo>
                  <a:pt x="217" y="546"/>
                </a:lnTo>
                <a:lnTo>
                  <a:pt x="219" y="540"/>
                </a:lnTo>
                <a:lnTo>
                  <a:pt x="221" y="534"/>
                </a:lnTo>
                <a:lnTo>
                  <a:pt x="221" y="528"/>
                </a:lnTo>
                <a:lnTo>
                  <a:pt x="219" y="521"/>
                </a:lnTo>
                <a:lnTo>
                  <a:pt x="217" y="515"/>
                </a:lnTo>
                <a:lnTo>
                  <a:pt x="214" y="508"/>
                </a:lnTo>
                <a:lnTo>
                  <a:pt x="210" y="501"/>
                </a:lnTo>
                <a:close/>
                <a:moveTo>
                  <a:pt x="356" y="295"/>
                </a:moveTo>
                <a:lnTo>
                  <a:pt x="347" y="310"/>
                </a:lnTo>
                <a:lnTo>
                  <a:pt x="338" y="325"/>
                </a:lnTo>
                <a:lnTo>
                  <a:pt x="326" y="338"/>
                </a:lnTo>
                <a:lnTo>
                  <a:pt x="313" y="351"/>
                </a:lnTo>
                <a:lnTo>
                  <a:pt x="299" y="363"/>
                </a:lnTo>
                <a:lnTo>
                  <a:pt x="282" y="373"/>
                </a:lnTo>
                <a:lnTo>
                  <a:pt x="264" y="381"/>
                </a:lnTo>
                <a:lnTo>
                  <a:pt x="243" y="388"/>
                </a:lnTo>
                <a:lnTo>
                  <a:pt x="239" y="390"/>
                </a:lnTo>
                <a:lnTo>
                  <a:pt x="236" y="388"/>
                </a:lnTo>
                <a:lnTo>
                  <a:pt x="224" y="386"/>
                </a:lnTo>
                <a:lnTo>
                  <a:pt x="214" y="384"/>
                </a:lnTo>
                <a:lnTo>
                  <a:pt x="204" y="379"/>
                </a:lnTo>
                <a:lnTo>
                  <a:pt x="194" y="376"/>
                </a:lnTo>
                <a:lnTo>
                  <a:pt x="185" y="371"/>
                </a:lnTo>
                <a:lnTo>
                  <a:pt x="176" y="366"/>
                </a:lnTo>
                <a:lnTo>
                  <a:pt x="169" y="360"/>
                </a:lnTo>
                <a:lnTo>
                  <a:pt x="161" y="354"/>
                </a:lnTo>
                <a:lnTo>
                  <a:pt x="154" y="349"/>
                </a:lnTo>
                <a:lnTo>
                  <a:pt x="148" y="342"/>
                </a:lnTo>
                <a:lnTo>
                  <a:pt x="141" y="334"/>
                </a:lnTo>
                <a:lnTo>
                  <a:pt x="136" y="327"/>
                </a:lnTo>
                <a:lnTo>
                  <a:pt x="127" y="311"/>
                </a:lnTo>
                <a:lnTo>
                  <a:pt x="119" y="295"/>
                </a:lnTo>
                <a:lnTo>
                  <a:pt x="107" y="295"/>
                </a:lnTo>
                <a:lnTo>
                  <a:pt x="92" y="295"/>
                </a:lnTo>
                <a:lnTo>
                  <a:pt x="77" y="293"/>
                </a:lnTo>
                <a:lnTo>
                  <a:pt x="66" y="293"/>
                </a:lnTo>
                <a:lnTo>
                  <a:pt x="63" y="276"/>
                </a:lnTo>
                <a:lnTo>
                  <a:pt x="61" y="257"/>
                </a:lnTo>
                <a:lnTo>
                  <a:pt x="61" y="238"/>
                </a:lnTo>
                <a:lnTo>
                  <a:pt x="61" y="218"/>
                </a:lnTo>
                <a:lnTo>
                  <a:pt x="61" y="198"/>
                </a:lnTo>
                <a:lnTo>
                  <a:pt x="63" y="180"/>
                </a:lnTo>
                <a:lnTo>
                  <a:pt x="65" y="160"/>
                </a:lnTo>
                <a:lnTo>
                  <a:pt x="68" y="141"/>
                </a:lnTo>
                <a:lnTo>
                  <a:pt x="72" y="123"/>
                </a:lnTo>
                <a:lnTo>
                  <a:pt x="75" y="107"/>
                </a:lnTo>
                <a:lnTo>
                  <a:pt x="80" y="90"/>
                </a:lnTo>
                <a:lnTo>
                  <a:pt x="84" y="76"/>
                </a:lnTo>
                <a:lnTo>
                  <a:pt x="90" y="62"/>
                </a:lnTo>
                <a:lnTo>
                  <a:pt x="96" y="52"/>
                </a:lnTo>
                <a:lnTo>
                  <a:pt x="102" y="42"/>
                </a:lnTo>
                <a:lnTo>
                  <a:pt x="109" y="35"/>
                </a:lnTo>
                <a:lnTo>
                  <a:pt x="121" y="27"/>
                </a:lnTo>
                <a:lnTo>
                  <a:pt x="134" y="20"/>
                </a:lnTo>
                <a:lnTo>
                  <a:pt x="148" y="14"/>
                </a:lnTo>
                <a:lnTo>
                  <a:pt x="163" y="9"/>
                </a:lnTo>
                <a:lnTo>
                  <a:pt x="180" y="6"/>
                </a:lnTo>
                <a:lnTo>
                  <a:pt x="197" y="2"/>
                </a:lnTo>
                <a:lnTo>
                  <a:pt x="215" y="0"/>
                </a:lnTo>
                <a:lnTo>
                  <a:pt x="232" y="0"/>
                </a:lnTo>
                <a:lnTo>
                  <a:pt x="250" y="0"/>
                </a:lnTo>
                <a:lnTo>
                  <a:pt x="268" y="1"/>
                </a:lnTo>
                <a:lnTo>
                  <a:pt x="285" y="3"/>
                </a:lnTo>
                <a:lnTo>
                  <a:pt x="302" y="6"/>
                </a:lnTo>
                <a:lnTo>
                  <a:pt x="318" y="10"/>
                </a:lnTo>
                <a:lnTo>
                  <a:pt x="332" y="15"/>
                </a:lnTo>
                <a:lnTo>
                  <a:pt x="345" y="22"/>
                </a:lnTo>
                <a:lnTo>
                  <a:pt x="357" y="29"/>
                </a:lnTo>
                <a:lnTo>
                  <a:pt x="364" y="36"/>
                </a:lnTo>
                <a:lnTo>
                  <a:pt x="371" y="46"/>
                </a:lnTo>
                <a:lnTo>
                  <a:pt x="378" y="57"/>
                </a:lnTo>
                <a:lnTo>
                  <a:pt x="384" y="70"/>
                </a:lnTo>
                <a:lnTo>
                  <a:pt x="390" y="86"/>
                </a:lnTo>
                <a:lnTo>
                  <a:pt x="396" y="102"/>
                </a:lnTo>
                <a:lnTo>
                  <a:pt x="400" y="121"/>
                </a:lnTo>
                <a:lnTo>
                  <a:pt x="404" y="140"/>
                </a:lnTo>
                <a:lnTo>
                  <a:pt x="407" y="158"/>
                </a:lnTo>
                <a:lnTo>
                  <a:pt x="410" y="178"/>
                </a:lnTo>
                <a:lnTo>
                  <a:pt x="412" y="198"/>
                </a:lnTo>
                <a:lnTo>
                  <a:pt x="413" y="217"/>
                </a:lnTo>
                <a:lnTo>
                  <a:pt x="413" y="237"/>
                </a:lnTo>
                <a:lnTo>
                  <a:pt x="413" y="256"/>
                </a:lnTo>
                <a:lnTo>
                  <a:pt x="412" y="273"/>
                </a:lnTo>
                <a:lnTo>
                  <a:pt x="410" y="289"/>
                </a:lnTo>
                <a:lnTo>
                  <a:pt x="400" y="291"/>
                </a:lnTo>
                <a:lnTo>
                  <a:pt x="384" y="292"/>
                </a:lnTo>
                <a:lnTo>
                  <a:pt x="366" y="293"/>
                </a:lnTo>
                <a:lnTo>
                  <a:pt x="356" y="295"/>
                </a:lnTo>
                <a:lnTo>
                  <a:pt x="356" y="2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3" name="Google Shape;1093;p37"/>
          <p:cNvSpPr/>
          <p:nvPr/>
        </p:nvSpPr>
        <p:spPr>
          <a:xfrm>
            <a:off x="534118" y="773926"/>
            <a:ext cx="221719" cy="263454"/>
          </a:xfrm>
          <a:custGeom>
            <a:rect b="b" l="l" r="r" t="t"/>
            <a:pathLst>
              <a:path extrusionOk="0" h="603" w="511">
                <a:moveTo>
                  <a:pt x="404" y="163"/>
                </a:moveTo>
                <a:lnTo>
                  <a:pt x="404" y="163"/>
                </a:lnTo>
                <a:lnTo>
                  <a:pt x="403" y="147"/>
                </a:lnTo>
                <a:lnTo>
                  <a:pt x="399" y="108"/>
                </a:lnTo>
                <a:lnTo>
                  <a:pt x="396" y="87"/>
                </a:lnTo>
                <a:lnTo>
                  <a:pt x="393" y="68"/>
                </a:lnTo>
                <a:lnTo>
                  <a:pt x="391" y="52"/>
                </a:lnTo>
                <a:lnTo>
                  <a:pt x="388" y="42"/>
                </a:lnTo>
                <a:lnTo>
                  <a:pt x="383" y="36"/>
                </a:lnTo>
                <a:lnTo>
                  <a:pt x="375" y="30"/>
                </a:lnTo>
                <a:lnTo>
                  <a:pt x="363" y="23"/>
                </a:lnTo>
                <a:lnTo>
                  <a:pt x="350" y="17"/>
                </a:lnTo>
                <a:lnTo>
                  <a:pt x="335" y="12"/>
                </a:lnTo>
                <a:lnTo>
                  <a:pt x="320" y="7"/>
                </a:lnTo>
                <a:lnTo>
                  <a:pt x="303" y="3"/>
                </a:lnTo>
                <a:lnTo>
                  <a:pt x="289" y="1"/>
                </a:lnTo>
                <a:lnTo>
                  <a:pt x="271" y="0"/>
                </a:lnTo>
                <a:lnTo>
                  <a:pt x="251" y="0"/>
                </a:lnTo>
                <a:lnTo>
                  <a:pt x="228" y="1"/>
                </a:lnTo>
                <a:lnTo>
                  <a:pt x="205" y="3"/>
                </a:lnTo>
                <a:lnTo>
                  <a:pt x="181" y="7"/>
                </a:lnTo>
                <a:lnTo>
                  <a:pt x="160" y="12"/>
                </a:lnTo>
                <a:lnTo>
                  <a:pt x="151" y="15"/>
                </a:lnTo>
                <a:lnTo>
                  <a:pt x="142" y="19"/>
                </a:lnTo>
                <a:lnTo>
                  <a:pt x="135" y="22"/>
                </a:lnTo>
                <a:lnTo>
                  <a:pt x="129" y="27"/>
                </a:lnTo>
                <a:lnTo>
                  <a:pt x="126" y="30"/>
                </a:lnTo>
                <a:lnTo>
                  <a:pt x="122" y="36"/>
                </a:lnTo>
                <a:lnTo>
                  <a:pt x="120" y="43"/>
                </a:lnTo>
                <a:lnTo>
                  <a:pt x="118" y="52"/>
                </a:lnTo>
                <a:lnTo>
                  <a:pt x="113" y="70"/>
                </a:lnTo>
                <a:lnTo>
                  <a:pt x="111" y="90"/>
                </a:lnTo>
                <a:lnTo>
                  <a:pt x="108" y="131"/>
                </a:lnTo>
                <a:lnTo>
                  <a:pt x="107" y="162"/>
                </a:lnTo>
                <a:lnTo>
                  <a:pt x="105" y="163"/>
                </a:lnTo>
                <a:lnTo>
                  <a:pt x="101" y="165"/>
                </a:lnTo>
                <a:lnTo>
                  <a:pt x="95" y="169"/>
                </a:lnTo>
                <a:lnTo>
                  <a:pt x="95" y="176"/>
                </a:lnTo>
                <a:lnTo>
                  <a:pt x="97" y="190"/>
                </a:lnTo>
                <a:lnTo>
                  <a:pt x="98" y="203"/>
                </a:lnTo>
                <a:lnTo>
                  <a:pt x="100" y="215"/>
                </a:lnTo>
                <a:lnTo>
                  <a:pt x="104" y="225"/>
                </a:lnTo>
                <a:lnTo>
                  <a:pt x="107" y="233"/>
                </a:lnTo>
                <a:lnTo>
                  <a:pt x="112" y="239"/>
                </a:lnTo>
                <a:lnTo>
                  <a:pt x="118" y="245"/>
                </a:lnTo>
                <a:lnTo>
                  <a:pt x="125" y="250"/>
                </a:lnTo>
                <a:lnTo>
                  <a:pt x="129" y="265"/>
                </a:lnTo>
                <a:lnTo>
                  <a:pt x="134" y="280"/>
                </a:lnTo>
                <a:lnTo>
                  <a:pt x="140" y="294"/>
                </a:lnTo>
                <a:lnTo>
                  <a:pt x="147" y="307"/>
                </a:lnTo>
                <a:lnTo>
                  <a:pt x="155" y="321"/>
                </a:lnTo>
                <a:lnTo>
                  <a:pt x="166" y="333"/>
                </a:lnTo>
                <a:lnTo>
                  <a:pt x="172" y="339"/>
                </a:lnTo>
                <a:lnTo>
                  <a:pt x="178" y="344"/>
                </a:lnTo>
                <a:lnTo>
                  <a:pt x="185" y="348"/>
                </a:lnTo>
                <a:lnTo>
                  <a:pt x="193" y="352"/>
                </a:lnTo>
                <a:lnTo>
                  <a:pt x="202" y="356"/>
                </a:lnTo>
                <a:lnTo>
                  <a:pt x="215" y="357"/>
                </a:lnTo>
                <a:lnTo>
                  <a:pt x="232" y="359"/>
                </a:lnTo>
                <a:lnTo>
                  <a:pt x="249" y="359"/>
                </a:lnTo>
                <a:lnTo>
                  <a:pt x="268" y="359"/>
                </a:lnTo>
                <a:lnTo>
                  <a:pt x="286" y="358"/>
                </a:lnTo>
                <a:lnTo>
                  <a:pt x="300" y="357"/>
                </a:lnTo>
                <a:lnTo>
                  <a:pt x="310" y="354"/>
                </a:lnTo>
                <a:lnTo>
                  <a:pt x="318" y="351"/>
                </a:lnTo>
                <a:lnTo>
                  <a:pt x="325" y="346"/>
                </a:lnTo>
                <a:lnTo>
                  <a:pt x="332" y="341"/>
                </a:lnTo>
                <a:lnTo>
                  <a:pt x="340" y="337"/>
                </a:lnTo>
                <a:lnTo>
                  <a:pt x="345" y="331"/>
                </a:lnTo>
                <a:lnTo>
                  <a:pt x="351" y="324"/>
                </a:lnTo>
                <a:lnTo>
                  <a:pt x="356" y="318"/>
                </a:lnTo>
                <a:lnTo>
                  <a:pt x="361" y="310"/>
                </a:lnTo>
                <a:lnTo>
                  <a:pt x="368" y="297"/>
                </a:lnTo>
                <a:lnTo>
                  <a:pt x="375" y="282"/>
                </a:lnTo>
                <a:lnTo>
                  <a:pt x="379" y="266"/>
                </a:lnTo>
                <a:lnTo>
                  <a:pt x="385" y="250"/>
                </a:lnTo>
                <a:lnTo>
                  <a:pt x="391" y="245"/>
                </a:lnTo>
                <a:lnTo>
                  <a:pt x="397" y="239"/>
                </a:lnTo>
                <a:lnTo>
                  <a:pt x="402" y="232"/>
                </a:lnTo>
                <a:lnTo>
                  <a:pt x="405" y="224"/>
                </a:lnTo>
                <a:lnTo>
                  <a:pt x="409" y="213"/>
                </a:lnTo>
                <a:lnTo>
                  <a:pt x="411" y="203"/>
                </a:lnTo>
                <a:lnTo>
                  <a:pt x="412" y="190"/>
                </a:lnTo>
                <a:lnTo>
                  <a:pt x="412" y="176"/>
                </a:lnTo>
                <a:lnTo>
                  <a:pt x="412" y="169"/>
                </a:lnTo>
                <a:lnTo>
                  <a:pt x="408" y="165"/>
                </a:lnTo>
                <a:lnTo>
                  <a:pt x="405" y="164"/>
                </a:lnTo>
                <a:lnTo>
                  <a:pt x="404" y="163"/>
                </a:lnTo>
                <a:close/>
                <a:moveTo>
                  <a:pt x="73" y="388"/>
                </a:moveTo>
                <a:lnTo>
                  <a:pt x="113" y="388"/>
                </a:lnTo>
                <a:lnTo>
                  <a:pt x="95" y="414"/>
                </a:lnTo>
                <a:lnTo>
                  <a:pt x="93" y="418"/>
                </a:lnTo>
                <a:lnTo>
                  <a:pt x="95" y="420"/>
                </a:lnTo>
                <a:lnTo>
                  <a:pt x="116" y="465"/>
                </a:lnTo>
                <a:lnTo>
                  <a:pt x="118" y="468"/>
                </a:lnTo>
                <a:lnTo>
                  <a:pt x="121" y="467"/>
                </a:lnTo>
                <a:lnTo>
                  <a:pt x="139" y="466"/>
                </a:lnTo>
                <a:lnTo>
                  <a:pt x="127" y="479"/>
                </a:lnTo>
                <a:lnTo>
                  <a:pt x="124" y="482"/>
                </a:lnTo>
                <a:lnTo>
                  <a:pt x="128" y="486"/>
                </a:lnTo>
                <a:lnTo>
                  <a:pt x="229" y="575"/>
                </a:lnTo>
                <a:lnTo>
                  <a:pt x="139" y="481"/>
                </a:lnTo>
                <a:lnTo>
                  <a:pt x="155" y="462"/>
                </a:lnTo>
                <a:lnTo>
                  <a:pt x="163" y="452"/>
                </a:lnTo>
                <a:lnTo>
                  <a:pt x="151" y="453"/>
                </a:lnTo>
                <a:lnTo>
                  <a:pt x="124" y="456"/>
                </a:lnTo>
                <a:lnTo>
                  <a:pt x="106" y="418"/>
                </a:lnTo>
                <a:lnTo>
                  <a:pt x="126" y="388"/>
                </a:lnTo>
                <a:lnTo>
                  <a:pt x="155" y="388"/>
                </a:lnTo>
                <a:lnTo>
                  <a:pt x="264" y="569"/>
                </a:lnTo>
                <a:lnTo>
                  <a:pt x="349" y="388"/>
                </a:lnTo>
                <a:lnTo>
                  <a:pt x="382" y="387"/>
                </a:lnTo>
                <a:lnTo>
                  <a:pt x="403" y="418"/>
                </a:lnTo>
                <a:lnTo>
                  <a:pt x="384" y="456"/>
                </a:lnTo>
                <a:lnTo>
                  <a:pt x="358" y="453"/>
                </a:lnTo>
                <a:lnTo>
                  <a:pt x="345" y="452"/>
                </a:lnTo>
                <a:lnTo>
                  <a:pt x="354" y="462"/>
                </a:lnTo>
                <a:lnTo>
                  <a:pt x="369" y="481"/>
                </a:lnTo>
                <a:lnTo>
                  <a:pt x="301" y="575"/>
                </a:lnTo>
                <a:lnTo>
                  <a:pt x="381" y="486"/>
                </a:lnTo>
                <a:lnTo>
                  <a:pt x="384" y="482"/>
                </a:lnTo>
                <a:lnTo>
                  <a:pt x="381" y="479"/>
                </a:lnTo>
                <a:lnTo>
                  <a:pt x="370" y="466"/>
                </a:lnTo>
                <a:lnTo>
                  <a:pt x="388" y="467"/>
                </a:lnTo>
                <a:lnTo>
                  <a:pt x="391" y="468"/>
                </a:lnTo>
                <a:lnTo>
                  <a:pt x="392" y="465"/>
                </a:lnTo>
                <a:lnTo>
                  <a:pt x="413" y="420"/>
                </a:lnTo>
                <a:lnTo>
                  <a:pt x="415" y="418"/>
                </a:lnTo>
                <a:lnTo>
                  <a:pt x="413" y="414"/>
                </a:lnTo>
                <a:lnTo>
                  <a:pt x="395" y="386"/>
                </a:lnTo>
                <a:lnTo>
                  <a:pt x="440" y="385"/>
                </a:lnTo>
                <a:lnTo>
                  <a:pt x="449" y="394"/>
                </a:lnTo>
                <a:lnTo>
                  <a:pt x="457" y="405"/>
                </a:lnTo>
                <a:lnTo>
                  <a:pt x="465" y="415"/>
                </a:lnTo>
                <a:lnTo>
                  <a:pt x="472" y="428"/>
                </a:lnTo>
                <a:lnTo>
                  <a:pt x="479" y="441"/>
                </a:lnTo>
                <a:lnTo>
                  <a:pt x="485" y="455"/>
                </a:lnTo>
                <a:lnTo>
                  <a:pt x="491" y="471"/>
                </a:lnTo>
                <a:lnTo>
                  <a:pt x="496" y="485"/>
                </a:lnTo>
                <a:lnTo>
                  <a:pt x="500" y="500"/>
                </a:lnTo>
                <a:lnTo>
                  <a:pt x="504" y="516"/>
                </a:lnTo>
                <a:lnTo>
                  <a:pt x="506" y="532"/>
                </a:lnTo>
                <a:lnTo>
                  <a:pt x="509" y="547"/>
                </a:lnTo>
                <a:lnTo>
                  <a:pt x="511" y="562"/>
                </a:lnTo>
                <a:lnTo>
                  <a:pt x="511" y="576"/>
                </a:lnTo>
                <a:lnTo>
                  <a:pt x="511" y="590"/>
                </a:lnTo>
                <a:lnTo>
                  <a:pt x="510" y="603"/>
                </a:lnTo>
                <a:lnTo>
                  <a:pt x="446" y="603"/>
                </a:lnTo>
                <a:lnTo>
                  <a:pt x="383" y="603"/>
                </a:lnTo>
                <a:lnTo>
                  <a:pt x="320" y="603"/>
                </a:lnTo>
                <a:lnTo>
                  <a:pt x="255" y="603"/>
                </a:lnTo>
                <a:lnTo>
                  <a:pt x="192" y="603"/>
                </a:lnTo>
                <a:lnTo>
                  <a:pt x="128" y="603"/>
                </a:lnTo>
                <a:lnTo>
                  <a:pt x="65" y="603"/>
                </a:lnTo>
                <a:lnTo>
                  <a:pt x="0" y="603"/>
                </a:lnTo>
                <a:lnTo>
                  <a:pt x="1" y="579"/>
                </a:lnTo>
                <a:lnTo>
                  <a:pt x="4" y="552"/>
                </a:lnTo>
                <a:lnTo>
                  <a:pt x="9" y="522"/>
                </a:lnTo>
                <a:lnTo>
                  <a:pt x="14" y="493"/>
                </a:lnTo>
                <a:lnTo>
                  <a:pt x="19" y="478"/>
                </a:lnTo>
                <a:lnTo>
                  <a:pt x="24" y="464"/>
                </a:lnTo>
                <a:lnTo>
                  <a:pt x="30" y="449"/>
                </a:lnTo>
                <a:lnTo>
                  <a:pt x="37" y="435"/>
                </a:lnTo>
                <a:lnTo>
                  <a:pt x="44" y="422"/>
                </a:lnTo>
                <a:lnTo>
                  <a:pt x="53" y="410"/>
                </a:lnTo>
                <a:lnTo>
                  <a:pt x="62" y="398"/>
                </a:lnTo>
                <a:lnTo>
                  <a:pt x="73" y="388"/>
                </a:lnTo>
                <a:lnTo>
                  <a:pt x="73" y="388"/>
                </a:lnTo>
                <a:close/>
                <a:moveTo>
                  <a:pt x="167" y="90"/>
                </a:moveTo>
                <a:lnTo>
                  <a:pt x="169" y="89"/>
                </a:lnTo>
                <a:lnTo>
                  <a:pt x="175" y="88"/>
                </a:lnTo>
                <a:lnTo>
                  <a:pt x="183" y="88"/>
                </a:lnTo>
                <a:lnTo>
                  <a:pt x="195" y="87"/>
                </a:lnTo>
                <a:lnTo>
                  <a:pt x="222" y="87"/>
                </a:lnTo>
                <a:lnTo>
                  <a:pt x="254" y="87"/>
                </a:lnTo>
                <a:lnTo>
                  <a:pt x="313" y="88"/>
                </a:lnTo>
                <a:lnTo>
                  <a:pt x="338" y="89"/>
                </a:lnTo>
                <a:lnTo>
                  <a:pt x="361" y="183"/>
                </a:lnTo>
                <a:lnTo>
                  <a:pt x="367" y="182"/>
                </a:lnTo>
                <a:lnTo>
                  <a:pt x="374" y="182"/>
                </a:lnTo>
                <a:lnTo>
                  <a:pt x="381" y="182"/>
                </a:lnTo>
                <a:lnTo>
                  <a:pt x="386" y="183"/>
                </a:lnTo>
                <a:lnTo>
                  <a:pt x="386" y="192"/>
                </a:lnTo>
                <a:lnTo>
                  <a:pt x="385" y="201"/>
                </a:lnTo>
                <a:lnTo>
                  <a:pt x="384" y="208"/>
                </a:lnTo>
                <a:lnTo>
                  <a:pt x="382" y="215"/>
                </a:lnTo>
                <a:lnTo>
                  <a:pt x="379" y="219"/>
                </a:lnTo>
                <a:lnTo>
                  <a:pt x="377" y="223"/>
                </a:lnTo>
                <a:lnTo>
                  <a:pt x="374" y="226"/>
                </a:lnTo>
                <a:lnTo>
                  <a:pt x="370" y="228"/>
                </a:lnTo>
                <a:lnTo>
                  <a:pt x="363" y="230"/>
                </a:lnTo>
                <a:lnTo>
                  <a:pt x="362" y="237"/>
                </a:lnTo>
                <a:lnTo>
                  <a:pt x="357" y="253"/>
                </a:lnTo>
                <a:lnTo>
                  <a:pt x="351" y="270"/>
                </a:lnTo>
                <a:lnTo>
                  <a:pt x="345" y="284"/>
                </a:lnTo>
                <a:lnTo>
                  <a:pt x="338" y="297"/>
                </a:lnTo>
                <a:lnTo>
                  <a:pt x="331" y="307"/>
                </a:lnTo>
                <a:lnTo>
                  <a:pt x="323" y="317"/>
                </a:lnTo>
                <a:lnTo>
                  <a:pt x="318" y="320"/>
                </a:lnTo>
                <a:lnTo>
                  <a:pt x="313" y="324"/>
                </a:lnTo>
                <a:lnTo>
                  <a:pt x="307" y="327"/>
                </a:lnTo>
                <a:lnTo>
                  <a:pt x="301" y="330"/>
                </a:lnTo>
                <a:lnTo>
                  <a:pt x="294" y="332"/>
                </a:lnTo>
                <a:lnTo>
                  <a:pt x="281" y="333"/>
                </a:lnTo>
                <a:lnTo>
                  <a:pt x="267" y="333"/>
                </a:lnTo>
                <a:lnTo>
                  <a:pt x="250" y="333"/>
                </a:lnTo>
                <a:lnTo>
                  <a:pt x="235" y="333"/>
                </a:lnTo>
                <a:lnTo>
                  <a:pt x="221" y="332"/>
                </a:lnTo>
                <a:lnTo>
                  <a:pt x="210" y="331"/>
                </a:lnTo>
                <a:lnTo>
                  <a:pt x="203" y="329"/>
                </a:lnTo>
                <a:lnTo>
                  <a:pt x="193" y="323"/>
                </a:lnTo>
                <a:lnTo>
                  <a:pt x="183" y="314"/>
                </a:lnTo>
                <a:lnTo>
                  <a:pt x="176" y="305"/>
                </a:lnTo>
                <a:lnTo>
                  <a:pt x="169" y="294"/>
                </a:lnTo>
                <a:lnTo>
                  <a:pt x="163" y="282"/>
                </a:lnTo>
                <a:lnTo>
                  <a:pt x="158" y="267"/>
                </a:lnTo>
                <a:lnTo>
                  <a:pt x="153" y="253"/>
                </a:lnTo>
                <a:lnTo>
                  <a:pt x="148" y="237"/>
                </a:lnTo>
                <a:lnTo>
                  <a:pt x="146" y="230"/>
                </a:lnTo>
                <a:lnTo>
                  <a:pt x="139" y="229"/>
                </a:lnTo>
                <a:lnTo>
                  <a:pt x="135" y="226"/>
                </a:lnTo>
                <a:lnTo>
                  <a:pt x="132" y="224"/>
                </a:lnTo>
                <a:lnTo>
                  <a:pt x="129" y="219"/>
                </a:lnTo>
                <a:lnTo>
                  <a:pt x="127" y="215"/>
                </a:lnTo>
                <a:lnTo>
                  <a:pt x="125" y="209"/>
                </a:lnTo>
                <a:lnTo>
                  <a:pt x="124" y="201"/>
                </a:lnTo>
                <a:lnTo>
                  <a:pt x="122" y="192"/>
                </a:lnTo>
                <a:lnTo>
                  <a:pt x="121" y="183"/>
                </a:lnTo>
                <a:lnTo>
                  <a:pt x="128" y="182"/>
                </a:lnTo>
                <a:lnTo>
                  <a:pt x="135" y="182"/>
                </a:lnTo>
                <a:lnTo>
                  <a:pt x="142" y="183"/>
                </a:lnTo>
                <a:lnTo>
                  <a:pt x="149" y="184"/>
                </a:lnTo>
                <a:lnTo>
                  <a:pt x="153" y="162"/>
                </a:lnTo>
                <a:lnTo>
                  <a:pt x="156" y="136"/>
                </a:lnTo>
                <a:lnTo>
                  <a:pt x="161" y="110"/>
                </a:lnTo>
                <a:lnTo>
                  <a:pt x="167" y="90"/>
                </a:lnTo>
                <a:lnTo>
                  <a:pt x="167" y="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4" name="Google Shape;1094;p37"/>
          <p:cNvSpPr/>
          <p:nvPr/>
        </p:nvSpPr>
        <p:spPr>
          <a:xfrm>
            <a:off x="5096300" y="3573717"/>
            <a:ext cx="190418" cy="229544"/>
          </a:xfrm>
          <a:custGeom>
            <a:rect b="b" l="l" r="r" t="t"/>
            <a:pathLst>
              <a:path extrusionOk="0" h="531" w="439">
                <a:moveTo>
                  <a:pt x="0" y="274"/>
                </a:moveTo>
                <a:lnTo>
                  <a:pt x="41" y="274"/>
                </a:lnTo>
                <a:lnTo>
                  <a:pt x="31" y="254"/>
                </a:lnTo>
                <a:lnTo>
                  <a:pt x="25" y="235"/>
                </a:lnTo>
                <a:lnTo>
                  <a:pt x="21" y="215"/>
                </a:lnTo>
                <a:lnTo>
                  <a:pt x="17" y="195"/>
                </a:lnTo>
                <a:lnTo>
                  <a:pt x="16" y="182"/>
                </a:lnTo>
                <a:lnTo>
                  <a:pt x="16" y="169"/>
                </a:lnTo>
                <a:lnTo>
                  <a:pt x="17" y="157"/>
                </a:lnTo>
                <a:lnTo>
                  <a:pt x="20" y="144"/>
                </a:lnTo>
                <a:lnTo>
                  <a:pt x="23" y="131"/>
                </a:lnTo>
                <a:lnTo>
                  <a:pt x="27" y="119"/>
                </a:lnTo>
                <a:lnTo>
                  <a:pt x="31" y="106"/>
                </a:lnTo>
                <a:lnTo>
                  <a:pt x="38" y="94"/>
                </a:lnTo>
                <a:lnTo>
                  <a:pt x="45" y="83"/>
                </a:lnTo>
                <a:lnTo>
                  <a:pt x="55" y="72"/>
                </a:lnTo>
                <a:lnTo>
                  <a:pt x="64" y="60"/>
                </a:lnTo>
                <a:lnTo>
                  <a:pt x="76" y="51"/>
                </a:lnTo>
                <a:lnTo>
                  <a:pt x="89" y="42"/>
                </a:lnTo>
                <a:lnTo>
                  <a:pt x="103" y="33"/>
                </a:lnTo>
                <a:lnTo>
                  <a:pt x="118" y="25"/>
                </a:lnTo>
                <a:lnTo>
                  <a:pt x="135" y="18"/>
                </a:lnTo>
                <a:lnTo>
                  <a:pt x="155" y="12"/>
                </a:lnTo>
                <a:lnTo>
                  <a:pt x="175" y="7"/>
                </a:lnTo>
                <a:lnTo>
                  <a:pt x="197" y="4"/>
                </a:lnTo>
                <a:lnTo>
                  <a:pt x="220" y="2"/>
                </a:lnTo>
                <a:lnTo>
                  <a:pt x="237" y="0"/>
                </a:lnTo>
                <a:lnTo>
                  <a:pt x="253" y="2"/>
                </a:lnTo>
                <a:lnTo>
                  <a:pt x="270" y="3"/>
                </a:lnTo>
                <a:lnTo>
                  <a:pt x="286" y="5"/>
                </a:lnTo>
                <a:lnTo>
                  <a:pt x="302" y="9"/>
                </a:lnTo>
                <a:lnTo>
                  <a:pt x="318" y="13"/>
                </a:lnTo>
                <a:lnTo>
                  <a:pt x="333" y="19"/>
                </a:lnTo>
                <a:lnTo>
                  <a:pt x="347" y="26"/>
                </a:lnTo>
                <a:lnTo>
                  <a:pt x="361" y="33"/>
                </a:lnTo>
                <a:lnTo>
                  <a:pt x="374" y="42"/>
                </a:lnTo>
                <a:lnTo>
                  <a:pt x="386" y="50"/>
                </a:lnTo>
                <a:lnTo>
                  <a:pt x="396" y="59"/>
                </a:lnTo>
                <a:lnTo>
                  <a:pt x="407" y="70"/>
                </a:lnTo>
                <a:lnTo>
                  <a:pt x="416" y="81"/>
                </a:lnTo>
                <a:lnTo>
                  <a:pt x="425" y="93"/>
                </a:lnTo>
                <a:lnTo>
                  <a:pt x="432" y="106"/>
                </a:lnTo>
                <a:lnTo>
                  <a:pt x="335" y="138"/>
                </a:lnTo>
                <a:lnTo>
                  <a:pt x="332" y="132"/>
                </a:lnTo>
                <a:lnTo>
                  <a:pt x="327" y="126"/>
                </a:lnTo>
                <a:lnTo>
                  <a:pt x="322" y="120"/>
                </a:lnTo>
                <a:lnTo>
                  <a:pt x="318" y="114"/>
                </a:lnTo>
                <a:lnTo>
                  <a:pt x="306" y="106"/>
                </a:lnTo>
                <a:lnTo>
                  <a:pt x="293" y="98"/>
                </a:lnTo>
                <a:lnTo>
                  <a:pt x="279" y="92"/>
                </a:lnTo>
                <a:lnTo>
                  <a:pt x="263" y="87"/>
                </a:lnTo>
                <a:lnTo>
                  <a:pt x="246" y="86"/>
                </a:lnTo>
                <a:lnTo>
                  <a:pt x="228" y="86"/>
                </a:lnTo>
                <a:lnTo>
                  <a:pt x="214" y="87"/>
                </a:lnTo>
                <a:lnTo>
                  <a:pt x="200" y="90"/>
                </a:lnTo>
                <a:lnTo>
                  <a:pt x="189" y="92"/>
                </a:lnTo>
                <a:lnTo>
                  <a:pt x="177" y="96"/>
                </a:lnTo>
                <a:lnTo>
                  <a:pt x="170" y="99"/>
                </a:lnTo>
                <a:lnTo>
                  <a:pt x="163" y="103"/>
                </a:lnTo>
                <a:lnTo>
                  <a:pt x="156" y="106"/>
                </a:lnTo>
                <a:lnTo>
                  <a:pt x="150" y="111"/>
                </a:lnTo>
                <a:lnTo>
                  <a:pt x="145" y="115"/>
                </a:lnTo>
                <a:lnTo>
                  <a:pt x="140" y="120"/>
                </a:lnTo>
                <a:lnTo>
                  <a:pt x="136" y="125"/>
                </a:lnTo>
                <a:lnTo>
                  <a:pt x="132" y="131"/>
                </a:lnTo>
                <a:lnTo>
                  <a:pt x="129" y="137"/>
                </a:lnTo>
                <a:lnTo>
                  <a:pt x="126" y="144"/>
                </a:lnTo>
                <a:lnTo>
                  <a:pt x="124" y="151"/>
                </a:lnTo>
                <a:lnTo>
                  <a:pt x="123" y="158"/>
                </a:lnTo>
                <a:lnTo>
                  <a:pt x="122" y="173"/>
                </a:lnTo>
                <a:lnTo>
                  <a:pt x="122" y="189"/>
                </a:lnTo>
                <a:lnTo>
                  <a:pt x="124" y="205"/>
                </a:lnTo>
                <a:lnTo>
                  <a:pt x="129" y="221"/>
                </a:lnTo>
                <a:lnTo>
                  <a:pt x="135" y="236"/>
                </a:lnTo>
                <a:lnTo>
                  <a:pt x="142" y="252"/>
                </a:lnTo>
                <a:lnTo>
                  <a:pt x="148" y="262"/>
                </a:lnTo>
                <a:lnTo>
                  <a:pt x="153" y="274"/>
                </a:lnTo>
                <a:lnTo>
                  <a:pt x="300" y="274"/>
                </a:lnTo>
                <a:lnTo>
                  <a:pt x="300" y="320"/>
                </a:lnTo>
                <a:lnTo>
                  <a:pt x="173" y="320"/>
                </a:lnTo>
                <a:lnTo>
                  <a:pt x="177" y="336"/>
                </a:lnTo>
                <a:lnTo>
                  <a:pt x="180" y="353"/>
                </a:lnTo>
                <a:lnTo>
                  <a:pt x="183" y="369"/>
                </a:lnTo>
                <a:lnTo>
                  <a:pt x="183" y="385"/>
                </a:lnTo>
                <a:lnTo>
                  <a:pt x="182" y="394"/>
                </a:lnTo>
                <a:lnTo>
                  <a:pt x="180" y="402"/>
                </a:lnTo>
                <a:lnTo>
                  <a:pt x="183" y="403"/>
                </a:lnTo>
                <a:lnTo>
                  <a:pt x="186" y="403"/>
                </a:lnTo>
                <a:lnTo>
                  <a:pt x="204" y="405"/>
                </a:lnTo>
                <a:lnTo>
                  <a:pt x="219" y="409"/>
                </a:lnTo>
                <a:lnTo>
                  <a:pt x="234" y="412"/>
                </a:lnTo>
                <a:lnTo>
                  <a:pt x="248" y="416"/>
                </a:lnTo>
                <a:lnTo>
                  <a:pt x="273" y="424"/>
                </a:lnTo>
                <a:lnTo>
                  <a:pt x="295" y="432"/>
                </a:lnTo>
                <a:lnTo>
                  <a:pt x="304" y="436"/>
                </a:lnTo>
                <a:lnTo>
                  <a:pt x="312" y="439"/>
                </a:lnTo>
                <a:lnTo>
                  <a:pt x="320" y="441"/>
                </a:lnTo>
                <a:lnTo>
                  <a:pt x="327" y="441"/>
                </a:lnTo>
                <a:lnTo>
                  <a:pt x="335" y="439"/>
                </a:lnTo>
                <a:lnTo>
                  <a:pt x="345" y="437"/>
                </a:lnTo>
                <a:lnTo>
                  <a:pt x="354" y="431"/>
                </a:lnTo>
                <a:lnTo>
                  <a:pt x="365" y="424"/>
                </a:lnTo>
                <a:lnTo>
                  <a:pt x="439" y="484"/>
                </a:lnTo>
                <a:lnTo>
                  <a:pt x="423" y="496"/>
                </a:lnTo>
                <a:lnTo>
                  <a:pt x="409" y="505"/>
                </a:lnTo>
                <a:lnTo>
                  <a:pt x="395" y="513"/>
                </a:lnTo>
                <a:lnTo>
                  <a:pt x="382" y="519"/>
                </a:lnTo>
                <a:lnTo>
                  <a:pt x="371" y="524"/>
                </a:lnTo>
                <a:lnTo>
                  <a:pt x="359" y="527"/>
                </a:lnTo>
                <a:lnTo>
                  <a:pt x="348" y="530"/>
                </a:lnTo>
                <a:lnTo>
                  <a:pt x="338" y="531"/>
                </a:lnTo>
                <a:lnTo>
                  <a:pt x="326" y="531"/>
                </a:lnTo>
                <a:lnTo>
                  <a:pt x="315" y="530"/>
                </a:lnTo>
                <a:lnTo>
                  <a:pt x="306" y="527"/>
                </a:lnTo>
                <a:lnTo>
                  <a:pt x="294" y="525"/>
                </a:lnTo>
                <a:lnTo>
                  <a:pt x="273" y="518"/>
                </a:lnTo>
                <a:lnTo>
                  <a:pt x="250" y="509"/>
                </a:lnTo>
                <a:lnTo>
                  <a:pt x="233" y="503"/>
                </a:lnTo>
                <a:lnTo>
                  <a:pt x="214" y="496"/>
                </a:lnTo>
                <a:lnTo>
                  <a:pt x="192" y="491"/>
                </a:lnTo>
                <a:lnTo>
                  <a:pt x="169" y="486"/>
                </a:lnTo>
                <a:lnTo>
                  <a:pt x="163" y="486"/>
                </a:lnTo>
                <a:lnTo>
                  <a:pt x="156" y="486"/>
                </a:lnTo>
                <a:lnTo>
                  <a:pt x="150" y="489"/>
                </a:lnTo>
                <a:lnTo>
                  <a:pt x="143" y="490"/>
                </a:lnTo>
                <a:lnTo>
                  <a:pt x="129" y="497"/>
                </a:lnTo>
                <a:lnTo>
                  <a:pt x="116" y="504"/>
                </a:lnTo>
                <a:lnTo>
                  <a:pt x="101" y="515"/>
                </a:lnTo>
                <a:lnTo>
                  <a:pt x="83" y="525"/>
                </a:lnTo>
                <a:lnTo>
                  <a:pt x="16" y="461"/>
                </a:lnTo>
                <a:lnTo>
                  <a:pt x="23" y="455"/>
                </a:lnTo>
                <a:lnTo>
                  <a:pt x="43" y="442"/>
                </a:lnTo>
                <a:lnTo>
                  <a:pt x="51" y="435"/>
                </a:lnTo>
                <a:lnTo>
                  <a:pt x="58" y="428"/>
                </a:lnTo>
                <a:lnTo>
                  <a:pt x="64" y="421"/>
                </a:lnTo>
                <a:lnTo>
                  <a:pt x="69" y="412"/>
                </a:lnTo>
                <a:lnTo>
                  <a:pt x="72" y="405"/>
                </a:lnTo>
                <a:lnTo>
                  <a:pt x="76" y="397"/>
                </a:lnTo>
                <a:lnTo>
                  <a:pt x="77" y="390"/>
                </a:lnTo>
                <a:lnTo>
                  <a:pt x="78" y="382"/>
                </a:lnTo>
                <a:lnTo>
                  <a:pt x="77" y="367"/>
                </a:lnTo>
                <a:lnTo>
                  <a:pt x="75" y="351"/>
                </a:lnTo>
                <a:lnTo>
                  <a:pt x="70" y="336"/>
                </a:lnTo>
                <a:lnTo>
                  <a:pt x="63" y="320"/>
                </a:lnTo>
                <a:lnTo>
                  <a:pt x="0" y="320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5" name="Google Shape;1095;p37"/>
          <p:cNvSpPr/>
          <p:nvPr/>
        </p:nvSpPr>
        <p:spPr>
          <a:xfrm>
            <a:off x="5091083" y="3946703"/>
            <a:ext cx="200851" cy="219110"/>
          </a:xfrm>
          <a:custGeom>
            <a:rect b="b" l="l" r="r" t="t"/>
            <a:pathLst>
              <a:path extrusionOk="0" h="499" w="463">
                <a:moveTo>
                  <a:pt x="36" y="318"/>
                </a:moveTo>
                <a:lnTo>
                  <a:pt x="178" y="318"/>
                </a:lnTo>
                <a:lnTo>
                  <a:pt x="178" y="276"/>
                </a:lnTo>
                <a:lnTo>
                  <a:pt x="36" y="276"/>
                </a:lnTo>
                <a:lnTo>
                  <a:pt x="36" y="228"/>
                </a:lnTo>
                <a:lnTo>
                  <a:pt x="150" y="228"/>
                </a:lnTo>
                <a:lnTo>
                  <a:pt x="0" y="0"/>
                </a:lnTo>
                <a:lnTo>
                  <a:pt x="111" y="0"/>
                </a:lnTo>
                <a:lnTo>
                  <a:pt x="232" y="183"/>
                </a:lnTo>
                <a:lnTo>
                  <a:pt x="352" y="0"/>
                </a:lnTo>
                <a:lnTo>
                  <a:pt x="463" y="0"/>
                </a:lnTo>
                <a:lnTo>
                  <a:pt x="315" y="228"/>
                </a:lnTo>
                <a:lnTo>
                  <a:pt x="452" y="228"/>
                </a:lnTo>
                <a:lnTo>
                  <a:pt x="452" y="276"/>
                </a:lnTo>
                <a:lnTo>
                  <a:pt x="290" y="276"/>
                </a:lnTo>
                <a:lnTo>
                  <a:pt x="290" y="318"/>
                </a:lnTo>
                <a:lnTo>
                  <a:pt x="452" y="318"/>
                </a:lnTo>
                <a:lnTo>
                  <a:pt x="452" y="366"/>
                </a:lnTo>
                <a:lnTo>
                  <a:pt x="290" y="366"/>
                </a:lnTo>
                <a:lnTo>
                  <a:pt x="290" y="499"/>
                </a:lnTo>
                <a:lnTo>
                  <a:pt x="178" y="499"/>
                </a:lnTo>
                <a:lnTo>
                  <a:pt x="178" y="366"/>
                </a:lnTo>
                <a:lnTo>
                  <a:pt x="36" y="366"/>
                </a:lnTo>
                <a:lnTo>
                  <a:pt x="36" y="3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6" name="Google Shape;1096;p37"/>
          <p:cNvSpPr/>
          <p:nvPr/>
        </p:nvSpPr>
        <p:spPr>
          <a:xfrm>
            <a:off x="3390372" y="1587764"/>
            <a:ext cx="292146" cy="263454"/>
          </a:xfrm>
          <a:custGeom>
            <a:rect b="b" l="l" r="r" t="t"/>
            <a:pathLst>
              <a:path extrusionOk="0" h="609" w="673">
                <a:moveTo>
                  <a:pt x="142" y="284"/>
                </a:moveTo>
                <a:lnTo>
                  <a:pt x="26" y="318"/>
                </a:lnTo>
                <a:lnTo>
                  <a:pt x="30" y="334"/>
                </a:lnTo>
                <a:lnTo>
                  <a:pt x="34" y="349"/>
                </a:lnTo>
                <a:lnTo>
                  <a:pt x="40" y="364"/>
                </a:lnTo>
                <a:lnTo>
                  <a:pt x="47" y="378"/>
                </a:lnTo>
                <a:lnTo>
                  <a:pt x="54" y="393"/>
                </a:lnTo>
                <a:lnTo>
                  <a:pt x="62" y="406"/>
                </a:lnTo>
                <a:lnTo>
                  <a:pt x="72" y="419"/>
                </a:lnTo>
                <a:lnTo>
                  <a:pt x="82" y="432"/>
                </a:lnTo>
                <a:lnTo>
                  <a:pt x="177" y="358"/>
                </a:lnTo>
                <a:lnTo>
                  <a:pt x="170" y="350"/>
                </a:lnTo>
                <a:lnTo>
                  <a:pt x="165" y="342"/>
                </a:lnTo>
                <a:lnTo>
                  <a:pt x="159" y="334"/>
                </a:lnTo>
                <a:lnTo>
                  <a:pt x="154" y="324"/>
                </a:lnTo>
                <a:lnTo>
                  <a:pt x="150" y="316"/>
                </a:lnTo>
                <a:lnTo>
                  <a:pt x="147" y="305"/>
                </a:lnTo>
                <a:lnTo>
                  <a:pt x="145" y="296"/>
                </a:lnTo>
                <a:lnTo>
                  <a:pt x="143" y="287"/>
                </a:lnTo>
                <a:lnTo>
                  <a:pt x="142" y="284"/>
                </a:lnTo>
                <a:close/>
                <a:moveTo>
                  <a:pt x="243" y="149"/>
                </a:moveTo>
                <a:lnTo>
                  <a:pt x="199" y="37"/>
                </a:lnTo>
                <a:lnTo>
                  <a:pt x="179" y="44"/>
                </a:lnTo>
                <a:lnTo>
                  <a:pt x="159" y="52"/>
                </a:lnTo>
                <a:lnTo>
                  <a:pt x="140" y="62"/>
                </a:lnTo>
                <a:lnTo>
                  <a:pt x="122" y="74"/>
                </a:lnTo>
                <a:lnTo>
                  <a:pt x="199" y="167"/>
                </a:lnTo>
                <a:lnTo>
                  <a:pt x="209" y="161"/>
                </a:lnTo>
                <a:lnTo>
                  <a:pt x="220" y="156"/>
                </a:lnTo>
                <a:lnTo>
                  <a:pt x="231" y="152"/>
                </a:lnTo>
                <a:lnTo>
                  <a:pt x="243" y="149"/>
                </a:lnTo>
                <a:lnTo>
                  <a:pt x="243" y="149"/>
                </a:lnTo>
                <a:close/>
                <a:moveTo>
                  <a:pt x="182" y="363"/>
                </a:moveTo>
                <a:lnTo>
                  <a:pt x="96" y="447"/>
                </a:lnTo>
                <a:lnTo>
                  <a:pt x="106" y="456"/>
                </a:lnTo>
                <a:lnTo>
                  <a:pt x="116" y="464"/>
                </a:lnTo>
                <a:lnTo>
                  <a:pt x="127" y="472"/>
                </a:lnTo>
                <a:lnTo>
                  <a:pt x="139" y="479"/>
                </a:lnTo>
                <a:lnTo>
                  <a:pt x="204" y="379"/>
                </a:lnTo>
                <a:lnTo>
                  <a:pt x="193" y="371"/>
                </a:lnTo>
                <a:lnTo>
                  <a:pt x="182" y="363"/>
                </a:lnTo>
                <a:lnTo>
                  <a:pt x="182" y="363"/>
                </a:lnTo>
                <a:close/>
                <a:moveTo>
                  <a:pt x="316" y="433"/>
                </a:moveTo>
                <a:lnTo>
                  <a:pt x="309" y="445"/>
                </a:lnTo>
                <a:lnTo>
                  <a:pt x="303" y="458"/>
                </a:lnTo>
                <a:lnTo>
                  <a:pt x="297" y="470"/>
                </a:lnTo>
                <a:lnTo>
                  <a:pt x="294" y="483"/>
                </a:lnTo>
                <a:lnTo>
                  <a:pt x="291" y="494"/>
                </a:lnTo>
                <a:lnTo>
                  <a:pt x="289" y="506"/>
                </a:lnTo>
                <a:lnTo>
                  <a:pt x="289" y="518"/>
                </a:lnTo>
                <a:lnTo>
                  <a:pt x="289" y="530"/>
                </a:lnTo>
                <a:lnTo>
                  <a:pt x="290" y="540"/>
                </a:lnTo>
                <a:lnTo>
                  <a:pt x="294" y="551"/>
                </a:lnTo>
                <a:lnTo>
                  <a:pt x="296" y="561"/>
                </a:lnTo>
                <a:lnTo>
                  <a:pt x="301" y="572"/>
                </a:lnTo>
                <a:lnTo>
                  <a:pt x="305" y="581"/>
                </a:lnTo>
                <a:lnTo>
                  <a:pt x="312" y="592"/>
                </a:lnTo>
                <a:lnTo>
                  <a:pt x="320" y="600"/>
                </a:lnTo>
                <a:lnTo>
                  <a:pt x="327" y="609"/>
                </a:lnTo>
                <a:lnTo>
                  <a:pt x="347" y="598"/>
                </a:lnTo>
                <a:lnTo>
                  <a:pt x="368" y="588"/>
                </a:lnTo>
                <a:lnTo>
                  <a:pt x="388" y="580"/>
                </a:lnTo>
                <a:lnTo>
                  <a:pt x="408" y="574"/>
                </a:lnTo>
                <a:lnTo>
                  <a:pt x="426" y="569"/>
                </a:lnTo>
                <a:lnTo>
                  <a:pt x="446" y="566"/>
                </a:lnTo>
                <a:lnTo>
                  <a:pt x="466" y="565"/>
                </a:lnTo>
                <a:lnTo>
                  <a:pt x="485" y="564"/>
                </a:lnTo>
                <a:lnTo>
                  <a:pt x="505" y="565"/>
                </a:lnTo>
                <a:lnTo>
                  <a:pt x="524" y="568"/>
                </a:lnTo>
                <a:lnTo>
                  <a:pt x="544" y="572"/>
                </a:lnTo>
                <a:lnTo>
                  <a:pt x="562" y="577"/>
                </a:lnTo>
                <a:lnTo>
                  <a:pt x="581" y="584"/>
                </a:lnTo>
                <a:lnTo>
                  <a:pt x="600" y="591"/>
                </a:lnTo>
                <a:lnTo>
                  <a:pt x="619" y="600"/>
                </a:lnTo>
                <a:lnTo>
                  <a:pt x="638" y="609"/>
                </a:lnTo>
                <a:lnTo>
                  <a:pt x="646" y="599"/>
                </a:lnTo>
                <a:lnTo>
                  <a:pt x="652" y="587"/>
                </a:lnTo>
                <a:lnTo>
                  <a:pt x="658" y="574"/>
                </a:lnTo>
                <a:lnTo>
                  <a:pt x="663" y="560"/>
                </a:lnTo>
                <a:lnTo>
                  <a:pt x="667" y="546"/>
                </a:lnTo>
                <a:lnTo>
                  <a:pt x="670" y="531"/>
                </a:lnTo>
                <a:lnTo>
                  <a:pt x="672" y="514"/>
                </a:lnTo>
                <a:lnTo>
                  <a:pt x="673" y="497"/>
                </a:lnTo>
                <a:lnTo>
                  <a:pt x="672" y="484"/>
                </a:lnTo>
                <a:lnTo>
                  <a:pt x="668" y="472"/>
                </a:lnTo>
                <a:lnTo>
                  <a:pt x="665" y="459"/>
                </a:lnTo>
                <a:lnTo>
                  <a:pt x="660" y="446"/>
                </a:lnTo>
                <a:lnTo>
                  <a:pt x="654" y="432"/>
                </a:lnTo>
                <a:lnTo>
                  <a:pt x="648" y="419"/>
                </a:lnTo>
                <a:lnTo>
                  <a:pt x="641" y="407"/>
                </a:lnTo>
                <a:lnTo>
                  <a:pt x="633" y="395"/>
                </a:lnTo>
                <a:lnTo>
                  <a:pt x="620" y="371"/>
                </a:lnTo>
                <a:lnTo>
                  <a:pt x="609" y="350"/>
                </a:lnTo>
                <a:lnTo>
                  <a:pt x="604" y="330"/>
                </a:lnTo>
                <a:lnTo>
                  <a:pt x="599" y="311"/>
                </a:lnTo>
                <a:lnTo>
                  <a:pt x="597" y="295"/>
                </a:lnTo>
                <a:lnTo>
                  <a:pt x="598" y="280"/>
                </a:lnTo>
                <a:lnTo>
                  <a:pt x="599" y="267"/>
                </a:lnTo>
                <a:lnTo>
                  <a:pt x="602" y="255"/>
                </a:lnTo>
                <a:lnTo>
                  <a:pt x="607" y="244"/>
                </a:lnTo>
                <a:lnTo>
                  <a:pt x="612" y="235"/>
                </a:lnTo>
                <a:lnTo>
                  <a:pt x="616" y="228"/>
                </a:lnTo>
                <a:lnTo>
                  <a:pt x="621" y="221"/>
                </a:lnTo>
                <a:lnTo>
                  <a:pt x="629" y="214"/>
                </a:lnTo>
                <a:lnTo>
                  <a:pt x="633" y="210"/>
                </a:lnTo>
                <a:lnTo>
                  <a:pt x="624" y="214"/>
                </a:lnTo>
                <a:lnTo>
                  <a:pt x="600" y="224"/>
                </a:lnTo>
                <a:lnTo>
                  <a:pt x="586" y="233"/>
                </a:lnTo>
                <a:lnTo>
                  <a:pt x="573" y="242"/>
                </a:lnTo>
                <a:lnTo>
                  <a:pt x="567" y="247"/>
                </a:lnTo>
                <a:lnTo>
                  <a:pt x="561" y="253"/>
                </a:lnTo>
                <a:lnTo>
                  <a:pt x="555" y="260"/>
                </a:lnTo>
                <a:lnTo>
                  <a:pt x="552" y="267"/>
                </a:lnTo>
                <a:lnTo>
                  <a:pt x="548" y="274"/>
                </a:lnTo>
                <a:lnTo>
                  <a:pt x="546" y="282"/>
                </a:lnTo>
                <a:lnTo>
                  <a:pt x="544" y="290"/>
                </a:lnTo>
                <a:lnTo>
                  <a:pt x="543" y="297"/>
                </a:lnTo>
                <a:lnTo>
                  <a:pt x="543" y="312"/>
                </a:lnTo>
                <a:lnTo>
                  <a:pt x="543" y="325"/>
                </a:lnTo>
                <a:lnTo>
                  <a:pt x="541" y="330"/>
                </a:lnTo>
                <a:lnTo>
                  <a:pt x="541" y="334"/>
                </a:lnTo>
                <a:lnTo>
                  <a:pt x="540" y="336"/>
                </a:lnTo>
                <a:lnTo>
                  <a:pt x="538" y="337"/>
                </a:lnTo>
                <a:lnTo>
                  <a:pt x="535" y="337"/>
                </a:lnTo>
                <a:lnTo>
                  <a:pt x="532" y="335"/>
                </a:lnTo>
                <a:lnTo>
                  <a:pt x="527" y="330"/>
                </a:lnTo>
                <a:lnTo>
                  <a:pt x="521" y="323"/>
                </a:lnTo>
                <a:lnTo>
                  <a:pt x="513" y="312"/>
                </a:lnTo>
                <a:lnTo>
                  <a:pt x="507" y="302"/>
                </a:lnTo>
                <a:lnTo>
                  <a:pt x="503" y="291"/>
                </a:lnTo>
                <a:lnTo>
                  <a:pt x="499" y="280"/>
                </a:lnTo>
                <a:lnTo>
                  <a:pt x="498" y="268"/>
                </a:lnTo>
                <a:lnTo>
                  <a:pt x="497" y="256"/>
                </a:lnTo>
                <a:lnTo>
                  <a:pt x="498" y="244"/>
                </a:lnTo>
                <a:lnTo>
                  <a:pt x="499" y="233"/>
                </a:lnTo>
                <a:lnTo>
                  <a:pt x="501" y="221"/>
                </a:lnTo>
                <a:lnTo>
                  <a:pt x="504" y="210"/>
                </a:lnTo>
                <a:lnTo>
                  <a:pt x="507" y="200"/>
                </a:lnTo>
                <a:lnTo>
                  <a:pt x="512" y="190"/>
                </a:lnTo>
                <a:lnTo>
                  <a:pt x="517" y="181"/>
                </a:lnTo>
                <a:lnTo>
                  <a:pt x="523" y="174"/>
                </a:lnTo>
                <a:lnTo>
                  <a:pt x="528" y="167"/>
                </a:lnTo>
                <a:lnTo>
                  <a:pt x="534" y="162"/>
                </a:lnTo>
                <a:lnTo>
                  <a:pt x="523" y="168"/>
                </a:lnTo>
                <a:lnTo>
                  <a:pt x="494" y="184"/>
                </a:lnTo>
                <a:lnTo>
                  <a:pt x="478" y="197"/>
                </a:lnTo>
                <a:lnTo>
                  <a:pt x="463" y="210"/>
                </a:lnTo>
                <a:lnTo>
                  <a:pt x="456" y="219"/>
                </a:lnTo>
                <a:lnTo>
                  <a:pt x="449" y="227"/>
                </a:lnTo>
                <a:lnTo>
                  <a:pt x="443" y="235"/>
                </a:lnTo>
                <a:lnTo>
                  <a:pt x="438" y="243"/>
                </a:lnTo>
                <a:lnTo>
                  <a:pt x="433" y="255"/>
                </a:lnTo>
                <a:lnTo>
                  <a:pt x="431" y="268"/>
                </a:lnTo>
                <a:lnTo>
                  <a:pt x="431" y="282"/>
                </a:lnTo>
                <a:lnTo>
                  <a:pt x="431" y="296"/>
                </a:lnTo>
                <a:lnTo>
                  <a:pt x="435" y="310"/>
                </a:lnTo>
                <a:lnTo>
                  <a:pt x="438" y="325"/>
                </a:lnTo>
                <a:lnTo>
                  <a:pt x="442" y="339"/>
                </a:lnTo>
                <a:lnTo>
                  <a:pt x="447" y="355"/>
                </a:lnTo>
                <a:lnTo>
                  <a:pt x="457" y="376"/>
                </a:lnTo>
                <a:lnTo>
                  <a:pt x="466" y="399"/>
                </a:lnTo>
                <a:lnTo>
                  <a:pt x="467" y="404"/>
                </a:lnTo>
                <a:lnTo>
                  <a:pt x="469" y="410"/>
                </a:lnTo>
                <a:lnTo>
                  <a:pt x="469" y="415"/>
                </a:lnTo>
                <a:lnTo>
                  <a:pt x="467" y="418"/>
                </a:lnTo>
                <a:lnTo>
                  <a:pt x="466" y="423"/>
                </a:lnTo>
                <a:lnTo>
                  <a:pt x="463" y="426"/>
                </a:lnTo>
                <a:lnTo>
                  <a:pt x="458" y="430"/>
                </a:lnTo>
                <a:lnTo>
                  <a:pt x="452" y="432"/>
                </a:lnTo>
                <a:lnTo>
                  <a:pt x="449" y="432"/>
                </a:lnTo>
                <a:lnTo>
                  <a:pt x="445" y="431"/>
                </a:lnTo>
                <a:lnTo>
                  <a:pt x="443" y="429"/>
                </a:lnTo>
                <a:lnTo>
                  <a:pt x="440" y="425"/>
                </a:lnTo>
                <a:lnTo>
                  <a:pt x="439" y="419"/>
                </a:lnTo>
                <a:lnTo>
                  <a:pt x="439" y="410"/>
                </a:lnTo>
                <a:lnTo>
                  <a:pt x="440" y="399"/>
                </a:lnTo>
                <a:lnTo>
                  <a:pt x="443" y="386"/>
                </a:lnTo>
                <a:lnTo>
                  <a:pt x="443" y="380"/>
                </a:lnTo>
                <a:lnTo>
                  <a:pt x="443" y="376"/>
                </a:lnTo>
                <a:lnTo>
                  <a:pt x="442" y="370"/>
                </a:lnTo>
                <a:lnTo>
                  <a:pt x="439" y="365"/>
                </a:lnTo>
                <a:lnTo>
                  <a:pt x="433" y="355"/>
                </a:lnTo>
                <a:lnTo>
                  <a:pt x="425" y="345"/>
                </a:lnTo>
                <a:lnTo>
                  <a:pt x="416" y="337"/>
                </a:lnTo>
                <a:lnTo>
                  <a:pt x="404" y="329"/>
                </a:lnTo>
                <a:lnTo>
                  <a:pt x="392" y="322"/>
                </a:lnTo>
                <a:lnTo>
                  <a:pt x="379" y="315"/>
                </a:lnTo>
                <a:lnTo>
                  <a:pt x="355" y="303"/>
                </a:lnTo>
                <a:lnTo>
                  <a:pt x="334" y="295"/>
                </a:lnTo>
                <a:lnTo>
                  <a:pt x="317" y="290"/>
                </a:lnTo>
                <a:lnTo>
                  <a:pt x="311" y="288"/>
                </a:lnTo>
                <a:lnTo>
                  <a:pt x="324" y="301"/>
                </a:lnTo>
                <a:lnTo>
                  <a:pt x="335" y="311"/>
                </a:lnTo>
                <a:lnTo>
                  <a:pt x="343" y="322"/>
                </a:lnTo>
                <a:lnTo>
                  <a:pt x="349" y="331"/>
                </a:lnTo>
                <a:lnTo>
                  <a:pt x="354" y="341"/>
                </a:lnTo>
                <a:lnTo>
                  <a:pt x="356" y="349"/>
                </a:lnTo>
                <a:lnTo>
                  <a:pt x="356" y="357"/>
                </a:lnTo>
                <a:lnTo>
                  <a:pt x="356" y="365"/>
                </a:lnTo>
                <a:lnTo>
                  <a:pt x="354" y="373"/>
                </a:lnTo>
                <a:lnTo>
                  <a:pt x="350" y="380"/>
                </a:lnTo>
                <a:lnTo>
                  <a:pt x="345" y="389"/>
                </a:lnTo>
                <a:lnTo>
                  <a:pt x="341" y="397"/>
                </a:lnTo>
                <a:lnTo>
                  <a:pt x="329" y="413"/>
                </a:lnTo>
                <a:lnTo>
                  <a:pt x="316" y="433"/>
                </a:lnTo>
                <a:lnTo>
                  <a:pt x="316" y="433"/>
                </a:lnTo>
                <a:close/>
                <a:moveTo>
                  <a:pt x="3" y="310"/>
                </a:moveTo>
                <a:lnTo>
                  <a:pt x="0" y="296"/>
                </a:lnTo>
                <a:lnTo>
                  <a:pt x="0" y="282"/>
                </a:lnTo>
                <a:lnTo>
                  <a:pt x="0" y="269"/>
                </a:lnTo>
                <a:lnTo>
                  <a:pt x="0" y="255"/>
                </a:lnTo>
                <a:lnTo>
                  <a:pt x="1" y="242"/>
                </a:lnTo>
                <a:lnTo>
                  <a:pt x="4" y="228"/>
                </a:lnTo>
                <a:lnTo>
                  <a:pt x="6" y="215"/>
                </a:lnTo>
                <a:lnTo>
                  <a:pt x="8" y="202"/>
                </a:lnTo>
                <a:lnTo>
                  <a:pt x="12" y="189"/>
                </a:lnTo>
                <a:lnTo>
                  <a:pt x="17" y="177"/>
                </a:lnTo>
                <a:lnTo>
                  <a:pt x="21" y="165"/>
                </a:lnTo>
                <a:lnTo>
                  <a:pt x="27" y="153"/>
                </a:lnTo>
                <a:lnTo>
                  <a:pt x="33" y="141"/>
                </a:lnTo>
                <a:lnTo>
                  <a:pt x="40" y="130"/>
                </a:lnTo>
                <a:lnTo>
                  <a:pt x="47" y="119"/>
                </a:lnTo>
                <a:lnTo>
                  <a:pt x="54" y="108"/>
                </a:lnTo>
                <a:lnTo>
                  <a:pt x="62" y="99"/>
                </a:lnTo>
                <a:lnTo>
                  <a:pt x="71" y="88"/>
                </a:lnTo>
                <a:lnTo>
                  <a:pt x="80" y="79"/>
                </a:lnTo>
                <a:lnTo>
                  <a:pt x="89" y="69"/>
                </a:lnTo>
                <a:lnTo>
                  <a:pt x="100" y="61"/>
                </a:lnTo>
                <a:lnTo>
                  <a:pt x="111" y="53"/>
                </a:lnTo>
                <a:lnTo>
                  <a:pt x="121" y="46"/>
                </a:lnTo>
                <a:lnTo>
                  <a:pt x="132" y="39"/>
                </a:lnTo>
                <a:lnTo>
                  <a:pt x="143" y="32"/>
                </a:lnTo>
                <a:lnTo>
                  <a:pt x="155" y="26"/>
                </a:lnTo>
                <a:lnTo>
                  <a:pt x="168" y="20"/>
                </a:lnTo>
                <a:lnTo>
                  <a:pt x="180" y="15"/>
                </a:lnTo>
                <a:lnTo>
                  <a:pt x="193" y="12"/>
                </a:lnTo>
                <a:lnTo>
                  <a:pt x="207" y="8"/>
                </a:lnTo>
                <a:lnTo>
                  <a:pt x="220" y="5"/>
                </a:lnTo>
                <a:lnTo>
                  <a:pt x="234" y="3"/>
                </a:lnTo>
                <a:lnTo>
                  <a:pt x="254" y="0"/>
                </a:lnTo>
                <a:lnTo>
                  <a:pt x="273" y="0"/>
                </a:lnTo>
                <a:lnTo>
                  <a:pt x="293" y="1"/>
                </a:lnTo>
                <a:lnTo>
                  <a:pt x="311" y="3"/>
                </a:lnTo>
                <a:lnTo>
                  <a:pt x="330" y="6"/>
                </a:lnTo>
                <a:lnTo>
                  <a:pt x="348" y="11"/>
                </a:lnTo>
                <a:lnTo>
                  <a:pt x="365" y="17"/>
                </a:lnTo>
                <a:lnTo>
                  <a:pt x="383" y="24"/>
                </a:lnTo>
                <a:lnTo>
                  <a:pt x="399" y="32"/>
                </a:lnTo>
                <a:lnTo>
                  <a:pt x="416" y="41"/>
                </a:lnTo>
                <a:lnTo>
                  <a:pt x="431" y="52"/>
                </a:lnTo>
                <a:lnTo>
                  <a:pt x="445" y="62"/>
                </a:lnTo>
                <a:lnTo>
                  <a:pt x="459" y="75"/>
                </a:lnTo>
                <a:lnTo>
                  <a:pt x="472" y="88"/>
                </a:lnTo>
                <a:lnTo>
                  <a:pt x="485" y="102"/>
                </a:lnTo>
                <a:lnTo>
                  <a:pt x="496" y="118"/>
                </a:lnTo>
                <a:lnTo>
                  <a:pt x="479" y="126"/>
                </a:lnTo>
                <a:lnTo>
                  <a:pt x="462" y="136"/>
                </a:lnTo>
                <a:lnTo>
                  <a:pt x="445" y="148"/>
                </a:lnTo>
                <a:lnTo>
                  <a:pt x="429" y="161"/>
                </a:lnTo>
                <a:lnTo>
                  <a:pt x="415" y="175"/>
                </a:lnTo>
                <a:lnTo>
                  <a:pt x="400" y="189"/>
                </a:lnTo>
                <a:lnTo>
                  <a:pt x="389" y="204"/>
                </a:lnTo>
                <a:lnTo>
                  <a:pt x="379" y="221"/>
                </a:lnTo>
                <a:lnTo>
                  <a:pt x="376" y="230"/>
                </a:lnTo>
                <a:lnTo>
                  <a:pt x="372" y="240"/>
                </a:lnTo>
                <a:lnTo>
                  <a:pt x="370" y="249"/>
                </a:lnTo>
                <a:lnTo>
                  <a:pt x="369" y="258"/>
                </a:lnTo>
                <a:lnTo>
                  <a:pt x="357" y="254"/>
                </a:lnTo>
                <a:lnTo>
                  <a:pt x="347" y="250"/>
                </a:lnTo>
                <a:lnTo>
                  <a:pt x="343" y="240"/>
                </a:lnTo>
                <a:lnTo>
                  <a:pt x="337" y="230"/>
                </a:lnTo>
                <a:lnTo>
                  <a:pt x="331" y="221"/>
                </a:lnTo>
                <a:lnTo>
                  <a:pt x="324" y="214"/>
                </a:lnTo>
                <a:lnTo>
                  <a:pt x="316" y="208"/>
                </a:lnTo>
                <a:lnTo>
                  <a:pt x="307" y="202"/>
                </a:lnTo>
                <a:lnTo>
                  <a:pt x="298" y="199"/>
                </a:lnTo>
                <a:lnTo>
                  <a:pt x="288" y="196"/>
                </a:lnTo>
                <a:lnTo>
                  <a:pt x="278" y="194"/>
                </a:lnTo>
                <a:lnTo>
                  <a:pt x="268" y="194"/>
                </a:lnTo>
                <a:lnTo>
                  <a:pt x="258" y="195"/>
                </a:lnTo>
                <a:lnTo>
                  <a:pt x="248" y="197"/>
                </a:lnTo>
                <a:lnTo>
                  <a:pt x="239" y="202"/>
                </a:lnTo>
                <a:lnTo>
                  <a:pt x="229" y="207"/>
                </a:lnTo>
                <a:lnTo>
                  <a:pt x="221" y="214"/>
                </a:lnTo>
                <a:lnTo>
                  <a:pt x="213" y="222"/>
                </a:lnTo>
                <a:lnTo>
                  <a:pt x="206" y="233"/>
                </a:lnTo>
                <a:lnTo>
                  <a:pt x="200" y="244"/>
                </a:lnTo>
                <a:lnTo>
                  <a:pt x="196" y="256"/>
                </a:lnTo>
                <a:lnTo>
                  <a:pt x="194" y="268"/>
                </a:lnTo>
                <a:lnTo>
                  <a:pt x="194" y="278"/>
                </a:lnTo>
                <a:lnTo>
                  <a:pt x="196" y="290"/>
                </a:lnTo>
                <a:lnTo>
                  <a:pt x="200" y="301"/>
                </a:lnTo>
                <a:lnTo>
                  <a:pt x="204" y="311"/>
                </a:lnTo>
                <a:lnTo>
                  <a:pt x="210" y="321"/>
                </a:lnTo>
                <a:lnTo>
                  <a:pt x="217" y="329"/>
                </a:lnTo>
                <a:lnTo>
                  <a:pt x="226" y="336"/>
                </a:lnTo>
                <a:lnTo>
                  <a:pt x="235" y="342"/>
                </a:lnTo>
                <a:lnTo>
                  <a:pt x="246" y="346"/>
                </a:lnTo>
                <a:lnTo>
                  <a:pt x="257" y="349"/>
                </a:lnTo>
                <a:lnTo>
                  <a:pt x="270" y="350"/>
                </a:lnTo>
                <a:lnTo>
                  <a:pt x="283" y="350"/>
                </a:lnTo>
                <a:lnTo>
                  <a:pt x="284" y="349"/>
                </a:lnTo>
                <a:lnTo>
                  <a:pt x="287" y="349"/>
                </a:lnTo>
                <a:lnTo>
                  <a:pt x="290" y="353"/>
                </a:lnTo>
                <a:lnTo>
                  <a:pt x="293" y="357"/>
                </a:lnTo>
                <a:lnTo>
                  <a:pt x="287" y="368"/>
                </a:lnTo>
                <a:lnTo>
                  <a:pt x="276" y="382"/>
                </a:lnTo>
                <a:lnTo>
                  <a:pt x="267" y="396"/>
                </a:lnTo>
                <a:lnTo>
                  <a:pt x="260" y="406"/>
                </a:lnTo>
                <a:lnTo>
                  <a:pt x="250" y="423"/>
                </a:lnTo>
                <a:lnTo>
                  <a:pt x="242" y="439"/>
                </a:lnTo>
                <a:lnTo>
                  <a:pt x="236" y="456"/>
                </a:lnTo>
                <a:lnTo>
                  <a:pt x="231" y="473"/>
                </a:lnTo>
                <a:lnTo>
                  <a:pt x="228" y="490"/>
                </a:lnTo>
                <a:lnTo>
                  <a:pt x="226" y="507"/>
                </a:lnTo>
                <a:lnTo>
                  <a:pt x="226" y="524"/>
                </a:lnTo>
                <a:lnTo>
                  <a:pt x="227" y="540"/>
                </a:lnTo>
                <a:lnTo>
                  <a:pt x="206" y="537"/>
                </a:lnTo>
                <a:lnTo>
                  <a:pt x="185" y="530"/>
                </a:lnTo>
                <a:lnTo>
                  <a:pt x="165" y="523"/>
                </a:lnTo>
                <a:lnTo>
                  <a:pt x="146" y="513"/>
                </a:lnTo>
                <a:lnTo>
                  <a:pt x="127" y="503"/>
                </a:lnTo>
                <a:lnTo>
                  <a:pt x="111" y="491"/>
                </a:lnTo>
                <a:lnTo>
                  <a:pt x="93" y="478"/>
                </a:lnTo>
                <a:lnTo>
                  <a:pt x="78" y="463"/>
                </a:lnTo>
                <a:lnTo>
                  <a:pt x="64" y="447"/>
                </a:lnTo>
                <a:lnTo>
                  <a:pt x="51" y="431"/>
                </a:lnTo>
                <a:lnTo>
                  <a:pt x="39" y="413"/>
                </a:lnTo>
                <a:lnTo>
                  <a:pt x="28" y="395"/>
                </a:lnTo>
                <a:lnTo>
                  <a:pt x="19" y="375"/>
                </a:lnTo>
                <a:lnTo>
                  <a:pt x="12" y="353"/>
                </a:lnTo>
                <a:lnTo>
                  <a:pt x="6" y="332"/>
                </a:lnTo>
                <a:lnTo>
                  <a:pt x="3" y="310"/>
                </a:lnTo>
                <a:lnTo>
                  <a:pt x="3" y="3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7" name="Google Shape;1097;p37"/>
          <p:cNvSpPr/>
          <p:nvPr/>
        </p:nvSpPr>
        <p:spPr>
          <a:xfrm>
            <a:off x="3421674" y="807838"/>
            <a:ext cx="239977" cy="242587"/>
          </a:xfrm>
          <a:custGeom>
            <a:rect b="b" l="l" r="r" t="t"/>
            <a:pathLst>
              <a:path extrusionOk="0" h="559" w="548">
                <a:moveTo>
                  <a:pt x="456" y="66"/>
                </a:moveTo>
                <a:lnTo>
                  <a:pt x="449" y="66"/>
                </a:lnTo>
                <a:lnTo>
                  <a:pt x="443" y="67"/>
                </a:lnTo>
                <a:lnTo>
                  <a:pt x="438" y="69"/>
                </a:lnTo>
                <a:lnTo>
                  <a:pt x="433" y="71"/>
                </a:lnTo>
                <a:lnTo>
                  <a:pt x="422" y="76"/>
                </a:lnTo>
                <a:lnTo>
                  <a:pt x="413" y="84"/>
                </a:lnTo>
                <a:lnTo>
                  <a:pt x="406" y="93"/>
                </a:lnTo>
                <a:lnTo>
                  <a:pt x="401" y="102"/>
                </a:lnTo>
                <a:lnTo>
                  <a:pt x="399" y="108"/>
                </a:lnTo>
                <a:lnTo>
                  <a:pt x="398" y="114"/>
                </a:lnTo>
                <a:lnTo>
                  <a:pt x="396" y="120"/>
                </a:lnTo>
                <a:lnTo>
                  <a:pt x="396" y="126"/>
                </a:lnTo>
                <a:lnTo>
                  <a:pt x="396" y="136"/>
                </a:lnTo>
                <a:lnTo>
                  <a:pt x="399" y="146"/>
                </a:lnTo>
                <a:lnTo>
                  <a:pt x="402" y="154"/>
                </a:lnTo>
                <a:lnTo>
                  <a:pt x="408" y="162"/>
                </a:lnTo>
                <a:lnTo>
                  <a:pt x="411" y="164"/>
                </a:lnTo>
                <a:lnTo>
                  <a:pt x="414" y="168"/>
                </a:lnTo>
                <a:lnTo>
                  <a:pt x="422" y="176"/>
                </a:lnTo>
                <a:lnTo>
                  <a:pt x="433" y="181"/>
                </a:lnTo>
                <a:lnTo>
                  <a:pt x="438" y="183"/>
                </a:lnTo>
                <a:lnTo>
                  <a:pt x="443" y="184"/>
                </a:lnTo>
                <a:lnTo>
                  <a:pt x="449" y="186"/>
                </a:lnTo>
                <a:lnTo>
                  <a:pt x="456" y="186"/>
                </a:lnTo>
                <a:lnTo>
                  <a:pt x="462" y="186"/>
                </a:lnTo>
                <a:lnTo>
                  <a:pt x="468" y="184"/>
                </a:lnTo>
                <a:lnTo>
                  <a:pt x="474" y="183"/>
                </a:lnTo>
                <a:lnTo>
                  <a:pt x="479" y="181"/>
                </a:lnTo>
                <a:lnTo>
                  <a:pt x="489" y="175"/>
                </a:lnTo>
                <a:lnTo>
                  <a:pt x="499" y="168"/>
                </a:lnTo>
                <a:lnTo>
                  <a:pt x="506" y="160"/>
                </a:lnTo>
                <a:lnTo>
                  <a:pt x="511" y="149"/>
                </a:lnTo>
                <a:lnTo>
                  <a:pt x="513" y="143"/>
                </a:lnTo>
                <a:lnTo>
                  <a:pt x="515" y="137"/>
                </a:lnTo>
                <a:lnTo>
                  <a:pt x="515" y="132"/>
                </a:lnTo>
                <a:lnTo>
                  <a:pt x="516" y="126"/>
                </a:lnTo>
                <a:lnTo>
                  <a:pt x="515" y="120"/>
                </a:lnTo>
                <a:lnTo>
                  <a:pt x="515" y="114"/>
                </a:lnTo>
                <a:lnTo>
                  <a:pt x="513" y="108"/>
                </a:lnTo>
                <a:lnTo>
                  <a:pt x="511" y="102"/>
                </a:lnTo>
                <a:lnTo>
                  <a:pt x="506" y="93"/>
                </a:lnTo>
                <a:lnTo>
                  <a:pt x="499" y="84"/>
                </a:lnTo>
                <a:lnTo>
                  <a:pt x="489" y="76"/>
                </a:lnTo>
                <a:lnTo>
                  <a:pt x="479" y="71"/>
                </a:lnTo>
                <a:lnTo>
                  <a:pt x="474" y="69"/>
                </a:lnTo>
                <a:lnTo>
                  <a:pt x="468" y="67"/>
                </a:lnTo>
                <a:lnTo>
                  <a:pt x="462" y="66"/>
                </a:lnTo>
                <a:lnTo>
                  <a:pt x="456" y="66"/>
                </a:lnTo>
                <a:close/>
                <a:moveTo>
                  <a:pt x="91" y="66"/>
                </a:moveTo>
                <a:lnTo>
                  <a:pt x="97" y="66"/>
                </a:lnTo>
                <a:lnTo>
                  <a:pt x="104" y="67"/>
                </a:lnTo>
                <a:lnTo>
                  <a:pt x="109" y="69"/>
                </a:lnTo>
                <a:lnTo>
                  <a:pt x="115" y="71"/>
                </a:lnTo>
                <a:lnTo>
                  <a:pt x="125" y="76"/>
                </a:lnTo>
                <a:lnTo>
                  <a:pt x="134" y="84"/>
                </a:lnTo>
                <a:lnTo>
                  <a:pt x="142" y="93"/>
                </a:lnTo>
                <a:lnTo>
                  <a:pt x="146" y="102"/>
                </a:lnTo>
                <a:lnTo>
                  <a:pt x="149" y="108"/>
                </a:lnTo>
                <a:lnTo>
                  <a:pt x="150" y="114"/>
                </a:lnTo>
                <a:lnTo>
                  <a:pt x="151" y="120"/>
                </a:lnTo>
                <a:lnTo>
                  <a:pt x="151" y="126"/>
                </a:lnTo>
                <a:lnTo>
                  <a:pt x="151" y="136"/>
                </a:lnTo>
                <a:lnTo>
                  <a:pt x="149" y="146"/>
                </a:lnTo>
                <a:lnTo>
                  <a:pt x="144" y="154"/>
                </a:lnTo>
                <a:lnTo>
                  <a:pt x="139" y="162"/>
                </a:lnTo>
                <a:lnTo>
                  <a:pt x="137" y="164"/>
                </a:lnTo>
                <a:lnTo>
                  <a:pt x="134" y="168"/>
                </a:lnTo>
                <a:lnTo>
                  <a:pt x="125" y="176"/>
                </a:lnTo>
                <a:lnTo>
                  <a:pt x="115" y="181"/>
                </a:lnTo>
                <a:lnTo>
                  <a:pt x="109" y="183"/>
                </a:lnTo>
                <a:lnTo>
                  <a:pt x="104" y="184"/>
                </a:lnTo>
                <a:lnTo>
                  <a:pt x="97" y="186"/>
                </a:lnTo>
                <a:lnTo>
                  <a:pt x="91" y="186"/>
                </a:lnTo>
                <a:lnTo>
                  <a:pt x="85" y="186"/>
                </a:lnTo>
                <a:lnTo>
                  <a:pt x="80" y="184"/>
                </a:lnTo>
                <a:lnTo>
                  <a:pt x="74" y="183"/>
                </a:lnTo>
                <a:lnTo>
                  <a:pt x="68" y="181"/>
                </a:lnTo>
                <a:lnTo>
                  <a:pt x="58" y="175"/>
                </a:lnTo>
                <a:lnTo>
                  <a:pt x="49" y="168"/>
                </a:lnTo>
                <a:lnTo>
                  <a:pt x="42" y="160"/>
                </a:lnTo>
                <a:lnTo>
                  <a:pt x="36" y="149"/>
                </a:lnTo>
                <a:lnTo>
                  <a:pt x="35" y="143"/>
                </a:lnTo>
                <a:lnTo>
                  <a:pt x="33" y="137"/>
                </a:lnTo>
                <a:lnTo>
                  <a:pt x="33" y="132"/>
                </a:lnTo>
                <a:lnTo>
                  <a:pt x="31" y="126"/>
                </a:lnTo>
                <a:lnTo>
                  <a:pt x="33" y="120"/>
                </a:lnTo>
                <a:lnTo>
                  <a:pt x="33" y="114"/>
                </a:lnTo>
                <a:lnTo>
                  <a:pt x="35" y="108"/>
                </a:lnTo>
                <a:lnTo>
                  <a:pt x="36" y="102"/>
                </a:lnTo>
                <a:lnTo>
                  <a:pt x="42" y="93"/>
                </a:lnTo>
                <a:lnTo>
                  <a:pt x="49" y="84"/>
                </a:lnTo>
                <a:lnTo>
                  <a:pt x="58" y="76"/>
                </a:lnTo>
                <a:lnTo>
                  <a:pt x="68" y="71"/>
                </a:lnTo>
                <a:lnTo>
                  <a:pt x="74" y="69"/>
                </a:lnTo>
                <a:lnTo>
                  <a:pt x="80" y="67"/>
                </a:lnTo>
                <a:lnTo>
                  <a:pt x="85" y="66"/>
                </a:lnTo>
                <a:lnTo>
                  <a:pt x="91" y="66"/>
                </a:lnTo>
                <a:lnTo>
                  <a:pt x="91" y="66"/>
                </a:lnTo>
                <a:close/>
                <a:moveTo>
                  <a:pt x="137" y="375"/>
                </a:moveTo>
                <a:lnTo>
                  <a:pt x="137" y="527"/>
                </a:lnTo>
                <a:lnTo>
                  <a:pt x="96" y="527"/>
                </a:lnTo>
                <a:lnTo>
                  <a:pt x="96" y="397"/>
                </a:lnTo>
                <a:lnTo>
                  <a:pt x="87" y="397"/>
                </a:lnTo>
                <a:lnTo>
                  <a:pt x="87" y="527"/>
                </a:lnTo>
                <a:lnTo>
                  <a:pt x="44" y="527"/>
                </a:lnTo>
                <a:lnTo>
                  <a:pt x="44" y="370"/>
                </a:lnTo>
                <a:lnTo>
                  <a:pt x="44" y="348"/>
                </a:lnTo>
                <a:lnTo>
                  <a:pt x="44" y="262"/>
                </a:lnTo>
                <a:lnTo>
                  <a:pt x="37" y="262"/>
                </a:lnTo>
                <a:lnTo>
                  <a:pt x="37" y="348"/>
                </a:lnTo>
                <a:lnTo>
                  <a:pt x="0" y="348"/>
                </a:lnTo>
                <a:lnTo>
                  <a:pt x="0" y="231"/>
                </a:lnTo>
                <a:lnTo>
                  <a:pt x="0" y="223"/>
                </a:lnTo>
                <a:lnTo>
                  <a:pt x="2" y="216"/>
                </a:lnTo>
                <a:lnTo>
                  <a:pt x="6" y="210"/>
                </a:lnTo>
                <a:lnTo>
                  <a:pt x="10" y="204"/>
                </a:lnTo>
                <a:lnTo>
                  <a:pt x="16" y="200"/>
                </a:lnTo>
                <a:lnTo>
                  <a:pt x="22" y="196"/>
                </a:lnTo>
                <a:lnTo>
                  <a:pt x="29" y="194"/>
                </a:lnTo>
                <a:lnTo>
                  <a:pt x="37" y="194"/>
                </a:lnTo>
                <a:lnTo>
                  <a:pt x="122" y="194"/>
                </a:lnTo>
                <a:lnTo>
                  <a:pt x="121" y="202"/>
                </a:lnTo>
                <a:lnTo>
                  <a:pt x="119" y="210"/>
                </a:lnTo>
                <a:lnTo>
                  <a:pt x="119" y="375"/>
                </a:lnTo>
                <a:lnTo>
                  <a:pt x="137" y="375"/>
                </a:lnTo>
                <a:close/>
                <a:moveTo>
                  <a:pt x="340" y="342"/>
                </a:moveTo>
                <a:lnTo>
                  <a:pt x="340" y="238"/>
                </a:lnTo>
                <a:lnTo>
                  <a:pt x="332" y="238"/>
                </a:lnTo>
                <a:lnTo>
                  <a:pt x="332" y="342"/>
                </a:lnTo>
                <a:lnTo>
                  <a:pt x="332" y="369"/>
                </a:lnTo>
                <a:lnTo>
                  <a:pt x="332" y="559"/>
                </a:lnTo>
                <a:lnTo>
                  <a:pt x="281" y="559"/>
                </a:lnTo>
                <a:lnTo>
                  <a:pt x="281" y="402"/>
                </a:lnTo>
                <a:lnTo>
                  <a:pt x="271" y="402"/>
                </a:lnTo>
                <a:lnTo>
                  <a:pt x="271" y="559"/>
                </a:lnTo>
                <a:lnTo>
                  <a:pt x="218" y="559"/>
                </a:lnTo>
                <a:lnTo>
                  <a:pt x="218" y="369"/>
                </a:lnTo>
                <a:lnTo>
                  <a:pt x="218" y="342"/>
                </a:lnTo>
                <a:lnTo>
                  <a:pt x="218" y="238"/>
                </a:lnTo>
                <a:lnTo>
                  <a:pt x="211" y="238"/>
                </a:lnTo>
                <a:lnTo>
                  <a:pt x="211" y="342"/>
                </a:lnTo>
                <a:lnTo>
                  <a:pt x="164" y="342"/>
                </a:lnTo>
                <a:lnTo>
                  <a:pt x="164" y="200"/>
                </a:lnTo>
                <a:lnTo>
                  <a:pt x="165" y="191"/>
                </a:lnTo>
                <a:lnTo>
                  <a:pt x="168" y="182"/>
                </a:lnTo>
                <a:lnTo>
                  <a:pt x="172" y="175"/>
                </a:lnTo>
                <a:lnTo>
                  <a:pt x="178" y="168"/>
                </a:lnTo>
                <a:lnTo>
                  <a:pt x="185" y="162"/>
                </a:lnTo>
                <a:lnTo>
                  <a:pt x="192" y="159"/>
                </a:lnTo>
                <a:lnTo>
                  <a:pt x="200" y="155"/>
                </a:lnTo>
                <a:lnTo>
                  <a:pt x="210" y="155"/>
                </a:lnTo>
                <a:lnTo>
                  <a:pt x="250" y="155"/>
                </a:lnTo>
                <a:lnTo>
                  <a:pt x="270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81" y="155"/>
                </a:lnTo>
                <a:lnTo>
                  <a:pt x="301" y="155"/>
                </a:lnTo>
                <a:lnTo>
                  <a:pt x="341" y="155"/>
                </a:lnTo>
                <a:lnTo>
                  <a:pt x="351" y="155"/>
                </a:lnTo>
                <a:lnTo>
                  <a:pt x="359" y="159"/>
                </a:lnTo>
                <a:lnTo>
                  <a:pt x="367" y="162"/>
                </a:lnTo>
                <a:lnTo>
                  <a:pt x="374" y="168"/>
                </a:lnTo>
                <a:lnTo>
                  <a:pt x="379" y="175"/>
                </a:lnTo>
                <a:lnTo>
                  <a:pt x="384" y="182"/>
                </a:lnTo>
                <a:lnTo>
                  <a:pt x="386" y="191"/>
                </a:lnTo>
                <a:lnTo>
                  <a:pt x="387" y="200"/>
                </a:lnTo>
                <a:lnTo>
                  <a:pt x="387" y="342"/>
                </a:lnTo>
                <a:lnTo>
                  <a:pt x="379" y="342"/>
                </a:lnTo>
                <a:lnTo>
                  <a:pt x="368" y="342"/>
                </a:lnTo>
                <a:lnTo>
                  <a:pt x="354" y="342"/>
                </a:lnTo>
                <a:lnTo>
                  <a:pt x="340" y="342"/>
                </a:lnTo>
                <a:lnTo>
                  <a:pt x="340" y="342"/>
                </a:lnTo>
                <a:close/>
                <a:moveTo>
                  <a:pt x="409" y="375"/>
                </a:moveTo>
                <a:lnTo>
                  <a:pt x="409" y="527"/>
                </a:lnTo>
                <a:lnTo>
                  <a:pt x="452" y="527"/>
                </a:lnTo>
                <a:lnTo>
                  <a:pt x="452" y="397"/>
                </a:lnTo>
                <a:lnTo>
                  <a:pt x="461" y="397"/>
                </a:lnTo>
                <a:lnTo>
                  <a:pt x="461" y="527"/>
                </a:lnTo>
                <a:lnTo>
                  <a:pt x="503" y="527"/>
                </a:lnTo>
                <a:lnTo>
                  <a:pt x="503" y="370"/>
                </a:lnTo>
                <a:lnTo>
                  <a:pt x="503" y="348"/>
                </a:lnTo>
                <a:lnTo>
                  <a:pt x="503" y="262"/>
                </a:lnTo>
                <a:lnTo>
                  <a:pt x="510" y="262"/>
                </a:lnTo>
                <a:lnTo>
                  <a:pt x="510" y="348"/>
                </a:lnTo>
                <a:lnTo>
                  <a:pt x="548" y="348"/>
                </a:lnTo>
                <a:lnTo>
                  <a:pt x="548" y="231"/>
                </a:lnTo>
                <a:lnTo>
                  <a:pt x="548" y="223"/>
                </a:lnTo>
                <a:lnTo>
                  <a:pt x="546" y="216"/>
                </a:lnTo>
                <a:lnTo>
                  <a:pt x="542" y="210"/>
                </a:lnTo>
                <a:lnTo>
                  <a:pt x="537" y="204"/>
                </a:lnTo>
                <a:lnTo>
                  <a:pt x="531" y="200"/>
                </a:lnTo>
                <a:lnTo>
                  <a:pt x="526" y="196"/>
                </a:lnTo>
                <a:lnTo>
                  <a:pt x="519" y="194"/>
                </a:lnTo>
                <a:lnTo>
                  <a:pt x="510" y="194"/>
                </a:lnTo>
                <a:lnTo>
                  <a:pt x="426" y="194"/>
                </a:lnTo>
                <a:lnTo>
                  <a:pt x="427" y="202"/>
                </a:lnTo>
                <a:lnTo>
                  <a:pt x="427" y="210"/>
                </a:lnTo>
                <a:lnTo>
                  <a:pt x="427" y="375"/>
                </a:lnTo>
                <a:lnTo>
                  <a:pt x="409" y="375"/>
                </a:lnTo>
                <a:close/>
                <a:moveTo>
                  <a:pt x="277" y="0"/>
                </a:moveTo>
                <a:lnTo>
                  <a:pt x="284" y="1"/>
                </a:lnTo>
                <a:lnTo>
                  <a:pt x="291" y="3"/>
                </a:lnTo>
                <a:lnTo>
                  <a:pt x="298" y="4"/>
                </a:lnTo>
                <a:lnTo>
                  <a:pt x="305" y="6"/>
                </a:lnTo>
                <a:lnTo>
                  <a:pt x="311" y="10"/>
                </a:lnTo>
                <a:lnTo>
                  <a:pt x="317" y="13"/>
                </a:lnTo>
                <a:lnTo>
                  <a:pt x="322" y="17"/>
                </a:lnTo>
                <a:lnTo>
                  <a:pt x="327" y="21"/>
                </a:lnTo>
                <a:lnTo>
                  <a:pt x="332" y="27"/>
                </a:lnTo>
                <a:lnTo>
                  <a:pt x="337" y="33"/>
                </a:lnTo>
                <a:lnTo>
                  <a:pt x="340" y="39"/>
                </a:lnTo>
                <a:lnTo>
                  <a:pt x="344" y="45"/>
                </a:lnTo>
                <a:lnTo>
                  <a:pt x="346" y="52"/>
                </a:lnTo>
                <a:lnTo>
                  <a:pt x="347" y="59"/>
                </a:lnTo>
                <a:lnTo>
                  <a:pt x="348" y="66"/>
                </a:lnTo>
                <a:lnTo>
                  <a:pt x="348" y="73"/>
                </a:lnTo>
                <a:lnTo>
                  <a:pt x="348" y="80"/>
                </a:lnTo>
                <a:lnTo>
                  <a:pt x="347" y="88"/>
                </a:lnTo>
                <a:lnTo>
                  <a:pt x="346" y="95"/>
                </a:lnTo>
                <a:lnTo>
                  <a:pt x="344" y="101"/>
                </a:lnTo>
                <a:lnTo>
                  <a:pt x="340" y="108"/>
                </a:lnTo>
                <a:lnTo>
                  <a:pt x="337" y="114"/>
                </a:lnTo>
                <a:lnTo>
                  <a:pt x="332" y="119"/>
                </a:lnTo>
                <a:lnTo>
                  <a:pt x="327" y="125"/>
                </a:lnTo>
                <a:lnTo>
                  <a:pt x="322" y="129"/>
                </a:lnTo>
                <a:lnTo>
                  <a:pt x="317" y="133"/>
                </a:lnTo>
                <a:lnTo>
                  <a:pt x="311" y="136"/>
                </a:lnTo>
                <a:lnTo>
                  <a:pt x="305" y="140"/>
                </a:lnTo>
                <a:lnTo>
                  <a:pt x="298" y="142"/>
                </a:lnTo>
                <a:lnTo>
                  <a:pt x="291" y="145"/>
                </a:lnTo>
                <a:lnTo>
                  <a:pt x="284" y="146"/>
                </a:lnTo>
                <a:lnTo>
                  <a:pt x="277" y="146"/>
                </a:lnTo>
                <a:lnTo>
                  <a:pt x="269" y="146"/>
                </a:lnTo>
                <a:lnTo>
                  <a:pt x="261" y="145"/>
                </a:lnTo>
                <a:lnTo>
                  <a:pt x="254" y="142"/>
                </a:lnTo>
                <a:lnTo>
                  <a:pt x="249" y="140"/>
                </a:lnTo>
                <a:lnTo>
                  <a:pt x="242" y="136"/>
                </a:lnTo>
                <a:lnTo>
                  <a:pt x="236" y="133"/>
                </a:lnTo>
                <a:lnTo>
                  <a:pt x="230" y="129"/>
                </a:lnTo>
                <a:lnTo>
                  <a:pt x="225" y="125"/>
                </a:lnTo>
                <a:lnTo>
                  <a:pt x="220" y="119"/>
                </a:lnTo>
                <a:lnTo>
                  <a:pt x="216" y="114"/>
                </a:lnTo>
                <a:lnTo>
                  <a:pt x="212" y="108"/>
                </a:lnTo>
                <a:lnTo>
                  <a:pt x="210" y="101"/>
                </a:lnTo>
                <a:lnTo>
                  <a:pt x="207" y="95"/>
                </a:lnTo>
                <a:lnTo>
                  <a:pt x="205" y="88"/>
                </a:lnTo>
                <a:lnTo>
                  <a:pt x="204" y="80"/>
                </a:lnTo>
                <a:lnTo>
                  <a:pt x="204" y="73"/>
                </a:lnTo>
                <a:lnTo>
                  <a:pt x="204" y="66"/>
                </a:lnTo>
                <a:lnTo>
                  <a:pt x="205" y="59"/>
                </a:lnTo>
                <a:lnTo>
                  <a:pt x="207" y="52"/>
                </a:lnTo>
                <a:lnTo>
                  <a:pt x="210" y="45"/>
                </a:lnTo>
                <a:lnTo>
                  <a:pt x="212" y="39"/>
                </a:lnTo>
                <a:lnTo>
                  <a:pt x="216" y="33"/>
                </a:lnTo>
                <a:lnTo>
                  <a:pt x="220" y="27"/>
                </a:lnTo>
                <a:lnTo>
                  <a:pt x="225" y="21"/>
                </a:lnTo>
                <a:lnTo>
                  <a:pt x="230" y="17"/>
                </a:lnTo>
                <a:lnTo>
                  <a:pt x="236" y="13"/>
                </a:lnTo>
                <a:lnTo>
                  <a:pt x="242" y="10"/>
                </a:lnTo>
                <a:lnTo>
                  <a:pt x="249" y="6"/>
                </a:lnTo>
                <a:lnTo>
                  <a:pt x="254" y="4"/>
                </a:lnTo>
                <a:lnTo>
                  <a:pt x="261" y="3"/>
                </a:lnTo>
                <a:lnTo>
                  <a:pt x="269" y="1"/>
                </a:lnTo>
                <a:lnTo>
                  <a:pt x="277" y="0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8" name="Google Shape;1098;p37"/>
          <p:cNvSpPr/>
          <p:nvPr/>
        </p:nvSpPr>
        <p:spPr>
          <a:xfrm>
            <a:off x="1791391" y="1579940"/>
            <a:ext cx="200851" cy="276496"/>
          </a:xfrm>
          <a:custGeom>
            <a:rect b="b" l="l" r="r" t="t"/>
            <a:pathLst>
              <a:path extrusionOk="0" h="636" w="466">
                <a:moveTo>
                  <a:pt x="249" y="0"/>
                </a:moveTo>
                <a:lnTo>
                  <a:pt x="249" y="73"/>
                </a:lnTo>
                <a:lnTo>
                  <a:pt x="217" y="73"/>
                </a:lnTo>
                <a:lnTo>
                  <a:pt x="217" y="0"/>
                </a:lnTo>
                <a:lnTo>
                  <a:pt x="208" y="1"/>
                </a:lnTo>
                <a:lnTo>
                  <a:pt x="199" y="4"/>
                </a:lnTo>
                <a:lnTo>
                  <a:pt x="190" y="6"/>
                </a:lnTo>
                <a:lnTo>
                  <a:pt x="182" y="10"/>
                </a:lnTo>
                <a:lnTo>
                  <a:pt x="182" y="73"/>
                </a:lnTo>
                <a:lnTo>
                  <a:pt x="150" y="73"/>
                </a:lnTo>
                <a:lnTo>
                  <a:pt x="150" y="28"/>
                </a:lnTo>
                <a:lnTo>
                  <a:pt x="140" y="38"/>
                </a:lnTo>
                <a:lnTo>
                  <a:pt x="129" y="50"/>
                </a:lnTo>
                <a:lnTo>
                  <a:pt x="121" y="61"/>
                </a:lnTo>
                <a:lnTo>
                  <a:pt x="114" y="74"/>
                </a:lnTo>
                <a:lnTo>
                  <a:pt x="108" y="88"/>
                </a:lnTo>
                <a:lnTo>
                  <a:pt x="103" y="102"/>
                </a:lnTo>
                <a:lnTo>
                  <a:pt x="101" y="118"/>
                </a:lnTo>
                <a:lnTo>
                  <a:pt x="100" y="133"/>
                </a:lnTo>
                <a:lnTo>
                  <a:pt x="100" y="140"/>
                </a:lnTo>
                <a:lnTo>
                  <a:pt x="138" y="140"/>
                </a:lnTo>
                <a:lnTo>
                  <a:pt x="138" y="172"/>
                </a:lnTo>
                <a:lnTo>
                  <a:pt x="100" y="172"/>
                </a:lnTo>
                <a:lnTo>
                  <a:pt x="100" y="207"/>
                </a:lnTo>
                <a:lnTo>
                  <a:pt x="138" y="207"/>
                </a:lnTo>
                <a:lnTo>
                  <a:pt x="138" y="240"/>
                </a:lnTo>
                <a:lnTo>
                  <a:pt x="100" y="240"/>
                </a:lnTo>
                <a:lnTo>
                  <a:pt x="100" y="275"/>
                </a:lnTo>
                <a:lnTo>
                  <a:pt x="138" y="275"/>
                </a:lnTo>
                <a:lnTo>
                  <a:pt x="138" y="307"/>
                </a:lnTo>
                <a:lnTo>
                  <a:pt x="100" y="307"/>
                </a:lnTo>
                <a:lnTo>
                  <a:pt x="101" y="320"/>
                </a:lnTo>
                <a:lnTo>
                  <a:pt x="103" y="332"/>
                </a:lnTo>
                <a:lnTo>
                  <a:pt x="107" y="344"/>
                </a:lnTo>
                <a:lnTo>
                  <a:pt x="111" y="356"/>
                </a:lnTo>
                <a:lnTo>
                  <a:pt x="117" y="368"/>
                </a:lnTo>
                <a:lnTo>
                  <a:pt x="124" y="378"/>
                </a:lnTo>
                <a:lnTo>
                  <a:pt x="131" y="388"/>
                </a:lnTo>
                <a:lnTo>
                  <a:pt x="141" y="397"/>
                </a:lnTo>
                <a:lnTo>
                  <a:pt x="150" y="405"/>
                </a:lnTo>
                <a:lnTo>
                  <a:pt x="160" y="413"/>
                </a:lnTo>
                <a:lnTo>
                  <a:pt x="171" y="419"/>
                </a:lnTo>
                <a:lnTo>
                  <a:pt x="182" y="425"/>
                </a:lnTo>
                <a:lnTo>
                  <a:pt x="195" y="429"/>
                </a:lnTo>
                <a:lnTo>
                  <a:pt x="206" y="432"/>
                </a:lnTo>
                <a:lnTo>
                  <a:pt x="219" y="435"/>
                </a:lnTo>
                <a:lnTo>
                  <a:pt x="233" y="435"/>
                </a:lnTo>
                <a:lnTo>
                  <a:pt x="233" y="435"/>
                </a:lnTo>
                <a:lnTo>
                  <a:pt x="246" y="435"/>
                </a:lnTo>
                <a:lnTo>
                  <a:pt x="259" y="432"/>
                </a:lnTo>
                <a:lnTo>
                  <a:pt x="272" y="429"/>
                </a:lnTo>
                <a:lnTo>
                  <a:pt x="284" y="425"/>
                </a:lnTo>
                <a:lnTo>
                  <a:pt x="296" y="419"/>
                </a:lnTo>
                <a:lnTo>
                  <a:pt x="306" y="413"/>
                </a:lnTo>
                <a:lnTo>
                  <a:pt x="317" y="405"/>
                </a:lnTo>
                <a:lnTo>
                  <a:pt x="326" y="397"/>
                </a:lnTo>
                <a:lnTo>
                  <a:pt x="334" y="388"/>
                </a:lnTo>
                <a:lnTo>
                  <a:pt x="341" y="378"/>
                </a:lnTo>
                <a:lnTo>
                  <a:pt x="348" y="368"/>
                </a:lnTo>
                <a:lnTo>
                  <a:pt x="354" y="356"/>
                </a:lnTo>
                <a:lnTo>
                  <a:pt x="359" y="344"/>
                </a:lnTo>
                <a:lnTo>
                  <a:pt x="363" y="332"/>
                </a:lnTo>
                <a:lnTo>
                  <a:pt x="365" y="320"/>
                </a:lnTo>
                <a:lnTo>
                  <a:pt x="366" y="307"/>
                </a:lnTo>
                <a:lnTo>
                  <a:pt x="325" y="307"/>
                </a:lnTo>
                <a:lnTo>
                  <a:pt x="325" y="275"/>
                </a:lnTo>
                <a:lnTo>
                  <a:pt x="366" y="275"/>
                </a:lnTo>
                <a:lnTo>
                  <a:pt x="366" y="240"/>
                </a:lnTo>
                <a:lnTo>
                  <a:pt x="325" y="240"/>
                </a:lnTo>
                <a:lnTo>
                  <a:pt x="325" y="207"/>
                </a:lnTo>
                <a:lnTo>
                  <a:pt x="366" y="207"/>
                </a:lnTo>
                <a:lnTo>
                  <a:pt x="366" y="172"/>
                </a:lnTo>
                <a:lnTo>
                  <a:pt x="325" y="172"/>
                </a:lnTo>
                <a:lnTo>
                  <a:pt x="325" y="140"/>
                </a:lnTo>
                <a:lnTo>
                  <a:pt x="366" y="140"/>
                </a:lnTo>
                <a:lnTo>
                  <a:pt x="366" y="133"/>
                </a:lnTo>
                <a:lnTo>
                  <a:pt x="366" y="118"/>
                </a:lnTo>
                <a:lnTo>
                  <a:pt x="363" y="102"/>
                </a:lnTo>
                <a:lnTo>
                  <a:pt x="359" y="88"/>
                </a:lnTo>
                <a:lnTo>
                  <a:pt x="353" y="74"/>
                </a:lnTo>
                <a:lnTo>
                  <a:pt x="346" y="61"/>
                </a:lnTo>
                <a:lnTo>
                  <a:pt x="337" y="50"/>
                </a:lnTo>
                <a:lnTo>
                  <a:pt x="327" y="39"/>
                </a:lnTo>
                <a:lnTo>
                  <a:pt x="317" y="28"/>
                </a:lnTo>
                <a:lnTo>
                  <a:pt x="317" y="73"/>
                </a:lnTo>
                <a:lnTo>
                  <a:pt x="284" y="73"/>
                </a:lnTo>
                <a:lnTo>
                  <a:pt x="284" y="10"/>
                </a:lnTo>
                <a:lnTo>
                  <a:pt x="276" y="6"/>
                </a:lnTo>
                <a:lnTo>
                  <a:pt x="268" y="4"/>
                </a:lnTo>
                <a:lnTo>
                  <a:pt x="258" y="1"/>
                </a:lnTo>
                <a:lnTo>
                  <a:pt x="249" y="0"/>
                </a:lnTo>
                <a:close/>
                <a:moveTo>
                  <a:pt x="466" y="161"/>
                </a:moveTo>
                <a:lnTo>
                  <a:pt x="466" y="301"/>
                </a:lnTo>
                <a:lnTo>
                  <a:pt x="466" y="314"/>
                </a:lnTo>
                <a:lnTo>
                  <a:pt x="465" y="325"/>
                </a:lnTo>
                <a:lnTo>
                  <a:pt x="464" y="337"/>
                </a:lnTo>
                <a:lnTo>
                  <a:pt x="461" y="348"/>
                </a:lnTo>
                <a:lnTo>
                  <a:pt x="455" y="370"/>
                </a:lnTo>
                <a:lnTo>
                  <a:pt x="447" y="391"/>
                </a:lnTo>
                <a:lnTo>
                  <a:pt x="438" y="412"/>
                </a:lnTo>
                <a:lnTo>
                  <a:pt x="426" y="431"/>
                </a:lnTo>
                <a:lnTo>
                  <a:pt x="413" y="449"/>
                </a:lnTo>
                <a:lnTo>
                  <a:pt x="398" y="466"/>
                </a:lnTo>
                <a:lnTo>
                  <a:pt x="384" y="479"/>
                </a:lnTo>
                <a:lnTo>
                  <a:pt x="368" y="491"/>
                </a:lnTo>
                <a:lnTo>
                  <a:pt x="353" y="500"/>
                </a:lnTo>
                <a:lnTo>
                  <a:pt x="336" y="510"/>
                </a:lnTo>
                <a:lnTo>
                  <a:pt x="318" y="518"/>
                </a:lnTo>
                <a:lnTo>
                  <a:pt x="300" y="524"/>
                </a:lnTo>
                <a:lnTo>
                  <a:pt x="282" y="530"/>
                </a:lnTo>
                <a:lnTo>
                  <a:pt x="262" y="532"/>
                </a:lnTo>
                <a:lnTo>
                  <a:pt x="262" y="579"/>
                </a:lnTo>
                <a:lnTo>
                  <a:pt x="380" y="579"/>
                </a:lnTo>
                <a:lnTo>
                  <a:pt x="380" y="636"/>
                </a:lnTo>
                <a:lnTo>
                  <a:pt x="96" y="636"/>
                </a:lnTo>
                <a:lnTo>
                  <a:pt x="96" y="579"/>
                </a:lnTo>
                <a:lnTo>
                  <a:pt x="201" y="579"/>
                </a:lnTo>
                <a:lnTo>
                  <a:pt x="201" y="532"/>
                </a:lnTo>
                <a:lnTo>
                  <a:pt x="182" y="528"/>
                </a:lnTo>
                <a:lnTo>
                  <a:pt x="164" y="524"/>
                </a:lnTo>
                <a:lnTo>
                  <a:pt x="145" y="517"/>
                </a:lnTo>
                <a:lnTo>
                  <a:pt x="129" y="510"/>
                </a:lnTo>
                <a:lnTo>
                  <a:pt x="113" y="500"/>
                </a:lnTo>
                <a:lnTo>
                  <a:pt x="97" y="490"/>
                </a:lnTo>
                <a:lnTo>
                  <a:pt x="82" y="478"/>
                </a:lnTo>
                <a:lnTo>
                  <a:pt x="68" y="466"/>
                </a:lnTo>
                <a:lnTo>
                  <a:pt x="54" y="449"/>
                </a:lnTo>
                <a:lnTo>
                  <a:pt x="40" y="431"/>
                </a:lnTo>
                <a:lnTo>
                  <a:pt x="28" y="412"/>
                </a:lnTo>
                <a:lnTo>
                  <a:pt x="19" y="391"/>
                </a:lnTo>
                <a:lnTo>
                  <a:pt x="10" y="370"/>
                </a:lnTo>
                <a:lnTo>
                  <a:pt x="5" y="348"/>
                </a:lnTo>
                <a:lnTo>
                  <a:pt x="3" y="337"/>
                </a:lnTo>
                <a:lnTo>
                  <a:pt x="1" y="325"/>
                </a:lnTo>
                <a:lnTo>
                  <a:pt x="0" y="314"/>
                </a:lnTo>
                <a:lnTo>
                  <a:pt x="0" y="301"/>
                </a:lnTo>
                <a:lnTo>
                  <a:pt x="0" y="161"/>
                </a:lnTo>
                <a:lnTo>
                  <a:pt x="59" y="161"/>
                </a:lnTo>
                <a:lnTo>
                  <a:pt x="59" y="301"/>
                </a:lnTo>
                <a:lnTo>
                  <a:pt x="60" y="320"/>
                </a:lnTo>
                <a:lnTo>
                  <a:pt x="62" y="336"/>
                </a:lnTo>
                <a:lnTo>
                  <a:pt x="67" y="352"/>
                </a:lnTo>
                <a:lnTo>
                  <a:pt x="73" y="369"/>
                </a:lnTo>
                <a:lnTo>
                  <a:pt x="80" y="384"/>
                </a:lnTo>
                <a:lnTo>
                  <a:pt x="88" y="398"/>
                </a:lnTo>
                <a:lnTo>
                  <a:pt x="98" y="412"/>
                </a:lnTo>
                <a:lnTo>
                  <a:pt x="110" y="424"/>
                </a:lnTo>
                <a:lnTo>
                  <a:pt x="122" y="436"/>
                </a:lnTo>
                <a:lnTo>
                  <a:pt x="136" y="446"/>
                </a:lnTo>
                <a:lnTo>
                  <a:pt x="150" y="455"/>
                </a:lnTo>
                <a:lnTo>
                  <a:pt x="165" y="462"/>
                </a:lnTo>
                <a:lnTo>
                  <a:pt x="182" y="467"/>
                </a:lnTo>
                <a:lnTo>
                  <a:pt x="198" y="472"/>
                </a:lnTo>
                <a:lnTo>
                  <a:pt x="215" y="474"/>
                </a:lnTo>
                <a:lnTo>
                  <a:pt x="233" y="476"/>
                </a:lnTo>
                <a:lnTo>
                  <a:pt x="251" y="474"/>
                </a:lnTo>
                <a:lnTo>
                  <a:pt x="268" y="472"/>
                </a:lnTo>
                <a:lnTo>
                  <a:pt x="285" y="467"/>
                </a:lnTo>
                <a:lnTo>
                  <a:pt x="300" y="462"/>
                </a:lnTo>
                <a:lnTo>
                  <a:pt x="316" y="455"/>
                </a:lnTo>
                <a:lnTo>
                  <a:pt x="331" y="446"/>
                </a:lnTo>
                <a:lnTo>
                  <a:pt x="344" y="436"/>
                </a:lnTo>
                <a:lnTo>
                  <a:pt x="357" y="424"/>
                </a:lnTo>
                <a:lnTo>
                  <a:pt x="367" y="412"/>
                </a:lnTo>
                <a:lnTo>
                  <a:pt x="378" y="398"/>
                </a:lnTo>
                <a:lnTo>
                  <a:pt x="386" y="384"/>
                </a:lnTo>
                <a:lnTo>
                  <a:pt x="393" y="369"/>
                </a:lnTo>
                <a:lnTo>
                  <a:pt x="400" y="352"/>
                </a:lnTo>
                <a:lnTo>
                  <a:pt x="404" y="336"/>
                </a:lnTo>
                <a:lnTo>
                  <a:pt x="406" y="320"/>
                </a:lnTo>
                <a:lnTo>
                  <a:pt x="407" y="301"/>
                </a:lnTo>
                <a:lnTo>
                  <a:pt x="407" y="161"/>
                </a:lnTo>
                <a:lnTo>
                  <a:pt x="466" y="1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99" name="Google Shape;1099;p37"/>
          <p:cNvSpPr/>
          <p:nvPr/>
        </p:nvSpPr>
        <p:spPr>
          <a:xfrm>
            <a:off x="896691" y="4665627"/>
            <a:ext cx="299973" cy="213893"/>
          </a:xfrm>
          <a:custGeom>
            <a:rect b="b" l="l" r="r" t="t"/>
            <a:pathLst>
              <a:path extrusionOk="0" h="495" w="689">
                <a:moveTo>
                  <a:pt x="137" y="334"/>
                </a:moveTo>
                <a:lnTo>
                  <a:pt x="117" y="283"/>
                </a:lnTo>
                <a:lnTo>
                  <a:pt x="98" y="334"/>
                </a:lnTo>
                <a:lnTo>
                  <a:pt x="71" y="405"/>
                </a:lnTo>
                <a:lnTo>
                  <a:pt x="117" y="405"/>
                </a:lnTo>
                <a:lnTo>
                  <a:pt x="164" y="405"/>
                </a:lnTo>
                <a:lnTo>
                  <a:pt x="137" y="334"/>
                </a:lnTo>
                <a:close/>
                <a:moveTo>
                  <a:pt x="589" y="158"/>
                </a:moveTo>
                <a:lnTo>
                  <a:pt x="567" y="104"/>
                </a:lnTo>
                <a:lnTo>
                  <a:pt x="545" y="158"/>
                </a:lnTo>
                <a:lnTo>
                  <a:pt x="517" y="229"/>
                </a:lnTo>
                <a:lnTo>
                  <a:pt x="567" y="229"/>
                </a:lnTo>
                <a:lnTo>
                  <a:pt x="618" y="229"/>
                </a:lnTo>
                <a:lnTo>
                  <a:pt x="589" y="158"/>
                </a:lnTo>
                <a:close/>
                <a:moveTo>
                  <a:pt x="337" y="93"/>
                </a:moveTo>
                <a:lnTo>
                  <a:pt x="330" y="93"/>
                </a:lnTo>
                <a:lnTo>
                  <a:pt x="323" y="96"/>
                </a:lnTo>
                <a:lnTo>
                  <a:pt x="317" y="99"/>
                </a:lnTo>
                <a:lnTo>
                  <a:pt x="312" y="104"/>
                </a:lnTo>
                <a:lnTo>
                  <a:pt x="307" y="108"/>
                </a:lnTo>
                <a:lnTo>
                  <a:pt x="303" y="114"/>
                </a:lnTo>
                <a:lnTo>
                  <a:pt x="302" y="121"/>
                </a:lnTo>
                <a:lnTo>
                  <a:pt x="301" y="128"/>
                </a:lnTo>
                <a:lnTo>
                  <a:pt x="302" y="135"/>
                </a:lnTo>
                <a:lnTo>
                  <a:pt x="303" y="143"/>
                </a:lnTo>
                <a:lnTo>
                  <a:pt x="307" y="148"/>
                </a:lnTo>
                <a:lnTo>
                  <a:pt x="312" y="154"/>
                </a:lnTo>
                <a:lnTo>
                  <a:pt x="317" y="159"/>
                </a:lnTo>
                <a:lnTo>
                  <a:pt x="323" y="162"/>
                </a:lnTo>
                <a:lnTo>
                  <a:pt x="330" y="164"/>
                </a:lnTo>
                <a:lnTo>
                  <a:pt x="337" y="165"/>
                </a:lnTo>
                <a:lnTo>
                  <a:pt x="344" y="164"/>
                </a:lnTo>
                <a:lnTo>
                  <a:pt x="351" y="162"/>
                </a:lnTo>
                <a:lnTo>
                  <a:pt x="357" y="159"/>
                </a:lnTo>
                <a:lnTo>
                  <a:pt x="363" y="154"/>
                </a:lnTo>
                <a:lnTo>
                  <a:pt x="367" y="148"/>
                </a:lnTo>
                <a:lnTo>
                  <a:pt x="370" y="143"/>
                </a:lnTo>
                <a:lnTo>
                  <a:pt x="373" y="135"/>
                </a:lnTo>
                <a:lnTo>
                  <a:pt x="374" y="128"/>
                </a:lnTo>
                <a:lnTo>
                  <a:pt x="373" y="121"/>
                </a:lnTo>
                <a:lnTo>
                  <a:pt x="370" y="114"/>
                </a:lnTo>
                <a:lnTo>
                  <a:pt x="367" y="108"/>
                </a:lnTo>
                <a:lnTo>
                  <a:pt x="363" y="104"/>
                </a:lnTo>
                <a:lnTo>
                  <a:pt x="357" y="99"/>
                </a:lnTo>
                <a:lnTo>
                  <a:pt x="351" y="96"/>
                </a:lnTo>
                <a:lnTo>
                  <a:pt x="344" y="93"/>
                </a:lnTo>
                <a:lnTo>
                  <a:pt x="337" y="93"/>
                </a:lnTo>
                <a:lnTo>
                  <a:pt x="337" y="93"/>
                </a:lnTo>
                <a:close/>
                <a:moveTo>
                  <a:pt x="337" y="40"/>
                </a:moveTo>
                <a:lnTo>
                  <a:pt x="344" y="40"/>
                </a:lnTo>
                <a:lnTo>
                  <a:pt x="353" y="42"/>
                </a:lnTo>
                <a:lnTo>
                  <a:pt x="360" y="44"/>
                </a:lnTo>
                <a:lnTo>
                  <a:pt x="367" y="46"/>
                </a:lnTo>
                <a:lnTo>
                  <a:pt x="565" y="0"/>
                </a:lnTo>
                <a:lnTo>
                  <a:pt x="566" y="3"/>
                </a:lnTo>
                <a:lnTo>
                  <a:pt x="567" y="0"/>
                </a:lnTo>
                <a:lnTo>
                  <a:pt x="585" y="45"/>
                </a:lnTo>
                <a:lnTo>
                  <a:pt x="625" y="143"/>
                </a:lnTo>
                <a:lnTo>
                  <a:pt x="661" y="234"/>
                </a:lnTo>
                <a:lnTo>
                  <a:pt x="689" y="234"/>
                </a:lnTo>
                <a:lnTo>
                  <a:pt x="688" y="243"/>
                </a:lnTo>
                <a:lnTo>
                  <a:pt x="686" y="252"/>
                </a:lnTo>
                <a:lnTo>
                  <a:pt x="681" y="260"/>
                </a:lnTo>
                <a:lnTo>
                  <a:pt x="677" y="267"/>
                </a:lnTo>
                <a:lnTo>
                  <a:pt x="672" y="274"/>
                </a:lnTo>
                <a:lnTo>
                  <a:pt x="665" y="281"/>
                </a:lnTo>
                <a:lnTo>
                  <a:pt x="658" y="288"/>
                </a:lnTo>
                <a:lnTo>
                  <a:pt x="650" y="294"/>
                </a:lnTo>
                <a:lnTo>
                  <a:pt x="641" y="299"/>
                </a:lnTo>
                <a:lnTo>
                  <a:pt x="632" y="305"/>
                </a:lnTo>
                <a:lnTo>
                  <a:pt x="623" y="308"/>
                </a:lnTo>
                <a:lnTo>
                  <a:pt x="612" y="312"/>
                </a:lnTo>
                <a:lnTo>
                  <a:pt x="601" y="314"/>
                </a:lnTo>
                <a:lnTo>
                  <a:pt x="590" y="316"/>
                </a:lnTo>
                <a:lnTo>
                  <a:pt x="578" y="317"/>
                </a:lnTo>
                <a:lnTo>
                  <a:pt x="566" y="319"/>
                </a:lnTo>
                <a:lnTo>
                  <a:pt x="554" y="317"/>
                </a:lnTo>
                <a:lnTo>
                  <a:pt x="543" y="316"/>
                </a:lnTo>
                <a:lnTo>
                  <a:pt x="531" y="314"/>
                </a:lnTo>
                <a:lnTo>
                  <a:pt x="520" y="312"/>
                </a:lnTo>
                <a:lnTo>
                  <a:pt x="510" y="308"/>
                </a:lnTo>
                <a:lnTo>
                  <a:pt x="500" y="305"/>
                </a:lnTo>
                <a:lnTo>
                  <a:pt x="491" y="299"/>
                </a:lnTo>
                <a:lnTo>
                  <a:pt x="482" y="294"/>
                </a:lnTo>
                <a:lnTo>
                  <a:pt x="475" y="288"/>
                </a:lnTo>
                <a:lnTo>
                  <a:pt x="468" y="281"/>
                </a:lnTo>
                <a:lnTo>
                  <a:pt x="461" y="274"/>
                </a:lnTo>
                <a:lnTo>
                  <a:pt x="455" y="267"/>
                </a:lnTo>
                <a:lnTo>
                  <a:pt x="450" y="260"/>
                </a:lnTo>
                <a:lnTo>
                  <a:pt x="447" y="252"/>
                </a:lnTo>
                <a:lnTo>
                  <a:pt x="444" y="243"/>
                </a:lnTo>
                <a:lnTo>
                  <a:pt x="442" y="234"/>
                </a:lnTo>
                <a:lnTo>
                  <a:pt x="472" y="234"/>
                </a:lnTo>
                <a:lnTo>
                  <a:pt x="509" y="143"/>
                </a:lnTo>
                <a:lnTo>
                  <a:pt x="520" y="114"/>
                </a:lnTo>
                <a:lnTo>
                  <a:pt x="411" y="175"/>
                </a:lnTo>
                <a:lnTo>
                  <a:pt x="405" y="185"/>
                </a:lnTo>
                <a:lnTo>
                  <a:pt x="398" y="193"/>
                </a:lnTo>
                <a:lnTo>
                  <a:pt x="389" y="200"/>
                </a:lnTo>
                <a:lnTo>
                  <a:pt x="381" y="206"/>
                </a:lnTo>
                <a:lnTo>
                  <a:pt x="370" y="211"/>
                </a:lnTo>
                <a:lnTo>
                  <a:pt x="360" y="214"/>
                </a:lnTo>
                <a:lnTo>
                  <a:pt x="349" y="216"/>
                </a:lnTo>
                <a:lnTo>
                  <a:pt x="337" y="216"/>
                </a:lnTo>
                <a:lnTo>
                  <a:pt x="324" y="216"/>
                </a:lnTo>
                <a:lnTo>
                  <a:pt x="313" y="213"/>
                </a:lnTo>
                <a:lnTo>
                  <a:pt x="146" y="249"/>
                </a:lnTo>
                <a:lnTo>
                  <a:pt x="173" y="320"/>
                </a:lnTo>
                <a:lnTo>
                  <a:pt x="207" y="411"/>
                </a:lnTo>
                <a:lnTo>
                  <a:pt x="233" y="411"/>
                </a:lnTo>
                <a:lnTo>
                  <a:pt x="231" y="420"/>
                </a:lnTo>
                <a:lnTo>
                  <a:pt x="228" y="429"/>
                </a:lnTo>
                <a:lnTo>
                  <a:pt x="225" y="437"/>
                </a:lnTo>
                <a:lnTo>
                  <a:pt x="220" y="444"/>
                </a:lnTo>
                <a:lnTo>
                  <a:pt x="220" y="445"/>
                </a:lnTo>
                <a:lnTo>
                  <a:pt x="220" y="445"/>
                </a:lnTo>
                <a:lnTo>
                  <a:pt x="212" y="456"/>
                </a:lnTo>
                <a:lnTo>
                  <a:pt x="202" y="465"/>
                </a:lnTo>
                <a:lnTo>
                  <a:pt x="191" y="474"/>
                </a:lnTo>
                <a:lnTo>
                  <a:pt x="178" y="481"/>
                </a:lnTo>
                <a:lnTo>
                  <a:pt x="164" y="486"/>
                </a:lnTo>
                <a:lnTo>
                  <a:pt x="148" y="491"/>
                </a:lnTo>
                <a:lnTo>
                  <a:pt x="133" y="493"/>
                </a:lnTo>
                <a:lnTo>
                  <a:pt x="117" y="495"/>
                </a:lnTo>
                <a:lnTo>
                  <a:pt x="105" y="495"/>
                </a:lnTo>
                <a:lnTo>
                  <a:pt x="94" y="493"/>
                </a:lnTo>
                <a:lnTo>
                  <a:pt x="84" y="491"/>
                </a:lnTo>
                <a:lnTo>
                  <a:pt x="73" y="489"/>
                </a:lnTo>
                <a:lnTo>
                  <a:pt x="64" y="485"/>
                </a:lnTo>
                <a:lnTo>
                  <a:pt x="54" y="481"/>
                </a:lnTo>
                <a:lnTo>
                  <a:pt x="46" y="476"/>
                </a:lnTo>
                <a:lnTo>
                  <a:pt x="38" y="471"/>
                </a:lnTo>
                <a:lnTo>
                  <a:pt x="30" y="464"/>
                </a:lnTo>
                <a:lnTo>
                  <a:pt x="24" y="458"/>
                </a:lnTo>
                <a:lnTo>
                  <a:pt x="17" y="451"/>
                </a:lnTo>
                <a:lnTo>
                  <a:pt x="12" y="444"/>
                </a:lnTo>
                <a:lnTo>
                  <a:pt x="8" y="436"/>
                </a:lnTo>
                <a:lnTo>
                  <a:pt x="4" y="428"/>
                </a:lnTo>
                <a:lnTo>
                  <a:pt x="2" y="420"/>
                </a:lnTo>
                <a:lnTo>
                  <a:pt x="0" y="411"/>
                </a:lnTo>
                <a:lnTo>
                  <a:pt x="27" y="411"/>
                </a:lnTo>
                <a:lnTo>
                  <a:pt x="62" y="320"/>
                </a:lnTo>
                <a:lnTo>
                  <a:pt x="98" y="226"/>
                </a:lnTo>
                <a:lnTo>
                  <a:pt x="81" y="185"/>
                </a:lnTo>
                <a:lnTo>
                  <a:pt x="261" y="85"/>
                </a:lnTo>
                <a:lnTo>
                  <a:pt x="267" y="76"/>
                </a:lnTo>
                <a:lnTo>
                  <a:pt x="274" y="67"/>
                </a:lnTo>
                <a:lnTo>
                  <a:pt x="283" y="59"/>
                </a:lnTo>
                <a:lnTo>
                  <a:pt x="293" y="53"/>
                </a:lnTo>
                <a:lnTo>
                  <a:pt x="302" y="47"/>
                </a:lnTo>
                <a:lnTo>
                  <a:pt x="314" y="44"/>
                </a:lnTo>
                <a:lnTo>
                  <a:pt x="324" y="42"/>
                </a:lnTo>
                <a:lnTo>
                  <a:pt x="337" y="40"/>
                </a:lnTo>
                <a:lnTo>
                  <a:pt x="337" y="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0" name="Google Shape;1100;p37"/>
          <p:cNvSpPr/>
          <p:nvPr/>
        </p:nvSpPr>
        <p:spPr>
          <a:xfrm>
            <a:off x="2586968" y="4279372"/>
            <a:ext cx="263454" cy="260846"/>
          </a:xfrm>
          <a:custGeom>
            <a:rect b="b" l="l" r="r" t="t"/>
            <a:pathLst>
              <a:path extrusionOk="0" h="605" w="605">
                <a:moveTo>
                  <a:pt x="588" y="203"/>
                </a:moveTo>
                <a:lnTo>
                  <a:pt x="593" y="219"/>
                </a:lnTo>
                <a:lnTo>
                  <a:pt x="596" y="233"/>
                </a:lnTo>
                <a:lnTo>
                  <a:pt x="600" y="247"/>
                </a:lnTo>
                <a:lnTo>
                  <a:pt x="602" y="262"/>
                </a:lnTo>
                <a:lnTo>
                  <a:pt x="603" y="276"/>
                </a:lnTo>
                <a:lnTo>
                  <a:pt x="605" y="290"/>
                </a:lnTo>
                <a:lnTo>
                  <a:pt x="605" y="304"/>
                </a:lnTo>
                <a:lnTo>
                  <a:pt x="605" y="320"/>
                </a:lnTo>
                <a:lnTo>
                  <a:pt x="603" y="334"/>
                </a:lnTo>
                <a:lnTo>
                  <a:pt x="601" y="348"/>
                </a:lnTo>
                <a:lnTo>
                  <a:pt x="599" y="362"/>
                </a:lnTo>
                <a:lnTo>
                  <a:pt x="596" y="376"/>
                </a:lnTo>
                <a:lnTo>
                  <a:pt x="592" y="389"/>
                </a:lnTo>
                <a:lnTo>
                  <a:pt x="588" y="403"/>
                </a:lnTo>
                <a:lnTo>
                  <a:pt x="582" y="416"/>
                </a:lnTo>
                <a:lnTo>
                  <a:pt x="578" y="429"/>
                </a:lnTo>
                <a:lnTo>
                  <a:pt x="571" y="442"/>
                </a:lnTo>
                <a:lnTo>
                  <a:pt x="564" y="455"/>
                </a:lnTo>
                <a:lnTo>
                  <a:pt x="556" y="466"/>
                </a:lnTo>
                <a:lnTo>
                  <a:pt x="548" y="479"/>
                </a:lnTo>
                <a:lnTo>
                  <a:pt x="539" y="490"/>
                </a:lnTo>
                <a:lnTo>
                  <a:pt x="531" y="502"/>
                </a:lnTo>
                <a:lnTo>
                  <a:pt x="520" y="512"/>
                </a:lnTo>
                <a:lnTo>
                  <a:pt x="510" y="523"/>
                </a:lnTo>
                <a:lnTo>
                  <a:pt x="499" y="532"/>
                </a:lnTo>
                <a:lnTo>
                  <a:pt x="487" y="542"/>
                </a:lnTo>
                <a:lnTo>
                  <a:pt x="475" y="551"/>
                </a:lnTo>
                <a:lnTo>
                  <a:pt x="463" y="559"/>
                </a:lnTo>
                <a:lnTo>
                  <a:pt x="450" y="566"/>
                </a:lnTo>
                <a:lnTo>
                  <a:pt x="437" y="573"/>
                </a:lnTo>
                <a:lnTo>
                  <a:pt x="423" y="580"/>
                </a:lnTo>
                <a:lnTo>
                  <a:pt x="409" y="585"/>
                </a:lnTo>
                <a:lnTo>
                  <a:pt x="409" y="585"/>
                </a:lnTo>
                <a:lnTo>
                  <a:pt x="407" y="586"/>
                </a:lnTo>
                <a:lnTo>
                  <a:pt x="407" y="586"/>
                </a:lnTo>
                <a:lnTo>
                  <a:pt x="402" y="588"/>
                </a:lnTo>
                <a:lnTo>
                  <a:pt x="402" y="588"/>
                </a:lnTo>
                <a:lnTo>
                  <a:pt x="386" y="593"/>
                </a:lnTo>
                <a:lnTo>
                  <a:pt x="372" y="597"/>
                </a:lnTo>
                <a:lnTo>
                  <a:pt x="358" y="599"/>
                </a:lnTo>
                <a:lnTo>
                  <a:pt x="343" y="601"/>
                </a:lnTo>
                <a:lnTo>
                  <a:pt x="329" y="604"/>
                </a:lnTo>
                <a:lnTo>
                  <a:pt x="315" y="605"/>
                </a:lnTo>
                <a:lnTo>
                  <a:pt x="301" y="605"/>
                </a:lnTo>
                <a:lnTo>
                  <a:pt x="285" y="604"/>
                </a:lnTo>
                <a:lnTo>
                  <a:pt x="271" y="603"/>
                </a:lnTo>
                <a:lnTo>
                  <a:pt x="257" y="601"/>
                </a:lnTo>
                <a:lnTo>
                  <a:pt x="243" y="599"/>
                </a:lnTo>
                <a:lnTo>
                  <a:pt x="229" y="595"/>
                </a:lnTo>
                <a:lnTo>
                  <a:pt x="216" y="592"/>
                </a:lnTo>
                <a:lnTo>
                  <a:pt x="202" y="587"/>
                </a:lnTo>
                <a:lnTo>
                  <a:pt x="189" y="583"/>
                </a:lnTo>
                <a:lnTo>
                  <a:pt x="176" y="577"/>
                </a:lnTo>
                <a:lnTo>
                  <a:pt x="163" y="571"/>
                </a:lnTo>
                <a:lnTo>
                  <a:pt x="150" y="564"/>
                </a:lnTo>
                <a:lnTo>
                  <a:pt x="139" y="556"/>
                </a:lnTo>
                <a:lnTo>
                  <a:pt x="127" y="547"/>
                </a:lnTo>
                <a:lnTo>
                  <a:pt x="115" y="539"/>
                </a:lnTo>
                <a:lnTo>
                  <a:pt x="103" y="530"/>
                </a:lnTo>
                <a:lnTo>
                  <a:pt x="93" y="520"/>
                </a:lnTo>
                <a:lnTo>
                  <a:pt x="82" y="510"/>
                </a:lnTo>
                <a:lnTo>
                  <a:pt x="73" y="498"/>
                </a:lnTo>
                <a:lnTo>
                  <a:pt x="63" y="488"/>
                </a:lnTo>
                <a:lnTo>
                  <a:pt x="54" y="475"/>
                </a:lnTo>
                <a:lnTo>
                  <a:pt x="46" y="463"/>
                </a:lnTo>
                <a:lnTo>
                  <a:pt x="39" y="450"/>
                </a:lnTo>
                <a:lnTo>
                  <a:pt x="32" y="436"/>
                </a:lnTo>
                <a:lnTo>
                  <a:pt x="26" y="422"/>
                </a:lnTo>
                <a:lnTo>
                  <a:pt x="20" y="408"/>
                </a:lnTo>
                <a:lnTo>
                  <a:pt x="17" y="403"/>
                </a:lnTo>
                <a:lnTo>
                  <a:pt x="17" y="401"/>
                </a:lnTo>
                <a:lnTo>
                  <a:pt x="12" y="387"/>
                </a:lnTo>
                <a:lnTo>
                  <a:pt x="8" y="372"/>
                </a:lnTo>
                <a:lnTo>
                  <a:pt x="6" y="357"/>
                </a:lnTo>
                <a:lnTo>
                  <a:pt x="4" y="343"/>
                </a:lnTo>
                <a:lnTo>
                  <a:pt x="1" y="329"/>
                </a:lnTo>
                <a:lnTo>
                  <a:pt x="0" y="314"/>
                </a:lnTo>
                <a:lnTo>
                  <a:pt x="0" y="300"/>
                </a:lnTo>
                <a:lnTo>
                  <a:pt x="1" y="286"/>
                </a:lnTo>
                <a:lnTo>
                  <a:pt x="2" y="272"/>
                </a:lnTo>
                <a:lnTo>
                  <a:pt x="4" y="257"/>
                </a:lnTo>
                <a:lnTo>
                  <a:pt x="6" y="243"/>
                </a:lnTo>
                <a:lnTo>
                  <a:pt x="10" y="229"/>
                </a:lnTo>
                <a:lnTo>
                  <a:pt x="13" y="215"/>
                </a:lnTo>
                <a:lnTo>
                  <a:pt x="18" y="202"/>
                </a:lnTo>
                <a:lnTo>
                  <a:pt x="22" y="188"/>
                </a:lnTo>
                <a:lnTo>
                  <a:pt x="28" y="175"/>
                </a:lnTo>
                <a:lnTo>
                  <a:pt x="34" y="162"/>
                </a:lnTo>
                <a:lnTo>
                  <a:pt x="41" y="151"/>
                </a:lnTo>
                <a:lnTo>
                  <a:pt x="49" y="138"/>
                </a:lnTo>
                <a:lnTo>
                  <a:pt x="58" y="126"/>
                </a:lnTo>
                <a:lnTo>
                  <a:pt x="66" y="114"/>
                </a:lnTo>
                <a:lnTo>
                  <a:pt x="75" y="103"/>
                </a:lnTo>
                <a:lnTo>
                  <a:pt x="86" y="92"/>
                </a:lnTo>
                <a:lnTo>
                  <a:pt x="96" y="81"/>
                </a:lnTo>
                <a:lnTo>
                  <a:pt x="107" y="72"/>
                </a:lnTo>
                <a:lnTo>
                  <a:pt x="119" y="63"/>
                </a:lnTo>
                <a:lnTo>
                  <a:pt x="130" y="54"/>
                </a:lnTo>
                <a:lnTo>
                  <a:pt x="143" y="46"/>
                </a:lnTo>
                <a:lnTo>
                  <a:pt x="156" y="38"/>
                </a:lnTo>
                <a:lnTo>
                  <a:pt x="169" y="31"/>
                </a:lnTo>
                <a:lnTo>
                  <a:pt x="183" y="25"/>
                </a:lnTo>
                <a:lnTo>
                  <a:pt x="198" y="19"/>
                </a:lnTo>
                <a:lnTo>
                  <a:pt x="204" y="17"/>
                </a:lnTo>
                <a:lnTo>
                  <a:pt x="204" y="17"/>
                </a:lnTo>
                <a:lnTo>
                  <a:pt x="218" y="12"/>
                </a:lnTo>
                <a:lnTo>
                  <a:pt x="233" y="9"/>
                </a:lnTo>
                <a:lnTo>
                  <a:pt x="248" y="5"/>
                </a:lnTo>
                <a:lnTo>
                  <a:pt x="262" y="3"/>
                </a:lnTo>
                <a:lnTo>
                  <a:pt x="276" y="2"/>
                </a:lnTo>
                <a:lnTo>
                  <a:pt x="291" y="0"/>
                </a:lnTo>
                <a:lnTo>
                  <a:pt x="305" y="0"/>
                </a:lnTo>
                <a:lnTo>
                  <a:pt x="319" y="0"/>
                </a:lnTo>
                <a:lnTo>
                  <a:pt x="333" y="2"/>
                </a:lnTo>
                <a:lnTo>
                  <a:pt x="349" y="4"/>
                </a:lnTo>
                <a:lnTo>
                  <a:pt x="362" y="6"/>
                </a:lnTo>
                <a:lnTo>
                  <a:pt x="376" y="9"/>
                </a:lnTo>
                <a:lnTo>
                  <a:pt x="390" y="13"/>
                </a:lnTo>
                <a:lnTo>
                  <a:pt x="403" y="17"/>
                </a:lnTo>
                <a:lnTo>
                  <a:pt x="417" y="23"/>
                </a:lnTo>
                <a:lnTo>
                  <a:pt x="430" y="27"/>
                </a:lnTo>
                <a:lnTo>
                  <a:pt x="443" y="34"/>
                </a:lnTo>
                <a:lnTo>
                  <a:pt x="456" y="41"/>
                </a:lnTo>
                <a:lnTo>
                  <a:pt x="467" y="49"/>
                </a:lnTo>
                <a:lnTo>
                  <a:pt x="479" y="57"/>
                </a:lnTo>
                <a:lnTo>
                  <a:pt x="491" y="66"/>
                </a:lnTo>
                <a:lnTo>
                  <a:pt x="502" y="76"/>
                </a:lnTo>
                <a:lnTo>
                  <a:pt x="513" y="85"/>
                </a:lnTo>
                <a:lnTo>
                  <a:pt x="524" y="95"/>
                </a:lnTo>
                <a:lnTo>
                  <a:pt x="533" y="106"/>
                </a:lnTo>
                <a:lnTo>
                  <a:pt x="542" y="118"/>
                </a:lnTo>
                <a:lnTo>
                  <a:pt x="552" y="131"/>
                </a:lnTo>
                <a:lnTo>
                  <a:pt x="560" y="142"/>
                </a:lnTo>
                <a:lnTo>
                  <a:pt x="567" y="155"/>
                </a:lnTo>
                <a:lnTo>
                  <a:pt x="574" y="169"/>
                </a:lnTo>
                <a:lnTo>
                  <a:pt x="581" y="183"/>
                </a:lnTo>
                <a:lnTo>
                  <a:pt x="586" y="198"/>
                </a:lnTo>
                <a:lnTo>
                  <a:pt x="588" y="203"/>
                </a:lnTo>
                <a:lnTo>
                  <a:pt x="588" y="203"/>
                </a:lnTo>
                <a:close/>
                <a:moveTo>
                  <a:pt x="229" y="241"/>
                </a:moveTo>
                <a:lnTo>
                  <a:pt x="251" y="239"/>
                </a:lnTo>
                <a:lnTo>
                  <a:pt x="276" y="236"/>
                </a:lnTo>
                <a:lnTo>
                  <a:pt x="299" y="236"/>
                </a:lnTo>
                <a:lnTo>
                  <a:pt x="325" y="236"/>
                </a:lnTo>
                <a:lnTo>
                  <a:pt x="338" y="250"/>
                </a:lnTo>
                <a:lnTo>
                  <a:pt x="351" y="264"/>
                </a:lnTo>
                <a:lnTo>
                  <a:pt x="364" y="280"/>
                </a:lnTo>
                <a:lnTo>
                  <a:pt x="375" y="295"/>
                </a:lnTo>
                <a:lnTo>
                  <a:pt x="385" y="310"/>
                </a:lnTo>
                <a:lnTo>
                  <a:pt x="396" y="326"/>
                </a:lnTo>
                <a:lnTo>
                  <a:pt x="404" y="341"/>
                </a:lnTo>
                <a:lnTo>
                  <a:pt x="412" y="357"/>
                </a:lnTo>
                <a:lnTo>
                  <a:pt x="419" y="372"/>
                </a:lnTo>
                <a:lnTo>
                  <a:pt x="425" y="388"/>
                </a:lnTo>
                <a:lnTo>
                  <a:pt x="430" y="404"/>
                </a:lnTo>
                <a:lnTo>
                  <a:pt x="434" y="421"/>
                </a:lnTo>
                <a:lnTo>
                  <a:pt x="438" y="437"/>
                </a:lnTo>
                <a:lnTo>
                  <a:pt x="440" y="453"/>
                </a:lnTo>
                <a:lnTo>
                  <a:pt x="443" y="470"/>
                </a:lnTo>
                <a:lnTo>
                  <a:pt x="444" y="488"/>
                </a:lnTo>
                <a:lnTo>
                  <a:pt x="431" y="497"/>
                </a:lnTo>
                <a:lnTo>
                  <a:pt x="418" y="505"/>
                </a:lnTo>
                <a:lnTo>
                  <a:pt x="404" y="512"/>
                </a:lnTo>
                <a:lnTo>
                  <a:pt x="389" y="518"/>
                </a:lnTo>
                <a:lnTo>
                  <a:pt x="387" y="518"/>
                </a:lnTo>
                <a:lnTo>
                  <a:pt x="383" y="522"/>
                </a:lnTo>
                <a:lnTo>
                  <a:pt x="373" y="524"/>
                </a:lnTo>
                <a:lnTo>
                  <a:pt x="364" y="527"/>
                </a:lnTo>
                <a:lnTo>
                  <a:pt x="355" y="530"/>
                </a:lnTo>
                <a:lnTo>
                  <a:pt x="345" y="531"/>
                </a:lnTo>
                <a:lnTo>
                  <a:pt x="330" y="513"/>
                </a:lnTo>
                <a:lnTo>
                  <a:pt x="316" y="495"/>
                </a:lnTo>
                <a:lnTo>
                  <a:pt x="303" y="476"/>
                </a:lnTo>
                <a:lnTo>
                  <a:pt x="291" y="457"/>
                </a:lnTo>
                <a:lnTo>
                  <a:pt x="281" y="438"/>
                </a:lnTo>
                <a:lnTo>
                  <a:pt x="272" y="421"/>
                </a:lnTo>
                <a:lnTo>
                  <a:pt x="264" y="402"/>
                </a:lnTo>
                <a:lnTo>
                  <a:pt x="256" y="383"/>
                </a:lnTo>
                <a:lnTo>
                  <a:pt x="250" y="365"/>
                </a:lnTo>
                <a:lnTo>
                  <a:pt x="245" y="348"/>
                </a:lnTo>
                <a:lnTo>
                  <a:pt x="241" y="330"/>
                </a:lnTo>
                <a:lnTo>
                  <a:pt x="237" y="313"/>
                </a:lnTo>
                <a:lnTo>
                  <a:pt x="234" y="295"/>
                </a:lnTo>
                <a:lnTo>
                  <a:pt x="231" y="276"/>
                </a:lnTo>
                <a:lnTo>
                  <a:pt x="230" y="259"/>
                </a:lnTo>
                <a:lnTo>
                  <a:pt x="229" y="241"/>
                </a:lnTo>
                <a:lnTo>
                  <a:pt x="229" y="241"/>
                </a:lnTo>
                <a:close/>
                <a:moveTo>
                  <a:pt x="134" y="463"/>
                </a:moveTo>
                <a:lnTo>
                  <a:pt x="127" y="455"/>
                </a:lnTo>
                <a:lnTo>
                  <a:pt x="119" y="445"/>
                </a:lnTo>
                <a:lnTo>
                  <a:pt x="112" y="436"/>
                </a:lnTo>
                <a:lnTo>
                  <a:pt x="106" y="426"/>
                </a:lnTo>
                <a:lnTo>
                  <a:pt x="100" y="416"/>
                </a:lnTo>
                <a:lnTo>
                  <a:pt x="94" y="405"/>
                </a:lnTo>
                <a:lnTo>
                  <a:pt x="89" y="395"/>
                </a:lnTo>
                <a:lnTo>
                  <a:pt x="85" y="383"/>
                </a:lnTo>
                <a:lnTo>
                  <a:pt x="85" y="383"/>
                </a:lnTo>
                <a:lnTo>
                  <a:pt x="78" y="361"/>
                </a:lnTo>
                <a:lnTo>
                  <a:pt x="73" y="340"/>
                </a:lnTo>
                <a:lnTo>
                  <a:pt x="71" y="317"/>
                </a:lnTo>
                <a:lnTo>
                  <a:pt x="69" y="295"/>
                </a:lnTo>
                <a:lnTo>
                  <a:pt x="81" y="289"/>
                </a:lnTo>
                <a:lnTo>
                  <a:pt x="92" y="284"/>
                </a:lnTo>
                <a:lnTo>
                  <a:pt x="93" y="302"/>
                </a:lnTo>
                <a:lnTo>
                  <a:pt x="95" y="321"/>
                </a:lnTo>
                <a:lnTo>
                  <a:pt x="98" y="338"/>
                </a:lnTo>
                <a:lnTo>
                  <a:pt x="101" y="357"/>
                </a:lnTo>
                <a:lnTo>
                  <a:pt x="105" y="376"/>
                </a:lnTo>
                <a:lnTo>
                  <a:pt x="109" y="394"/>
                </a:lnTo>
                <a:lnTo>
                  <a:pt x="115" y="412"/>
                </a:lnTo>
                <a:lnTo>
                  <a:pt x="121" y="430"/>
                </a:lnTo>
                <a:lnTo>
                  <a:pt x="127" y="446"/>
                </a:lnTo>
                <a:lnTo>
                  <a:pt x="134" y="463"/>
                </a:lnTo>
                <a:lnTo>
                  <a:pt x="134" y="463"/>
                </a:lnTo>
                <a:close/>
                <a:moveTo>
                  <a:pt x="114" y="274"/>
                </a:moveTo>
                <a:lnTo>
                  <a:pt x="114" y="293"/>
                </a:lnTo>
                <a:lnTo>
                  <a:pt x="116" y="311"/>
                </a:lnTo>
                <a:lnTo>
                  <a:pt x="119" y="330"/>
                </a:lnTo>
                <a:lnTo>
                  <a:pt x="121" y="349"/>
                </a:lnTo>
                <a:lnTo>
                  <a:pt x="126" y="367"/>
                </a:lnTo>
                <a:lnTo>
                  <a:pt x="130" y="385"/>
                </a:lnTo>
                <a:lnTo>
                  <a:pt x="135" y="404"/>
                </a:lnTo>
                <a:lnTo>
                  <a:pt x="142" y="423"/>
                </a:lnTo>
                <a:lnTo>
                  <a:pt x="149" y="442"/>
                </a:lnTo>
                <a:lnTo>
                  <a:pt x="157" y="461"/>
                </a:lnTo>
                <a:lnTo>
                  <a:pt x="167" y="480"/>
                </a:lnTo>
                <a:lnTo>
                  <a:pt x="179" y="499"/>
                </a:lnTo>
                <a:lnTo>
                  <a:pt x="191" y="506"/>
                </a:lnTo>
                <a:lnTo>
                  <a:pt x="206" y="513"/>
                </a:lnTo>
                <a:lnTo>
                  <a:pt x="218" y="519"/>
                </a:lnTo>
                <a:lnTo>
                  <a:pt x="233" y="524"/>
                </a:lnTo>
                <a:lnTo>
                  <a:pt x="247" y="529"/>
                </a:lnTo>
                <a:lnTo>
                  <a:pt x="261" y="531"/>
                </a:lnTo>
                <a:lnTo>
                  <a:pt x="275" y="533"/>
                </a:lnTo>
                <a:lnTo>
                  <a:pt x="290" y="534"/>
                </a:lnTo>
                <a:lnTo>
                  <a:pt x="304" y="536"/>
                </a:lnTo>
                <a:lnTo>
                  <a:pt x="319" y="534"/>
                </a:lnTo>
                <a:lnTo>
                  <a:pt x="305" y="517"/>
                </a:lnTo>
                <a:lnTo>
                  <a:pt x="292" y="499"/>
                </a:lnTo>
                <a:lnTo>
                  <a:pt x="281" y="480"/>
                </a:lnTo>
                <a:lnTo>
                  <a:pt x="269" y="463"/>
                </a:lnTo>
                <a:lnTo>
                  <a:pt x="260" y="445"/>
                </a:lnTo>
                <a:lnTo>
                  <a:pt x="250" y="426"/>
                </a:lnTo>
                <a:lnTo>
                  <a:pt x="243" y="409"/>
                </a:lnTo>
                <a:lnTo>
                  <a:pt x="236" y="390"/>
                </a:lnTo>
                <a:lnTo>
                  <a:pt x="229" y="372"/>
                </a:lnTo>
                <a:lnTo>
                  <a:pt x="224" y="354"/>
                </a:lnTo>
                <a:lnTo>
                  <a:pt x="220" y="336"/>
                </a:lnTo>
                <a:lnTo>
                  <a:pt x="216" y="317"/>
                </a:lnTo>
                <a:lnTo>
                  <a:pt x="213" y="300"/>
                </a:lnTo>
                <a:lnTo>
                  <a:pt x="210" y="281"/>
                </a:lnTo>
                <a:lnTo>
                  <a:pt x="208" y="263"/>
                </a:lnTo>
                <a:lnTo>
                  <a:pt x="207" y="245"/>
                </a:lnTo>
                <a:lnTo>
                  <a:pt x="196" y="247"/>
                </a:lnTo>
                <a:lnTo>
                  <a:pt x="184" y="250"/>
                </a:lnTo>
                <a:lnTo>
                  <a:pt x="167" y="255"/>
                </a:lnTo>
                <a:lnTo>
                  <a:pt x="148" y="261"/>
                </a:lnTo>
                <a:lnTo>
                  <a:pt x="130" y="267"/>
                </a:lnTo>
                <a:lnTo>
                  <a:pt x="114" y="274"/>
                </a:lnTo>
                <a:lnTo>
                  <a:pt x="114" y="274"/>
                </a:lnTo>
                <a:close/>
                <a:moveTo>
                  <a:pt x="344" y="175"/>
                </a:moveTo>
                <a:lnTo>
                  <a:pt x="337" y="188"/>
                </a:lnTo>
                <a:lnTo>
                  <a:pt x="331" y="199"/>
                </a:lnTo>
                <a:lnTo>
                  <a:pt x="326" y="208"/>
                </a:lnTo>
                <a:lnTo>
                  <a:pt x="323" y="215"/>
                </a:lnTo>
                <a:lnTo>
                  <a:pt x="304" y="214"/>
                </a:lnTo>
                <a:lnTo>
                  <a:pt x="285" y="214"/>
                </a:lnTo>
                <a:lnTo>
                  <a:pt x="267" y="215"/>
                </a:lnTo>
                <a:lnTo>
                  <a:pt x="249" y="216"/>
                </a:lnTo>
                <a:lnTo>
                  <a:pt x="231" y="219"/>
                </a:lnTo>
                <a:lnTo>
                  <a:pt x="214" y="221"/>
                </a:lnTo>
                <a:lnTo>
                  <a:pt x="196" y="225"/>
                </a:lnTo>
                <a:lnTo>
                  <a:pt x="180" y="228"/>
                </a:lnTo>
                <a:lnTo>
                  <a:pt x="152" y="236"/>
                </a:lnTo>
                <a:lnTo>
                  <a:pt x="125" y="246"/>
                </a:lnTo>
                <a:lnTo>
                  <a:pt x="98" y="256"/>
                </a:lnTo>
                <a:lnTo>
                  <a:pt x="72" y="269"/>
                </a:lnTo>
                <a:lnTo>
                  <a:pt x="75" y="253"/>
                </a:lnTo>
                <a:lnTo>
                  <a:pt x="80" y="236"/>
                </a:lnTo>
                <a:lnTo>
                  <a:pt x="85" y="220"/>
                </a:lnTo>
                <a:lnTo>
                  <a:pt x="92" y="205"/>
                </a:lnTo>
                <a:lnTo>
                  <a:pt x="95" y="198"/>
                </a:lnTo>
                <a:lnTo>
                  <a:pt x="99" y="189"/>
                </a:lnTo>
                <a:lnTo>
                  <a:pt x="121" y="181"/>
                </a:lnTo>
                <a:lnTo>
                  <a:pt x="143" y="173"/>
                </a:lnTo>
                <a:lnTo>
                  <a:pt x="166" y="167"/>
                </a:lnTo>
                <a:lnTo>
                  <a:pt x="190" y="162"/>
                </a:lnTo>
                <a:lnTo>
                  <a:pt x="207" y="160"/>
                </a:lnTo>
                <a:lnTo>
                  <a:pt x="223" y="159"/>
                </a:lnTo>
                <a:lnTo>
                  <a:pt x="242" y="159"/>
                </a:lnTo>
                <a:lnTo>
                  <a:pt x="260" y="159"/>
                </a:lnTo>
                <a:lnTo>
                  <a:pt x="279" y="161"/>
                </a:lnTo>
                <a:lnTo>
                  <a:pt x="301" y="165"/>
                </a:lnTo>
                <a:lnTo>
                  <a:pt x="322" y="169"/>
                </a:lnTo>
                <a:lnTo>
                  <a:pt x="344" y="175"/>
                </a:lnTo>
                <a:lnTo>
                  <a:pt x="344" y="175"/>
                </a:lnTo>
                <a:close/>
                <a:moveTo>
                  <a:pt x="457" y="422"/>
                </a:moveTo>
                <a:lnTo>
                  <a:pt x="457" y="422"/>
                </a:lnTo>
                <a:lnTo>
                  <a:pt x="470" y="410"/>
                </a:lnTo>
                <a:lnTo>
                  <a:pt x="481" y="398"/>
                </a:lnTo>
                <a:lnTo>
                  <a:pt x="492" y="387"/>
                </a:lnTo>
                <a:lnTo>
                  <a:pt x="502" y="374"/>
                </a:lnTo>
                <a:lnTo>
                  <a:pt x="512" y="362"/>
                </a:lnTo>
                <a:lnTo>
                  <a:pt x="520" y="349"/>
                </a:lnTo>
                <a:lnTo>
                  <a:pt x="528" y="336"/>
                </a:lnTo>
                <a:lnTo>
                  <a:pt x="534" y="323"/>
                </a:lnTo>
                <a:lnTo>
                  <a:pt x="532" y="343"/>
                </a:lnTo>
                <a:lnTo>
                  <a:pt x="527" y="363"/>
                </a:lnTo>
                <a:lnTo>
                  <a:pt x="521" y="382"/>
                </a:lnTo>
                <a:lnTo>
                  <a:pt x="514" y="399"/>
                </a:lnTo>
                <a:lnTo>
                  <a:pt x="505" y="419"/>
                </a:lnTo>
                <a:lnTo>
                  <a:pt x="493" y="437"/>
                </a:lnTo>
                <a:lnTo>
                  <a:pt x="479" y="455"/>
                </a:lnTo>
                <a:lnTo>
                  <a:pt x="465" y="470"/>
                </a:lnTo>
                <a:lnTo>
                  <a:pt x="463" y="458"/>
                </a:lnTo>
                <a:lnTo>
                  <a:pt x="461" y="445"/>
                </a:lnTo>
                <a:lnTo>
                  <a:pt x="459" y="434"/>
                </a:lnTo>
                <a:lnTo>
                  <a:pt x="457" y="422"/>
                </a:lnTo>
                <a:lnTo>
                  <a:pt x="457" y="422"/>
                </a:lnTo>
                <a:close/>
                <a:moveTo>
                  <a:pt x="471" y="141"/>
                </a:moveTo>
                <a:lnTo>
                  <a:pt x="467" y="158"/>
                </a:lnTo>
                <a:lnTo>
                  <a:pt x="463" y="175"/>
                </a:lnTo>
                <a:lnTo>
                  <a:pt x="458" y="188"/>
                </a:lnTo>
                <a:lnTo>
                  <a:pt x="452" y="202"/>
                </a:lnTo>
                <a:lnTo>
                  <a:pt x="444" y="215"/>
                </a:lnTo>
                <a:lnTo>
                  <a:pt x="436" y="229"/>
                </a:lnTo>
                <a:lnTo>
                  <a:pt x="426" y="242"/>
                </a:lnTo>
                <a:lnTo>
                  <a:pt x="417" y="256"/>
                </a:lnTo>
                <a:lnTo>
                  <a:pt x="405" y="269"/>
                </a:lnTo>
                <a:lnTo>
                  <a:pt x="393" y="281"/>
                </a:lnTo>
                <a:lnTo>
                  <a:pt x="382" y="267"/>
                </a:lnTo>
                <a:lnTo>
                  <a:pt x="370" y="253"/>
                </a:lnTo>
                <a:lnTo>
                  <a:pt x="357" y="239"/>
                </a:lnTo>
                <a:lnTo>
                  <a:pt x="344" y="225"/>
                </a:lnTo>
                <a:lnTo>
                  <a:pt x="355" y="206"/>
                </a:lnTo>
                <a:lnTo>
                  <a:pt x="372" y="176"/>
                </a:lnTo>
                <a:lnTo>
                  <a:pt x="392" y="140"/>
                </a:lnTo>
                <a:lnTo>
                  <a:pt x="412" y="97"/>
                </a:lnTo>
                <a:lnTo>
                  <a:pt x="429" y="106"/>
                </a:lnTo>
                <a:lnTo>
                  <a:pt x="444" y="117"/>
                </a:lnTo>
                <a:lnTo>
                  <a:pt x="458" y="128"/>
                </a:lnTo>
                <a:lnTo>
                  <a:pt x="471" y="141"/>
                </a:lnTo>
                <a:lnTo>
                  <a:pt x="471" y="141"/>
                </a:lnTo>
                <a:close/>
                <a:moveTo>
                  <a:pt x="247" y="77"/>
                </a:moveTo>
                <a:lnTo>
                  <a:pt x="262" y="76"/>
                </a:lnTo>
                <a:lnTo>
                  <a:pt x="278" y="76"/>
                </a:lnTo>
                <a:lnTo>
                  <a:pt x="295" y="76"/>
                </a:lnTo>
                <a:lnTo>
                  <a:pt x="312" y="78"/>
                </a:lnTo>
                <a:lnTo>
                  <a:pt x="330" y="80"/>
                </a:lnTo>
                <a:lnTo>
                  <a:pt x="349" y="84"/>
                </a:lnTo>
                <a:lnTo>
                  <a:pt x="369" y="88"/>
                </a:lnTo>
                <a:lnTo>
                  <a:pt x="389" y="93"/>
                </a:lnTo>
                <a:lnTo>
                  <a:pt x="392" y="87"/>
                </a:lnTo>
                <a:lnTo>
                  <a:pt x="375" y="81"/>
                </a:lnTo>
                <a:lnTo>
                  <a:pt x="357" y="76"/>
                </a:lnTo>
                <a:lnTo>
                  <a:pt x="339" y="72"/>
                </a:lnTo>
                <a:lnTo>
                  <a:pt x="322" y="70"/>
                </a:lnTo>
                <a:lnTo>
                  <a:pt x="303" y="70"/>
                </a:lnTo>
                <a:lnTo>
                  <a:pt x="284" y="70"/>
                </a:lnTo>
                <a:lnTo>
                  <a:pt x="265" y="72"/>
                </a:lnTo>
                <a:lnTo>
                  <a:pt x="247" y="77"/>
                </a:lnTo>
                <a:lnTo>
                  <a:pt x="247" y="77"/>
                </a:lnTo>
                <a:close/>
                <a:moveTo>
                  <a:pt x="378" y="113"/>
                </a:moveTo>
                <a:lnTo>
                  <a:pt x="356" y="107"/>
                </a:lnTo>
                <a:lnTo>
                  <a:pt x="333" y="103"/>
                </a:lnTo>
                <a:lnTo>
                  <a:pt x="314" y="100"/>
                </a:lnTo>
                <a:lnTo>
                  <a:pt x="294" y="98"/>
                </a:lnTo>
                <a:lnTo>
                  <a:pt x="276" y="98"/>
                </a:lnTo>
                <a:lnTo>
                  <a:pt x="258" y="98"/>
                </a:lnTo>
                <a:lnTo>
                  <a:pt x="241" y="99"/>
                </a:lnTo>
                <a:lnTo>
                  <a:pt x="224" y="101"/>
                </a:lnTo>
                <a:lnTo>
                  <a:pt x="208" y="104"/>
                </a:lnTo>
                <a:lnTo>
                  <a:pt x="191" y="108"/>
                </a:lnTo>
                <a:lnTo>
                  <a:pt x="176" y="113"/>
                </a:lnTo>
                <a:lnTo>
                  <a:pt x="161" y="118"/>
                </a:lnTo>
                <a:lnTo>
                  <a:pt x="149" y="127"/>
                </a:lnTo>
                <a:lnTo>
                  <a:pt x="139" y="137"/>
                </a:lnTo>
                <a:lnTo>
                  <a:pt x="129" y="147"/>
                </a:lnTo>
                <a:lnTo>
                  <a:pt x="120" y="158"/>
                </a:lnTo>
                <a:lnTo>
                  <a:pt x="136" y="153"/>
                </a:lnTo>
                <a:lnTo>
                  <a:pt x="153" y="148"/>
                </a:lnTo>
                <a:lnTo>
                  <a:pt x="169" y="144"/>
                </a:lnTo>
                <a:lnTo>
                  <a:pt x="187" y="140"/>
                </a:lnTo>
                <a:lnTo>
                  <a:pt x="204" y="138"/>
                </a:lnTo>
                <a:lnTo>
                  <a:pt x="223" y="137"/>
                </a:lnTo>
                <a:lnTo>
                  <a:pt x="243" y="137"/>
                </a:lnTo>
                <a:lnTo>
                  <a:pt x="263" y="138"/>
                </a:lnTo>
                <a:lnTo>
                  <a:pt x="284" y="140"/>
                </a:lnTo>
                <a:lnTo>
                  <a:pt x="306" y="144"/>
                </a:lnTo>
                <a:lnTo>
                  <a:pt x="330" y="148"/>
                </a:lnTo>
                <a:lnTo>
                  <a:pt x="355" y="155"/>
                </a:lnTo>
                <a:lnTo>
                  <a:pt x="360" y="145"/>
                </a:lnTo>
                <a:lnTo>
                  <a:pt x="366" y="135"/>
                </a:lnTo>
                <a:lnTo>
                  <a:pt x="372" y="125"/>
                </a:lnTo>
                <a:lnTo>
                  <a:pt x="378" y="113"/>
                </a:lnTo>
                <a:lnTo>
                  <a:pt x="378" y="113"/>
                </a:lnTo>
                <a:close/>
                <a:moveTo>
                  <a:pt x="521" y="221"/>
                </a:moveTo>
                <a:lnTo>
                  <a:pt x="521" y="221"/>
                </a:lnTo>
                <a:lnTo>
                  <a:pt x="514" y="206"/>
                </a:lnTo>
                <a:lnTo>
                  <a:pt x="507" y="191"/>
                </a:lnTo>
                <a:lnTo>
                  <a:pt x="499" y="176"/>
                </a:lnTo>
                <a:lnTo>
                  <a:pt x="490" y="162"/>
                </a:lnTo>
                <a:lnTo>
                  <a:pt x="487" y="173"/>
                </a:lnTo>
                <a:lnTo>
                  <a:pt x="484" y="182"/>
                </a:lnTo>
                <a:lnTo>
                  <a:pt x="478" y="198"/>
                </a:lnTo>
                <a:lnTo>
                  <a:pt x="471" y="213"/>
                </a:lnTo>
                <a:lnTo>
                  <a:pt x="463" y="227"/>
                </a:lnTo>
                <a:lnTo>
                  <a:pt x="453" y="242"/>
                </a:lnTo>
                <a:lnTo>
                  <a:pt x="443" y="257"/>
                </a:lnTo>
                <a:lnTo>
                  <a:pt x="432" y="272"/>
                </a:lnTo>
                <a:lnTo>
                  <a:pt x="419" y="286"/>
                </a:lnTo>
                <a:lnTo>
                  <a:pt x="405" y="300"/>
                </a:lnTo>
                <a:lnTo>
                  <a:pt x="413" y="311"/>
                </a:lnTo>
                <a:lnTo>
                  <a:pt x="420" y="324"/>
                </a:lnTo>
                <a:lnTo>
                  <a:pt x="426" y="336"/>
                </a:lnTo>
                <a:lnTo>
                  <a:pt x="432" y="349"/>
                </a:lnTo>
                <a:lnTo>
                  <a:pt x="438" y="361"/>
                </a:lnTo>
                <a:lnTo>
                  <a:pt x="443" y="372"/>
                </a:lnTo>
                <a:lnTo>
                  <a:pt x="447" y="385"/>
                </a:lnTo>
                <a:lnTo>
                  <a:pt x="451" y="398"/>
                </a:lnTo>
                <a:lnTo>
                  <a:pt x="464" y="384"/>
                </a:lnTo>
                <a:lnTo>
                  <a:pt x="477" y="371"/>
                </a:lnTo>
                <a:lnTo>
                  <a:pt x="487" y="357"/>
                </a:lnTo>
                <a:lnTo>
                  <a:pt x="498" y="343"/>
                </a:lnTo>
                <a:lnTo>
                  <a:pt x="507" y="329"/>
                </a:lnTo>
                <a:lnTo>
                  <a:pt x="514" y="314"/>
                </a:lnTo>
                <a:lnTo>
                  <a:pt x="521" y="300"/>
                </a:lnTo>
                <a:lnTo>
                  <a:pt x="527" y="286"/>
                </a:lnTo>
                <a:lnTo>
                  <a:pt x="529" y="275"/>
                </a:lnTo>
                <a:lnTo>
                  <a:pt x="533" y="264"/>
                </a:lnTo>
                <a:lnTo>
                  <a:pt x="531" y="254"/>
                </a:lnTo>
                <a:lnTo>
                  <a:pt x="528" y="243"/>
                </a:lnTo>
                <a:lnTo>
                  <a:pt x="525" y="233"/>
                </a:lnTo>
                <a:lnTo>
                  <a:pt x="521" y="221"/>
                </a:lnTo>
                <a:lnTo>
                  <a:pt x="521" y="2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1" name="Google Shape;1101;p37"/>
          <p:cNvSpPr/>
          <p:nvPr/>
        </p:nvSpPr>
        <p:spPr>
          <a:xfrm>
            <a:off x="2620879" y="4655194"/>
            <a:ext cx="224327" cy="216502"/>
          </a:xfrm>
          <a:custGeom>
            <a:rect b="b" l="l" r="r" t="t"/>
            <a:pathLst>
              <a:path extrusionOk="0" h="501" w="515">
                <a:moveTo>
                  <a:pt x="259" y="119"/>
                </a:moveTo>
                <a:lnTo>
                  <a:pt x="259" y="119"/>
                </a:lnTo>
                <a:lnTo>
                  <a:pt x="264" y="115"/>
                </a:lnTo>
                <a:lnTo>
                  <a:pt x="269" y="113"/>
                </a:lnTo>
                <a:lnTo>
                  <a:pt x="273" y="112"/>
                </a:lnTo>
                <a:lnTo>
                  <a:pt x="279" y="112"/>
                </a:lnTo>
                <a:lnTo>
                  <a:pt x="284" y="112"/>
                </a:lnTo>
                <a:lnTo>
                  <a:pt x="290" y="114"/>
                </a:lnTo>
                <a:lnTo>
                  <a:pt x="294" y="116"/>
                </a:lnTo>
                <a:lnTo>
                  <a:pt x="298" y="120"/>
                </a:lnTo>
                <a:lnTo>
                  <a:pt x="325" y="148"/>
                </a:lnTo>
                <a:lnTo>
                  <a:pt x="351" y="124"/>
                </a:lnTo>
                <a:lnTo>
                  <a:pt x="381" y="156"/>
                </a:lnTo>
                <a:lnTo>
                  <a:pt x="355" y="181"/>
                </a:lnTo>
                <a:lnTo>
                  <a:pt x="385" y="211"/>
                </a:lnTo>
                <a:lnTo>
                  <a:pt x="388" y="215"/>
                </a:lnTo>
                <a:lnTo>
                  <a:pt x="391" y="221"/>
                </a:lnTo>
                <a:lnTo>
                  <a:pt x="392" y="225"/>
                </a:lnTo>
                <a:lnTo>
                  <a:pt x="392" y="230"/>
                </a:lnTo>
                <a:lnTo>
                  <a:pt x="392" y="236"/>
                </a:lnTo>
                <a:lnTo>
                  <a:pt x="389" y="241"/>
                </a:lnTo>
                <a:lnTo>
                  <a:pt x="387" y="245"/>
                </a:lnTo>
                <a:lnTo>
                  <a:pt x="384" y="250"/>
                </a:lnTo>
                <a:lnTo>
                  <a:pt x="384" y="250"/>
                </a:lnTo>
                <a:lnTo>
                  <a:pt x="379" y="254"/>
                </a:lnTo>
                <a:lnTo>
                  <a:pt x="374" y="256"/>
                </a:lnTo>
                <a:lnTo>
                  <a:pt x="369" y="257"/>
                </a:lnTo>
                <a:lnTo>
                  <a:pt x="364" y="257"/>
                </a:lnTo>
                <a:lnTo>
                  <a:pt x="359" y="257"/>
                </a:lnTo>
                <a:lnTo>
                  <a:pt x="353" y="255"/>
                </a:lnTo>
                <a:lnTo>
                  <a:pt x="348" y="252"/>
                </a:lnTo>
                <a:lnTo>
                  <a:pt x="345" y="249"/>
                </a:lnTo>
                <a:lnTo>
                  <a:pt x="315" y="218"/>
                </a:lnTo>
                <a:lnTo>
                  <a:pt x="290" y="243"/>
                </a:lnTo>
                <a:lnTo>
                  <a:pt x="319" y="274"/>
                </a:lnTo>
                <a:lnTo>
                  <a:pt x="323" y="277"/>
                </a:lnTo>
                <a:lnTo>
                  <a:pt x="325" y="283"/>
                </a:lnTo>
                <a:lnTo>
                  <a:pt x="326" y="288"/>
                </a:lnTo>
                <a:lnTo>
                  <a:pt x="327" y="293"/>
                </a:lnTo>
                <a:lnTo>
                  <a:pt x="326" y="298"/>
                </a:lnTo>
                <a:lnTo>
                  <a:pt x="325" y="303"/>
                </a:lnTo>
                <a:lnTo>
                  <a:pt x="321" y="308"/>
                </a:lnTo>
                <a:lnTo>
                  <a:pt x="318" y="312"/>
                </a:lnTo>
                <a:lnTo>
                  <a:pt x="318" y="312"/>
                </a:lnTo>
                <a:lnTo>
                  <a:pt x="314" y="316"/>
                </a:lnTo>
                <a:lnTo>
                  <a:pt x="308" y="318"/>
                </a:lnTo>
                <a:lnTo>
                  <a:pt x="304" y="319"/>
                </a:lnTo>
                <a:lnTo>
                  <a:pt x="298" y="319"/>
                </a:lnTo>
                <a:lnTo>
                  <a:pt x="293" y="319"/>
                </a:lnTo>
                <a:lnTo>
                  <a:pt x="288" y="318"/>
                </a:lnTo>
                <a:lnTo>
                  <a:pt x="284" y="315"/>
                </a:lnTo>
                <a:lnTo>
                  <a:pt x="279" y="311"/>
                </a:lnTo>
                <a:lnTo>
                  <a:pt x="250" y="281"/>
                </a:lnTo>
                <a:lnTo>
                  <a:pt x="223" y="306"/>
                </a:lnTo>
                <a:lnTo>
                  <a:pt x="252" y="337"/>
                </a:lnTo>
                <a:lnTo>
                  <a:pt x="256" y="342"/>
                </a:lnTo>
                <a:lnTo>
                  <a:pt x="258" y="346"/>
                </a:lnTo>
                <a:lnTo>
                  <a:pt x="259" y="351"/>
                </a:lnTo>
                <a:lnTo>
                  <a:pt x="259" y="357"/>
                </a:lnTo>
                <a:lnTo>
                  <a:pt x="259" y="362"/>
                </a:lnTo>
                <a:lnTo>
                  <a:pt x="257" y="367"/>
                </a:lnTo>
                <a:lnTo>
                  <a:pt x="254" y="372"/>
                </a:lnTo>
                <a:lnTo>
                  <a:pt x="251" y="376"/>
                </a:lnTo>
                <a:lnTo>
                  <a:pt x="251" y="376"/>
                </a:lnTo>
                <a:lnTo>
                  <a:pt x="246" y="379"/>
                </a:lnTo>
                <a:lnTo>
                  <a:pt x="242" y="381"/>
                </a:lnTo>
                <a:lnTo>
                  <a:pt x="237" y="384"/>
                </a:lnTo>
                <a:lnTo>
                  <a:pt x="231" y="384"/>
                </a:lnTo>
                <a:lnTo>
                  <a:pt x="226" y="383"/>
                </a:lnTo>
                <a:lnTo>
                  <a:pt x="220" y="381"/>
                </a:lnTo>
                <a:lnTo>
                  <a:pt x="216" y="379"/>
                </a:lnTo>
                <a:lnTo>
                  <a:pt x="212" y="376"/>
                </a:lnTo>
                <a:lnTo>
                  <a:pt x="183" y="345"/>
                </a:lnTo>
                <a:lnTo>
                  <a:pt x="162" y="364"/>
                </a:lnTo>
                <a:lnTo>
                  <a:pt x="132" y="332"/>
                </a:lnTo>
                <a:lnTo>
                  <a:pt x="152" y="312"/>
                </a:lnTo>
                <a:lnTo>
                  <a:pt x="125" y="284"/>
                </a:lnTo>
                <a:lnTo>
                  <a:pt x="122" y="279"/>
                </a:lnTo>
                <a:lnTo>
                  <a:pt x="119" y="275"/>
                </a:lnTo>
                <a:lnTo>
                  <a:pt x="118" y="270"/>
                </a:lnTo>
                <a:lnTo>
                  <a:pt x="117" y="264"/>
                </a:lnTo>
                <a:lnTo>
                  <a:pt x="118" y="259"/>
                </a:lnTo>
                <a:lnTo>
                  <a:pt x="119" y="254"/>
                </a:lnTo>
                <a:lnTo>
                  <a:pt x="123" y="249"/>
                </a:lnTo>
                <a:lnTo>
                  <a:pt x="127" y="245"/>
                </a:lnTo>
                <a:lnTo>
                  <a:pt x="127" y="245"/>
                </a:lnTo>
                <a:lnTo>
                  <a:pt x="131" y="242"/>
                </a:lnTo>
                <a:lnTo>
                  <a:pt x="136" y="239"/>
                </a:lnTo>
                <a:lnTo>
                  <a:pt x="141" y="238"/>
                </a:lnTo>
                <a:lnTo>
                  <a:pt x="146" y="237"/>
                </a:lnTo>
                <a:lnTo>
                  <a:pt x="151" y="238"/>
                </a:lnTo>
                <a:lnTo>
                  <a:pt x="156" y="239"/>
                </a:lnTo>
                <a:lnTo>
                  <a:pt x="162" y="242"/>
                </a:lnTo>
                <a:lnTo>
                  <a:pt x="165" y="247"/>
                </a:lnTo>
                <a:lnTo>
                  <a:pt x="192" y="275"/>
                </a:lnTo>
                <a:lnTo>
                  <a:pt x="219" y="249"/>
                </a:lnTo>
                <a:lnTo>
                  <a:pt x="192" y="221"/>
                </a:lnTo>
                <a:lnTo>
                  <a:pt x="189" y="216"/>
                </a:lnTo>
                <a:lnTo>
                  <a:pt x="186" y="211"/>
                </a:lnTo>
                <a:lnTo>
                  <a:pt x="185" y="205"/>
                </a:lnTo>
                <a:lnTo>
                  <a:pt x="185" y="201"/>
                </a:lnTo>
                <a:lnTo>
                  <a:pt x="185" y="195"/>
                </a:lnTo>
                <a:lnTo>
                  <a:pt x="188" y="190"/>
                </a:lnTo>
                <a:lnTo>
                  <a:pt x="190" y="185"/>
                </a:lnTo>
                <a:lnTo>
                  <a:pt x="193" y="181"/>
                </a:lnTo>
                <a:lnTo>
                  <a:pt x="193" y="181"/>
                </a:lnTo>
                <a:lnTo>
                  <a:pt x="198" y="177"/>
                </a:lnTo>
                <a:lnTo>
                  <a:pt x="203" y="175"/>
                </a:lnTo>
                <a:lnTo>
                  <a:pt x="208" y="174"/>
                </a:lnTo>
                <a:lnTo>
                  <a:pt x="213" y="174"/>
                </a:lnTo>
                <a:lnTo>
                  <a:pt x="218" y="174"/>
                </a:lnTo>
                <a:lnTo>
                  <a:pt x="224" y="176"/>
                </a:lnTo>
                <a:lnTo>
                  <a:pt x="229" y="178"/>
                </a:lnTo>
                <a:lnTo>
                  <a:pt x="232" y="182"/>
                </a:lnTo>
                <a:lnTo>
                  <a:pt x="260" y="210"/>
                </a:lnTo>
                <a:lnTo>
                  <a:pt x="285" y="187"/>
                </a:lnTo>
                <a:lnTo>
                  <a:pt x="258" y="158"/>
                </a:lnTo>
                <a:lnTo>
                  <a:pt x="254" y="154"/>
                </a:lnTo>
                <a:lnTo>
                  <a:pt x="252" y="149"/>
                </a:lnTo>
                <a:lnTo>
                  <a:pt x="251" y="143"/>
                </a:lnTo>
                <a:lnTo>
                  <a:pt x="251" y="139"/>
                </a:lnTo>
                <a:lnTo>
                  <a:pt x="251" y="133"/>
                </a:lnTo>
                <a:lnTo>
                  <a:pt x="253" y="128"/>
                </a:lnTo>
                <a:lnTo>
                  <a:pt x="256" y="123"/>
                </a:lnTo>
                <a:lnTo>
                  <a:pt x="259" y="119"/>
                </a:lnTo>
                <a:close/>
                <a:moveTo>
                  <a:pt x="515" y="116"/>
                </a:moveTo>
                <a:lnTo>
                  <a:pt x="513" y="93"/>
                </a:lnTo>
                <a:lnTo>
                  <a:pt x="509" y="70"/>
                </a:lnTo>
                <a:lnTo>
                  <a:pt x="502" y="48"/>
                </a:lnTo>
                <a:lnTo>
                  <a:pt x="494" y="26"/>
                </a:lnTo>
                <a:lnTo>
                  <a:pt x="494" y="26"/>
                </a:lnTo>
                <a:lnTo>
                  <a:pt x="483" y="21"/>
                </a:lnTo>
                <a:lnTo>
                  <a:pt x="473" y="16"/>
                </a:lnTo>
                <a:lnTo>
                  <a:pt x="462" y="12"/>
                </a:lnTo>
                <a:lnTo>
                  <a:pt x="452" y="8"/>
                </a:lnTo>
                <a:lnTo>
                  <a:pt x="440" y="5"/>
                </a:lnTo>
                <a:lnTo>
                  <a:pt x="428" y="4"/>
                </a:lnTo>
                <a:lnTo>
                  <a:pt x="416" y="1"/>
                </a:lnTo>
                <a:lnTo>
                  <a:pt x="405" y="0"/>
                </a:lnTo>
                <a:lnTo>
                  <a:pt x="515" y="116"/>
                </a:lnTo>
                <a:close/>
                <a:moveTo>
                  <a:pt x="171" y="498"/>
                </a:moveTo>
                <a:lnTo>
                  <a:pt x="6" y="323"/>
                </a:lnTo>
                <a:lnTo>
                  <a:pt x="9" y="309"/>
                </a:lnTo>
                <a:lnTo>
                  <a:pt x="13" y="296"/>
                </a:lnTo>
                <a:lnTo>
                  <a:pt x="16" y="283"/>
                </a:lnTo>
                <a:lnTo>
                  <a:pt x="21" y="270"/>
                </a:lnTo>
                <a:lnTo>
                  <a:pt x="33" y="244"/>
                </a:lnTo>
                <a:lnTo>
                  <a:pt x="47" y="218"/>
                </a:lnTo>
                <a:lnTo>
                  <a:pt x="62" y="195"/>
                </a:lnTo>
                <a:lnTo>
                  <a:pt x="80" y="171"/>
                </a:lnTo>
                <a:lnTo>
                  <a:pt x="98" y="148"/>
                </a:lnTo>
                <a:lnTo>
                  <a:pt x="118" y="127"/>
                </a:lnTo>
                <a:lnTo>
                  <a:pt x="131" y="115"/>
                </a:lnTo>
                <a:lnTo>
                  <a:pt x="144" y="103"/>
                </a:lnTo>
                <a:lnTo>
                  <a:pt x="157" y="93"/>
                </a:lnTo>
                <a:lnTo>
                  <a:pt x="170" y="82"/>
                </a:lnTo>
                <a:lnTo>
                  <a:pt x="184" y="73"/>
                </a:lnTo>
                <a:lnTo>
                  <a:pt x="198" y="63"/>
                </a:lnTo>
                <a:lnTo>
                  <a:pt x="213" y="54"/>
                </a:lnTo>
                <a:lnTo>
                  <a:pt x="227" y="46"/>
                </a:lnTo>
                <a:lnTo>
                  <a:pt x="243" y="39"/>
                </a:lnTo>
                <a:lnTo>
                  <a:pt x="257" y="32"/>
                </a:lnTo>
                <a:lnTo>
                  <a:pt x="272" y="25"/>
                </a:lnTo>
                <a:lnTo>
                  <a:pt x="287" y="19"/>
                </a:lnTo>
                <a:lnTo>
                  <a:pt x="303" y="14"/>
                </a:lnTo>
                <a:lnTo>
                  <a:pt x="318" y="11"/>
                </a:lnTo>
                <a:lnTo>
                  <a:pt x="332" y="7"/>
                </a:lnTo>
                <a:lnTo>
                  <a:pt x="347" y="4"/>
                </a:lnTo>
                <a:lnTo>
                  <a:pt x="510" y="175"/>
                </a:lnTo>
                <a:lnTo>
                  <a:pt x="507" y="189"/>
                </a:lnTo>
                <a:lnTo>
                  <a:pt x="503" y="202"/>
                </a:lnTo>
                <a:lnTo>
                  <a:pt x="500" y="216"/>
                </a:lnTo>
                <a:lnTo>
                  <a:pt x="494" y="229"/>
                </a:lnTo>
                <a:lnTo>
                  <a:pt x="483" y="255"/>
                </a:lnTo>
                <a:lnTo>
                  <a:pt x="469" y="281"/>
                </a:lnTo>
                <a:lnTo>
                  <a:pt x="454" y="305"/>
                </a:lnTo>
                <a:lnTo>
                  <a:pt x="436" y="330"/>
                </a:lnTo>
                <a:lnTo>
                  <a:pt x="416" y="353"/>
                </a:lnTo>
                <a:lnTo>
                  <a:pt x="396" y="374"/>
                </a:lnTo>
                <a:lnTo>
                  <a:pt x="372" y="398"/>
                </a:lnTo>
                <a:lnTo>
                  <a:pt x="345" y="418"/>
                </a:lnTo>
                <a:lnTo>
                  <a:pt x="318" y="438"/>
                </a:lnTo>
                <a:lnTo>
                  <a:pt x="290" y="454"/>
                </a:lnTo>
                <a:lnTo>
                  <a:pt x="274" y="462"/>
                </a:lnTo>
                <a:lnTo>
                  <a:pt x="260" y="470"/>
                </a:lnTo>
                <a:lnTo>
                  <a:pt x="245" y="475"/>
                </a:lnTo>
                <a:lnTo>
                  <a:pt x="231" y="481"/>
                </a:lnTo>
                <a:lnTo>
                  <a:pt x="216" y="486"/>
                </a:lnTo>
                <a:lnTo>
                  <a:pt x="202" y="491"/>
                </a:lnTo>
                <a:lnTo>
                  <a:pt x="186" y="494"/>
                </a:lnTo>
                <a:lnTo>
                  <a:pt x="171" y="498"/>
                </a:lnTo>
                <a:lnTo>
                  <a:pt x="171" y="498"/>
                </a:lnTo>
                <a:close/>
                <a:moveTo>
                  <a:pt x="21" y="475"/>
                </a:moveTo>
                <a:lnTo>
                  <a:pt x="21" y="475"/>
                </a:lnTo>
                <a:lnTo>
                  <a:pt x="31" y="481"/>
                </a:lnTo>
                <a:lnTo>
                  <a:pt x="43" y="486"/>
                </a:lnTo>
                <a:lnTo>
                  <a:pt x="54" y="491"/>
                </a:lnTo>
                <a:lnTo>
                  <a:pt x="65" y="494"/>
                </a:lnTo>
                <a:lnTo>
                  <a:pt x="77" y="497"/>
                </a:lnTo>
                <a:lnTo>
                  <a:pt x="90" y="499"/>
                </a:lnTo>
                <a:lnTo>
                  <a:pt x="102" y="501"/>
                </a:lnTo>
                <a:lnTo>
                  <a:pt x="115" y="501"/>
                </a:lnTo>
                <a:lnTo>
                  <a:pt x="0" y="380"/>
                </a:lnTo>
                <a:lnTo>
                  <a:pt x="0" y="392"/>
                </a:lnTo>
                <a:lnTo>
                  <a:pt x="1" y="405"/>
                </a:lnTo>
                <a:lnTo>
                  <a:pt x="3" y="417"/>
                </a:lnTo>
                <a:lnTo>
                  <a:pt x="6" y="428"/>
                </a:lnTo>
                <a:lnTo>
                  <a:pt x="8" y="440"/>
                </a:lnTo>
                <a:lnTo>
                  <a:pt x="11" y="452"/>
                </a:lnTo>
                <a:lnTo>
                  <a:pt x="16" y="464"/>
                </a:lnTo>
                <a:lnTo>
                  <a:pt x="21" y="475"/>
                </a:lnTo>
                <a:lnTo>
                  <a:pt x="21" y="4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2" name="Google Shape;1102;p37"/>
          <p:cNvSpPr/>
          <p:nvPr/>
        </p:nvSpPr>
        <p:spPr>
          <a:xfrm>
            <a:off x="2211351" y="4649976"/>
            <a:ext cx="172157" cy="250412"/>
          </a:xfrm>
          <a:custGeom>
            <a:rect b="b" l="l" r="r" t="t"/>
            <a:pathLst>
              <a:path extrusionOk="0" h="577" w="395">
                <a:moveTo>
                  <a:pt x="292" y="254"/>
                </a:moveTo>
                <a:lnTo>
                  <a:pt x="300" y="260"/>
                </a:lnTo>
                <a:lnTo>
                  <a:pt x="308" y="267"/>
                </a:lnTo>
                <a:lnTo>
                  <a:pt x="316" y="274"/>
                </a:lnTo>
                <a:lnTo>
                  <a:pt x="324" y="282"/>
                </a:lnTo>
                <a:lnTo>
                  <a:pt x="331" y="289"/>
                </a:lnTo>
                <a:lnTo>
                  <a:pt x="336" y="299"/>
                </a:lnTo>
                <a:lnTo>
                  <a:pt x="343" y="307"/>
                </a:lnTo>
                <a:lnTo>
                  <a:pt x="348" y="316"/>
                </a:lnTo>
                <a:lnTo>
                  <a:pt x="353" y="326"/>
                </a:lnTo>
                <a:lnTo>
                  <a:pt x="358" y="336"/>
                </a:lnTo>
                <a:lnTo>
                  <a:pt x="361" y="346"/>
                </a:lnTo>
                <a:lnTo>
                  <a:pt x="365" y="356"/>
                </a:lnTo>
                <a:lnTo>
                  <a:pt x="367" y="367"/>
                </a:lnTo>
                <a:lnTo>
                  <a:pt x="368" y="378"/>
                </a:lnTo>
                <a:lnTo>
                  <a:pt x="369" y="389"/>
                </a:lnTo>
                <a:lnTo>
                  <a:pt x="369" y="401"/>
                </a:lnTo>
                <a:lnTo>
                  <a:pt x="369" y="418"/>
                </a:lnTo>
                <a:lnTo>
                  <a:pt x="366" y="436"/>
                </a:lnTo>
                <a:lnTo>
                  <a:pt x="362" y="454"/>
                </a:lnTo>
                <a:lnTo>
                  <a:pt x="356" y="469"/>
                </a:lnTo>
                <a:lnTo>
                  <a:pt x="348" y="485"/>
                </a:lnTo>
                <a:lnTo>
                  <a:pt x="340" y="499"/>
                </a:lnTo>
                <a:lnTo>
                  <a:pt x="329" y="513"/>
                </a:lnTo>
                <a:lnTo>
                  <a:pt x="318" y="525"/>
                </a:lnTo>
                <a:lnTo>
                  <a:pt x="306" y="537"/>
                </a:lnTo>
                <a:lnTo>
                  <a:pt x="292" y="547"/>
                </a:lnTo>
                <a:lnTo>
                  <a:pt x="278" y="556"/>
                </a:lnTo>
                <a:lnTo>
                  <a:pt x="263" y="563"/>
                </a:lnTo>
                <a:lnTo>
                  <a:pt x="246" y="570"/>
                </a:lnTo>
                <a:lnTo>
                  <a:pt x="228" y="573"/>
                </a:lnTo>
                <a:lnTo>
                  <a:pt x="212" y="577"/>
                </a:lnTo>
                <a:lnTo>
                  <a:pt x="193" y="577"/>
                </a:lnTo>
                <a:lnTo>
                  <a:pt x="176" y="577"/>
                </a:lnTo>
                <a:lnTo>
                  <a:pt x="158" y="573"/>
                </a:lnTo>
                <a:lnTo>
                  <a:pt x="140" y="570"/>
                </a:lnTo>
                <a:lnTo>
                  <a:pt x="125" y="563"/>
                </a:lnTo>
                <a:lnTo>
                  <a:pt x="110" y="556"/>
                </a:lnTo>
                <a:lnTo>
                  <a:pt x="95" y="547"/>
                </a:lnTo>
                <a:lnTo>
                  <a:pt x="82" y="537"/>
                </a:lnTo>
                <a:lnTo>
                  <a:pt x="69" y="525"/>
                </a:lnTo>
                <a:lnTo>
                  <a:pt x="57" y="513"/>
                </a:lnTo>
                <a:lnTo>
                  <a:pt x="48" y="499"/>
                </a:lnTo>
                <a:lnTo>
                  <a:pt x="38" y="485"/>
                </a:lnTo>
                <a:lnTo>
                  <a:pt x="31" y="469"/>
                </a:lnTo>
                <a:lnTo>
                  <a:pt x="25" y="454"/>
                </a:lnTo>
                <a:lnTo>
                  <a:pt x="21" y="436"/>
                </a:lnTo>
                <a:lnTo>
                  <a:pt x="18" y="418"/>
                </a:lnTo>
                <a:lnTo>
                  <a:pt x="17" y="401"/>
                </a:lnTo>
                <a:lnTo>
                  <a:pt x="17" y="390"/>
                </a:lnTo>
                <a:lnTo>
                  <a:pt x="18" y="378"/>
                </a:lnTo>
                <a:lnTo>
                  <a:pt x="20" y="368"/>
                </a:lnTo>
                <a:lnTo>
                  <a:pt x="22" y="357"/>
                </a:lnTo>
                <a:lnTo>
                  <a:pt x="25" y="348"/>
                </a:lnTo>
                <a:lnTo>
                  <a:pt x="29" y="337"/>
                </a:lnTo>
                <a:lnTo>
                  <a:pt x="32" y="328"/>
                </a:lnTo>
                <a:lnTo>
                  <a:pt x="37" y="319"/>
                </a:lnTo>
                <a:lnTo>
                  <a:pt x="42" y="309"/>
                </a:lnTo>
                <a:lnTo>
                  <a:pt x="48" y="301"/>
                </a:lnTo>
                <a:lnTo>
                  <a:pt x="54" y="293"/>
                </a:lnTo>
                <a:lnTo>
                  <a:pt x="61" y="285"/>
                </a:lnTo>
                <a:lnTo>
                  <a:pt x="68" y="277"/>
                </a:lnTo>
                <a:lnTo>
                  <a:pt x="75" y="270"/>
                </a:lnTo>
                <a:lnTo>
                  <a:pt x="83" y="263"/>
                </a:lnTo>
                <a:lnTo>
                  <a:pt x="91" y="258"/>
                </a:lnTo>
                <a:lnTo>
                  <a:pt x="91" y="189"/>
                </a:lnTo>
                <a:lnTo>
                  <a:pt x="91" y="171"/>
                </a:lnTo>
                <a:lnTo>
                  <a:pt x="109" y="171"/>
                </a:lnTo>
                <a:lnTo>
                  <a:pt x="9" y="15"/>
                </a:lnTo>
                <a:lnTo>
                  <a:pt x="0" y="0"/>
                </a:lnTo>
                <a:lnTo>
                  <a:pt x="17" y="0"/>
                </a:lnTo>
                <a:lnTo>
                  <a:pt x="140" y="0"/>
                </a:lnTo>
                <a:lnTo>
                  <a:pt x="146" y="0"/>
                </a:lnTo>
                <a:lnTo>
                  <a:pt x="149" y="5"/>
                </a:lnTo>
                <a:lnTo>
                  <a:pt x="197" y="81"/>
                </a:lnTo>
                <a:lnTo>
                  <a:pt x="246" y="5"/>
                </a:lnTo>
                <a:lnTo>
                  <a:pt x="248" y="0"/>
                </a:lnTo>
                <a:lnTo>
                  <a:pt x="254" y="0"/>
                </a:lnTo>
                <a:lnTo>
                  <a:pt x="378" y="0"/>
                </a:lnTo>
                <a:lnTo>
                  <a:pt x="395" y="0"/>
                </a:lnTo>
                <a:lnTo>
                  <a:pt x="386" y="15"/>
                </a:lnTo>
                <a:lnTo>
                  <a:pt x="286" y="171"/>
                </a:lnTo>
                <a:lnTo>
                  <a:pt x="292" y="171"/>
                </a:lnTo>
                <a:lnTo>
                  <a:pt x="292" y="189"/>
                </a:lnTo>
                <a:lnTo>
                  <a:pt x="292" y="254"/>
                </a:lnTo>
                <a:close/>
                <a:moveTo>
                  <a:pt x="193" y="225"/>
                </a:moveTo>
                <a:lnTo>
                  <a:pt x="210" y="225"/>
                </a:lnTo>
                <a:lnTo>
                  <a:pt x="225" y="227"/>
                </a:lnTo>
                <a:lnTo>
                  <a:pt x="239" y="231"/>
                </a:lnTo>
                <a:lnTo>
                  <a:pt x="254" y="235"/>
                </a:lnTo>
                <a:lnTo>
                  <a:pt x="254" y="208"/>
                </a:lnTo>
                <a:lnTo>
                  <a:pt x="129" y="208"/>
                </a:lnTo>
                <a:lnTo>
                  <a:pt x="129" y="236"/>
                </a:lnTo>
                <a:lnTo>
                  <a:pt x="144" y="232"/>
                </a:lnTo>
                <a:lnTo>
                  <a:pt x="160" y="227"/>
                </a:lnTo>
                <a:lnTo>
                  <a:pt x="177" y="225"/>
                </a:lnTo>
                <a:lnTo>
                  <a:pt x="193" y="225"/>
                </a:lnTo>
                <a:lnTo>
                  <a:pt x="193" y="225"/>
                </a:lnTo>
                <a:close/>
                <a:moveTo>
                  <a:pt x="193" y="249"/>
                </a:moveTo>
                <a:lnTo>
                  <a:pt x="209" y="249"/>
                </a:lnTo>
                <a:lnTo>
                  <a:pt x="224" y="252"/>
                </a:lnTo>
                <a:lnTo>
                  <a:pt x="239" y="255"/>
                </a:lnTo>
                <a:lnTo>
                  <a:pt x="253" y="261"/>
                </a:lnTo>
                <a:lnTo>
                  <a:pt x="266" y="267"/>
                </a:lnTo>
                <a:lnTo>
                  <a:pt x="278" y="275"/>
                </a:lnTo>
                <a:lnTo>
                  <a:pt x="289" y="283"/>
                </a:lnTo>
                <a:lnTo>
                  <a:pt x="301" y="293"/>
                </a:lnTo>
                <a:lnTo>
                  <a:pt x="311" y="304"/>
                </a:lnTo>
                <a:lnTo>
                  <a:pt x="319" y="316"/>
                </a:lnTo>
                <a:lnTo>
                  <a:pt x="327" y="328"/>
                </a:lnTo>
                <a:lnTo>
                  <a:pt x="333" y="342"/>
                </a:lnTo>
                <a:lnTo>
                  <a:pt x="339" y="355"/>
                </a:lnTo>
                <a:lnTo>
                  <a:pt x="342" y="370"/>
                </a:lnTo>
                <a:lnTo>
                  <a:pt x="345" y="385"/>
                </a:lnTo>
                <a:lnTo>
                  <a:pt x="346" y="401"/>
                </a:lnTo>
                <a:lnTo>
                  <a:pt x="345" y="416"/>
                </a:lnTo>
                <a:lnTo>
                  <a:pt x="342" y="431"/>
                </a:lnTo>
                <a:lnTo>
                  <a:pt x="339" y="445"/>
                </a:lnTo>
                <a:lnTo>
                  <a:pt x="333" y="459"/>
                </a:lnTo>
                <a:lnTo>
                  <a:pt x="327" y="473"/>
                </a:lnTo>
                <a:lnTo>
                  <a:pt x="319" y="485"/>
                </a:lnTo>
                <a:lnTo>
                  <a:pt x="311" y="497"/>
                </a:lnTo>
                <a:lnTo>
                  <a:pt x="301" y="508"/>
                </a:lnTo>
                <a:lnTo>
                  <a:pt x="289" y="518"/>
                </a:lnTo>
                <a:lnTo>
                  <a:pt x="278" y="526"/>
                </a:lnTo>
                <a:lnTo>
                  <a:pt x="266" y="535"/>
                </a:lnTo>
                <a:lnTo>
                  <a:pt x="253" y="540"/>
                </a:lnTo>
                <a:lnTo>
                  <a:pt x="239" y="546"/>
                </a:lnTo>
                <a:lnTo>
                  <a:pt x="224" y="550"/>
                </a:lnTo>
                <a:lnTo>
                  <a:pt x="209" y="552"/>
                </a:lnTo>
                <a:lnTo>
                  <a:pt x="193" y="552"/>
                </a:lnTo>
                <a:lnTo>
                  <a:pt x="192" y="552"/>
                </a:lnTo>
                <a:lnTo>
                  <a:pt x="191" y="552"/>
                </a:lnTo>
                <a:lnTo>
                  <a:pt x="205" y="550"/>
                </a:lnTo>
                <a:lnTo>
                  <a:pt x="218" y="546"/>
                </a:lnTo>
                <a:lnTo>
                  <a:pt x="231" y="542"/>
                </a:lnTo>
                <a:lnTo>
                  <a:pt x="243" y="536"/>
                </a:lnTo>
                <a:lnTo>
                  <a:pt x="254" y="529"/>
                </a:lnTo>
                <a:lnTo>
                  <a:pt x="265" y="520"/>
                </a:lnTo>
                <a:lnTo>
                  <a:pt x="275" y="512"/>
                </a:lnTo>
                <a:lnTo>
                  <a:pt x="285" y="503"/>
                </a:lnTo>
                <a:lnTo>
                  <a:pt x="293" y="492"/>
                </a:lnTo>
                <a:lnTo>
                  <a:pt x="301" y="481"/>
                </a:lnTo>
                <a:lnTo>
                  <a:pt x="307" y="469"/>
                </a:lnTo>
                <a:lnTo>
                  <a:pt x="313" y="457"/>
                </a:lnTo>
                <a:lnTo>
                  <a:pt x="318" y="444"/>
                </a:lnTo>
                <a:lnTo>
                  <a:pt x="320" y="430"/>
                </a:lnTo>
                <a:lnTo>
                  <a:pt x="322" y="416"/>
                </a:lnTo>
                <a:lnTo>
                  <a:pt x="324" y="402"/>
                </a:lnTo>
                <a:lnTo>
                  <a:pt x="322" y="387"/>
                </a:lnTo>
                <a:lnTo>
                  <a:pt x="320" y="371"/>
                </a:lnTo>
                <a:lnTo>
                  <a:pt x="316" y="357"/>
                </a:lnTo>
                <a:lnTo>
                  <a:pt x="312" y="343"/>
                </a:lnTo>
                <a:lnTo>
                  <a:pt x="305" y="330"/>
                </a:lnTo>
                <a:lnTo>
                  <a:pt x="298" y="317"/>
                </a:lnTo>
                <a:lnTo>
                  <a:pt x="289" y="306"/>
                </a:lnTo>
                <a:lnTo>
                  <a:pt x="279" y="295"/>
                </a:lnTo>
                <a:lnTo>
                  <a:pt x="268" y="286"/>
                </a:lnTo>
                <a:lnTo>
                  <a:pt x="258" y="276"/>
                </a:lnTo>
                <a:lnTo>
                  <a:pt x="245" y="269"/>
                </a:lnTo>
                <a:lnTo>
                  <a:pt x="232" y="262"/>
                </a:lnTo>
                <a:lnTo>
                  <a:pt x="218" y="258"/>
                </a:lnTo>
                <a:lnTo>
                  <a:pt x="204" y="254"/>
                </a:lnTo>
                <a:lnTo>
                  <a:pt x="189" y="252"/>
                </a:lnTo>
                <a:lnTo>
                  <a:pt x="173" y="250"/>
                </a:lnTo>
                <a:lnTo>
                  <a:pt x="184" y="249"/>
                </a:lnTo>
                <a:lnTo>
                  <a:pt x="193" y="249"/>
                </a:lnTo>
                <a:lnTo>
                  <a:pt x="193" y="249"/>
                </a:lnTo>
                <a:close/>
                <a:moveTo>
                  <a:pt x="152" y="184"/>
                </a:moveTo>
                <a:lnTo>
                  <a:pt x="259" y="184"/>
                </a:lnTo>
                <a:lnTo>
                  <a:pt x="363" y="19"/>
                </a:lnTo>
                <a:lnTo>
                  <a:pt x="257" y="19"/>
                </a:lnTo>
                <a:lnTo>
                  <a:pt x="152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3" name="Google Shape;1103;p37"/>
          <p:cNvSpPr/>
          <p:nvPr/>
        </p:nvSpPr>
        <p:spPr>
          <a:xfrm>
            <a:off x="2182659" y="4284589"/>
            <a:ext cx="239977" cy="253021"/>
          </a:xfrm>
          <a:custGeom>
            <a:rect b="b" l="l" r="r" t="t"/>
            <a:pathLst>
              <a:path extrusionOk="0" h="580" w="548">
                <a:moveTo>
                  <a:pt x="177" y="457"/>
                </a:moveTo>
                <a:lnTo>
                  <a:pt x="177" y="545"/>
                </a:lnTo>
                <a:lnTo>
                  <a:pt x="381" y="545"/>
                </a:lnTo>
                <a:lnTo>
                  <a:pt x="381" y="457"/>
                </a:lnTo>
                <a:lnTo>
                  <a:pt x="177" y="457"/>
                </a:lnTo>
                <a:close/>
                <a:moveTo>
                  <a:pt x="124" y="86"/>
                </a:moveTo>
                <a:lnTo>
                  <a:pt x="107" y="59"/>
                </a:lnTo>
                <a:lnTo>
                  <a:pt x="35" y="59"/>
                </a:lnTo>
                <a:lnTo>
                  <a:pt x="39" y="77"/>
                </a:lnTo>
                <a:lnTo>
                  <a:pt x="43" y="93"/>
                </a:lnTo>
                <a:lnTo>
                  <a:pt x="48" y="108"/>
                </a:lnTo>
                <a:lnTo>
                  <a:pt x="54" y="123"/>
                </a:lnTo>
                <a:lnTo>
                  <a:pt x="61" y="135"/>
                </a:lnTo>
                <a:lnTo>
                  <a:pt x="68" y="146"/>
                </a:lnTo>
                <a:lnTo>
                  <a:pt x="76" y="157"/>
                </a:lnTo>
                <a:lnTo>
                  <a:pt x="86" y="167"/>
                </a:lnTo>
                <a:lnTo>
                  <a:pt x="94" y="174"/>
                </a:lnTo>
                <a:lnTo>
                  <a:pt x="102" y="182"/>
                </a:lnTo>
                <a:lnTo>
                  <a:pt x="111" y="188"/>
                </a:lnTo>
                <a:lnTo>
                  <a:pt x="122" y="194"/>
                </a:lnTo>
                <a:lnTo>
                  <a:pt x="142" y="205"/>
                </a:lnTo>
                <a:lnTo>
                  <a:pt x="164" y="214"/>
                </a:lnTo>
                <a:lnTo>
                  <a:pt x="159" y="204"/>
                </a:lnTo>
                <a:lnTo>
                  <a:pt x="156" y="192"/>
                </a:lnTo>
                <a:lnTo>
                  <a:pt x="148" y="164"/>
                </a:lnTo>
                <a:lnTo>
                  <a:pt x="142" y="134"/>
                </a:lnTo>
                <a:lnTo>
                  <a:pt x="138" y="105"/>
                </a:lnTo>
                <a:lnTo>
                  <a:pt x="136" y="78"/>
                </a:lnTo>
                <a:lnTo>
                  <a:pt x="124" y="86"/>
                </a:lnTo>
                <a:close/>
                <a:moveTo>
                  <a:pt x="358" y="260"/>
                </a:moveTo>
                <a:lnTo>
                  <a:pt x="350" y="268"/>
                </a:lnTo>
                <a:lnTo>
                  <a:pt x="343" y="275"/>
                </a:lnTo>
                <a:lnTo>
                  <a:pt x="333" y="282"/>
                </a:lnTo>
                <a:lnTo>
                  <a:pt x="324" y="287"/>
                </a:lnTo>
                <a:lnTo>
                  <a:pt x="324" y="321"/>
                </a:lnTo>
                <a:lnTo>
                  <a:pt x="316" y="321"/>
                </a:lnTo>
                <a:lnTo>
                  <a:pt x="319" y="341"/>
                </a:lnTo>
                <a:lnTo>
                  <a:pt x="324" y="360"/>
                </a:lnTo>
                <a:lnTo>
                  <a:pt x="330" y="377"/>
                </a:lnTo>
                <a:lnTo>
                  <a:pt x="337" y="394"/>
                </a:lnTo>
                <a:lnTo>
                  <a:pt x="402" y="394"/>
                </a:lnTo>
                <a:lnTo>
                  <a:pt x="402" y="429"/>
                </a:lnTo>
                <a:lnTo>
                  <a:pt x="425" y="429"/>
                </a:lnTo>
                <a:lnTo>
                  <a:pt x="425" y="580"/>
                </a:lnTo>
                <a:lnTo>
                  <a:pt x="128" y="580"/>
                </a:lnTo>
                <a:lnTo>
                  <a:pt x="128" y="429"/>
                </a:lnTo>
                <a:lnTo>
                  <a:pt x="148" y="429"/>
                </a:lnTo>
                <a:lnTo>
                  <a:pt x="148" y="394"/>
                </a:lnTo>
                <a:lnTo>
                  <a:pt x="213" y="394"/>
                </a:lnTo>
                <a:lnTo>
                  <a:pt x="221" y="377"/>
                </a:lnTo>
                <a:lnTo>
                  <a:pt x="226" y="360"/>
                </a:lnTo>
                <a:lnTo>
                  <a:pt x="232" y="341"/>
                </a:lnTo>
                <a:lnTo>
                  <a:pt x="236" y="321"/>
                </a:lnTo>
                <a:lnTo>
                  <a:pt x="225" y="321"/>
                </a:lnTo>
                <a:lnTo>
                  <a:pt x="225" y="288"/>
                </a:lnTo>
                <a:lnTo>
                  <a:pt x="216" y="282"/>
                </a:lnTo>
                <a:lnTo>
                  <a:pt x="208" y="275"/>
                </a:lnTo>
                <a:lnTo>
                  <a:pt x="198" y="268"/>
                </a:lnTo>
                <a:lnTo>
                  <a:pt x="191" y="260"/>
                </a:lnTo>
                <a:lnTo>
                  <a:pt x="184" y="282"/>
                </a:lnTo>
                <a:lnTo>
                  <a:pt x="152" y="273"/>
                </a:lnTo>
                <a:lnTo>
                  <a:pt x="161" y="247"/>
                </a:lnTo>
                <a:lnTo>
                  <a:pt x="147" y="242"/>
                </a:lnTo>
                <a:lnTo>
                  <a:pt x="132" y="238"/>
                </a:lnTo>
                <a:lnTo>
                  <a:pt x="120" y="231"/>
                </a:lnTo>
                <a:lnTo>
                  <a:pt x="107" y="225"/>
                </a:lnTo>
                <a:lnTo>
                  <a:pt x="95" y="216"/>
                </a:lnTo>
                <a:lnTo>
                  <a:pt x="83" y="208"/>
                </a:lnTo>
                <a:lnTo>
                  <a:pt x="71" y="200"/>
                </a:lnTo>
                <a:lnTo>
                  <a:pt x="61" y="189"/>
                </a:lnTo>
                <a:lnTo>
                  <a:pt x="50" y="177"/>
                </a:lnTo>
                <a:lnTo>
                  <a:pt x="40" y="162"/>
                </a:lnTo>
                <a:lnTo>
                  <a:pt x="30" y="147"/>
                </a:lnTo>
                <a:lnTo>
                  <a:pt x="22" y="131"/>
                </a:lnTo>
                <a:lnTo>
                  <a:pt x="14" y="112"/>
                </a:lnTo>
                <a:lnTo>
                  <a:pt x="8" y="91"/>
                </a:lnTo>
                <a:lnTo>
                  <a:pt x="3" y="69"/>
                </a:lnTo>
                <a:lnTo>
                  <a:pt x="0" y="44"/>
                </a:lnTo>
                <a:lnTo>
                  <a:pt x="16" y="26"/>
                </a:lnTo>
                <a:lnTo>
                  <a:pt x="115" y="26"/>
                </a:lnTo>
                <a:lnTo>
                  <a:pt x="115" y="26"/>
                </a:lnTo>
                <a:lnTo>
                  <a:pt x="115" y="0"/>
                </a:lnTo>
                <a:lnTo>
                  <a:pt x="439" y="0"/>
                </a:lnTo>
                <a:lnTo>
                  <a:pt x="439" y="26"/>
                </a:lnTo>
                <a:lnTo>
                  <a:pt x="532" y="26"/>
                </a:lnTo>
                <a:lnTo>
                  <a:pt x="548" y="44"/>
                </a:lnTo>
                <a:lnTo>
                  <a:pt x="544" y="69"/>
                </a:lnTo>
                <a:lnTo>
                  <a:pt x="540" y="91"/>
                </a:lnTo>
                <a:lnTo>
                  <a:pt x="534" y="112"/>
                </a:lnTo>
                <a:lnTo>
                  <a:pt x="527" y="131"/>
                </a:lnTo>
                <a:lnTo>
                  <a:pt x="519" y="147"/>
                </a:lnTo>
                <a:lnTo>
                  <a:pt x="509" y="162"/>
                </a:lnTo>
                <a:lnTo>
                  <a:pt x="499" y="177"/>
                </a:lnTo>
                <a:lnTo>
                  <a:pt x="487" y="189"/>
                </a:lnTo>
                <a:lnTo>
                  <a:pt x="476" y="200"/>
                </a:lnTo>
                <a:lnTo>
                  <a:pt x="465" y="208"/>
                </a:lnTo>
                <a:lnTo>
                  <a:pt x="453" y="216"/>
                </a:lnTo>
                <a:lnTo>
                  <a:pt x="441" y="225"/>
                </a:lnTo>
                <a:lnTo>
                  <a:pt x="428" y="231"/>
                </a:lnTo>
                <a:lnTo>
                  <a:pt x="415" y="238"/>
                </a:lnTo>
                <a:lnTo>
                  <a:pt x="402" y="242"/>
                </a:lnTo>
                <a:lnTo>
                  <a:pt x="388" y="247"/>
                </a:lnTo>
                <a:lnTo>
                  <a:pt x="395" y="273"/>
                </a:lnTo>
                <a:lnTo>
                  <a:pt x="365" y="282"/>
                </a:lnTo>
                <a:lnTo>
                  <a:pt x="358" y="260"/>
                </a:lnTo>
                <a:close/>
                <a:moveTo>
                  <a:pt x="424" y="86"/>
                </a:moveTo>
                <a:lnTo>
                  <a:pt x="442" y="59"/>
                </a:lnTo>
                <a:lnTo>
                  <a:pt x="513" y="59"/>
                </a:lnTo>
                <a:lnTo>
                  <a:pt x="509" y="77"/>
                </a:lnTo>
                <a:lnTo>
                  <a:pt x="505" y="93"/>
                </a:lnTo>
                <a:lnTo>
                  <a:pt x="500" y="108"/>
                </a:lnTo>
                <a:lnTo>
                  <a:pt x="494" y="123"/>
                </a:lnTo>
                <a:lnTo>
                  <a:pt x="487" y="135"/>
                </a:lnTo>
                <a:lnTo>
                  <a:pt x="480" y="146"/>
                </a:lnTo>
                <a:lnTo>
                  <a:pt x="472" y="157"/>
                </a:lnTo>
                <a:lnTo>
                  <a:pt x="463" y="167"/>
                </a:lnTo>
                <a:lnTo>
                  <a:pt x="455" y="174"/>
                </a:lnTo>
                <a:lnTo>
                  <a:pt x="446" y="181"/>
                </a:lnTo>
                <a:lnTo>
                  <a:pt x="438" y="188"/>
                </a:lnTo>
                <a:lnTo>
                  <a:pt x="427" y="194"/>
                </a:lnTo>
                <a:lnTo>
                  <a:pt x="407" y="205"/>
                </a:lnTo>
                <a:lnTo>
                  <a:pt x="385" y="213"/>
                </a:lnTo>
                <a:lnTo>
                  <a:pt x="390" y="202"/>
                </a:lnTo>
                <a:lnTo>
                  <a:pt x="393" y="192"/>
                </a:lnTo>
                <a:lnTo>
                  <a:pt x="401" y="164"/>
                </a:lnTo>
                <a:lnTo>
                  <a:pt x="407" y="134"/>
                </a:lnTo>
                <a:lnTo>
                  <a:pt x="411" y="106"/>
                </a:lnTo>
                <a:lnTo>
                  <a:pt x="414" y="79"/>
                </a:lnTo>
                <a:lnTo>
                  <a:pt x="424" y="86"/>
                </a:lnTo>
                <a:close/>
                <a:moveTo>
                  <a:pt x="275" y="62"/>
                </a:moveTo>
                <a:lnTo>
                  <a:pt x="178" y="62"/>
                </a:lnTo>
                <a:lnTo>
                  <a:pt x="181" y="89"/>
                </a:lnTo>
                <a:lnTo>
                  <a:pt x="184" y="118"/>
                </a:lnTo>
                <a:lnTo>
                  <a:pt x="186" y="133"/>
                </a:lnTo>
                <a:lnTo>
                  <a:pt x="190" y="148"/>
                </a:lnTo>
                <a:lnTo>
                  <a:pt x="194" y="164"/>
                </a:lnTo>
                <a:lnTo>
                  <a:pt x="198" y="179"/>
                </a:lnTo>
                <a:lnTo>
                  <a:pt x="204" y="194"/>
                </a:lnTo>
                <a:lnTo>
                  <a:pt x="210" y="208"/>
                </a:lnTo>
                <a:lnTo>
                  <a:pt x="218" y="221"/>
                </a:lnTo>
                <a:lnTo>
                  <a:pt x="226" y="233"/>
                </a:lnTo>
                <a:lnTo>
                  <a:pt x="231" y="238"/>
                </a:lnTo>
                <a:lnTo>
                  <a:pt x="237" y="242"/>
                </a:lnTo>
                <a:lnTo>
                  <a:pt x="242" y="246"/>
                </a:lnTo>
                <a:lnTo>
                  <a:pt x="248" y="248"/>
                </a:lnTo>
                <a:lnTo>
                  <a:pt x="253" y="250"/>
                </a:lnTo>
                <a:lnTo>
                  <a:pt x="260" y="253"/>
                </a:lnTo>
                <a:lnTo>
                  <a:pt x="267" y="254"/>
                </a:lnTo>
                <a:lnTo>
                  <a:pt x="275" y="254"/>
                </a:lnTo>
                <a:lnTo>
                  <a:pt x="276" y="254"/>
                </a:lnTo>
                <a:lnTo>
                  <a:pt x="283" y="254"/>
                </a:lnTo>
                <a:lnTo>
                  <a:pt x="290" y="253"/>
                </a:lnTo>
                <a:lnTo>
                  <a:pt x="296" y="250"/>
                </a:lnTo>
                <a:lnTo>
                  <a:pt x="302" y="248"/>
                </a:lnTo>
                <a:lnTo>
                  <a:pt x="307" y="246"/>
                </a:lnTo>
                <a:lnTo>
                  <a:pt x="313" y="242"/>
                </a:lnTo>
                <a:lnTo>
                  <a:pt x="318" y="238"/>
                </a:lnTo>
                <a:lnTo>
                  <a:pt x="323" y="233"/>
                </a:lnTo>
                <a:lnTo>
                  <a:pt x="332" y="221"/>
                </a:lnTo>
                <a:lnTo>
                  <a:pt x="339" y="208"/>
                </a:lnTo>
                <a:lnTo>
                  <a:pt x="346" y="194"/>
                </a:lnTo>
                <a:lnTo>
                  <a:pt x="351" y="179"/>
                </a:lnTo>
                <a:lnTo>
                  <a:pt x="355" y="164"/>
                </a:lnTo>
                <a:lnTo>
                  <a:pt x="359" y="148"/>
                </a:lnTo>
                <a:lnTo>
                  <a:pt x="363" y="133"/>
                </a:lnTo>
                <a:lnTo>
                  <a:pt x="365" y="118"/>
                </a:lnTo>
                <a:lnTo>
                  <a:pt x="368" y="89"/>
                </a:lnTo>
                <a:lnTo>
                  <a:pt x="371" y="62"/>
                </a:lnTo>
                <a:lnTo>
                  <a:pt x="275" y="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4" name="Google Shape;1104;p37"/>
          <p:cNvSpPr/>
          <p:nvPr/>
        </p:nvSpPr>
        <p:spPr>
          <a:xfrm>
            <a:off x="1311436" y="4663019"/>
            <a:ext cx="255629" cy="253021"/>
          </a:xfrm>
          <a:custGeom>
            <a:rect b="b" l="l" r="r" t="t"/>
            <a:pathLst>
              <a:path extrusionOk="0" h="581" w="588">
                <a:moveTo>
                  <a:pt x="526" y="201"/>
                </a:moveTo>
                <a:lnTo>
                  <a:pt x="536" y="201"/>
                </a:lnTo>
                <a:lnTo>
                  <a:pt x="536" y="213"/>
                </a:lnTo>
                <a:lnTo>
                  <a:pt x="526" y="213"/>
                </a:lnTo>
                <a:lnTo>
                  <a:pt x="526" y="201"/>
                </a:lnTo>
                <a:close/>
                <a:moveTo>
                  <a:pt x="526" y="172"/>
                </a:moveTo>
                <a:lnTo>
                  <a:pt x="536" y="172"/>
                </a:lnTo>
                <a:lnTo>
                  <a:pt x="536" y="185"/>
                </a:lnTo>
                <a:lnTo>
                  <a:pt x="526" y="185"/>
                </a:lnTo>
                <a:lnTo>
                  <a:pt x="526" y="172"/>
                </a:lnTo>
                <a:close/>
                <a:moveTo>
                  <a:pt x="518" y="103"/>
                </a:moveTo>
                <a:lnTo>
                  <a:pt x="531" y="103"/>
                </a:lnTo>
                <a:lnTo>
                  <a:pt x="536" y="165"/>
                </a:lnTo>
                <a:lnTo>
                  <a:pt x="525" y="165"/>
                </a:lnTo>
                <a:lnTo>
                  <a:pt x="518" y="103"/>
                </a:lnTo>
                <a:close/>
                <a:moveTo>
                  <a:pt x="568" y="193"/>
                </a:moveTo>
                <a:lnTo>
                  <a:pt x="577" y="190"/>
                </a:lnTo>
                <a:lnTo>
                  <a:pt x="577" y="165"/>
                </a:lnTo>
                <a:lnTo>
                  <a:pt x="573" y="165"/>
                </a:lnTo>
                <a:lnTo>
                  <a:pt x="586" y="95"/>
                </a:lnTo>
                <a:lnTo>
                  <a:pt x="502" y="95"/>
                </a:lnTo>
                <a:lnTo>
                  <a:pt x="512" y="165"/>
                </a:lnTo>
                <a:lnTo>
                  <a:pt x="507" y="165"/>
                </a:lnTo>
                <a:lnTo>
                  <a:pt x="507" y="190"/>
                </a:lnTo>
                <a:lnTo>
                  <a:pt x="516" y="193"/>
                </a:lnTo>
                <a:lnTo>
                  <a:pt x="507" y="196"/>
                </a:lnTo>
                <a:lnTo>
                  <a:pt x="507" y="220"/>
                </a:lnTo>
                <a:lnTo>
                  <a:pt x="577" y="220"/>
                </a:lnTo>
                <a:lnTo>
                  <a:pt x="577" y="196"/>
                </a:lnTo>
                <a:lnTo>
                  <a:pt x="568" y="193"/>
                </a:lnTo>
                <a:close/>
                <a:moveTo>
                  <a:pt x="375" y="345"/>
                </a:moveTo>
                <a:lnTo>
                  <a:pt x="378" y="348"/>
                </a:lnTo>
                <a:lnTo>
                  <a:pt x="382" y="353"/>
                </a:lnTo>
                <a:lnTo>
                  <a:pt x="384" y="358"/>
                </a:lnTo>
                <a:lnTo>
                  <a:pt x="385" y="362"/>
                </a:lnTo>
                <a:lnTo>
                  <a:pt x="387" y="367"/>
                </a:lnTo>
                <a:lnTo>
                  <a:pt x="385" y="373"/>
                </a:lnTo>
                <a:lnTo>
                  <a:pt x="384" y="378"/>
                </a:lnTo>
                <a:lnTo>
                  <a:pt x="382" y="382"/>
                </a:lnTo>
                <a:lnTo>
                  <a:pt x="378" y="387"/>
                </a:lnTo>
                <a:lnTo>
                  <a:pt x="374" y="391"/>
                </a:lnTo>
                <a:lnTo>
                  <a:pt x="369" y="393"/>
                </a:lnTo>
                <a:lnTo>
                  <a:pt x="364" y="394"/>
                </a:lnTo>
                <a:lnTo>
                  <a:pt x="360" y="394"/>
                </a:lnTo>
                <a:lnTo>
                  <a:pt x="354" y="394"/>
                </a:lnTo>
                <a:lnTo>
                  <a:pt x="349" y="392"/>
                </a:lnTo>
                <a:lnTo>
                  <a:pt x="344" y="389"/>
                </a:lnTo>
                <a:lnTo>
                  <a:pt x="340" y="386"/>
                </a:lnTo>
                <a:lnTo>
                  <a:pt x="336" y="382"/>
                </a:lnTo>
                <a:lnTo>
                  <a:pt x="334" y="378"/>
                </a:lnTo>
                <a:lnTo>
                  <a:pt x="333" y="372"/>
                </a:lnTo>
                <a:lnTo>
                  <a:pt x="331" y="367"/>
                </a:lnTo>
                <a:lnTo>
                  <a:pt x="333" y="362"/>
                </a:lnTo>
                <a:lnTo>
                  <a:pt x="334" y="357"/>
                </a:lnTo>
                <a:lnTo>
                  <a:pt x="337" y="352"/>
                </a:lnTo>
                <a:lnTo>
                  <a:pt x="341" y="347"/>
                </a:lnTo>
                <a:lnTo>
                  <a:pt x="344" y="345"/>
                </a:lnTo>
                <a:lnTo>
                  <a:pt x="349" y="343"/>
                </a:lnTo>
                <a:lnTo>
                  <a:pt x="354" y="340"/>
                </a:lnTo>
                <a:lnTo>
                  <a:pt x="360" y="340"/>
                </a:lnTo>
                <a:lnTo>
                  <a:pt x="364" y="340"/>
                </a:lnTo>
                <a:lnTo>
                  <a:pt x="370" y="343"/>
                </a:lnTo>
                <a:lnTo>
                  <a:pt x="375" y="345"/>
                </a:lnTo>
                <a:lnTo>
                  <a:pt x="375" y="345"/>
                </a:lnTo>
                <a:close/>
                <a:moveTo>
                  <a:pt x="311" y="438"/>
                </a:moveTo>
                <a:lnTo>
                  <a:pt x="316" y="441"/>
                </a:lnTo>
                <a:lnTo>
                  <a:pt x="318" y="445"/>
                </a:lnTo>
                <a:lnTo>
                  <a:pt x="321" y="449"/>
                </a:lnTo>
                <a:lnTo>
                  <a:pt x="323" y="454"/>
                </a:lnTo>
                <a:lnTo>
                  <a:pt x="323" y="460"/>
                </a:lnTo>
                <a:lnTo>
                  <a:pt x="323" y="465"/>
                </a:lnTo>
                <a:lnTo>
                  <a:pt x="321" y="470"/>
                </a:lnTo>
                <a:lnTo>
                  <a:pt x="318" y="475"/>
                </a:lnTo>
                <a:lnTo>
                  <a:pt x="315" y="479"/>
                </a:lnTo>
                <a:lnTo>
                  <a:pt x="310" y="482"/>
                </a:lnTo>
                <a:lnTo>
                  <a:pt x="307" y="485"/>
                </a:lnTo>
                <a:lnTo>
                  <a:pt x="301" y="487"/>
                </a:lnTo>
                <a:lnTo>
                  <a:pt x="296" y="487"/>
                </a:lnTo>
                <a:lnTo>
                  <a:pt x="290" y="486"/>
                </a:lnTo>
                <a:lnTo>
                  <a:pt x="286" y="485"/>
                </a:lnTo>
                <a:lnTo>
                  <a:pt x="281" y="482"/>
                </a:lnTo>
                <a:lnTo>
                  <a:pt x="276" y="479"/>
                </a:lnTo>
                <a:lnTo>
                  <a:pt x="273" y="474"/>
                </a:lnTo>
                <a:lnTo>
                  <a:pt x="270" y="469"/>
                </a:lnTo>
                <a:lnTo>
                  <a:pt x="269" y="465"/>
                </a:lnTo>
                <a:lnTo>
                  <a:pt x="269" y="460"/>
                </a:lnTo>
                <a:lnTo>
                  <a:pt x="269" y="454"/>
                </a:lnTo>
                <a:lnTo>
                  <a:pt x="272" y="449"/>
                </a:lnTo>
                <a:lnTo>
                  <a:pt x="274" y="445"/>
                </a:lnTo>
                <a:lnTo>
                  <a:pt x="277" y="440"/>
                </a:lnTo>
                <a:lnTo>
                  <a:pt x="281" y="436"/>
                </a:lnTo>
                <a:lnTo>
                  <a:pt x="286" y="434"/>
                </a:lnTo>
                <a:lnTo>
                  <a:pt x="291" y="433"/>
                </a:lnTo>
                <a:lnTo>
                  <a:pt x="296" y="433"/>
                </a:lnTo>
                <a:lnTo>
                  <a:pt x="302" y="433"/>
                </a:lnTo>
                <a:lnTo>
                  <a:pt x="307" y="434"/>
                </a:lnTo>
                <a:lnTo>
                  <a:pt x="311" y="438"/>
                </a:lnTo>
                <a:close/>
                <a:moveTo>
                  <a:pt x="215" y="456"/>
                </a:moveTo>
                <a:lnTo>
                  <a:pt x="220" y="460"/>
                </a:lnTo>
                <a:lnTo>
                  <a:pt x="222" y="465"/>
                </a:lnTo>
                <a:lnTo>
                  <a:pt x="225" y="469"/>
                </a:lnTo>
                <a:lnTo>
                  <a:pt x="227" y="474"/>
                </a:lnTo>
                <a:lnTo>
                  <a:pt x="227" y="480"/>
                </a:lnTo>
                <a:lnTo>
                  <a:pt x="227" y="485"/>
                </a:lnTo>
                <a:lnTo>
                  <a:pt x="225" y="489"/>
                </a:lnTo>
                <a:lnTo>
                  <a:pt x="222" y="495"/>
                </a:lnTo>
                <a:lnTo>
                  <a:pt x="219" y="499"/>
                </a:lnTo>
                <a:lnTo>
                  <a:pt x="214" y="502"/>
                </a:lnTo>
                <a:lnTo>
                  <a:pt x="209" y="505"/>
                </a:lnTo>
                <a:lnTo>
                  <a:pt x="205" y="506"/>
                </a:lnTo>
                <a:lnTo>
                  <a:pt x="200" y="507"/>
                </a:lnTo>
                <a:lnTo>
                  <a:pt x="194" y="506"/>
                </a:lnTo>
                <a:lnTo>
                  <a:pt x="189" y="505"/>
                </a:lnTo>
                <a:lnTo>
                  <a:pt x="185" y="502"/>
                </a:lnTo>
                <a:lnTo>
                  <a:pt x="180" y="499"/>
                </a:lnTo>
                <a:lnTo>
                  <a:pt x="176" y="494"/>
                </a:lnTo>
                <a:lnTo>
                  <a:pt x="174" y="489"/>
                </a:lnTo>
                <a:lnTo>
                  <a:pt x="173" y="485"/>
                </a:lnTo>
                <a:lnTo>
                  <a:pt x="173" y="479"/>
                </a:lnTo>
                <a:lnTo>
                  <a:pt x="173" y="474"/>
                </a:lnTo>
                <a:lnTo>
                  <a:pt x="175" y="469"/>
                </a:lnTo>
                <a:lnTo>
                  <a:pt x="178" y="463"/>
                </a:lnTo>
                <a:lnTo>
                  <a:pt x="181" y="460"/>
                </a:lnTo>
                <a:lnTo>
                  <a:pt x="185" y="456"/>
                </a:lnTo>
                <a:lnTo>
                  <a:pt x="189" y="454"/>
                </a:lnTo>
                <a:lnTo>
                  <a:pt x="195" y="453"/>
                </a:lnTo>
                <a:lnTo>
                  <a:pt x="200" y="452"/>
                </a:lnTo>
                <a:lnTo>
                  <a:pt x="206" y="453"/>
                </a:lnTo>
                <a:lnTo>
                  <a:pt x="210" y="454"/>
                </a:lnTo>
                <a:lnTo>
                  <a:pt x="215" y="456"/>
                </a:lnTo>
                <a:close/>
                <a:moveTo>
                  <a:pt x="119" y="388"/>
                </a:moveTo>
                <a:lnTo>
                  <a:pt x="124" y="392"/>
                </a:lnTo>
                <a:lnTo>
                  <a:pt x="126" y="397"/>
                </a:lnTo>
                <a:lnTo>
                  <a:pt x="130" y="401"/>
                </a:lnTo>
                <a:lnTo>
                  <a:pt x="131" y="406"/>
                </a:lnTo>
                <a:lnTo>
                  <a:pt x="131" y="412"/>
                </a:lnTo>
                <a:lnTo>
                  <a:pt x="131" y="416"/>
                </a:lnTo>
                <a:lnTo>
                  <a:pt x="128" y="421"/>
                </a:lnTo>
                <a:lnTo>
                  <a:pt x="126" y="427"/>
                </a:lnTo>
                <a:lnTo>
                  <a:pt x="122" y="431"/>
                </a:lnTo>
                <a:lnTo>
                  <a:pt x="119" y="434"/>
                </a:lnTo>
                <a:lnTo>
                  <a:pt x="114" y="436"/>
                </a:lnTo>
                <a:lnTo>
                  <a:pt x="108" y="438"/>
                </a:lnTo>
                <a:lnTo>
                  <a:pt x="104" y="439"/>
                </a:lnTo>
                <a:lnTo>
                  <a:pt x="98" y="438"/>
                </a:lnTo>
                <a:lnTo>
                  <a:pt x="93" y="436"/>
                </a:lnTo>
                <a:lnTo>
                  <a:pt x="88" y="434"/>
                </a:lnTo>
                <a:lnTo>
                  <a:pt x="84" y="431"/>
                </a:lnTo>
                <a:lnTo>
                  <a:pt x="81" y="426"/>
                </a:lnTo>
                <a:lnTo>
                  <a:pt x="78" y="421"/>
                </a:lnTo>
                <a:lnTo>
                  <a:pt x="77" y="416"/>
                </a:lnTo>
                <a:lnTo>
                  <a:pt x="77" y="411"/>
                </a:lnTo>
                <a:lnTo>
                  <a:pt x="77" y="406"/>
                </a:lnTo>
                <a:lnTo>
                  <a:pt x="79" y="400"/>
                </a:lnTo>
                <a:lnTo>
                  <a:pt x="81" y="395"/>
                </a:lnTo>
                <a:lnTo>
                  <a:pt x="85" y="392"/>
                </a:lnTo>
                <a:lnTo>
                  <a:pt x="88" y="388"/>
                </a:lnTo>
                <a:lnTo>
                  <a:pt x="93" y="386"/>
                </a:lnTo>
                <a:lnTo>
                  <a:pt x="99" y="385"/>
                </a:lnTo>
                <a:lnTo>
                  <a:pt x="104" y="384"/>
                </a:lnTo>
                <a:lnTo>
                  <a:pt x="110" y="385"/>
                </a:lnTo>
                <a:lnTo>
                  <a:pt x="114" y="386"/>
                </a:lnTo>
                <a:lnTo>
                  <a:pt x="119" y="388"/>
                </a:lnTo>
                <a:lnTo>
                  <a:pt x="119" y="388"/>
                </a:lnTo>
                <a:close/>
                <a:moveTo>
                  <a:pt x="97" y="283"/>
                </a:moveTo>
                <a:lnTo>
                  <a:pt x="100" y="286"/>
                </a:lnTo>
                <a:lnTo>
                  <a:pt x="104" y="291"/>
                </a:lnTo>
                <a:lnTo>
                  <a:pt x="106" y="296"/>
                </a:lnTo>
                <a:lnTo>
                  <a:pt x="107" y="300"/>
                </a:lnTo>
                <a:lnTo>
                  <a:pt x="108" y="305"/>
                </a:lnTo>
                <a:lnTo>
                  <a:pt x="107" y="311"/>
                </a:lnTo>
                <a:lnTo>
                  <a:pt x="106" y="316"/>
                </a:lnTo>
                <a:lnTo>
                  <a:pt x="104" y="320"/>
                </a:lnTo>
                <a:lnTo>
                  <a:pt x="100" y="325"/>
                </a:lnTo>
                <a:lnTo>
                  <a:pt x="95" y="328"/>
                </a:lnTo>
                <a:lnTo>
                  <a:pt x="91" y="331"/>
                </a:lnTo>
                <a:lnTo>
                  <a:pt x="86" y="332"/>
                </a:lnTo>
                <a:lnTo>
                  <a:pt x="80" y="332"/>
                </a:lnTo>
                <a:lnTo>
                  <a:pt x="76" y="332"/>
                </a:lnTo>
                <a:lnTo>
                  <a:pt x="71" y="331"/>
                </a:lnTo>
                <a:lnTo>
                  <a:pt x="65" y="327"/>
                </a:lnTo>
                <a:lnTo>
                  <a:pt x="61" y="324"/>
                </a:lnTo>
                <a:lnTo>
                  <a:pt x="58" y="320"/>
                </a:lnTo>
                <a:lnTo>
                  <a:pt x="56" y="316"/>
                </a:lnTo>
                <a:lnTo>
                  <a:pt x="54" y="311"/>
                </a:lnTo>
                <a:lnTo>
                  <a:pt x="53" y="305"/>
                </a:lnTo>
                <a:lnTo>
                  <a:pt x="54" y="300"/>
                </a:lnTo>
                <a:lnTo>
                  <a:pt x="56" y="294"/>
                </a:lnTo>
                <a:lnTo>
                  <a:pt x="58" y="290"/>
                </a:lnTo>
                <a:lnTo>
                  <a:pt x="61" y="286"/>
                </a:lnTo>
                <a:lnTo>
                  <a:pt x="66" y="283"/>
                </a:lnTo>
                <a:lnTo>
                  <a:pt x="71" y="280"/>
                </a:lnTo>
                <a:lnTo>
                  <a:pt x="76" y="279"/>
                </a:lnTo>
                <a:lnTo>
                  <a:pt x="81" y="278"/>
                </a:lnTo>
                <a:lnTo>
                  <a:pt x="86" y="279"/>
                </a:lnTo>
                <a:lnTo>
                  <a:pt x="91" y="280"/>
                </a:lnTo>
                <a:lnTo>
                  <a:pt x="97" y="283"/>
                </a:lnTo>
                <a:lnTo>
                  <a:pt x="97" y="283"/>
                </a:lnTo>
                <a:close/>
                <a:moveTo>
                  <a:pt x="180" y="101"/>
                </a:moveTo>
                <a:lnTo>
                  <a:pt x="186" y="107"/>
                </a:lnTo>
                <a:lnTo>
                  <a:pt x="189" y="114"/>
                </a:lnTo>
                <a:lnTo>
                  <a:pt x="192" y="121"/>
                </a:lnTo>
                <a:lnTo>
                  <a:pt x="193" y="130"/>
                </a:lnTo>
                <a:lnTo>
                  <a:pt x="192" y="139"/>
                </a:lnTo>
                <a:lnTo>
                  <a:pt x="189" y="149"/>
                </a:lnTo>
                <a:lnTo>
                  <a:pt x="185" y="159"/>
                </a:lnTo>
                <a:lnTo>
                  <a:pt x="180" y="169"/>
                </a:lnTo>
                <a:lnTo>
                  <a:pt x="173" y="178"/>
                </a:lnTo>
                <a:lnTo>
                  <a:pt x="165" y="185"/>
                </a:lnTo>
                <a:lnTo>
                  <a:pt x="156" y="191"/>
                </a:lnTo>
                <a:lnTo>
                  <a:pt x="148" y="196"/>
                </a:lnTo>
                <a:lnTo>
                  <a:pt x="139" y="198"/>
                </a:lnTo>
                <a:lnTo>
                  <a:pt x="131" y="199"/>
                </a:lnTo>
                <a:lnTo>
                  <a:pt x="124" y="198"/>
                </a:lnTo>
                <a:lnTo>
                  <a:pt x="117" y="195"/>
                </a:lnTo>
                <a:lnTo>
                  <a:pt x="111" y="189"/>
                </a:lnTo>
                <a:lnTo>
                  <a:pt x="107" y="183"/>
                </a:lnTo>
                <a:lnTo>
                  <a:pt x="105" y="175"/>
                </a:lnTo>
                <a:lnTo>
                  <a:pt x="104" y="165"/>
                </a:lnTo>
                <a:lnTo>
                  <a:pt x="105" y="156"/>
                </a:lnTo>
                <a:lnTo>
                  <a:pt x="107" y="147"/>
                </a:lnTo>
                <a:lnTo>
                  <a:pt x="111" y="136"/>
                </a:lnTo>
                <a:lnTo>
                  <a:pt x="117" y="127"/>
                </a:lnTo>
                <a:lnTo>
                  <a:pt x="124" y="117"/>
                </a:lnTo>
                <a:lnTo>
                  <a:pt x="132" y="110"/>
                </a:lnTo>
                <a:lnTo>
                  <a:pt x="140" y="104"/>
                </a:lnTo>
                <a:lnTo>
                  <a:pt x="148" y="100"/>
                </a:lnTo>
                <a:lnTo>
                  <a:pt x="158" y="97"/>
                </a:lnTo>
                <a:lnTo>
                  <a:pt x="166" y="96"/>
                </a:lnTo>
                <a:lnTo>
                  <a:pt x="173" y="98"/>
                </a:lnTo>
                <a:lnTo>
                  <a:pt x="180" y="101"/>
                </a:lnTo>
                <a:lnTo>
                  <a:pt x="180" y="101"/>
                </a:lnTo>
                <a:close/>
                <a:moveTo>
                  <a:pt x="252" y="105"/>
                </a:moveTo>
                <a:lnTo>
                  <a:pt x="247" y="87"/>
                </a:lnTo>
                <a:lnTo>
                  <a:pt x="240" y="71"/>
                </a:lnTo>
                <a:lnTo>
                  <a:pt x="235" y="64"/>
                </a:lnTo>
                <a:lnTo>
                  <a:pt x="232" y="57"/>
                </a:lnTo>
                <a:lnTo>
                  <a:pt x="227" y="51"/>
                </a:lnTo>
                <a:lnTo>
                  <a:pt x="221" y="46"/>
                </a:lnTo>
                <a:lnTo>
                  <a:pt x="216" y="41"/>
                </a:lnTo>
                <a:lnTo>
                  <a:pt x="210" y="37"/>
                </a:lnTo>
                <a:lnTo>
                  <a:pt x="205" y="34"/>
                </a:lnTo>
                <a:lnTo>
                  <a:pt x="199" y="30"/>
                </a:lnTo>
                <a:lnTo>
                  <a:pt x="193" y="28"/>
                </a:lnTo>
                <a:lnTo>
                  <a:pt x="186" y="27"/>
                </a:lnTo>
                <a:lnTo>
                  <a:pt x="179" y="26"/>
                </a:lnTo>
                <a:lnTo>
                  <a:pt x="173" y="26"/>
                </a:lnTo>
                <a:lnTo>
                  <a:pt x="166" y="26"/>
                </a:lnTo>
                <a:lnTo>
                  <a:pt x="159" y="27"/>
                </a:lnTo>
                <a:lnTo>
                  <a:pt x="151" y="28"/>
                </a:lnTo>
                <a:lnTo>
                  <a:pt x="144" y="30"/>
                </a:lnTo>
                <a:lnTo>
                  <a:pt x="130" y="37"/>
                </a:lnTo>
                <a:lnTo>
                  <a:pt x="114" y="46"/>
                </a:lnTo>
                <a:lnTo>
                  <a:pt x="99" y="57"/>
                </a:lnTo>
                <a:lnTo>
                  <a:pt x="85" y="73"/>
                </a:lnTo>
                <a:lnTo>
                  <a:pt x="70" y="89"/>
                </a:lnTo>
                <a:lnTo>
                  <a:pt x="56" y="109"/>
                </a:lnTo>
                <a:lnTo>
                  <a:pt x="46" y="127"/>
                </a:lnTo>
                <a:lnTo>
                  <a:pt x="37" y="144"/>
                </a:lnTo>
                <a:lnTo>
                  <a:pt x="29" y="163"/>
                </a:lnTo>
                <a:lnTo>
                  <a:pt x="22" y="181"/>
                </a:lnTo>
                <a:lnTo>
                  <a:pt x="16" y="199"/>
                </a:lnTo>
                <a:lnTo>
                  <a:pt x="11" y="218"/>
                </a:lnTo>
                <a:lnTo>
                  <a:pt x="6" y="237"/>
                </a:lnTo>
                <a:lnTo>
                  <a:pt x="4" y="256"/>
                </a:lnTo>
                <a:lnTo>
                  <a:pt x="2" y="279"/>
                </a:lnTo>
                <a:lnTo>
                  <a:pt x="0" y="301"/>
                </a:lnTo>
                <a:lnTo>
                  <a:pt x="0" y="325"/>
                </a:lnTo>
                <a:lnTo>
                  <a:pt x="3" y="350"/>
                </a:lnTo>
                <a:lnTo>
                  <a:pt x="6" y="373"/>
                </a:lnTo>
                <a:lnTo>
                  <a:pt x="12" y="397"/>
                </a:lnTo>
                <a:lnTo>
                  <a:pt x="18" y="419"/>
                </a:lnTo>
                <a:lnTo>
                  <a:pt x="27" y="441"/>
                </a:lnTo>
                <a:lnTo>
                  <a:pt x="38" y="462"/>
                </a:lnTo>
                <a:lnTo>
                  <a:pt x="50" y="482"/>
                </a:lnTo>
                <a:lnTo>
                  <a:pt x="57" y="492"/>
                </a:lnTo>
                <a:lnTo>
                  <a:pt x="65" y="501"/>
                </a:lnTo>
                <a:lnTo>
                  <a:pt x="72" y="509"/>
                </a:lnTo>
                <a:lnTo>
                  <a:pt x="81" y="517"/>
                </a:lnTo>
                <a:lnTo>
                  <a:pt x="90" y="524"/>
                </a:lnTo>
                <a:lnTo>
                  <a:pt x="100" y="532"/>
                </a:lnTo>
                <a:lnTo>
                  <a:pt x="110" y="539"/>
                </a:lnTo>
                <a:lnTo>
                  <a:pt x="120" y="543"/>
                </a:lnTo>
                <a:lnTo>
                  <a:pt x="132" y="549"/>
                </a:lnTo>
                <a:lnTo>
                  <a:pt x="144" y="554"/>
                </a:lnTo>
                <a:lnTo>
                  <a:pt x="155" y="557"/>
                </a:lnTo>
                <a:lnTo>
                  <a:pt x="168" y="561"/>
                </a:lnTo>
                <a:lnTo>
                  <a:pt x="178" y="562"/>
                </a:lnTo>
                <a:lnTo>
                  <a:pt x="187" y="563"/>
                </a:lnTo>
                <a:lnTo>
                  <a:pt x="196" y="564"/>
                </a:lnTo>
                <a:lnTo>
                  <a:pt x="206" y="564"/>
                </a:lnTo>
                <a:lnTo>
                  <a:pt x="226" y="562"/>
                </a:lnTo>
                <a:lnTo>
                  <a:pt x="245" y="559"/>
                </a:lnTo>
                <a:lnTo>
                  <a:pt x="264" y="551"/>
                </a:lnTo>
                <a:lnTo>
                  <a:pt x="284" y="543"/>
                </a:lnTo>
                <a:lnTo>
                  <a:pt x="303" y="534"/>
                </a:lnTo>
                <a:lnTo>
                  <a:pt x="322" y="521"/>
                </a:lnTo>
                <a:lnTo>
                  <a:pt x="341" y="507"/>
                </a:lnTo>
                <a:lnTo>
                  <a:pt x="358" y="492"/>
                </a:lnTo>
                <a:lnTo>
                  <a:pt x="376" y="474"/>
                </a:lnTo>
                <a:lnTo>
                  <a:pt x="392" y="454"/>
                </a:lnTo>
                <a:lnTo>
                  <a:pt x="409" y="434"/>
                </a:lnTo>
                <a:lnTo>
                  <a:pt x="423" y="412"/>
                </a:lnTo>
                <a:lnTo>
                  <a:pt x="437" y="387"/>
                </a:lnTo>
                <a:lnTo>
                  <a:pt x="449" y="362"/>
                </a:lnTo>
                <a:lnTo>
                  <a:pt x="457" y="344"/>
                </a:lnTo>
                <a:lnTo>
                  <a:pt x="464" y="325"/>
                </a:lnTo>
                <a:lnTo>
                  <a:pt x="469" y="307"/>
                </a:lnTo>
                <a:lnTo>
                  <a:pt x="472" y="290"/>
                </a:lnTo>
                <a:lnTo>
                  <a:pt x="473" y="273"/>
                </a:lnTo>
                <a:lnTo>
                  <a:pt x="473" y="258"/>
                </a:lnTo>
                <a:lnTo>
                  <a:pt x="471" y="244"/>
                </a:lnTo>
                <a:lnTo>
                  <a:pt x="468" y="231"/>
                </a:lnTo>
                <a:lnTo>
                  <a:pt x="464" y="225"/>
                </a:lnTo>
                <a:lnTo>
                  <a:pt x="461" y="219"/>
                </a:lnTo>
                <a:lnTo>
                  <a:pt x="457" y="215"/>
                </a:lnTo>
                <a:lnTo>
                  <a:pt x="452" y="210"/>
                </a:lnTo>
                <a:lnTo>
                  <a:pt x="448" y="206"/>
                </a:lnTo>
                <a:lnTo>
                  <a:pt x="442" y="203"/>
                </a:lnTo>
                <a:lnTo>
                  <a:pt x="436" y="201"/>
                </a:lnTo>
                <a:lnTo>
                  <a:pt x="429" y="198"/>
                </a:lnTo>
                <a:lnTo>
                  <a:pt x="421" y="197"/>
                </a:lnTo>
                <a:lnTo>
                  <a:pt x="412" y="197"/>
                </a:lnTo>
                <a:lnTo>
                  <a:pt x="404" y="197"/>
                </a:lnTo>
                <a:lnTo>
                  <a:pt x="394" y="197"/>
                </a:lnTo>
                <a:lnTo>
                  <a:pt x="384" y="198"/>
                </a:lnTo>
                <a:lnTo>
                  <a:pt x="372" y="201"/>
                </a:lnTo>
                <a:lnTo>
                  <a:pt x="361" y="204"/>
                </a:lnTo>
                <a:lnTo>
                  <a:pt x="349" y="208"/>
                </a:lnTo>
                <a:lnTo>
                  <a:pt x="340" y="211"/>
                </a:lnTo>
                <a:lnTo>
                  <a:pt x="331" y="212"/>
                </a:lnTo>
                <a:lnTo>
                  <a:pt x="323" y="212"/>
                </a:lnTo>
                <a:lnTo>
                  <a:pt x="316" y="211"/>
                </a:lnTo>
                <a:lnTo>
                  <a:pt x="308" y="210"/>
                </a:lnTo>
                <a:lnTo>
                  <a:pt x="302" y="206"/>
                </a:lnTo>
                <a:lnTo>
                  <a:pt x="295" y="202"/>
                </a:lnTo>
                <a:lnTo>
                  <a:pt x="289" y="197"/>
                </a:lnTo>
                <a:lnTo>
                  <a:pt x="283" y="190"/>
                </a:lnTo>
                <a:lnTo>
                  <a:pt x="279" y="182"/>
                </a:lnTo>
                <a:lnTo>
                  <a:pt x="273" y="172"/>
                </a:lnTo>
                <a:lnTo>
                  <a:pt x="268" y="162"/>
                </a:lnTo>
                <a:lnTo>
                  <a:pt x="264" y="150"/>
                </a:lnTo>
                <a:lnTo>
                  <a:pt x="260" y="136"/>
                </a:lnTo>
                <a:lnTo>
                  <a:pt x="255" y="122"/>
                </a:lnTo>
                <a:lnTo>
                  <a:pt x="252" y="105"/>
                </a:lnTo>
                <a:lnTo>
                  <a:pt x="252" y="105"/>
                </a:lnTo>
                <a:close/>
                <a:moveTo>
                  <a:pt x="511" y="236"/>
                </a:moveTo>
                <a:lnTo>
                  <a:pt x="526" y="236"/>
                </a:lnTo>
                <a:lnTo>
                  <a:pt x="541" y="236"/>
                </a:lnTo>
                <a:lnTo>
                  <a:pt x="558" y="236"/>
                </a:lnTo>
                <a:lnTo>
                  <a:pt x="573" y="236"/>
                </a:lnTo>
                <a:lnTo>
                  <a:pt x="576" y="282"/>
                </a:lnTo>
                <a:lnTo>
                  <a:pt x="578" y="326"/>
                </a:lnTo>
                <a:lnTo>
                  <a:pt x="578" y="371"/>
                </a:lnTo>
                <a:lnTo>
                  <a:pt x="577" y="414"/>
                </a:lnTo>
                <a:lnTo>
                  <a:pt x="573" y="456"/>
                </a:lnTo>
                <a:lnTo>
                  <a:pt x="568" y="499"/>
                </a:lnTo>
                <a:lnTo>
                  <a:pt x="563" y="540"/>
                </a:lnTo>
                <a:lnTo>
                  <a:pt x="556" y="581"/>
                </a:lnTo>
                <a:lnTo>
                  <a:pt x="527" y="581"/>
                </a:lnTo>
                <a:lnTo>
                  <a:pt x="520" y="542"/>
                </a:lnTo>
                <a:lnTo>
                  <a:pt x="513" y="503"/>
                </a:lnTo>
                <a:lnTo>
                  <a:pt x="509" y="462"/>
                </a:lnTo>
                <a:lnTo>
                  <a:pt x="505" y="421"/>
                </a:lnTo>
                <a:lnTo>
                  <a:pt x="504" y="378"/>
                </a:lnTo>
                <a:lnTo>
                  <a:pt x="504" y="332"/>
                </a:lnTo>
                <a:lnTo>
                  <a:pt x="506" y="285"/>
                </a:lnTo>
                <a:lnTo>
                  <a:pt x="511" y="236"/>
                </a:lnTo>
                <a:lnTo>
                  <a:pt x="511" y="236"/>
                </a:lnTo>
                <a:close/>
                <a:moveTo>
                  <a:pt x="502" y="85"/>
                </a:moveTo>
                <a:lnTo>
                  <a:pt x="523" y="85"/>
                </a:lnTo>
                <a:lnTo>
                  <a:pt x="544" y="85"/>
                </a:lnTo>
                <a:lnTo>
                  <a:pt x="565" y="85"/>
                </a:lnTo>
                <a:lnTo>
                  <a:pt x="586" y="85"/>
                </a:lnTo>
                <a:lnTo>
                  <a:pt x="588" y="64"/>
                </a:lnTo>
                <a:lnTo>
                  <a:pt x="588" y="42"/>
                </a:lnTo>
                <a:lnTo>
                  <a:pt x="588" y="21"/>
                </a:lnTo>
                <a:lnTo>
                  <a:pt x="586" y="0"/>
                </a:lnTo>
                <a:lnTo>
                  <a:pt x="577" y="0"/>
                </a:lnTo>
                <a:lnTo>
                  <a:pt x="577" y="37"/>
                </a:lnTo>
                <a:lnTo>
                  <a:pt x="571" y="40"/>
                </a:lnTo>
                <a:lnTo>
                  <a:pt x="571" y="0"/>
                </a:lnTo>
                <a:lnTo>
                  <a:pt x="524" y="0"/>
                </a:lnTo>
                <a:lnTo>
                  <a:pt x="522" y="56"/>
                </a:lnTo>
                <a:lnTo>
                  <a:pt x="512" y="60"/>
                </a:lnTo>
                <a:lnTo>
                  <a:pt x="511" y="0"/>
                </a:lnTo>
                <a:lnTo>
                  <a:pt x="502" y="0"/>
                </a:lnTo>
                <a:lnTo>
                  <a:pt x="499" y="21"/>
                </a:lnTo>
                <a:lnTo>
                  <a:pt x="499" y="43"/>
                </a:lnTo>
                <a:lnTo>
                  <a:pt x="499" y="64"/>
                </a:lnTo>
                <a:lnTo>
                  <a:pt x="502" y="85"/>
                </a:lnTo>
                <a:lnTo>
                  <a:pt x="502" y="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5" name="Google Shape;1105;p37"/>
          <p:cNvSpPr/>
          <p:nvPr/>
        </p:nvSpPr>
        <p:spPr>
          <a:xfrm>
            <a:off x="7579545" y="4670844"/>
            <a:ext cx="203459" cy="185201"/>
          </a:xfrm>
          <a:custGeom>
            <a:rect b="b" l="l" r="r" t="t"/>
            <a:pathLst>
              <a:path extrusionOk="0" h="425" w="468">
                <a:moveTo>
                  <a:pt x="118" y="27"/>
                </a:moveTo>
                <a:lnTo>
                  <a:pt x="118" y="27"/>
                </a:lnTo>
                <a:lnTo>
                  <a:pt x="114" y="29"/>
                </a:lnTo>
                <a:lnTo>
                  <a:pt x="111" y="30"/>
                </a:lnTo>
                <a:lnTo>
                  <a:pt x="107" y="31"/>
                </a:lnTo>
                <a:lnTo>
                  <a:pt x="105" y="33"/>
                </a:lnTo>
                <a:lnTo>
                  <a:pt x="103" y="36"/>
                </a:lnTo>
                <a:lnTo>
                  <a:pt x="100" y="39"/>
                </a:lnTo>
                <a:lnTo>
                  <a:pt x="99" y="43"/>
                </a:lnTo>
                <a:lnTo>
                  <a:pt x="99" y="46"/>
                </a:lnTo>
                <a:lnTo>
                  <a:pt x="99" y="114"/>
                </a:lnTo>
                <a:lnTo>
                  <a:pt x="99" y="118"/>
                </a:lnTo>
                <a:lnTo>
                  <a:pt x="100" y="121"/>
                </a:lnTo>
                <a:lnTo>
                  <a:pt x="103" y="125"/>
                </a:lnTo>
                <a:lnTo>
                  <a:pt x="105" y="127"/>
                </a:lnTo>
                <a:lnTo>
                  <a:pt x="107" y="130"/>
                </a:lnTo>
                <a:lnTo>
                  <a:pt x="111" y="132"/>
                </a:lnTo>
                <a:lnTo>
                  <a:pt x="114" y="133"/>
                </a:lnTo>
                <a:lnTo>
                  <a:pt x="118" y="133"/>
                </a:lnTo>
                <a:lnTo>
                  <a:pt x="118" y="133"/>
                </a:lnTo>
                <a:lnTo>
                  <a:pt x="121" y="133"/>
                </a:lnTo>
                <a:lnTo>
                  <a:pt x="125" y="132"/>
                </a:lnTo>
                <a:lnTo>
                  <a:pt x="128" y="130"/>
                </a:lnTo>
                <a:lnTo>
                  <a:pt x="131" y="127"/>
                </a:lnTo>
                <a:lnTo>
                  <a:pt x="133" y="125"/>
                </a:lnTo>
                <a:lnTo>
                  <a:pt x="135" y="121"/>
                </a:lnTo>
                <a:lnTo>
                  <a:pt x="137" y="118"/>
                </a:lnTo>
                <a:lnTo>
                  <a:pt x="137" y="114"/>
                </a:lnTo>
                <a:lnTo>
                  <a:pt x="137" y="46"/>
                </a:lnTo>
                <a:lnTo>
                  <a:pt x="137" y="43"/>
                </a:lnTo>
                <a:lnTo>
                  <a:pt x="135" y="39"/>
                </a:lnTo>
                <a:lnTo>
                  <a:pt x="133" y="36"/>
                </a:lnTo>
                <a:lnTo>
                  <a:pt x="131" y="33"/>
                </a:lnTo>
                <a:lnTo>
                  <a:pt x="128" y="31"/>
                </a:lnTo>
                <a:lnTo>
                  <a:pt x="125" y="30"/>
                </a:lnTo>
                <a:lnTo>
                  <a:pt x="121" y="29"/>
                </a:lnTo>
                <a:lnTo>
                  <a:pt x="118" y="27"/>
                </a:lnTo>
                <a:close/>
                <a:moveTo>
                  <a:pt x="234" y="27"/>
                </a:moveTo>
                <a:lnTo>
                  <a:pt x="234" y="27"/>
                </a:lnTo>
                <a:lnTo>
                  <a:pt x="230" y="29"/>
                </a:lnTo>
                <a:lnTo>
                  <a:pt x="227" y="30"/>
                </a:lnTo>
                <a:lnTo>
                  <a:pt x="223" y="31"/>
                </a:lnTo>
                <a:lnTo>
                  <a:pt x="221" y="33"/>
                </a:lnTo>
                <a:lnTo>
                  <a:pt x="219" y="36"/>
                </a:lnTo>
                <a:lnTo>
                  <a:pt x="216" y="39"/>
                </a:lnTo>
                <a:lnTo>
                  <a:pt x="215" y="43"/>
                </a:lnTo>
                <a:lnTo>
                  <a:pt x="215" y="46"/>
                </a:lnTo>
                <a:lnTo>
                  <a:pt x="215" y="114"/>
                </a:lnTo>
                <a:lnTo>
                  <a:pt x="215" y="118"/>
                </a:lnTo>
                <a:lnTo>
                  <a:pt x="216" y="121"/>
                </a:lnTo>
                <a:lnTo>
                  <a:pt x="219" y="125"/>
                </a:lnTo>
                <a:lnTo>
                  <a:pt x="221" y="127"/>
                </a:lnTo>
                <a:lnTo>
                  <a:pt x="223" y="130"/>
                </a:lnTo>
                <a:lnTo>
                  <a:pt x="227" y="132"/>
                </a:lnTo>
                <a:lnTo>
                  <a:pt x="230" y="133"/>
                </a:lnTo>
                <a:lnTo>
                  <a:pt x="234" y="133"/>
                </a:lnTo>
                <a:lnTo>
                  <a:pt x="234" y="133"/>
                </a:lnTo>
                <a:lnTo>
                  <a:pt x="238" y="133"/>
                </a:lnTo>
                <a:lnTo>
                  <a:pt x="241" y="132"/>
                </a:lnTo>
                <a:lnTo>
                  <a:pt x="245" y="130"/>
                </a:lnTo>
                <a:lnTo>
                  <a:pt x="247" y="127"/>
                </a:lnTo>
                <a:lnTo>
                  <a:pt x="249" y="125"/>
                </a:lnTo>
                <a:lnTo>
                  <a:pt x="252" y="121"/>
                </a:lnTo>
                <a:lnTo>
                  <a:pt x="253" y="118"/>
                </a:lnTo>
                <a:lnTo>
                  <a:pt x="253" y="114"/>
                </a:lnTo>
                <a:lnTo>
                  <a:pt x="253" y="46"/>
                </a:lnTo>
                <a:lnTo>
                  <a:pt x="253" y="43"/>
                </a:lnTo>
                <a:lnTo>
                  <a:pt x="252" y="39"/>
                </a:lnTo>
                <a:lnTo>
                  <a:pt x="249" y="36"/>
                </a:lnTo>
                <a:lnTo>
                  <a:pt x="247" y="33"/>
                </a:lnTo>
                <a:lnTo>
                  <a:pt x="245" y="31"/>
                </a:lnTo>
                <a:lnTo>
                  <a:pt x="241" y="30"/>
                </a:lnTo>
                <a:lnTo>
                  <a:pt x="238" y="29"/>
                </a:lnTo>
                <a:lnTo>
                  <a:pt x="234" y="27"/>
                </a:lnTo>
                <a:lnTo>
                  <a:pt x="234" y="27"/>
                </a:lnTo>
                <a:close/>
                <a:moveTo>
                  <a:pt x="348" y="27"/>
                </a:moveTo>
                <a:lnTo>
                  <a:pt x="348" y="27"/>
                </a:lnTo>
                <a:lnTo>
                  <a:pt x="344" y="29"/>
                </a:lnTo>
                <a:lnTo>
                  <a:pt x="341" y="30"/>
                </a:lnTo>
                <a:lnTo>
                  <a:pt x="337" y="31"/>
                </a:lnTo>
                <a:lnTo>
                  <a:pt x="335" y="33"/>
                </a:lnTo>
                <a:lnTo>
                  <a:pt x="333" y="36"/>
                </a:lnTo>
                <a:lnTo>
                  <a:pt x="330" y="39"/>
                </a:lnTo>
                <a:lnTo>
                  <a:pt x="329" y="43"/>
                </a:lnTo>
                <a:lnTo>
                  <a:pt x="329" y="46"/>
                </a:lnTo>
                <a:lnTo>
                  <a:pt x="329" y="114"/>
                </a:lnTo>
                <a:lnTo>
                  <a:pt x="329" y="118"/>
                </a:lnTo>
                <a:lnTo>
                  <a:pt x="330" y="121"/>
                </a:lnTo>
                <a:lnTo>
                  <a:pt x="333" y="125"/>
                </a:lnTo>
                <a:lnTo>
                  <a:pt x="335" y="127"/>
                </a:lnTo>
                <a:lnTo>
                  <a:pt x="337" y="130"/>
                </a:lnTo>
                <a:lnTo>
                  <a:pt x="341" y="132"/>
                </a:lnTo>
                <a:lnTo>
                  <a:pt x="344" y="133"/>
                </a:lnTo>
                <a:lnTo>
                  <a:pt x="348" y="133"/>
                </a:lnTo>
                <a:lnTo>
                  <a:pt x="348" y="133"/>
                </a:lnTo>
                <a:lnTo>
                  <a:pt x="351" y="133"/>
                </a:lnTo>
                <a:lnTo>
                  <a:pt x="355" y="132"/>
                </a:lnTo>
                <a:lnTo>
                  <a:pt x="358" y="130"/>
                </a:lnTo>
                <a:lnTo>
                  <a:pt x="361" y="127"/>
                </a:lnTo>
                <a:lnTo>
                  <a:pt x="363" y="125"/>
                </a:lnTo>
                <a:lnTo>
                  <a:pt x="365" y="121"/>
                </a:lnTo>
                <a:lnTo>
                  <a:pt x="367" y="118"/>
                </a:lnTo>
                <a:lnTo>
                  <a:pt x="367" y="114"/>
                </a:lnTo>
                <a:lnTo>
                  <a:pt x="367" y="46"/>
                </a:lnTo>
                <a:lnTo>
                  <a:pt x="367" y="43"/>
                </a:lnTo>
                <a:lnTo>
                  <a:pt x="365" y="39"/>
                </a:lnTo>
                <a:lnTo>
                  <a:pt x="363" y="36"/>
                </a:lnTo>
                <a:lnTo>
                  <a:pt x="361" y="33"/>
                </a:lnTo>
                <a:lnTo>
                  <a:pt x="358" y="31"/>
                </a:lnTo>
                <a:lnTo>
                  <a:pt x="355" y="30"/>
                </a:lnTo>
                <a:lnTo>
                  <a:pt x="351" y="29"/>
                </a:lnTo>
                <a:lnTo>
                  <a:pt x="348" y="27"/>
                </a:lnTo>
                <a:lnTo>
                  <a:pt x="348" y="27"/>
                </a:lnTo>
                <a:close/>
                <a:moveTo>
                  <a:pt x="107" y="195"/>
                </a:moveTo>
                <a:lnTo>
                  <a:pt x="107" y="235"/>
                </a:lnTo>
                <a:lnTo>
                  <a:pt x="171" y="235"/>
                </a:lnTo>
                <a:lnTo>
                  <a:pt x="171" y="195"/>
                </a:lnTo>
                <a:lnTo>
                  <a:pt x="107" y="195"/>
                </a:lnTo>
                <a:close/>
                <a:moveTo>
                  <a:pt x="202" y="195"/>
                </a:moveTo>
                <a:lnTo>
                  <a:pt x="202" y="235"/>
                </a:lnTo>
                <a:lnTo>
                  <a:pt x="267" y="235"/>
                </a:lnTo>
                <a:lnTo>
                  <a:pt x="267" y="195"/>
                </a:lnTo>
                <a:lnTo>
                  <a:pt x="202" y="195"/>
                </a:lnTo>
                <a:close/>
                <a:moveTo>
                  <a:pt x="294" y="195"/>
                </a:moveTo>
                <a:lnTo>
                  <a:pt x="294" y="235"/>
                </a:lnTo>
                <a:lnTo>
                  <a:pt x="357" y="235"/>
                </a:lnTo>
                <a:lnTo>
                  <a:pt x="357" y="195"/>
                </a:lnTo>
                <a:lnTo>
                  <a:pt x="294" y="195"/>
                </a:lnTo>
                <a:close/>
                <a:moveTo>
                  <a:pt x="107" y="263"/>
                </a:moveTo>
                <a:lnTo>
                  <a:pt x="107" y="304"/>
                </a:lnTo>
                <a:lnTo>
                  <a:pt x="171" y="304"/>
                </a:lnTo>
                <a:lnTo>
                  <a:pt x="171" y="263"/>
                </a:lnTo>
                <a:lnTo>
                  <a:pt x="107" y="263"/>
                </a:lnTo>
                <a:close/>
                <a:moveTo>
                  <a:pt x="202" y="263"/>
                </a:moveTo>
                <a:lnTo>
                  <a:pt x="202" y="304"/>
                </a:lnTo>
                <a:lnTo>
                  <a:pt x="267" y="304"/>
                </a:lnTo>
                <a:lnTo>
                  <a:pt x="267" y="263"/>
                </a:lnTo>
                <a:lnTo>
                  <a:pt x="202" y="263"/>
                </a:lnTo>
                <a:close/>
                <a:moveTo>
                  <a:pt x="294" y="263"/>
                </a:moveTo>
                <a:lnTo>
                  <a:pt x="294" y="304"/>
                </a:lnTo>
                <a:lnTo>
                  <a:pt x="357" y="304"/>
                </a:lnTo>
                <a:lnTo>
                  <a:pt x="357" y="263"/>
                </a:lnTo>
                <a:lnTo>
                  <a:pt x="294" y="263"/>
                </a:lnTo>
                <a:close/>
                <a:moveTo>
                  <a:pt x="108" y="362"/>
                </a:moveTo>
                <a:lnTo>
                  <a:pt x="85" y="335"/>
                </a:lnTo>
                <a:lnTo>
                  <a:pt x="67" y="344"/>
                </a:lnTo>
                <a:lnTo>
                  <a:pt x="108" y="362"/>
                </a:lnTo>
                <a:close/>
                <a:moveTo>
                  <a:pt x="54" y="321"/>
                </a:moveTo>
                <a:lnTo>
                  <a:pt x="80" y="306"/>
                </a:lnTo>
                <a:lnTo>
                  <a:pt x="91" y="300"/>
                </a:lnTo>
                <a:lnTo>
                  <a:pt x="98" y="308"/>
                </a:lnTo>
                <a:lnTo>
                  <a:pt x="153" y="371"/>
                </a:lnTo>
                <a:lnTo>
                  <a:pt x="412" y="371"/>
                </a:lnTo>
                <a:lnTo>
                  <a:pt x="412" y="108"/>
                </a:lnTo>
                <a:lnTo>
                  <a:pt x="394" y="108"/>
                </a:lnTo>
                <a:lnTo>
                  <a:pt x="394" y="114"/>
                </a:lnTo>
                <a:lnTo>
                  <a:pt x="392" y="124"/>
                </a:lnTo>
                <a:lnTo>
                  <a:pt x="390" y="132"/>
                </a:lnTo>
                <a:lnTo>
                  <a:pt x="385" y="140"/>
                </a:lnTo>
                <a:lnTo>
                  <a:pt x="380" y="147"/>
                </a:lnTo>
                <a:lnTo>
                  <a:pt x="374" y="152"/>
                </a:lnTo>
                <a:lnTo>
                  <a:pt x="365" y="157"/>
                </a:lnTo>
                <a:lnTo>
                  <a:pt x="357" y="159"/>
                </a:lnTo>
                <a:lnTo>
                  <a:pt x="348" y="160"/>
                </a:lnTo>
                <a:lnTo>
                  <a:pt x="348" y="160"/>
                </a:lnTo>
                <a:lnTo>
                  <a:pt x="338" y="159"/>
                </a:lnTo>
                <a:lnTo>
                  <a:pt x="330" y="157"/>
                </a:lnTo>
                <a:lnTo>
                  <a:pt x="322" y="152"/>
                </a:lnTo>
                <a:lnTo>
                  <a:pt x="315" y="147"/>
                </a:lnTo>
                <a:lnTo>
                  <a:pt x="310" y="140"/>
                </a:lnTo>
                <a:lnTo>
                  <a:pt x="306" y="132"/>
                </a:lnTo>
                <a:lnTo>
                  <a:pt x="303" y="124"/>
                </a:lnTo>
                <a:lnTo>
                  <a:pt x="302" y="114"/>
                </a:lnTo>
                <a:lnTo>
                  <a:pt x="302" y="108"/>
                </a:lnTo>
                <a:lnTo>
                  <a:pt x="280" y="108"/>
                </a:lnTo>
                <a:lnTo>
                  <a:pt x="280" y="114"/>
                </a:lnTo>
                <a:lnTo>
                  <a:pt x="279" y="124"/>
                </a:lnTo>
                <a:lnTo>
                  <a:pt x="276" y="132"/>
                </a:lnTo>
                <a:lnTo>
                  <a:pt x="272" y="140"/>
                </a:lnTo>
                <a:lnTo>
                  <a:pt x="267" y="147"/>
                </a:lnTo>
                <a:lnTo>
                  <a:pt x="260" y="152"/>
                </a:lnTo>
                <a:lnTo>
                  <a:pt x="252" y="157"/>
                </a:lnTo>
                <a:lnTo>
                  <a:pt x="243" y="159"/>
                </a:lnTo>
                <a:lnTo>
                  <a:pt x="234" y="160"/>
                </a:lnTo>
                <a:lnTo>
                  <a:pt x="234" y="160"/>
                </a:lnTo>
                <a:lnTo>
                  <a:pt x="225" y="159"/>
                </a:lnTo>
                <a:lnTo>
                  <a:pt x="216" y="157"/>
                </a:lnTo>
                <a:lnTo>
                  <a:pt x="208" y="152"/>
                </a:lnTo>
                <a:lnTo>
                  <a:pt x="201" y="147"/>
                </a:lnTo>
                <a:lnTo>
                  <a:pt x="196" y="140"/>
                </a:lnTo>
                <a:lnTo>
                  <a:pt x="192" y="132"/>
                </a:lnTo>
                <a:lnTo>
                  <a:pt x="189" y="124"/>
                </a:lnTo>
                <a:lnTo>
                  <a:pt x="188" y="114"/>
                </a:lnTo>
                <a:lnTo>
                  <a:pt x="188" y="108"/>
                </a:lnTo>
                <a:lnTo>
                  <a:pt x="164" y="108"/>
                </a:lnTo>
                <a:lnTo>
                  <a:pt x="164" y="114"/>
                </a:lnTo>
                <a:lnTo>
                  <a:pt x="162" y="124"/>
                </a:lnTo>
                <a:lnTo>
                  <a:pt x="160" y="132"/>
                </a:lnTo>
                <a:lnTo>
                  <a:pt x="155" y="140"/>
                </a:lnTo>
                <a:lnTo>
                  <a:pt x="151" y="147"/>
                </a:lnTo>
                <a:lnTo>
                  <a:pt x="144" y="152"/>
                </a:lnTo>
                <a:lnTo>
                  <a:pt x="135" y="157"/>
                </a:lnTo>
                <a:lnTo>
                  <a:pt x="127" y="159"/>
                </a:lnTo>
                <a:lnTo>
                  <a:pt x="118" y="160"/>
                </a:lnTo>
                <a:lnTo>
                  <a:pt x="118" y="160"/>
                </a:lnTo>
                <a:lnTo>
                  <a:pt x="108" y="159"/>
                </a:lnTo>
                <a:lnTo>
                  <a:pt x="100" y="157"/>
                </a:lnTo>
                <a:lnTo>
                  <a:pt x="92" y="152"/>
                </a:lnTo>
                <a:lnTo>
                  <a:pt x="86" y="147"/>
                </a:lnTo>
                <a:lnTo>
                  <a:pt x="80" y="140"/>
                </a:lnTo>
                <a:lnTo>
                  <a:pt x="76" y="132"/>
                </a:lnTo>
                <a:lnTo>
                  <a:pt x="73" y="124"/>
                </a:lnTo>
                <a:lnTo>
                  <a:pt x="72" y="114"/>
                </a:lnTo>
                <a:lnTo>
                  <a:pt x="72" y="108"/>
                </a:lnTo>
                <a:lnTo>
                  <a:pt x="54" y="108"/>
                </a:lnTo>
                <a:lnTo>
                  <a:pt x="54" y="321"/>
                </a:lnTo>
                <a:close/>
                <a:moveTo>
                  <a:pt x="27" y="54"/>
                </a:moveTo>
                <a:lnTo>
                  <a:pt x="72" y="54"/>
                </a:lnTo>
                <a:lnTo>
                  <a:pt x="72" y="46"/>
                </a:lnTo>
                <a:lnTo>
                  <a:pt x="73" y="37"/>
                </a:lnTo>
                <a:lnTo>
                  <a:pt x="76" y="29"/>
                </a:lnTo>
                <a:lnTo>
                  <a:pt x="80" y="20"/>
                </a:lnTo>
                <a:lnTo>
                  <a:pt x="86" y="14"/>
                </a:lnTo>
                <a:lnTo>
                  <a:pt x="92" y="9"/>
                </a:lnTo>
                <a:lnTo>
                  <a:pt x="100" y="4"/>
                </a:lnTo>
                <a:lnTo>
                  <a:pt x="108" y="2"/>
                </a:lnTo>
                <a:lnTo>
                  <a:pt x="118" y="0"/>
                </a:lnTo>
                <a:lnTo>
                  <a:pt x="118" y="0"/>
                </a:lnTo>
                <a:lnTo>
                  <a:pt x="127" y="2"/>
                </a:lnTo>
                <a:lnTo>
                  <a:pt x="135" y="4"/>
                </a:lnTo>
                <a:lnTo>
                  <a:pt x="144" y="9"/>
                </a:lnTo>
                <a:lnTo>
                  <a:pt x="151" y="14"/>
                </a:lnTo>
                <a:lnTo>
                  <a:pt x="155" y="20"/>
                </a:lnTo>
                <a:lnTo>
                  <a:pt x="160" y="29"/>
                </a:lnTo>
                <a:lnTo>
                  <a:pt x="162" y="37"/>
                </a:lnTo>
                <a:lnTo>
                  <a:pt x="164" y="46"/>
                </a:lnTo>
                <a:lnTo>
                  <a:pt x="164" y="54"/>
                </a:lnTo>
                <a:lnTo>
                  <a:pt x="188" y="54"/>
                </a:lnTo>
                <a:lnTo>
                  <a:pt x="188" y="46"/>
                </a:lnTo>
                <a:lnTo>
                  <a:pt x="189" y="37"/>
                </a:lnTo>
                <a:lnTo>
                  <a:pt x="192" y="29"/>
                </a:lnTo>
                <a:lnTo>
                  <a:pt x="196" y="20"/>
                </a:lnTo>
                <a:lnTo>
                  <a:pt x="201" y="14"/>
                </a:lnTo>
                <a:lnTo>
                  <a:pt x="208" y="9"/>
                </a:lnTo>
                <a:lnTo>
                  <a:pt x="216" y="4"/>
                </a:lnTo>
                <a:lnTo>
                  <a:pt x="225" y="2"/>
                </a:lnTo>
                <a:lnTo>
                  <a:pt x="234" y="0"/>
                </a:lnTo>
                <a:lnTo>
                  <a:pt x="234" y="0"/>
                </a:lnTo>
                <a:lnTo>
                  <a:pt x="243" y="2"/>
                </a:lnTo>
                <a:lnTo>
                  <a:pt x="252" y="4"/>
                </a:lnTo>
                <a:lnTo>
                  <a:pt x="260" y="9"/>
                </a:lnTo>
                <a:lnTo>
                  <a:pt x="267" y="14"/>
                </a:lnTo>
                <a:lnTo>
                  <a:pt x="272" y="20"/>
                </a:lnTo>
                <a:lnTo>
                  <a:pt x="276" y="29"/>
                </a:lnTo>
                <a:lnTo>
                  <a:pt x="279" y="37"/>
                </a:lnTo>
                <a:lnTo>
                  <a:pt x="280" y="46"/>
                </a:lnTo>
                <a:lnTo>
                  <a:pt x="280" y="54"/>
                </a:lnTo>
                <a:lnTo>
                  <a:pt x="302" y="54"/>
                </a:lnTo>
                <a:lnTo>
                  <a:pt x="302" y="46"/>
                </a:lnTo>
                <a:lnTo>
                  <a:pt x="303" y="37"/>
                </a:lnTo>
                <a:lnTo>
                  <a:pt x="306" y="29"/>
                </a:lnTo>
                <a:lnTo>
                  <a:pt x="310" y="20"/>
                </a:lnTo>
                <a:lnTo>
                  <a:pt x="315" y="14"/>
                </a:lnTo>
                <a:lnTo>
                  <a:pt x="322" y="9"/>
                </a:lnTo>
                <a:lnTo>
                  <a:pt x="330" y="4"/>
                </a:lnTo>
                <a:lnTo>
                  <a:pt x="338" y="2"/>
                </a:lnTo>
                <a:lnTo>
                  <a:pt x="348" y="0"/>
                </a:lnTo>
                <a:lnTo>
                  <a:pt x="348" y="0"/>
                </a:lnTo>
                <a:lnTo>
                  <a:pt x="357" y="2"/>
                </a:lnTo>
                <a:lnTo>
                  <a:pt x="365" y="4"/>
                </a:lnTo>
                <a:lnTo>
                  <a:pt x="374" y="9"/>
                </a:lnTo>
                <a:lnTo>
                  <a:pt x="380" y="14"/>
                </a:lnTo>
                <a:lnTo>
                  <a:pt x="385" y="20"/>
                </a:lnTo>
                <a:lnTo>
                  <a:pt x="390" y="29"/>
                </a:lnTo>
                <a:lnTo>
                  <a:pt x="392" y="37"/>
                </a:lnTo>
                <a:lnTo>
                  <a:pt x="394" y="46"/>
                </a:lnTo>
                <a:lnTo>
                  <a:pt x="394" y="54"/>
                </a:lnTo>
                <a:lnTo>
                  <a:pt x="441" y="54"/>
                </a:lnTo>
                <a:lnTo>
                  <a:pt x="468" y="54"/>
                </a:lnTo>
                <a:lnTo>
                  <a:pt x="468" y="81"/>
                </a:lnTo>
                <a:lnTo>
                  <a:pt x="468" y="398"/>
                </a:lnTo>
                <a:lnTo>
                  <a:pt x="468" y="425"/>
                </a:lnTo>
                <a:lnTo>
                  <a:pt x="441" y="425"/>
                </a:lnTo>
                <a:lnTo>
                  <a:pt x="127" y="425"/>
                </a:lnTo>
                <a:lnTo>
                  <a:pt x="123" y="425"/>
                </a:lnTo>
                <a:lnTo>
                  <a:pt x="118" y="423"/>
                </a:lnTo>
                <a:lnTo>
                  <a:pt x="17" y="383"/>
                </a:lnTo>
                <a:lnTo>
                  <a:pt x="0" y="376"/>
                </a:lnTo>
                <a:lnTo>
                  <a:pt x="0" y="358"/>
                </a:lnTo>
                <a:lnTo>
                  <a:pt x="0" y="81"/>
                </a:lnTo>
                <a:lnTo>
                  <a:pt x="0" y="54"/>
                </a:lnTo>
                <a:lnTo>
                  <a:pt x="27" y="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6" name="Google Shape;1106;p37"/>
          <p:cNvSpPr/>
          <p:nvPr/>
        </p:nvSpPr>
        <p:spPr>
          <a:xfrm>
            <a:off x="7156976" y="4696929"/>
            <a:ext cx="219110" cy="143466"/>
          </a:xfrm>
          <a:custGeom>
            <a:rect b="b" l="l" r="r" t="t"/>
            <a:pathLst>
              <a:path extrusionOk="0" h="336" w="506">
                <a:moveTo>
                  <a:pt x="243" y="194"/>
                </a:moveTo>
                <a:lnTo>
                  <a:pt x="292" y="194"/>
                </a:lnTo>
                <a:lnTo>
                  <a:pt x="292" y="139"/>
                </a:lnTo>
                <a:lnTo>
                  <a:pt x="243" y="139"/>
                </a:lnTo>
                <a:lnTo>
                  <a:pt x="243" y="194"/>
                </a:lnTo>
                <a:close/>
                <a:moveTo>
                  <a:pt x="292" y="278"/>
                </a:moveTo>
                <a:lnTo>
                  <a:pt x="292" y="211"/>
                </a:lnTo>
                <a:lnTo>
                  <a:pt x="243" y="211"/>
                </a:lnTo>
                <a:lnTo>
                  <a:pt x="243" y="256"/>
                </a:lnTo>
                <a:lnTo>
                  <a:pt x="244" y="261"/>
                </a:lnTo>
                <a:lnTo>
                  <a:pt x="246" y="264"/>
                </a:lnTo>
                <a:lnTo>
                  <a:pt x="248" y="269"/>
                </a:lnTo>
                <a:lnTo>
                  <a:pt x="250" y="271"/>
                </a:lnTo>
                <a:lnTo>
                  <a:pt x="254" y="275"/>
                </a:lnTo>
                <a:lnTo>
                  <a:pt x="257" y="276"/>
                </a:lnTo>
                <a:lnTo>
                  <a:pt x="261" y="278"/>
                </a:lnTo>
                <a:lnTo>
                  <a:pt x="265" y="278"/>
                </a:lnTo>
                <a:lnTo>
                  <a:pt x="292" y="278"/>
                </a:lnTo>
                <a:close/>
                <a:moveTo>
                  <a:pt x="446" y="211"/>
                </a:moveTo>
                <a:lnTo>
                  <a:pt x="398" y="211"/>
                </a:lnTo>
                <a:lnTo>
                  <a:pt x="398" y="278"/>
                </a:lnTo>
                <a:lnTo>
                  <a:pt x="424" y="278"/>
                </a:lnTo>
                <a:lnTo>
                  <a:pt x="429" y="278"/>
                </a:lnTo>
                <a:lnTo>
                  <a:pt x="433" y="276"/>
                </a:lnTo>
                <a:lnTo>
                  <a:pt x="437" y="275"/>
                </a:lnTo>
                <a:lnTo>
                  <a:pt x="440" y="271"/>
                </a:lnTo>
                <a:lnTo>
                  <a:pt x="443" y="269"/>
                </a:lnTo>
                <a:lnTo>
                  <a:pt x="445" y="264"/>
                </a:lnTo>
                <a:lnTo>
                  <a:pt x="446" y="261"/>
                </a:lnTo>
                <a:lnTo>
                  <a:pt x="446" y="256"/>
                </a:lnTo>
                <a:lnTo>
                  <a:pt x="446" y="211"/>
                </a:lnTo>
                <a:close/>
                <a:moveTo>
                  <a:pt x="446" y="139"/>
                </a:moveTo>
                <a:lnTo>
                  <a:pt x="398" y="139"/>
                </a:lnTo>
                <a:lnTo>
                  <a:pt x="398" y="194"/>
                </a:lnTo>
                <a:lnTo>
                  <a:pt x="446" y="194"/>
                </a:lnTo>
                <a:lnTo>
                  <a:pt x="446" y="139"/>
                </a:lnTo>
                <a:close/>
                <a:moveTo>
                  <a:pt x="398" y="68"/>
                </a:moveTo>
                <a:lnTo>
                  <a:pt x="398" y="122"/>
                </a:lnTo>
                <a:lnTo>
                  <a:pt x="446" y="122"/>
                </a:lnTo>
                <a:lnTo>
                  <a:pt x="446" y="90"/>
                </a:lnTo>
                <a:lnTo>
                  <a:pt x="446" y="86"/>
                </a:lnTo>
                <a:lnTo>
                  <a:pt x="445" y="81"/>
                </a:lnTo>
                <a:lnTo>
                  <a:pt x="443" y="78"/>
                </a:lnTo>
                <a:lnTo>
                  <a:pt x="440" y="74"/>
                </a:lnTo>
                <a:lnTo>
                  <a:pt x="437" y="72"/>
                </a:lnTo>
                <a:lnTo>
                  <a:pt x="433" y="69"/>
                </a:lnTo>
                <a:lnTo>
                  <a:pt x="429" y="68"/>
                </a:lnTo>
                <a:lnTo>
                  <a:pt x="424" y="68"/>
                </a:lnTo>
                <a:lnTo>
                  <a:pt x="398" y="68"/>
                </a:lnTo>
                <a:close/>
                <a:moveTo>
                  <a:pt x="309" y="68"/>
                </a:moveTo>
                <a:lnTo>
                  <a:pt x="309" y="278"/>
                </a:lnTo>
                <a:lnTo>
                  <a:pt x="381" y="278"/>
                </a:lnTo>
                <a:lnTo>
                  <a:pt x="381" y="68"/>
                </a:lnTo>
                <a:lnTo>
                  <a:pt x="309" y="68"/>
                </a:lnTo>
                <a:close/>
                <a:moveTo>
                  <a:pt x="265" y="68"/>
                </a:moveTo>
                <a:lnTo>
                  <a:pt x="261" y="68"/>
                </a:lnTo>
                <a:lnTo>
                  <a:pt x="257" y="69"/>
                </a:lnTo>
                <a:lnTo>
                  <a:pt x="254" y="72"/>
                </a:lnTo>
                <a:lnTo>
                  <a:pt x="250" y="74"/>
                </a:lnTo>
                <a:lnTo>
                  <a:pt x="248" y="78"/>
                </a:lnTo>
                <a:lnTo>
                  <a:pt x="246" y="82"/>
                </a:lnTo>
                <a:lnTo>
                  <a:pt x="244" y="86"/>
                </a:lnTo>
                <a:lnTo>
                  <a:pt x="243" y="90"/>
                </a:lnTo>
                <a:lnTo>
                  <a:pt x="243" y="122"/>
                </a:lnTo>
                <a:lnTo>
                  <a:pt x="292" y="122"/>
                </a:lnTo>
                <a:lnTo>
                  <a:pt x="292" y="68"/>
                </a:lnTo>
                <a:lnTo>
                  <a:pt x="265" y="68"/>
                </a:lnTo>
                <a:close/>
                <a:moveTo>
                  <a:pt x="139" y="0"/>
                </a:moveTo>
                <a:lnTo>
                  <a:pt x="464" y="0"/>
                </a:lnTo>
                <a:lnTo>
                  <a:pt x="472" y="1"/>
                </a:lnTo>
                <a:lnTo>
                  <a:pt x="480" y="4"/>
                </a:lnTo>
                <a:lnTo>
                  <a:pt x="487" y="8"/>
                </a:lnTo>
                <a:lnTo>
                  <a:pt x="493" y="13"/>
                </a:lnTo>
                <a:lnTo>
                  <a:pt x="499" y="19"/>
                </a:lnTo>
                <a:lnTo>
                  <a:pt x="503" y="27"/>
                </a:lnTo>
                <a:lnTo>
                  <a:pt x="505" y="34"/>
                </a:lnTo>
                <a:lnTo>
                  <a:pt x="506" y="44"/>
                </a:lnTo>
                <a:lnTo>
                  <a:pt x="506" y="294"/>
                </a:lnTo>
                <a:lnTo>
                  <a:pt x="505" y="302"/>
                </a:lnTo>
                <a:lnTo>
                  <a:pt x="503" y="310"/>
                </a:lnTo>
                <a:lnTo>
                  <a:pt x="499" y="317"/>
                </a:lnTo>
                <a:lnTo>
                  <a:pt x="493" y="323"/>
                </a:lnTo>
                <a:lnTo>
                  <a:pt x="487" y="329"/>
                </a:lnTo>
                <a:lnTo>
                  <a:pt x="480" y="332"/>
                </a:lnTo>
                <a:lnTo>
                  <a:pt x="472" y="335"/>
                </a:lnTo>
                <a:lnTo>
                  <a:pt x="464" y="336"/>
                </a:lnTo>
                <a:lnTo>
                  <a:pt x="42" y="336"/>
                </a:lnTo>
                <a:lnTo>
                  <a:pt x="34" y="335"/>
                </a:lnTo>
                <a:lnTo>
                  <a:pt x="26" y="332"/>
                </a:lnTo>
                <a:lnTo>
                  <a:pt x="19" y="329"/>
                </a:lnTo>
                <a:lnTo>
                  <a:pt x="12" y="323"/>
                </a:lnTo>
                <a:lnTo>
                  <a:pt x="7" y="317"/>
                </a:lnTo>
                <a:lnTo>
                  <a:pt x="4" y="310"/>
                </a:lnTo>
                <a:lnTo>
                  <a:pt x="0" y="302"/>
                </a:lnTo>
                <a:lnTo>
                  <a:pt x="0" y="294"/>
                </a:lnTo>
                <a:lnTo>
                  <a:pt x="0" y="93"/>
                </a:lnTo>
                <a:lnTo>
                  <a:pt x="1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7" name="Google Shape;1107;p37"/>
          <p:cNvSpPr/>
          <p:nvPr/>
        </p:nvSpPr>
        <p:spPr>
          <a:xfrm>
            <a:off x="7976030" y="4663019"/>
            <a:ext cx="253021" cy="208676"/>
          </a:xfrm>
          <a:custGeom>
            <a:rect b="b" l="l" r="r" t="t"/>
            <a:pathLst>
              <a:path extrusionOk="0" h="479" w="583">
                <a:moveTo>
                  <a:pt x="162" y="339"/>
                </a:moveTo>
                <a:lnTo>
                  <a:pt x="162" y="209"/>
                </a:lnTo>
                <a:lnTo>
                  <a:pt x="148" y="214"/>
                </a:lnTo>
                <a:lnTo>
                  <a:pt x="135" y="219"/>
                </a:lnTo>
                <a:lnTo>
                  <a:pt x="122" y="225"/>
                </a:lnTo>
                <a:lnTo>
                  <a:pt x="110" y="232"/>
                </a:lnTo>
                <a:lnTo>
                  <a:pt x="98" y="239"/>
                </a:lnTo>
                <a:lnTo>
                  <a:pt x="87" y="248"/>
                </a:lnTo>
                <a:lnTo>
                  <a:pt x="76" y="257"/>
                </a:lnTo>
                <a:lnTo>
                  <a:pt x="67" y="266"/>
                </a:lnTo>
                <a:lnTo>
                  <a:pt x="51" y="282"/>
                </a:lnTo>
                <a:lnTo>
                  <a:pt x="38" y="299"/>
                </a:lnTo>
                <a:lnTo>
                  <a:pt x="27" y="318"/>
                </a:lnTo>
                <a:lnTo>
                  <a:pt x="17" y="338"/>
                </a:lnTo>
                <a:lnTo>
                  <a:pt x="10" y="359"/>
                </a:lnTo>
                <a:lnTo>
                  <a:pt x="4" y="380"/>
                </a:lnTo>
                <a:lnTo>
                  <a:pt x="1" y="404"/>
                </a:lnTo>
                <a:lnTo>
                  <a:pt x="0" y="426"/>
                </a:lnTo>
                <a:lnTo>
                  <a:pt x="0" y="479"/>
                </a:lnTo>
                <a:lnTo>
                  <a:pt x="117" y="479"/>
                </a:lnTo>
                <a:lnTo>
                  <a:pt x="117" y="426"/>
                </a:lnTo>
                <a:lnTo>
                  <a:pt x="117" y="415"/>
                </a:lnTo>
                <a:lnTo>
                  <a:pt x="119" y="405"/>
                </a:lnTo>
                <a:lnTo>
                  <a:pt x="122" y="394"/>
                </a:lnTo>
                <a:lnTo>
                  <a:pt x="125" y="384"/>
                </a:lnTo>
                <a:lnTo>
                  <a:pt x="130" y="374"/>
                </a:lnTo>
                <a:lnTo>
                  <a:pt x="136" y="365"/>
                </a:lnTo>
                <a:lnTo>
                  <a:pt x="142" y="357"/>
                </a:lnTo>
                <a:lnTo>
                  <a:pt x="149" y="349"/>
                </a:lnTo>
                <a:lnTo>
                  <a:pt x="155" y="344"/>
                </a:lnTo>
                <a:lnTo>
                  <a:pt x="162" y="339"/>
                </a:lnTo>
                <a:close/>
                <a:moveTo>
                  <a:pt x="412" y="207"/>
                </a:moveTo>
                <a:lnTo>
                  <a:pt x="427" y="211"/>
                </a:lnTo>
                <a:lnTo>
                  <a:pt x="441" y="216"/>
                </a:lnTo>
                <a:lnTo>
                  <a:pt x="455" y="222"/>
                </a:lnTo>
                <a:lnTo>
                  <a:pt x="468" y="230"/>
                </a:lnTo>
                <a:lnTo>
                  <a:pt x="481" y="237"/>
                </a:lnTo>
                <a:lnTo>
                  <a:pt x="494" y="246"/>
                </a:lnTo>
                <a:lnTo>
                  <a:pt x="506" y="256"/>
                </a:lnTo>
                <a:lnTo>
                  <a:pt x="516" y="266"/>
                </a:lnTo>
                <a:lnTo>
                  <a:pt x="530" y="282"/>
                </a:lnTo>
                <a:lnTo>
                  <a:pt x="544" y="299"/>
                </a:lnTo>
                <a:lnTo>
                  <a:pt x="555" y="318"/>
                </a:lnTo>
                <a:lnTo>
                  <a:pt x="564" y="338"/>
                </a:lnTo>
                <a:lnTo>
                  <a:pt x="573" y="359"/>
                </a:lnTo>
                <a:lnTo>
                  <a:pt x="578" y="380"/>
                </a:lnTo>
                <a:lnTo>
                  <a:pt x="582" y="404"/>
                </a:lnTo>
                <a:lnTo>
                  <a:pt x="583" y="426"/>
                </a:lnTo>
                <a:lnTo>
                  <a:pt x="583" y="479"/>
                </a:lnTo>
                <a:lnTo>
                  <a:pt x="466" y="479"/>
                </a:lnTo>
                <a:lnTo>
                  <a:pt x="466" y="426"/>
                </a:lnTo>
                <a:lnTo>
                  <a:pt x="465" y="415"/>
                </a:lnTo>
                <a:lnTo>
                  <a:pt x="463" y="405"/>
                </a:lnTo>
                <a:lnTo>
                  <a:pt x="461" y="394"/>
                </a:lnTo>
                <a:lnTo>
                  <a:pt x="456" y="384"/>
                </a:lnTo>
                <a:lnTo>
                  <a:pt x="452" y="374"/>
                </a:lnTo>
                <a:lnTo>
                  <a:pt x="447" y="365"/>
                </a:lnTo>
                <a:lnTo>
                  <a:pt x="440" y="357"/>
                </a:lnTo>
                <a:lnTo>
                  <a:pt x="433" y="349"/>
                </a:lnTo>
                <a:lnTo>
                  <a:pt x="423" y="340"/>
                </a:lnTo>
                <a:lnTo>
                  <a:pt x="412" y="332"/>
                </a:lnTo>
                <a:lnTo>
                  <a:pt x="412" y="369"/>
                </a:lnTo>
                <a:lnTo>
                  <a:pt x="177" y="369"/>
                </a:lnTo>
                <a:lnTo>
                  <a:pt x="177" y="156"/>
                </a:lnTo>
                <a:lnTo>
                  <a:pt x="220" y="156"/>
                </a:lnTo>
                <a:lnTo>
                  <a:pt x="220" y="126"/>
                </a:lnTo>
                <a:lnTo>
                  <a:pt x="264" y="126"/>
                </a:lnTo>
                <a:lnTo>
                  <a:pt x="264" y="76"/>
                </a:lnTo>
                <a:lnTo>
                  <a:pt x="138" y="76"/>
                </a:lnTo>
                <a:lnTo>
                  <a:pt x="134" y="75"/>
                </a:lnTo>
                <a:lnTo>
                  <a:pt x="128" y="74"/>
                </a:lnTo>
                <a:lnTo>
                  <a:pt x="124" y="72"/>
                </a:lnTo>
                <a:lnTo>
                  <a:pt x="119" y="68"/>
                </a:lnTo>
                <a:lnTo>
                  <a:pt x="116" y="65"/>
                </a:lnTo>
                <a:lnTo>
                  <a:pt x="114" y="60"/>
                </a:lnTo>
                <a:lnTo>
                  <a:pt x="112" y="55"/>
                </a:lnTo>
                <a:lnTo>
                  <a:pt x="112" y="49"/>
                </a:lnTo>
                <a:lnTo>
                  <a:pt x="112" y="49"/>
                </a:lnTo>
                <a:lnTo>
                  <a:pt x="112" y="45"/>
                </a:lnTo>
                <a:lnTo>
                  <a:pt x="114" y="39"/>
                </a:lnTo>
                <a:lnTo>
                  <a:pt x="116" y="35"/>
                </a:lnTo>
                <a:lnTo>
                  <a:pt x="119" y="30"/>
                </a:lnTo>
                <a:lnTo>
                  <a:pt x="124" y="28"/>
                </a:lnTo>
                <a:lnTo>
                  <a:pt x="128" y="25"/>
                </a:lnTo>
                <a:lnTo>
                  <a:pt x="134" y="23"/>
                </a:lnTo>
                <a:lnTo>
                  <a:pt x="138" y="23"/>
                </a:lnTo>
                <a:lnTo>
                  <a:pt x="264" y="23"/>
                </a:lnTo>
                <a:lnTo>
                  <a:pt x="264" y="0"/>
                </a:lnTo>
                <a:lnTo>
                  <a:pt x="320" y="0"/>
                </a:lnTo>
                <a:lnTo>
                  <a:pt x="320" y="23"/>
                </a:lnTo>
                <a:lnTo>
                  <a:pt x="449" y="23"/>
                </a:lnTo>
                <a:lnTo>
                  <a:pt x="454" y="23"/>
                </a:lnTo>
                <a:lnTo>
                  <a:pt x="459" y="25"/>
                </a:lnTo>
                <a:lnTo>
                  <a:pt x="463" y="28"/>
                </a:lnTo>
                <a:lnTo>
                  <a:pt x="468" y="30"/>
                </a:lnTo>
                <a:lnTo>
                  <a:pt x="470" y="35"/>
                </a:lnTo>
                <a:lnTo>
                  <a:pt x="474" y="39"/>
                </a:lnTo>
                <a:lnTo>
                  <a:pt x="475" y="45"/>
                </a:lnTo>
                <a:lnTo>
                  <a:pt x="475" y="49"/>
                </a:lnTo>
                <a:lnTo>
                  <a:pt x="475" y="49"/>
                </a:lnTo>
                <a:lnTo>
                  <a:pt x="475" y="55"/>
                </a:lnTo>
                <a:lnTo>
                  <a:pt x="474" y="60"/>
                </a:lnTo>
                <a:lnTo>
                  <a:pt x="470" y="65"/>
                </a:lnTo>
                <a:lnTo>
                  <a:pt x="468" y="68"/>
                </a:lnTo>
                <a:lnTo>
                  <a:pt x="463" y="72"/>
                </a:lnTo>
                <a:lnTo>
                  <a:pt x="459" y="74"/>
                </a:lnTo>
                <a:lnTo>
                  <a:pt x="454" y="75"/>
                </a:lnTo>
                <a:lnTo>
                  <a:pt x="449" y="76"/>
                </a:lnTo>
                <a:lnTo>
                  <a:pt x="320" y="76"/>
                </a:lnTo>
                <a:lnTo>
                  <a:pt x="320" y="126"/>
                </a:lnTo>
                <a:lnTo>
                  <a:pt x="372" y="126"/>
                </a:lnTo>
                <a:lnTo>
                  <a:pt x="372" y="156"/>
                </a:lnTo>
                <a:lnTo>
                  <a:pt x="412" y="156"/>
                </a:lnTo>
                <a:lnTo>
                  <a:pt x="412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8" name="Google Shape;1108;p37"/>
          <p:cNvSpPr/>
          <p:nvPr/>
        </p:nvSpPr>
        <p:spPr>
          <a:xfrm>
            <a:off x="8388166" y="4655194"/>
            <a:ext cx="239977" cy="242587"/>
          </a:xfrm>
          <a:custGeom>
            <a:rect b="b" l="l" r="r" t="t"/>
            <a:pathLst>
              <a:path extrusionOk="0" h="556" w="555">
                <a:moveTo>
                  <a:pt x="362" y="181"/>
                </a:moveTo>
                <a:lnTo>
                  <a:pt x="352" y="174"/>
                </a:lnTo>
                <a:lnTo>
                  <a:pt x="342" y="167"/>
                </a:lnTo>
                <a:lnTo>
                  <a:pt x="331" y="161"/>
                </a:lnTo>
                <a:lnTo>
                  <a:pt x="319" y="156"/>
                </a:lnTo>
                <a:lnTo>
                  <a:pt x="308" y="154"/>
                </a:lnTo>
                <a:lnTo>
                  <a:pt x="295" y="152"/>
                </a:lnTo>
                <a:lnTo>
                  <a:pt x="282" y="151"/>
                </a:lnTo>
                <a:lnTo>
                  <a:pt x="269" y="151"/>
                </a:lnTo>
                <a:lnTo>
                  <a:pt x="256" y="152"/>
                </a:lnTo>
                <a:lnTo>
                  <a:pt x="243" y="154"/>
                </a:lnTo>
                <a:lnTo>
                  <a:pt x="231" y="159"/>
                </a:lnTo>
                <a:lnTo>
                  <a:pt x="220" y="164"/>
                </a:lnTo>
                <a:lnTo>
                  <a:pt x="209" y="169"/>
                </a:lnTo>
                <a:lnTo>
                  <a:pt x="198" y="176"/>
                </a:lnTo>
                <a:lnTo>
                  <a:pt x="190" y="185"/>
                </a:lnTo>
                <a:lnTo>
                  <a:pt x="181" y="194"/>
                </a:lnTo>
                <a:lnTo>
                  <a:pt x="174" y="203"/>
                </a:lnTo>
                <a:lnTo>
                  <a:pt x="167" y="214"/>
                </a:lnTo>
                <a:lnTo>
                  <a:pt x="161" y="225"/>
                </a:lnTo>
                <a:lnTo>
                  <a:pt x="156" y="236"/>
                </a:lnTo>
                <a:lnTo>
                  <a:pt x="153" y="248"/>
                </a:lnTo>
                <a:lnTo>
                  <a:pt x="150" y="261"/>
                </a:lnTo>
                <a:lnTo>
                  <a:pt x="150" y="274"/>
                </a:lnTo>
                <a:lnTo>
                  <a:pt x="150" y="287"/>
                </a:lnTo>
                <a:lnTo>
                  <a:pt x="152" y="300"/>
                </a:lnTo>
                <a:lnTo>
                  <a:pt x="154" y="311"/>
                </a:lnTo>
                <a:lnTo>
                  <a:pt x="159" y="324"/>
                </a:lnTo>
                <a:lnTo>
                  <a:pt x="163" y="335"/>
                </a:lnTo>
                <a:lnTo>
                  <a:pt x="169" y="347"/>
                </a:lnTo>
                <a:lnTo>
                  <a:pt x="176" y="356"/>
                </a:lnTo>
                <a:lnTo>
                  <a:pt x="184" y="365"/>
                </a:lnTo>
                <a:lnTo>
                  <a:pt x="194" y="374"/>
                </a:lnTo>
                <a:lnTo>
                  <a:pt x="203" y="382"/>
                </a:lnTo>
                <a:lnTo>
                  <a:pt x="214" y="388"/>
                </a:lnTo>
                <a:lnTo>
                  <a:pt x="224" y="394"/>
                </a:lnTo>
                <a:lnTo>
                  <a:pt x="236" y="398"/>
                </a:lnTo>
                <a:lnTo>
                  <a:pt x="248" y="402"/>
                </a:lnTo>
                <a:lnTo>
                  <a:pt x="261" y="404"/>
                </a:lnTo>
                <a:lnTo>
                  <a:pt x="272" y="405"/>
                </a:lnTo>
                <a:lnTo>
                  <a:pt x="287" y="405"/>
                </a:lnTo>
                <a:lnTo>
                  <a:pt x="299" y="404"/>
                </a:lnTo>
                <a:lnTo>
                  <a:pt x="311" y="401"/>
                </a:lnTo>
                <a:lnTo>
                  <a:pt x="324" y="397"/>
                </a:lnTo>
                <a:lnTo>
                  <a:pt x="335" y="392"/>
                </a:lnTo>
                <a:lnTo>
                  <a:pt x="345" y="385"/>
                </a:lnTo>
                <a:lnTo>
                  <a:pt x="356" y="378"/>
                </a:lnTo>
                <a:lnTo>
                  <a:pt x="365" y="370"/>
                </a:lnTo>
                <a:lnTo>
                  <a:pt x="373" y="362"/>
                </a:lnTo>
                <a:lnTo>
                  <a:pt x="382" y="353"/>
                </a:lnTo>
                <a:lnTo>
                  <a:pt x="387" y="342"/>
                </a:lnTo>
                <a:lnTo>
                  <a:pt x="393" y="331"/>
                </a:lnTo>
                <a:lnTo>
                  <a:pt x="398" y="320"/>
                </a:lnTo>
                <a:lnTo>
                  <a:pt x="402" y="308"/>
                </a:lnTo>
                <a:lnTo>
                  <a:pt x="404" y="295"/>
                </a:lnTo>
                <a:lnTo>
                  <a:pt x="405" y="282"/>
                </a:lnTo>
                <a:lnTo>
                  <a:pt x="405" y="269"/>
                </a:lnTo>
                <a:lnTo>
                  <a:pt x="404" y="256"/>
                </a:lnTo>
                <a:lnTo>
                  <a:pt x="400" y="243"/>
                </a:lnTo>
                <a:lnTo>
                  <a:pt x="397" y="232"/>
                </a:lnTo>
                <a:lnTo>
                  <a:pt x="391" y="220"/>
                </a:lnTo>
                <a:lnTo>
                  <a:pt x="385" y="209"/>
                </a:lnTo>
                <a:lnTo>
                  <a:pt x="378" y="200"/>
                </a:lnTo>
                <a:lnTo>
                  <a:pt x="370" y="191"/>
                </a:lnTo>
                <a:lnTo>
                  <a:pt x="362" y="181"/>
                </a:lnTo>
                <a:close/>
                <a:moveTo>
                  <a:pt x="305" y="77"/>
                </a:moveTo>
                <a:lnTo>
                  <a:pt x="317" y="79"/>
                </a:lnTo>
                <a:lnTo>
                  <a:pt x="328" y="81"/>
                </a:lnTo>
                <a:lnTo>
                  <a:pt x="357" y="43"/>
                </a:lnTo>
                <a:lnTo>
                  <a:pt x="362" y="38"/>
                </a:lnTo>
                <a:lnTo>
                  <a:pt x="366" y="33"/>
                </a:lnTo>
                <a:lnTo>
                  <a:pt x="371" y="30"/>
                </a:lnTo>
                <a:lnTo>
                  <a:pt x="376" y="27"/>
                </a:lnTo>
                <a:lnTo>
                  <a:pt x="382" y="25"/>
                </a:lnTo>
                <a:lnTo>
                  <a:pt x="387" y="25"/>
                </a:lnTo>
                <a:lnTo>
                  <a:pt x="393" y="26"/>
                </a:lnTo>
                <a:lnTo>
                  <a:pt x="399" y="29"/>
                </a:lnTo>
                <a:lnTo>
                  <a:pt x="399" y="29"/>
                </a:lnTo>
                <a:lnTo>
                  <a:pt x="405" y="31"/>
                </a:lnTo>
                <a:lnTo>
                  <a:pt x="409" y="36"/>
                </a:lnTo>
                <a:lnTo>
                  <a:pt x="412" y="40"/>
                </a:lnTo>
                <a:lnTo>
                  <a:pt x="414" y="46"/>
                </a:lnTo>
                <a:lnTo>
                  <a:pt x="416" y="52"/>
                </a:lnTo>
                <a:lnTo>
                  <a:pt x="416" y="58"/>
                </a:lnTo>
                <a:lnTo>
                  <a:pt x="416" y="64"/>
                </a:lnTo>
                <a:lnTo>
                  <a:pt x="414" y="71"/>
                </a:lnTo>
                <a:lnTo>
                  <a:pt x="403" y="117"/>
                </a:lnTo>
                <a:lnTo>
                  <a:pt x="403" y="118"/>
                </a:lnTo>
                <a:lnTo>
                  <a:pt x="403" y="118"/>
                </a:lnTo>
                <a:lnTo>
                  <a:pt x="406" y="121"/>
                </a:lnTo>
                <a:lnTo>
                  <a:pt x="411" y="125"/>
                </a:lnTo>
                <a:lnTo>
                  <a:pt x="416" y="128"/>
                </a:lnTo>
                <a:lnTo>
                  <a:pt x="419" y="133"/>
                </a:lnTo>
                <a:lnTo>
                  <a:pt x="464" y="114"/>
                </a:lnTo>
                <a:lnTo>
                  <a:pt x="470" y="112"/>
                </a:lnTo>
                <a:lnTo>
                  <a:pt x="477" y="111"/>
                </a:lnTo>
                <a:lnTo>
                  <a:pt x="483" y="110"/>
                </a:lnTo>
                <a:lnTo>
                  <a:pt x="488" y="111"/>
                </a:lnTo>
                <a:lnTo>
                  <a:pt x="494" y="112"/>
                </a:lnTo>
                <a:lnTo>
                  <a:pt x="499" y="114"/>
                </a:lnTo>
                <a:lnTo>
                  <a:pt x="504" y="118"/>
                </a:lnTo>
                <a:lnTo>
                  <a:pt x="508" y="122"/>
                </a:lnTo>
                <a:lnTo>
                  <a:pt x="508" y="122"/>
                </a:lnTo>
                <a:lnTo>
                  <a:pt x="511" y="128"/>
                </a:lnTo>
                <a:lnTo>
                  <a:pt x="512" y="134"/>
                </a:lnTo>
                <a:lnTo>
                  <a:pt x="513" y="139"/>
                </a:lnTo>
                <a:lnTo>
                  <a:pt x="512" y="145"/>
                </a:lnTo>
                <a:lnTo>
                  <a:pt x="510" y="151"/>
                </a:lnTo>
                <a:lnTo>
                  <a:pt x="507" y="156"/>
                </a:lnTo>
                <a:lnTo>
                  <a:pt x="504" y="161"/>
                </a:lnTo>
                <a:lnTo>
                  <a:pt x="499" y="167"/>
                </a:lnTo>
                <a:lnTo>
                  <a:pt x="466" y="201"/>
                </a:lnTo>
                <a:lnTo>
                  <a:pt x="466" y="201"/>
                </a:lnTo>
                <a:lnTo>
                  <a:pt x="466" y="202"/>
                </a:lnTo>
                <a:lnTo>
                  <a:pt x="470" y="213"/>
                </a:lnTo>
                <a:lnTo>
                  <a:pt x="473" y="223"/>
                </a:lnTo>
                <a:lnTo>
                  <a:pt x="521" y="229"/>
                </a:lnTo>
                <a:lnTo>
                  <a:pt x="527" y="230"/>
                </a:lnTo>
                <a:lnTo>
                  <a:pt x="533" y="232"/>
                </a:lnTo>
                <a:lnTo>
                  <a:pt x="539" y="235"/>
                </a:lnTo>
                <a:lnTo>
                  <a:pt x="544" y="239"/>
                </a:lnTo>
                <a:lnTo>
                  <a:pt x="548" y="242"/>
                </a:lnTo>
                <a:lnTo>
                  <a:pt x="552" y="247"/>
                </a:lnTo>
                <a:lnTo>
                  <a:pt x="554" y="253"/>
                </a:lnTo>
                <a:lnTo>
                  <a:pt x="555" y="259"/>
                </a:lnTo>
                <a:lnTo>
                  <a:pt x="555" y="259"/>
                </a:lnTo>
                <a:lnTo>
                  <a:pt x="554" y="264"/>
                </a:lnTo>
                <a:lnTo>
                  <a:pt x="553" y="270"/>
                </a:lnTo>
                <a:lnTo>
                  <a:pt x="551" y="275"/>
                </a:lnTo>
                <a:lnTo>
                  <a:pt x="547" y="280"/>
                </a:lnTo>
                <a:lnTo>
                  <a:pt x="542" y="284"/>
                </a:lnTo>
                <a:lnTo>
                  <a:pt x="537" y="288"/>
                </a:lnTo>
                <a:lnTo>
                  <a:pt x="532" y="290"/>
                </a:lnTo>
                <a:lnTo>
                  <a:pt x="525" y="293"/>
                </a:lnTo>
                <a:lnTo>
                  <a:pt x="480" y="306"/>
                </a:lnTo>
                <a:lnTo>
                  <a:pt x="479" y="306"/>
                </a:lnTo>
                <a:lnTo>
                  <a:pt x="478" y="307"/>
                </a:lnTo>
                <a:lnTo>
                  <a:pt x="477" y="317"/>
                </a:lnTo>
                <a:lnTo>
                  <a:pt x="474" y="328"/>
                </a:lnTo>
                <a:lnTo>
                  <a:pt x="513" y="357"/>
                </a:lnTo>
                <a:lnTo>
                  <a:pt x="518" y="362"/>
                </a:lnTo>
                <a:lnTo>
                  <a:pt x="522" y="367"/>
                </a:lnTo>
                <a:lnTo>
                  <a:pt x="526" y="371"/>
                </a:lnTo>
                <a:lnTo>
                  <a:pt x="528" y="377"/>
                </a:lnTo>
                <a:lnTo>
                  <a:pt x="529" y="382"/>
                </a:lnTo>
                <a:lnTo>
                  <a:pt x="531" y="388"/>
                </a:lnTo>
                <a:lnTo>
                  <a:pt x="529" y="394"/>
                </a:lnTo>
                <a:lnTo>
                  <a:pt x="527" y="399"/>
                </a:lnTo>
                <a:lnTo>
                  <a:pt x="527" y="399"/>
                </a:lnTo>
                <a:lnTo>
                  <a:pt x="524" y="405"/>
                </a:lnTo>
                <a:lnTo>
                  <a:pt x="520" y="409"/>
                </a:lnTo>
                <a:lnTo>
                  <a:pt x="515" y="412"/>
                </a:lnTo>
                <a:lnTo>
                  <a:pt x="510" y="415"/>
                </a:lnTo>
                <a:lnTo>
                  <a:pt x="504" y="416"/>
                </a:lnTo>
                <a:lnTo>
                  <a:pt x="498" y="416"/>
                </a:lnTo>
                <a:lnTo>
                  <a:pt x="491" y="416"/>
                </a:lnTo>
                <a:lnTo>
                  <a:pt x="485" y="415"/>
                </a:lnTo>
                <a:lnTo>
                  <a:pt x="439" y="403"/>
                </a:lnTo>
                <a:lnTo>
                  <a:pt x="438" y="403"/>
                </a:lnTo>
                <a:lnTo>
                  <a:pt x="437" y="403"/>
                </a:lnTo>
                <a:lnTo>
                  <a:pt x="433" y="406"/>
                </a:lnTo>
                <a:lnTo>
                  <a:pt x="430" y="411"/>
                </a:lnTo>
                <a:lnTo>
                  <a:pt x="426" y="416"/>
                </a:lnTo>
                <a:lnTo>
                  <a:pt x="423" y="419"/>
                </a:lnTo>
                <a:lnTo>
                  <a:pt x="441" y="464"/>
                </a:lnTo>
                <a:lnTo>
                  <a:pt x="444" y="470"/>
                </a:lnTo>
                <a:lnTo>
                  <a:pt x="445" y="477"/>
                </a:lnTo>
                <a:lnTo>
                  <a:pt x="445" y="483"/>
                </a:lnTo>
                <a:lnTo>
                  <a:pt x="445" y="489"/>
                </a:lnTo>
                <a:lnTo>
                  <a:pt x="444" y="495"/>
                </a:lnTo>
                <a:lnTo>
                  <a:pt x="441" y="499"/>
                </a:lnTo>
                <a:lnTo>
                  <a:pt x="438" y="504"/>
                </a:lnTo>
                <a:lnTo>
                  <a:pt x="433" y="509"/>
                </a:lnTo>
                <a:lnTo>
                  <a:pt x="433" y="509"/>
                </a:lnTo>
                <a:lnTo>
                  <a:pt x="427" y="511"/>
                </a:lnTo>
                <a:lnTo>
                  <a:pt x="422" y="513"/>
                </a:lnTo>
                <a:lnTo>
                  <a:pt x="416" y="513"/>
                </a:lnTo>
                <a:lnTo>
                  <a:pt x="410" y="512"/>
                </a:lnTo>
                <a:lnTo>
                  <a:pt x="404" y="510"/>
                </a:lnTo>
                <a:lnTo>
                  <a:pt x="399" y="507"/>
                </a:lnTo>
                <a:lnTo>
                  <a:pt x="393" y="504"/>
                </a:lnTo>
                <a:lnTo>
                  <a:pt x="389" y="499"/>
                </a:lnTo>
                <a:lnTo>
                  <a:pt x="355" y="468"/>
                </a:lnTo>
                <a:lnTo>
                  <a:pt x="353" y="466"/>
                </a:lnTo>
                <a:lnTo>
                  <a:pt x="353" y="466"/>
                </a:lnTo>
                <a:lnTo>
                  <a:pt x="343" y="470"/>
                </a:lnTo>
                <a:lnTo>
                  <a:pt x="332" y="473"/>
                </a:lnTo>
                <a:lnTo>
                  <a:pt x="326" y="522"/>
                </a:lnTo>
                <a:lnTo>
                  <a:pt x="325" y="527"/>
                </a:lnTo>
                <a:lnTo>
                  <a:pt x="323" y="533"/>
                </a:lnTo>
                <a:lnTo>
                  <a:pt x="321" y="539"/>
                </a:lnTo>
                <a:lnTo>
                  <a:pt x="317" y="544"/>
                </a:lnTo>
                <a:lnTo>
                  <a:pt x="314" y="549"/>
                </a:lnTo>
                <a:lnTo>
                  <a:pt x="309" y="552"/>
                </a:lnTo>
                <a:lnTo>
                  <a:pt x="303" y="554"/>
                </a:lnTo>
                <a:lnTo>
                  <a:pt x="297" y="556"/>
                </a:lnTo>
                <a:lnTo>
                  <a:pt x="297" y="556"/>
                </a:lnTo>
                <a:lnTo>
                  <a:pt x="290" y="554"/>
                </a:lnTo>
                <a:lnTo>
                  <a:pt x="285" y="553"/>
                </a:lnTo>
                <a:lnTo>
                  <a:pt x="279" y="551"/>
                </a:lnTo>
                <a:lnTo>
                  <a:pt x="275" y="547"/>
                </a:lnTo>
                <a:lnTo>
                  <a:pt x="271" y="543"/>
                </a:lnTo>
                <a:lnTo>
                  <a:pt x="268" y="538"/>
                </a:lnTo>
                <a:lnTo>
                  <a:pt x="265" y="532"/>
                </a:lnTo>
                <a:lnTo>
                  <a:pt x="263" y="525"/>
                </a:lnTo>
                <a:lnTo>
                  <a:pt x="249" y="480"/>
                </a:lnTo>
                <a:lnTo>
                  <a:pt x="249" y="479"/>
                </a:lnTo>
                <a:lnTo>
                  <a:pt x="249" y="478"/>
                </a:lnTo>
                <a:lnTo>
                  <a:pt x="238" y="477"/>
                </a:lnTo>
                <a:lnTo>
                  <a:pt x="227" y="475"/>
                </a:lnTo>
                <a:lnTo>
                  <a:pt x="198" y="513"/>
                </a:lnTo>
                <a:lnTo>
                  <a:pt x="194" y="518"/>
                </a:lnTo>
                <a:lnTo>
                  <a:pt x="189" y="523"/>
                </a:lnTo>
                <a:lnTo>
                  <a:pt x="184" y="526"/>
                </a:lnTo>
                <a:lnTo>
                  <a:pt x="179" y="529"/>
                </a:lnTo>
                <a:lnTo>
                  <a:pt x="173" y="530"/>
                </a:lnTo>
                <a:lnTo>
                  <a:pt x="167" y="531"/>
                </a:lnTo>
                <a:lnTo>
                  <a:pt x="161" y="530"/>
                </a:lnTo>
                <a:lnTo>
                  <a:pt x="155" y="527"/>
                </a:lnTo>
                <a:lnTo>
                  <a:pt x="155" y="527"/>
                </a:lnTo>
                <a:lnTo>
                  <a:pt x="150" y="524"/>
                </a:lnTo>
                <a:lnTo>
                  <a:pt x="146" y="520"/>
                </a:lnTo>
                <a:lnTo>
                  <a:pt x="143" y="516"/>
                </a:lnTo>
                <a:lnTo>
                  <a:pt x="141" y="510"/>
                </a:lnTo>
                <a:lnTo>
                  <a:pt x="140" y="504"/>
                </a:lnTo>
                <a:lnTo>
                  <a:pt x="140" y="498"/>
                </a:lnTo>
                <a:lnTo>
                  <a:pt x="140" y="491"/>
                </a:lnTo>
                <a:lnTo>
                  <a:pt x="141" y="485"/>
                </a:lnTo>
                <a:lnTo>
                  <a:pt x="152" y="439"/>
                </a:lnTo>
                <a:lnTo>
                  <a:pt x="153" y="438"/>
                </a:lnTo>
                <a:lnTo>
                  <a:pt x="153" y="437"/>
                </a:lnTo>
                <a:lnTo>
                  <a:pt x="148" y="435"/>
                </a:lnTo>
                <a:lnTo>
                  <a:pt x="145" y="430"/>
                </a:lnTo>
                <a:lnTo>
                  <a:pt x="140" y="426"/>
                </a:lnTo>
                <a:lnTo>
                  <a:pt x="135" y="423"/>
                </a:lnTo>
                <a:lnTo>
                  <a:pt x="91" y="442"/>
                </a:lnTo>
                <a:lnTo>
                  <a:pt x="85" y="444"/>
                </a:lnTo>
                <a:lnTo>
                  <a:pt x="79" y="445"/>
                </a:lnTo>
                <a:lnTo>
                  <a:pt x="73" y="446"/>
                </a:lnTo>
                <a:lnTo>
                  <a:pt x="67" y="445"/>
                </a:lnTo>
                <a:lnTo>
                  <a:pt x="61" y="444"/>
                </a:lnTo>
                <a:lnTo>
                  <a:pt x="55" y="442"/>
                </a:lnTo>
                <a:lnTo>
                  <a:pt x="51" y="438"/>
                </a:lnTo>
                <a:lnTo>
                  <a:pt x="47" y="433"/>
                </a:lnTo>
                <a:lnTo>
                  <a:pt x="47" y="433"/>
                </a:lnTo>
                <a:lnTo>
                  <a:pt x="44" y="428"/>
                </a:lnTo>
                <a:lnTo>
                  <a:pt x="42" y="422"/>
                </a:lnTo>
                <a:lnTo>
                  <a:pt x="42" y="416"/>
                </a:lnTo>
                <a:lnTo>
                  <a:pt x="44" y="410"/>
                </a:lnTo>
                <a:lnTo>
                  <a:pt x="45" y="405"/>
                </a:lnTo>
                <a:lnTo>
                  <a:pt x="48" y="399"/>
                </a:lnTo>
                <a:lnTo>
                  <a:pt x="52" y="394"/>
                </a:lnTo>
                <a:lnTo>
                  <a:pt x="55" y="389"/>
                </a:lnTo>
                <a:lnTo>
                  <a:pt x="88" y="355"/>
                </a:lnTo>
                <a:lnTo>
                  <a:pt x="89" y="354"/>
                </a:lnTo>
                <a:lnTo>
                  <a:pt x="89" y="354"/>
                </a:lnTo>
                <a:lnTo>
                  <a:pt x="86" y="343"/>
                </a:lnTo>
                <a:lnTo>
                  <a:pt x="82" y="333"/>
                </a:lnTo>
                <a:lnTo>
                  <a:pt x="34" y="327"/>
                </a:lnTo>
                <a:lnTo>
                  <a:pt x="27" y="326"/>
                </a:lnTo>
                <a:lnTo>
                  <a:pt x="21" y="323"/>
                </a:lnTo>
                <a:lnTo>
                  <a:pt x="17" y="321"/>
                </a:lnTo>
                <a:lnTo>
                  <a:pt x="11" y="317"/>
                </a:lnTo>
                <a:lnTo>
                  <a:pt x="7" y="314"/>
                </a:lnTo>
                <a:lnTo>
                  <a:pt x="4" y="309"/>
                </a:lnTo>
                <a:lnTo>
                  <a:pt x="1" y="303"/>
                </a:lnTo>
                <a:lnTo>
                  <a:pt x="0" y="297"/>
                </a:lnTo>
                <a:lnTo>
                  <a:pt x="0" y="297"/>
                </a:lnTo>
                <a:lnTo>
                  <a:pt x="0" y="290"/>
                </a:lnTo>
                <a:lnTo>
                  <a:pt x="2" y="286"/>
                </a:lnTo>
                <a:lnTo>
                  <a:pt x="5" y="280"/>
                </a:lnTo>
                <a:lnTo>
                  <a:pt x="8" y="275"/>
                </a:lnTo>
                <a:lnTo>
                  <a:pt x="13" y="272"/>
                </a:lnTo>
                <a:lnTo>
                  <a:pt x="18" y="268"/>
                </a:lnTo>
                <a:lnTo>
                  <a:pt x="24" y="266"/>
                </a:lnTo>
                <a:lnTo>
                  <a:pt x="29" y="263"/>
                </a:lnTo>
                <a:lnTo>
                  <a:pt x="75" y="249"/>
                </a:lnTo>
                <a:lnTo>
                  <a:pt x="76" y="249"/>
                </a:lnTo>
                <a:lnTo>
                  <a:pt x="76" y="249"/>
                </a:lnTo>
                <a:lnTo>
                  <a:pt x="79" y="239"/>
                </a:lnTo>
                <a:lnTo>
                  <a:pt x="81" y="227"/>
                </a:lnTo>
                <a:lnTo>
                  <a:pt x="42" y="199"/>
                </a:lnTo>
                <a:lnTo>
                  <a:pt x="38" y="194"/>
                </a:lnTo>
                <a:lnTo>
                  <a:pt x="33" y="189"/>
                </a:lnTo>
                <a:lnTo>
                  <a:pt x="29" y="185"/>
                </a:lnTo>
                <a:lnTo>
                  <a:pt x="27" y="179"/>
                </a:lnTo>
                <a:lnTo>
                  <a:pt x="25" y="173"/>
                </a:lnTo>
                <a:lnTo>
                  <a:pt x="25" y="167"/>
                </a:lnTo>
                <a:lnTo>
                  <a:pt x="26" y="161"/>
                </a:lnTo>
                <a:lnTo>
                  <a:pt x="27" y="155"/>
                </a:lnTo>
                <a:lnTo>
                  <a:pt x="27" y="155"/>
                </a:lnTo>
                <a:lnTo>
                  <a:pt x="31" y="151"/>
                </a:lnTo>
                <a:lnTo>
                  <a:pt x="35" y="146"/>
                </a:lnTo>
                <a:lnTo>
                  <a:pt x="40" y="144"/>
                </a:lnTo>
                <a:lnTo>
                  <a:pt x="46" y="141"/>
                </a:lnTo>
                <a:lnTo>
                  <a:pt x="52" y="140"/>
                </a:lnTo>
                <a:lnTo>
                  <a:pt x="58" y="140"/>
                </a:lnTo>
                <a:lnTo>
                  <a:pt x="64" y="140"/>
                </a:lnTo>
                <a:lnTo>
                  <a:pt x="71" y="141"/>
                </a:lnTo>
                <a:lnTo>
                  <a:pt x="116" y="153"/>
                </a:lnTo>
                <a:lnTo>
                  <a:pt x="118" y="153"/>
                </a:lnTo>
                <a:lnTo>
                  <a:pt x="118" y="153"/>
                </a:lnTo>
                <a:lnTo>
                  <a:pt x="121" y="148"/>
                </a:lnTo>
                <a:lnTo>
                  <a:pt x="125" y="145"/>
                </a:lnTo>
                <a:lnTo>
                  <a:pt x="128" y="140"/>
                </a:lnTo>
                <a:lnTo>
                  <a:pt x="133" y="137"/>
                </a:lnTo>
                <a:lnTo>
                  <a:pt x="114" y="91"/>
                </a:lnTo>
                <a:lnTo>
                  <a:pt x="112" y="85"/>
                </a:lnTo>
                <a:lnTo>
                  <a:pt x="110" y="79"/>
                </a:lnTo>
                <a:lnTo>
                  <a:pt x="109" y="73"/>
                </a:lnTo>
                <a:lnTo>
                  <a:pt x="109" y="67"/>
                </a:lnTo>
                <a:lnTo>
                  <a:pt x="112" y="61"/>
                </a:lnTo>
                <a:lnTo>
                  <a:pt x="114" y="56"/>
                </a:lnTo>
                <a:lnTo>
                  <a:pt x="118" y="51"/>
                </a:lnTo>
                <a:lnTo>
                  <a:pt x="122" y="47"/>
                </a:lnTo>
                <a:lnTo>
                  <a:pt x="122" y="47"/>
                </a:lnTo>
                <a:lnTo>
                  <a:pt x="128" y="45"/>
                </a:lnTo>
                <a:lnTo>
                  <a:pt x="133" y="43"/>
                </a:lnTo>
                <a:lnTo>
                  <a:pt x="139" y="43"/>
                </a:lnTo>
                <a:lnTo>
                  <a:pt x="145" y="44"/>
                </a:lnTo>
                <a:lnTo>
                  <a:pt x="150" y="45"/>
                </a:lnTo>
                <a:lnTo>
                  <a:pt x="156" y="48"/>
                </a:lnTo>
                <a:lnTo>
                  <a:pt x="161" y="52"/>
                </a:lnTo>
                <a:lnTo>
                  <a:pt x="166" y="56"/>
                </a:lnTo>
                <a:lnTo>
                  <a:pt x="201" y="88"/>
                </a:lnTo>
                <a:lnTo>
                  <a:pt x="201" y="90"/>
                </a:lnTo>
                <a:lnTo>
                  <a:pt x="202" y="90"/>
                </a:lnTo>
                <a:lnTo>
                  <a:pt x="213" y="86"/>
                </a:lnTo>
                <a:lnTo>
                  <a:pt x="223" y="83"/>
                </a:lnTo>
                <a:lnTo>
                  <a:pt x="229" y="34"/>
                </a:lnTo>
                <a:lnTo>
                  <a:pt x="230" y="27"/>
                </a:lnTo>
                <a:lnTo>
                  <a:pt x="231" y="21"/>
                </a:lnTo>
                <a:lnTo>
                  <a:pt x="235" y="17"/>
                </a:lnTo>
                <a:lnTo>
                  <a:pt x="237" y="11"/>
                </a:lnTo>
                <a:lnTo>
                  <a:pt x="242" y="7"/>
                </a:lnTo>
                <a:lnTo>
                  <a:pt x="247" y="4"/>
                </a:lnTo>
                <a:lnTo>
                  <a:pt x="252" y="2"/>
                </a:lnTo>
                <a:lnTo>
                  <a:pt x="258" y="0"/>
                </a:lnTo>
                <a:lnTo>
                  <a:pt x="258" y="0"/>
                </a:lnTo>
                <a:lnTo>
                  <a:pt x="264" y="0"/>
                </a:lnTo>
                <a:lnTo>
                  <a:pt x="270" y="3"/>
                </a:lnTo>
                <a:lnTo>
                  <a:pt x="275" y="5"/>
                </a:lnTo>
                <a:lnTo>
                  <a:pt x="279" y="9"/>
                </a:lnTo>
                <a:lnTo>
                  <a:pt x="284" y="13"/>
                </a:lnTo>
                <a:lnTo>
                  <a:pt x="287" y="18"/>
                </a:lnTo>
                <a:lnTo>
                  <a:pt x="290" y="24"/>
                </a:lnTo>
                <a:lnTo>
                  <a:pt x="292" y="30"/>
                </a:lnTo>
                <a:lnTo>
                  <a:pt x="305" y="75"/>
                </a:lnTo>
                <a:lnTo>
                  <a:pt x="305" y="77"/>
                </a:lnTo>
                <a:lnTo>
                  <a:pt x="305" y="77"/>
                </a:lnTo>
                <a:lnTo>
                  <a:pt x="305" y="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9" name="Google Shape;1109;p37"/>
          <p:cNvSpPr/>
          <p:nvPr/>
        </p:nvSpPr>
        <p:spPr>
          <a:xfrm>
            <a:off x="3387764" y="4717796"/>
            <a:ext cx="297364" cy="174767"/>
          </a:xfrm>
          <a:custGeom>
            <a:rect b="b" l="l" r="r" t="t"/>
            <a:pathLst>
              <a:path extrusionOk="0" h="404" w="685">
                <a:moveTo>
                  <a:pt x="217" y="256"/>
                </a:moveTo>
                <a:lnTo>
                  <a:pt x="72" y="292"/>
                </a:lnTo>
                <a:lnTo>
                  <a:pt x="67" y="292"/>
                </a:lnTo>
                <a:lnTo>
                  <a:pt x="63" y="291"/>
                </a:lnTo>
                <a:lnTo>
                  <a:pt x="60" y="288"/>
                </a:lnTo>
                <a:lnTo>
                  <a:pt x="57" y="283"/>
                </a:lnTo>
                <a:lnTo>
                  <a:pt x="57" y="278"/>
                </a:lnTo>
                <a:lnTo>
                  <a:pt x="58" y="275"/>
                </a:lnTo>
                <a:lnTo>
                  <a:pt x="62" y="271"/>
                </a:lnTo>
                <a:lnTo>
                  <a:pt x="65" y="269"/>
                </a:lnTo>
                <a:lnTo>
                  <a:pt x="219" y="229"/>
                </a:lnTo>
                <a:lnTo>
                  <a:pt x="217" y="256"/>
                </a:lnTo>
                <a:close/>
                <a:moveTo>
                  <a:pt x="206" y="370"/>
                </a:moveTo>
                <a:lnTo>
                  <a:pt x="71" y="404"/>
                </a:lnTo>
                <a:lnTo>
                  <a:pt x="67" y="404"/>
                </a:lnTo>
                <a:lnTo>
                  <a:pt x="62" y="403"/>
                </a:lnTo>
                <a:lnTo>
                  <a:pt x="58" y="399"/>
                </a:lnTo>
                <a:lnTo>
                  <a:pt x="57" y="396"/>
                </a:lnTo>
                <a:lnTo>
                  <a:pt x="56" y="390"/>
                </a:lnTo>
                <a:lnTo>
                  <a:pt x="58" y="386"/>
                </a:lnTo>
                <a:lnTo>
                  <a:pt x="61" y="383"/>
                </a:lnTo>
                <a:lnTo>
                  <a:pt x="65" y="381"/>
                </a:lnTo>
                <a:lnTo>
                  <a:pt x="209" y="344"/>
                </a:lnTo>
                <a:lnTo>
                  <a:pt x="206" y="370"/>
                </a:lnTo>
                <a:close/>
                <a:moveTo>
                  <a:pt x="212" y="311"/>
                </a:moveTo>
                <a:lnTo>
                  <a:pt x="71" y="348"/>
                </a:lnTo>
                <a:lnTo>
                  <a:pt x="67" y="348"/>
                </a:lnTo>
                <a:lnTo>
                  <a:pt x="63" y="345"/>
                </a:lnTo>
                <a:lnTo>
                  <a:pt x="58" y="343"/>
                </a:lnTo>
                <a:lnTo>
                  <a:pt x="57" y="338"/>
                </a:lnTo>
                <a:lnTo>
                  <a:pt x="56" y="334"/>
                </a:lnTo>
                <a:lnTo>
                  <a:pt x="58" y="329"/>
                </a:lnTo>
                <a:lnTo>
                  <a:pt x="62" y="325"/>
                </a:lnTo>
                <a:lnTo>
                  <a:pt x="65" y="323"/>
                </a:lnTo>
                <a:lnTo>
                  <a:pt x="215" y="285"/>
                </a:lnTo>
                <a:lnTo>
                  <a:pt x="212" y="311"/>
                </a:lnTo>
                <a:close/>
                <a:moveTo>
                  <a:pt x="252" y="81"/>
                </a:moveTo>
                <a:lnTo>
                  <a:pt x="222" y="23"/>
                </a:lnTo>
                <a:lnTo>
                  <a:pt x="300" y="0"/>
                </a:lnTo>
                <a:lnTo>
                  <a:pt x="452" y="31"/>
                </a:lnTo>
                <a:lnTo>
                  <a:pt x="252" y="81"/>
                </a:lnTo>
                <a:close/>
                <a:moveTo>
                  <a:pt x="137" y="131"/>
                </a:moveTo>
                <a:lnTo>
                  <a:pt x="63" y="65"/>
                </a:lnTo>
                <a:lnTo>
                  <a:pt x="0" y="81"/>
                </a:lnTo>
                <a:lnTo>
                  <a:pt x="6" y="93"/>
                </a:lnTo>
                <a:lnTo>
                  <a:pt x="14" y="114"/>
                </a:lnTo>
                <a:lnTo>
                  <a:pt x="24" y="141"/>
                </a:lnTo>
                <a:lnTo>
                  <a:pt x="38" y="169"/>
                </a:lnTo>
                <a:lnTo>
                  <a:pt x="46" y="183"/>
                </a:lnTo>
                <a:lnTo>
                  <a:pt x="54" y="196"/>
                </a:lnTo>
                <a:lnTo>
                  <a:pt x="62" y="208"/>
                </a:lnTo>
                <a:lnTo>
                  <a:pt x="71" y="217"/>
                </a:lnTo>
                <a:lnTo>
                  <a:pt x="81" y="226"/>
                </a:lnTo>
                <a:lnTo>
                  <a:pt x="90" y="231"/>
                </a:lnTo>
                <a:lnTo>
                  <a:pt x="95" y="233"/>
                </a:lnTo>
                <a:lnTo>
                  <a:pt x="99" y="234"/>
                </a:lnTo>
                <a:lnTo>
                  <a:pt x="104" y="234"/>
                </a:lnTo>
                <a:lnTo>
                  <a:pt x="110" y="234"/>
                </a:lnTo>
                <a:lnTo>
                  <a:pt x="260" y="195"/>
                </a:lnTo>
                <a:lnTo>
                  <a:pt x="244" y="358"/>
                </a:lnTo>
                <a:lnTo>
                  <a:pt x="264" y="354"/>
                </a:lnTo>
                <a:lnTo>
                  <a:pt x="279" y="349"/>
                </a:lnTo>
                <a:lnTo>
                  <a:pt x="294" y="345"/>
                </a:lnTo>
                <a:lnTo>
                  <a:pt x="313" y="339"/>
                </a:lnTo>
                <a:lnTo>
                  <a:pt x="341" y="311"/>
                </a:lnTo>
                <a:lnTo>
                  <a:pt x="367" y="284"/>
                </a:lnTo>
                <a:lnTo>
                  <a:pt x="393" y="255"/>
                </a:lnTo>
                <a:lnTo>
                  <a:pt x="416" y="226"/>
                </a:lnTo>
                <a:lnTo>
                  <a:pt x="439" y="196"/>
                </a:lnTo>
                <a:lnTo>
                  <a:pt x="460" y="165"/>
                </a:lnTo>
                <a:lnTo>
                  <a:pt x="481" y="132"/>
                </a:lnTo>
                <a:lnTo>
                  <a:pt x="500" y="96"/>
                </a:lnTo>
                <a:lnTo>
                  <a:pt x="526" y="92"/>
                </a:lnTo>
                <a:lnTo>
                  <a:pt x="521" y="101"/>
                </a:lnTo>
                <a:lnTo>
                  <a:pt x="514" y="113"/>
                </a:lnTo>
                <a:lnTo>
                  <a:pt x="508" y="125"/>
                </a:lnTo>
                <a:lnTo>
                  <a:pt x="503" y="133"/>
                </a:lnTo>
                <a:lnTo>
                  <a:pt x="594" y="111"/>
                </a:lnTo>
                <a:lnTo>
                  <a:pt x="605" y="106"/>
                </a:lnTo>
                <a:lnTo>
                  <a:pt x="619" y="100"/>
                </a:lnTo>
                <a:lnTo>
                  <a:pt x="635" y="92"/>
                </a:lnTo>
                <a:lnTo>
                  <a:pt x="651" y="81"/>
                </a:lnTo>
                <a:lnTo>
                  <a:pt x="665" y="71"/>
                </a:lnTo>
                <a:lnTo>
                  <a:pt x="676" y="60"/>
                </a:lnTo>
                <a:lnTo>
                  <a:pt x="681" y="54"/>
                </a:lnTo>
                <a:lnTo>
                  <a:pt x="683" y="48"/>
                </a:lnTo>
                <a:lnTo>
                  <a:pt x="685" y="44"/>
                </a:lnTo>
                <a:lnTo>
                  <a:pt x="684" y="39"/>
                </a:lnTo>
                <a:lnTo>
                  <a:pt x="684" y="39"/>
                </a:lnTo>
                <a:lnTo>
                  <a:pt x="683" y="34"/>
                </a:lnTo>
                <a:lnTo>
                  <a:pt x="678" y="31"/>
                </a:lnTo>
                <a:lnTo>
                  <a:pt x="673" y="27"/>
                </a:lnTo>
                <a:lnTo>
                  <a:pt x="668" y="25"/>
                </a:lnTo>
                <a:lnTo>
                  <a:pt x="652" y="20"/>
                </a:lnTo>
                <a:lnTo>
                  <a:pt x="635" y="18"/>
                </a:lnTo>
                <a:lnTo>
                  <a:pt x="616" y="17"/>
                </a:lnTo>
                <a:lnTo>
                  <a:pt x="598" y="17"/>
                </a:lnTo>
                <a:lnTo>
                  <a:pt x="582" y="18"/>
                </a:lnTo>
                <a:lnTo>
                  <a:pt x="570" y="20"/>
                </a:lnTo>
                <a:lnTo>
                  <a:pt x="514" y="34"/>
                </a:lnTo>
                <a:lnTo>
                  <a:pt x="473" y="45"/>
                </a:lnTo>
                <a:lnTo>
                  <a:pt x="258" y="99"/>
                </a:lnTo>
                <a:lnTo>
                  <a:pt x="231" y="106"/>
                </a:lnTo>
                <a:lnTo>
                  <a:pt x="137" y="131"/>
                </a:lnTo>
                <a:close/>
                <a:moveTo>
                  <a:pt x="213" y="64"/>
                </a:moveTo>
                <a:lnTo>
                  <a:pt x="136" y="84"/>
                </a:lnTo>
                <a:lnTo>
                  <a:pt x="131" y="84"/>
                </a:lnTo>
                <a:lnTo>
                  <a:pt x="126" y="81"/>
                </a:lnTo>
                <a:lnTo>
                  <a:pt x="123" y="79"/>
                </a:lnTo>
                <a:lnTo>
                  <a:pt x="122" y="74"/>
                </a:lnTo>
                <a:lnTo>
                  <a:pt x="121" y="69"/>
                </a:lnTo>
                <a:lnTo>
                  <a:pt x="123" y="65"/>
                </a:lnTo>
                <a:lnTo>
                  <a:pt x="125" y="61"/>
                </a:lnTo>
                <a:lnTo>
                  <a:pt x="130" y="59"/>
                </a:lnTo>
                <a:lnTo>
                  <a:pt x="202" y="41"/>
                </a:lnTo>
                <a:lnTo>
                  <a:pt x="213" y="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0" name="Google Shape;1110;p37"/>
          <p:cNvSpPr/>
          <p:nvPr/>
        </p:nvSpPr>
        <p:spPr>
          <a:xfrm>
            <a:off x="3001713" y="4287197"/>
            <a:ext cx="253021" cy="239977"/>
          </a:xfrm>
          <a:custGeom>
            <a:rect b="b" l="l" r="r" t="t"/>
            <a:pathLst>
              <a:path extrusionOk="0" h="548" w="580">
                <a:moveTo>
                  <a:pt x="290" y="0"/>
                </a:moveTo>
                <a:lnTo>
                  <a:pt x="281" y="2"/>
                </a:lnTo>
                <a:lnTo>
                  <a:pt x="274" y="4"/>
                </a:lnTo>
                <a:lnTo>
                  <a:pt x="267" y="8"/>
                </a:lnTo>
                <a:lnTo>
                  <a:pt x="261" y="11"/>
                </a:lnTo>
                <a:lnTo>
                  <a:pt x="256" y="16"/>
                </a:lnTo>
                <a:lnTo>
                  <a:pt x="251" y="21"/>
                </a:lnTo>
                <a:lnTo>
                  <a:pt x="246" y="27"/>
                </a:lnTo>
                <a:lnTo>
                  <a:pt x="243" y="33"/>
                </a:lnTo>
                <a:lnTo>
                  <a:pt x="236" y="44"/>
                </a:lnTo>
                <a:lnTo>
                  <a:pt x="231" y="58"/>
                </a:lnTo>
                <a:lnTo>
                  <a:pt x="227" y="74"/>
                </a:lnTo>
                <a:lnTo>
                  <a:pt x="225" y="89"/>
                </a:lnTo>
                <a:lnTo>
                  <a:pt x="224" y="105"/>
                </a:lnTo>
                <a:lnTo>
                  <a:pt x="224" y="122"/>
                </a:lnTo>
                <a:lnTo>
                  <a:pt x="225" y="138"/>
                </a:lnTo>
                <a:lnTo>
                  <a:pt x="226" y="155"/>
                </a:lnTo>
                <a:lnTo>
                  <a:pt x="229" y="186"/>
                </a:lnTo>
                <a:lnTo>
                  <a:pt x="231" y="213"/>
                </a:lnTo>
                <a:lnTo>
                  <a:pt x="0" y="351"/>
                </a:lnTo>
                <a:lnTo>
                  <a:pt x="22" y="398"/>
                </a:lnTo>
                <a:lnTo>
                  <a:pt x="240" y="361"/>
                </a:lnTo>
                <a:lnTo>
                  <a:pt x="246" y="457"/>
                </a:lnTo>
                <a:lnTo>
                  <a:pt x="159" y="490"/>
                </a:lnTo>
                <a:lnTo>
                  <a:pt x="169" y="541"/>
                </a:lnTo>
                <a:lnTo>
                  <a:pt x="251" y="534"/>
                </a:lnTo>
                <a:lnTo>
                  <a:pt x="252" y="548"/>
                </a:lnTo>
                <a:lnTo>
                  <a:pt x="261" y="548"/>
                </a:lnTo>
                <a:lnTo>
                  <a:pt x="271" y="548"/>
                </a:lnTo>
                <a:lnTo>
                  <a:pt x="280" y="548"/>
                </a:lnTo>
                <a:lnTo>
                  <a:pt x="290" y="548"/>
                </a:lnTo>
                <a:lnTo>
                  <a:pt x="299" y="548"/>
                </a:lnTo>
                <a:lnTo>
                  <a:pt x="310" y="548"/>
                </a:lnTo>
                <a:lnTo>
                  <a:pt x="319" y="548"/>
                </a:lnTo>
                <a:lnTo>
                  <a:pt x="328" y="548"/>
                </a:lnTo>
                <a:lnTo>
                  <a:pt x="330" y="534"/>
                </a:lnTo>
                <a:lnTo>
                  <a:pt x="412" y="541"/>
                </a:lnTo>
                <a:lnTo>
                  <a:pt x="421" y="490"/>
                </a:lnTo>
                <a:lnTo>
                  <a:pt x="334" y="457"/>
                </a:lnTo>
                <a:lnTo>
                  <a:pt x="340" y="361"/>
                </a:lnTo>
                <a:lnTo>
                  <a:pt x="557" y="398"/>
                </a:lnTo>
                <a:lnTo>
                  <a:pt x="580" y="351"/>
                </a:lnTo>
                <a:lnTo>
                  <a:pt x="349" y="213"/>
                </a:lnTo>
                <a:lnTo>
                  <a:pt x="352" y="186"/>
                </a:lnTo>
                <a:lnTo>
                  <a:pt x="354" y="155"/>
                </a:lnTo>
                <a:lnTo>
                  <a:pt x="355" y="138"/>
                </a:lnTo>
                <a:lnTo>
                  <a:pt x="355" y="122"/>
                </a:lnTo>
                <a:lnTo>
                  <a:pt x="355" y="105"/>
                </a:lnTo>
                <a:lnTo>
                  <a:pt x="354" y="89"/>
                </a:lnTo>
                <a:lnTo>
                  <a:pt x="353" y="74"/>
                </a:lnTo>
                <a:lnTo>
                  <a:pt x="349" y="58"/>
                </a:lnTo>
                <a:lnTo>
                  <a:pt x="344" y="44"/>
                </a:lnTo>
                <a:lnTo>
                  <a:pt x="338" y="33"/>
                </a:lnTo>
                <a:lnTo>
                  <a:pt x="333" y="27"/>
                </a:lnTo>
                <a:lnTo>
                  <a:pt x="330" y="21"/>
                </a:lnTo>
                <a:lnTo>
                  <a:pt x="324" y="16"/>
                </a:lnTo>
                <a:lnTo>
                  <a:pt x="319" y="11"/>
                </a:lnTo>
                <a:lnTo>
                  <a:pt x="312" y="8"/>
                </a:lnTo>
                <a:lnTo>
                  <a:pt x="306" y="4"/>
                </a:lnTo>
                <a:lnTo>
                  <a:pt x="298" y="2"/>
                </a:lnTo>
                <a:lnTo>
                  <a:pt x="29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1" name="Google Shape;1111;p37"/>
          <p:cNvSpPr/>
          <p:nvPr/>
        </p:nvSpPr>
        <p:spPr>
          <a:xfrm>
            <a:off x="3390372" y="4300240"/>
            <a:ext cx="299973" cy="226936"/>
          </a:xfrm>
          <a:custGeom>
            <a:rect b="b" l="l" r="r" t="t"/>
            <a:pathLst>
              <a:path extrusionOk="0" h="518" w="690">
                <a:moveTo>
                  <a:pt x="257" y="189"/>
                </a:moveTo>
                <a:lnTo>
                  <a:pt x="55" y="291"/>
                </a:lnTo>
                <a:lnTo>
                  <a:pt x="58" y="299"/>
                </a:lnTo>
                <a:lnTo>
                  <a:pt x="265" y="270"/>
                </a:lnTo>
                <a:lnTo>
                  <a:pt x="263" y="250"/>
                </a:lnTo>
                <a:lnTo>
                  <a:pt x="260" y="230"/>
                </a:lnTo>
                <a:lnTo>
                  <a:pt x="259" y="209"/>
                </a:lnTo>
                <a:lnTo>
                  <a:pt x="257" y="189"/>
                </a:lnTo>
                <a:close/>
                <a:moveTo>
                  <a:pt x="287" y="432"/>
                </a:moveTo>
                <a:lnTo>
                  <a:pt x="253" y="445"/>
                </a:lnTo>
                <a:lnTo>
                  <a:pt x="288" y="444"/>
                </a:lnTo>
                <a:lnTo>
                  <a:pt x="287" y="433"/>
                </a:lnTo>
                <a:lnTo>
                  <a:pt x="287" y="432"/>
                </a:lnTo>
                <a:close/>
                <a:moveTo>
                  <a:pt x="401" y="444"/>
                </a:moveTo>
                <a:lnTo>
                  <a:pt x="436" y="445"/>
                </a:lnTo>
                <a:lnTo>
                  <a:pt x="402" y="432"/>
                </a:lnTo>
                <a:lnTo>
                  <a:pt x="402" y="433"/>
                </a:lnTo>
                <a:lnTo>
                  <a:pt x="401" y="444"/>
                </a:lnTo>
                <a:close/>
                <a:moveTo>
                  <a:pt x="435" y="140"/>
                </a:moveTo>
                <a:lnTo>
                  <a:pt x="672" y="259"/>
                </a:lnTo>
                <a:lnTo>
                  <a:pt x="690" y="269"/>
                </a:lnTo>
                <a:lnTo>
                  <a:pt x="684" y="286"/>
                </a:lnTo>
                <a:lnTo>
                  <a:pt x="667" y="332"/>
                </a:lnTo>
                <a:lnTo>
                  <a:pt x="662" y="350"/>
                </a:lnTo>
                <a:lnTo>
                  <a:pt x="644" y="347"/>
                </a:lnTo>
                <a:lnTo>
                  <a:pt x="419" y="315"/>
                </a:lnTo>
                <a:lnTo>
                  <a:pt x="416" y="333"/>
                </a:lnTo>
                <a:lnTo>
                  <a:pt x="414" y="351"/>
                </a:lnTo>
                <a:lnTo>
                  <a:pt x="412" y="369"/>
                </a:lnTo>
                <a:lnTo>
                  <a:pt x="409" y="386"/>
                </a:lnTo>
                <a:lnTo>
                  <a:pt x="518" y="426"/>
                </a:lnTo>
                <a:lnTo>
                  <a:pt x="540" y="433"/>
                </a:lnTo>
                <a:lnTo>
                  <a:pt x="532" y="454"/>
                </a:lnTo>
                <a:lnTo>
                  <a:pt x="524" y="477"/>
                </a:lnTo>
                <a:lnTo>
                  <a:pt x="520" y="492"/>
                </a:lnTo>
                <a:lnTo>
                  <a:pt x="503" y="492"/>
                </a:lnTo>
                <a:lnTo>
                  <a:pt x="394" y="488"/>
                </a:lnTo>
                <a:lnTo>
                  <a:pt x="392" y="502"/>
                </a:lnTo>
                <a:lnTo>
                  <a:pt x="373" y="502"/>
                </a:lnTo>
                <a:lnTo>
                  <a:pt x="354" y="502"/>
                </a:lnTo>
                <a:lnTo>
                  <a:pt x="354" y="518"/>
                </a:lnTo>
                <a:lnTo>
                  <a:pt x="336" y="518"/>
                </a:lnTo>
                <a:lnTo>
                  <a:pt x="336" y="502"/>
                </a:lnTo>
                <a:lnTo>
                  <a:pt x="317" y="502"/>
                </a:lnTo>
                <a:lnTo>
                  <a:pt x="298" y="502"/>
                </a:lnTo>
                <a:lnTo>
                  <a:pt x="295" y="488"/>
                </a:lnTo>
                <a:lnTo>
                  <a:pt x="187" y="492"/>
                </a:lnTo>
                <a:lnTo>
                  <a:pt x="170" y="492"/>
                </a:lnTo>
                <a:lnTo>
                  <a:pt x="165" y="477"/>
                </a:lnTo>
                <a:lnTo>
                  <a:pt x="158" y="454"/>
                </a:lnTo>
                <a:lnTo>
                  <a:pt x="151" y="433"/>
                </a:lnTo>
                <a:lnTo>
                  <a:pt x="171" y="426"/>
                </a:lnTo>
                <a:lnTo>
                  <a:pt x="280" y="386"/>
                </a:lnTo>
                <a:lnTo>
                  <a:pt x="278" y="369"/>
                </a:lnTo>
                <a:lnTo>
                  <a:pt x="275" y="351"/>
                </a:lnTo>
                <a:lnTo>
                  <a:pt x="273" y="333"/>
                </a:lnTo>
                <a:lnTo>
                  <a:pt x="271" y="315"/>
                </a:lnTo>
                <a:lnTo>
                  <a:pt x="47" y="347"/>
                </a:lnTo>
                <a:lnTo>
                  <a:pt x="28" y="350"/>
                </a:lnTo>
                <a:lnTo>
                  <a:pt x="22" y="332"/>
                </a:lnTo>
                <a:lnTo>
                  <a:pt x="5" y="286"/>
                </a:lnTo>
                <a:lnTo>
                  <a:pt x="0" y="269"/>
                </a:lnTo>
                <a:lnTo>
                  <a:pt x="17" y="259"/>
                </a:lnTo>
                <a:lnTo>
                  <a:pt x="254" y="140"/>
                </a:lnTo>
                <a:lnTo>
                  <a:pt x="255" y="116"/>
                </a:lnTo>
                <a:lnTo>
                  <a:pt x="258" y="94"/>
                </a:lnTo>
                <a:lnTo>
                  <a:pt x="260" y="83"/>
                </a:lnTo>
                <a:lnTo>
                  <a:pt x="263" y="74"/>
                </a:lnTo>
                <a:lnTo>
                  <a:pt x="266" y="63"/>
                </a:lnTo>
                <a:lnTo>
                  <a:pt x="271" y="55"/>
                </a:lnTo>
                <a:lnTo>
                  <a:pt x="277" y="45"/>
                </a:lnTo>
                <a:lnTo>
                  <a:pt x="282" y="35"/>
                </a:lnTo>
                <a:lnTo>
                  <a:pt x="290" y="26"/>
                </a:lnTo>
                <a:lnTo>
                  <a:pt x="298" y="19"/>
                </a:lnTo>
                <a:lnTo>
                  <a:pt x="307" y="13"/>
                </a:lnTo>
                <a:lnTo>
                  <a:pt x="318" y="7"/>
                </a:lnTo>
                <a:lnTo>
                  <a:pt x="329" y="4"/>
                </a:lnTo>
                <a:lnTo>
                  <a:pt x="341" y="0"/>
                </a:lnTo>
                <a:lnTo>
                  <a:pt x="345" y="0"/>
                </a:lnTo>
                <a:lnTo>
                  <a:pt x="348" y="0"/>
                </a:lnTo>
                <a:lnTo>
                  <a:pt x="361" y="4"/>
                </a:lnTo>
                <a:lnTo>
                  <a:pt x="372" y="7"/>
                </a:lnTo>
                <a:lnTo>
                  <a:pt x="382" y="13"/>
                </a:lnTo>
                <a:lnTo>
                  <a:pt x="392" y="19"/>
                </a:lnTo>
                <a:lnTo>
                  <a:pt x="400" y="26"/>
                </a:lnTo>
                <a:lnTo>
                  <a:pt x="407" y="35"/>
                </a:lnTo>
                <a:lnTo>
                  <a:pt x="414" y="45"/>
                </a:lnTo>
                <a:lnTo>
                  <a:pt x="419" y="55"/>
                </a:lnTo>
                <a:lnTo>
                  <a:pt x="423" y="63"/>
                </a:lnTo>
                <a:lnTo>
                  <a:pt x="427" y="74"/>
                </a:lnTo>
                <a:lnTo>
                  <a:pt x="429" y="83"/>
                </a:lnTo>
                <a:lnTo>
                  <a:pt x="432" y="94"/>
                </a:lnTo>
                <a:lnTo>
                  <a:pt x="435" y="116"/>
                </a:lnTo>
                <a:lnTo>
                  <a:pt x="435" y="140"/>
                </a:lnTo>
                <a:lnTo>
                  <a:pt x="435" y="140"/>
                </a:lnTo>
                <a:close/>
                <a:moveTo>
                  <a:pt x="424" y="270"/>
                </a:moveTo>
                <a:lnTo>
                  <a:pt x="631" y="299"/>
                </a:lnTo>
                <a:lnTo>
                  <a:pt x="635" y="291"/>
                </a:lnTo>
                <a:lnTo>
                  <a:pt x="433" y="189"/>
                </a:lnTo>
                <a:lnTo>
                  <a:pt x="430" y="209"/>
                </a:lnTo>
                <a:lnTo>
                  <a:pt x="429" y="230"/>
                </a:lnTo>
                <a:lnTo>
                  <a:pt x="427" y="250"/>
                </a:lnTo>
                <a:lnTo>
                  <a:pt x="424" y="270"/>
                </a:lnTo>
                <a:lnTo>
                  <a:pt x="424" y="270"/>
                </a:lnTo>
                <a:close/>
                <a:moveTo>
                  <a:pt x="345" y="46"/>
                </a:moveTo>
                <a:lnTo>
                  <a:pt x="339" y="47"/>
                </a:lnTo>
                <a:lnTo>
                  <a:pt x="334" y="49"/>
                </a:lnTo>
                <a:lnTo>
                  <a:pt x="329" y="53"/>
                </a:lnTo>
                <a:lnTo>
                  <a:pt x="325" y="56"/>
                </a:lnTo>
                <a:lnTo>
                  <a:pt x="318" y="65"/>
                </a:lnTo>
                <a:lnTo>
                  <a:pt x="311" y="74"/>
                </a:lnTo>
                <a:lnTo>
                  <a:pt x="307" y="82"/>
                </a:lnTo>
                <a:lnTo>
                  <a:pt x="305" y="90"/>
                </a:lnTo>
                <a:lnTo>
                  <a:pt x="302" y="100"/>
                </a:lnTo>
                <a:lnTo>
                  <a:pt x="301" y="109"/>
                </a:lnTo>
                <a:lnTo>
                  <a:pt x="299" y="130"/>
                </a:lnTo>
                <a:lnTo>
                  <a:pt x="299" y="153"/>
                </a:lnTo>
                <a:lnTo>
                  <a:pt x="312" y="285"/>
                </a:lnTo>
                <a:lnTo>
                  <a:pt x="315" y="313"/>
                </a:lnTo>
                <a:lnTo>
                  <a:pt x="320" y="343"/>
                </a:lnTo>
                <a:lnTo>
                  <a:pt x="324" y="371"/>
                </a:lnTo>
                <a:lnTo>
                  <a:pt x="328" y="400"/>
                </a:lnTo>
                <a:lnTo>
                  <a:pt x="336" y="445"/>
                </a:lnTo>
                <a:lnTo>
                  <a:pt x="336" y="414"/>
                </a:lnTo>
                <a:lnTo>
                  <a:pt x="354" y="414"/>
                </a:lnTo>
                <a:lnTo>
                  <a:pt x="354" y="439"/>
                </a:lnTo>
                <a:lnTo>
                  <a:pt x="360" y="409"/>
                </a:lnTo>
                <a:lnTo>
                  <a:pt x="365" y="377"/>
                </a:lnTo>
                <a:lnTo>
                  <a:pt x="369" y="346"/>
                </a:lnTo>
                <a:lnTo>
                  <a:pt x="373" y="315"/>
                </a:lnTo>
                <a:lnTo>
                  <a:pt x="378" y="284"/>
                </a:lnTo>
                <a:lnTo>
                  <a:pt x="390" y="153"/>
                </a:lnTo>
                <a:lnTo>
                  <a:pt x="390" y="130"/>
                </a:lnTo>
                <a:lnTo>
                  <a:pt x="388" y="109"/>
                </a:lnTo>
                <a:lnTo>
                  <a:pt x="387" y="100"/>
                </a:lnTo>
                <a:lnTo>
                  <a:pt x="385" y="90"/>
                </a:lnTo>
                <a:lnTo>
                  <a:pt x="382" y="82"/>
                </a:lnTo>
                <a:lnTo>
                  <a:pt x="379" y="74"/>
                </a:lnTo>
                <a:lnTo>
                  <a:pt x="373" y="65"/>
                </a:lnTo>
                <a:lnTo>
                  <a:pt x="365" y="56"/>
                </a:lnTo>
                <a:lnTo>
                  <a:pt x="360" y="53"/>
                </a:lnTo>
                <a:lnTo>
                  <a:pt x="355" y="49"/>
                </a:lnTo>
                <a:lnTo>
                  <a:pt x="351" y="47"/>
                </a:lnTo>
                <a:lnTo>
                  <a:pt x="345" y="46"/>
                </a:lnTo>
                <a:lnTo>
                  <a:pt x="345" y="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2" name="Google Shape;1112;p37"/>
          <p:cNvSpPr/>
          <p:nvPr/>
        </p:nvSpPr>
        <p:spPr>
          <a:xfrm>
            <a:off x="4214642" y="4699538"/>
            <a:ext cx="305190" cy="156507"/>
          </a:xfrm>
          <a:custGeom>
            <a:rect b="b" l="l" r="r" t="t"/>
            <a:pathLst>
              <a:path extrusionOk="0" h="360" w="700">
                <a:moveTo>
                  <a:pt x="313" y="335"/>
                </a:moveTo>
                <a:lnTo>
                  <a:pt x="313" y="344"/>
                </a:lnTo>
                <a:lnTo>
                  <a:pt x="328" y="344"/>
                </a:lnTo>
                <a:lnTo>
                  <a:pt x="328" y="335"/>
                </a:lnTo>
                <a:lnTo>
                  <a:pt x="313" y="335"/>
                </a:lnTo>
                <a:close/>
                <a:moveTo>
                  <a:pt x="341" y="335"/>
                </a:moveTo>
                <a:lnTo>
                  <a:pt x="341" y="344"/>
                </a:lnTo>
                <a:lnTo>
                  <a:pt x="356" y="344"/>
                </a:lnTo>
                <a:lnTo>
                  <a:pt x="356" y="335"/>
                </a:lnTo>
                <a:lnTo>
                  <a:pt x="341" y="335"/>
                </a:lnTo>
                <a:close/>
                <a:moveTo>
                  <a:pt x="287" y="335"/>
                </a:moveTo>
                <a:lnTo>
                  <a:pt x="287" y="344"/>
                </a:lnTo>
                <a:lnTo>
                  <a:pt x="302" y="344"/>
                </a:lnTo>
                <a:lnTo>
                  <a:pt x="302" y="335"/>
                </a:lnTo>
                <a:lnTo>
                  <a:pt x="287" y="335"/>
                </a:lnTo>
                <a:close/>
                <a:moveTo>
                  <a:pt x="35" y="141"/>
                </a:moveTo>
                <a:lnTo>
                  <a:pt x="55" y="134"/>
                </a:lnTo>
                <a:lnTo>
                  <a:pt x="77" y="127"/>
                </a:lnTo>
                <a:lnTo>
                  <a:pt x="102" y="120"/>
                </a:lnTo>
                <a:lnTo>
                  <a:pt x="129" y="114"/>
                </a:lnTo>
                <a:lnTo>
                  <a:pt x="158" y="110"/>
                </a:lnTo>
                <a:lnTo>
                  <a:pt x="189" y="105"/>
                </a:lnTo>
                <a:lnTo>
                  <a:pt x="221" y="101"/>
                </a:lnTo>
                <a:lnTo>
                  <a:pt x="255" y="98"/>
                </a:lnTo>
                <a:lnTo>
                  <a:pt x="291" y="97"/>
                </a:lnTo>
                <a:lnTo>
                  <a:pt x="327" y="97"/>
                </a:lnTo>
                <a:lnTo>
                  <a:pt x="365" y="97"/>
                </a:lnTo>
                <a:lnTo>
                  <a:pt x="402" y="99"/>
                </a:lnTo>
                <a:lnTo>
                  <a:pt x="441" y="103"/>
                </a:lnTo>
                <a:lnTo>
                  <a:pt x="480" y="108"/>
                </a:lnTo>
                <a:lnTo>
                  <a:pt x="518" y="116"/>
                </a:lnTo>
                <a:lnTo>
                  <a:pt x="558" y="124"/>
                </a:lnTo>
                <a:lnTo>
                  <a:pt x="559" y="118"/>
                </a:lnTo>
                <a:lnTo>
                  <a:pt x="562" y="112"/>
                </a:lnTo>
                <a:lnTo>
                  <a:pt x="537" y="105"/>
                </a:lnTo>
                <a:lnTo>
                  <a:pt x="509" y="97"/>
                </a:lnTo>
                <a:lnTo>
                  <a:pt x="478" y="91"/>
                </a:lnTo>
                <a:lnTo>
                  <a:pt x="446" y="84"/>
                </a:lnTo>
                <a:lnTo>
                  <a:pt x="410" y="79"/>
                </a:lnTo>
                <a:lnTo>
                  <a:pt x="374" y="74"/>
                </a:lnTo>
                <a:lnTo>
                  <a:pt x="336" y="72"/>
                </a:lnTo>
                <a:lnTo>
                  <a:pt x="299" y="71"/>
                </a:lnTo>
                <a:lnTo>
                  <a:pt x="261" y="71"/>
                </a:lnTo>
                <a:lnTo>
                  <a:pt x="224" y="73"/>
                </a:lnTo>
                <a:lnTo>
                  <a:pt x="205" y="76"/>
                </a:lnTo>
                <a:lnTo>
                  <a:pt x="187" y="78"/>
                </a:lnTo>
                <a:lnTo>
                  <a:pt x="170" y="81"/>
                </a:lnTo>
                <a:lnTo>
                  <a:pt x="152" y="85"/>
                </a:lnTo>
                <a:lnTo>
                  <a:pt x="136" y="90"/>
                </a:lnTo>
                <a:lnTo>
                  <a:pt x="119" y="96"/>
                </a:lnTo>
                <a:lnTo>
                  <a:pt x="103" y="100"/>
                </a:lnTo>
                <a:lnTo>
                  <a:pt x="88" y="107"/>
                </a:lnTo>
                <a:lnTo>
                  <a:pt x="73" y="114"/>
                </a:lnTo>
                <a:lnTo>
                  <a:pt x="59" y="123"/>
                </a:lnTo>
                <a:lnTo>
                  <a:pt x="48" y="132"/>
                </a:lnTo>
                <a:lnTo>
                  <a:pt x="35" y="141"/>
                </a:lnTo>
                <a:lnTo>
                  <a:pt x="35" y="141"/>
                </a:lnTo>
                <a:close/>
                <a:moveTo>
                  <a:pt x="652" y="235"/>
                </a:moveTo>
                <a:lnTo>
                  <a:pt x="645" y="242"/>
                </a:lnTo>
                <a:lnTo>
                  <a:pt x="636" y="248"/>
                </a:lnTo>
                <a:lnTo>
                  <a:pt x="626" y="254"/>
                </a:lnTo>
                <a:lnTo>
                  <a:pt x="616" y="260"/>
                </a:lnTo>
                <a:lnTo>
                  <a:pt x="591" y="272"/>
                </a:lnTo>
                <a:lnTo>
                  <a:pt x="563" y="282"/>
                </a:lnTo>
                <a:lnTo>
                  <a:pt x="652" y="302"/>
                </a:lnTo>
                <a:lnTo>
                  <a:pt x="652" y="235"/>
                </a:lnTo>
                <a:close/>
                <a:moveTo>
                  <a:pt x="370" y="330"/>
                </a:moveTo>
                <a:lnTo>
                  <a:pt x="370" y="360"/>
                </a:lnTo>
                <a:lnTo>
                  <a:pt x="281" y="360"/>
                </a:lnTo>
                <a:lnTo>
                  <a:pt x="267" y="330"/>
                </a:lnTo>
                <a:lnTo>
                  <a:pt x="258" y="330"/>
                </a:lnTo>
                <a:lnTo>
                  <a:pt x="258" y="307"/>
                </a:lnTo>
                <a:lnTo>
                  <a:pt x="227" y="306"/>
                </a:lnTo>
                <a:lnTo>
                  <a:pt x="199" y="303"/>
                </a:lnTo>
                <a:lnTo>
                  <a:pt x="172" y="300"/>
                </a:lnTo>
                <a:lnTo>
                  <a:pt x="147" y="295"/>
                </a:lnTo>
                <a:lnTo>
                  <a:pt x="125" y="289"/>
                </a:lnTo>
                <a:lnTo>
                  <a:pt x="103" y="282"/>
                </a:lnTo>
                <a:lnTo>
                  <a:pt x="84" y="275"/>
                </a:lnTo>
                <a:lnTo>
                  <a:pt x="66" y="267"/>
                </a:lnTo>
                <a:lnTo>
                  <a:pt x="51" y="258"/>
                </a:lnTo>
                <a:lnTo>
                  <a:pt x="38" y="248"/>
                </a:lnTo>
                <a:lnTo>
                  <a:pt x="27" y="238"/>
                </a:lnTo>
                <a:lnTo>
                  <a:pt x="17" y="227"/>
                </a:lnTo>
                <a:lnTo>
                  <a:pt x="10" y="215"/>
                </a:lnTo>
                <a:lnTo>
                  <a:pt x="4" y="204"/>
                </a:lnTo>
                <a:lnTo>
                  <a:pt x="1" y="192"/>
                </a:lnTo>
                <a:lnTo>
                  <a:pt x="0" y="179"/>
                </a:lnTo>
                <a:lnTo>
                  <a:pt x="1" y="172"/>
                </a:lnTo>
                <a:lnTo>
                  <a:pt x="1" y="166"/>
                </a:lnTo>
                <a:lnTo>
                  <a:pt x="3" y="159"/>
                </a:lnTo>
                <a:lnTo>
                  <a:pt x="4" y="153"/>
                </a:lnTo>
                <a:lnTo>
                  <a:pt x="10" y="141"/>
                </a:lnTo>
                <a:lnTo>
                  <a:pt x="18" y="130"/>
                </a:lnTo>
                <a:lnTo>
                  <a:pt x="29" y="118"/>
                </a:lnTo>
                <a:lnTo>
                  <a:pt x="42" y="107"/>
                </a:lnTo>
                <a:lnTo>
                  <a:pt x="56" y="98"/>
                </a:lnTo>
                <a:lnTo>
                  <a:pt x="73" y="89"/>
                </a:lnTo>
                <a:lnTo>
                  <a:pt x="92" y="80"/>
                </a:lnTo>
                <a:lnTo>
                  <a:pt x="113" y="72"/>
                </a:lnTo>
                <a:lnTo>
                  <a:pt x="136" y="66"/>
                </a:lnTo>
                <a:lnTo>
                  <a:pt x="162" y="60"/>
                </a:lnTo>
                <a:lnTo>
                  <a:pt x="189" y="57"/>
                </a:lnTo>
                <a:lnTo>
                  <a:pt x="218" y="53"/>
                </a:lnTo>
                <a:lnTo>
                  <a:pt x="248" y="51"/>
                </a:lnTo>
                <a:lnTo>
                  <a:pt x="282" y="51"/>
                </a:lnTo>
                <a:lnTo>
                  <a:pt x="321" y="51"/>
                </a:lnTo>
                <a:lnTo>
                  <a:pt x="361" y="54"/>
                </a:lnTo>
                <a:lnTo>
                  <a:pt x="400" y="58"/>
                </a:lnTo>
                <a:lnTo>
                  <a:pt x="437" y="64"/>
                </a:lnTo>
                <a:lnTo>
                  <a:pt x="474" y="71"/>
                </a:lnTo>
                <a:lnTo>
                  <a:pt x="508" y="79"/>
                </a:lnTo>
                <a:lnTo>
                  <a:pt x="539" y="89"/>
                </a:lnTo>
                <a:lnTo>
                  <a:pt x="569" y="99"/>
                </a:lnTo>
                <a:lnTo>
                  <a:pt x="601" y="0"/>
                </a:lnTo>
                <a:lnTo>
                  <a:pt x="655" y="0"/>
                </a:lnTo>
                <a:lnTo>
                  <a:pt x="655" y="138"/>
                </a:lnTo>
                <a:lnTo>
                  <a:pt x="655" y="138"/>
                </a:lnTo>
                <a:lnTo>
                  <a:pt x="635" y="141"/>
                </a:lnTo>
                <a:lnTo>
                  <a:pt x="615" y="145"/>
                </a:lnTo>
                <a:lnTo>
                  <a:pt x="593" y="147"/>
                </a:lnTo>
                <a:lnTo>
                  <a:pt x="574" y="151"/>
                </a:lnTo>
                <a:lnTo>
                  <a:pt x="575" y="155"/>
                </a:lnTo>
                <a:lnTo>
                  <a:pt x="575" y="160"/>
                </a:lnTo>
                <a:lnTo>
                  <a:pt x="611" y="159"/>
                </a:lnTo>
                <a:lnTo>
                  <a:pt x="640" y="160"/>
                </a:lnTo>
                <a:lnTo>
                  <a:pt x="666" y="161"/>
                </a:lnTo>
                <a:lnTo>
                  <a:pt x="700" y="166"/>
                </a:lnTo>
                <a:lnTo>
                  <a:pt x="700" y="178"/>
                </a:lnTo>
                <a:lnTo>
                  <a:pt x="700" y="188"/>
                </a:lnTo>
                <a:lnTo>
                  <a:pt x="689" y="189"/>
                </a:lnTo>
                <a:lnTo>
                  <a:pt x="677" y="191"/>
                </a:lnTo>
                <a:lnTo>
                  <a:pt x="666" y="192"/>
                </a:lnTo>
                <a:lnTo>
                  <a:pt x="655" y="193"/>
                </a:lnTo>
                <a:lnTo>
                  <a:pt x="650" y="204"/>
                </a:lnTo>
                <a:lnTo>
                  <a:pt x="642" y="213"/>
                </a:lnTo>
                <a:lnTo>
                  <a:pt x="632" y="222"/>
                </a:lnTo>
                <a:lnTo>
                  <a:pt x="619" y="232"/>
                </a:lnTo>
                <a:lnTo>
                  <a:pt x="605" y="241"/>
                </a:lnTo>
                <a:lnTo>
                  <a:pt x="589" y="249"/>
                </a:lnTo>
                <a:lnTo>
                  <a:pt x="571" y="258"/>
                </a:lnTo>
                <a:lnTo>
                  <a:pt x="551" y="265"/>
                </a:lnTo>
                <a:lnTo>
                  <a:pt x="530" y="272"/>
                </a:lnTo>
                <a:lnTo>
                  <a:pt x="508" y="279"/>
                </a:lnTo>
                <a:lnTo>
                  <a:pt x="484" y="285"/>
                </a:lnTo>
                <a:lnTo>
                  <a:pt x="460" y="290"/>
                </a:lnTo>
                <a:lnTo>
                  <a:pt x="434" y="295"/>
                </a:lnTo>
                <a:lnTo>
                  <a:pt x="408" y="299"/>
                </a:lnTo>
                <a:lnTo>
                  <a:pt x="381" y="302"/>
                </a:lnTo>
                <a:lnTo>
                  <a:pt x="354" y="304"/>
                </a:lnTo>
                <a:lnTo>
                  <a:pt x="382" y="304"/>
                </a:lnTo>
                <a:lnTo>
                  <a:pt x="382" y="330"/>
                </a:lnTo>
                <a:lnTo>
                  <a:pt x="370" y="3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3" name="Google Shape;1113;p37"/>
          <p:cNvSpPr/>
          <p:nvPr/>
        </p:nvSpPr>
        <p:spPr>
          <a:xfrm>
            <a:off x="3859893" y="4623892"/>
            <a:ext cx="198242" cy="281713"/>
          </a:xfrm>
          <a:custGeom>
            <a:rect b="b" l="l" r="r" t="t"/>
            <a:pathLst>
              <a:path extrusionOk="0" h="648" w="455">
                <a:moveTo>
                  <a:pt x="283" y="441"/>
                </a:moveTo>
                <a:lnTo>
                  <a:pt x="283" y="417"/>
                </a:lnTo>
                <a:lnTo>
                  <a:pt x="283" y="401"/>
                </a:lnTo>
                <a:lnTo>
                  <a:pt x="297" y="396"/>
                </a:lnTo>
                <a:lnTo>
                  <a:pt x="310" y="390"/>
                </a:lnTo>
                <a:lnTo>
                  <a:pt x="322" y="383"/>
                </a:lnTo>
                <a:lnTo>
                  <a:pt x="333" y="376"/>
                </a:lnTo>
                <a:lnTo>
                  <a:pt x="343" y="367"/>
                </a:lnTo>
                <a:lnTo>
                  <a:pt x="353" y="359"/>
                </a:lnTo>
                <a:lnTo>
                  <a:pt x="362" y="349"/>
                </a:lnTo>
                <a:lnTo>
                  <a:pt x="371" y="339"/>
                </a:lnTo>
                <a:lnTo>
                  <a:pt x="378" y="329"/>
                </a:lnTo>
                <a:lnTo>
                  <a:pt x="378" y="329"/>
                </a:lnTo>
                <a:lnTo>
                  <a:pt x="385" y="317"/>
                </a:lnTo>
                <a:lnTo>
                  <a:pt x="391" y="305"/>
                </a:lnTo>
                <a:lnTo>
                  <a:pt x="397" y="293"/>
                </a:lnTo>
                <a:lnTo>
                  <a:pt x="401" y="280"/>
                </a:lnTo>
                <a:lnTo>
                  <a:pt x="404" y="269"/>
                </a:lnTo>
                <a:lnTo>
                  <a:pt x="407" y="255"/>
                </a:lnTo>
                <a:lnTo>
                  <a:pt x="409" y="242"/>
                </a:lnTo>
                <a:lnTo>
                  <a:pt x="409" y="228"/>
                </a:lnTo>
                <a:lnTo>
                  <a:pt x="408" y="209"/>
                </a:lnTo>
                <a:lnTo>
                  <a:pt x="405" y="191"/>
                </a:lnTo>
                <a:lnTo>
                  <a:pt x="401" y="174"/>
                </a:lnTo>
                <a:lnTo>
                  <a:pt x="395" y="157"/>
                </a:lnTo>
                <a:lnTo>
                  <a:pt x="387" y="142"/>
                </a:lnTo>
                <a:lnTo>
                  <a:pt x="378" y="127"/>
                </a:lnTo>
                <a:lnTo>
                  <a:pt x="368" y="113"/>
                </a:lnTo>
                <a:lnTo>
                  <a:pt x="356" y="100"/>
                </a:lnTo>
                <a:lnTo>
                  <a:pt x="343" y="88"/>
                </a:lnTo>
                <a:lnTo>
                  <a:pt x="329" y="77"/>
                </a:lnTo>
                <a:lnTo>
                  <a:pt x="314" y="68"/>
                </a:lnTo>
                <a:lnTo>
                  <a:pt x="299" y="61"/>
                </a:lnTo>
                <a:lnTo>
                  <a:pt x="282" y="55"/>
                </a:lnTo>
                <a:lnTo>
                  <a:pt x="265" y="50"/>
                </a:lnTo>
                <a:lnTo>
                  <a:pt x="247" y="48"/>
                </a:lnTo>
                <a:lnTo>
                  <a:pt x="228" y="47"/>
                </a:lnTo>
                <a:lnTo>
                  <a:pt x="209" y="48"/>
                </a:lnTo>
                <a:lnTo>
                  <a:pt x="192" y="50"/>
                </a:lnTo>
                <a:lnTo>
                  <a:pt x="174" y="55"/>
                </a:lnTo>
                <a:lnTo>
                  <a:pt x="158" y="61"/>
                </a:lnTo>
                <a:lnTo>
                  <a:pt x="141" y="68"/>
                </a:lnTo>
                <a:lnTo>
                  <a:pt x="127" y="77"/>
                </a:lnTo>
                <a:lnTo>
                  <a:pt x="113" y="88"/>
                </a:lnTo>
                <a:lnTo>
                  <a:pt x="100" y="100"/>
                </a:lnTo>
                <a:lnTo>
                  <a:pt x="88" y="113"/>
                </a:lnTo>
                <a:lnTo>
                  <a:pt x="78" y="127"/>
                </a:lnTo>
                <a:lnTo>
                  <a:pt x="69" y="142"/>
                </a:lnTo>
                <a:lnTo>
                  <a:pt x="61" y="157"/>
                </a:lnTo>
                <a:lnTo>
                  <a:pt x="56" y="174"/>
                </a:lnTo>
                <a:lnTo>
                  <a:pt x="51" y="191"/>
                </a:lnTo>
                <a:lnTo>
                  <a:pt x="47" y="209"/>
                </a:lnTo>
                <a:lnTo>
                  <a:pt x="47" y="228"/>
                </a:lnTo>
                <a:lnTo>
                  <a:pt x="47" y="242"/>
                </a:lnTo>
                <a:lnTo>
                  <a:pt x="49" y="255"/>
                </a:lnTo>
                <a:lnTo>
                  <a:pt x="51" y="269"/>
                </a:lnTo>
                <a:lnTo>
                  <a:pt x="54" y="282"/>
                </a:lnTo>
                <a:lnTo>
                  <a:pt x="59" y="293"/>
                </a:lnTo>
                <a:lnTo>
                  <a:pt x="64" y="305"/>
                </a:lnTo>
                <a:lnTo>
                  <a:pt x="71" y="317"/>
                </a:lnTo>
                <a:lnTo>
                  <a:pt x="77" y="329"/>
                </a:lnTo>
                <a:lnTo>
                  <a:pt x="77" y="329"/>
                </a:lnTo>
                <a:lnTo>
                  <a:pt x="85" y="339"/>
                </a:lnTo>
                <a:lnTo>
                  <a:pt x="93" y="349"/>
                </a:lnTo>
                <a:lnTo>
                  <a:pt x="103" y="359"/>
                </a:lnTo>
                <a:lnTo>
                  <a:pt x="113" y="367"/>
                </a:lnTo>
                <a:lnTo>
                  <a:pt x="124" y="376"/>
                </a:lnTo>
                <a:lnTo>
                  <a:pt x="134" y="383"/>
                </a:lnTo>
                <a:lnTo>
                  <a:pt x="146" y="390"/>
                </a:lnTo>
                <a:lnTo>
                  <a:pt x="159" y="396"/>
                </a:lnTo>
                <a:lnTo>
                  <a:pt x="173" y="401"/>
                </a:lnTo>
                <a:lnTo>
                  <a:pt x="173" y="417"/>
                </a:lnTo>
                <a:lnTo>
                  <a:pt x="173" y="441"/>
                </a:lnTo>
                <a:lnTo>
                  <a:pt x="283" y="441"/>
                </a:lnTo>
                <a:close/>
                <a:moveTo>
                  <a:pt x="130" y="503"/>
                </a:moveTo>
                <a:lnTo>
                  <a:pt x="326" y="503"/>
                </a:lnTo>
                <a:lnTo>
                  <a:pt x="331" y="505"/>
                </a:lnTo>
                <a:lnTo>
                  <a:pt x="335" y="506"/>
                </a:lnTo>
                <a:lnTo>
                  <a:pt x="340" y="508"/>
                </a:lnTo>
                <a:lnTo>
                  <a:pt x="343" y="511"/>
                </a:lnTo>
                <a:lnTo>
                  <a:pt x="346" y="514"/>
                </a:lnTo>
                <a:lnTo>
                  <a:pt x="348" y="519"/>
                </a:lnTo>
                <a:lnTo>
                  <a:pt x="349" y="522"/>
                </a:lnTo>
                <a:lnTo>
                  <a:pt x="350" y="527"/>
                </a:lnTo>
                <a:lnTo>
                  <a:pt x="350" y="527"/>
                </a:lnTo>
                <a:lnTo>
                  <a:pt x="349" y="533"/>
                </a:lnTo>
                <a:lnTo>
                  <a:pt x="348" y="536"/>
                </a:lnTo>
                <a:lnTo>
                  <a:pt x="346" y="541"/>
                </a:lnTo>
                <a:lnTo>
                  <a:pt x="343" y="545"/>
                </a:lnTo>
                <a:lnTo>
                  <a:pt x="340" y="547"/>
                </a:lnTo>
                <a:lnTo>
                  <a:pt x="335" y="549"/>
                </a:lnTo>
                <a:lnTo>
                  <a:pt x="331" y="550"/>
                </a:lnTo>
                <a:lnTo>
                  <a:pt x="326" y="552"/>
                </a:lnTo>
                <a:lnTo>
                  <a:pt x="130" y="552"/>
                </a:lnTo>
                <a:lnTo>
                  <a:pt x="125" y="550"/>
                </a:lnTo>
                <a:lnTo>
                  <a:pt x="120" y="549"/>
                </a:lnTo>
                <a:lnTo>
                  <a:pt x="117" y="547"/>
                </a:lnTo>
                <a:lnTo>
                  <a:pt x="113" y="545"/>
                </a:lnTo>
                <a:lnTo>
                  <a:pt x="110" y="541"/>
                </a:lnTo>
                <a:lnTo>
                  <a:pt x="107" y="536"/>
                </a:lnTo>
                <a:lnTo>
                  <a:pt x="106" y="533"/>
                </a:lnTo>
                <a:lnTo>
                  <a:pt x="106" y="527"/>
                </a:lnTo>
                <a:lnTo>
                  <a:pt x="106" y="527"/>
                </a:lnTo>
                <a:lnTo>
                  <a:pt x="106" y="522"/>
                </a:lnTo>
                <a:lnTo>
                  <a:pt x="107" y="519"/>
                </a:lnTo>
                <a:lnTo>
                  <a:pt x="110" y="514"/>
                </a:lnTo>
                <a:lnTo>
                  <a:pt x="113" y="511"/>
                </a:lnTo>
                <a:lnTo>
                  <a:pt x="117" y="508"/>
                </a:lnTo>
                <a:lnTo>
                  <a:pt x="120" y="506"/>
                </a:lnTo>
                <a:lnTo>
                  <a:pt x="125" y="505"/>
                </a:lnTo>
                <a:lnTo>
                  <a:pt x="130" y="503"/>
                </a:lnTo>
                <a:lnTo>
                  <a:pt x="130" y="503"/>
                </a:lnTo>
                <a:close/>
                <a:moveTo>
                  <a:pt x="181" y="94"/>
                </a:moveTo>
                <a:lnTo>
                  <a:pt x="148" y="244"/>
                </a:lnTo>
                <a:lnTo>
                  <a:pt x="255" y="255"/>
                </a:lnTo>
                <a:lnTo>
                  <a:pt x="208" y="366"/>
                </a:lnTo>
                <a:lnTo>
                  <a:pt x="328" y="238"/>
                </a:lnTo>
                <a:lnTo>
                  <a:pt x="250" y="214"/>
                </a:lnTo>
                <a:lnTo>
                  <a:pt x="293" y="127"/>
                </a:lnTo>
                <a:lnTo>
                  <a:pt x="181" y="94"/>
                </a:lnTo>
                <a:close/>
                <a:moveTo>
                  <a:pt x="277" y="607"/>
                </a:moveTo>
                <a:lnTo>
                  <a:pt x="275" y="615"/>
                </a:lnTo>
                <a:lnTo>
                  <a:pt x="272" y="623"/>
                </a:lnTo>
                <a:lnTo>
                  <a:pt x="267" y="630"/>
                </a:lnTo>
                <a:lnTo>
                  <a:pt x="261" y="636"/>
                </a:lnTo>
                <a:lnTo>
                  <a:pt x="254" y="641"/>
                </a:lnTo>
                <a:lnTo>
                  <a:pt x="246" y="644"/>
                </a:lnTo>
                <a:lnTo>
                  <a:pt x="238" y="647"/>
                </a:lnTo>
                <a:lnTo>
                  <a:pt x="228" y="648"/>
                </a:lnTo>
                <a:lnTo>
                  <a:pt x="219" y="647"/>
                </a:lnTo>
                <a:lnTo>
                  <a:pt x="211" y="644"/>
                </a:lnTo>
                <a:lnTo>
                  <a:pt x="204" y="641"/>
                </a:lnTo>
                <a:lnTo>
                  <a:pt x="196" y="636"/>
                </a:lnTo>
                <a:lnTo>
                  <a:pt x="189" y="630"/>
                </a:lnTo>
                <a:lnTo>
                  <a:pt x="185" y="623"/>
                </a:lnTo>
                <a:lnTo>
                  <a:pt x="181" y="615"/>
                </a:lnTo>
                <a:lnTo>
                  <a:pt x="179" y="607"/>
                </a:lnTo>
                <a:lnTo>
                  <a:pt x="130" y="607"/>
                </a:lnTo>
                <a:lnTo>
                  <a:pt x="125" y="607"/>
                </a:lnTo>
                <a:lnTo>
                  <a:pt x="120" y="604"/>
                </a:lnTo>
                <a:lnTo>
                  <a:pt x="117" y="603"/>
                </a:lnTo>
                <a:lnTo>
                  <a:pt x="113" y="600"/>
                </a:lnTo>
                <a:lnTo>
                  <a:pt x="110" y="596"/>
                </a:lnTo>
                <a:lnTo>
                  <a:pt x="107" y="593"/>
                </a:lnTo>
                <a:lnTo>
                  <a:pt x="106" y="588"/>
                </a:lnTo>
                <a:lnTo>
                  <a:pt x="106" y="583"/>
                </a:lnTo>
                <a:lnTo>
                  <a:pt x="106" y="583"/>
                </a:lnTo>
                <a:lnTo>
                  <a:pt x="106" y="579"/>
                </a:lnTo>
                <a:lnTo>
                  <a:pt x="107" y="574"/>
                </a:lnTo>
                <a:lnTo>
                  <a:pt x="110" y="569"/>
                </a:lnTo>
                <a:lnTo>
                  <a:pt x="113" y="566"/>
                </a:lnTo>
                <a:lnTo>
                  <a:pt x="117" y="563"/>
                </a:lnTo>
                <a:lnTo>
                  <a:pt x="120" y="561"/>
                </a:lnTo>
                <a:lnTo>
                  <a:pt x="125" y="560"/>
                </a:lnTo>
                <a:lnTo>
                  <a:pt x="130" y="559"/>
                </a:lnTo>
                <a:lnTo>
                  <a:pt x="326" y="559"/>
                </a:lnTo>
                <a:lnTo>
                  <a:pt x="331" y="560"/>
                </a:lnTo>
                <a:lnTo>
                  <a:pt x="335" y="561"/>
                </a:lnTo>
                <a:lnTo>
                  <a:pt x="340" y="563"/>
                </a:lnTo>
                <a:lnTo>
                  <a:pt x="343" y="566"/>
                </a:lnTo>
                <a:lnTo>
                  <a:pt x="346" y="569"/>
                </a:lnTo>
                <a:lnTo>
                  <a:pt x="348" y="574"/>
                </a:lnTo>
                <a:lnTo>
                  <a:pt x="349" y="579"/>
                </a:lnTo>
                <a:lnTo>
                  <a:pt x="350" y="583"/>
                </a:lnTo>
                <a:lnTo>
                  <a:pt x="350" y="583"/>
                </a:lnTo>
                <a:lnTo>
                  <a:pt x="349" y="588"/>
                </a:lnTo>
                <a:lnTo>
                  <a:pt x="348" y="593"/>
                </a:lnTo>
                <a:lnTo>
                  <a:pt x="346" y="596"/>
                </a:lnTo>
                <a:lnTo>
                  <a:pt x="343" y="600"/>
                </a:lnTo>
                <a:lnTo>
                  <a:pt x="340" y="603"/>
                </a:lnTo>
                <a:lnTo>
                  <a:pt x="335" y="604"/>
                </a:lnTo>
                <a:lnTo>
                  <a:pt x="331" y="607"/>
                </a:lnTo>
                <a:lnTo>
                  <a:pt x="326" y="607"/>
                </a:lnTo>
                <a:lnTo>
                  <a:pt x="277" y="607"/>
                </a:lnTo>
                <a:close/>
                <a:moveTo>
                  <a:pt x="329" y="431"/>
                </a:moveTo>
                <a:lnTo>
                  <a:pt x="329" y="448"/>
                </a:lnTo>
                <a:lnTo>
                  <a:pt x="334" y="449"/>
                </a:lnTo>
                <a:lnTo>
                  <a:pt x="337" y="452"/>
                </a:lnTo>
                <a:lnTo>
                  <a:pt x="341" y="454"/>
                </a:lnTo>
                <a:lnTo>
                  <a:pt x="344" y="457"/>
                </a:lnTo>
                <a:lnTo>
                  <a:pt x="347" y="460"/>
                </a:lnTo>
                <a:lnTo>
                  <a:pt x="348" y="464"/>
                </a:lnTo>
                <a:lnTo>
                  <a:pt x="349" y="468"/>
                </a:lnTo>
                <a:lnTo>
                  <a:pt x="350" y="472"/>
                </a:lnTo>
                <a:lnTo>
                  <a:pt x="350" y="472"/>
                </a:lnTo>
                <a:lnTo>
                  <a:pt x="349" y="476"/>
                </a:lnTo>
                <a:lnTo>
                  <a:pt x="348" y="481"/>
                </a:lnTo>
                <a:lnTo>
                  <a:pt x="346" y="486"/>
                </a:lnTo>
                <a:lnTo>
                  <a:pt x="343" y="489"/>
                </a:lnTo>
                <a:lnTo>
                  <a:pt x="340" y="492"/>
                </a:lnTo>
                <a:lnTo>
                  <a:pt x="335" y="494"/>
                </a:lnTo>
                <a:lnTo>
                  <a:pt x="331" y="495"/>
                </a:lnTo>
                <a:lnTo>
                  <a:pt x="326" y="496"/>
                </a:lnTo>
                <a:lnTo>
                  <a:pt x="130" y="496"/>
                </a:lnTo>
                <a:lnTo>
                  <a:pt x="125" y="495"/>
                </a:lnTo>
                <a:lnTo>
                  <a:pt x="120" y="494"/>
                </a:lnTo>
                <a:lnTo>
                  <a:pt x="117" y="492"/>
                </a:lnTo>
                <a:lnTo>
                  <a:pt x="113" y="489"/>
                </a:lnTo>
                <a:lnTo>
                  <a:pt x="110" y="486"/>
                </a:lnTo>
                <a:lnTo>
                  <a:pt x="107" y="481"/>
                </a:lnTo>
                <a:lnTo>
                  <a:pt x="106" y="476"/>
                </a:lnTo>
                <a:lnTo>
                  <a:pt x="106" y="472"/>
                </a:lnTo>
                <a:lnTo>
                  <a:pt x="106" y="472"/>
                </a:lnTo>
                <a:lnTo>
                  <a:pt x="106" y="468"/>
                </a:lnTo>
                <a:lnTo>
                  <a:pt x="107" y="464"/>
                </a:lnTo>
                <a:lnTo>
                  <a:pt x="110" y="460"/>
                </a:lnTo>
                <a:lnTo>
                  <a:pt x="112" y="457"/>
                </a:lnTo>
                <a:lnTo>
                  <a:pt x="114" y="453"/>
                </a:lnTo>
                <a:lnTo>
                  <a:pt x="118" y="451"/>
                </a:lnTo>
                <a:lnTo>
                  <a:pt x="123" y="449"/>
                </a:lnTo>
                <a:lnTo>
                  <a:pt x="126" y="448"/>
                </a:lnTo>
                <a:lnTo>
                  <a:pt x="126" y="431"/>
                </a:lnTo>
                <a:lnTo>
                  <a:pt x="113" y="424"/>
                </a:lnTo>
                <a:lnTo>
                  <a:pt x="100" y="415"/>
                </a:lnTo>
                <a:lnTo>
                  <a:pt x="88" y="407"/>
                </a:lnTo>
                <a:lnTo>
                  <a:pt x="78" y="398"/>
                </a:lnTo>
                <a:lnTo>
                  <a:pt x="66" y="387"/>
                </a:lnTo>
                <a:lnTo>
                  <a:pt x="57" y="377"/>
                </a:lnTo>
                <a:lnTo>
                  <a:pt x="47" y="366"/>
                </a:lnTo>
                <a:lnTo>
                  <a:pt x="39" y="353"/>
                </a:lnTo>
                <a:lnTo>
                  <a:pt x="39" y="353"/>
                </a:lnTo>
                <a:lnTo>
                  <a:pt x="30" y="339"/>
                </a:lnTo>
                <a:lnTo>
                  <a:pt x="23" y="325"/>
                </a:lnTo>
                <a:lnTo>
                  <a:pt x="16" y="310"/>
                </a:lnTo>
                <a:lnTo>
                  <a:pt x="11" y="295"/>
                </a:lnTo>
                <a:lnTo>
                  <a:pt x="6" y="278"/>
                </a:lnTo>
                <a:lnTo>
                  <a:pt x="3" y="262"/>
                </a:lnTo>
                <a:lnTo>
                  <a:pt x="2" y="245"/>
                </a:lnTo>
                <a:lnTo>
                  <a:pt x="0" y="228"/>
                </a:lnTo>
                <a:lnTo>
                  <a:pt x="2" y="204"/>
                </a:lnTo>
                <a:lnTo>
                  <a:pt x="5" y="182"/>
                </a:lnTo>
                <a:lnTo>
                  <a:pt x="11" y="161"/>
                </a:lnTo>
                <a:lnTo>
                  <a:pt x="18" y="140"/>
                </a:lnTo>
                <a:lnTo>
                  <a:pt x="29" y="120"/>
                </a:lnTo>
                <a:lnTo>
                  <a:pt x="39" y="101"/>
                </a:lnTo>
                <a:lnTo>
                  <a:pt x="52" y="83"/>
                </a:lnTo>
                <a:lnTo>
                  <a:pt x="67" y="67"/>
                </a:lnTo>
                <a:lnTo>
                  <a:pt x="84" y="53"/>
                </a:lnTo>
                <a:lnTo>
                  <a:pt x="101" y="40"/>
                </a:lnTo>
                <a:lnTo>
                  <a:pt x="120" y="28"/>
                </a:lnTo>
                <a:lnTo>
                  <a:pt x="139" y="19"/>
                </a:lnTo>
                <a:lnTo>
                  <a:pt x="160" y="11"/>
                </a:lnTo>
                <a:lnTo>
                  <a:pt x="182" y="5"/>
                </a:lnTo>
                <a:lnTo>
                  <a:pt x="205" y="1"/>
                </a:lnTo>
                <a:lnTo>
                  <a:pt x="228" y="0"/>
                </a:lnTo>
                <a:lnTo>
                  <a:pt x="252" y="1"/>
                </a:lnTo>
                <a:lnTo>
                  <a:pt x="274" y="5"/>
                </a:lnTo>
                <a:lnTo>
                  <a:pt x="295" y="11"/>
                </a:lnTo>
                <a:lnTo>
                  <a:pt x="316" y="19"/>
                </a:lnTo>
                <a:lnTo>
                  <a:pt x="336" y="28"/>
                </a:lnTo>
                <a:lnTo>
                  <a:pt x="355" y="40"/>
                </a:lnTo>
                <a:lnTo>
                  <a:pt x="373" y="53"/>
                </a:lnTo>
                <a:lnTo>
                  <a:pt x="389" y="67"/>
                </a:lnTo>
                <a:lnTo>
                  <a:pt x="403" y="83"/>
                </a:lnTo>
                <a:lnTo>
                  <a:pt x="416" y="101"/>
                </a:lnTo>
                <a:lnTo>
                  <a:pt x="428" y="120"/>
                </a:lnTo>
                <a:lnTo>
                  <a:pt x="437" y="140"/>
                </a:lnTo>
                <a:lnTo>
                  <a:pt x="445" y="161"/>
                </a:lnTo>
                <a:lnTo>
                  <a:pt x="451" y="182"/>
                </a:lnTo>
                <a:lnTo>
                  <a:pt x="454" y="204"/>
                </a:lnTo>
                <a:lnTo>
                  <a:pt x="455" y="228"/>
                </a:lnTo>
                <a:lnTo>
                  <a:pt x="455" y="245"/>
                </a:lnTo>
                <a:lnTo>
                  <a:pt x="452" y="262"/>
                </a:lnTo>
                <a:lnTo>
                  <a:pt x="450" y="278"/>
                </a:lnTo>
                <a:lnTo>
                  <a:pt x="445" y="295"/>
                </a:lnTo>
                <a:lnTo>
                  <a:pt x="439" y="310"/>
                </a:lnTo>
                <a:lnTo>
                  <a:pt x="434" y="325"/>
                </a:lnTo>
                <a:lnTo>
                  <a:pt x="425" y="340"/>
                </a:lnTo>
                <a:lnTo>
                  <a:pt x="417" y="353"/>
                </a:lnTo>
                <a:lnTo>
                  <a:pt x="417" y="353"/>
                </a:lnTo>
                <a:lnTo>
                  <a:pt x="409" y="366"/>
                </a:lnTo>
                <a:lnTo>
                  <a:pt x="400" y="377"/>
                </a:lnTo>
                <a:lnTo>
                  <a:pt x="389" y="387"/>
                </a:lnTo>
                <a:lnTo>
                  <a:pt x="378" y="398"/>
                </a:lnTo>
                <a:lnTo>
                  <a:pt x="367" y="407"/>
                </a:lnTo>
                <a:lnTo>
                  <a:pt x="355" y="415"/>
                </a:lnTo>
                <a:lnTo>
                  <a:pt x="343" y="424"/>
                </a:lnTo>
                <a:lnTo>
                  <a:pt x="329" y="431"/>
                </a:lnTo>
                <a:lnTo>
                  <a:pt x="329" y="4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4" name="Google Shape;1114;p37"/>
          <p:cNvSpPr/>
          <p:nvPr/>
        </p:nvSpPr>
        <p:spPr>
          <a:xfrm>
            <a:off x="3859893" y="4266330"/>
            <a:ext cx="190418" cy="289539"/>
          </a:xfrm>
          <a:custGeom>
            <a:rect b="b" l="l" r="r" t="t"/>
            <a:pathLst>
              <a:path extrusionOk="0" h="668" w="439">
                <a:moveTo>
                  <a:pt x="271" y="612"/>
                </a:moveTo>
                <a:lnTo>
                  <a:pt x="271" y="613"/>
                </a:lnTo>
                <a:lnTo>
                  <a:pt x="270" y="625"/>
                </a:lnTo>
                <a:lnTo>
                  <a:pt x="267" y="634"/>
                </a:lnTo>
                <a:lnTo>
                  <a:pt x="262" y="643"/>
                </a:lnTo>
                <a:lnTo>
                  <a:pt x="255" y="652"/>
                </a:lnTo>
                <a:lnTo>
                  <a:pt x="247" y="659"/>
                </a:lnTo>
                <a:lnTo>
                  <a:pt x="238" y="663"/>
                </a:lnTo>
                <a:lnTo>
                  <a:pt x="228" y="667"/>
                </a:lnTo>
                <a:lnTo>
                  <a:pt x="217" y="668"/>
                </a:lnTo>
                <a:lnTo>
                  <a:pt x="208" y="667"/>
                </a:lnTo>
                <a:lnTo>
                  <a:pt x="198" y="665"/>
                </a:lnTo>
                <a:lnTo>
                  <a:pt x="190" y="661"/>
                </a:lnTo>
                <a:lnTo>
                  <a:pt x="183" y="656"/>
                </a:lnTo>
                <a:lnTo>
                  <a:pt x="176" y="649"/>
                </a:lnTo>
                <a:lnTo>
                  <a:pt x="171" y="642"/>
                </a:lnTo>
                <a:lnTo>
                  <a:pt x="167" y="635"/>
                </a:lnTo>
                <a:lnTo>
                  <a:pt x="164" y="626"/>
                </a:lnTo>
                <a:lnTo>
                  <a:pt x="271" y="612"/>
                </a:lnTo>
                <a:close/>
                <a:moveTo>
                  <a:pt x="304" y="422"/>
                </a:moveTo>
                <a:lnTo>
                  <a:pt x="318" y="415"/>
                </a:lnTo>
                <a:lnTo>
                  <a:pt x="332" y="408"/>
                </a:lnTo>
                <a:lnTo>
                  <a:pt x="346" y="398"/>
                </a:lnTo>
                <a:lnTo>
                  <a:pt x="358" y="389"/>
                </a:lnTo>
                <a:lnTo>
                  <a:pt x="370" y="378"/>
                </a:lnTo>
                <a:lnTo>
                  <a:pt x="382" y="368"/>
                </a:lnTo>
                <a:lnTo>
                  <a:pt x="392" y="355"/>
                </a:lnTo>
                <a:lnTo>
                  <a:pt x="402" y="343"/>
                </a:lnTo>
                <a:lnTo>
                  <a:pt x="410" y="329"/>
                </a:lnTo>
                <a:lnTo>
                  <a:pt x="417" y="315"/>
                </a:lnTo>
                <a:lnTo>
                  <a:pt x="424" y="300"/>
                </a:lnTo>
                <a:lnTo>
                  <a:pt x="429" y="284"/>
                </a:lnTo>
                <a:lnTo>
                  <a:pt x="433" y="269"/>
                </a:lnTo>
                <a:lnTo>
                  <a:pt x="437" y="253"/>
                </a:lnTo>
                <a:lnTo>
                  <a:pt x="438" y="236"/>
                </a:lnTo>
                <a:lnTo>
                  <a:pt x="439" y="220"/>
                </a:lnTo>
                <a:lnTo>
                  <a:pt x="438" y="203"/>
                </a:lnTo>
                <a:lnTo>
                  <a:pt x="437" y="187"/>
                </a:lnTo>
                <a:lnTo>
                  <a:pt x="433" y="170"/>
                </a:lnTo>
                <a:lnTo>
                  <a:pt x="430" y="155"/>
                </a:lnTo>
                <a:lnTo>
                  <a:pt x="424" y="140"/>
                </a:lnTo>
                <a:lnTo>
                  <a:pt x="418" y="126"/>
                </a:lnTo>
                <a:lnTo>
                  <a:pt x="411" y="112"/>
                </a:lnTo>
                <a:lnTo>
                  <a:pt x="403" y="99"/>
                </a:lnTo>
                <a:lnTo>
                  <a:pt x="384" y="104"/>
                </a:lnTo>
                <a:lnTo>
                  <a:pt x="383" y="133"/>
                </a:lnTo>
                <a:lnTo>
                  <a:pt x="324" y="143"/>
                </a:lnTo>
                <a:lnTo>
                  <a:pt x="331" y="174"/>
                </a:lnTo>
                <a:lnTo>
                  <a:pt x="244" y="203"/>
                </a:lnTo>
                <a:lnTo>
                  <a:pt x="298" y="167"/>
                </a:lnTo>
                <a:lnTo>
                  <a:pt x="278" y="131"/>
                </a:lnTo>
                <a:lnTo>
                  <a:pt x="349" y="107"/>
                </a:lnTo>
                <a:lnTo>
                  <a:pt x="322" y="86"/>
                </a:lnTo>
                <a:lnTo>
                  <a:pt x="359" y="51"/>
                </a:lnTo>
                <a:lnTo>
                  <a:pt x="345" y="39"/>
                </a:lnTo>
                <a:lnTo>
                  <a:pt x="329" y="30"/>
                </a:lnTo>
                <a:lnTo>
                  <a:pt x="312" y="20"/>
                </a:lnTo>
                <a:lnTo>
                  <a:pt x="295" y="13"/>
                </a:lnTo>
                <a:lnTo>
                  <a:pt x="277" y="7"/>
                </a:lnTo>
                <a:lnTo>
                  <a:pt x="258" y="4"/>
                </a:lnTo>
                <a:lnTo>
                  <a:pt x="240" y="0"/>
                </a:lnTo>
                <a:lnTo>
                  <a:pt x="220" y="0"/>
                </a:lnTo>
                <a:lnTo>
                  <a:pt x="197" y="1"/>
                </a:lnTo>
                <a:lnTo>
                  <a:pt x="175" y="5"/>
                </a:lnTo>
                <a:lnTo>
                  <a:pt x="154" y="10"/>
                </a:lnTo>
                <a:lnTo>
                  <a:pt x="134" y="17"/>
                </a:lnTo>
                <a:lnTo>
                  <a:pt x="115" y="26"/>
                </a:lnTo>
                <a:lnTo>
                  <a:pt x="96" y="38"/>
                </a:lnTo>
                <a:lnTo>
                  <a:pt x="80" y="50"/>
                </a:lnTo>
                <a:lnTo>
                  <a:pt x="65" y="64"/>
                </a:lnTo>
                <a:lnTo>
                  <a:pt x="51" y="80"/>
                </a:lnTo>
                <a:lnTo>
                  <a:pt x="38" y="96"/>
                </a:lnTo>
                <a:lnTo>
                  <a:pt x="27" y="115"/>
                </a:lnTo>
                <a:lnTo>
                  <a:pt x="18" y="134"/>
                </a:lnTo>
                <a:lnTo>
                  <a:pt x="9" y="154"/>
                </a:lnTo>
                <a:lnTo>
                  <a:pt x="5" y="175"/>
                </a:lnTo>
                <a:lnTo>
                  <a:pt x="1" y="197"/>
                </a:lnTo>
                <a:lnTo>
                  <a:pt x="0" y="220"/>
                </a:lnTo>
                <a:lnTo>
                  <a:pt x="1" y="238"/>
                </a:lnTo>
                <a:lnTo>
                  <a:pt x="4" y="256"/>
                </a:lnTo>
                <a:lnTo>
                  <a:pt x="7" y="275"/>
                </a:lnTo>
                <a:lnTo>
                  <a:pt x="13" y="291"/>
                </a:lnTo>
                <a:lnTo>
                  <a:pt x="19" y="309"/>
                </a:lnTo>
                <a:lnTo>
                  <a:pt x="27" y="324"/>
                </a:lnTo>
                <a:lnTo>
                  <a:pt x="36" y="339"/>
                </a:lnTo>
                <a:lnTo>
                  <a:pt x="46" y="354"/>
                </a:lnTo>
                <a:lnTo>
                  <a:pt x="114" y="325"/>
                </a:lnTo>
                <a:lnTo>
                  <a:pt x="92" y="302"/>
                </a:lnTo>
                <a:lnTo>
                  <a:pt x="148" y="291"/>
                </a:lnTo>
                <a:lnTo>
                  <a:pt x="167" y="263"/>
                </a:lnTo>
                <a:lnTo>
                  <a:pt x="163" y="305"/>
                </a:lnTo>
                <a:lnTo>
                  <a:pt x="132" y="314"/>
                </a:lnTo>
                <a:lnTo>
                  <a:pt x="148" y="346"/>
                </a:lnTo>
                <a:lnTo>
                  <a:pt x="76" y="386"/>
                </a:lnTo>
                <a:lnTo>
                  <a:pt x="90" y="397"/>
                </a:lnTo>
                <a:lnTo>
                  <a:pt x="105" y="406"/>
                </a:lnTo>
                <a:lnTo>
                  <a:pt x="120" y="415"/>
                </a:lnTo>
                <a:lnTo>
                  <a:pt x="135" y="422"/>
                </a:lnTo>
                <a:lnTo>
                  <a:pt x="135" y="474"/>
                </a:lnTo>
                <a:lnTo>
                  <a:pt x="270" y="474"/>
                </a:lnTo>
                <a:lnTo>
                  <a:pt x="136" y="492"/>
                </a:lnTo>
                <a:lnTo>
                  <a:pt x="132" y="493"/>
                </a:lnTo>
                <a:lnTo>
                  <a:pt x="127" y="494"/>
                </a:lnTo>
                <a:lnTo>
                  <a:pt x="122" y="498"/>
                </a:lnTo>
                <a:lnTo>
                  <a:pt x="119" y="501"/>
                </a:lnTo>
                <a:lnTo>
                  <a:pt x="116" y="505"/>
                </a:lnTo>
                <a:lnTo>
                  <a:pt x="114" y="510"/>
                </a:lnTo>
                <a:lnTo>
                  <a:pt x="113" y="514"/>
                </a:lnTo>
                <a:lnTo>
                  <a:pt x="112" y="519"/>
                </a:lnTo>
                <a:lnTo>
                  <a:pt x="112" y="519"/>
                </a:lnTo>
                <a:lnTo>
                  <a:pt x="113" y="525"/>
                </a:lnTo>
                <a:lnTo>
                  <a:pt x="114" y="528"/>
                </a:lnTo>
                <a:lnTo>
                  <a:pt x="116" y="533"/>
                </a:lnTo>
                <a:lnTo>
                  <a:pt x="119" y="535"/>
                </a:lnTo>
                <a:lnTo>
                  <a:pt x="122" y="539"/>
                </a:lnTo>
                <a:lnTo>
                  <a:pt x="127" y="540"/>
                </a:lnTo>
                <a:lnTo>
                  <a:pt x="132" y="541"/>
                </a:lnTo>
                <a:lnTo>
                  <a:pt x="136" y="541"/>
                </a:lnTo>
                <a:lnTo>
                  <a:pt x="301" y="519"/>
                </a:lnTo>
                <a:lnTo>
                  <a:pt x="305" y="518"/>
                </a:lnTo>
                <a:lnTo>
                  <a:pt x="310" y="516"/>
                </a:lnTo>
                <a:lnTo>
                  <a:pt x="315" y="513"/>
                </a:lnTo>
                <a:lnTo>
                  <a:pt x="318" y="510"/>
                </a:lnTo>
                <a:lnTo>
                  <a:pt x="321" y="505"/>
                </a:lnTo>
                <a:lnTo>
                  <a:pt x="323" y="501"/>
                </a:lnTo>
                <a:lnTo>
                  <a:pt x="324" y="496"/>
                </a:lnTo>
                <a:lnTo>
                  <a:pt x="325" y="491"/>
                </a:lnTo>
                <a:lnTo>
                  <a:pt x="325" y="491"/>
                </a:lnTo>
                <a:lnTo>
                  <a:pt x="325" y="486"/>
                </a:lnTo>
                <a:lnTo>
                  <a:pt x="323" y="483"/>
                </a:lnTo>
                <a:lnTo>
                  <a:pt x="322" y="479"/>
                </a:lnTo>
                <a:lnTo>
                  <a:pt x="319" y="476"/>
                </a:lnTo>
                <a:lnTo>
                  <a:pt x="316" y="473"/>
                </a:lnTo>
                <a:lnTo>
                  <a:pt x="312" y="471"/>
                </a:lnTo>
                <a:lnTo>
                  <a:pt x="309" y="470"/>
                </a:lnTo>
                <a:lnTo>
                  <a:pt x="304" y="470"/>
                </a:lnTo>
                <a:lnTo>
                  <a:pt x="304" y="422"/>
                </a:lnTo>
                <a:close/>
                <a:moveTo>
                  <a:pt x="136" y="559"/>
                </a:moveTo>
                <a:lnTo>
                  <a:pt x="301" y="538"/>
                </a:lnTo>
                <a:lnTo>
                  <a:pt x="305" y="537"/>
                </a:lnTo>
                <a:lnTo>
                  <a:pt x="310" y="538"/>
                </a:lnTo>
                <a:lnTo>
                  <a:pt x="315" y="540"/>
                </a:lnTo>
                <a:lnTo>
                  <a:pt x="318" y="543"/>
                </a:lnTo>
                <a:lnTo>
                  <a:pt x="321" y="546"/>
                </a:lnTo>
                <a:lnTo>
                  <a:pt x="323" y="550"/>
                </a:lnTo>
                <a:lnTo>
                  <a:pt x="324" y="554"/>
                </a:lnTo>
                <a:lnTo>
                  <a:pt x="325" y="559"/>
                </a:lnTo>
                <a:lnTo>
                  <a:pt x="325" y="559"/>
                </a:lnTo>
                <a:lnTo>
                  <a:pt x="324" y="564"/>
                </a:lnTo>
                <a:lnTo>
                  <a:pt x="323" y="568"/>
                </a:lnTo>
                <a:lnTo>
                  <a:pt x="321" y="573"/>
                </a:lnTo>
                <a:lnTo>
                  <a:pt x="318" y="577"/>
                </a:lnTo>
                <a:lnTo>
                  <a:pt x="315" y="580"/>
                </a:lnTo>
                <a:lnTo>
                  <a:pt x="310" y="584"/>
                </a:lnTo>
                <a:lnTo>
                  <a:pt x="305" y="586"/>
                </a:lnTo>
                <a:lnTo>
                  <a:pt x="301" y="587"/>
                </a:lnTo>
                <a:lnTo>
                  <a:pt x="136" y="608"/>
                </a:lnTo>
                <a:lnTo>
                  <a:pt x="132" y="608"/>
                </a:lnTo>
                <a:lnTo>
                  <a:pt x="127" y="608"/>
                </a:lnTo>
                <a:lnTo>
                  <a:pt x="122" y="606"/>
                </a:lnTo>
                <a:lnTo>
                  <a:pt x="119" y="604"/>
                </a:lnTo>
                <a:lnTo>
                  <a:pt x="116" y="600"/>
                </a:lnTo>
                <a:lnTo>
                  <a:pt x="114" y="596"/>
                </a:lnTo>
                <a:lnTo>
                  <a:pt x="113" y="592"/>
                </a:lnTo>
                <a:lnTo>
                  <a:pt x="112" y="587"/>
                </a:lnTo>
                <a:lnTo>
                  <a:pt x="112" y="587"/>
                </a:lnTo>
                <a:lnTo>
                  <a:pt x="113" y="582"/>
                </a:lnTo>
                <a:lnTo>
                  <a:pt x="114" y="578"/>
                </a:lnTo>
                <a:lnTo>
                  <a:pt x="116" y="573"/>
                </a:lnTo>
                <a:lnTo>
                  <a:pt x="119" y="568"/>
                </a:lnTo>
                <a:lnTo>
                  <a:pt x="122" y="565"/>
                </a:lnTo>
                <a:lnTo>
                  <a:pt x="127" y="562"/>
                </a:lnTo>
                <a:lnTo>
                  <a:pt x="132" y="560"/>
                </a:lnTo>
                <a:lnTo>
                  <a:pt x="136" y="559"/>
                </a:lnTo>
                <a:lnTo>
                  <a:pt x="136" y="5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5" name="Google Shape;1115;p37"/>
          <p:cNvSpPr/>
          <p:nvPr/>
        </p:nvSpPr>
        <p:spPr>
          <a:xfrm>
            <a:off x="7571721" y="4310673"/>
            <a:ext cx="229544" cy="211286"/>
          </a:xfrm>
          <a:custGeom>
            <a:rect b="b" l="l" r="r" t="t"/>
            <a:pathLst>
              <a:path extrusionOk="0" h="491" w="529">
                <a:moveTo>
                  <a:pt x="266" y="106"/>
                </a:moveTo>
                <a:lnTo>
                  <a:pt x="140" y="161"/>
                </a:lnTo>
                <a:lnTo>
                  <a:pt x="140" y="323"/>
                </a:lnTo>
                <a:lnTo>
                  <a:pt x="266" y="381"/>
                </a:lnTo>
                <a:lnTo>
                  <a:pt x="266" y="106"/>
                </a:lnTo>
                <a:close/>
                <a:moveTo>
                  <a:pt x="391" y="176"/>
                </a:moveTo>
                <a:lnTo>
                  <a:pt x="393" y="178"/>
                </a:lnTo>
                <a:lnTo>
                  <a:pt x="394" y="180"/>
                </a:lnTo>
                <a:lnTo>
                  <a:pt x="400" y="185"/>
                </a:lnTo>
                <a:lnTo>
                  <a:pt x="404" y="192"/>
                </a:lnTo>
                <a:lnTo>
                  <a:pt x="408" y="200"/>
                </a:lnTo>
                <a:lnTo>
                  <a:pt x="410" y="207"/>
                </a:lnTo>
                <a:lnTo>
                  <a:pt x="414" y="215"/>
                </a:lnTo>
                <a:lnTo>
                  <a:pt x="415" y="223"/>
                </a:lnTo>
                <a:lnTo>
                  <a:pt x="416" y="231"/>
                </a:lnTo>
                <a:lnTo>
                  <a:pt x="416" y="239"/>
                </a:lnTo>
                <a:lnTo>
                  <a:pt x="416" y="248"/>
                </a:lnTo>
                <a:lnTo>
                  <a:pt x="415" y="257"/>
                </a:lnTo>
                <a:lnTo>
                  <a:pt x="414" y="265"/>
                </a:lnTo>
                <a:lnTo>
                  <a:pt x="411" y="272"/>
                </a:lnTo>
                <a:lnTo>
                  <a:pt x="408" y="281"/>
                </a:lnTo>
                <a:lnTo>
                  <a:pt x="404" y="288"/>
                </a:lnTo>
                <a:lnTo>
                  <a:pt x="400" y="295"/>
                </a:lnTo>
                <a:lnTo>
                  <a:pt x="395" y="302"/>
                </a:lnTo>
                <a:lnTo>
                  <a:pt x="393" y="304"/>
                </a:lnTo>
                <a:lnTo>
                  <a:pt x="391" y="305"/>
                </a:lnTo>
                <a:lnTo>
                  <a:pt x="388" y="308"/>
                </a:lnTo>
                <a:lnTo>
                  <a:pt x="387" y="311"/>
                </a:lnTo>
                <a:lnTo>
                  <a:pt x="385" y="315"/>
                </a:lnTo>
                <a:lnTo>
                  <a:pt x="384" y="318"/>
                </a:lnTo>
                <a:lnTo>
                  <a:pt x="385" y="322"/>
                </a:lnTo>
                <a:lnTo>
                  <a:pt x="385" y="325"/>
                </a:lnTo>
                <a:lnTo>
                  <a:pt x="388" y="329"/>
                </a:lnTo>
                <a:lnTo>
                  <a:pt x="390" y="332"/>
                </a:lnTo>
                <a:lnTo>
                  <a:pt x="393" y="335"/>
                </a:lnTo>
                <a:lnTo>
                  <a:pt x="396" y="337"/>
                </a:lnTo>
                <a:lnTo>
                  <a:pt x="400" y="338"/>
                </a:lnTo>
                <a:lnTo>
                  <a:pt x="403" y="338"/>
                </a:lnTo>
                <a:lnTo>
                  <a:pt x="407" y="338"/>
                </a:lnTo>
                <a:lnTo>
                  <a:pt x="410" y="337"/>
                </a:lnTo>
                <a:lnTo>
                  <a:pt x="414" y="336"/>
                </a:lnTo>
                <a:lnTo>
                  <a:pt x="417" y="333"/>
                </a:lnTo>
                <a:lnTo>
                  <a:pt x="421" y="330"/>
                </a:lnTo>
                <a:lnTo>
                  <a:pt x="423" y="327"/>
                </a:lnTo>
                <a:lnTo>
                  <a:pt x="430" y="318"/>
                </a:lnTo>
                <a:lnTo>
                  <a:pt x="437" y="309"/>
                </a:lnTo>
                <a:lnTo>
                  <a:pt x="443" y="297"/>
                </a:lnTo>
                <a:lnTo>
                  <a:pt x="448" y="286"/>
                </a:lnTo>
                <a:lnTo>
                  <a:pt x="450" y="275"/>
                </a:lnTo>
                <a:lnTo>
                  <a:pt x="454" y="263"/>
                </a:lnTo>
                <a:lnTo>
                  <a:pt x="455" y="251"/>
                </a:lnTo>
                <a:lnTo>
                  <a:pt x="455" y="239"/>
                </a:lnTo>
                <a:lnTo>
                  <a:pt x="455" y="228"/>
                </a:lnTo>
                <a:lnTo>
                  <a:pt x="452" y="216"/>
                </a:lnTo>
                <a:lnTo>
                  <a:pt x="450" y="204"/>
                </a:lnTo>
                <a:lnTo>
                  <a:pt x="447" y="192"/>
                </a:lnTo>
                <a:lnTo>
                  <a:pt x="442" y="182"/>
                </a:lnTo>
                <a:lnTo>
                  <a:pt x="436" y="171"/>
                </a:lnTo>
                <a:lnTo>
                  <a:pt x="430" y="162"/>
                </a:lnTo>
                <a:lnTo>
                  <a:pt x="422" y="154"/>
                </a:lnTo>
                <a:lnTo>
                  <a:pt x="420" y="150"/>
                </a:lnTo>
                <a:lnTo>
                  <a:pt x="417" y="148"/>
                </a:lnTo>
                <a:lnTo>
                  <a:pt x="414" y="146"/>
                </a:lnTo>
                <a:lnTo>
                  <a:pt x="410" y="144"/>
                </a:lnTo>
                <a:lnTo>
                  <a:pt x="407" y="143"/>
                </a:lnTo>
                <a:lnTo>
                  <a:pt x="403" y="143"/>
                </a:lnTo>
                <a:lnTo>
                  <a:pt x="400" y="143"/>
                </a:lnTo>
                <a:lnTo>
                  <a:pt x="396" y="144"/>
                </a:lnTo>
                <a:lnTo>
                  <a:pt x="393" y="147"/>
                </a:lnTo>
                <a:lnTo>
                  <a:pt x="390" y="149"/>
                </a:lnTo>
                <a:lnTo>
                  <a:pt x="388" y="153"/>
                </a:lnTo>
                <a:lnTo>
                  <a:pt x="385" y="155"/>
                </a:lnTo>
                <a:lnTo>
                  <a:pt x="385" y="158"/>
                </a:lnTo>
                <a:lnTo>
                  <a:pt x="384" y="163"/>
                </a:lnTo>
                <a:lnTo>
                  <a:pt x="385" y="167"/>
                </a:lnTo>
                <a:lnTo>
                  <a:pt x="387" y="170"/>
                </a:lnTo>
                <a:lnTo>
                  <a:pt x="388" y="174"/>
                </a:lnTo>
                <a:lnTo>
                  <a:pt x="391" y="176"/>
                </a:lnTo>
                <a:lnTo>
                  <a:pt x="391" y="176"/>
                </a:lnTo>
                <a:close/>
                <a:moveTo>
                  <a:pt x="454" y="141"/>
                </a:moveTo>
                <a:lnTo>
                  <a:pt x="451" y="137"/>
                </a:lnTo>
                <a:lnTo>
                  <a:pt x="449" y="135"/>
                </a:lnTo>
                <a:lnTo>
                  <a:pt x="448" y="131"/>
                </a:lnTo>
                <a:lnTo>
                  <a:pt x="448" y="127"/>
                </a:lnTo>
                <a:lnTo>
                  <a:pt x="448" y="123"/>
                </a:lnTo>
                <a:lnTo>
                  <a:pt x="449" y="120"/>
                </a:lnTo>
                <a:lnTo>
                  <a:pt x="451" y="116"/>
                </a:lnTo>
                <a:lnTo>
                  <a:pt x="454" y="114"/>
                </a:lnTo>
                <a:lnTo>
                  <a:pt x="456" y="111"/>
                </a:lnTo>
                <a:lnTo>
                  <a:pt x="459" y="109"/>
                </a:lnTo>
                <a:lnTo>
                  <a:pt x="463" y="108"/>
                </a:lnTo>
                <a:lnTo>
                  <a:pt x="466" y="108"/>
                </a:lnTo>
                <a:lnTo>
                  <a:pt x="470" y="108"/>
                </a:lnTo>
                <a:lnTo>
                  <a:pt x="473" y="109"/>
                </a:lnTo>
                <a:lnTo>
                  <a:pt x="477" y="111"/>
                </a:lnTo>
                <a:lnTo>
                  <a:pt x="481" y="114"/>
                </a:lnTo>
                <a:lnTo>
                  <a:pt x="481" y="114"/>
                </a:lnTo>
                <a:lnTo>
                  <a:pt x="481" y="114"/>
                </a:lnTo>
                <a:lnTo>
                  <a:pt x="492" y="127"/>
                </a:lnTo>
                <a:lnTo>
                  <a:pt x="502" y="141"/>
                </a:lnTo>
                <a:lnTo>
                  <a:pt x="510" y="155"/>
                </a:lnTo>
                <a:lnTo>
                  <a:pt x="517" y="170"/>
                </a:lnTo>
                <a:lnTo>
                  <a:pt x="522" y="187"/>
                </a:lnTo>
                <a:lnTo>
                  <a:pt x="525" y="204"/>
                </a:lnTo>
                <a:lnTo>
                  <a:pt x="527" y="222"/>
                </a:lnTo>
                <a:lnTo>
                  <a:pt x="529" y="239"/>
                </a:lnTo>
                <a:lnTo>
                  <a:pt x="529" y="257"/>
                </a:lnTo>
                <a:lnTo>
                  <a:pt x="526" y="273"/>
                </a:lnTo>
                <a:lnTo>
                  <a:pt x="523" y="291"/>
                </a:lnTo>
                <a:lnTo>
                  <a:pt x="517" y="308"/>
                </a:lnTo>
                <a:lnTo>
                  <a:pt x="511" y="324"/>
                </a:lnTo>
                <a:lnTo>
                  <a:pt x="503" y="339"/>
                </a:lnTo>
                <a:lnTo>
                  <a:pt x="492" y="353"/>
                </a:lnTo>
                <a:lnTo>
                  <a:pt x="481" y="366"/>
                </a:lnTo>
                <a:lnTo>
                  <a:pt x="481" y="367"/>
                </a:lnTo>
                <a:lnTo>
                  <a:pt x="479" y="367"/>
                </a:lnTo>
                <a:lnTo>
                  <a:pt x="477" y="370"/>
                </a:lnTo>
                <a:lnTo>
                  <a:pt x="473" y="372"/>
                </a:lnTo>
                <a:lnTo>
                  <a:pt x="470" y="372"/>
                </a:lnTo>
                <a:lnTo>
                  <a:pt x="466" y="373"/>
                </a:lnTo>
                <a:lnTo>
                  <a:pt x="463" y="372"/>
                </a:lnTo>
                <a:lnTo>
                  <a:pt x="459" y="371"/>
                </a:lnTo>
                <a:lnTo>
                  <a:pt x="456" y="370"/>
                </a:lnTo>
                <a:lnTo>
                  <a:pt x="454" y="367"/>
                </a:lnTo>
                <a:lnTo>
                  <a:pt x="451" y="364"/>
                </a:lnTo>
                <a:lnTo>
                  <a:pt x="449" y="362"/>
                </a:lnTo>
                <a:lnTo>
                  <a:pt x="448" y="358"/>
                </a:lnTo>
                <a:lnTo>
                  <a:pt x="448" y="354"/>
                </a:lnTo>
                <a:lnTo>
                  <a:pt x="448" y="351"/>
                </a:lnTo>
                <a:lnTo>
                  <a:pt x="449" y="347"/>
                </a:lnTo>
                <a:lnTo>
                  <a:pt x="450" y="344"/>
                </a:lnTo>
                <a:lnTo>
                  <a:pt x="452" y="340"/>
                </a:lnTo>
                <a:lnTo>
                  <a:pt x="454" y="340"/>
                </a:lnTo>
                <a:lnTo>
                  <a:pt x="454" y="339"/>
                </a:lnTo>
                <a:lnTo>
                  <a:pt x="463" y="330"/>
                </a:lnTo>
                <a:lnTo>
                  <a:pt x="470" y="318"/>
                </a:lnTo>
                <a:lnTo>
                  <a:pt x="477" y="306"/>
                </a:lnTo>
                <a:lnTo>
                  <a:pt x="482" y="293"/>
                </a:lnTo>
                <a:lnTo>
                  <a:pt x="485" y="281"/>
                </a:lnTo>
                <a:lnTo>
                  <a:pt x="489" y="268"/>
                </a:lnTo>
                <a:lnTo>
                  <a:pt x="490" y="254"/>
                </a:lnTo>
                <a:lnTo>
                  <a:pt x="491" y="239"/>
                </a:lnTo>
                <a:lnTo>
                  <a:pt x="490" y="225"/>
                </a:lnTo>
                <a:lnTo>
                  <a:pt x="488" y="211"/>
                </a:lnTo>
                <a:lnTo>
                  <a:pt x="485" y="198"/>
                </a:lnTo>
                <a:lnTo>
                  <a:pt x="481" y="185"/>
                </a:lnTo>
                <a:lnTo>
                  <a:pt x="476" y="173"/>
                </a:lnTo>
                <a:lnTo>
                  <a:pt x="470" y="162"/>
                </a:lnTo>
                <a:lnTo>
                  <a:pt x="462" y="151"/>
                </a:lnTo>
                <a:lnTo>
                  <a:pt x="454" y="141"/>
                </a:lnTo>
                <a:lnTo>
                  <a:pt x="454" y="141"/>
                </a:lnTo>
                <a:close/>
                <a:moveTo>
                  <a:pt x="0" y="138"/>
                </a:moveTo>
                <a:lnTo>
                  <a:pt x="71" y="138"/>
                </a:lnTo>
                <a:lnTo>
                  <a:pt x="71" y="116"/>
                </a:lnTo>
                <a:lnTo>
                  <a:pt x="91" y="107"/>
                </a:lnTo>
                <a:lnTo>
                  <a:pt x="287" y="21"/>
                </a:lnTo>
                <a:lnTo>
                  <a:pt x="335" y="0"/>
                </a:lnTo>
                <a:lnTo>
                  <a:pt x="335" y="53"/>
                </a:lnTo>
                <a:lnTo>
                  <a:pt x="335" y="437"/>
                </a:lnTo>
                <a:lnTo>
                  <a:pt x="335" y="491"/>
                </a:lnTo>
                <a:lnTo>
                  <a:pt x="286" y="468"/>
                </a:lnTo>
                <a:lnTo>
                  <a:pt x="91" y="376"/>
                </a:lnTo>
                <a:lnTo>
                  <a:pt x="71" y="366"/>
                </a:lnTo>
                <a:lnTo>
                  <a:pt x="71" y="344"/>
                </a:lnTo>
                <a:lnTo>
                  <a:pt x="0" y="344"/>
                </a:ln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6" name="Google Shape;1116;p37"/>
          <p:cNvSpPr/>
          <p:nvPr/>
        </p:nvSpPr>
        <p:spPr>
          <a:xfrm>
            <a:off x="7149152" y="4310673"/>
            <a:ext cx="268671" cy="211286"/>
          </a:xfrm>
          <a:custGeom>
            <a:rect b="b" l="l" r="r" t="t"/>
            <a:pathLst>
              <a:path extrusionOk="0" h="491" w="619">
                <a:moveTo>
                  <a:pt x="265" y="106"/>
                </a:moveTo>
                <a:lnTo>
                  <a:pt x="139" y="161"/>
                </a:lnTo>
                <a:lnTo>
                  <a:pt x="139" y="323"/>
                </a:lnTo>
                <a:lnTo>
                  <a:pt x="265" y="381"/>
                </a:lnTo>
                <a:lnTo>
                  <a:pt x="265" y="106"/>
                </a:lnTo>
                <a:close/>
                <a:moveTo>
                  <a:pt x="0" y="138"/>
                </a:moveTo>
                <a:lnTo>
                  <a:pt x="69" y="138"/>
                </a:lnTo>
                <a:lnTo>
                  <a:pt x="69" y="116"/>
                </a:lnTo>
                <a:lnTo>
                  <a:pt x="90" y="107"/>
                </a:lnTo>
                <a:lnTo>
                  <a:pt x="285" y="21"/>
                </a:lnTo>
                <a:lnTo>
                  <a:pt x="335" y="0"/>
                </a:lnTo>
                <a:lnTo>
                  <a:pt x="335" y="53"/>
                </a:lnTo>
                <a:lnTo>
                  <a:pt x="335" y="437"/>
                </a:lnTo>
                <a:lnTo>
                  <a:pt x="335" y="491"/>
                </a:lnTo>
                <a:lnTo>
                  <a:pt x="285" y="468"/>
                </a:lnTo>
                <a:lnTo>
                  <a:pt x="89" y="376"/>
                </a:lnTo>
                <a:lnTo>
                  <a:pt x="69" y="366"/>
                </a:lnTo>
                <a:lnTo>
                  <a:pt x="69" y="344"/>
                </a:lnTo>
                <a:lnTo>
                  <a:pt x="0" y="344"/>
                </a:lnTo>
                <a:lnTo>
                  <a:pt x="0" y="138"/>
                </a:lnTo>
                <a:close/>
                <a:moveTo>
                  <a:pt x="426" y="212"/>
                </a:moveTo>
                <a:lnTo>
                  <a:pt x="460" y="248"/>
                </a:lnTo>
                <a:lnTo>
                  <a:pt x="426" y="282"/>
                </a:lnTo>
                <a:lnTo>
                  <a:pt x="460" y="315"/>
                </a:lnTo>
                <a:lnTo>
                  <a:pt x="494" y="281"/>
                </a:lnTo>
                <a:lnTo>
                  <a:pt x="528" y="315"/>
                </a:lnTo>
                <a:lnTo>
                  <a:pt x="562" y="282"/>
                </a:lnTo>
                <a:lnTo>
                  <a:pt x="527" y="248"/>
                </a:lnTo>
                <a:lnTo>
                  <a:pt x="562" y="212"/>
                </a:lnTo>
                <a:lnTo>
                  <a:pt x="528" y="180"/>
                </a:lnTo>
                <a:lnTo>
                  <a:pt x="494" y="214"/>
                </a:lnTo>
                <a:lnTo>
                  <a:pt x="460" y="180"/>
                </a:lnTo>
                <a:lnTo>
                  <a:pt x="426" y="212"/>
                </a:lnTo>
                <a:close/>
                <a:moveTo>
                  <a:pt x="493" y="122"/>
                </a:moveTo>
                <a:lnTo>
                  <a:pt x="506" y="123"/>
                </a:lnTo>
                <a:lnTo>
                  <a:pt x="518" y="124"/>
                </a:lnTo>
                <a:lnTo>
                  <a:pt x="531" y="128"/>
                </a:lnTo>
                <a:lnTo>
                  <a:pt x="542" y="133"/>
                </a:lnTo>
                <a:lnTo>
                  <a:pt x="553" y="137"/>
                </a:lnTo>
                <a:lnTo>
                  <a:pt x="563" y="144"/>
                </a:lnTo>
                <a:lnTo>
                  <a:pt x="573" y="151"/>
                </a:lnTo>
                <a:lnTo>
                  <a:pt x="582" y="160"/>
                </a:lnTo>
                <a:lnTo>
                  <a:pt x="590" y="168"/>
                </a:lnTo>
                <a:lnTo>
                  <a:pt x="598" y="178"/>
                </a:lnTo>
                <a:lnTo>
                  <a:pt x="603" y="188"/>
                </a:lnTo>
                <a:lnTo>
                  <a:pt x="609" y="200"/>
                </a:lnTo>
                <a:lnTo>
                  <a:pt x="613" y="211"/>
                </a:lnTo>
                <a:lnTo>
                  <a:pt x="616" y="223"/>
                </a:lnTo>
                <a:lnTo>
                  <a:pt x="619" y="236"/>
                </a:lnTo>
                <a:lnTo>
                  <a:pt x="619" y="249"/>
                </a:lnTo>
                <a:lnTo>
                  <a:pt x="619" y="262"/>
                </a:lnTo>
                <a:lnTo>
                  <a:pt x="616" y="273"/>
                </a:lnTo>
                <a:lnTo>
                  <a:pt x="613" y="286"/>
                </a:lnTo>
                <a:lnTo>
                  <a:pt x="609" y="297"/>
                </a:lnTo>
                <a:lnTo>
                  <a:pt x="603" y="309"/>
                </a:lnTo>
                <a:lnTo>
                  <a:pt x="598" y="319"/>
                </a:lnTo>
                <a:lnTo>
                  <a:pt x="590" y="329"/>
                </a:lnTo>
                <a:lnTo>
                  <a:pt x="582" y="338"/>
                </a:lnTo>
                <a:lnTo>
                  <a:pt x="573" y="346"/>
                </a:lnTo>
                <a:lnTo>
                  <a:pt x="563" y="353"/>
                </a:lnTo>
                <a:lnTo>
                  <a:pt x="553" y="359"/>
                </a:lnTo>
                <a:lnTo>
                  <a:pt x="542" y="365"/>
                </a:lnTo>
                <a:lnTo>
                  <a:pt x="531" y="369"/>
                </a:lnTo>
                <a:lnTo>
                  <a:pt x="518" y="372"/>
                </a:lnTo>
                <a:lnTo>
                  <a:pt x="506" y="373"/>
                </a:lnTo>
                <a:lnTo>
                  <a:pt x="493" y="374"/>
                </a:lnTo>
                <a:lnTo>
                  <a:pt x="480" y="373"/>
                </a:lnTo>
                <a:lnTo>
                  <a:pt x="467" y="372"/>
                </a:lnTo>
                <a:lnTo>
                  <a:pt x="456" y="369"/>
                </a:lnTo>
                <a:lnTo>
                  <a:pt x="444" y="365"/>
                </a:lnTo>
                <a:lnTo>
                  <a:pt x="433" y="359"/>
                </a:lnTo>
                <a:lnTo>
                  <a:pt x="423" y="353"/>
                </a:lnTo>
                <a:lnTo>
                  <a:pt x="412" y="346"/>
                </a:lnTo>
                <a:lnTo>
                  <a:pt x="404" y="338"/>
                </a:lnTo>
                <a:lnTo>
                  <a:pt x="396" y="329"/>
                </a:lnTo>
                <a:lnTo>
                  <a:pt x="389" y="319"/>
                </a:lnTo>
                <a:lnTo>
                  <a:pt x="382" y="309"/>
                </a:lnTo>
                <a:lnTo>
                  <a:pt x="377" y="297"/>
                </a:lnTo>
                <a:lnTo>
                  <a:pt x="372" y="286"/>
                </a:lnTo>
                <a:lnTo>
                  <a:pt x="370" y="273"/>
                </a:lnTo>
                <a:lnTo>
                  <a:pt x="367" y="262"/>
                </a:lnTo>
                <a:lnTo>
                  <a:pt x="366" y="249"/>
                </a:lnTo>
                <a:lnTo>
                  <a:pt x="367" y="236"/>
                </a:lnTo>
                <a:lnTo>
                  <a:pt x="370" y="223"/>
                </a:lnTo>
                <a:lnTo>
                  <a:pt x="372" y="211"/>
                </a:lnTo>
                <a:lnTo>
                  <a:pt x="377" y="200"/>
                </a:lnTo>
                <a:lnTo>
                  <a:pt x="382" y="188"/>
                </a:lnTo>
                <a:lnTo>
                  <a:pt x="389" y="178"/>
                </a:lnTo>
                <a:lnTo>
                  <a:pt x="396" y="168"/>
                </a:lnTo>
                <a:lnTo>
                  <a:pt x="404" y="160"/>
                </a:lnTo>
                <a:lnTo>
                  <a:pt x="412" y="151"/>
                </a:lnTo>
                <a:lnTo>
                  <a:pt x="423" y="144"/>
                </a:lnTo>
                <a:lnTo>
                  <a:pt x="433" y="137"/>
                </a:lnTo>
                <a:lnTo>
                  <a:pt x="444" y="133"/>
                </a:lnTo>
                <a:lnTo>
                  <a:pt x="456" y="128"/>
                </a:lnTo>
                <a:lnTo>
                  <a:pt x="467" y="124"/>
                </a:lnTo>
                <a:lnTo>
                  <a:pt x="480" y="123"/>
                </a:lnTo>
                <a:lnTo>
                  <a:pt x="493" y="122"/>
                </a:lnTo>
                <a:lnTo>
                  <a:pt x="493" y="1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7" name="Google Shape;1117;p37"/>
          <p:cNvSpPr/>
          <p:nvPr/>
        </p:nvSpPr>
        <p:spPr>
          <a:xfrm>
            <a:off x="7996898" y="3904968"/>
            <a:ext cx="198242" cy="279106"/>
          </a:xfrm>
          <a:custGeom>
            <a:rect b="b" l="l" r="r" t="t"/>
            <a:pathLst>
              <a:path extrusionOk="0" h="637" w="455">
                <a:moveTo>
                  <a:pt x="112" y="540"/>
                </a:moveTo>
                <a:lnTo>
                  <a:pt x="116" y="540"/>
                </a:lnTo>
                <a:lnTo>
                  <a:pt x="119" y="538"/>
                </a:lnTo>
                <a:lnTo>
                  <a:pt x="122" y="534"/>
                </a:lnTo>
                <a:lnTo>
                  <a:pt x="122" y="531"/>
                </a:lnTo>
                <a:lnTo>
                  <a:pt x="122" y="527"/>
                </a:lnTo>
                <a:lnTo>
                  <a:pt x="119" y="524"/>
                </a:lnTo>
                <a:lnTo>
                  <a:pt x="116" y="522"/>
                </a:lnTo>
                <a:lnTo>
                  <a:pt x="112" y="521"/>
                </a:lnTo>
                <a:lnTo>
                  <a:pt x="109" y="522"/>
                </a:lnTo>
                <a:lnTo>
                  <a:pt x="105" y="524"/>
                </a:lnTo>
                <a:lnTo>
                  <a:pt x="103" y="527"/>
                </a:lnTo>
                <a:lnTo>
                  <a:pt x="103" y="531"/>
                </a:lnTo>
                <a:lnTo>
                  <a:pt x="103" y="534"/>
                </a:lnTo>
                <a:lnTo>
                  <a:pt x="105" y="538"/>
                </a:lnTo>
                <a:lnTo>
                  <a:pt x="109" y="540"/>
                </a:lnTo>
                <a:lnTo>
                  <a:pt x="112" y="540"/>
                </a:lnTo>
                <a:close/>
                <a:moveTo>
                  <a:pt x="361" y="540"/>
                </a:moveTo>
                <a:lnTo>
                  <a:pt x="365" y="540"/>
                </a:lnTo>
                <a:lnTo>
                  <a:pt x="368" y="538"/>
                </a:lnTo>
                <a:lnTo>
                  <a:pt x="370" y="534"/>
                </a:lnTo>
                <a:lnTo>
                  <a:pt x="370" y="531"/>
                </a:lnTo>
                <a:lnTo>
                  <a:pt x="370" y="527"/>
                </a:lnTo>
                <a:lnTo>
                  <a:pt x="368" y="524"/>
                </a:lnTo>
                <a:lnTo>
                  <a:pt x="365" y="522"/>
                </a:lnTo>
                <a:lnTo>
                  <a:pt x="361" y="521"/>
                </a:lnTo>
                <a:lnTo>
                  <a:pt x="358" y="522"/>
                </a:lnTo>
                <a:lnTo>
                  <a:pt x="354" y="524"/>
                </a:lnTo>
                <a:lnTo>
                  <a:pt x="353" y="527"/>
                </a:lnTo>
                <a:lnTo>
                  <a:pt x="352" y="531"/>
                </a:lnTo>
                <a:lnTo>
                  <a:pt x="353" y="534"/>
                </a:lnTo>
                <a:lnTo>
                  <a:pt x="354" y="538"/>
                </a:lnTo>
                <a:lnTo>
                  <a:pt x="358" y="540"/>
                </a:lnTo>
                <a:lnTo>
                  <a:pt x="361" y="540"/>
                </a:lnTo>
                <a:lnTo>
                  <a:pt x="361" y="540"/>
                </a:lnTo>
                <a:close/>
                <a:moveTo>
                  <a:pt x="361" y="283"/>
                </a:moveTo>
                <a:lnTo>
                  <a:pt x="358" y="284"/>
                </a:lnTo>
                <a:lnTo>
                  <a:pt x="354" y="285"/>
                </a:lnTo>
                <a:lnTo>
                  <a:pt x="353" y="289"/>
                </a:lnTo>
                <a:lnTo>
                  <a:pt x="352" y="292"/>
                </a:lnTo>
                <a:lnTo>
                  <a:pt x="353" y="297"/>
                </a:lnTo>
                <a:lnTo>
                  <a:pt x="354" y="299"/>
                </a:lnTo>
                <a:lnTo>
                  <a:pt x="358" y="302"/>
                </a:lnTo>
                <a:lnTo>
                  <a:pt x="361" y="303"/>
                </a:lnTo>
                <a:lnTo>
                  <a:pt x="365" y="302"/>
                </a:lnTo>
                <a:lnTo>
                  <a:pt x="368" y="299"/>
                </a:lnTo>
                <a:lnTo>
                  <a:pt x="370" y="297"/>
                </a:lnTo>
                <a:lnTo>
                  <a:pt x="370" y="292"/>
                </a:lnTo>
                <a:lnTo>
                  <a:pt x="370" y="289"/>
                </a:lnTo>
                <a:lnTo>
                  <a:pt x="368" y="285"/>
                </a:lnTo>
                <a:lnTo>
                  <a:pt x="365" y="284"/>
                </a:lnTo>
                <a:lnTo>
                  <a:pt x="361" y="283"/>
                </a:lnTo>
                <a:lnTo>
                  <a:pt x="361" y="283"/>
                </a:lnTo>
                <a:close/>
                <a:moveTo>
                  <a:pt x="112" y="283"/>
                </a:moveTo>
                <a:lnTo>
                  <a:pt x="109" y="284"/>
                </a:lnTo>
                <a:lnTo>
                  <a:pt x="105" y="285"/>
                </a:lnTo>
                <a:lnTo>
                  <a:pt x="103" y="289"/>
                </a:lnTo>
                <a:lnTo>
                  <a:pt x="103" y="292"/>
                </a:lnTo>
                <a:lnTo>
                  <a:pt x="103" y="297"/>
                </a:lnTo>
                <a:lnTo>
                  <a:pt x="105" y="299"/>
                </a:lnTo>
                <a:lnTo>
                  <a:pt x="109" y="302"/>
                </a:lnTo>
                <a:lnTo>
                  <a:pt x="112" y="303"/>
                </a:lnTo>
                <a:lnTo>
                  <a:pt x="116" y="302"/>
                </a:lnTo>
                <a:lnTo>
                  <a:pt x="119" y="299"/>
                </a:lnTo>
                <a:lnTo>
                  <a:pt x="122" y="297"/>
                </a:lnTo>
                <a:lnTo>
                  <a:pt x="122" y="292"/>
                </a:lnTo>
                <a:lnTo>
                  <a:pt x="122" y="289"/>
                </a:lnTo>
                <a:lnTo>
                  <a:pt x="119" y="285"/>
                </a:lnTo>
                <a:lnTo>
                  <a:pt x="116" y="284"/>
                </a:lnTo>
                <a:lnTo>
                  <a:pt x="112" y="283"/>
                </a:lnTo>
                <a:lnTo>
                  <a:pt x="112" y="283"/>
                </a:lnTo>
                <a:close/>
                <a:moveTo>
                  <a:pt x="282" y="369"/>
                </a:moveTo>
                <a:lnTo>
                  <a:pt x="278" y="364"/>
                </a:lnTo>
                <a:lnTo>
                  <a:pt x="272" y="360"/>
                </a:lnTo>
                <a:lnTo>
                  <a:pt x="266" y="357"/>
                </a:lnTo>
                <a:lnTo>
                  <a:pt x="260" y="353"/>
                </a:lnTo>
                <a:lnTo>
                  <a:pt x="254" y="351"/>
                </a:lnTo>
                <a:lnTo>
                  <a:pt x="247" y="350"/>
                </a:lnTo>
                <a:lnTo>
                  <a:pt x="241" y="349"/>
                </a:lnTo>
                <a:lnTo>
                  <a:pt x="234" y="349"/>
                </a:lnTo>
                <a:lnTo>
                  <a:pt x="227" y="349"/>
                </a:lnTo>
                <a:lnTo>
                  <a:pt x="220" y="350"/>
                </a:lnTo>
                <a:lnTo>
                  <a:pt x="213" y="351"/>
                </a:lnTo>
                <a:lnTo>
                  <a:pt x="207" y="353"/>
                </a:lnTo>
                <a:lnTo>
                  <a:pt x="201" y="357"/>
                </a:lnTo>
                <a:lnTo>
                  <a:pt x="196" y="360"/>
                </a:lnTo>
                <a:lnTo>
                  <a:pt x="190" y="364"/>
                </a:lnTo>
                <a:lnTo>
                  <a:pt x="185" y="369"/>
                </a:lnTo>
                <a:lnTo>
                  <a:pt x="180" y="373"/>
                </a:lnTo>
                <a:lnTo>
                  <a:pt x="177" y="379"/>
                </a:lnTo>
                <a:lnTo>
                  <a:pt x="173" y="384"/>
                </a:lnTo>
                <a:lnTo>
                  <a:pt x="171" y="391"/>
                </a:lnTo>
                <a:lnTo>
                  <a:pt x="169" y="397"/>
                </a:lnTo>
                <a:lnTo>
                  <a:pt x="166" y="404"/>
                </a:lnTo>
                <a:lnTo>
                  <a:pt x="165" y="410"/>
                </a:lnTo>
                <a:lnTo>
                  <a:pt x="165" y="417"/>
                </a:lnTo>
                <a:lnTo>
                  <a:pt x="165" y="424"/>
                </a:lnTo>
                <a:lnTo>
                  <a:pt x="166" y="431"/>
                </a:lnTo>
                <a:lnTo>
                  <a:pt x="169" y="438"/>
                </a:lnTo>
                <a:lnTo>
                  <a:pt x="171" y="444"/>
                </a:lnTo>
                <a:lnTo>
                  <a:pt x="173" y="450"/>
                </a:lnTo>
                <a:lnTo>
                  <a:pt x="177" y="455"/>
                </a:lnTo>
                <a:lnTo>
                  <a:pt x="180" y="461"/>
                </a:lnTo>
                <a:lnTo>
                  <a:pt x="185" y="466"/>
                </a:lnTo>
                <a:lnTo>
                  <a:pt x="190" y="470"/>
                </a:lnTo>
                <a:lnTo>
                  <a:pt x="196" y="474"/>
                </a:lnTo>
                <a:lnTo>
                  <a:pt x="201" y="478"/>
                </a:lnTo>
                <a:lnTo>
                  <a:pt x="207" y="480"/>
                </a:lnTo>
                <a:lnTo>
                  <a:pt x="213" y="482"/>
                </a:lnTo>
                <a:lnTo>
                  <a:pt x="220" y="485"/>
                </a:lnTo>
                <a:lnTo>
                  <a:pt x="227" y="486"/>
                </a:lnTo>
                <a:lnTo>
                  <a:pt x="234" y="486"/>
                </a:lnTo>
                <a:lnTo>
                  <a:pt x="241" y="486"/>
                </a:lnTo>
                <a:lnTo>
                  <a:pt x="247" y="485"/>
                </a:lnTo>
                <a:lnTo>
                  <a:pt x="254" y="482"/>
                </a:lnTo>
                <a:lnTo>
                  <a:pt x="260" y="480"/>
                </a:lnTo>
                <a:lnTo>
                  <a:pt x="266" y="478"/>
                </a:lnTo>
                <a:lnTo>
                  <a:pt x="272" y="474"/>
                </a:lnTo>
                <a:lnTo>
                  <a:pt x="278" y="470"/>
                </a:lnTo>
                <a:lnTo>
                  <a:pt x="282" y="466"/>
                </a:lnTo>
                <a:lnTo>
                  <a:pt x="287" y="461"/>
                </a:lnTo>
                <a:lnTo>
                  <a:pt x="291" y="455"/>
                </a:lnTo>
                <a:lnTo>
                  <a:pt x="294" y="450"/>
                </a:lnTo>
                <a:lnTo>
                  <a:pt x="298" y="444"/>
                </a:lnTo>
                <a:lnTo>
                  <a:pt x="299" y="438"/>
                </a:lnTo>
                <a:lnTo>
                  <a:pt x="301" y="431"/>
                </a:lnTo>
                <a:lnTo>
                  <a:pt x="302" y="424"/>
                </a:lnTo>
                <a:lnTo>
                  <a:pt x="302" y="417"/>
                </a:lnTo>
                <a:lnTo>
                  <a:pt x="302" y="410"/>
                </a:lnTo>
                <a:lnTo>
                  <a:pt x="301" y="404"/>
                </a:lnTo>
                <a:lnTo>
                  <a:pt x="299" y="397"/>
                </a:lnTo>
                <a:lnTo>
                  <a:pt x="298" y="391"/>
                </a:lnTo>
                <a:lnTo>
                  <a:pt x="294" y="384"/>
                </a:lnTo>
                <a:lnTo>
                  <a:pt x="291" y="379"/>
                </a:lnTo>
                <a:lnTo>
                  <a:pt x="287" y="373"/>
                </a:lnTo>
                <a:lnTo>
                  <a:pt x="282" y="369"/>
                </a:lnTo>
                <a:lnTo>
                  <a:pt x="282" y="369"/>
                </a:lnTo>
                <a:close/>
                <a:moveTo>
                  <a:pt x="262" y="123"/>
                </a:moveTo>
                <a:lnTo>
                  <a:pt x="257" y="119"/>
                </a:lnTo>
                <a:lnTo>
                  <a:pt x="250" y="114"/>
                </a:lnTo>
                <a:lnTo>
                  <a:pt x="243" y="112"/>
                </a:lnTo>
                <a:lnTo>
                  <a:pt x="234" y="112"/>
                </a:lnTo>
                <a:lnTo>
                  <a:pt x="226" y="112"/>
                </a:lnTo>
                <a:lnTo>
                  <a:pt x="218" y="114"/>
                </a:lnTo>
                <a:lnTo>
                  <a:pt x="211" y="119"/>
                </a:lnTo>
                <a:lnTo>
                  <a:pt x="205" y="123"/>
                </a:lnTo>
                <a:lnTo>
                  <a:pt x="200" y="129"/>
                </a:lnTo>
                <a:lnTo>
                  <a:pt x="197" y="136"/>
                </a:lnTo>
                <a:lnTo>
                  <a:pt x="194" y="143"/>
                </a:lnTo>
                <a:lnTo>
                  <a:pt x="193" y="151"/>
                </a:lnTo>
                <a:lnTo>
                  <a:pt x="194" y="160"/>
                </a:lnTo>
                <a:lnTo>
                  <a:pt x="197" y="168"/>
                </a:lnTo>
                <a:lnTo>
                  <a:pt x="200" y="174"/>
                </a:lnTo>
                <a:lnTo>
                  <a:pt x="205" y="181"/>
                </a:lnTo>
                <a:lnTo>
                  <a:pt x="211" y="185"/>
                </a:lnTo>
                <a:lnTo>
                  <a:pt x="218" y="189"/>
                </a:lnTo>
                <a:lnTo>
                  <a:pt x="226" y="191"/>
                </a:lnTo>
                <a:lnTo>
                  <a:pt x="234" y="193"/>
                </a:lnTo>
                <a:lnTo>
                  <a:pt x="243" y="191"/>
                </a:lnTo>
                <a:lnTo>
                  <a:pt x="250" y="189"/>
                </a:lnTo>
                <a:lnTo>
                  <a:pt x="257" y="185"/>
                </a:lnTo>
                <a:lnTo>
                  <a:pt x="262" y="181"/>
                </a:lnTo>
                <a:lnTo>
                  <a:pt x="267" y="174"/>
                </a:lnTo>
                <a:lnTo>
                  <a:pt x="271" y="168"/>
                </a:lnTo>
                <a:lnTo>
                  <a:pt x="273" y="160"/>
                </a:lnTo>
                <a:lnTo>
                  <a:pt x="274" y="151"/>
                </a:lnTo>
                <a:lnTo>
                  <a:pt x="273" y="143"/>
                </a:lnTo>
                <a:lnTo>
                  <a:pt x="271" y="136"/>
                </a:lnTo>
                <a:lnTo>
                  <a:pt x="267" y="129"/>
                </a:lnTo>
                <a:lnTo>
                  <a:pt x="262" y="123"/>
                </a:lnTo>
                <a:lnTo>
                  <a:pt x="262" y="123"/>
                </a:lnTo>
                <a:close/>
                <a:moveTo>
                  <a:pt x="234" y="66"/>
                </a:moveTo>
                <a:lnTo>
                  <a:pt x="225" y="66"/>
                </a:lnTo>
                <a:lnTo>
                  <a:pt x="217" y="67"/>
                </a:lnTo>
                <a:lnTo>
                  <a:pt x="208" y="69"/>
                </a:lnTo>
                <a:lnTo>
                  <a:pt x="200" y="72"/>
                </a:lnTo>
                <a:lnTo>
                  <a:pt x="193" y="76"/>
                </a:lnTo>
                <a:lnTo>
                  <a:pt x="185" y="80"/>
                </a:lnTo>
                <a:lnTo>
                  <a:pt x="179" y="85"/>
                </a:lnTo>
                <a:lnTo>
                  <a:pt x="173" y="90"/>
                </a:lnTo>
                <a:lnTo>
                  <a:pt x="167" y="96"/>
                </a:lnTo>
                <a:lnTo>
                  <a:pt x="163" y="103"/>
                </a:lnTo>
                <a:lnTo>
                  <a:pt x="158" y="110"/>
                </a:lnTo>
                <a:lnTo>
                  <a:pt x="154" y="119"/>
                </a:lnTo>
                <a:lnTo>
                  <a:pt x="151" y="126"/>
                </a:lnTo>
                <a:lnTo>
                  <a:pt x="150" y="134"/>
                </a:lnTo>
                <a:lnTo>
                  <a:pt x="147" y="143"/>
                </a:lnTo>
                <a:lnTo>
                  <a:pt x="147" y="151"/>
                </a:lnTo>
                <a:lnTo>
                  <a:pt x="147" y="161"/>
                </a:lnTo>
                <a:lnTo>
                  <a:pt x="150" y="169"/>
                </a:lnTo>
                <a:lnTo>
                  <a:pt x="151" y="177"/>
                </a:lnTo>
                <a:lnTo>
                  <a:pt x="154" y="185"/>
                </a:lnTo>
                <a:lnTo>
                  <a:pt x="158" y="193"/>
                </a:lnTo>
                <a:lnTo>
                  <a:pt x="163" y="200"/>
                </a:lnTo>
                <a:lnTo>
                  <a:pt x="167" y="207"/>
                </a:lnTo>
                <a:lnTo>
                  <a:pt x="173" y="212"/>
                </a:lnTo>
                <a:lnTo>
                  <a:pt x="179" y="218"/>
                </a:lnTo>
                <a:lnTo>
                  <a:pt x="186" y="223"/>
                </a:lnTo>
                <a:lnTo>
                  <a:pt x="193" y="228"/>
                </a:lnTo>
                <a:lnTo>
                  <a:pt x="200" y="231"/>
                </a:lnTo>
                <a:lnTo>
                  <a:pt x="208" y="234"/>
                </a:lnTo>
                <a:lnTo>
                  <a:pt x="217" y="236"/>
                </a:lnTo>
                <a:lnTo>
                  <a:pt x="225" y="237"/>
                </a:lnTo>
                <a:lnTo>
                  <a:pt x="234" y="238"/>
                </a:lnTo>
                <a:lnTo>
                  <a:pt x="243" y="237"/>
                </a:lnTo>
                <a:lnTo>
                  <a:pt x="251" y="236"/>
                </a:lnTo>
                <a:lnTo>
                  <a:pt x="259" y="234"/>
                </a:lnTo>
                <a:lnTo>
                  <a:pt x="267" y="231"/>
                </a:lnTo>
                <a:lnTo>
                  <a:pt x="275" y="228"/>
                </a:lnTo>
                <a:lnTo>
                  <a:pt x="282" y="223"/>
                </a:lnTo>
                <a:lnTo>
                  <a:pt x="288" y="218"/>
                </a:lnTo>
                <a:lnTo>
                  <a:pt x="295" y="212"/>
                </a:lnTo>
                <a:lnTo>
                  <a:pt x="300" y="207"/>
                </a:lnTo>
                <a:lnTo>
                  <a:pt x="306" y="200"/>
                </a:lnTo>
                <a:lnTo>
                  <a:pt x="309" y="193"/>
                </a:lnTo>
                <a:lnTo>
                  <a:pt x="313" y="185"/>
                </a:lnTo>
                <a:lnTo>
                  <a:pt x="316" y="177"/>
                </a:lnTo>
                <a:lnTo>
                  <a:pt x="319" y="169"/>
                </a:lnTo>
                <a:lnTo>
                  <a:pt x="320" y="161"/>
                </a:lnTo>
                <a:lnTo>
                  <a:pt x="320" y="151"/>
                </a:lnTo>
                <a:lnTo>
                  <a:pt x="320" y="143"/>
                </a:lnTo>
                <a:lnTo>
                  <a:pt x="319" y="134"/>
                </a:lnTo>
                <a:lnTo>
                  <a:pt x="316" y="126"/>
                </a:lnTo>
                <a:lnTo>
                  <a:pt x="313" y="119"/>
                </a:lnTo>
                <a:lnTo>
                  <a:pt x="309" y="110"/>
                </a:lnTo>
                <a:lnTo>
                  <a:pt x="306" y="103"/>
                </a:lnTo>
                <a:lnTo>
                  <a:pt x="300" y="96"/>
                </a:lnTo>
                <a:lnTo>
                  <a:pt x="295" y="90"/>
                </a:lnTo>
                <a:lnTo>
                  <a:pt x="288" y="85"/>
                </a:lnTo>
                <a:lnTo>
                  <a:pt x="282" y="80"/>
                </a:lnTo>
                <a:lnTo>
                  <a:pt x="275" y="76"/>
                </a:lnTo>
                <a:lnTo>
                  <a:pt x="267" y="72"/>
                </a:lnTo>
                <a:lnTo>
                  <a:pt x="259" y="69"/>
                </a:lnTo>
                <a:lnTo>
                  <a:pt x="251" y="67"/>
                </a:lnTo>
                <a:lnTo>
                  <a:pt x="243" y="66"/>
                </a:lnTo>
                <a:lnTo>
                  <a:pt x="234" y="66"/>
                </a:lnTo>
                <a:lnTo>
                  <a:pt x="234" y="66"/>
                </a:lnTo>
                <a:close/>
                <a:moveTo>
                  <a:pt x="83" y="536"/>
                </a:moveTo>
                <a:lnTo>
                  <a:pt x="105" y="560"/>
                </a:lnTo>
                <a:lnTo>
                  <a:pt x="150" y="538"/>
                </a:lnTo>
                <a:lnTo>
                  <a:pt x="159" y="543"/>
                </a:lnTo>
                <a:lnTo>
                  <a:pt x="169" y="548"/>
                </a:lnTo>
                <a:lnTo>
                  <a:pt x="178" y="553"/>
                </a:lnTo>
                <a:lnTo>
                  <a:pt x="189" y="556"/>
                </a:lnTo>
                <a:lnTo>
                  <a:pt x="200" y="560"/>
                </a:lnTo>
                <a:lnTo>
                  <a:pt x="211" y="562"/>
                </a:lnTo>
                <a:lnTo>
                  <a:pt x="223" y="563"/>
                </a:lnTo>
                <a:lnTo>
                  <a:pt x="234" y="563"/>
                </a:lnTo>
                <a:lnTo>
                  <a:pt x="246" y="563"/>
                </a:lnTo>
                <a:lnTo>
                  <a:pt x="258" y="562"/>
                </a:lnTo>
                <a:lnTo>
                  <a:pt x="270" y="560"/>
                </a:lnTo>
                <a:lnTo>
                  <a:pt x="280" y="556"/>
                </a:lnTo>
                <a:lnTo>
                  <a:pt x="291" y="552"/>
                </a:lnTo>
                <a:lnTo>
                  <a:pt x="301" y="547"/>
                </a:lnTo>
                <a:lnTo>
                  <a:pt x="311" y="542"/>
                </a:lnTo>
                <a:lnTo>
                  <a:pt x="320" y="535"/>
                </a:lnTo>
                <a:lnTo>
                  <a:pt x="368" y="560"/>
                </a:lnTo>
                <a:lnTo>
                  <a:pt x="390" y="536"/>
                </a:lnTo>
                <a:lnTo>
                  <a:pt x="363" y="485"/>
                </a:lnTo>
                <a:lnTo>
                  <a:pt x="370" y="470"/>
                </a:lnTo>
                <a:lnTo>
                  <a:pt x="376" y="453"/>
                </a:lnTo>
                <a:lnTo>
                  <a:pt x="380" y="435"/>
                </a:lnTo>
                <a:lnTo>
                  <a:pt x="381" y="417"/>
                </a:lnTo>
                <a:lnTo>
                  <a:pt x="380" y="407"/>
                </a:lnTo>
                <a:lnTo>
                  <a:pt x="379" y="398"/>
                </a:lnTo>
                <a:lnTo>
                  <a:pt x="378" y="389"/>
                </a:lnTo>
                <a:lnTo>
                  <a:pt x="375" y="379"/>
                </a:lnTo>
                <a:lnTo>
                  <a:pt x="373" y="370"/>
                </a:lnTo>
                <a:lnTo>
                  <a:pt x="369" y="360"/>
                </a:lnTo>
                <a:lnTo>
                  <a:pt x="366" y="352"/>
                </a:lnTo>
                <a:lnTo>
                  <a:pt x="361" y="344"/>
                </a:lnTo>
                <a:lnTo>
                  <a:pt x="390" y="286"/>
                </a:lnTo>
                <a:lnTo>
                  <a:pt x="368" y="264"/>
                </a:lnTo>
                <a:lnTo>
                  <a:pt x="312" y="292"/>
                </a:lnTo>
                <a:lnTo>
                  <a:pt x="302" y="288"/>
                </a:lnTo>
                <a:lnTo>
                  <a:pt x="294" y="283"/>
                </a:lnTo>
                <a:lnTo>
                  <a:pt x="285" y="279"/>
                </a:lnTo>
                <a:lnTo>
                  <a:pt x="275" y="276"/>
                </a:lnTo>
                <a:lnTo>
                  <a:pt x="265" y="274"/>
                </a:lnTo>
                <a:lnTo>
                  <a:pt x="254" y="272"/>
                </a:lnTo>
                <a:lnTo>
                  <a:pt x="245" y="271"/>
                </a:lnTo>
                <a:lnTo>
                  <a:pt x="234" y="270"/>
                </a:lnTo>
                <a:lnTo>
                  <a:pt x="224" y="271"/>
                </a:lnTo>
                <a:lnTo>
                  <a:pt x="213" y="272"/>
                </a:lnTo>
                <a:lnTo>
                  <a:pt x="204" y="274"/>
                </a:lnTo>
                <a:lnTo>
                  <a:pt x="194" y="276"/>
                </a:lnTo>
                <a:lnTo>
                  <a:pt x="185" y="278"/>
                </a:lnTo>
                <a:lnTo>
                  <a:pt x="176" y="282"/>
                </a:lnTo>
                <a:lnTo>
                  <a:pt x="167" y="286"/>
                </a:lnTo>
                <a:lnTo>
                  <a:pt x="159" y="291"/>
                </a:lnTo>
                <a:lnTo>
                  <a:pt x="105" y="264"/>
                </a:lnTo>
                <a:lnTo>
                  <a:pt x="83" y="286"/>
                </a:lnTo>
                <a:lnTo>
                  <a:pt x="110" y="339"/>
                </a:lnTo>
                <a:lnTo>
                  <a:pt x="104" y="347"/>
                </a:lnTo>
                <a:lnTo>
                  <a:pt x="101" y="357"/>
                </a:lnTo>
                <a:lnTo>
                  <a:pt x="96" y="366"/>
                </a:lnTo>
                <a:lnTo>
                  <a:pt x="93" y="376"/>
                </a:lnTo>
                <a:lnTo>
                  <a:pt x="90" y="386"/>
                </a:lnTo>
                <a:lnTo>
                  <a:pt x="89" y="396"/>
                </a:lnTo>
                <a:lnTo>
                  <a:pt x="88" y="406"/>
                </a:lnTo>
                <a:lnTo>
                  <a:pt x="88" y="417"/>
                </a:lnTo>
                <a:lnTo>
                  <a:pt x="88" y="427"/>
                </a:lnTo>
                <a:lnTo>
                  <a:pt x="89" y="437"/>
                </a:lnTo>
                <a:lnTo>
                  <a:pt x="90" y="446"/>
                </a:lnTo>
                <a:lnTo>
                  <a:pt x="92" y="455"/>
                </a:lnTo>
                <a:lnTo>
                  <a:pt x="95" y="465"/>
                </a:lnTo>
                <a:lnTo>
                  <a:pt x="98" y="473"/>
                </a:lnTo>
                <a:lnTo>
                  <a:pt x="103" y="482"/>
                </a:lnTo>
                <a:lnTo>
                  <a:pt x="106" y="491"/>
                </a:lnTo>
                <a:lnTo>
                  <a:pt x="83" y="536"/>
                </a:lnTo>
                <a:close/>
                <a:moveTo>
                  <a:pt x="41" y="0"/>
                </a:moveTo>
                <a:lnTo>
                  <a:pt x="414" y="0"/>
                </a:lnTo>
                <a:lnTo>
                  <a:pt x="422" y="1"/>
                </a:lnTo>
                <a:lnTo>
                  <a:pt x="430" y="4"/>
                </a:lnTo>
                <a:lnTo>
                  <a:pt x="437" y="7"/>
                </a:lnTo>
                <a:lnTo>
                  <a:pt x="443" y="13"/>
                </a:lnTo>
                <a:lnTo>
                  <a:pt x="448" y="19"/>
                </a:lnTo>
                <a:lnTo>
                  <a:pt x="453" y="26"/>
                </a:lnTo>
                <a:lnTo>
                  <a:pt x="455" y="34"/>
                </a:lnTo>
                <a:lnTo>
                  <a:pt x="455" y="42"/>
                </a:lnTo>
                <a:lnTo>
                  <a:pt x="455" y="595"/>
                </a:lnTo>
                <a:lnTo>
                  <a:pt x="455" y="605"/>
                </a:lnTo>
                <a:lnTo>
                  <a:pt x="453" y="612"/>
                </a:lnTo>
                <a:lnTo>
                  <a:pt x="448" y="619"/>
                </a:lnTo>
                <a:lnTo>
                  <a:pt x="443" y="624"/>
                </a:lnTo>
                <a:lnTo>
                  <a:pt x="437" y="630"/>
                </a:lnTo>
                <a:lnTo>
                  <a:pt x="430" y="634"/>
                </a:lnTo>
                <a:lnTo>
                  <a:pt x="422" y="636"/>
                </a:lnTo>
                <a:lnTo>
                  <a:pt x="414" y="637"/>
                </a:lnTo>
                <a:lnTo>
                  <a:pt x="41" y="637"/>
                </a:lnTo>
                <a:lnTo>
                  <a:pt x="32" y="636"/>
                </a:lnTo>
                <a:lnTo>
                  <a:pt x="25" y="634"/>
                </a:lnTo>
                <a:lnTo>
                  <a:pt x="18" y="630"/>
                </a:lnTo>
                <a:lnTo>
                  <a:pt x="11" y="624"/>
                </a:lnTo>
                <a:lnTo>
                  <a:pt x="7" y="619"/>
                </a:lnTo>
                <a:lnTo>
                  <a:pt x="3" y="612"/>
                </a:lnTo>
                <a:lnTo>
                  <a:pt x="1" y="605"/>
                </a:lnTo>
                <a:lnTo>
                  <a:pt x="0" y="595"/>
                </a:lnTo>
                <a:lnTo>
                  <a:pt x="0" y="42"/>
                </a:lnTo>
                <a:lnTo>
                  <a:pt x="1" y="34"/>
                </a:lnTo>
                <a:lnTo>
                  <a:pt x="3" y="26"/>
                </a:lnTo>
                <a:lnTo>
                  <a:pt x="7" y="19"/>
                </a:lnTo>
                <a:lnTo>
                  <a:pt x="11" y="13"/>
                </a:lnTo>
                <a:lnTo>
                  <a:pt x="18" y="7"/>
                </a:lnTo>
                <a:lnTo>
                  <a:pt x="25" y="4"/>
                </a:lnTo>
                <a:lnTo>
                  <a:pt x="32" y="1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8" name="Google Shape;1118;p37"/>
          <p:cNvSpPr/>
          <p:nvPr/>
        </p:nvSpPr>
        <p:spPr>
          <a:xfrm>
            <a:off x="6718757" y="3904968"/>
            <a:ext cx="266062" cy="268671"/>
          </a:xfrm>
          <a:custGeom>
            <a:rect b="b" l="l" r="r" t="t"/>
            <a:pathLst>
              <a:path extrusionOk="0" h="619" w="610">
                <a:moveTo>
                  <a:pt x="317" y="260"/>
                </a:moveTo>
                <a:lnTo>
                  <a:pt x="317" y="357"/>
                </a:lnTo>
                <a:lnTo>
                  <a:pt x="317" y="513"/>
                </a:lnTo>
                <a:lnTo>
                  <a:pt x="300" y="513"/>
                </a:lnTo>
                <a:lnTo>
                  <a:pt x="283" y="514"/>
                </a:lnTo>
                <a:lnTo>
                  <a:pt x="265" y="519"/>
                </a:lnTo>
                <a:lnTo>
                  <a:pt x="249" y="525"/>
                </a:lnTo>
                <a:lnTo>
                  <a:pt x="235" y="532"/>
                </a:lnTo>
                <a:lnTo>
                  <a:pt x="222" y="540"/>
                </a:lnTo>
                <a:lnTo>
                  <a:pt x="211" y="550"/>
                </a:lnTo>
                <a:lnTo>
                  <a:pt x="203" y="559"/>
                </a:lnTo>
                <a:lnTo>
                  <a:pt x="201" y="565"/>
                </a:lnTo>
                <a:lnTo>
                  <a:pt x="198" y="570"/>
                </a:lnTo>
                <a:lnTo>
                  <a:pt x="197" y="575"/>
                </a:lnTo>
                <a:lnTo>
                  <a:pt x="196" y="580"/>
                </a:lnTo>
                <a:lnTo>
                  <a:pt x="197" y="586"/>
                </a:lnTo>
                <a:lnTo>
                  <a:pt x="198" y="591"/>
                </a:lnTo>
                <a:lnTo>
                  <a:pt x="201" y="595"/>
                </a:lnTo>
                <a:lnTo>
                  <a:pt x="203" y="599"/>
                </a:lnTo>
                <a:lnTo>
                  <a:pt x="207" y="604"/>
                </a:lnTo>
                <a:lnTo>
                  <a:pt x="211" y="607"/>
                </a:lnTo>
                <a:lnTo>
                  <a:pt x="216" y="610"/>
                </a:lnTo>
                <a:lnTo>
                  <a:pt x="222" y="613"/>
                </a:lnTo>
                <a:lnTo>
                  <a:pt x="235" y="617"/>
                </a:lnTo>
                <a:lnTo>
                  <a:pt x="249" y="619"/>
                </a:lnTo>
                <a:lnTo>
                  <a:pt x="265" y="619"/>
                </a:lnTo>
                <a:lnTo>
                  <a:pt x="283" y="618"/>
                </a:lnTo>
                <a:lnTo>
                  <a:pt x="300" y="613"/>
                </a:lnTo>
                <a:lnTo>
                  <a:pt x="316" y="608"/>
                </a:lnTo>
                <a:lnTo>
                  <a:pt x="331" y="600"/>
                </a:lnTo>
                <a:lnTo>
                  <a:pt x="344" y="592"/>
                </a:lnTo>
                <a:lnTo>
                  <a:pt x="350" y="587"/>
                </a:lnTo>
                <a:lnTo>
                  <a:pt x="354" y="583"/>
                </a:lnTo>
                <a:lnTo>
                  <a:pt x="358" y="578"/>
                </a:lnTo>
                <a:lnTo>
                  <a:pt x="363" y="573"/>
                </a:lnTo>
                <a:lnTo>
                  <a:pt x="365" y="567"/>
                </a:lnTo>
                <a:lnTo>
                  <a:pt x="367" y="563"/>
                </a:lnTo>
                <a:lnTo>
                  <a:pt x="369" y="557"/>
                </a:lnTo>
                <a:lnTo>
                  <a:pt x="369" y="552"/>
                </a:lnTo>
                <a:lnTo>
                  <a:pt x="369" y="357"/>
                </a:lnTo>
                <a:lnTo>
                  <a:pt x="557" y="357"/>
                </a:lnTo>
                <a:lnTo>
                  <a:pt x="557" y="513"/>
                </a:lnTo>
                <a:lnTo>
                  <a:pt x="541" y="513"/>
                </a:lnTo>
                <a:lnTo>
                  <a:pt x="523" y="514"/>
                </a:lnTo>
                <a:lnTo>
                  <a:pt x="506" y="519"/>
                </a:lnTo>
                <a:lnTo>
                  <a:pt x="491" y="525"/>
                </a:lnTo>
                <a:lnTo>
                  <a:pt x="475" y="532"/>
                </a:lnTo>
                <a:lnTo>
                  <a:pt x="462" y="540"/>
                </a:lnTo>
                <a:lnTo>
                  <a:pt x="452" y="550"/>
                </a:lnTo>
                <a:lnTo>
                  <a:pt x="445" y="559"/>
                </a:lnTo>
                <a:lnTo>
                  <a:pt x="441" y="565"/>
                </a:lnTo>
                <a:lnTo>
                  <a:pt x="439" y="570"/>
                </a:lnTo>
                <a:lnTo>
                  <a:pt x="438" y="575"/>
                </a:lnTo>
                <a:lnTo>
                  <a:pt x="438" y="580"/>
                </a:lnTo>
                <a:lnTo>
                  <a:pt x="438" y="586"/>
                </a:lnTo>
                <a:lnTo>
                  <a:pt x="439" y="591"/>
                </a:lnTo>
                <a:lnTo>
                  <a:pt x="441" y="595"/>
                </a:lnTo>
                <a:lnTo>
                  <a:pt x="445" y="599"/>
                </a:lnTo>
                <a:lnTo>
                  <a:pt x="448" y="604"/>
                </a:lnTo>
                <a:lnTo>
                  <a:pt x="452" y="607"/>
                </a:lnTo>
                <a:lnTo>
                  <a:pt x="458" y="610"/>
                </a:lnTo>
                <a:lnTo>
                  <a:pt x="462" y="613"/>
                </a:lnTo>
                <a:lnTo>
                  <a:pt x="475" y="617"/>
                </a:lnTo>
                <a:lnTo>
                  <a:pt x="491" y="619"/>
                </a:lnTo>
                <a:lnTo>
                  <a:pt x="506" y="619"/>
                </a:lnTo>
                <a:lnTo>
                  <a:pt x="523" y="618"/>
                </a:lnTo>
                <a:lnTo>
                  <a:pt x="541" y="613"/>
                </a:lnTo>
                <a:lnTo>
                  <a:pt x="557" y="608"/>
                </a:lnTo>
                <a:lnTo>
                  <a:pt x="572" y="600"/>
                </a:lnTo>
                <a:lnTo>
                  <a:pt x="584" y="592"/>
                </a:lnTo>
                <a:lnTo>
                  <a:pt x="590" y="587"/>
                </a:lnTo>
                <a:lnTo>
                  <a:pt x="595" y="583"/>
                </a:lnTo>
                <a:lnTo>
                  <a:pt x="600" y="578"/>
                </a:lnTo>
                <a:lnTo>
                  <a:pt x="603" y="573"/>
                </a:lnTo>
                <a:lnTo>
                  <a:pt x="606" y="567"/>
                </a:lnTo>
                <a:lnTo>
                  <a:pt x="608" y="563"/>
                </a:lnTo>
                <a:lnTo>
                  <a:pt x="609" y="557"/>
                </a:lnTo>
                <a:lnTo>
                  <a:pt x="610" y="552"/>
                </a:lnTo>
                <a:lnTo>
                  <a:pt x="610" y="357"/>
                </a:lnTo>
                <a:lnTo>
                  <a:pt x="610" y="260"/>
                </a:lnTo>
                <a:lnTo>
                  <a:pt x="557" y="260"/>
                </a:lnTo>
                <a:lnTo>
                  <a:pt x="369" y="260"/>
                </a:lnTo>
                <a:lnTo>
                  <a:pt x="317" y="260"/>
                </a:lnTo>
                <a:close/>
                <a:moveTo>
                  <a:pt x="135" y="0"/>
                </a:moveTo>
                <a:lnTo>
                  <a:pt x="194" y="0"/>
                </a:lnTo>
                <a:lnTo>
                  <a:pt x="194" y="24"/>
                </a:lnTo>
                <a:lnTo>
                  <a:pt x="204" y="25"/>
                </a:lnTo>
                <a:lnTo>
                  <a:pt x="212" y="26"/>
                </a:lnTo>
                <a:lnTo>
                  <a:pt x="222" y="28"/>
                </a:lnTo>
                <a:lnTo>
                  <a:pt x="229" y="31"/>
                </a:lnTo>
                <a:lnTo>
                  <a:pt x="237" y="34"/>
                </a:lnTo>
                <a:lnTo>
                  <a:pt x="244" y="38"/>
                </a:lnTo>
                <a:lnTo>
                  <a:pt x="250" y="41"/>
                </a:lnTo>
                <a:lnTo>
                  <a:pt x="256" y="46"/>
                </a:lnTo>
                <a:lnTo>
                  <a:pt x="266" y="55"/>
                </a:lnTo>
                <a:lnTo>
                  <a:pt x="276" y="66"/>
                </a:lnTo>
                <a:lnTo>
                  <a:pt x="284" y="78"/>
                </a:lnTo>
                <a:lnTo>
                  <a:pt x="291" y="91"/>
                </a:lnTo>
                <a:lnTo>
                  <a:pt x="304" y="118"/>
                </a:lnTo>
                <a:lnTo>
                  <a:pt x="316" y="144"/>
                </a:lnTo>
                <a:lnTo>
                  <a:pt x="322" y="158"/>
                </a:lnTo>
                <a:lnTo>
                  <a:pt x="329" y="169"/>
                </a:lnTo>
                <a:lnTo>
                  <a:pt x="336" y="181"/>
                </a:lnTo>
                <a:lnTo>
                  <a:pt x="344" y="192"/>
                </a:lnTo>
                <a:lnTo>
                  <a:pt x="338" y="199"/>
                </a:lnTo>
                <a:lnTo>
                  <a:pt x="333" y="207"/>
                </a:lnTo>
                <a:lnTo>
                  <a:pt x="323" y="206"/>
                </a:lnTo>
                <a:lnTo>
                  <a:pt x="313" y="205"/>
                </a:lnTo>
                <a:lnTo>
                  <a:pt x="304" y="202"/>
                </a:lnTo>
                <a:lnTo>
                  <a:pt x="296" y="199"/>
                </a:lnTo>
                <a:lnTo>
                  <a:pt x="279" y="188"/>
                </a:lnTo>
                <a:lnTo>
                  <a:pt x="263" y="176"/>
                </a:lnTo>
                <a:lnTo>
                  <a:pt x="246" y="163"/>
                </a:lnTo>
                <a:lnTo>
                  <a:pt x="230" y="151"/>
                </a:lnTo>
                <a:lnTo>
                  <a:pt x="222" y="145"/>
                </a:lnTo>
                <a:lnTo>
                  <a:pt x="212" y="140"/>
                </a:lnTo>
                <a:lnTo>
                  <a:pt x="203" y="136"/>
                </a:lnTo>
                <a:lnTo>
                  <a:pt x="194" y="133"/>
                </a:lnTo>
                <a:lnTo>
                  <a:pt x="194" y="330"/>
                </a:lnTo>
                <a:lnTo>
                  <a:pt x="194" y="336"/>
                </a:lnTo>
                <a:lnTo>
                  <a:pt x="192" y="342"/>
                </a:lnTo>
                <a:lnTo>
                  <a:pt x="190" y="348"/>
                </a:lnTo>
                <a:lnTo>
                  <a:pt x="187" y="354"/>
                </a:lnTo>
                <a:lnTo>
                  <a:pt x="182" y="360"/>
                </a:lnTo>
                <a:lnTo>
                  <a:pt x="177" y="364"/>
                </a:lnTo>
                <a:lnTo>
                  <a:pt x="173" y="370"/>
                </a:lnTo>
                <a:lnTo>
                  <a:pt x="165" y="375"/>
                </a:lnTo>
                <a:lnTo>
                  <a:pt x="151" y="384"/>
                </a:lnTo>
                <a:lnTo>
                  <a:pt x="135" y="392"/>
                </a:lnTo>
                <a:lnTo>
                  <a:pt x="116" y="399"/>
                </a:lnTo>
                <a:lnTo>
                  <a:pt x="97" y="403"/>
                </a:lnTo>
                <a:lnTo>
                  <a:pt x="87" y="405"/>
                </a:lnTo>
                <a:lnTo>
                  <a:pt x="77" y="405"/>
                </a:lnTo>
                <a:lnTo>
                  <a:pt x="68" y="405"/>
                </a:lnTo>
                <a:lnTo>
                  <a:pt x="60" y="405"/>
                </a:lnTo>
                <a:lnTo>
                  <a:pt x="50" y="404"/>
                </a:lnTo>
                <a:lnTo>
                  <a:pt x="43" y="403"/>
                </a:lnTo>
                <a:lnTo>
                  <a:pt x="35" y="401"/>
                </a:lnTo>
                <a:lnTo>
                  <a:pt x="28" y="398"/>
                </a:lnTo>
                <a:lnTo>
                  <a:pt x="22" y="395"/>
                </a:lnTo>
                <a:lnTo>
                  <a:pt x="16" y="391"/>
                </a:lnTo>
                <a:lnTo>
                  <a:pt x="12" y="388"/>
                </a:lnTo>
                <a:lnTo>
                  <a:pt x="8" y="383"/>
                </a:lnTo>
                <a:lnTo>
                  <a:pt x="5" y="378"/>
                </a:lnTo>
                <a:lnTo>
                  <a:pt x="2" y="374"/>
                </a:lnTo>
                <a:lnTo>
                  <a:pt x="1" y="368"/>
                </a:lnTo>
                <a:lnTo>
                  <a:pt x="0" y="362"/>
                </a:lnTo>
                <a:lnTo>
                  <a:pt x="1" y="356"/>
                </a:lnTo>
                <a:lnTo>
                  <a:pt x="2" y="350"/>
                </a:lnTo>
                <a:lnTo>
                  <a:pt x="5" y="344"/>
                </a:lnTo>
                <a:lnTo>
                  <a:pt x="8" y="338"/>
                </a:lnTo>
                <a:lnTo>
                  <a:pt x="12" y="333"/>
                </a:lnTo>
                <a:lnTo>
                  <a:pt x="16" y="327"/>
                </a:lnTo>
                <a:lnTo>
                  <a:pt x="22" y="322"/>
                </a:lnTo>
                <a:lnTo>
                  <a:pt x="28" y="316"/>
                </a:lnTo>
                <a:lnTo>
                  <a:pt x="43" y="307"/>
                </a:lnTo>
                <a:lnTo>
                  <a:pt x="60" y="298"/>
                </a:lnTo>
                <a:lnTo>
                  <a:pt x="77" y="293"/>
                </a:lnTo>
                <a:lnTo>
                  <a:pt x="97" y="288"/>
                </a:lnTo>
                <a:lnTo>
                  <a:pt x="107" y="287"/>
                </a:lnTo>
                <a:lnTo>
                  <a:pt x="117" y="286"/>
                </a:lnTo>
                <a:lnTo>
                  <a:pt x="127" y="286"/>
                </a:lnTo>
                <a:lnTo>
                  <a:pt x="135" y="287"/>
                </a:lnTo>
                <a:lnTo>
                  <a:pt x="135" y="250"/>
                </a:lnTo>
                <a:lnTo>
                  <a:pt x="135" y="215"/>
                </a:lnTo>
                <a:lnTo>
                  <a:pt x="135" y="179"/>
                </a:lnTo>
                <a:lnTo>
                  <a:pt x="135" y="144"/>
                </a:lnTo>
                <a:lnTo>
                  <a:pt x="135" y="108"/>
                </a:lnTo>
                <a:lnTo>
                  <a:pt x="135" y="72"/>
                </a:lnTo>
                <a:lnTo>
                  <a:pt x="135" y="37"/>
                </a:lnTo>
                <a:lnTo>
                  <a:pt x="135" y="0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19" name="Google Shape;1119;p37"/>
          <p:cNvSpPr/>
          <p:nvPr/>
        </p:nvSpPr>
        <p:spPr>
          <a:xfrm>
            <a:off x="6742234" y="4281981"/>
            <a:ext cx="245194" cy="250412"/>
          </a:xfrm>
          <a:custGeom>
            <a:rect b="b" l="l" r="r" t="t"/>
            <a:pathLst>
              <a:path extrusionOk="0" h="575" w="566">
                <a:moveTo>
                  <a:pt x="92" y="416"/>
                </a:moveTo>
                <a:lnTo>
                  <a:pt x="74" y="433"/>
                </a:lnTo>
                <a:lnTo>
                  <a:pt x="141" y="499"/>
                </a:lnTo>
                <a:lnTo>
                  <a:pt x="158" y="482"/>
                </a:lnTo>
                <a:lnTo>
                  <a:pt x="92" y="416"/>
                </a:lnTo>
                <a:close/>
                <a:moveTo>
                  <a:pt x="354" y="253"/>
                </a:moveTo>
                <a:lnTo>
                  <a:pt x="360" y="261"/>
                </a:lnTo>
                <a:lnTo>
                  <a:pt x="365" y="269"/>
                </a:lnTo>
                <a:lnTo>
                  <a:pt x="369" y="278"/>
                </a:lnTo>
                <a:lnTo>
                  <a:pt x="372" y="287"/>
                </a:lnTo>
                <a:lnTo>
                  <a:pt x="374" y="296"/>
                </a:lnTo>
                <a:lnTo>
                  <a:pt x="377" y="304"/>
                </a:lnTo>
                <a:lnTo>
                  <a:pt x="378" y="314"/>
                </a:lnTo>
                <a:lnTo>
                  <a:pt x="379" y="323"/>
                </a:lnTo>
                <a:lnTo>
                  <a:pt x="378" y="331"/>
                </a:lnTo>
                <a:lnTo>
                  <a:pt x="377" y="339"/>
                </a:lnTo>
                <a:lnTo>
                  <a:pt x="376" y="348"/>
                </a:lnTo>
                <a:lnTo>
                  <a:pt x="373" y="356"/>
                </a:lnTo>
                <a:lnTo>
                  <a:pt x="370" y="364"/>
                </a:lnTo>
                <a:lnTo>
                  <a:pt x="365" y="371"/>
                </a:lnTo>
                <a:lnTo>
                  <a:pt x="360" y="378"/>
                </a:lnTo>
                <a:lnTo>
                  <a:pt x="354" y="384"/>
                </a:lnTo>
                <a:lnTo>
                  <a:pt x="347" y="390"/>
                </a:lnTo>
                <a:lnTo>
                  <a:pt x="339" y="396"/>
                </a:lnTo>
                <a:lnTo>
                  <a:pt x="331" y="401"/>
                </a:lnTo>
                <a:lnTo>
                  <a:pt x="322" y="404"/>
                </a:lnTo>
                <a:lnTo>
                  <a:pt x="323" y="422"/>
                </a:lnTo>
                <a:lnTo>
                  <a:pt x="323" y="439"/>
                </a:lnTo>
                <a:lnTo>
                  <a:pt x="320" y="456"/>
                </a:lnTo>
                <a:lnTo>
                  <a:pt x="316" y="472"/>
                </a:lnTo>
                <a:lnTo>
                  <a:pt x="310" y="489"/>
                </a:lnTo>
                <a:lnTo>
                  <a:pt x="302" y="504"/>
                </a:lnTo>
                <a:lnTo>
                  <a:pt x="291" y="519"/>
                </a:lnTo>
                <a:lnTo>
                  <a:pt x="279" y="532"/>
                </a:lnTo>
                <a:lnTo>
                  <a:pt x="268" y="543"/>
                </a:lnTo>
                <a:lnTo>
                  <a:pt x="255" y="552"/>
                </a:lnTo>
                <a:lnTo>
                  <a:pt x="242" y="559"/>
                </a:lnTo>
                <a:lnTo>
                  <a:pt x="228" y="566"/>
                </a:lnTo>
                <a:lnTo>
                  <a:pt x="212" y="571"/>
                </a:lnTo>
                <a:lnTo>
                  <a:pt x="198" y="573"/>
                </a:lnTo>
                <a:lnTo>
                  <a:pt x="182" y="575"/>
                </a:lnTo>
                <a:lnTo>
                  <a:pt x="167" y="575"/>
                </a:lnTo>
                <a:lnTo>
                  <a:pt x="151" y="574"/>
                </a:lnTo>
                <a:lnTo>
                  <a:pt x="136" y="571"/>
                </a:lnTo>
                <a:lnTo>
                  <a:pt x="121" y="567"/>
                </a:lnTo>
                <a:lnTo>
                  <a:pt x="106" y="561"/>
                </a:lnTo>
                <a:lnTo>
                  <a:pt x="92" y="554"/>
                </a:lnTo>
                <a:lnTo>
                  <a:pt x="77" y="545"/>
                </a:lnTo>
                <a:lnTo>
                  <a:pt x="63" y="536"/>
                </a:lnTo>
                <a:lnTo>
                  <a:pt x="50" y="524"/>
                </a:lnTo>
                <a:lnTo>
                  <a:pt x="40" y="511"/>
                </a:lnTo>
                <a:lnTo>
                  <a:pt x="29" y="498"/>
                </a:lnTo>
                <a:lnTo>
                  <a:pt x="21" y="484"/>
                </a:lnTo>
                <a:lnTo>
                  <a:pt x="14" y="469"/>
                </a:lnTo>
                <a:lnTo>
                  <a:pt x="8" y="455"/>
                </a:lnTo>
                <a:lnTo>
                  <a:pt x="3" y="439"/>
                </a:lnTo>
                <a:lnTo>
                  <a:pt x="1" y="423"/>
                </a:lnTo>
                <a:lnTo>
                  <a:pt x="0" y="408"/>
                </a:lnTo>
                <a:lnTo>
                  <a:pt x="0" y="392"/>
                </a:lnTo>
                <a:lnTo>
                  <a:pt x="1" y="377"/>
                </a:lnTo>
                <a:lnTo>
                  <a:pt x="5" y="362"/>
                </a:lnTo>
                <a:lnTo>
                  <a:pt x="9" y="348"/>
                </a:lnTo>
                <a:lnTo>
                  <a:pt x="15" y="334"/>
                </a:lnTo>
                <a:lnTo>
                  <a:pt x="22" y="320"/>
                </a:lnTo>
                <a:lnTo>
                  <a:pt x="32" y="307"/>
                </a:lnTo>
                <a:lnTo>
                  <a:pt x="42" y="295"/>
                </a:lnTo>
                <a:lnTo>
                  <a:pt x="56" y="283"/>
                </a:lnTo>
                <a:lnTo>
                  <a:pt x="70" y="274"/>
                </a:lnTo>
                <a:lnTo>
                  <a:pt x="86" y="266"/>
                </a:lnTo>
                <a:lnTo>
                  <a:pt x="102" y="258"/>
                </a:lnTo>
                <a:lnTo>
                  <a:pt x="119" y="255"/>
                </a:lnTo>
                <a:lnTo>
                  <a:pt x="136" y="253"/>
                </a:lnTo>
                <a:lnTo>
                  <a:pt x="154" y="251"/>
                </a:lnTo>
                <a:lnTo>
                  <a:pt x="171" y="254"/>
                </a:lnTo>
                <a:lnTo>
                  <a:pt x="174" y="244"/>
                </a:lnTo>
                <a:lnTo>
                  <a:pt x="178" y="235"/>
                </a:lnTo>
                <a:lnTo>
                  <a:pt x="184" y="227"/>
                </a:lnTo>
                <a:lnTo>
                  <a:pt x="190" y="220"/>
                </a:lnTo>
                <a:lnTo>
                  <a:pt x="196" y="215"/>
                </a:lnTo>
                <a:lnTo>
                  <a:pt x="202" y="210"/>
                </a:lnTo>
                <a:lnTo>
                  <a:pt x="208" y="207"/>
                </a:lnTo>
                <a:lnTo>
                  <a:pt x="215" y="203"/>
                </a:lnTo>
                <a:lnTo>
                  <a:pt x="222" y="201"/>
                </a:lnTo>
                <a:lnTo>
                  <a:pt x="229" y="199"/>
                </a:lnTo>
                <a:lnTo>
                  <a:pt x="236" y="197"/>
                </a:lnTo>
                <a:lnTo>
                  <a:pt x="243" y="196"/>
                </a:lnTo>
                <a:lnTo>
                  <a:pt x="258" y="196"/>
                </a:lnTo>
                <a:lnTo>
                  <a:pt x="273" y="199"/>
                </a:lnTo>
                <a:lnTo>
                  <a:pt x="289" y="203"/>
                </a:lnTo>
                <a:lnTo>
                  <a:pt x="304" y="209"/>
                </a:lnTo>
                <a:lnTo>
                  <a:pt x="203" y="310"/>
                </a:lnTo>
                <a:lnTo>
                  <a:pt x="168" y="345"/>
                </a:lnTo>
                <a:lnTo>
                  <a:pt x="160" y="350"/>
                </a:lnTo>
                <a:lnTo>
                  <a:pt x="151" y="356"/>
                </a:lnTo>
                <a:lnTo>
                  <a:pt x="147" y="363"/>
                </a:lnTo>
                <a:lnTo>
                  <a:pt x="142" y="371"/>
                </a:lnTo>
                <a:lnTo>
                  <a:pt x="140" y="379"/>
                </a:lnTo>
                <a:lnTo>
                  <a:pt x="138" y="388"/>
                </a:lnTo>
                <a:lnTo>
                  <a:pt x="140" y="396"/>
                </a:lnTo>
                <a:lnTo>
                  <a:pt x="142" y="404"/>
                </a:lnTo>
                <a:lnTo>
                  <a:pt x="147" y="412"/>
                </a:lnTo>
                <a:lnTo>
                  <a:pt x="151" y="419"/>
                </a:lnTo>
                <a:lnTo>
                  <a:pt x="158" y="425"/>
                </a:lnTo>
                <a:lnTo>
                  <a:pt x="167" y="429"/>
                </a:lnTo>
                <a:lnTo>
                  <a:pt x="175" y="431"/>
                </a:lnTo>
                <a:lnTo>
                  <a:pt x="183" y="432"/>
                </a:lnTo>
                <a:lnTo>
                  <a:pt x="192" y="431"/>
                </a:lnTo>
                <a:lnTo>
                  <a:pt x="201" y="429"/>
                </a:lnTo>
                <a:lnTo>
                  <a:pt x="208" y="425"/>
                </a:lnTo>
                <a:lnTo>
                  <a:pt x="215" y="419"/>
                </a:lnTo>
                <a:lnTo>
                  <a:pt x="218" y="415"/>
                </a:lnTo>
                <a:lnTo>
                  <a:pt x="222" y="410"/>
                </a:lnTo>
                <a:lnTo>
                  <a:pt x="224" y="405"/>
                </a:lnTo>
                <a:lnTo>
                  <a:pt x="226" y="401"/>
                </a:lnTo>
                <a:lnTo>
                  <a:pt x="228" y="396"/>
                </a:lnTo>
                <a:lnTo>
                  <a:pt x="228" y="390"/>
                </a:lnTo>
                <a:lnTo>
                  <a:pt x="228" y="385"/>
                </a:lnTo>
                <a:lnTo>
                  <a:pt x="228" y="379"/>
                </a:lnTo>
                <a:lnTo>
                  <a:pt x="211" y="396"/>
                </a:lnTo>
                <a:lnTo>
                  <a:pt x="180" y="363"/>
                </a:lnTo>
                <a:lnTo>
                  <a:pt x="399" y="142"/>
                </a:lnTo>
                <a:lnTo>
                  <a:pt x="371" y="112"/>
                </a:lnTo>
                <a:lnTo>
                  <a:pt x="397" y="93"/>
                </a:lnTo>
                <a:lnTo>
                  <a:pt x="387" y="82"/>
                </a:lnTo>
                <a:lnTo>
                  <a:pt x="379" y="91"/>
                </a:lnTo>
                <a:lnTo>
                  <a:pt x="364" y="77"/>
                </a:lnTo>
                <a:lnTo>
                  <a:pt x="387" y="53"/>
                </a:lnTo>
                <a:lnTo>
                  <a:pt x="401" y="68"/>
                </a:lnTo>
                <a:lnTo>
                  <a:pt x="394" y="75"/>
                </a:lnTo>
                <a:lnTo>
                  <a:pt x="405" y="87"/>
                </a:lnTo>
                <a:lnTo>
                  <a:pt x="437" y="64"/>
                </a:lnTo>
                <a:lnTo>
                  <a:pt x="427" y="54"/>
                </a:lnTo>
                <a:lnTo>
                  <a:pt x="419" y="62"/>
                </a:lnTo>
                <a:lnTo>
                  <a:pt x="404" y="47"/>
                </a:lnTo>
                <a:lnTo>
                  <a:pt x="427" y="25"/>
                </a:lnTo>
                <a:lnTo>
                  <a:pt x="441" y="39"/>
                </a:lnTo>
                <a:lnTo>
                  <a:pt x="433" y="47"/>
                </a:lnTo>
                <a:lnTo>
                  <a:pt x="445" y="58"/>
                </a:lnTo>
                <a:lnTo>
                  <a:pt x="474" y="37"/>
                </a:lnTo>
                <a:lnTo>
                  <a:pt x="466" y="30"/>
                </a:lnTo>
                <a:lnTo>
                  <a:pt x="458" y="38"/>
                </a:lnTo>
                <a:lnTo>
                  <a:pt x="444" y="23"/>
                </a:lnTo>
                <a:lnTo>
                  <a:pt x="466" y="0"/>
                </a:lnTo>
                <a:lnTo>
                  <a:pt x="481" y="14"/>
                </a:lnTo>
                <a:lnTo>
                  <a:pt x="473" y="23"/>
                </a:lnTo>
                <a:lnTo>
                  <a:pt x="481" y="31"/>
                </a:lnTo>
                <a:lnTo>
                  <a:pt x="506" y="13"/>
                </a:lnTo>
                <a:lnTo>
                  <a:pt x="566" y="73"/>
                </a:lnTo>
                <a:lnTo>
                  <a:pt x="450" y="201"/>
                </a:lnTo>
                <a:lnTo>
                  <a:pt x="430" y="177"/>
                </a:lnTo>
                <a:lnTo>
                  <a:pt x="354" y="2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0" name="Google Shape;1120;p37"/>
          <p:cNvSpPr/>
          <p:nvPr/>
        </p:nvSpPr>
        <p:spPr>
          <a:xfrm>
            <a:off x="5487567" y="4295023"/>
            <a:ext cx="279106" cy="237370"/>
          </a:xfrm>
          <a:custGeom>
            <a:rect b="b" l="l" r="r" t="t"/>
            <a:pathLst>
              <a:path extrusionOk="0" h="545" w="642">
                <a:moveTo>
                  <a:pt x="354" y="394"/>
                </a:moveTo>
                <a:lnTo>
                  <a:pt x="354" y="421"/>
                </a:lnTo>
                <a:lnTo>
                  <a:pt x="365" y="421"/>
                </a:lnTo>
                <a:lnTo>
                  <a:pt x="379" y="418"/>
                </a:lnTo>
                <a:lnTo>
                  <a:pt x="395" y="416"/>
                </a:lnTo>
                <a:lnTo>
                  <a:pt x="410" y="413"/>
                </a:lnTo>
                <a:lnTo>
                  <a:pt x="395" y="410"/>
                </a:lnTo>
                <a:lnTo>
                  <a:pt x="381" y="405"/>
                </a:lnTo>
                <a:lnTo>
                  <a:pt x="367" y="399"/>
                </a:lnTo>
                <a:lnTo>
                  <a:pt x="354" y="394"/>
                </a:lnTo>
                <a:close/>
                <a:moveTo>
                  <a:pt x="242" y="301"/>
                </a:moveTo>
                <a:lnTo>
                  <a:pt x="235" y="295"/>
                </a:lnTo>
                <a:lnTo>
                  <a:pt x="228" y="289"/>
                </a:lnTo>
                <a:lnTo>
                  <a:pt x="220" y="284"/>
                </a:lnTo>
                <a:lnTo>
                  <a:pt x="212" y="280"/>
                </a:lnTo>
                <a:lnTo>
                  <a:pt x="203" y="277"/>
                </a:lnTo>
                <a:lnTo>
                  <a:pt x="194" y="275"/>
                </a:lnTo>
                <a:lnTo>
                  <a:pt x="185" y="273"/>
                </a:lnTo>
                <a:lnTo>
                  <a:pt x="174" y="273"/>
                </a:lnTo>
                <a:lnTo>
                  <a:pt x="165" y="273"/>
                </a:lnTo>
                <a:lnTo>
                  <a:pt x="155" y="275"/>
                </a:lnTo>
                <a:lnTo>
                  <a:pt x="146" y="277"/>
                </a:lnTo>
                <a:lnTo>
                  <a:pt x="138" y="280"/>
                </a:lnTo>
                <a:lnTo>
                  <a:pt x="129" y="284"/>
                </a:lnTo>
                <a:lnTo>
                  <a:pt x="121" y="289"/>
                </a:lnTo>
                <a:lnTo>
                  <a:pt x="113" y="295"/>
                </a:lnTo>
                <a:lnTo>
                  <a:pt x="107" y="301"/>
                </a:lnTo>
                <a:lnTo>
                  <a:pt x="100" y="308"/>
                </a:lnTo>
                <a:lnTo>
                  <a:pt x="95" y="315"/>
                </a:lnTo>
                <a:lnTo>
                  <a:pt x="91" y="323"/>
                </a:lnTo>
                <a:lnTo>
                  <a:pt x="86" y="331"/>
                </a:lnTo>
                <a:lnTo>
                  <a:pt x="83" y="340"/>
                </a:lnTo>
                <a:lnTo>
                  <a:pt x="80" y="349"/>
                </a:lnTo>
                <a:lnTo>
                  <a:pt x="79" y="358"/>
                </a:lnTo>
                <a:lnTo>
                  <a:pt x="79" y="369"/>
                </a:lnTo>
                <a:lnTo>
                  <a:pt x="79" y="378"/>
                </a:lnTo>
                <a:lnTo>
                  <a:pt x="80" y="388"/>
                </a:lnTo>
                <a:lnTo>
                  <a:pt x="83" y="397"/>
                </a:lnTo>
                <a:lnTo>
                  <a:pt x="86" y="405"/>
                </a:lnTo>
                <a:lnTo>
                  <a:pt x="91" y="415"/>
                </a:lnTo>
                <a:lnTo>
                  <a:pt x="95" y="422"/>
                </a:lnTo>
                <a:lnTo>
                  <a:pt x="100" y="430"/>
                </a:lnTo>
                <a:lnTo>
                  <a:pt x="107" y="436"/>
                </a:lnTo>
                <a:lnTo>
                  <a:pt x="113" y="443"/>
                </a:lnTo>
                <a:lnTo>
                  <a:pt x="121" y="448"/>
                </a:lnTo>
                <a:lnTo>
                  <a:pt x="129" y="453"/>
                </a:lnTo>
                <a:lnTo>
                  <a:pt x="138" y="457"/>
                </a:lnTo>
                <a:lnTo>
                  <a:pt x="146" y="460"/>
                </a:lnTo>
                <a:lnTo>
                  <a:pt x="155" y="463"/>
                </a:lnTo>
                <a:lnTo>
                  <a:pt x="165" y="464"/>
                </a:lnTo>
                <a:lnTo>
                  <a:pt x="174" y="464"/>
                </a:lnTo>
                <a:lnTo>
                  <a:pt x="185" y="464"/>
                </a:lnTo>
                <a:lnTo>
                  <a:pt x="194" y="463"/>
                </a:lnTo>
                <a:lnTo>
                  <a:pt x="203" y="460"/>
                </a:lnTo>
                <a:lnTo>
                  <a:pt x="212" y="457"/>
                </a:lnTo>
                <a:lnTo>
                  <a:pt x="220" y="453"/>
                </a:lnTo>
                <a:lnTo>
                  <a:pt x="228" y="448"/>
                </a:lnTo>
                <a:lnTo>
                  <a:pt x="235" y="443"/>
                </a:lnTo>
                <a:lnTo>
                  <a:pt x="242" y="436"/>
                </a:lnTo>
                <a:lnTo>
                  <a:pt x="248" y="430"/>
                </a:lnTo>
                <a:lnTo>
                  <a:pt x="254" y="422"/>
                </a:lnTo>
                <a:lnTo>
                  <a:pt x="259" y="415"/>
                </a:lnTo>
                <a:lnTo>
                  <a:pt x="263" y="405"/>
                </a:lnTo>
                <a:lnTo>
                  <a:pt x="266" y="397"/>
                </a:lnTo>
                <a:lnTo>
                  <a:pt x="268" y="388"/>
                </a:lnTo>
                <a:lnTo>
                  <a:pt x="270" y="378"/>
                </a:lnTo>
                <a:lnTo>
                  <a:pt x="270" y="369"/>
                </a:lnTo>
                <a:lnTo>
                  <a:pt x="270" y="358"/>
                </a:lnTo>
                <a:lnTo>
                  <a:pt x="268" y="349"/>
                </a:lnTo>
                <a:lnTo>
                  <a:pt x="266" y="340"/>
                </a:lnTo>
                <a:lnTo>
                  <a:pt x="263" y="331"/>
                </a:lnTo>
                <a:lnTo>
                  <a:pt x="259" y="323"/>
                </a:lnTo>
                <a:lnTo>
                  <a:pt x="254" y="315"/>
                </a:lnTo>
                <a:lnTo>
                  <a:pt x="248" y="308"/>
                </a:lnTo>
                <a:lnTo>
                  <a:pt x="242" y="301"/>
                </a:lnTo>
                <a:lnTo>
                  <a:pt x="242" y="301"/>
                </a:lnTo>
                <a:close/>
                <a:moveTo>
                  <a:pt x="246" y="369"/>
                </a:moveTo>
                <a:lnTo>
                  <a:pt x="192" y="337"/>
                </a:lnTo>
                <a:lnTo>
                  <a:pt x="137" y="305"/>
                </a:lnTo>
                <a:lnTo>
                  <a:pt x="137" y="369"/>
                </a:lnTo>
                <a:lnTo>
                  <a:pt x="137" y="431"/>
                </a:lnTo>
                <a:lnTo>
                  <a:pt x="192" y="399"/>
                </a:lnTo>
                <a:lnTo>
                  <a:pt x="246" y="369"/>
                </a:lnTo>
                <a:close/>
                <a:moveTo>
                  <a:pt x="174" y="251"/>
                </a:moveTo>
                <a:lnTo>
                  <a:pt x="162" y="251"/>
                </a:lnTo>
                <a:lnTo>
                  <a:pt x="151" y="254"/>
                </a:lnTo>
                <a:lnTo>
                  <a:pt x="140" y="256"/>
                </a:lnTo>
                <a:lnTo>
                  <a:pt x="129" y="261"/>
                </a:lnTo>
                <a:lnTo>
                  <a:pt x="119" y="266"/>
                </a:lnTo>
                <a:lnTo>
                  <a:pt x="110" y="271"/>
                </a:lnTo>
                <a:lnTo>
                  <a:pt x="100" y="278"/>
                </a:lnTo>
                <a:lnTo>
                  <a:pt x="92" y="286"/>
                </a:lnTo>
                <a:lnTo>
                  <a:pt x="84" y="294"/>
                </a:lnTo>
                <a:lnTo>
                  <a:pt x="78" y="303"/>
                </a:lnTo>
                <a:lnTo>
                  <a:pt x="72" y="313"/>
                </a:lnTo>
                <a:lnTo>
                  <a:pt x="66" y="323"/>
                </a:lnTo>
                <a:lnTo>
                  <a:pt x="63" y="334"/>
                </a:lnTo>
                <a:lnTo>
                  <a:pt x="60" y="345"/>
                </a:lnTo>
                <a:lnTo>
                  <a:pt x="58" y="356"/>
                </a:lnTo>
                <a:lnTo>
                  <a:pt x="58" y="369"/>
                </a:lnTo>
                <a:lnTo>
                  <a:pt x="58" y="381"/>
                </a:lnTo>
                <a:lnTo>
                  <a:pt x="60" y="392"/>
                </a:lnTo>
                <a:lnTo>
                  <a:pt x="63" y="403"/>
                </a:lnTo>
                <a:lnTo>
                  <a:pt x="66" y="415"/>
                </a:lnTo>
                <a:lnTo>
                  <a:pt x="72" y="424"/>
                </a:lnTo>
                <a:lnTo>
                  <a:pt x="78" y="435"/>
                </a:lnTo>
                <a:lnTo>
                  <a:pt x="84" y="443"/>
                </a:lnTo>
                <a:lnTo>
                  <a:pt x="92" y="451"/>
                </a:lnTo>
                <a:lnTo>
                  <a:pt x="100" y="459"/>
                </a:lnTo>
                <a:lnTo>
                  <a:pt x="110" y="465"/>
                </a:lnTo>
                <a:lnTo>
                  <a:pt x="119" y="471"/>
                </a:lnTo>
                <a:lnTo>
                  <a:pt x="129" y="477"/>
                </a:lnTo>
                <a:lnTo>
                  <a:pt x="140" y="480"/>
                </a:lnTo>
                <a:lnTo>
                  <a:pt x="151" y="483"/>
                </a:lnTo>
                <a:lnTo>
                  <a:pt x="162" y="485"/>
                </a:lnTo>
                <a:lnTo>
                  <a:pt x="174" y="485"/>
                </a:lnTo>
                <a:lnTo>
                  <a:pt x="187" y="485"/>
                </a:lnTo>
                <a:lnTo>
                  <a:pt x="199" y="483"/>
                </a:lnTo>
                <a:lnTo>
                  <a:pt x="209" y="480"/>
                </a:lnTo>
                <a:lnTo>
                  <a:pt x="220" y="477"/>
                </a:lnTo>
                <a:lnTo>
                  <a:pt x="230" y="471"/>
                </a:lnTo>
                <a:lnTo>
                  <a:pt x="240" y="465"/>
                </a:lnTo>
                <a:lnTo>
                  <a:pt x="249" y="459"/>
                </a:lnTo>
                <a:lnTo>
                  <a:pt x="257" y="451"/>
                </a:lnTo>
                <a:lnTo>
                  <a:pt x="264" y="443"/>
                </a:lnTo>
                <a:lnTo>
                  <a:pt x="271" y="433"/>
                </a:lnTo>
                <a:lnTo>
                  <a:pt x="277" y="424"/>
                </a:lnTo>
                <a:lnTo>
                  <a:pt x="282" y="415"/>
                </a:lnTo>
                <a:lnTo>
                  <a:pt x="287" y="403"/>
                </a:lnTo>
                <a:lnTo>
                  <a:pt x="289" y="392"/>
                </a:lnTo>
                <a:lnTo>
                  <a:pt x="291" y="381"/>
                </a:lnTo>
                <a:lnTo>
                  <a:pt x="291" y="369"/>
                </a:lnTo>
                <a:lnTo>
                  <a:pt x="291" y="356"/>
                </a:lnTo>
                <a:lnTo>
                  <a:pt x="289" y="345"/>
                </a:lnTo>
                <a:lnTo>
                  <a:pt x="287" y="334"/>
                </a:lnTo>
                <a:lnTo>
                  <a:pt x="282" y="323"/>
                </a:lnTo>
                <a:lnTo>
                  <a:pt x="277" y="313"/>
                </a:lnTo>
                <a:lnTo>
                  <a:pt x="271" y="303"/>
                </a:lnTo>
                <a:lnTo>
                  <a:pt x="264" y="294"/>
                </a:lnTo>
                <a:lnTo>
                  <a:pt x="257" y="286"/>
                </a:lnTo>
                <a:lnTo>
                  <a:pt x="249" y="278"/>
                </a:lnTo>
                <a:lnTo>
                  <a:pt x="240" y="271"/>
                </a:lnTo>
                <a:lnTo>
                  <a:pt x="230" y="266"/>
                </a:lnTo>
                <a:lnTo>
                  <a:pt x="220" y="261"/>
                </a:lnTo>
                <a:lnTo>
                  <a:pt x="209" y="256"/>
                </a:lnTo>
                <a:lnTo>
                  <a:pt x="199" y="254"/>
                </a:lnTo>
                <a:lnTo>
                  <a:pt x="187" y="251"/>
                </a:lnTo>
                <a:lnTo>
                  <a:pt x="174" y="251"/>
                </a:lnTo>
                <a:lnTo>
                  <a:pt x="174" y="251"/>
                </a:lnTo>
                <a:close/>
                <a:moveTo>
                  <a:pt x="66" y="73"/>
                </a:moveTo>
                <a:lnTo>
                  <a:pt x="66" y="194"/>
                </a:lnTo>
                <a:lnTo>
                  <a:pt x="288" y="194"/>
                </a:lnTo>
                <a:lnTo>
                  <a:pt x="288" y="73"/>
                </a:lnTo>
                <a:lnTo>
                  <a:pt x="66" y="73"/>
                </a:lnTo>
                <a:close/>
                <a:moveTo>
                  <a:pt x="0" y="0"/>
                </a:moveTo>
                <a:lnTo>
                  <a:pt x="354" y="0"/>
                </a:lnTo>
                <a:lnTo>
                  <a:pt x="354" y="356"/>
                </a:lnTo>
                <a:lnTo>
                  <a:pt x="365" y="363"/>
                </a:lnTo>
                <a:lnTo>
                  <a:pt x="377" y="369"/>
                </a:lnTo>
                <a:lnTo>
                  <a:pt x="390" y="374"/>
                </a:lnTo>
                <a:lnTo>
                  <a:pt x="403" y="377"/>
                </a:lnTo>
                <a:lnTo>
                  <a:pt x="417" y="381"/>
                </a:lnTo>
                <a:lnTo>
                  <a:pt x="430" y="383"/>
                </a:lnTo>
                <a:lnTo>
                  <a:pt x="443" y="383"/>
                </a:lnTo>
                <a:lnTo>
                  <a:pt x="456" y="383"/>
                </a:lnTo>
                <a:lnTo>
                  <a:pt x="459" y="383"/>
                </a:lnTo>
                <a:lnTo>
                  <a:pt x="463" y="383"/>
                </a:lnTo>
                <a:lnTo>
                  <a:pt x="468" y="376"/>
                </a:lnTo>
                <a:lnTo>
                  <a:pt x="471" y="369"/>
                </a:lnTo>
                <a:lnTo>
                  <a:pt x="473" y="362"/>
                </a:lnTo>
                <a:lnTo>
                  <a:pt x="476" y="354"/>
                </a:lnTo>
                <a:lnTo>
                  <a:pt x="477" y="344"/>
                </a:lnTo>
                <a:lnTo>
                  <a:pt x="478" y="335"/>
                </a:lnTo>
                <a:lnTo>
                  <a:pt x="477" y="325"/>
                </a:lnTo>
                <a:lnTo>
                  <a:pt x="476" y="316"/>
                </a:lnTo>
                <a:lnTo>
                  <a:pt x="471" y="297"/>
                </a:lnTo>
                <a:lnTo>
                  <a:pt x="464" y="278"/>
                </a:lnTo>
                <a:lnTo>
                  <a:pt x="456" y="261"/>
                </a:lnTo>
                <a:lnTo>
                  <a:pt x="445" y="242"/>
                </a:lnTo>
                <a:lnTo>
                  <a:pt x="435" y="224"/>
                </a:lnTo>
                <a:lnTo>
                  <a:pt x="424" y="208"/>
                </a:lnTo>
                <a:lnTo>
                  <a:pt x="409" y="182"/>
                </a:lnTo>
                <a:lnTo>
                  <a:pt x="396" y="159"/>
                </a:lnTo>
                <a:lnTo>
                  <a:pt x="391" y="147"/>
                </a:lnTo>
                <a:lnTo>
                  <a:pt x="388" y="136"/>
                </a:lnTo>
                <a:lnTo>
                  <a:pt x="385" y="126"/>
                </a:lnTo>
                <a:lnTo>
                  <a:pt x="385" y="115"/>
                </a:lnTo>
                <a:lnTo>
                  <a:pt x="387" y="107"/>
                </a:lnTo>
                <a:lnTo>
                  <a:pt x="389" y="99"/>
                </a:lnTo>
                <a:lnTo>
                  <a:pt x="391" y="93"/>
                </a:lnTo>
                <a:lnTo>
                  <a:pt x="395" y="87"/>
                </a:lnTo>
                <a:lnTo>
                  <a:pt x="398" y="81"/>
                </a:lnTo>
                <a:lnTo>
                  <a:pt x="402" y="77"/>
                </a:lnTo>
                <a:lnTo>
                  <a:pt x="405" y="72"/>
                </a:lnTo>
                <a:lnTo>
                  <a:pt x="410" y="68"/>
                </a:lnTo>
                <a:lnTo>
                  <a:pt x="419" y="64"/>
                </a:lnTo>
                <a:lnTo>
                  <a:pt x="429" y="59"/>
                </a:lnTo>
                <a:lnTo>
                  <a:pt x="438" y="57"/>
                </a:lnTo>
                <a:lnTo>
                  <a:pt x="446" y="55"/>
                </a:lnTo>
                <a:lnTo>
                  <a:pt x="446" y="53"/>
                </a:lnTo>
                <a:lnTo>
                  <a:pt x="578" y="44"/>
                </a:lnTo>
                <a:lnTo>
                  <a:pt x="586" y="48"/>
                </a:lnTo>
                <a:lnTo>
                  <a:pt x="594" y="53"/>
                </a:lnTo>
                <a:lnTo>
                  <a:pt x="602" y="59"/>
                </a:lnTo>
                <a:lnTo>
                  <a:pt x="608" y="66"/>
                </a:lnTo>
                <a:lnTo>
                  <a:pt x="614" y="73"/>
                </a:lnTo>
                <a:lnTo>
                  <a:pt x="619" y="81"/>
                </a:lnTo>
                <a:lnTo>
                  <a:pt x="622" y="92"/>
                </a:lnTo>
                <a:lnTo>
                  <a:pt x="625" y="101"/>
                </a:lnTo>
                <a:lnTo>
                  <a:pt x="633" y="101"/>
                </a:lnTo>
                <a:lnTo>
                  <a:pt x="642" y="101"/>
                </a:lnTo>
                <a:lnTo>
                  <a:pt x="639" y="112"/>
                </a:lnTo>
                <a:lnTo>
                  <a:pt x="633" y="120"/>
                </a:lnTo>
                <a:lnTo>
                  <a:pt x="627" y="128"/>
                </a:lnTo>
                <a:lnTo>
                  <a:pt x="619" y="134"/>
                </a:lnTo>
                <a:lnTo>
                  <a:pt x="610" y="140"/>
                </a:lnTo>
                <a:lnTo>
                  <a:pt x="600" y="143"/>
                </a:lnTo>
                <a:lnTo>
                  <a:pt x="590" y="146"/>
                </a:lnTo>
                <a:lnTo>
                  <a:pt x="579" y="148"/>
                </a:lnTo>
                <a:lnTo>
                  <a:pt x="568" y="148"/>
                </a:lnTo>
                <a:lnTo>
                  <a:pt x="558" y="146"/>
                </a:lnTo>
                <a:lnTo>
                  <a:pt x="549" y="143"/>
                </a:lnTo>
                <a:lnTo>
                  <a:pt x="538" y="140"/>
                </a:lnTo>
                <a:lnTo>
                  <a:pt x="530" y="134"/>
                </a:lnTo>
                <a:lnTo>
                  <a:pt x="522" y="127"/>
                </a:lnTo>
                <a:lnTo>
                  <a:pt x="516" y="119"/>
                </a:lnTo>
                <a:lnTo>
                  <a:pt x="510" y="109"/>
                </a:lnTo>
                <a:lnTo>
                  <a:pt x="519" y="106"/>
                </a:lnTo>
                <a:lnTo>
                  <a:pt x="527" y="102"/>
                </a:lnTo>
                <a:lnTo>
                  <a:pt x="446" y="93"/>
                </a:lnTo>
                <a:lnTo>
                  <a:pt x="446" y="90"/>
                </a:lnTo>
                <a:lnTo>
                  <a:pt x="442" y="91"/>
                </a:lnTo>
                <a:lnTo>
                  <a:pt x="437" y="92"/>
                </a:lnTo>
                <a:lnTo>
                  <a:pt x="433" y="94"/>
                </a:lnTo>
                <a:lnTo>
                  <a:pt x="429" y="97"/>
                </a:lnTo>
                <a:lnTo>
                  <a:pt x="425" y="101"/>
                </a:lnTo>
                <a:lnTo>
                  <a:pt x="423" y="106"/>
                </a:lnTo>
                <a:lnTo>
                  <a:pt x="421" y="112"/>
                </a:lnTo>
                <a:lnTo>
                  <a:pt x="418" y="119"/>
                </a:lnTo>
                <a:lnTo>
                  <a:pt x="419" y="125"/>
                </a:lnTo>
                <a:lnTo>
                  <a:pt x="421" y="132"/>
                </a:lnTo>
                <a:lnTo>
                  <a:pt x="424" y="140"/>
                </a:lnTo>
                <a:lnTo>
                  <a:pt x="428" y="149"/>
                </a:lnTo>
                <a:lnTo>
                  <a:pt x="439" y="168"/>
                </a:lnTo>
                <a:lnTo>
                  <a:pt x="452" y="190"/>
                </a:lnTo>
                <a:lnTo>
                  <a:pt x="464" y="209"/>
                </a:lnTo>
                <a:lnTo>
                  <a:pt x="476" y="229"/>
                </a:lnTo>
                <a:lnTo>
                  <a:pt x="487" y="249"/>
                </a:lnTo>
                <a:lnTo>
                  <a:pt x="497" y="270"/>
                </a:lnTo>
                <a:lnTo>
                  <a:pt x="500" y="281"/>
                </a:lnTo>
                <a:lnTo>
                  <a:pt x="504" y="291"/>
                </a:lnTo>
                <a:lnTo>
                  <a:pt x="507" y="303"/>
                </a:lnTo>
                <a:lnTo>
                  <a:pt x="509" y="314"/>
                </a:lnTo>
                <a:lnTo>
                  <a:pt x="511" y="325"/>
                </a:lnTo>
                <a:lnTo>
                  <a:pt x="511" y="336"/>
                </a:lnTo>
                <a:lnTo>
                  <a:pt x="510" y="348"/>
                </a:lnTo>
                <a:lnTo>
                  <a:pt x="509" y="359"/>
                </a:lnTo>
                <a:lnTo>
                  <a:pt x="509" y="363"/>
                </a:lnTo>
                <a:lnTo>
                  <a:pt x="507" y="365"/>
                </a:lnTo>
                <a:lnTo>
                  <a:pt x="516" y="358"/>
                </a:lnTo>
                <a:lnTo>
                  <a:pt x="523" y="350"/>
                </a:lnTo>
                <a:lnTo>
                  <a:pt x="527" y="343"/>
                </a:lnTo>
                <a:lnTo>
                  <a:pt x="532" y="335"/>
                </a:lnTo>
                <a:lnTo>
                  <a:pt x="536" y="325"/>
                </a:lnTo>
                <a:lnTo>
                  <a:pt x="538" y="315"/>
                </a:lnTo>
                <a:lnTo>
                  <a:pt x="531" y="213"/>
                </a:lnTo>
                <a:lnTo>
                  <a:pt x="534" y="205"/>
                </a:lnTo>
                <a:lnTo>
                  <a:pt x="539" y="197"/>
                </a:lnTo>
                <a:lnTo>
                  <a:pt x="544" y="192"/>
                </a:lnTo>
                <a:lnTo>
                  <a:pt x="550" y="186"/>
                </a:lnTo>
                <a:lnTo>
                  <a:pt x="556" y="181"/>
                </a:lnTo>
                <a:lnTo>
                  <a:pt x="564" y="178"/>
                </a:lnTo>
                <a:lnTo>
                  <a:pt x="572" y="174"/>
                </a:lnTo>
                <a:lnTo>
                  <a:pt x="580" y="172"/>
                </a:lnTo>
                <a:lnTo>
                  <a:pt x="580" y="165"/>
                </a:lnTo>
                <a:lnTo>
                  <a:pt x="580" y="156"/>
                </a:lnTo>
                <a:lnTo>
                  <a:pt x="590" y="160"/>
                </a:lnTo>
                <a:lnTo>
                  <a:pt x="597" y="165"/>
                </a:lnTo>
                <a:lnTo>
                  <a:pt x="604" y="170"/>
                </a:lnTo>
                <a:lnTo>
                  <a:pt x="608" y="178"/>
                </a:lnTo>
                <a:lnTo>
                  <a:pt x="613" y="185"/>
                </a:lnTo>
                <a:lnTo>
                  <a:pt x="617" y="193"/>
                </a:lnTo>
                <a:lnTo>
                  <a:pt x="619" y="202"/>
                </a:lnTo>
                <a:lnTo>
                  <a:pt x="620" y="210"/>
                </a:lnTo>
                <a:lnTo>
                  <a:pt x="620" y="220"/>
                </a:lnTo>
                <a:lnTo>
                  <a:pt x="619" y="229"/>
                </a:lnTo>
                <a:lnTo>
                  <a:pt x="617" y="237"/>
                </a:lnTo>
                <a:lnTo>
                  <a:pt x="613" y="246"/>
                </a:lnTo>
                <a:lnTo>
                  <a:pt x="608" y="254"/>
                </a:lnTo>
                <a:lnTo>
                  <a:pt x="602" y="261"/>
                </a:lnTo>
                <a:lnTo>
                  <a:pt x="595" y="266"/>
                </a:lnTo>
                <a:lnTo>
                  <a:pt x="587" y="270"/>
                </a:lnTo>
                <a:lnTo>
                  <a:pt x="584" y="263"/>
                </a:lnTo>
                <a:lnTo>
                  <a:pt x="581" y="255"/>
                </a:lnTo>
                <a:lnTo>
                  <a:pt x="573" y="325"/>
                </a:lnTo>
                <a:lnTo>
                  <a:pt x="570" y="325"/>
                </a:lnTo>
                <a:lnTo>
                  <a:pt x="566" y="338"/>
                </a:lnTo>
                <a:lnTo>
                  <a:pt x="561" y="350"/>
                </a:lnTo>
                <a:lnTo>
                  <a:pt x="556" y="361"/>
                </a:lnTo>
                <a:lnTo>
                  <a:pt x="549" y="370"/>
                </a:lnTo>
                <a:lnTo>
                  <a:pt x="540" y="381"/>
                </a:lnTo>
                <a:lnTo>
                  <a:pt x="531" y="390"/>
                </a:lnTo>
                <a:lnTo>
                  <a:pt x="519" y="397"/>
                </a:lnTo>
                <a:lnTo>
                  <a:pt x="509" y="404"/>
                </a:lnTo>
                <a:lnTo>
                  <a:pt x="495" y="410"/>
                </a:lnTo>
                <a:lnTo>
                  <a:pt x="479" y="413"/>
                </a:lnTo>
                <a:lnTo>
                  <a:pt x="472" y="419"/>
                </a:lnTo>
                <a:lnTo>
                  <a:pt x="465" y="424"/>
                </a:lnTo>
                <a:lnTo>
                  <a:pt x="457" y="429"/>
                </a:lnTo>
                <a:lnTo>
                  <a:pt x="449" y="433"/>
                </a:lnTo>
                <a:lnTo>
                  <a:pt x="432" y="440"/>
                </a:lnTo>
                <a:lnTo>
                  <a:pt x="416" y="445"/>
                </a:lnTo>
                <a:lnTo>
                  <a:pt x="399" y="449"/>
                </a:lnTo>
                <a:lnTo>
                  <a:pt x="383" y="451"/>
                </a:lnTo>
                <a:lnTo>
                  <a:pt x="367" y="453"/>
                </a:lnTo>
                <a:lnTo>
                  <a:pt x="354" y="453"/>
                </a:lnTo>
                <a:lnTo>
                  <a:pt x="354" y="545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1" name="Google Shape;1121;p37"/>
          <p:cNvSpPr/>
          <p:nvPr/>
        </p:nvSpPr>
        <p:spPr>
          <a:xfrm>
            <a:off x="5080649" y="4300240"/>
            <a:ext cx="245194" cy="221719"/>
          </a:xfrm>
          <a:custGeom>
            <a:rect b="b" l="l" r="r" t="t"/>
            <a:pathLst>
              <a:path extrusionOk="0" h="514" w="562">
                <a:moveTo>
                  <a:pt x="385" y="65"/>
                </a:moveTo>
                <a:lnTo>
                  <a:pt x="382" y="54"/>
                </a:lnTo>
                <a:lnTo>
                  <a:pt x="378" y="44"/>
                </a:lnTo>
                <a:lnTo>
                  <a:pt x="376" y="38"/>
                </a:lnTo>
                <a:lnTo>
                  <a:pt x="373" y="36"/>
                </a:lnTo>
                <a:lnTo>
                  <a:pt x="371" y="38"/>
                </a:lnTo>
                <a:lnTo>
                  <a:pt x="367" y="44"/>
                </a:lnTo>
                <a:lnTo>
                  <a:pt x="364" y="54"/>
                </a:lnTo>
                <a:lnTo>
                  <a:pt x="360" y="65"/>
                </a:lnTo>
                <a:lnTo>
                  <a:pt x="356" y="85"/>
                </a:lnTo>
                <a:lnTo>
                  <a:pt x="352" y="109"/>
                </a:lnTo>
                <a:lnTo>
                  <a:pt x="350" y="134"/>
                </a:lnTo>
                <a:lnTo>
                  <a:pt x="349" y="161"/>
                </a:lnTo>
                <a:lnTo>
                  <a:pt x="350" y="190"/>
                </a:lnTo>
                <a:lnTo>
                  <a:pt x="352" y="215"/>
                </a:lnTo>
                <a:lnTo>
                  <a:pt x="356" y="239"/>
                </a:lnTo>
                <a:lnTo>
                  <a:pt x="360" y="259"/>
                </a:lnTo>
                <a:lnTo>
                  <a:pt x="364" y="271"/>
                </a:lnTo>
                <a:lnTo>
                  <a:pt x="367" y="280"/>
                </a:lnTo>
                <a:lnTo>
                  <a:pt x="371" y="286"/>
                </a:lnTo>
                <a:lnTo>
                  <a:pt x="373" y="288"/>
                </a:lnTo>
                <a:lnTo>
                  <a:pt x="376" y="286"/>
                </a:lnTo>
                <a:lnTo>
                  <a:pt x="378" y="280"/>
                </a:lnTo>
                <a:lnTo>
                  <a:pt x="382" y="271"/>
                </a:lnTo>
                <a:lnTo>
                  <a:pt x="385" y="259"/>
                </a:lnTo>
                <a:lnTo>
                  <a:pt x="390" y="239"/>
                </a:lnTo>
                <a:lnTo>
                  <a:pt x="394" y="215"/>
                </a:lnTo>
                <a:lnTo>
                  <a:pt x="397" y="190"/>
                </a:lnTo>
                <a:lnTo>
                  <a:pt x="397" y="161"/>
                </a:lnTo>
                <a:lnTo>
                  <a:pt x="397" y="134"/>
                </a:lnTo>
                <a:lnTo>
                  <a:pt x="394" y="109"/>
                </a:lnTo>
                <a:lnTo>
                  <a:pt x="390" y="85"/>
                </a:lnTo>
                <a:lnTo>
                  <a:pt x="385" y="65"/>
                </a:lnTo>
                <a:close/>
                <a:moveTo>
                  <a:pt x="373" y="0"/>
                </a:moveTo>
                <a:lnTo>
                  <a:pt x="380" y="1"/>
                </a:lnTo>
                <a:lnTo>
                  <a:pt x="387" y="4"/>
                </a:lnTo>
                <a:lnTo>
                  <a:pt x="394" y="9"/>
                </a:lnTo>
                <a:lnTo>
                  <a:pt x="400" y="15"/>
                </a:lnTo>
                <a:lnTo>
                  <a:pt x="406" y="23"/>
                </a:lnTo>
                <a:lnTo>
                  <a:pt x="411" y="32"/>
                </a:lnTo>
                <a:lnTo>
                  <a:pt x="416" y="43"/>
                </a:lnTo>
                <a:lnTo>
                  <a:pt x="420" y="55"/>
                </a:lnTo>
                <a:lnTo>
                  <a:pt x="425" y="78"/>
                </a:lnTo>
                <a:lnTo>
                  <a:pt x="430" y="104"/>
                </a:lnTo>
                <a:lnTo>
                  <a:pt x="432" y="132"/>
                </a:lnTo>
                <a:lnTo>
                  <a:pt x="433" y="161"/>
                </a:lnTo>
                <a:lnTo>
                  <a:pt x="432" y="192"/>
                </a:lnTo>
                <a:lnTo>
                  <a:pt x="430" y="220"/>
                </a:lnTo>
                <a:lnTo>
                  <a:pt x="425" y="246"/>
                </a:lnTo>
                <a:lnTo>
                  <a:pt x="420" y="268"/>
                </a:lnTo>
                <a:lnTo>
                  <a:pt x="416" y="281"/>
                </a:lnTo>
                <a:lnTo>
                  <a:pt x="411" y="292"/>
                </a:lnTo>
                <a:lnTo>
                  <a:pt x="406" y="301"/>
                </a:lnTo>
                <a:lnTo>
                  <a:pt x="400" y="309"/>
                </a:lnTo>
                <a:lnTo>
                  <a:pt x="394" y="315"/>
                </a:lnTo>
                <a:lnTo>
                  <a:pt x="387" y="320"/>
                </a:lnTo>
                <a:lnTo>
                  <a:pt x="380" y="322"/>
                </a:lnTo>
                <a:lnTo>
                  <a:pt x="373" y="323"/>
                </a:lnTo>
                <a:lnTo>
                  <a:pt x="367" y="323"/>
                </a:lnTo>
                <a:lnTo>
                  <a:pt x="363" y="322"/>
                </a:lnTo>
                <a:lnTo>
                  <a:pt x="358" y="320"/>
                </a:lnTo>
                <a:lnTo>
                  <a:pt x="353" y="316"/>
                </a:lnTo>
                <a:lnTo>
                  <a:pt x="349" y="313"/>
                </a:lnTo>
                <a:lnTo>
                  <a:pt x="345" y="308"/>
                </a:lnTo>
                <a:lnTo>
                  <a:pt x="342" y="302"/>
                </a:lnTo>
                <a:lnTo>
                  <a:pt x="337" y="296"/>
                </a:lnTo>
                <a:lnTo>
                  <a:pt x="325" y="289"/>
                </a:lnTo>
                <a:lnTo>
                  <a:pt x="313" y="284"/>
                </a:lnTo>
                <a:lnTo>
                  <a:pt x="299" y="278"/>
                </a:lnTo>
                <a:lnTo>
                  <a:pt x="285" y="272"/>
                </a:lnTo>
                <a:lnTo>
                  <a:pt x="271" y="267"/>
                </a:lnTo>
                <a:lnTo>
                  <a:pt x="256" y="262"/>
                </a:lnTo>
                <a:lnTo>
                  <a:pt x="240" y="259"/>
                </a:lnTo>
                <a:lnTo>
                  <a:pt x="224" y="257"/>
                </a:lnTo>
                <a:lnTo>
                  <a:pt x="208" y="254"/>
                </a:lnTo>
                <a:lnTo>
                  <a:pt x="191" y="254"/>
                </a:lnTo>
                <a:lnTo>
                  <a:pt x="175" y="254"/>
                </a:lnTo>
                <a:lnTo>
                  <a:pt x="159" y="255"/>
                </a:lnTo>
                <a:lnTo>
                  <a:pt x="142" y="258"/>
                </a:lnTo>
                <a:lnTo>
                  <a:pt x="127" y="262"/>
                </a:lnTo>
                <a:lnTo>
                  <a:pt x="110" y="267"/>
                </a:lnTo>
                <a:lnTo>
                  <a:pt x="95" y="274"/>
                </a:lnTo>
                <a:lnTo>
                  <a:pt x="89" y="277"/>
                </a:lnTo>
                <a:lnTo>
                  <a:pt x="83" y="281"/>
                </a:lnTo>
                <a:lnTo>
                  <a:pt x="79" y="286"/>
                </a:lnTo>
                <a:lnTo>
                  <a:pt x="73" y="291"/>
                </a:lnTo>
                <a:lnTo>
                  <a:pt x="69" y="296"/>
                </a:lnTo>
                <a:lnTo>
                  <a:pt x="65" y="302"/>
                </a:lnTo>
                <a:lnTo>
                  <a:pt x="61" y="309"/>
                </a:lnTo>
                <a:lnTo>
                  <a:pt x="58" y="316"/>
                </a:lnTo>
                <a:lnTo>
                  <a:pt x="55" y="323"/>
                </a:lnTo>
                <a:lnTo>
                  <a:pt x="54" y="332"/>
                </a:lnTo>
                <a:lnTo>
                  <a:pt x="53" y="340"/>
                </a:lnTo>
                <a:lnTo>
                  <a:pt x="52" y="347"/>
                </a:lnTo>
                <a:lnTo>
                  <a:pt x="53" y="355"/>
                </a:lnTo>
                <a:lnTo>
                  <a:pt x="53" y="365"/>
                </a:lnTo>
                <a:lnTo>
                  <a:pt x="55" y="373"/>
                </a:lnTo>
                <a:lnTo>
                  <a:pt x="58" y="381"/>
                </a:lnTo>
                <a:lnTo>
                  <a:pt x="58" y="350"/>
                </a:lnTo>
                <a:lnTo>
                  <a:pt x="393" y="350"/>
                </a:lnTo>
                <a:lnTo>
                  <a:pt x="393" y="394"/>
                </a:lnTo>
                <a:lnTo>
                  <a:pt x="437" y="394"/>
                </a:lnTo>
                <a:lnTo>
                  <a:pt x="445" y="394"/>
                </a:lnTo>
                <a:lnTo>
                  <a:pt x="447" y="401"/>
                </a:lnTo>
                <a:lnTo>
                  <a:pt x="457" y="429"/>
                </a:lnTo>
                <a:lnTo>
                  <a:pt x="471" y="429"/>
                </a:lnTo>
                <a:lnTo>
                  <a:pt x="471" y="420"/>
                </a:lnTo>
                <a:lnTo>
                  <a:pt x="562" y="420"/>
                </a:lnTo>
                <a:lnTo>
                  <a:pt x="562" y="460"/>
                </a:lnTo>
                <a:lnTo>
                  <a:pt x="471" y="460"/>
                </a:lnTo>
                <a:lnTo>
                  <a:pt x="471" y="450"/>
                </a:lnTo>
                <a:lnTo>
                  <a:pt x="450" y="450"/>
                </a:lnTo>
                <a:lnTo>
                  <a:pt x="441" y="450"/>
                </a:lnTo>
                <a:lnTo>
                  <a:pt x="439" y="443"/>
                </a:lnTo>
                <a:lnTo>
                  <a:pt x="430" y="415"/>
                </a:lnTo>
                <a:lnTo>
                  <a:pt x="393" y="415"/>
                </a:lnTo>
                <a:lnTo>
                  <a:pt x="393" y="464"/>
                </a:lnTo>
                <a:lnTo>
                  <a:pt x="424" y="464"/>
                </a:lnTo>
                <a:lnTo>
                  <a:pt x="424" y="514"/>
                </a:lnTo>
                <a:lnTo>
                  <a:pt x="31" y="514"/>
                </a:lnTo>
                <a:lnTo>
                  <a:pt x="31" y="464"/>
                </a:lnTo>
                <a:lnTo>
                  <a:pt x="58" y="464"/>
                </a:lnTo>
                <a:lnTo>
                  <a:pt x="58" y="407"/>
                </a:lnTo>
                <a:lnTo>
                  <a:pt x="43" y="395"/>
                </a:lnTo>
                <a:lnTo>
                  <a:pt x="32" y="382"/>
                </a:lnTo>
                <a:lnTo>
                  <a:pt x="21" y="368"/>
                </a:lnTo>
                <a:lnTo>
                  <a:pt x="13" y="353"/>
                </a:lnTo>
                <a:lnTo>
                  <a:pt x="7" y="338"/>
                </a:lnTo>
                <a:lnTo>
                  <a:pt x="2" y="321"/>
                </a:lnTo>
                <a:lnTo>
                  <a:pt x="0" y="304"/>
                </a:lnTo>
                <a:lnTo>
                  <a:pt x="0" y="286"/>
                </a:lnTo>
                <a:lnTo>
                  <a:pt x="1" y="268"/>
                </a:lnTo>
                <a:lnTo>
                  <a:pt x="5" y="251"/>
                </a:lnTo>
                <a:lnTo>
                  <a:pt x="11" y="232"/>
                </a:lnTo>
                <a:lnTo>
                  <a:pt x="18" y="214"/>
                </a:lnTo>
                <a:lnTo>
                  <a:pt x="26" y="197"/>
                </a:lnTo>
                <a:lnTo>
                  <a:pt x="36" y="180"/>
                </a:lnTo>
                <a:lnTo>
                  <a:pt x="49" y="164"/>
                </a:lnTo>
                <a:lnTo>
                  <a:pt x="63" y="149"/>
                </a:lnTo>
                <a:lnTo>
                  <a:pt x="79" y="133"/>
                </a:lnTo>
                <a:lnTo>
                  <a:pt x="96" y="120"/>
                </a:lnTo>
                <a:lnTo>
                  <a:pt x="114" y="110"/>
                </a:lnTo>
                <a:lnTo>
                  <a:pt x="132" y="100"/>
                </a:lnTo>
                <a:lnTo>
                  <a:pt x="150" y="92"/>
                </a:lnTo>
                <a:lnTo>
                  <a:pt x="170" y="85"/>
                </a:lnTo>
                <a:lnTo>
                  <a:pt x="189" y="78"/>
                </a:lnTo>
                <a:lnTo>
                  <a:pt x="208" y="73"/>
                </a:lnTo>
                <a:lnTo>
                  <a:pt x="245" y="63"/>
                </a:lnTo>
                <a:lnTo>
                  <a:pt x="281" y="54"/>
                </a:lnTo>
                <a:lnTo>
                  <a:pt x="296" y="49"/>
                </a:lnTo>
                <a:lnTo>
                  <a:pt x="311" y="43"/>
                </a:lnTo>
                <a:lnTo>
                  <a:pt x="324" y="36"/>
                </a:lnTo>
                <a:lnTo>
                  <a:pt x="337" y="29"/>
                </a:lnTo>
                <a:lnTo>
                  <a:pt x="340" y="23"/>
                </a:lnTo>
                <a:lnTo>
                  <a:pt x="344" y="17"/>
                </a:lnTo>
                <a:lnTo>
                  <a:pt x="349" y="11"/>
                </a:lnTo>
                <a:lnTo>
                  <a:pt x="353" y="8"/>
                </a:lnTo>
                <a:lnTo>
                  <a:pt x="358" y="4"/>
                </a:lnTo>
                <a:lnTo>
                  <a:pt x="363" y="2"/>
                </a:lnTo>
                <a:lnTo>
                  <a:pt x="367" y="1"/>
                </a:lnTo>
                <a:lnTo>
                  <a:pt x="373" y="0"/>
                </a:lnTo>
                <a:lnTo>
                  <a:pt x="3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2" name="Google Shape;1122;p37"/>
          <p:cNvSpPr/>
          <p:nvPr/>
        </p:nvSpPr>
        <p:spPr>
          <a:xfrm>
            <a:off x="6799619" y="3534590"/>
            <a:ext cx="133032" cy="292146"/>
          </a:xfrm>
          <a:custGeom>
            <a:rect b="b" l="l" r="r" t="t"/>
            <a:pathLst>
              <a:path extrusionOk="0" h="674" w="303">
                <a:moveTo>
                  <a:pt x="149" y="200"/>
                </a:moveTo>
                <a:lnTo>
                  <a:pt x="153" y="195"/>
                </a:lnTo>
                <a:lnTo>
                  <a:pt x="155" y="189"/>
                </a:lnTo>
                <a:lnTo>
                  <a:pt x="160" y="178"/>
                </a:lnTo>
                <a:lnTo>
                  <a:pt x="163" y="169"/>
                </a:lnTo>
                <a:lnTo>
                  <a:pt x="165" y="157"/>
                </a:lnTo>
                <a:lnTo>
                  <a:pt x="167" y="147"/>
                </a:lnTo>
                <a:lnTo>
                  <a:pt x="168" y="134"/>
                </a:lnTo>
                <a:lnTo>
                  <a:pt x="168" y="121"/>
                </a:lnTo>
                <a:lnTo>
                  <a:pt x="168" y="108"/>
                </a:lnTo>
                <a:lnTo>
                  <a:pt x="167" y="94"/>
                </a:lnTo>
                <a:lnTo>
                  <a:pt x="164" y="82"/>
                </a:lnTo>
                <a:lnTo>
                  <a:pt x="162" y="72"/>
                </a:lnTo>
                <a:lnTo>
                  <a:pt x="160" y="62"/>
                </a:lnTo>
                <a:lnTo>
                  <a:pt x="156" y="54"/>
                </a:lnTo>
                <a:lnTo>
                  <a:pt x="154" y="51"/>
                </a:lnTo>
                <a:lnTo>
                  <a:pt x="151" y="48"/>
                </a:lnTo>
                <a:lnTo>
                  <a:pt x="151" y="48"/>
                </a:lnTo>
                <a:lnTo>
                  <a:pt x="151" y="48"/>
                </a:lnTo>
                <a:lnTo>
                  <a:pt x="149" y="49"/>
                </a:lnTo>
                <a:lnTo>
                  <a:pt x="145" y="51"/>
                </a:lnTo>
                <a:lnTo>
                  <a:pt x="142" y="54"/>
                </a:lnTo>
                <a:lnTo>
                  <a:pt x="138" y="60"/>
                </a:lnTo>
                <a:lnTo>
                  <a:pt x="137" y="68"/>
                </a:lnTo>
                <a:lnTo>
                  <a:pt x="136" y="79"/>
                </a:lnTo>
                <a:lnTo>
                  <a:pt x="135" y="95"/>
                </a:lnTo>
                <a:lnTo>
                  <a:pt x="136" y="115"/>
                </a:lnTo>
                <a:lnTo>
                  <a:pt x="138" y="136"/>
                </a:lnTo>
                <a:lnTo>
                  <a:pt x="142" y="159"/>
                </a:lnTo>
                <a:lnTo>
                  <a:pt x="143" y="169"/>
                </a:lnTo>
                <a:lnTo>
                  <a:pt x="145" y="178"/>
                </a:lnTo>
                <a:lnTo>
                  <a:pt x="147" y="189"/>
                </a:lnTo>
                <a:lnTo>
                  <a:pt x="149" y="200"/>
                </a:lnTo>
                <a:close/>
                <a:moveTo>
                  <a:pt x="214" y="374"/>
                </a:moveTo>
                <a:lnTo>
                  <a:pt x="201" y="370"/>
                </a:lnTo>
                <a:lnTo>
                  <a:pt x="188" y="367"/>
                </a:lnTo>
                <a:lnTo>
                  <a:pt x="194" y="396"/>
                </a:lnTo>
                <a:lnTo>
                  <a:pt x="199" y="423"/>
                </a:lnTo>
                <a:lnTo>
                  <a:pt x="205" y="450"/>
                </a:lnTo>
                <a:lnTo>
                  <a:pt x="209" y="475"/>
                </a:lnTo>
                <a:lnTo>
                  <a:pt x="211" y="488"/>
                </a:lnTo>
                <a:lnTo>
                  <a:pt x="212" y="497"/>
                </a:lnTo>
                <a:lnTo>
                  <a:pt x="214" y="499"/>
                </a:lnTo>
                <a:lnTo>
                  <a:pt x="224" y="493"/>
                </a:lnTo>
                <a:lnTo>
                  <a:pt x="232" y="485"/>
                </a:lnTo>
                <a:lnTo>
                  <a:pt x="241" y="475"/>
                </a:lnTo>
                <a:lnTo>
                  <a:pt x="246" y="465"/>
                </a:lnTo>
                <a:lnTo>
                  <a:pt x="251" y="453"/>
                </a:lnTo>
                <a:lnTo>
                  <a:pt x="253" y="443"/>
                </a:lnTo>
                <a:lnTo>
                  <a:pt x="255" y="432"/>
                </a:lnTo>
                <a:lnTo>
                  <a:pt x="255" y="423"/>
                </a:lnTo>
                <a:lnTo>
                  <a:pt x="252" y="414"/>
                </a:lnTo>
                <a:lnTo>
                  <a:pt x="249" y="406"/>
                </a:lnTo>
                <a:lnTo>
                  <a:pt x="244" y="399"/>
                </a:lnTo>
                <a:lnTo>
                  <a:pt x="239" y="392"/>
                </a:lnTo>
                <a:lnTo>
                  <a:pt x="234" y="387"/>
                </a:lnTo>
                <a:lnTo>
                  <a:pt x="228" y="383"/>
                </a:lnTo>
                <a:lnTo>
                  <a:pt x="221" y="378"/>
                </a:lnTo>
                <a:lnTo>
                  <a:pt x="214" y="374"/>
                </a:lnTo>
                <a:lnTo>
                  <a:pt x="214" y="374"/>
                </a:lnTo>
                <a:close/>
                <a:moveTo>
                  <a:pt x="100" y="572"/>
                </a:moveTo>
                <a:lnTo>
                  <a:pt x="107" y="573"/>
                </a:lnTo>
                <a:lnTo>
                  <a:pt x="114" y="574"/>
                </a:lnTo>
                <a:lnTo>
                  <a:pt x="120" y="578"/>
                </a:lnTo>
                <a:lnTo>
                  <a:pt x="126" y="582"/>
                </a:lnTo>
                <a:lnTo>
                  <a:pt x="129" y="587"/>
                </a:lnTo>
                <a:lnTo>
                  <a:pt x="133" y="594"/>
                </a:lnTo>
                <a:lnTo>
                  <a:pt x="135" y="600"/>
                </a:lnTo>
                <a:lnTo>
                  <a:pt x="135" y="607"/>
                </a:lnTo>
                <a:lnTo>
                  <a:pt x="134" y="616"/>
                </a:lnTo>
                <a:lnTo>
                  <a:pt x="131" y="624"/>
                </a:lnTo>
                <a:lnTo>
                  <a:pt x="136" y="626"/>
                </a:lnTo>
                <a:lnTo>
                  <a:pt x="141" y="626"/>
                </a:lnTo>
                <a:lnTo>
                  <a:pt x="147" y="626"/>
                </a:lnTo>
                <a:lnTo>
                  <a:pt x="153" y="624"/>
                </a:lnTo>
                <a:lnTo>
                  <a:pt x="157" y="622"/>
                </a:lnTo>
                <a:lnTo>
                  <a:pt x="162" y="619"/>
                </a:lnTo>
                <a:lnTo>
                  <a:pt x="164" y="615"/>
                </a:lnTo>
                <a:lnTo>
                  <a:pt x="167" y="609"/>
                </a:lnTo>
                <a:lnTo>
                  <a:pt x="169" y="605"/>
                </a:lnTo>
                <a:lnTo>
                  <a:pt x="170" y="599"/>
                </a:lnTo>
                <a:lnTo>
                  <a:pt x="171" y="589"/>
                </a:lnTo>
                <a:lnTo>
                  <a:pt x="172" y="580"/>
                </a:lnTo>
                <a:lnTo>
                  <a:pt x="172" y="569"/>
                </a:lnTo>
                <a:lnTo>
                  <a:pt x="172" y="559"/>
                </a:lnTo>
                <a:lnTo>
                  <a:pt x="162" y="560"/>
                </a:lnTo>
                <a:lnTo>
                  <a:pt x="151" y="560"/>
                </a:lnTo>
                <a:lnTo>
                  <a:pt x="136" y="558"/>
                </a:lnTo>
                <a:lnTo>
                  <a:pt x="121" y="555"/>
                </a:lnTo>
                <a:lnTo>
                  <a:pt x="107" y="551"/>
                </a:lnTo>
                <a:lnTo>
                  <a:pt x="93" y="546"/>
                </a:lnTo>
                <a:lnTo>
                  <a:pt x="82" y="540"/>
                </a:lnTo>
                <a:lnTo>
                  <a:pt x="73" y="535"/>
                </a:lnTo>
                <a:lnTo>
                  <a:pt x="63" y="528"/>
                </a:lnTo>
                <a:lnTo>
                  <a:pt x="55" y="521"/>
                </a:lnTo>
                <a:lnTo>
                  <a:pt x="47" y="514"/>
                </a:lnTo>
                <a:lnTo>
                  <a:pt x="39" y="506"/>
                </a:lnTo>
                <a:lnTo>
                  <a:pt x="32" y="498"/>
                </a:lnTo>
                <a:lnTo>
                  <a:pt x="25" y="490"/>
                </a:lnTo>
                <a:lnTo>
                  <a:pt x="19" y="480"/>
                </a:lnTo>
                <a:lnTo>
                  <a:pt x="14" y="470"/>
                </a:lnTo>
                <a:lnTo>
                  <a:pt x="9" y="459"/>
                </a:lnTo>
                <a:lnTo>
                  <a:pt x="6" y="448"/>
                </a:lnTo>
                <a:lnTo>
                  <a:pt x="3" y="438"/>
                </a:lnTo>
                <a:lnTo>
                  <a:pt x="1" y="427"/>
                </a:lnTo>
                <a:lnTo>
                  <a:pt x="0" y="416"/>
                </a:lnTo>
                <a:lnTo>
                  <a:pt x="0" y="405"/>
                </a:lnTo>
                <a:lnTo>
                  <a:pt x="1" y="392"/>
                </a:lnTo>
                <a:lnTo>
                  <a:pt x="3" y="380"/>
                </a:lnTo>
                <a:lnTo>
                  <a:pt x="7" y="367"/>
                </a:lnTo>
                <a:lnTo>
                  <a:pt x="13" y="356"/>
                </a:lnTo>
                <a:lnTo>
                  <a:pt x="19" y="342"/>
                </a:lnTo>
                <a:lnTo>
                  <a:pt x="27" y="329"/>
                </a:lnTo>
                <a:lnTo>
                  <a:pt x="36" y="316"/>
                </a:lnTo>
                <a:lnTo>
                  <a:pt x="47" y="304"/>
                </a:lnTo>
                <a:lnTo>
                  <a:pt x="57" y="293"/>
                </a:lnTo>
                <a:lnTo>
                  <a:pt x="68" y="283"/>
                </a:lnTo>
                <a:lnTo>
                  <a:pt x="79" y="272"/>
                </a:lnTo>
                <a:lnTo>
                  <a:pt x="90" y="263"/>
                </a:lnTo>
                <a:lnTo>
                  <a:pt x="101" y="255"/>
                </a:lnTo>
                <a:lnTo>
                  <a:pt x="110" y="245"/>
                </a:lnTo>
                <a:lnTo>
                  <a:pt x="106" y="225"/>
                </a:lnTo>
                <a:lnTo>
                  <a:pt x="102" y="205"/>
                </a:lnTo>
                <a:lnTo>
                  <a:pt x="99" y="186"/>
                </a:lnTo>
                <a:lnTo>
                  <a:pt x="95" y="167"/>
                </a:lnTo>
                <a:lnTo>
                  <a:pt x="91" y="141"/>
                </a:lnTo>
                <a:lnTo>
                  <a:pt x="89" y="116"/>
                </a:lnTo>
                <a:lnTo>
                  <a:pt x="88" y="94"/>
                </a:lnTo>
                <a:lnTo>
                  <a:pt x="88" y="74"/>
                </a:lnTo>
                <a:lnTo>
                  <a:pt x="89" y="63"/>
                </a:lnTo>
                <a:lnTo>
                  <a:pt x="91" y="53"/>
                </a:lnTo>
                <a:lnTo>
                  <a:pt x="95" y="43"/>
                </a:lnTo>
                <a:lnTo>
                  <a:pt x="99" y="34"/>
                </a:lnTo>
                <a:lnTo>
                  <a:pt x="103" y="27"/>
                </a:lnTo>
                <a:lnTo>
                  <a:pt x="108" y="20"/>
                </a:lnTo>
                <a:lnTo>
                  <a:pt x="115" y="14"/>
                </a:lnTo>
                <a:lnTo>
                  <a:pt x="122" y="8"/>
                </a:lnTo>
                <a:lnTo>
                  <a:pt x="128" y="6"/>
                </a:lnTo>
                <a:lnTo>
                  <a:pt x="134" y="4"/>
                </a:lnTo>
                <a:lnTo>
                  <a:pt x="140" y="1"/>
                </a:lnTo>
                <a:lnTo>
                  <a:pt x="145" y="1"/>
                </a:lnTo>
                <a:lnTo>
                  <a:pt x="155" y="0"/>
                </a:lnTo>
                <a:lnTo>
                  <a:pt x="163" y="1"/>
                </a:lnTo>
                <a:lnTo>
                  <a:pt x="170" y="5"/>
                </a:lnTo>
                <a:lnTo>
                  <a:pt x="177" y="8"/>
                </a:lnTo>
                <a:lnTo>
                  <a:pt x="183" y="13"/>
                </a:lnTo>
                <a:lnTo>
                  <a:pt x="189" y="18"/>
                </a:lnTo>
                <a:lnTo>
                  <a:pt x="194" y="25"/>
                </a:lnTo>
                <a:lnTo>
                  <a:pt x="197" y="31"/>
                </a:lnTo>
                <a:lnTo>
                  <a:pt x="203" y="43"/>
                </a:lnTo>
                <a:lnTo>
                  <a:pt x="208" y="58"/>
                </a:lnTo>
                <a:lnTo>
                  <a:pt x="211" y="72"/>
                </a:lnTo>
                <a:lnTo>
                  <a:pt x="214" y="88"/>
                </a:lnTo>
                <a:lnTo>
                  <a:pt x="216" y="106"/>
                </a:lnTo>
                <a:lnTo>
                  <a:pt x="216" y="123"/>
                </a:lnTo>
                <a:lnTo>
                  <a:pt x="216" y="139"/>
                </a:lnTo>
                <a:lnTo>
                  <a:pt x="214" y="154"/>
                </a:lnTo>
                <a:lnTo>
                  <a:pt x="211" y="169"/>
                </a:lnTo>
                <a:lnTo>
                  <a:pt x="208" y="183"/>
                </a:lnTo>
                <a:lnTo>
                  <a:pt x="204" y="196"/>
                </a:lnTo>
                <a:lnTo>
                  <a:pt x="198" y="209"/>
                </a:lnTo>
                <a:lnTo>
                  <a:pt x="191" y="223"/>
                </a:lnTo>
                <a:lnTo>
                  <a:pt x="183" y="236"/>
                </a:lnTo>
                <a:lnTo>
                  <a:pt x="174" y="249"/>
                </a:lnTo>
                <a:lnTo>
                  <a:pt x="163" y="261"/>
                </a:lnTo>
                <a:lnTo>
                  <a:pt x="165" y="272"/>
                </a:lnTo>
                <a:lnTo>
                  <a:pt x="169" y="285"/>
                </a:lnTo>
                <a:lnTo>
                  <a:pt x="171" y="297"/>
                </a:lnTo>
                <a:lnTo>
                  <a:pt x="174" y="310"/>
                </a:lnTo>
                <a:lnTo>
                  <a:pt x="177" y="319"/>
                </a:lnTo>
                <a:lnTo>
                  <a:pt x="181" y="319"/>
                </a:lnTo>
                <a:lnTo>
                  <a:pt x="184" y="319"/>
                </a:lnTo>
                <a:lnTo>
                  <a:pt x="197" y="320"/>
                </a:lnTo>
                <a:lnTo>
                  <a:pt x="209" y="323"/>
                </a:lnTo>
                <a:lnTo>
                  <a:pt x="221" y="326"/>
                </a:lnTo>
                <a:lnTo>
                  <a:pt x="232" y="331"/>
                </a:lnTo>
                <a:lnTo>
                  <a:pt x="244" y="337"/>
                </a:lnTo>
                <a:lnTo>
                  <a:pt x="255" y="343"/>
                </a:lnTo>
                <a:lnTo>
                  <a:pt x="264" y="351"/>
                </a:lnTo>
                <a:lnTo>
                  <a:pt x="273" y="359"/>
                </a:lnTo>
                <a:lnTo>
                  <a:pt x="284" y="371"/>
                </a:lnTo>
                <a:lnTo>
                  <a:pt x="291" y="384"/>
                </a:lnTo>
                <a:lnTo>
                  <a:pt x="295" y="391"/>
                </a:lnTo>
                <a:lnTo>
                  <a:pt x="298" y="398"/>
                </a:lnTo>
                <a:lnTo>
                  <a:pt x="300" y="406"/>
                </a:lnTo>
                <a:lnTo>
                  <a:pt x="302" y="413"/>
                </a:lnTo>
                <a:lnTo>
                  <a:pt x="303" y="421"/>
                </a:lnTo>
                <a:lnTo>
                  <a:pt x="303" y="430"/>
                </a:lnTo>
                <a:lnTo>
                  <a:pt x="303" y="439"/>
                </a:lnTo>
                <a:lnTo>
                  <a:pt x="302" y="447"/>
                </a:lnTo>
                <a:lnTo>
                  <a:pt x="300" y="457"/>
                </a:lnTo>
                <a:lnTo>
                  <a:pt x="297" y="466"/>
                </a:lnTo>
                <a:lnTo>
                  <a:pt x="293" y="475"/>
                </a:lnTo>
                <a:lnTo>
                  <a:pt x="290" y="485"/>
                </a:lnTo>
                <a:lnTo>
                  <a:pt x="285" y="494"/>
                </a:lnTo>
                <a:lnTo>
                  <a:pt x="279" y="502"/>
                </a:lnTo>
                <a:lnTo>
                  <a:pt x="273" y="511"/>
                </a:lnTo>
                <a:lnTo>
                  <a:pt x="266" y="518"/>
                </a:lnTo>
                <a:lnTo>
                  <a:pt x="259" y="525"/>
                </a:lnTo>
                <a:lnTo>
                  <a:pt x="251" y="532"/>
                </a:lnTo>
                <a:lnTo>
                  <a:pt x="243" y="536"/>
                </a:lnTo>
                <a:lnTo>
                  <a:pt x="234" y="542"/>
                </a:lnTo>
                <a:lnTo>
                  <a:pt x="226" y="546"/>
                </a:lnTo>
                <a:lnTo>
                  <a:pt x="219" y="549"/>
                </a:lnTo>
                <a:lnTo>
                  <a:pt x="219" y="563"/>
                </a:lnTo>
                <a:lnTo>
                  <a:pt x="219" y="578"/>
                </a:lnTo>
                <a:lnTo>
                  <a:pt x="219" y="593"/>
                </a:lnTo>
                <a:lnTo>
                  <a:pt x="217" y="607"/>
                </a:lnTo>
                <a:lnTo>
                  <a:pt x="214" y="621"/>
                </a:lnTo>
                <a:lnTo>
                  <a:pt x="209" y="635"/>
                </a:lnTo>
                <a:lnTo>
                  <a:pt x="205" y="641"/>
                </a:lnTo>
                <a:lnTo>
                  <a:pt x="202" y="647"/>
                </a:lnTo>
                <a:lnTo>
                  <a:pt x="198" y="651"/>
                </a:lnTo>
                <a:lnTo>
                  <a:pt x="194" y="656"/>
                </a:lnTo>
                <a:lnTo>
                  <a:pt x="189" y="661"/>
                </a:lnTo>
                <a:lnTo>
                  <a:pt x="183" y="664"/>
                </a:lnTo>
                <a:lnTo>
                  <a:pt x="177" y="668"/>
                </a:lnTo>
                <a:lnTo>
                  <a:pt x="170" y="670"/>
                </a:lnTo>
                <a:lnTo>
                  <a:pt x="163" y="673"/>
                </a:lnTo>
                <a:lnTo>
                  <a:pt x="155" y="674"/>
                </a:lnTo>
                <a:lnTo>
                  <a:pt x="147" y="674"/>
                </a:lnTo>
                <a:lnTo>
                  <a:pt x="137" y="674"/>
                </a:lnTo>
                <a:lnTo>
                  <a:pt x="126" y="671"/>
                </a:lnTo>
                <a:lnTo>
                  <a:pt x="115" y="669"/>
                </a:lnTo>
                <a:lnTo>
                  <a:pt x="103" y="664"/>
                </a:lnTo>
                <a:lnTo>
                  <a:pt x="94" y="657"/>
                </a:lnTo>
                <a:lnTo>
                  <a:pt x="84" y="650"/>
                </a:lnTo>
                <a:lnTo>
                  <a:pt x="77" y="641"/>
                </a:lnTo>
                <a:lnTo>
                  <a:pt x="70" y="632"/>
                </a:lnTo>
                <a:lnTo>
                  <a:pt x="66" y="620"/>
                </a:lnTo>
                <a:lnTo>
                  <a:pt x="67" y="620"/>
                </a:lnTo>
                <a:lnTo>
                  <a:pt x="64" y="614"/>
                </a:lnTo>
                <a:lnTo>
                  <a:pt x="64" y="607"/>
                </a:lnTo>
                <a:lnTo>
                  <a:pt x="64" y="600"/>
                </a:lnTo>
                <a:lnTo>
                  <a:pt x="67" y="594"/>
                </a:lnTo>
                <a:lnTo>
                  <a:pt x="70" y="587"/>
                </a:lnTo>
                <a:lnTo>
                  <a:pt x="75" y="582"/>
                </a:lnTo>
                <a:lnTo>
                  <a:pt x="80" y="578"/>
                </a:lnTo>
                <a:lnTo>
                  <a:pt x="86" y="574"/>
                </a:lnTo>
                <a:lnTo>
                  <a:pt x="93" y="573"/>
                </a:lnTo>
                <a:lnTo>
                  <a:pt x="100" y="572"/>
                </a:lnTo>
                <a:lnTo>
                  <a:pt x="100" y="572"/>
                </a:lnTo>
                <a:close/>
                <a:moveTo>
                  <a:pt x="90" y="376"/>
                </a:moveTo>
                <a:lnTo>
                  <a:pt x="94" y="367"/>
                </a:lnTo>
                <a:lnTo>
                  <a:pt x="97" y="360"/>
                </a:lnTo>
                <a:lnTo>
                  <a:pt x="102" y="355"/>
                </a:lnTo>
                <a:lnTo>
                  <a:pt x="107" y="349"/>
                </a:lnTo>
                <a:lnTo>
                  <a:pt x="113" y="343"/>
                </a:lnTo>
                <a:lnTo>
                  <a:pt x="117" y="338"/>
                </a:lnTo>
                <a:lnTo>
                  <a:pt x="124" y="335"/>
                </a:lnTo>
                <a:lnTo>
                  <a:pt x="130" y="331"/>
                </a:lnTo>
                <a:lnTo>
                  <a:pt x="128" y="320"/>
                </a:lnTo>
                <a:lnTo>
                  <a:pt x="122" y="298"/>
                </a:lnTo>
                <a:lnTo>
                  <a:pt x="120" y="301"/>
                </a:lnTo>
                <a:lnTo>
                  <a:pt x="110" y="309"/>
                </a:lnTo>
                <a:lnTo>
                  <a:pt x="100" y="317"/>
                </a:lnTo>
                <a:lnTo>
                  <a:pt x="91" y="326"/>
                </a:lnTo>
                <a:lnTo>
                  <a:pt x="82" y="336"/>
                </a:lnTo>
                <a:lnTo>
                  <a:pt x="74" y="345"/>
                </a:lnTo>
                <a:lnTo>
                  <a:pt x="67" y="355"/>
                </a:lnTo>
                <a:lnTo>
                  <a:pt x="61" y="364"/>
                </a:lnTo>
                <a:lnTo>
                  <a:pt x="56" y="374"/>
                </a:lnTo>
                <a:lnTo>
                  <a:pt x="53" y="383"/>
                </a:lnTo>
                <a:lnTo>
                  <a:pt x="50" y="391"/>
                </a:lnTo>
                <a:lnTo>
                  <a:pt x="49" y="399"/>
                </a:lnTo>
                <a:lnTo>
                  <a:pt x="48" y="407"/>
                </a:lnTo>
                <a:lnTo>
                  <a:pt x="48" y="414"/>
                </a:lnTo>
                <a:lnTo>
                  <a:pt x="48" y="421"/>
                </a:lnTo>
                <a:lnTo>
                  <a:pt x="49" y="428"/>
                </a:lnTo>
                <a:lnTo>
                  <a:pt x="52" y="436"/>
                </a:lnTo>
                <a:lnTo>
                  <a:pt x="57" y="450"/>
                </a:lnTo>
                <a:lnTo>
                  <a:pt x="64" y="463"/>
                </a:lnTo>
                <a:lnTo>
                  <a:pt x="74" y="474"/>
                </a:lnTo>
                <a:lnTo>
                  <a:pt x="86" y="485"/>
                </a:lnTo>
                <a:lnTo>
                  <a:pt x="99" y="494"/>
                </a:lnTo>
                <a:lnTo>
                  <a:pt x="113" y="502"/>
                </a:lnTo>
                <a:lnTo>
                  <a:pt x="122" y="506"/>
                </a:lnTo>
                <a:lnTo>
                  <a:pt x="133" y="509"/>
                </a:lnTo>
                <a:lnTo>
                  <a:pt x="143" y="511"/>
                </a:lnTo>
                <a:lnTo>
                  <a:pt x="154" y="512"/>
                </a:lnTo>
                <a:lnTo>
                  <a:pt x="161" y="512"/>
                </a:lnTo>
                <a:lnTo>
                  <a:pt x="167" y="512"/>
                </a:lnTo>
                <a:lnTo>
                  <a:pt x="165" y="502"/>
                </a:lnTo>
                <a:lnTo>
                  <a:pt x="164" y="491"/>
                </a:lnTo>
                <a:lnTo>
                  <a:pt x="162" y="482"/>
                </a:lnTo>
                <a:lnTo>
                  <a:pt x="160" y="466"/>
                </a:lnTo>
                <a:lnTo>
                  <a:pt x="156" y="450"/>
                </a:lnTo>
                <a:lnTo>
                  <a:pt x="153" y="432"/>
                </a:lnTo>
                <a:lnTo>
                  <a:pt x="149" y="414"/>
                </a:lnTo>
                <a:lnTo>
                  <a:pt x="144" y="420"/>
                </a:lnTo>
                <a:lnTo>
                  <a:pt x="137" y="425"/>
                </a:lnTo>
                <a:lnTo>
                  <a:pt x="129" y="427"/>
                </a:lnTo>
                <a:lnTo>
                  <a:pt x="121" y="428"/>
                </a:lnTo>
                <a:lnTo>
                  <a:pt x="114" y="427"/>
                </a:lnTo>
                <a:lnTo>
                  <a:pt x="107" y="425"/>
                </a:lnTo>
                <a:lnTo>
                  <a:pt x="101" y="423"/>
                </a:lnTo>
                <a:lnTo>
                  <a:pt x="96" y="418"/>
                </a:lnTo>
                <a:lnTo>
                  <a:pt x="91" y="412"/>
                </a:lnTo>
                <a:lnTo>
                  <a:pt x="88" y="406"/>
                </a:lnTo>
                <a:lnTo>
                  <a:pt x="87" y="400"/>
                </a:lnTo>
                <a:lnTo>
                  <a:pt x="86" y="392"/>
                </a:lnTo>
                <a:lnTo>
                  <a:pt x="87" y="384"/>
                </a:lnTo>
                <a:lnTo>
                  <a:pt x="90" y="376"/>
                </a:lnTo>
                <a:lnTo>
                  <a:pt x="90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3" name="Google Shape;1123;p37"/>
          <p:cNvSpPr/>
          <p:nvPr/>
        </p:nvSpPr>
        <p:spPr>
          <a:xfrm>
            <a:off x="5959698" y="4287197"/>
            <a:ext cx="135640" cy="258238"/>
          </a:xfrm>
          <a:custGeom>
            <a:rect b="b" l="l" r="r" t="t"/>
            <a:pathLst>
              <a:path extrusionOk="0" h="590" w="311">
                <a:moveTo>
                  <a:pt x="100" y="0"/>
                </a:moveTo>
                <a:lnTo>
                  <a:pt x="145" y="0"/>
                </a:lnTo>
                <a:lnTo>
                  <a:pt x="145" y="56"/>
                </a:lnTo>
                <a:lnTo>
                  <a:pt x="172" y="56"/>
                </a:lnTo>
                <a:lnTo>
                  <a:pt x="172" y="0"/>
                </a:lnTo>
                <a:lnTo>
                  <a:pt x="217" y="0"/>
                </a:lnTo>
                <a:lnTo>
                  <a:pt x="217" y="56"/>
                </a:lnTo>
                <a:lnTo>
                  <a:pt x="244" y="56"/>
                </a:lnTo>
                <a:lnTo>
                  <a:pt x="244" y="0"/>
                </a:lnTo>
                <a:lnTo>
                  <a:pt x="251" y="1"/>
                </a:lnTo>
                <a:lnTo>
                  <a:pt x="258" y="3"/>
                </a:lnTo>
                <a:lnTo>
                  <a:pt x="264" y="6"/>
                </a:lnTo>
                <a:lnTo>
                  <a:pt x="271" y="8"/>
                </a:lnTo>
                <a:lnTo>
                  <a:pt x="277" y="11"/>
                </a:lnTo>
                <a:lnTo>
                  <a:pt x="282" y="15"/>
                </a:lnTo>
                <a:lnTo>
                  <a:pt x="288" y="20"/>
                </a:lnTo>
                <a:lnTo>
                  <a:pt x="293" y="24"/>
                </a:lnTo>
                <a:lnTo>
                  <a:pt x="296" y="30"/>
                </a:lnTo>
                <a:lnTo>
                  <a:pt x="300" y="35"/>
                </a:lnTo>
                <a:lnTo>
                  <a:pt x="303" y="41"/>
                </a:lnTo>
                <a:lnTo>
                  <a:pt x="307" y="48"/>
                </a:lnTo>
                <a:lnTo>
                  <a:pt x="308" y="54"/>
                </a:lnTo>
                <a:lnTo>
                  <a:pt x="310" y="61"/>
                </a:lnTo>
                <a:lnTo>
                  <a:pt x="311" y="68"/>
                </a:lnTo>
                <a:lnTo>
                  <a:pt x="311" y="75"/>
                </a:lnTo>
                <a:lnTo>
                  <a:pt x="311" y="95"/>
                </a:lnTo>
                <a:lnTo>
                  <a:pt x="234" y="95"/>
                </a:lnTo>
                <a:lnTo>
                  <a:pt x="234" y="122"/>
                </a:lnTo>
                <a:lnTo>
                  <a:pt x="311" y="122"/>
                </a:lnTo>
                <a:lnTo>
                  <a:pt x="311" y="165"/>
                </a:lnTo>
                <a:lnTo>
                  <a:pt x="234" y="165"/>
                </a:lnTo>
                <a:lnTo>
                  <a:pt x="234" y="192"/>
                </a:lnTo>
                <a:lnTo>
                  <a:pt x="311" y="192"/>
                </a:lnTo>
                <a:lnTo>
                  <a:pt x="311" y="238"/>
                </a:lnTo>
                <a:lnTo>
                  <a:pt x="234" y="238"/>
                </a:lnTo>
                <a:lnTo>
                  <a:pt x="234" y="265"/>
                </a:lnTo>
                <a:lnTo>
                  <a:pt x="311" y="265"/>
                </a:lnTo>
                <a:lnTo>
                  <a:pt x="311" y="310"/>
                </a:lnTo>
                <a:lnTo>
                  <a:pt x="234" y="310"/>
                </a:lnTo>
                <a:lnTo>
                  <a:pt x="234" y="337"/>
                </a:lnTo>
                <a:lnTo>
                  <a:pt x="311" y="337"/>
                </a:lnTo>
                <a:lnTo>
                  <a:pt x="311" y="344"/>
                </a:lnTo>
                <a:lnTo>
                  <a:pt x="311" y="351"/>
                </a:lnTo>
                <a:lnTo>
                  <a:pt x="310" y="358"/>
                </a:lnTo>
                <a:lnTo>
                  <a:pt x="308" y="366"/>
                </a:lnTo>
                <a:lnTo>
                  <a:pt x="305" y="372"/>
                </a:lnTo>
                <a:lnTo>
                  <a:pt x="302" y="379"/>
                </a:lnTo>
                <a:lnTo>
                  <a:pt x="298" y="385"/>
                </a:lnTo>
                <a:lnTo>
                  <a:pt x="294" y="391"/>
                </a:lnTo>
                <a:lnTo>
                  <a:pt x="289" y="396"/>
                </a:lnTo>
                <a:lnTo>
                  <a:pt x="284" y="401"/>
                </a:lnTo>
                <a:lnTo>
                  <a:pt x="278" y="406"/>
                </a:lnTo>
                <a:lnTo>
                  <a:pt x="271" y="409"/>
                </a:lnTo>
                <a:lnTo>
                  <a:pt x="266" y="413"/>
                </a:lnTo>
                <a:lnTo>
                  <a:pt x="258" y="415"/>
                </a:lnTo>
                <a:lnTo>
                  <a:pt x="251" y="416"/>
                </a:lnTo>
                <a:lnTo>
                  <a:pt x="243" y="418"/>
                </a:lnTo>
                <a:lnTo>
                  <a:pt x="236" y="419"/>
                </a:lnTo>
                <a:lnTo>
                  <a:pt x="222" y="419"/>
                </a:lnTo>
                <a:lnTo>
                  <a:pt x="222" y="509"/>
                </a:lnTo>
                <a:lnTo>
                  <a:pt x="188" y="509"/>
                </a:lnTo>
                <a:lnTo>
                  <a:pt x="188" y="590"/>
                </a:lnTo>
                <a:lnTo>
                  <a:pt x="126" y="590"/>
                </a:lnTo>
                <a:lnTo>
                  <a:pt x="126" y="509"/>
                </a:lnTo>
                <a:lnTo>
                  <a:pt x="93" y="509"/>
                </a:lnTo>
                <a:lnTo>
                  <a:pt x="93" y="419"/>
                </a:lnTo>
                <a:lnTo>
                  <a:pt x="75" y="419"/>
                </a:lnTo>
                <a:lnTo>
                  <a:pt x="68" y="418"/>
                </a:lnTo>
                <a:lnTo>
                  <a:pt x="60" y="416"/>
                </a:lnTo>
                <a:lnTo>
                  <a:pt x="53" y="415"/>
                </a:lnTo>
                <a:lnTo>
                  <a:pt x="46" y="413"/>
                </a:lnTo>
                <a:lnTo>
                  <a:pt x="40" y="409"/>
                </a:lnTo>
                <a:lnTo>
                  <a:pt x="33" y="406"/>
                </a:lnTo>
                <a:lnTo>
                  <a:pt x="27" y="401"/>
                </a:lnTo>
                <a:lnTo>
                  <a:pt x="23" y="396"/>
                </a:lnTo>
                <a:lnTo>
                  <a:pt x="18" y="391"/>
                </a:lnTo>
                <a:lnTo>
                  <a:pt x="13" y="385"/>
                </a:lnTo>
                <a:lnTo>
                  <a:pt x="10" y="379"/>
                </a:lnTo>
                <a:lnTo>
                  <a:pt x="6" y="372"/>
                </a:lnTo>
                <a:lnTo>
                  <a:pt x="4" y="366"/>
                </a:lnTo>
                <a:lnTo>
                  <a:pt x="1" y="358"/>
                </a:lnTo>
                <a:lnTo>
                  <a:pt x="0" y="351"/>
                </a:lnTo>
                <a:lnTo>
                  <a:pt x="0" y="344"/>
                </a:lnTo>
                <a:lnTo>
                  <a:pt x="0" y="337"/>
                </a:lnTo>
                <a:lnTo>
                  <a:pt x="77" y="337"/>
                </a:lnTo>
                <a:lnTo>
                  <a:pt x="77" y="310"/>
                </a:lnTo>
                <a:lnTo>
                  <a:pt x="0" y="310"/>
                </a:lnTo>
                <a:lnTo>
                  <a:pt x="0" y="265"/>
                </a:lnTo>
                <a:lnTo>
                  <a:pt x="77" y="265"/>
                </a:lnTo>
                <a:lnTo>
                  <a:pt x="77" y="238"/>
                </a:lnTo>
                <a:lnTo>
                  <a:pt x="0" y="238"/>
                </a:lnTo>
                <a:lnTo>
                  <a:pt x="0" y="192"/>
                </a:lnTo>
                <a:lnTo>
                  <a:pt x="77" y="192"/>
                </a:lnTo>
                <a:lnTo>
                  <a:pt x="77" y="165"/>
                </a:lnTo>
                <a:lnTo>
                  <a:pt x="0" y="165"/>
                </a:lnTo>
                <a:lnTo>
                  <a:pt x="0" y="122"/>
                </a:lnTo>
                <a:lnTo>
                  <a:pt x="77" y="122"/>
                </a:lnTo>
                <a:lnTo>
                  <a:pt x="77" y="95"/>
                </a:lnTo>
                <a:lnTo>
                  <a:pt x="0" y="95"/>
                </a:lnTo>
                <a:lnTo>
                  <a:pt x="0" y="75"/>
                </a:lnTo>
                <a:lnTo>
                  <a:pt x="0" y="68"/>
                </a:lnTo>
                <a:lnTo>
                  <a:pt x="1" y="60"/>
                </a:lnTo>
                <a:lnTo>
                  <a:pt x="4" y="53"/>
                </a:lnTo>
                <a:lnTo>
                  <a:pt x="6" y="47"/>
                </a:lnTo>
                <a:lnTo>
                  <a:pt x="8" y="40"/>
                </a:lnTo>
                <a:lnTo>
                  <a:pt x="12" y="34"/>
                </a:lnTo>
                <a:lnTo>
                  <a:pt x="17" y="28"/>
                </a:lnTo>
                <a:lnTo>
                  <a:pt x="21" y="23"/>
                </a:lnTo>
                <a:lnTo>
                  <a:pt x="26" y="17"/>
                </a:lnTo>
                <a:lnTo>
                  <a:pt x="32" y="14"/>
                </a:lnTo>
                <a:lnTo>
                  <a:pt x="38" y="9"/>
                </a:lnTo>
                <a:lnTo>
                  <a:pt x="45" y="7"/>
                </a:lnTo>
                <a:lnTo>
                  <a:pt x="51" y="3"/>
                </a:lnTo>
                <a:lnTo>
                  <a:pt x="58" y="2"/>
                </a:lnTo>
                <a:lnTo>
                  <a:pt x="65" y="0"/>
                </a:lnTo>
                <a:lnTo>
                  <a:pt x="73" y="0"/>
                </a:lnTo>
                <a:lnTo>
                  <a:pt x="73" y="56"/>
                </a:lnTo>
                <a:lnTo>
                  <a:pt x="100" y="56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4" name="Google Shape;1124;p37"/>
          <p:cNvSpPr/>
          <p:nvPr/>
        </p:nvSpPr>
        <p:spPr>
          <a:xfrm>
            <a:off x="6345749" y="4289805"/>
            <a:ext cx="200851" cy="239977"/>
          </a:xfrm>
          <a:custGeom>
            <a:rect b="b" l="l" r="r" t="t"/>
            <a:pathLst>
              <a:path extrusionOk="0" h="550" w="463">
                <a:moveTo>
                  <a:pt x="82" y="387"/>
                </a:moveTo>
                <a:lnTo>
                  <a:pt x="82" y="200"/>
                </a:lnTo>
                <a:lnTo>
                  <a:pt x="75" y="226"/>
                </a:lnTo>
                <a:lnTo>
                  <a:pt x="69" y="252"/>
                </a:lnTo>
                <a:lnTo>
                  <a:pt x="64" y="277"/>
                </a:lnTo>
                <a:lnTo>
                  <a:pt x="63" y="302"/>
                </a:lnTo>
                <a:lnTo>
                  <a:pt x="63" y="314"/>
                </a:lnTo>
                <a:lnTo>
                  <a:pt x="63" y="326"/>
                </a:lnTo>
                <a:lnTo>
                  <a:pt x="64" y="336"/>
                </a:lnTo>
                <a:lnTo>
                  <a:pt x="67" y="348"/>
                </a:lnTo>
                <a:lnTo>
                  <a:pt x="69" y="358"/>
                </a:lnTo>
                <a:lnTo>
                  <a:pt x="73" y="368"/>
                </a:lnTo>
                <a:lnTo>
                  <a:pt x="76" y="377"/>
                </a:lnTo>
                <a:lnTo>
                  <a:pt x="82" y="387"/>
                </a:lnTo>
                <a:close/>
                <a:moveTo>
                  <a:pt x="298" y="169"/>
                </a:moveTo>
                <a:lnTo>
                  <a:pt x="298" y="439"/>
                </a:lnTo>
                <a:lnTo>
                  <a:pt x="312" y="436"/>
                </a:lnTo>
                <a:lnTo>
                  <a:pt x="325" y="431"/>
                </a:lnTo>
                <a:lnTo>
                  <a:pt x="325" y="169"/>
                </a:lnTo>
                <a:lnTo>
                  <a:pt x="298" y="169"/>
                </a:lnTo>
                <a:close/>
                <a:moveTo>
                  <a:pt x="258" y="169"/>
                </a:moveTo>
                <a:lnTo>
                  <a:pt x="258" y="446"/>
                </a:lnTo>
                <a:lnTo>
                  <a:pt x="271" y="445"/>
                </a:lnTo>
                <a:lnTo>
                  <a:pt x="284" y="443"/>
                </a:lnTo>
                <a:lnTo>
                  <a:pt x="284" y="169"/>
                </a:lnTo>
                <a:lnTo>
                  <a:pt x="258" y="169"/>
                </a:lnTo>
                <a:close/>
                <a:moveTo>
                  <a:pt x="217" y="169"/>
                </a:moveTo>
                <a:lnTo>
                  <a:pt x="217" y="448"/>
                </a:lnTo>
                <a:lnTo>
                  <a:pt x="231" y="448"/>
                </a:lnTo>
                <a:lnTo>
                  <a:pt x="244" y="448"/>
                </a:lnTo>
                <a:lnTo>
                  <a:pt x="244" y="169"/>
                </a:lnTo>
                <a:lnTo>
                  <a:pt x="217" y="169"/>
                </a:lnTo>
                <a:close/>
                <a:moveTo>
                  <a:pt x="177" y="169"/>
                </a:moveTo>
                <a:lnTo>
                  <a:pt x="177" y="443"/>
                </a:lnTo>
                <a:lnTo>
                  <a:pt x="190" y="445"/>
                </a:lnTo>
                <a:lnTo>
                  <a:pt x="203" y="446"/>
                </a:lnTo>
                <a:lnTo>
                  <a:pt x="203" y="169"/>
                </a:lnTo>
                <a:lnTo>
                  <a:pt x="177" y="169"/>
                </a:lnTo>
                <a:close/>
                <a:moveTo>
                  <a:pt x="122" y="424"/>
                </a:moveTo>
                <a:lnTo>
                  <a:pt x="122" y="169"/>
                </a:lnTo>
                <a:lnTo>
                  <a:pt x="96" y="169"/>
                </a:lnTo>
                <a:lnTo>
                  <a:pt x="96" y="405"/>
                </a:lnTo>
                <a:lnTo>
                  <a:pt x="98" y="408"/>
                </a:lnTo>
                <a:lnTo>
                  <a:pt x="102" y="410"/>
                </a:lnTo>
                <a:lnTo>
                  <a:pt x="111" y="417"/>
                </a:lnTo>
                <a:lnTo>
                  <a:pt x="122" y="424"/>
                </a:lnTo>
                <a:lnTo>
                  <a:pt x="122" y="424"/>
                </a:lnTo>
                <a:close/>
                <a:moveTo>
                  <a:pt x="136" y="169"/>
                </a:moveTo>
                <a:lnTo>
                  <a:pt x="136" y="431"/>
                </a:lnTo>
                <a:lnTo>
                  <a:pt x="149" y="436"/>
                </a:lnTo>
                <a:lnTo>
                  <a:pt x="163" y="439"/>
                </a:lnTo>
                <a:lnTo>
                  <a:pt x="163" y="169"/>
                </a:lnTo>
                <a:lnTo>
                  <a:pt x="136" y="169"/>
                </a:lnTo>
                <a:close/>
                <a:moveTo>
                  <a:pt x="365" y="407"/>
                </a:moveTo>
                <a:lnTo>
                  <a:pt x="365" y="169"/>
                </a:lnTo>
                <a:lnTo>
                  <a:pt x="339" y="169"/>
                </a:lnTo>
                <a:lnTo>
                  <a:pt x="339" y="425"/>
                </a:lnTo>
                <a:lnTo>
                  <a:pt x="353" y="417"/>
                </a:lnTo>
                <a:lnTo>
                  <a:pt x="365" y="407"/>
                </a:lnTo>
                <a:lnTo>
                  <a:pt x="365" y="407"/>
                </a:lnTo>
                <a:close/>
                <a:moveTo>
                  <a:pt x="379" y="192"/>
                </a:moveTo>
                <a:lnTo>
                  <a:pt x="379" y="391"/>
                </a:lnTo>
                <a:lnTo>
                  <a:pt x="385" y="381"/>
                </a:lnTo>
                <a:lnTo>
                  <a:pt x="391" y="371"/>
                </a:lnTo>
                <a:lnTo>
                  <a:pt x="394" y="361"/>
                </a:lnTo>
                <a:lnTo>
                  <a:pt x="397" y="349"/>
                </a:lnTo>
                <a:lnTo>
                  <a:pt x="399" y="337"/>
                </a:lnTo>
                <a:lnTo>
                  <a:pt x="400" y="326"/>
                </a:lnTo>
                <a:lnTo>
                  <a:pt x="401" y="313"/>
                </a:lnTo>
                <a:lnTo>
                  <a:pt x="401" y="301"/>
                </a:lnTo>
                <a:lnTo>
                  <a:pt x="399" y="274"/>
                </a:lnTo>
                <a:lnTo>
                  <a:pt x="394" y="247"/>
                </a:lnTo>
                <a:lnTo>
                  <a:pt x="387" y="220"/>
                </a:lnTo>
                <a:lnTo>
                  <a:pt x="379" y="192"/>
                </a:lnTo>
                <a:lnTo>
                  <a:pt x="379" y="192"/>
                </a:lnTo>
                <a:close/>
                <a:moveTo>
                  <a:pt x="122" y="91"/>
                </a:moveTo>
                <a:lnTo>
                  <a:pt x="116" y="104"/>
                </a:lnTo>
                <a:lnTo>
                  <a:pt x="111" y="118"/>
                </a:lnTo>
                <a:lnTo>
                  <a:pt x="105" y="132"/>
                </a:lnTo>
                <a:lnTo>
                  <a:pt x="100" y="146"/>
                </a:lnTo>
                <a:lnTo>
                  <a:pt x="364" y="146"/>
                </a:lnTo>
                <a:lnTo>
                  <a:pt x="358" y="132"/>
                </a:lnTo>
                <a:lnTo>
                  <a:pt x="353" y="118"/>
                </a:lnTo>
                <a:lnTo>
                  <a:pt x="347" y="105"/>
                </a:lnTo>
                <a:lnTo>
                  <a:pt x="343" y="92"/>
                </a:lnTo>
                <a:lnTo>
                  <a:pt x="339" y="85"/>
                </a:lnTo>
                <a:lnTo>
                  <a:pt x="338" y="78"/>
                </a:lnTo>
                <a:lnTo>
                  <a:pt x="335" y="71"/>
                </a:lnTo>
                <a:lnTo>
                  <a:pt x="335" y="64"/>
                </a:lnTo>
                <a:lnTo>
                  <a:pt x="335" y="57"/>
                </a:lnTo>
                <a:lnTo>
                  <a:pt x="337" y="51"/>
                </a:lnTo>
                <a:lnTo>
                  <a:pt x="338" y="45"/>
                </a:lnTo>
                <a:lnTo>
                  <a:pt x="340" y="39"/>
                </a:lnTo>
                <a:lnTo>
                  <a:pt x="346" y="29"/>
                </a:lnTo>
                <a:lnTo>
                  <a:pt x="354" y="19"/>
                </a:lnTo>
                <a:lnTo>
                  <a:pt x="364" y="11"/>
                </a:lnTo>
                <a:lnTo>
                  <a:pt x="374" y="5"/>
                </a:lnTo>
                <a:lnTo>
                  <a:pt x="380" y="4"/>
                </a:lnTo>
                <a:lnTo>
                  <a:pt x="386" y="2"/>
                </a:lnTo>
                <a:lnTo>
                  <a:pt x="392" y="0"/>
                </a:lnTo>
                <a:lnTo>
                  <a:pt x="399" y="0"/>
                </a:lnTo>
                <a:lnTo>
                  <a:pt x="405" y="0"/>
                </a:lnTo>
                <a:lnTo>
                  <a:pt x="411" y="2"/>
                </a:lnTo>
                <a:lnTo>
                  <a:pt x="418" y="4"/>
                </a:lnTo>
                <a:lnTo>
                  <a:pt x="424" y="5"/>
                </a:lnTo>
                <a:lnTo>
                  <a:pt x="434" y="11"/>
                </a:lnTo>
                <a:lnTo>
                  <a:pt x="443" y="19"/>
                </a:lnTo>
                <a:lnTo>
                  <a:pt x="451" y="29"/>
                </a:lnTo>
                <a:lnTo>
                  <a:pt x="456" y="39"/>
                </a:lnTo>
                <a:lnTo>
                  <a:pt x="459" y="45"/>
                </a:lnTo>
                <a:lnTo>
                  <a:pt x="460" y="51"/>
                </a:lnTo>
                <a:lnTo>
                  <a:pt x="461" y="57"/>
                </a:lnTo>
                <a:lnTo>
                  <a:pt x="461" y="64"/>
                </a:lnTo>
                <a:lnTo>
                  <a:pt x="461" y="70"/>
                </a:lnTo>
                <a:lnTo>
                  <a:pt x="460" y="76"/>
                </a:lnTo>
                <a:lnTo>
                  <a:pt x="459" y="81"/>
                </a:lnTo>
                <a:lnTo>
                  <a:pt x="456" y="87"/>
                </a:lnTo>
                <a:lnTo>
                  <a:pt x="451" y="98"/>
                </a:lnTo>
                <a:lnTo>
                  <a:pt x="443" y="107"/>
                </a:lnTo>
                <a:lnTo>
                  <a:pt x="434" y="114"/>
                </a:lnTo>
                <a:lnTo>
                  <a:pt x="425" y="121"/>
                </a:lnTo>
                <a:lnTo>
                  <a:pt x="419" y="122"/>
                </a:lnTo>
                <a:lnTo>
                  <a:pt x="413" y="125"/>
                </a:lnTo>
                <a:lnTo>
                  <a:pt x="407" y="126"/>
                </a:lnTo>
                <a:lnTo>
                  <a:pt x="401" y="126"/>
                </a:lnTo>
                <a:lnTo>
                  <a:pt x="413" y="156"/>
                </a:lnTo>
                <a:lnTo>
                  <a:pt x="426" y="187"/>
                </a:lnTo>
                <a:lnTo>
                  <a:pt x="436" y="219"/>
                </a:lnTo>
                <a:lnTo>
                  <a:pt x="447" y="249"/>
                </a:lnTo>
                <a:lnTo>
                  <a:pt x="455" y="279"/>
                </a:lnTo>
                <a:lnTo>
                  <a:pt x="460" y="308"/>
                </a:lnTo>
                <a:lnTo>
                  <a:pt x="462" y="322"/>
                </a:lnTo>
                <a:lnTo>
                  <a:pt x="463" y="336"/>
                </a:lnTo>
                <a:lnTo>
                  <a:pt x="463" y="350"/>
                </a:lnTo>
                <a:lnTo>
                  <a:pt x="463" y="364"/>
                </a:lnTo>
                <a:lnTo>
                  <a:pt x="460" y="387"/>
                </a:lnTo>
                <a:lnTo>
                  <a:pt x="454" y="408"/>
                </a:lnTo>
                <a:lnTo>
                  <a:pt x="447" y="426"/>
                </a:lnTo>
                <a:lnTo>
                  <a:pt x="438" y="445"/>
                </a:lnTo>
                <a:lnTo>
                  <a:pt x="427" y="462"/>
                </a:lnTo>
                <a:lnTo>
                  <a:pt x="414" y="477"/>
                </a:lnTo>
                <a:lnTo>
                  <a:pt x="400" y="491"/>
                </a:lnTo>
                <a:lnTo>
                  <a:pt x="385" y="503"/>
                </a:lnTo>
                <a:lnTo>
                  <a:pt x="368" y="515"/>
                </a:lnTo>
                <a:lnTo>
                  <a:pt x="351" y="524"/>
                </a:lnTo>
                <a:lnTo>
                  <a:pt x="332" y="532"/>
                </a:lnTo>
                <a:lnTo>
                  <a:pt x="313" y="538"/>
                </a:lnTo>
                <a:lnTo>
                  <a:pt x="293" y="543"/>
                </a:lnTo>
                <a:lnTo>
                  <a:pt x="273" y="547"/>
                </a:lnTo>
                <a:lnTo>
                  <a:pt x="252" y="549"/>
                </a:lnTo>
                <a:lnTo>
                  <a:pt x="232" y="550"/>
                </a:lnTo>
                <a:lnTo>
                  <a:pt x="211" y="549"/>
                </a:lnTo>
                <a:lnTo>
                  <a:pt x="191" y="547"/>
                </a:lnTo>
                <a:lnTo>
                  <a:pt x="170" y="543"/>
                </a:lnTo>
                <a:lnTo>
                  <a:pt x="151" y="538"/>
                </a:lnTo>
                <a:lnTo>
                  <a:pt x="131" y="532"/>
                </a:lnTo>
                <a:lnTo>
                  <a:pt x="114" y="524"/>
                </a:lnTo>
                <a:lnTo>
                  <a:pt x="96" y="515"/>
                </a:lnTo>
                <a:lnTo>
                  <a:pt x="78" y="503"/>
                </a:lnTo>
                <a:lnTo>
                  <a:pt x="63" y="491"/>
                </a:lnTo>
                <a:lnTo>
                  <a:pt x="49" y="477"/>
                </a:lnTo>
                <a:lnTo>
                  <a:pt x="37" y="462"/>
                </a:lnTo>
                <a:lnTo>
                  <a:pt x="26" y="445"/>
                </a:lnTo>
                <a:lnTo>
                  <a:pt x="16" y="426"/>
                </a:lnTo>
                <a:lnTo>
                  <a:pt x="9" y="408"/>
                </a:lnTo>
                <a:lnTo>
                  <a:pt x="4" y="387"/>
                </a:lnTo>
                <a:lnTo>
                  <a:pt x="1" y="364"/>
                </a:lnTo>
                <a:lnTo>
                  <a:pt x="0" y="350"/>
                </a:lnTo>
                <a:lnTo>
                  <a:pt x="0" y="336"/>
                </a:lnTo>
                <a:lnTo>
                  <a:pt x="1" y="323"/>
                </a:lnTo>
                <a:lnTo>
                  <a:pt x="3" y="308"/>
                </a:lnTo>
                <a:lnTo>
                  <a:pt x="9" y="280"/>
                </a:lnTo>
                <a:lnTo>
                  <a:pt x="16" y="249"/>
                </a:lnTo>
                <a:lnTo>
                  <a:pt x="27" y="220"/>
                </a:lnTo>
                <a:lnTo>
                  <a:pt x="37" y="189"/>
                </a:lnTo>
                <a:lnTo>
                  <a:pt x="49" y="159"/>
                </a:lnTo>
                <a:lnTo>
                  <a:pt x="62" y="128"/>
                </a:lnTo>
                <a:lnTo>
                  <a:pt x="56" y="127"/>
                </a:lnTo>
                <a:lnTo>
                  <a:pt x="50" y="127"/>
                </a:lnTo>
                <a:lnTo>
                  <a:pt x="44" y="125"/>
                </a:lnTo>
                <a:lnTo>
                  <a:pt x="39" y="122"/>
                </a:lnTo>
                <a:lnTo>
                  <a:pt x="28" y="117"/>
                </a:lnTo>
                <a:lnTo>
                  <a:pt x="19" y="110"/>
                </a:lnTo>
                <a:lnTo>
                  <a:pt x="12" y="100"/>
                </a:lnTo>
                <a:lnTo>
                  <a:pt x="6" y="90"/>
                </a:lnTo>
                <a:lnTo>
                  <a:pt x="4" y="84"/>
                </a:lnTo>
                <a:lnTo>
                  <a:pt x="2" y="78"/>
                </a:lnTo>
                <a:lnTo>
                  <a:pt x="2" y="72"/>
                </a:lnTo>
                <a:lnTo>
                  <a:pt x="1" y="65"/>
                </a:lnTo>
                <a:lnTo>
                  <a:pt x="2" y="59"/>
                </a:lnTo>
                <a:lnTo>
                  <a:pt x="2" y="53"/>
                </a:lnTo>
                <a:lnTo>
                  <a:pt x="4" y="46"/>
                </a:lnTo>
                <a:lnTo>
                  <a:pt x="7" y="41"/>
                </a:lnTo>
                <a:lnTo>
                  <a:pt x="12" y="30"/>
                </a:lnTo>
                <a:lnTo>
                  <a:pt x="20" y="22"/>
                </a:lnTo>
                <a:lnTo>
                  <a:pt x="29" y="13"/>
                </a:lnTo>
                <a:lnTo>
                  <a:pt x="40" y="7"/>
                </a:lnTo>
                <a:lnTo>
                  <a:pt x="46" y="5"/>
                </a:lnTo>
                <a:lnTo>
                  <a:pt x="51" y="4"/>
                </a:lnTo>
                <a:lnTo>
                  <a:pt x="57" y="3"/>
                </a:lnTo>
                <a:lnTo>
                  <a:pt x="64" y="3"/>
                </a:lnTo>
                <a:lnTo>
                  <a:pt x="70" y="3"/>
                </a:lnTo>
                <a:lnTo>
                  <a:pt x="77" y="4"/>
                </a:lnTo>
                <a:lnTo>
                  <a:pt x="83" y="5"/>
                </a:lnTo>
                <a:lnTo>
                  <a:pt x="89" y="7"/>
                </a:lnTo>
                <a:lnTo>
                  <a:pt x="100" y="13"/>
                </a:lnTo>
                <a:lnTo>
                  <a:pt x="109" y="22"/>
                </a:lnTo>
                <a:lnTo>
                  <a:pt x="116" y="30"/>
                </a:lnTo>
                <a:lnTo>
                  <a:pt x="122" y="41"/>
                </a:lnTo>
                <a:lnTo>
                  <a:pt x="124" y="46"/>
                </a:lnTo>
                <a:lnTo>
                  <a:pt x="125" y="53"/>
                </a:lnTo>
                <a:lnTo>
                  <a:pt x="127" y="59"/>
                </a:lnTo>
                <a:lnTo>
                  <a:pt x="127" y="65"/>
                </a:lnTo>
                <a:lnTo>
                  <a:pt x="127" y="72"/>
                </a:lnTo>
                <a:lnTo>
                  <a:pt x="125" y="78"/>
                </a:lnTo>
                <a:lnTo>
                  <a:pt x="124" y="85"/>
                </a:lnTo>
                <a:lnTo>
                  <a:pt x="122" y="91"/>
                </a:lnTo>
                <a:lnTo>
                  <a:pt x="122" y="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5" name="Google Shape;1125;p37"/>
          <p:cNvSpPr/>
          <p:nvPr/>
        </p:nvSpPr>
        <p:spPr>
          <a:xfrm>
            <a:off x="8017766" y="4284589"/>
            <a:ext cx="198242" cy="258238"/>
          </a:xfrm>
          <a:custGeom>
            <a:rect b="b" l="l" r="r" t="t"/>
            <a:pathLst>
              <a:path extrusionOk="0" h="592" w="454">
                <a:moveTo>
                  <a:pt x="235" y="49"/>
                </a:moveTo>
                <a:lnTo>
                  <a:pt x="230" y="49"/>
                </a:lnTo>
                <a:lnTo>
                  <a:pt x="224" y="49"/>
                </a:lnTo>
                <a:lnTo>
                  <a:pt x="219" y="52"/>
                </a:lnTo>
                <a:lnTo>
                  <a:pt x="214" y="56"/>
                </a:lnTo>
                <a:lnTo>
                  <a:pt x="9" y="0"/>
                </a:lnTo>
                <a:lnTo>
                  <a:pt x="3" y="10"/>
                </a:lnTo>
                <a:lnTo>
                  <a:pt x="1" y="18"/>
                </a:lnTo>
                <a:lnTo>
                  <a:pt x="0" y="26"/>
                </a:lnTo>
                <a:lnTo>
                  <a:pt x="1" y="35"/>
                </a:lnTo>
                <a:lnTo>
                  <a:pt x="208" y="74"/>
                </a:lnTo>
                <a:lnTo>
                  <a:pt x="211" y="80"/>
                </a:lnTo>
                <a:lnTo>
                  <a:pt x="214" y="86"/>
                </a:lnTo>
                <a:lnTo>
                  <a:pt x="219" y="90"/>
                </a:lnTo>
                <a:lnTo>
                  <a:pt x="225" y="92"/>
                </a:lnTo>
                <a:lnTo>
                  <a:pt x="230" y="92"/>
                </a:lnTo>
                <a:lnTo>
                  <a:pt x="234" y="92"/>
                </a:lnTo>
                <a:lnTo>
                  <a:pt x="239" y="91"/>
                </a:lnTo>
                <a:lnTo>
                  <a:pt x="242" y="90"/>
                </a:lnTo>
                <a:lnTo>
                  <a:pt x="246" y="86"/>
                </a:lnTo>
                <a:lnTo>
                  <a:pt x="248" y="84"/>
                </a:lnTo>
                <a:lnTo>
                  <a:pt x="251" y="79"/>
                </a:lnTo>
                <a:lnTo>
                  <a:pt x="252" y="76"/>
                </a:lnTo>
                <a:lnTo>
                  <a:pt x="253" y="71"/>
                </a:lnTo>
                <a:lnTo>
                  <a:pt x="252" y="66"/>
                </a:lnTo>
                <a:lnTo>
                  <a:pt x="251" y="63"/>
                </a:lnTo>
                <a:lnTo>
                  <a:pt x="250" y="58"/>
                </a:lnTo>
                <a:lnTo>
                  <a:pt x="246" y="56"/>
                </a:lnTo>
                <a:lnTo>
                  <a:pt x="244" y="52"/>
                </a:lnTo>
                <a:lnTo>
                  <a:pt x="240" y="50"/>
                </a:lnTo>
                <a:lnTo>
                  <a:pt x="235" y="49"/>
                </a:lnTo>
                <a:close/>
                <a:moveTo>
                  <a:pt x="234" y="262"/>
                </a:moveTo>
                <a:lnTo>
                  <a:pt x="233" y="269"/>
                </a:lnTo>
                <a:lnTo>
                  <a:pt x="231" y="275"/>
                </a:lnTo>
                <a:lnTo>
                  <a:pt x="226" y="280"/>
                </a:lnTo>
                <a:lnTo>
                  <a:pt x="220" y="283"/>
                </a:lnTo>
                <a:lnTo>
                  <a:pt x="282" y="499"/>
                </a:lnTo>
                <a:lnTo>
                  <a:pt x="345" y="266"/>
                </a:lnTo>
                <a:lnTo>
                  <a:pt x="342" y="263"/>
                </a:lnTo>
                <a:lnTo>
                  <a:pt x="340" y="261"/>
                </a:lnTo>
                <a:lnTo>
                  <a:pt x="338" y="258"/>
                </a:lnTo>
                <a:lnTo>
                  <a:pt x="338" y="254"/>
                </a:lnTo>
                <a:lnTo>
                  <a:pt x="314" y="258"/>
                </a:lnTo>
                <a:lnTo>
                  <a:pt x="289" y="260"/>
                </a:lnTo>
                <a:lnTo>
                  <a:pt x="262" y="261"/>
                </a:lnTo>
                <a:lnTo>
                  <a:pt x="234" y="262"/>
                </a:lnTo>
                <a:lnTo>
                  <a:pt x="234" y="262"/>
                </a:lnTo>
                <a:close/>
                <a:moveTo>
                  <a:pt x="85" y="254"/>
                </a:moveTo>
                <a:lnTo>
                  <a:pt x="85" y="256"/>
                </a:lnTo>
                <a:lnTo>
                  <a:pt x="84" y="260"/>
                </a:lnTo>
                <a:lnTo>
                  <a:pt x="83" y="262"/>
                </a:lnTo>
                <a:lnTo>
                  <a:pt x="80" y="265"/>
                </a:lnTo>
                <a:lnTo>
                  <a:pt x="132" y="496"/>
                </a:lnTo>
                <a:lnTo>
                  <a:pt x="199" y="283"/>
                </a:lnTo>
                <a:lnTo>
                  <a:pt x="194" y="280"/>
                </a:lnTo>
                <a:lnTo>
                  <a:pt x="190" y="275"/>
                </a:lnTo>
                <a:lnTo>
                  <a:pt x="187" y="269"/>
                </a:lnTo>
                <a:lnTo>
                  <a:pt x="186" y="262"/>
                </a:lnTo>
                <a:lnTo>
                  <a:pt x="158" y="261"/>
                </a:lnTo>
                <a:lnTo>
                  <a:pt x="132" y="259"/>
                </a:lnTo>
                <a:lnTo>
                  <a:pt x="107" y="256"/>
                </a:lnTo>
                <a:lnTo>
                  <a:pt x="85" y="254"/>
                </a:lnTo>
                <a:lnTo>
                  <a:pt x="85" y="254"/>
                </a:lnTo>
                <a:close/>
                <a:moveTo>
                  <a:pt x="407" y="235"/>
                </a:moveTo>
                <a:lnTo>
                  <a:pt x="409" y="254"/>
                </a:lnTo>
                <a:lnTo>
                  <a:pt x="411" y="273"/>
                </a:lnTo>
                <a:lnTo>
                  <a:pt x="413" y="293"/>
                </a:lnTo>
                <a:lnTo>
                  <a:pt x="413" y="313"/>
                </a:lnTo>
                <a:lnTo>
                  <a:pt x="413" y="334"/>
                </a:lnTo>
                <a:lnTo>
                  <a:pt x="411" y="355"/>
                </a:lnTo>
                <a:lnTo>
                  <a:pt x="409" y="375"/>
                </a:lnTo>
                <a:lnTo>
                  <a:pt x="407" y="396"/>
                </a:lnTo>
                <a:lnTo>
                  <a:pt x="403" y="417"/>
                </a:lnTo>
                <a:lnTo>
                  <a:pt x="399" y="437"/>
                </a:lnTo>
                <a:lnTo>
                  <a:pt x="394" y="458"/>
                </a:lnTo>
                <a:lnTo>
                  <a:pt x="389" y="477"/>
                </a:lnTo>
                <a:lnTo>
                  <a:pt x="383" y="497"/>
                </a:lnTo>
                <a:lnTo>
                  <a:pt x="376" y="515"/>
                </a:lnTo>
                <a:lnTo>
                  <a:pt x="369" y="532"/>
                </a:lnTo>
                <a:lnTo>
                  <a:pt x="362" y="550"/>
                </a:lnTo>
                <a:lnTo>
                  <a:pt x="356" y="554"/>
                </a:lnTo>
                <a:lnTo>
                  <a:pt x="350" y="560"/>
                </a:lnTo>
                <a:lnTo>
                  <a:pt x="345" y="565"/>
                </a:lnTo>
                <a:lnTo>
                  <a:pt x="336" y="569"/>
                </a:lnTo>
                <a:lnTo>
                  <a:pt x="320" y="577"/>
                </a:lnTo>
                <a:lnTo>
                  <a:pt x="301" y="583"/>
                </a:lnTo>
                <a:lnTo>
                  <a:pt x="280" y="587"/>
                </a:lnTo>
                <a:lnTo>
                  <a:pt x="258" y="591"/>
                </a:lnTo>
                <a:lnTo>
                  <a:pt x="235" y="592"/>
                </a:lnTo>
                <a:lnTo>
                  <a:pt x="212" y="592"/>
                </a:lnTo>
                <a:lnTo>
                  <a:pt x="188" y="592"/>
                </a:lnTo>
                <a:lnTo>
                  <a:pt x="165" y="590"/>
                </a:lnTo>
                <a:lnTo>
                  <a:pt x="143" y="586"/>
                </a:lnTo>
                <a:lnTo>
                  <a:pt x="123" y="581"/>
                </a:lnTo>
                <a:lnTo>
                  <a:pt x="103" y="574"/>
                </a:lnTo>
                <a:lnTo>
                  <a:pt x="86" y="567"/>
                </a:lnTo>
                <a:lnTo>
                  <a:pt x="79" y="564"/>
                </a:lnTo>
                <a:lnTo>
                  <a:pt x="72" y="559"/>
                </a:lnTo>
                <a:lnTo>
                  <a:pt x="66" y="554"/>
                </a:lnTo>
                <a:lnTo>
                  <a:pt x="61" y="550"/>
                </a:lnTo>
                <a:lnTo>
                  <a:pt x="49" y="522"/>
                </a:lnTo>
                <a:lnTo>
                  <a:pt x="38" y="489"/>
                </a:lnTo>
                <a:lnTo>
                  <a:pt x="32" y="471"/>
                </a:lnTo>
                <a:lnTo>
                  <a:pt x="28" y="454"/>
                </a:lnTo>
                <a:lnTo>
                  <a:pt x="23" y="434"/>
                </a:lnTo>
                <a:lnTo>
                  <a:pt x="19" y="414"/>
                </a:lnTo>
                <a:lnTo>
                  <a:pt x="16" y="394"/>
                </a:lnTo>
                <a:lnTo>
                  <a:pt x="14" y="373"/>
                </a:lnTo>
                <a:lnTo>
                  <a:pt x="11" y="350"/>
                </a:lnTo>
                <a:lnTo>
                  <a:pt x="11" y="328"/>
                </a:lnTo>
                <a:lnTo>
                  <a:pt x="10" y="304"/>
                </a:lnTo>
                <a:lnTo>
                  <a:pt x="11" y="281"/>
                </a:lnTo>
                <a:lnTo>
                  <a:pt x="14" y="258"/>
                </a:lnTo>
                <a:lnTo>
                  <a:pt x="17" y="234"/>
                </a:lnTo>
                <a:lnTo>
                  <a:pt x="24" y="238"/>
                </a:lnTo>
                <a:lnTo>
                  <a:pt x="34" y="241"/>
                </a:lnTo>
                <a:lnTo>
                  <a:pt x="44" y="245"/>
                </a:lnTo>
                <a:lnTo>
                  <a:pt x="56" y="248"/>
                </a:lnTo>
                <a:lnTo>
                  <a:pt x="55" y="250"/>
                </a:lnTo>
                <a:lnTo>
                  <a:pt x="55" y="253"/>
                </a:lnTo>
                <a:lnTo>
                  <a:pt x="55" y="256"/>
                </a:lnTo>
                <a:lnTo>
                  <a:pt x="56" y="260"/>
                </a:lnTo>
                <a:lnTo>
                  <a:pt x="58" y="262"/>
                </a:lnTo>
                <a:lnTo>
                  <a:pt x="61" y="265"/>
                </a:lnTo>
                <a:lnTo>
                  <a:pt x="39" y="418"/>
                </a:lnTo>
                <a:lnTo>
                  <a:pt x="49" y="454"/>
                </a:lnTo>
                <a:lnTo>
                  <a:pt x="72" y="301"/>
                </a:lnTo>
                <a:lnTo>
                  <a:pt x="123" y="528"/>
                </a:lnTo>
                <a:lnTo>
                  <a:pt x="138" y="528"/>
                </a:lnTo>
                <a:lnTo>
                  <a:pt x="210" y="303"/>
                </a:lnTo>
                <a:lnTo>
                  <a:pt x="274" y="532"/>
                </a:lnTo>
                <a:lnTo>
                  <a:pt x="289" y="531"/>
                </a:lnTo>
                <a:lnTo>
                  <a:pt x="350" y="304"/>
                </a:lnTo>
                <a:lnTo>
                  <a:pt x="379" y="455"/>
                </a:lnTo>
                <a:lnTo>
                  <a:pt x="387" y="416"/>
                </a:lnTo>
                <a:lnTo>
                  <a:pt x="360" y="267"/>
                </a:lnTo>
                <a:lnTo>
                  <a:pt x="359" y="267"/>
                </a:lnTo>
                <a:lnTo>
                  <a:pt x="362" y="265"/>
                </a:lnTo>
                <a:lnTo>
                  <a:pt x="366" y="261"/>
                </a:lnTo>
                <a:lnTo>
                  <a:pt x="367" y="258"/>
                </a:lnTo>
                <a:lnTo>
                  <a:pt x="368" y="253"/>
                </a:lnTo>
                <a:lnTo>
                  <a:pt x="368" y="250"/>
                </a:lnTo>
                <a:lnTo>
                  <a:pt x="367" y="248"/>
                </a:lnTo>
                <a:lnTo>
                  <a:pt x="379" y="246"/>
                </a:lnTo>
                <a:lnTo>
                  <a:pt x="389" y="242"/>
                </a:lnTo>
                <a:lnTo>
                  <a:pt x="399" y="239"/>
                </a:lnTo>
                <a:lnTo>
                  <a:pt x="407" y="235"/>
                </a:lnTo>
                <a:lnTo>
                  <a:pt x="407" y="235"/>
                </a:lnTo>
                <a:close/>
                <a:moveTo>
                  <a:pt x="244" y="143"/>
                </a:moveTo>
                <a:lnTo>
                  <a:pt x="280" y="144"/>
                </a:lnTo>
                <a:lnTo>
                  <a:pt x="314" y="147"/>
                </a:lnTo>
                <a:lnTo>
                  <a:pt x="345" y="152"/>
                </a:lnTo>
                <a:lnTo>
                  <a:pt x="372" y="157"/>
                </a:lnTo>
                <a:lnTo>
                  <a:pt x="383" y="160"/>
                </a:lnTo>
                <a:lnTo>
                  <a:pt x="394" y="164"/>
                </a:lnTo>
                <a:lnTo>
                  <a:pt x="402" y="167"/>
                </a:lnTo>
                <a:lnTo>
                  <a:pt x="409" y="171"/>
                </a:lnTo>
                <a:lnTo>
                  <a:pt x="416" y="174"/>
                </a:lnTo>
                <a:lnTo>
                  <a:pt x="420" y="179"/>
                </a:lnTo>
                <a:lnTo>
                  <a:pt x="422" y="182"/>
                </a:lnTo>
                <a:lnTo>
                  <a:pt x="423" y="187"/>
                </a:lnTo>
                <a:lnTo>
                  <a:pt x="422" y="192"/>
                </a:lnTo>
                <a:lnTo>
                  <a:pt x="420" y="195"/>
                </a:lnTo>
                <a:lnTo>
                  <a:pt x="414" y="200"/>
                </a:lnTo>
                <a:lnTo>
                  <a:pt x="407" y="205"/>
                </a:lnTo>
                <a:lnTo>
                  <a:pt x="399" y="208"/>
                </a:lnTo>
                <a:lnTo>
                  <a:pt x="388" y="212"/>
                </a:lnTo>
                <a:lnTo>
                  <a:pt x="375" y="215"/>
                </a:lnTo>
                <a:lnTo>
                  <a:pt x="362" y="219"/>
                </a:lnTo>
                <a:lnTo>
                  <a:pt x="331" y="223"/>
                </a:lnTo>
                <a:lnTo>
                  <a:pt x="295" y="228"/>
                </a:lnTo>
                <a:lnTo>
                  <a:pt x="255" y="231"/>
                </a:lnTo>
                <a:lnTo>
                  <a:pt x="213" y="232"/>
                </a:lnTo>
                <a:lnTo>
                  <a:pt x="171" y="231"/>
                </a:lnTo>
                <a:lnTo>
                  <a:pt x="131" y="228"/>
                </a:lnTo>
                <a:lnTo>
                  <a:pt x="96" y="223"/>
                </a:lnTo>
                <a:lnTo>
                  <a:pt x="64" y="219"/>
                </a:lnTo>
                <a:lnTo>
                  <a:pt x="51" y="215"/>
                </a:lnTo>
                <a:lnTo>
                  <a:pt x="38" y="212"/>
                </a:lnTo>
                <a:lnTo>
                  <a:pt x="29" y="208"/>
                </a:lnTo>
                <a:lnTo>
                  <a:pt x="19" y="205"/>
                </a:lnTo>
                <a:lnTo>
                  <a:pt x="12" y="200"/>
                </a:lnTo>
                <a:lnTo>
                  <a:pt x="8" y="195"/>
                </a:lnTo>
                <a:lnTo>
                  <a:pt x="4" y="192"/>
                </a:lnTo>
                <a:lnTo>
                  <a:pt x="3" y="187"/>
                </a:lnTo>
                <a:lnTo>
                  <a:pt x="4" y="182"/>
                </a:lnTo>
                <a:lnTo>
                  <a:pt x="7" y="179"/>
                </a:lnTo>
                <a:lnTo>
                  <a:pt x="11" y="174"/>
                </a:lnTo>
                <a:lnTo>
                  <a:pt x="17" y="171"/>
                </a:lnTo>
                <a:lnTo>
                  <a:pt x="24" y="167"/>
                </a:lnTo>
                <a:lnTo>
                  <a:pt x="32" y="164"/>
                </a:lnTo>
                <a:lnTo>
                  <a:pt x="43" y="160"/>
                </a:lnTo>
                <a:lnTo>
                  <a:pt x="55" y="157"/>
                </a:lnTo>
                <a:lnTo>
                  <a:pt x="80" y="152"/>
                </a:lnTo>
                <a:lnTo>
                  <a:pt x="111" y="147"/>
                </a:lnTo>
                <a:lnTo>
                  <a:pt x="145" y="144"/>
                </a:lnTo>
                <a:lnTo>
                  <a:pt x="181" y="143"/>
                </a:lnTo>
                <a:lnTo>
                  <a:pt x="187" y="148"/>
                </a:lnTo>
                <a:lnTo>
                  <a:pt x="193" y="153"/>
                </a:lnTo>
                <a:lnTo>
                  <a:pt x="200" y="155"/>
                </a:lnTo>
                <a:lnTo>
                  <a:pt x="208" y="157"/>
                </a:lnTo>
                <a:lnTo>
                  <a:pt x="213" y="157"/>
                </a:lnTo>
                <a:lnTo>
                  <a:pt x="218" y="155"/>
                </a:lnTo>
                <a:lnTo>
                  <a:pt x="212" y="153"/>
                </a:lnTo>
                <a:lnTo>
                  <a:pt x="207" y="150"/>
                </a:lnTo>
                <a:lnTo>
                  <a:pt x="203" y="145"/>
                </a:lnTo>
                <a:lnTo>
                  <a:pt x="200" y="139"/>
                </a:lnTo>
                <a:lnTo>
                  <a:pt x="200" y="134"/>
                </a:lnTo>
                <a:lnTo>
                  <a:pt x="200" y="131"/>
                </a:lnTo>
                <a:lnTo>
                  <a:pt x="201" y="126"/>
                </a:lnTo>
                <a:lnTo>
                  <a:pt x="204" y="123"/>
                </a:lnTo>
                <a:lnTo>
                  <a:pt x="206" y="119"/>
                </a:lnTo>
                <a:lnTo>
                  <a:pt x="210" y="117"/>
                </a:lnTo>
                <a:lnTo>
                  <a:pt x="213" y="114"/>
                </a:lnTo>
                <a:lnTo>
                  <a:pt x="218" y="112"/>
                </a:lnTo>
                <a:lnTo>
                  <a:pt x="224" y="112"/>
                </a:lnTo>
                <a:lnTo>
                  <a:pt x="230" y="113"/>
                </a:lnTo>
                <a:lnTo>
                  <a:pt x="234" y="116"/>
                </a:lnTo>
                <a:lnTo>
                  <a:pt x="239" y="119"/>
                </a:lnTo>
                <a:lnTo>
                  <a:pt x="444" y="65"/>
                </a:lnTo>
                <a:lnTo>
                  <a:pt x="449" y="73"/>
                </a:lnTo>
                <a:lnTo>
                  <a:pt x="453" y="81"/>
                </a:lnTo>
                <a:lnTo>
                  <a:pt x="454" y="90"/>
                </a:lnTo>
                <a:lnTo>
                  <a:pt x="453" y="99"/>
                </a:lnTo>
                <a:lnTo>
                  <a:pt x="244" y="139"/>
                </a:lnTo>
                <a:lnTo>
                  <a:pt x="244" y="140"/>
                </a:lnTo>
                <a:lnTo>
                  <a:pt x="244" y="143"/>
                </a:lnTo>
                <a:lnTo>
                  <a:pt x="244" y="1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6" name="Google Shape;1126;p37"/>
          <p:cNvSpPr/>
          <p:nvPr/>
        </p:nvSpPr>
        <p:spPr>
          <a:xfrm>
            <a:off x="6319664" y="3209974"/>
            <a:ext cx="255629" cy="250412"/>
          </a:xfrm>
          <a:custGeom>
            <a:rect b="b" l="l" r="r" t="t"/>
            <a:pathLst>
              <a:path extrusionOk="0" h="578" w="584">
                <a:moveTo>
                  <a:pt x="38" y="0"/>
                </a:moveTo>
                <a:lnTo>
                  <a:pt x="38" y="65"/>
                </a:lnTo>
                <a:lnTo>
                  <a:pt x="0" y="65"/>
                </a:lnTo>
                <a:lnTo>
                  <a:pt x="0" y="86"/>
                </a:lnTo>
                <a:lnTo>
                  <a:pt x="0" y="88"/>
                </a:lnTo>
                <a:lnTo>
                  <a:pt x="0" y="112"/>
                </a:lnTo>
                <a:lnTo>
                  <a:pt x="38" y="112"/>
                </a:lnTo>
                <a:lnTo>
                  <a:pt x="38" y="135"/>
                </a:lnTo>
                <a:lnTo>
                  <a:pt x="38" y="185"/>
                </a:lnTo>
                <a:lnTo>
                  <a:pt x="77" y="185"/>
                </a:lnTo>
                <a:lnTo>
                  <a:pt x="508" y="185"/>
                </a:lnTo>
                <a:lnTo>
                  <a:pt x="508" y="112"/>
                </a:lnTo>
                <a:lnTo>
                  <a:pt x="538" y="112"/>
                </a:lnTo>
                <a:lnTo>
                  <a:pt x="538" y="232"/>
                </a:lnTo>
                <a:lnTo>
                  <a:pt x="376" y="276"/>
                </a:lnTo>
                <a:lnTo>
                  <a:pt x="260" y="308"/>
                </a:lnTo>
                <a:lnTo>
                  <a:pt x="242" y="312"/>
                </a:lnTo>
                <a:lnTo>
                  <a:pt x="242" y="330"/>
                </a:lnTo>
                <a:lnTo>
                  <a:pt x="242" y="373"/>
                </a:lnTo>
                <a:lnTo>
                  <a:pt x="181" y="373"/>
                </a:lnTo>
                <a:lnTo>
                  <a:pt x="181" y="406"/>
                </a:lnTo>
                <a:lnTo>
                  <a:pt x="221" y="416"/>
                </a:lnTo>
                <a:lnTo>
                  <a:pt x="221" y="578"/>
                </a:lnTo>
                <a:lnTo>
                  <a:pt x="308" y="578"/>
                </a:lnTo>
                <a:lnTo>
                  <a:pt x="308" y="416"/>
                </a:lnTo>
                <a:lnTo>
                  <a:pt x="347" y="406"/>
                </a:lnTo>
                <a:lnTo>
                  <a:pt x="347" y="373"/>
                </a:lnTo>
                <a:lnTo>
                  <a:pt x="289" y="373"/>
                </a:lnTo>
                <a:lnTo>
                  <a:pt x="289" y="347"/>
                </a:lnTo>
                <a:lnTo>
                  <a:pt x="333" y="336"/>
                </a:lnTo>
                <a:lnTo>
                  <a:pt x="567" y="273"/>
                </a:lnTo>
                <a:lnTo>
                  <a:pt x="584" y="269"/>
                </a:lnTo>
                <a:lnTo>
                  <a:pt x="584" y="251"/>
                </a:lnTo>
                <a:lnTo>
                  <a:pt x="584" y="88"/>
                </a:lnTo>
                <a:lnTo>
                  <a:pt x="584" y="65"/>
                </a:lnTo>
                <a:lnTo>
                  <a:pt x="561" y="65"/>
                </a:lnTo>
                <a:lnTo>
                  <a:pt x="508" y="65"/>
                </a:lnTo>
                <a:lnTo>
                  <a:pt x="508" y="0"/>
                </a:lnTo>
                <a:lnTo>
                  <a:pt x="38" y="0"/>
                </a:lnTo>
                <a:close/>
                <a:moveTo>
                  <a:pt x="131" y="265"/>
                </a:moveTo>
                <a:lnTo>
                  <a:pt x="131" y="319"/>
                </a:lnTo>
                <a:lnTo>
                  <a:pt x="130" y="325"/>
                </a:lnTo>
                <a:lnTo>
                  <a:pt x="127" y="329"/>
                </a:lnTo>
                <a:lnTo>
                  <a:pt x="123" y="332"/>
                </a:lnTo>
                <a:lnTo>
                  <a:pt x="118" y="332"/>
                </a:lnTo>
                <a:lnTo>
                  <a:pt x="118" y="332"/>
                </a:lnTo>
                <a:lnTo>
                  <a:pt x="113" y="332"/>
                </a:lnTo>
                <a:lnTo>
                  <a:pt x="108" y="329"/>
                </a:lnTo>
                <a:lnTo>
                  <a:pt x="106" y="325"/>
                </a:lnTo>
                <a:lnTo>
                  <a:pt x="105" y="319"/>
                </a:lnTo>
                <a:lnTo>
                  <a:pt x="105" y="261"/>
                </a:lnTo>
                <a:lnTo>
                  <a:pt x="97" y="266"/>
                </a:lnTo>
                <a:lnTo>
                  <a:pt x="88" y="272"/>
                </a:lnTo>
                <a:lnTo>
                  <a:pt x="88" y="418"/>
                </a:lnTo>
                <a:lnTo>
                  <a:pt x="88" y="423"/>
                </a:lnTo>
                <a:lnTo>
                  <a:pt x="86" y="427"/>
                </a:lnTo>
                <a:lnTo>
                  <a:pt x="84" y="432"/>
                </a:lnTo>
                <a:lnTo>
                  <a:pt x="81" y="435"/>
                </a:lnTo>
                <a:lnTo>
                  <a:pt x="78" y="438"/>
                </a:lnTo>
                <a:lnTo>
                  <a:pt x="73" y="440"/>
                </a:lnTo>
                <a:lnTo>
                  <a:pt x="69" y="441"/>
                </a:lnTo>
                <a:lnTo>
                  <a:pt x="64" y="443"/>
                </a:lnTo>
                <a:lnTo>
                  <a:pt x="64" y="443"/>
                </a:lnTo>
                <a:lnTo>
                  <a:pt x="59" y="441"/>
                </a:lnTo>
                <a:lnTo>
                  <a:pt x="54" y="440"/>
                </a:lnTo>
                <a:lnTo>
                  <a:pt x="51" y="438"/>
                </a:lnTo>
                <a:lnTo>
                  <a:pt x="47" y="435"/>
                </a:lnTo>
                <a:lnTo>
                  <a:pt x="44" y="432"/>
                </a:lnTo>
                <a:lnTo>
                  <a:pt x="42" y="427"/>
                </a:lnTo>
                <a:lnTo>
                  <a:pt x="40" y="423"/>
                </a:lnTo>
                <a:lnTo>
                  <a:pt x="39" y="418"/>
                </a:lnTo>
                <a:lnTo>
                  <a:pt x="39" y="275"/>
                </a:lnTo>
                <a:lnTo>
                  <a:pt x="32" y="270"/>
                </a:lnTo>
                <a:lnTo>
                  <a:pt x="24" y="265"/>
                </a:lnTo>
                <a:lnTo>
                  <a:pt x="18" y="259"/>
                </a:lnTo>
                <a:lnTo>
                  <a:pt x="12" y="252"/>
                </a:lnTo>
                <a:lnTo>
                  <a:pt x="7" y="245"/>
                </a:lnTo>
                <a:lnTo>
                  <a:pt x="5" y="237"/>
                </a:lnTo>
                <a:lnTo>
                  <a:pt x="3" y="228"/>
                </a:lnTo>
                <a:lnTo>
                  <a:pt x="2" y="218"/>
                </a:lnTo>
                <a:lnTo>
                  <a:pt x="2" y="216"/>
                </a:lnTo>
                <a:lnTo>
                  <a:pt x="3" y="212"/>
                </a:lnTo>
                <a:lnTo>
                  <a:pt x="236" y="212"/>
                </a:lnTo>
                <a:lnTo>
                  <a:pt x="236" y="214"/>
                </a:lnTo>
                <a:lnTo>
                  <a:pt x="236" y="215"/>
                </a:lnTo>
                <a:lnTo>
                  <a:pt x="235" y="223"/>
                </a:lnTo>
                <a:lnTo>
                  <a:pt x="233" y="231"/>
                </a:lnTo>
                <a:lnTo>
                  <a:pt x="229" y="238"/>
                </a:lnTo>
                <a:lnTo>
                  <a:pt x="223" y="244"/>
                </a:lnTo>
                <a:lnTo>
                  <a:pt x="218" y="249"/>
                </a:lnTo>
                <a:lnTo>
                  <a:pt x="211" y="254"/>
                </a:lnTo>
                <a:lnTo>
                  <a:pt x="202" y="256"/>
                </a:lnTo>
                <a:lnTo>
                  <a:pt x="194" y="257"/>
                </a:lnTo>
                <a:lnTo>
                  <a:pt x="187" y="256"/>
                </a:lnTo>
                <a:lnTo>
                  <a:pt x="179" y="254"/>
                </a:lnTo>
                <a:lnTo>
                  <a:pt x="173" y="250"/>
                </a:lnTo>
                <a:lnTo>
                  <a:pt x="167" y="247"/>
                </a:lnTo>
                <a:lnTo>
                  <a:pt x="164" y="250"/>
                </a:lnTo>
                <a:lnTo>
                  <a:pt x="160" y="254"/>
                </a:lnTo>
                <a:lnTo>
                  <a:pt x="157" y="257"/>
                </a:lnTo>
                <a:lnTo>
                  <a:pt x="152" y="259"/>
                </a:lnTo>
                <a:lnTo>
                  <a:pt x="147" y="262"/>
                </a:lnTo>
                <a:lnTo>
                  <a:pt x="142" y="264"/>
                </a:lnTo>
                <a:lnTo>
                  <a:pt x="137" y="265"/>
                </a:lnTo>
                <a:lnTo>
                  <a:pt x="132" y="265"/>
                </a:lnTo>
                <a:lnTo>
                  <a:pt x="13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7" name="Google Shape;1127;p37"/>
          <p:cNvSpPr/>
          <p:nvPr/>
        </p:nvSpPr>
        <p:spPr>
          <a:xfrm>
            <a:off x="6309231" y="3550242"/>
            <a:ext cx="266062" cy="273888"/>
          </a:xfrm>
          <a:custGeom>
            <a:rect b="b" l="l" r="r" t="t"/>
            <a:pathLst>
              <a:path extrusionOk="0" h="634" w="614">
                <a:moveTo>
                  <a:pt x="488" y="58"/>
                </a:moveTo>
                <a:lnTo>
                  <a:pt x="483" y="65"/>
                </a:lnTo>
                <a:lnTo>
                  <a:pt x="478" y="73"/>
                </a:lnTo>
                <a:lnTo>
                  <a:pt x="477" y="81"/>
                </a:lnTo>
                <a:lnTo>
                  <a:pt x="476" y="90"/>
                </a:lnTo>
                <a:lnTo>
                  <a:pt x="477" y="99"/>
                </a:lnTo>
                <a:lnTo>
                  <a:pt x="481" y="107"/>
                </a:lnTo>
                <a:lnTo>
                  <a:pt x="484" y="115"/>
                </a:lnTo>
                <a:lnTo>
                  <a:pt x="491" y="122"/>
                </a:lnTo>
                <a:lnTo>
                  <a:pt x="498" y="128"/>
                </a:lnTo>
                <a:lnTo>
                  <a:pt x="506" y="132"/>
                </a:lnTo>
                <a:lnTo>
                  <a:pt x="515" y="134"/>
                </a:lnTo>
                <a:lnTo>
                  <a:pt x="524" y="134"/>
                </a:lnTo>
                <a:lnTo>
                  <a:pt x="532" y="134"/>
                </a:lnTo>
                <a:lnTo>
                  <a:pt x="540" y="130"/>
                </a:lnTo>
                <a:lnTo>
                  <a:pt x="549" y="127"/>
                </a:lnTo>
                <a:lnTo>
                  <a:pt x="556" y="120"/>
                </a:lnTo>
                <a:lnTo>
                  <a:pt x="488" y="58"/>
                </a:lnTo>
                <a:close/>
                <a:moveTo>
                  <a:pt x="482" y="164"/>
                </a:moveTo>
                <a:lnTo>
                  <a:pt x="328" y="330"/>
                </a:lnTo>
                <a:lnTo>
                  <a:pt x="335" y="337"/>
                </a:lnTo>
                <a:lnTo>
                  <a:pt x="243" y="437"/>
                </a:lnTo>
                <a:lnTo>
                  <a:pt x="331" y="519"/>
                </a:lnTo>
                <a:lnTo>
                  <a:pt x="314" y="538"/>
                </a:lnTo>
                <a:lnTo>
                  <a:pt x="296" y="521"/>
                </a:lnTo>
                <a:lnTo>
                  <a:pt x="200" y="625"/>
                </a:lnTo>
                <a:lnTo>
                  <a:pt x="191" y="628"/>
                </a:lnTo>
                <a:lnTo>
                  <a:pt x="181" y="632"/>
                </a:lnTo>
                <a:lnTo>
                  <a:pt x="172" y="633"/>
                </a:lnTo>
                <a:lnTo>
                  <a:pt x="162" y="634"/>
                </a:lnTo>
                <a:lnTo>
                  <a:pt x="153" y="634"/>
                </a:lnTo>
                <a:lnTo>
                  <a:pt x="144" y="633"/>
                </a:lnTo>
                <a:lnTo>
                  <a:pt x="134" y="632"/>
                </a:lnTo>
                <a:lnTo>
                  <a:pt x="124" y="629"/>
                </a:lnTo>
                <a:lnTo>
                  <a:pt x="114" y="627"/>
                </a:lnTo>
                <a:lnTo>
                  <a:pt x="105" y="622"/>
                </a:lnTo>
                <a:lnTo>
                  <a:pt x="96" y="619"/>
                </a:lnTo>
                <a:lnTo>
                  <a:pt x="86" y="614"/>
                </a:lnTo>
                <a:lnTo>
                  <a:pt x="69" y="602"/>
                </a:lnTo>
                <a:lnTo>
                  <a:pt x="52" y="588"/>
                </a:lnTo>
                <a:lnTo>
                  <a:pt x="45" y="581"/>
                </a:lnTo>
                <a:lnTo>
                  <a:pt x="38" y="574"/>
                </a:lnTo>
                <a:lnTo>
                  <a:pt x="31" y="566"/>
                </a:lnTo>
                <a:lnTo>
                  <a:pt x="25" y="558"/>
                </a:lnTo>
                <a:lnTo>
                  <a:pt x="20" y="548"/>
                </a:lnTo>
                <a:lnTo>
                  <a:pt x="15" y="540"/>
                </a:lnTo>
                <a:lnTo>
                  <a:pt x="11" y="531"/>
                </a:lnTo>
                <a:lnTo>
                  <a:pt x="7" y="521"/>
                </a:lnTo>
                <a:lnTo>
                  <a:pt x="4" y="512"/>
                </a:lnTo>
                <a:lnTo>
                  <a:pt x="3" y="502"/>
                </a:lnTo>
                <a:lnTo>
                  <a:pt x="2" y="493"/>
                </a:lnTo>
                <a:lnTo>
                  <a:pt x="0" y="484"/>
                </a:lnTo>
                <a:lnTo>
                  <a:pt x="2" y="474"/>
                </a:lnTo>
                <a:lnTo>
                  <a:pt x="3" y="465"/>
                </a:lnTo>
                <a:lnTo>
                  <a:pt x="5" y="456"/>
                </a:lnTo>
                <a:lnTo>
                  <a:pt x="9" y="447"/>
                </a:lnTo>
                <a:lnTo>
                  <a:pt x="105" y="344"/>
                </a:lnTo>
                <a:lnTo>
                  <a:pt x="88" y="328"/>
                </a:lnTo>
                <a:lnTo>
                  <a:pt x="105" y="309"/>
                </a:lnTo>
                <a:lnTo>
                  <a:pt x="194" y="392"/>
                </a:lnTo>
                <a:lnTo>
                  <a:pt x="287" y="292"/>
                </a:lnTo>
                <a:lnTo>
                  <a:pt x="295" y="299"/>
                </a:lnTo>
                <a:lnTo>
                  <a:pt x="449" y="134"/>
                </a:lnTo>
                <a:lnTo>
                  <a:pt x="443" y="123"/>
                </a:lnTo>
                <a:lnTo>
                  <a:pt x="439" y="114"/>
                </a:lnTo>
                <a:lnTo>
                  <a:pt x="437" y="102"/>
                </a:lnTo>
                <a:lnTo>
                  <a:pt x="436" y="92"/>
                </a:lnTo>
                <a:lnTo>
                  <a:pt x="436" y="83"/>
                </a:lnTo>
                <a:lnTo>
                  <a:pt x="437" y="75"/>
                </a:lnTo>
                <a:lnTo>
                  <a:pt x="438" y="67"/>
                </a:lnTo>
                <a:lnTo>
                  <a:pt x="441" y="59"/>
                </a:lnTo>
                <a:lnTo>
                  <a:pt x="444" y="52"/>
                </a:lnTo>
                <a:lnTo>
                  <a:pt x="448" y="44"/>
                </a:lnTo>
                <a:lnTo>
                  <a:pt x="452" y="36"/>
                </a:lnTo>
                <a:lnTo>
                  <a:pt x="458" y="31"/>
                </a:lnTo>
                <a:lnTo>
                  <a:pt x="451" y="24"/>
                </a:lnTo>
                <a:lnTo>
                  <a:pt x="473" y="0"/>
                </a:lnTo>
                <a:lnTo>
                  <a:pt x="614" y="132"/>
                </a:lnTo>
                <a:lnTo>
                  <a:pt x="592" y="155"/>
                </a:lnTo>
                <a:lnTo>
                  <a:pt x="585" y="148"/>
                </a:lnTo>
                <a:lnTo>
                  <a:pt x="578" y="154"/>
                </a:lnTo>
                <a:lnTo>
                  <a:pt x="572" y="159"/>
                </a:lnTo>
                <a:lnTo>
                  <a:pt x="565" y="163"/>
                </a:lnTo>
                <a:lnTo>
                  <a:pt x="557" y="167"/>
                </a:lnTo>
                <a:lnTo>
                  <a:pt x="550" y="170"/>
                </a:lnTo>
                <a:lnTo>
                  <a:pt x="542" y="173"/>
                </a:lnTo>
                <a:lnTo>
                  <a:pt x="533" y="174"/>
                </a:lnTo>
                <a:lnTo>
                  <a:pt x="525" y="175"/>
                </a:lnTo>
                <a:lnTo>
                  <a:pt x="515" y="174"/>
                </a:lnTo>
                <a:lnTo>
                  <a:pt x="503" y="173"/>
                </a:lnTo>
                <a:lnTo>
                  <a:pt x="492" y="169"/>
                </a:lnTo>
                <a:lnTo>
                  <a:pt x="482" y="164"/>
                </a:lnTo>
                <a:lnTo>
                  <a:pt x="482" y="1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8" name="Google Shape;1128;p37"/>
          <p:cNvSpPr/>
          <p:nvPr/>
        </p:nvSpPr>
        <p:spPr>
          <a:xfrm>
            <a:off x="6309231" y="3954527"/>
            <a:ext cx="286929" cy="198242"/>
          </a:xfrm>
          <a:custGeom>
            <a:rect b="b" l="l" r="r" t="t"/>
            <a:pathLst>
              <a:path extrusionOk="0" h="458" w="661">
                <a:moveTo>
                  <a:pt x="594" y="334"/>
                </a:moveTo>
                <a:lnTo>
                  <a:pt x="458" y="378"/>
                </a:lnTo>
                <a:lnTo>
                  <a:pt x="458" y="392"/>
                </a:lnTo>
                <a:lnTo>
                  <a:pt x="525" y="458"/>
                </a:lnTo>
                <a:lnTo>
                  <a:pt x="594" y="392"/>
                </a:lnTo>
                <a:lnTo>
                  <a:pt x="594" y="334"/>
                </a:lnTo>
                <a:close/>
                <a:moveTo>
                  <a:pt x="594" y="263"/>
                </a:moveTo>
                <a:lnTo>
                  <a:pt x="594" y="300"/>
                </a:lnTo>
                <a:lnTo>
                  <a:pt x="458" y="344"/>
                </a:lnTo>
                <a:lnTo>
                  <a:pt x="458" y="308"/>
                </a:lnTo>
                <a:lnTo>
                  <a:pt x="594" y="263"/>
                </a:lnTo>
                <a:close/>
                <a:moveTo>
                  <a:pt x="594" y="195"/>
                </a:moveTo>
                <a:lnTo>
                  <a:pt x="458" y="240"/>
                </a:lnTo>
                <a:lnTo>
                  <a:pt x="458" y="275"/>
                </a:lnTo>
                <a:lnTo>
                  <a:pt x="594" y="229"/>
                </a:lnTo>
                <a:lnTo>
                  <a:pt x="594" y="195"/>
                </a:lnTo>
                <a:close/>
                <a:moveTo>
                  <a:pt x="183" y="58"/>
                </a:moveTo>
                <a:lnTo>
                  <a:pt x="243" y="58"/>
                </a:lnTo>
                <a:lnTo>
                  <a:pt x="243" y="80"/>
                </a:lnTo>
                <a:lnTo>
                  <a:pt x="285" y="80"/>
                </a:lnTo>
                <a:lnTo>
                  <a:pt x="285" y="58"/>
                </a:lnTo>
                <a:lnTo>
                  <a:pt x="348" y="58"/>
                </a:lnTo>
                <a:lnTo>
                  <a:pt x="361" y="85"/>
                </a:lnTo>
                <a:lnTo>
                  <a:pt x="361" y="105"/>
                </a:lnTo>
                <a:lnTo>
                  <a:pt x="328" y="105"/>
                </a:lnTo>
                <a:lnTo>
                  <a:pt x="328" y="159"/>
                </a:lnTo>
                <a:lnTo>
                  <a:pt x="344" y="155"/>
                </a:lnTo>
                <a:lnTo>
                  <a:pt x="344" y="195"/>
                </a:lnTo>
                <a:lnTo>
                  <a:pt x="328" y="199"/>
                </a:lnTo>
                <a:lnTo>
                  <a:pt x="328" y="235"/>
                </a:lnTo>
                <a:lnTo>
                  <a:pt x="344" y="232"/>
                </a:lnTo>
                <a:lnTo>
                  <a:pt x="344" y="273"/>
                </a:lnTo>
                <a:lnTo>
                  <a:pt x="328" y="276"/>
                </a:lnTo>
                <a:lnTo>
                  <a:pt x="328" y="313"/>
                </a:lnTo>
                <a:lnTo>
                  <a:pt x="344" y="309"/>
                </a:lnTo>
                <a:lnTo>
                  <a:pt x="344" y="349"/>
                </a:lnTo>
                <a:lnTo>
                  <a:pt x="328" y="352"/>
                </a:lnTo>
                <a:lnTo>
                  <a:pt x="328" y="415"/>
                </a:lnTo>
                <a:lnTo>
                  <a:pt x="262" y="451"/>
                </a:lnTo>
                <a:lnTo>
                  <a:pt x="201" y="415"/>
                </a:lnTo>
                <a:lnTo>
                  <a:pt x="201" y="379"/>
                </a:lnTo>
                <a:lnTo>
                  <a:pt x="183" y="383"/>
                </a:lnTo>
                <a:lnTo>
                  <a:pt x="183" y="342"/>
                </a:lnTo>
                <a:lnTo>
                  <a:pt x="201" y="338"/>
                </a:lnTo>
                <a:lnTo>
                  <a:pt x="201" y="303"/>
                </a:lnTo>
                <a:lnTo>
                  <a:pt x="183" y="307"/>
                </a:lnTo>
                <a:lnTo>
                  <a:pt x="183" y="266"/>
                </a:lnTo>
                <a:lnTo>
                  <a:pt x="201" y="262"/>
                </a:lnTo>
                <a:lnTo>
                  <a:pt x="201" y="226"/>
                </a:lnTo>
                <a:lnTo>
                  <a:pt x="183" y="229"/>
                </a:lnTo>
                <a:lnTo>
                  <a:pt x="183" y="188"/>
                </a:lnTo>
                <a:lnTo>
                  <a:pt x="201" y="185"/>
                </a:lnTo>
                <a:lnTo>
                  <a:pt x="201" y="105"/>
                </a:lnTo>
                <a:lnTo>
                  <a:pt x="170" y="105"/>
                </a:lnTo>
                <a:lnTo>
                  <a:pt x="170" y="87"/>
                </a:lnTo>
                <a:lnTo>
                  <a:pt x="183" y="58"/>
                </a:lnTo>
                <a:close/>
                <a:moveTo>
                  <a:pt x="131" y="156"/>
                </a:moveTo>
                <a:lnTo>
                  <a:pt x="109" y="156"/>
                </a:lnTo>
                <a:lnTo>
                  <a:pt x="109" y="175"/>
                </a:lnTo>
                <a:lnTo>
                  <a:pt x="112" y="175"/>
                </a:lnTo>
                <a:lnTo>
                  <a:pt x="115" y="175"/>
                </a:lnTo>
                <a:lnTo>
                  <a:pt x="118" y="176"/>
                </a:lnTo>
                <a:lnTo>
                  <a:pt x="120" y="178"/>
                </a:lnTo>
                <a:lnTo>
                  <a:pt x="122" y="180"/>
                </a:lnTo>
                <a:lnTo>
                  <a:pt x="124" y="182"/>
                </a:lnTo>
                <a:lnTo>
                  <a:pt x="125" y="185"/>
                </a:lnTo>
                <a:lnTo>
                  <a:pt x="125" y="188"/>
                </a:lnTo>
                <a:lnTo>
                  <a:pt x="125" y="188"/>
                </a:lnTo>
                <a:lnTo>
                  <a:pt x="124" y="195"/>
                </a:lnTo>
                <a:lnTo>
                  <a:pt x="120" y="201"/>
                </a:lnTo>
                <a:lnTo>
                  <a:pt x="115" y="206"/>
                </a:lnTo>
                <a:lnTo>
                  <a:pt x="109" y="208"/>
                </a:lnTo>
                <a:lnTo>
                  <a:pt x="109" y="232"/>
                </a:lnTo>
                <a:lnTo>
                  <a:pt x="112" y="232"/>
                </a:lnTo>
                <a:lnTo>
                  <a:pt x="115" y="232"/>
                </a:lnTo>
                <a:lnTo>
                  <a:pt x="118" y="233"/>
                </a:lnTo>
                <a:lnTo>
                  <a:pt x="120" y="235"/>
                </a:lnTo>
                <a:lnTo>
                  <a:pt x="122" y="236"/>
                </a:lnTo>
                <a:lnTo>
                  <a:pt x="124" y="240"/>
                </a:lnTo>
                <a:lnTo>
                  <a:pt x="125" y="242"/>
                </a:lnTo>
                <a:lnTo>
                  <a:pt x="125" y="246"/>
                </a:lnTo>
                <a:lnTo>
                  <a:pt x="125" y="246"/>
                </a:lnTo>
                <a:lnTo>
                  <a:pt x="124" y="253"/>
                </a:lnTo>
                <a:lnTo>
                  <a:pt x="120" y="259"/>
                </a:lnTo>
                <a:lnTo>
                  <a:pt x="115" y="263"/>
                </a:lnTo>
                <a:lnTo>
                  <a:pt x="109" y="266"/>
                </a:lnTo>
                <a:lnTo>
                  <a:pt x="109" y="289"/>
                </a:lnTo>
                <a:lnTo>
                  <a:pt x="112" y="288"/>
                </a:lnTo>
                <a:lnTo>
                  <a:pt x="115" y="289"/>
                </a:lnTo>
                <a:lnTo>
                  <a:pt x="118" y="289"/>
                </a:lnTo>
                <a:lnTo>
                  <a:pt x="120" y="291"/>
                </a:lnTo>
                <a:lnTo>
                  <a:pt x="122" y="294"/>
                </a:lnTo>
                <a:lnTo>
                  <a:pt x="124" y="296"/>
                </a:lnTo>
                <a:lnTo>
                  <a:pt x="125" y="298"/>
                </a:lnTo>
                <a:lnTo>
                  <a:pt x="125" y="302"/>
                </a:lnTo>
                <a:lnTo>
                  <a:pt x="125" y="302"/>
                </a:lnTo>
                <a:lnTo>
                  <a:pt x="124" y="309"/>
                </a:lnTo>
                <a:lnTo>
                  <a:pt x="120" y="315"/>
                </a:lnTo>
                <a:lnTo>
                  <a:pt x="115" y="320"/>
                </a:lnTo>
                <a:lnTo>
                  <a:pt x="109" y="322"/>
                </a:lnTo>
                <a:lnTo>
                  <a:pt x="109" y="342"/>
                </a:lnTo>
                <a:lnTo>
                  <a:pt x="112" y="342"/>
                </a:lnTo>
                <a:lnTo>
                  <a:pt x="115" y="343"/>
                </a:lnTo>
                <a:lnTo>
                  <a:pt x="118" y="343"/>
                </a:lnTo>
                <a:lnTo>
                  <a:pt x="120" y="345"/>
                </a:lnTo>
                <a:lnTo>
                  <a:pt x="122" y="347"/>
                </a:lnTo>
                <a:lnTo>
                  <a:pt x="124" y="350"/>
                </a:lnTo>
                <a:lnTo>
                  <a:pt x="125" y="352"/>
                </a:lnTo>
                <a:lnTo>
                  <a:pt x="125" y="356"/>
                </a:lnTo>
                <a:lnTo>
                  <a:pt x="125" y="356"/>
                </a:lnTo>
                <a:lnTo>
                  <a:pt x="124" y="363"/>
                </a:lnTo>
                <a:lnTo>
                  <a:pt x="120" y="369"/>
                </a:lnTo>
                <a:lnTo>
                  <a:pt x="115" y="374"/>
                </a:lnTo>
                <a:lnTo>
                  <a:pt x="109" y="376"/>
                </a:lnTo>
                <a:lnTo>
                  <a:pt x="109" y="405"/>
                </a:lnTo>
                <a:lnTo>
                  <a:pt x="67" y="430"/>
                </a:lnTo>
                <a:lnTo>
                  <a:pt x="26" y="405"/>
                </a:lnTo>
                <a:lnTo>
                  <a:pt x="26" y="394"/>
                </a:lnTo>
                <a:lnTo>
                  <a:pt x="23" y="394"/>
                </a:lnTo>
                <a:lnTo>
                  <a:pt x="19" y="392"/>
                </a:lnTo>
                <a:lnTo>
                  <a:pt x="17" y="392"/>
                </a:lnTo>
                <a:lnTo>
                  <a:pt x="14" y="390"/>
                </a:lnTo>
                <a:lnTo>
                  <a:pt x="12" y="389"/>
                </a:lnTo>
                <a:lnTo>
                  <a:pt x="11" y="385"/>
                </a:lnTo>
                <a:lnTo>
                  <a:pt x="10" y="383"/>
                </a:lnTo>
                <a:lnTo>
                  <a:pt x="10" y="379"/>
                </a:lnTo>
                <a:lnTo>
                  <a:pt x="10" y="379"/>
                </a:lnTo>
                <a:lnTo>
                  <a:pt x="11" y="372"/>
                </a:lnTo>
                <a:lnTo>
                  <a:pt x="14" y="367"/>
                </a:lnTo>
                <a:lnTo>
                  <a:pt x="19" y="362"/>
                </a:lnTo>
                <a:lnTo>
                  <a:pt x="26" y="360"/>
                </a:lnTo>
                <a:lnTo>
                  <a:pt x="26" y="340"/>
                </a:lnTo>
                <a:lnTo>
                  <a:pt x="23" y="340"/>
                </a:lnTo>
                <a:lnTo>
                  <a:pt x="19" y="340"/>
                </a:lnTo>
                <a:lnTo>
                  <a:pt x="17" y="338"/>
                </a:lnTo>
                <a:lnTo>
                  <a:pt x="14" y="336"/>
                </a:lnTo>
                <a:lnTo>
                  <a:pt x="12" y="335"/>
                </a:lnTo>
                <a:lnTo>
                  <a:pt x="11" y="333"/>
                </a:lnTo>
                <a:lnTo>
                  <a:pt x="10" y="329"/>
                </a:lnTo>
                <a:lnTo>
                  <a:pt x="10" y="325"/>
                </a:lnTo>
                <a:lnTo>
                  <a:pt x="10" y="325"/>
                </a:lnTo>
                <a:lnTo>
                  <a:pt x="11" y="320"/>
                </a:lnTo>
                <a:lnTo>
                  <a:pt x="14" y="313"/>
                </a:lnTo>
                <a:lnTo>
                  <a:pt x="19" y="309"/>
                </a:lnTo>
                <a:lnTo>
                  <a:pt x="26" y="306"/>
                </a:lnTo>
                <a:lnTo>
                  <a:pt x="26" y="282"/>
                </a:lnTo>
                <a:lnTo>
                  <a:pt x="23" y="283"/>
                </a:lnTo>
                <a:lnTo>
                  <a:pt x="19" y="282"/>
                </a:lnTo>
                <a:lnTo>
                  <a:pt x="17" y="282"/>
                </a:lnTo>
                <a:lnTo>
                  <a:pt x="14" y="280"/>
                </a:lnTo>
                <a:lnTo>
                  <a:pt x="12" y="277"/>
                </a:lnTo>
                <a:lnTo>
                  <a:pt x="11" y="275"/>
                </a:lnTo>
                <a:lnTo>
                  <a:pt x="10" y="273"/>
                </a:lnTo>
                <a:lnTo>
                  <a:pt x="10" y="269"/>
                </a:lnTo>
                <a:lnTo>
                  <a:pt x="10" y="269"/>
                </a:lnTo>
                <a:lnTo>
                  <a:pt x="11" y="262"/>
                </a:lnTo>
                <a:lnTo>
                  <a:pt x="14" y="256"/>
                </a:lnTo>
                <a:lnTo>
                  <a:pt x="19" y="252"/>
                </a:lnTo>
                <a:lnTo>
                  <a:pt x="26" y="249"/>
                </a:lnTo>
                <a:lnTo>
                  <a:pt x="26" y="226"/>
                </a:lnTo>
                <a:lnTo>
                  <a:pt x="23" y="226"/>
                </a:lnTo>
                <a:lnTo>
                  <a:pt x="19" y="226"/>
                </a:lnTo>
                <a:lnTo>
                  <a:pt x="17" y="225"/>
                </a:lnTo>
                <a:lnTo>
                  <a:pt x="14" y="223"/>
                </a:lnTo>
                <a:lnTo>
                  <a:pt x="12" y="221"/>
                </a:lnTo>
                <a:lnTo>
                  <a:pt x="11" y="219"/>
                </a:lnTo>
                <a:lnTo>
                  <a:pt x="10" y="215"/>
                </a:lnTo>
                <a:lnTo>
                  <a:pt x="10" y="213"/>
                </a:lnTo>
                <a:lnTo>
                  <a:pt x="10" y="213"/>
                </a:lnTo>
                <a:lnTo>
                  <a:pt x="11" y="206"/>
                </a:lnTo>
                <a:lnTo>
                  <a:pt x="14" y="200"/>
                </a:lnTo>
                <a:lnTo>
                  <a:pt x="19" y="195"/>
                </a:lnTo>
                <a:lnTo>
                  <a:pt x="26" y="193"/>
                </a:lnTo>
                <a:lnTo>
                  <a:pt x="26" y="156"/>
                </a:lnTo>
                <a:lnTo>
                  <a:pt x="0" y="156"/>
                </a:lnTo>
                <a:lnTo>
                  <a:pt x="0" y="152"/>
                </a:lnTo>
                <a:lnTo>
                  <a:pt x="1" y="146"/>
                </a:lnTo>
                <a:lnTo>
                  <a:pt x="4" y="141"/>
                </a:lnTo>
                <a:lnTo>
                  <a:pt x="6" y="137"/>
                </a:lnTo>
                <a:lnTo>
                  <a:pt x="13" y="129"/>
                </a:lnTo>
                <a:lnTo>
                  <a:pt x="21" y="124"/>
                </a:lnTo>
                <a:lnTo>
                  <a:pt x="31" y="118"/>
                </a:lnTo>
                <a:lnTo>
                  <a:pt x="43" y="114"/>
                </a:lnTo>
                <a:lnTo>
                  <a:pt x="54" y="113"/>
                </a:lnTo>
                <a:lnTo>
                  <a:pt x="66" y="112"/>
                </a:lnTo>
                <a:lnTo>
                  <a:pt x="79" y="113"/>
                </a:lnTo>
                <a:lnTo>
                  <a:pt x="91" y="115"/>
                </a:lnTo>
                <a:lnTo>
                  <a:pt x="101" y="119"/>
                </a:lnTo>
                <a:lnTo>
                  <a:pt x="112" y="124"/>
                </a:lnTo>
                <a:lnTo>
                  <a:pt x="115" y="126"/>
                </a:lnTo>
                <a:lnTo>
                  <a:pt x="120" y="129"/>
                </a:lnTo>
                <a:lnTo>
                  <a:pt x="122" y="133"/>
                </a:lnTo>
                <a:lnTo>
                  <a:pt x="126" y="138"/>
                </a:lnTo>
                <a:lnTo>
                  <a:pt x="128" y="141"/>
                </a:lnTo>
                <a:lnTo>
                  <a:pt x="129" y="146"/>
                </a:lnTo>
                <a:lnTo>
                  <a:pt x="131" y="152"/>
                </a:lnTo>
                <a:lnTo>
                  <a:pt x="131" y="156"/>
                </a:lnTo>
                <a:lnTo>
                  <a:pt x="131" y="156"/>
                </a:lnTo>
                <a:close/>
                <a:moveTo>
                  <a:pt x="550" y="2"/>
                </a:moveTo>
                <a:lnTo>
                  <a:pt x="560" y="4"/>
                </a:lnTo>
                <a:lnTo>
                  <a:pt x="571" y="7"/>
                </a:lnTo>
                <a:lnTo>
                  <a:pt x="580" y="11"/>
                </a:lnTo>
                <a:lnTo>
                  <a:pt x="589" y="16"/>
                </a:lnTo>
                <a:lnTo>
                  <a:pt x="598" y="20"/>
                </a:lnTo>
                <a:lnTo>
                  <a:pt x="607" y="26"/>
                </a:lnTo>
                <a:lnTo>
                  <a:pt x="614" y="32"/>
                </a:lnTo>
                <a:lnTo>
                  <a:pt x="622" y="39"/>
                </a:lnTo>
                <a:lnTo>
                  <a:pt x="629" y="47"/>
                </a:lnTo>
                <a:lnTo>
                  <a:pt x="635" y="54"/>
                </a:lnTo>
                <a:lnTo>
                  <a:pt x="641" y="64"/>
                </a:lnTo>
                <a:lnTo>
                  <a:pt x="647" y="72"/>
                </a:lnTo>
                <a:lnTo>
                  <a:pt x="652" y="81"/>
                </a:lnTo>
                <a:lnTo>
                  <a:pt x="655" y="91"/>
                </a:lnTo>
                <a:lnTo>
                  <a:pt x="659" y="101"/>
                </a:lnTo>
                <a:lnTo>
                  <a:pt x="661" y="112"/>
                </a:lnTo>
                <a:lnTo>
                  <a:pt x="594" y="112"/>
                </a:lnTo>
                <a:lnTo>
                  <a:pt x="594" y="161"/>
                </a:lnTo>
                <a:lnTo>
                  <a:pt x="458" y="206"/>
                </a:lnTo>
                <a:lnTo>
                  <a:pt x="458" y="112"/>
                </a:lnTo>
                <a:lnTo>
                  <a:pt x="386" y="112"/>
                </a:lnTo>
                <a:lnTo>
                  <a:pt x="389" y="101"/>
                </a:lnTo>
                <a:lnTo>
                  <a:pt x="392" y="91"/>
                </a:lnTo>
                <a:lnTo>
                  <a:pt x="396" y="81"/>
                </a:lnTo>
                <a:lnTo>
                  <a:pt x="401" y="72"/>
                </a:lnTo>
                <a:lnTo>
                  <a:pt x="406" y="63"/>
                </a:lnTo>
                <a:lnTo>
                  <a:pt x="412" y="54"/>
                </a:lnTo>
                <a:lnTo>
                  <a:pt x="419" y="46"/>
                </a:lnTo>
                <a:lnTo>
                  <a:pt x="426" y="39"/>
                </a:lnTo>
                <a:lnTo>
                  <a:pt x="433" y="32"/>
                </a:lnTo>
                <a:lnTo>
                  <a:pt x="442" y="25"/>
                </a:lnTo>
                <a:lnTo>
                  <a:pt x="450" y="19"/>
                </a:lnTo>
                <a:lnTo>
                  <a:pt x="459" y="14"/>
                </a:lnTo>
                <a:lnTo>
                  <a:pt x="469" y="10"/>
                </a:lnTo>
                <a:lnTo>
                  <a:pt x="479" y="6"/>
                </a:lnTo>
                <a:lnTo>
                  <a:pt x="489" y="3"/>
                </a:lnTo>
                <a:lnTo>
                  <a:pt x="499" y="0"/>
                </a:lnTo>
                <a:lnTo>
                  <a:pt x="503" y="64"/>
                </a:lnTo>
                <a:lnTo>
                  <a:pt x="547" y="64"/>
                </a:lnTo>
                <a:lnTo>
                  <a:pt x="550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9" name="Google Shape;1129;p37"/>
          <p:cNvSpPr/>
          <p:nvPr/>
        </p:nvSpPr>
        <p:spPr>
          <a:xfrm>
            <a:off x="5445832" y="2873730"/>
            <a:ext cx="344316" cy="190418"/>
          </a:xfrm>
          <a:custGeom>
            <a:rect b="b" l="l" r="r" t="t"/>
            <a:pathLst>
              <a:path extrusionOk="0" h="438" w="788">
                <a:moveTo>
                  <a:pt x="403" y="363"/>
                </a:moveTo>
                <a:lnTo>
                  <a:pt x="397" y="364"/>
                </a:lnTo>
                <a:lnTo>
                  <a:pt x="392" y="367"/>
                </a:lnTo>
                <a:lnTo>
                  <a:pt x="388" y="372"/>
                </a:lnTo>
                <a:lnTo>
                  <a:pt x="387" y="378"/>
                </a:lnTo>
                <a:lnTo>
                  <a:pt x="388" y="384"/>
                </a:lnTo>
                <a:lnTo>
                  <a:pt x="392" y="388"/>
                </a:lnTo>
                <a:lnTo>
                  <a:pt x="397" y="392"/>
                </a:lnTo>
                <a:lnTo>
                  <a:pt x="403" y="393"/>
                </a:lnTo>
                <a:lnTo>
                  <a:pt x="408" y="392"/>
                </a:lnTo>
                <a:lnTo>
                  <a:pt x="413" y="388"/>
                </a:lnTo>
                <a:lnTo>
                  <a:pt x="417" y="384"/>
                </a:lnTo>
                <a:lnTo>
                  <a:pt x="418" y="378"/>
                </a:lnTo>
                <a:lnTo>
                  <a:pt x="417" y="372"/>
                </a:lnTo>
                <a:lnTo>
                  <a:pt x="413" y="367"/>
                </a:lnTo>
                <a:lnTo>
                  <a:pt x="408" y="364"/>
                </a:lnTo>
                <a:lnTo>
                  <a:pt x="403" y="363"/>
                </a:lnTo>
                <a:close/>
                <a:moveTo>
                  <a:pt x="57" y="363"/>
                </a:moveTo>
                <a:lnTo>
                  <a:pt x="63" y="364"/>
                </a:lnTo>
                <a:lnTo>
                  <a:pt x="68" y="367"/>
                </a:lnTo>
                <a:lnTo>
                  <a:pt x="72" y="372"/>
                </a:lnTo>
                <a:lnTo>
                  <a:pt x="73" y="378"/>
                </a:lnTo>
                <a:lnTo>
                  <a:pt x="72" y="384"/>
                </a:lnTo>
                <a:lnTo>
                  <a:pt x="68" y="388"/>
                </a:lnTo>
                <a:lnTo>
                  <a:pt x="63" y="392"/>
                </a:lnTo>
                <a:lnTo>
                  <a:pt x="57" y="393"/>
                </a:lnTo>
                <a:lnTo>
                  <a:pt x="52" y="392"/>
                </a:lnTo>
                <a:lnTo>
                  <a:pt x="47" y="388"/>
                </a:lnTo>
                <a:lnTo>
                  <a:pt x="43" y="384"/>
                </a:lnTo>
                <a:lnTo>
                  <a:pt x="42" y="378"/>
                </a:lnTo>
                <a:lnTo>
                  <a:pt x="43" y="372"/>
                </a:lnTo>
                <a:lnTo>
                  <a:pt x="47" y="367"/>
                </a:lnTo>
                <a:lnTo>
                  <a:pt x="52" y="364"/>
                </a:lnTo>
                <a:lnTo>
                  <a:pt x="57" y="363"/>
                </a:lnTo>
                <a:lnTo>
                  <a:pt x="57" y="363"/>
                </a:lnTo>
                <a:close/>
                <a:moveTo>
                  <a:pt x="57" y="342"/>
                </a:moveTo>
                <a:lnTo>
                  <a:pt x="65" y="343"/>
                </a:lnTo>
                <a:lnTo>
                  <a:pt x="72" y="345"/>
                </a:lnTo>
                <a:lnTo>
                  <a:pt x="77" y="347"/>
                </a:lnTo>
                <a:lnTo>
                  <a:pt x="83" y="352"/>
                </a:lnTo>
                <a:lnTo>
                  <a:pt x="88" y="358"/>
                </a:lnTo>
                <a:lnTo>
                  <a:pt x="92" y="364"/>
                </a:lnTo>
                <a:lnTo>
                  <a:pt x="93" y="371"/>
                </a:lnTo>
                <a:lnTo>
                  <a:pt x="94" y="378"/>
                </a:lnTo>
                <a:lnTo>
                  <a:pt x="93" y="385"/>
                </a:lnTo>
                <a:lnTo>
                  <a:pt x="92" y="392"/>
                </a:lnTo>
                <a:lnTo>
                  <a:pt x="88" y="398"/>
                </a:lnTo>
                <a:lnTo>
                  <a:pt x="83" y="404"/>
                </a:lnTo>
                <a:lnTo>
                  <a:pt x="77" y="408"/>
                </a:lnTo>
                <a:lnTo>
                  <a:pt x="72" y="412"/>
                </a:lnTo>
                <a:lnTo>
                  <a:pt x="65" y="414"/>
                </a:lnTo>
                <a:lnTo>
                  <a:pt x="57" y="414"/>
                </a:lnTo>
                <a:lnTo>
                  <a:pt x="50" y="414"/>
                </a:lnTo>
                <a:lnTo>
                  <a:pt x="43" y="412"/>
                </a:lnTo>
                <a:lnTo>
                  <a:pt x="38" y="408"/>
                </a:lnTo>
                <a:lnTo>
                  <a:pt x="32" y="404"/>
                </a:lnTo>
                <a:lnTo>
                  <a:pt x="27" y="398"/>
                </a:lnTo>
                <a:lnTo>
                  <a:pt x="23" y="392"/>
                </a:lnTo>
                <a:lnTo>
                  <a:pt x="22" y="385"/>
                </a:lnTo>
                <a:lnTo>
                  <a:pt x="21" y="378"/>
                </a:lnTo>
                <a:lnTo>
                  <a:pt x="22" y="371"/>
                </a:lnTo>
                <a:lnTo>
                  <a:pt x="23" y="364"/>
                </a:lnTo>
                <a:lnTo>
                  <a:pt x="27" y="358"/>
                </a:lnTo>
                <a:lnTo>
                  <a:pt x="32" y="352"/>
                </a:lnTo>
                <a:lnTo>
                  <a:pt x="38" y="347"/>
                </a:lnTo>
                <a:lnTo>
                  <a:pt x="43" y="345"/>
                </a:lnTo>
                <a:lnTo>
                  <a:pt x="50" y="343"/>
                </a:lnTo>
                <a:lnTo>
                  <a:pt x="57" y="342"/>
                </a:lnTo>
                <a:lnTo>
                  <a:pt x="57" y="342"/>
                </a:lnTo>
                <a:close/>
                <a:moveTo>
                  <a:pt x="157" y="393"/>
                </a:moveTo>
                <a:lnTo>
                  <a:pt x="161" y="394"/>
                </a:lnTo>
                <a:lnTo>
                  <a:pt x="163" y="396"/>
                </a:lnTo>
                <a:lnTo>
                  <a:pt x="164" y="398"/>
                </a:lnTo>
                <a:lnTo>
                  <a:pt x="164" y="400"/>
                </a:lnTo>
                <a:lnTo>
                  <a:pt x="164" y="403"/>
                </a:lnTo>
                <a:lnTo>
                  <a:pt x="163" y="405"/>
                </a:lnTo>
                <a:lnTo>
                  <a:pt x="161" y="407"/>
                </a:lnTo>
                <a:lnTo>
                  <a:pt x="157" y="407"/>
                </a:lnTo>
                <a:lnTo>
                  <a:pt x="155" y="407"/>
                </a:lnTo>
                <a:lnTo>
                  <a:pt x="153" y="405"/>
                </a:lnTo>
                <a:lnTo>
                  <a:pt x="151" y="403"/>
                </a:lnTo>
                <a:lnTo>
                  <a:pt x="150" y="400"/>
                </a:lnTo>
                <a:lnTo>
                  <a:pt x="151" y="398"/>
                </a:lnTo>
                <a:lnTo>
                  <a:pt x="153" y="396"/>
                </a:lnTo>
                <a:lnTo>
                  <a:pt x="155" y="394"/>
                </a:lnTo>
                <a:lnTo>
                  <a:pt x="157" y="393"/>
                </a:lnTo>
                <a:lnTo>
                  <a:pt x="157" y="393"/>
                </a:lnTo>
                <a:close/>
                <a:moveTo>
                  <a:pt x="205" y="393"/>
                </a:moveTo>
                <a:lnTo>
                  <a:pt x="208" y="394"/>
                </a:lnTo>
                <a:lnTo>
                  <a:pt x="210" y="396"/>
                </a:lnTo>
                <a:lnTo>
                  <a:pt x="212" y="398"/>
                </a:lnTo>
                <a:lnTo>
                  <a:pt x="212" y="400"/>
                </a:lnTo>
                <a:lnTo>
                  <a:pt x="212" y="403"/>
                </a:lnTo>
                <a:lnTo>
                  <a:pt x="210" y="405"/>
                </a:lnTo>
                <a:lnTo>
                  <a:pt x="208" y="407"/>
                </a:lnTo>
                <a:lnTo>
                  <a:pt x="205" y="407"/>
                </a:lnTo>
                <a:lnTo>
                  <a:pt x="203" y="407"/>
                </a:lnTo>
                <a:lnTo>
                  <a:pt x="201" y="405"/>
                </a:lnTo>
                <a:lnTo>
                  <a:pt x="200" y="403"/>
                </a:lnTo>
                <a:lnTo>
                  <a:pt x="198" y="400"/>
                </a:lnTo>
                <a:lnTo>
                  <a:pt x="200" y="398"/>
                </a:lnTo>
                <a:lnTo>
                  <a:pt x="201" y="396"/>
                </a:lnTo>
                <a:lnTo>
                  <a:pt x="203" y="394"/>
                </a:lnTo>
                <a:lnTo>
                  <a:pt x="205" y="393"/>
                </a:lnTo>
                <a:lnTo>
                  <a:pt x="205" y="393"/>
                </a:lnTo>
                <a:close/>
                <a:moveTo>
                  <a:pt x="254" y="393"/>
                </a:moveTo>
                <a:lnTo>
                  <a:pt x="256" y="394"/>
                </a:lnTo>
                <a:lnTo>
                  <a:pt x="258" y="396"/>
                </a:lnTo>
                <a:lnTo>
                  <a:pt x="259" y="398"/>
                </a:lnTo>
                <a:lnTo>
                  <a:pt x="261" y="400"/>
                </a:lnTo>
                <a:lnTo>
                  <a:pt x="259" y="403"/>
                </a:lnTo>
                <a:lnTo>
                  <a:pt x="258" y="405"/>
                </a:lnTo>
                <a:lnTo>
                  <a:pt x="256" y="407"/>
                </a:lnTo>
                <a:lnTo>
                  <a:pt x="254" y="407"/>
                </a:lnTo>
                <a:lnTo>
                  <a:pt x="251" y="407"/>
                </a:lnTo>
                <a:lnTo>
                  <a:pt x="249" y="405"/>
                </a:lnTo>
                <a:lnTo>
                  <a:pt x="246" y="403"/>
                </a:lnTo>
                <a:lnTo>
                  <a:pt x="246" y="400"/>
                </a:lnTo>
                <a:lnTo>
                  <a:pt x="246" y="398"/>
                </a:lnTo>
                <a:lnTo>
                  <a:pt x="249" y="396"/>
                </a:lnTo>
                <a:lnTo>
                  <a:pt x="251" y="394"/>
                </a:lnTo>
                <a:lnTo>
                  <a:pt x="254" y="393"/>
                </a:lnTo>
                <a:lnTo>
                  <a:pt x="254" y="393"/>
                </a:lnTo>
                <a:close/>
                <a:moveTo>
                  <a:pt x="302" y="393"/>
                </a:moveTo>
                <a:lnTo>
                  <a:pt x="304" y="394"/>
                </a:lnTo>
                <a:lnTo>
                  <a:pt x="306" y="396"/>
                </a:lnTo>
                <a:lnTo>
                  <a:pt x="308" y="398"/>
                </a:lnTo>
                <a:lnTo>
                  <a:pt x="309" y="400"/>
                </a:lnTo>
                <a:lnTo>
                  <a:pt x="308" y="403"/>
                </a:lnTo>
                <a:lnTo>
                  <a:pt x="306" y="405"/>
                </a:lnTo>
                <a:lnTo>
                  <a:pt x="304" y="407"/>
                </a:lnTo>
                <a:lnTo>
                  <a:pt x="302" y="407"/>
                </a:lnTo>
                <a:lnTo>
                  <a:pt x="298" y="407"/>
                </a:lnTo>
                <a:lnTo>
                  <a:pt x="296" y="405"/>
                </a:lnTo>
                <a:lnTo>
                  <a:pt x="295" y="403"/>
                </a:lnTo>
                <a:lnTo>
                  <a:pt x="295" y="400"/>
                </a:lnTo>
                <a:lnTo>
                  <a:pt x="295" y="398"/>
                </a:lnTo>
                <a:lnTo>
                  <a:pt x="296" y="396"/>
                </a:lnTo>
                <a:lnTo>
                  <a:pt x="298" y="394"/>
                </a:lnTo>
                <a:lnTo>
                  <a:pt x="302" y="393"/>
                </a:lnTo>
                <a:lnTo>
                  <a:pt x="302" y="393"/>
                </a:lnTo>
                <a:close/>
                <a:moveTo>
                  <a:pt x="349" y="393"/>
                </a:moveTo>
                <a:lnTo>
                  <a:pt x="352" y="394"/>
                </a:lnTo>
                <a:lnTo>
                  <a:pt x="354" y="396"/>
                </a:lnTo>
                <a:lnTo>
                  <a:pt x="356" y="398"/>
                </a:lnTo>
                <a:lnTo>
                  <a:pt x="356" y="400"/>
                </a:lnTo>
                <a:lnTo>
                  <a:pt x="356" y="403"/>
                </a:lnTo>
                <a:lnTo>
                  <a:pt x="354" y="405"/>
                </a:lnTo>
                <a:lnTo>
                  <a:pt x="352" y="407"/>
                </a:lnTo>
                <a:lnTo>
                  <a:pt x="349" y="407"/>
                </a:lnTo>
                <a:lnTo>
                  <a:pt x="346" y="407"/>
                </a:lnTo>
                <a:lnTo>
                  <a:pt x="344" y="405"/>
                </a:lnTo>
                <a:lnTo>
                  <a:pt x="343" y="403"/>
                </a:lnTo>
                <a:lnTo>
                  <a:pt x="342" y="400"/>
                </a:lnTo>
                <a:lnTo>
                  <a:pt x="343" y="398"/>
                </a:lnTo>
                <a:lnTo>
                  <a:pt x="344" y="396"/>
                </a:lnTo>
                <a:lnTo>
                  <a:pt x="346" y="394"/>
                </a:lnTo>
                <a:lnTo>
                  <a:pt x="349" y="393"/>
                </a:lnTo>
                <a:lnTo>
                  <a:pt x="349" y="393"/>
                </a:lnTo>
                <a:close/>
                <a:moveTo>
                  <a:pt x="110" y="393"/>
                </a:moveTo>
                <a:lnTo>
                  <a:pt x="113" y="394"/>
                </a:lnTo>
                <a:lnTo>
                  <a:pt x="115" y="396"/>
                </a:lnTo>
                <a:lnTo>
                  <a:pt x="116" y="398"/>
                </a:lnTo>
                <a:lnTo>
                  <a:pt x="117" y="400"/>
                </a:lnTo>
                <a:lnTo>
                  <a:pt x="116" y="403"/>
                </a:lnTo>
                <a:lnTo>
                  <a:pt x="115" y="405"/>
                </a:lnTo>
                <a:lnTo>
                  <a:pt x="113" y="407"/>
                </a:lnTo>
                <a:lnTo>
                  <a:pt x="110" y="407"/>
                </a:lnTo>
                <a:lnTo>
                  <a:pt x="107" y="407"/>
                </a:lnTo>
                <a:lnTo>
                  <a:pt x="104" y="405"/>
                </a:lnTo>
                <a:lnTo>
                  <a:pt x="103" y="403"/>
                </a:lnTo>
                <a:lnTo>
                  <a:pt x="103" y="400"/>
                </a:lnTo>
                <a:lnTo>
                  <a:pt x="103" y="398"/>
                </a:lnTo>
                <a:lnTo>
                  <a:pt x="104" y="396"/>
                </a:lnTo>
                <a:lnTo>
                  <a:pt x="107" y="394"/>
                </a:lnTo>
                <a:lnTo>
                  <a:pt x="110" y="393"/>
                </a:lnTo>
                <a:lnTo>
                  <a:pt x="110" y="393"/>
                </a:lnTo>
                <a:close/>
                <a:moveTo>
                  <a:pt x="157" y="351"/>
                </a:moveTo>
                <a:lnTo>
                  <a:pt x="161" y="351"/>
                </a:lnTo>
                <a:lnTo>
                  <a:pt x="163" y="352"/>
                </a:lnTo>
                <a:lnTo>
                  <a:pt x="164" y="354"/>
                </a:lnTo>
                <a:lnTo>
                  <a:pt x="164" y="358"/>
                </a:lnTo>
                <a:lnTo>
                  <a:pt x="164" y="360"/>
                </a:lnTo>
                <a:lnTo>
                  <a:pt x="163" y="363"/>
                </a:lnTo>
                <a:lnTo>
                  <a:pt x="161" y="364"/>
                </a:lnTo>
                <a:lnTo>
                  <a:pt x="157" y="365"/>
                </a:lnTo>
                <a:lnTo>
                  <a:pt x="155" y="364"/>
                </a:lnTo>
                <a:lnTo>
                  <a:pt x="153" y="363"/>
                </a:lnTo>
                <a:lnTo>
                  <a:pt x="151" y="360"/>
                </a:lnTo>
                <a:lnTo>
                  <a:pt x="150" y="358"/>
                </a:lnTo>
                <a:lnTo>
                  <a:pt x="151" y="354"/>
                </a:lnTo>
                <a:lnTo>
                  <a:pt x="153" y="352"/>
                </a:lnTo>
                <a:lnTo>
                  <a:pt x="155" y="351"/>
                </a:lnTo>
                <a:lnTo>
                  <a:pt x="157" y="351"/>
                </a:lnTo>
                <a:lnTo>
                  <a:pt x="157" y="351"/>
                </a:lnTo>
                <a:close/>
                <a:moveTo>
                  <a:pt x="205" y="351"/>
                </a:moveTo>
                <a:lnTo>
                  <a:pt x="208" y="351"/>
                </a:lnTo>
                <a:lnTo>
                  <a:pt x="210" y="352"/>
                </a:lnTo>
                <a:lnTo>
                  <a:pt x="212" y="354"/>
                </a:lnTo>
                <a:lnTo>
                  <a:pt x="212" y="358"/>
                </a:lnTo>
                <a:lnTo>
                  <a:pt x="212" y="360"/>
                </a:lnTo>
                <a:lnTo>
                  <a:pt x="210" y="363"/>
                </a:lnTo>
                <a:lnTo>
                  <a:pt x="208" y="364"/>
                </a:lnTo>
                <a:lnTo>
                  <a:pt x="205" y="365"/>
                </a:lnTo>
                <a:lnTo>
                  <a:pt x="203" y="364"/>
                </a:lnTo>
                <a:lnTo>
                  <a:pt x="201" y="363"/>
                </a:lnTo>
                <a:lnTo>
                  <a:pt x="200" y="360"/>
                </a:lnTo>
                <a:lnTo>
                  <a:pt x="198" y="358"/>
                </a:lnTo>
                <a:lnTo>
                  <a:pt x="200" y="354"/>
                </a:lnTo>
                <a:lnTo>
                  <a:pt x="201" y="352"/>
                </a:lnTo>
                <a:lnTo>
                  <a:pt x="203" y="351"/>
                </a:lnTo>
                <a:lnTo>
                  <a:pt x="205" y="351"/>
                </a:lnTo>
                <a:lnTo>
                  <a:pt x="205" y="351"/>
                </a:lnTo>
                <a:close/>
                <a:moveTo>
                  <a:pt x="254" y="351"/>
                </a:moveTo>
                <a:lnTo>
                  <a:pt x="256" y="351"/>
                </a:lnTo>
                <a:lnTo>
                  <a:pt x="258" y="352"/>
                </a:lnTo>
                <a:lnTo>
                  <a:pt x="259" y="354"/>
                </a:lnTo>
                <a:lnTo>
                  <a:pt x="261" y="358"/>
                </a:lnTo>
                <a:lnTo>
                  <a:pt x="259" y="360"/>
                </a:lnTo>
                <a:lnTo>
                  <a:pt x="258" y="363"/>
                </a:lnTo>
                <a:lnTo>
                  <a:pt x="256" y="364"/>
                </a:lnTo>
                <a:lnTo>
                  <a:pt x="254" y="365"/>
                </a:lnTo>
                <a:lnTo>
                  <a:pt x="251" y="364"/>
                </a:lnTo>
                <a:lnTo>
                  <a:pt x="249" y="363"/>
                </a:lnTo>
                <a:lnTo>
                  <a:pt x="246" y="360"/>
                </a:lnTo>
                <a:lnTo>
                  <a:pt x="246" y="358"/>
                </a:lnTo>
                <a:lnTo>
                  <a:pt x="246" y="354"/>
                </a:lnTo>
                <a:lnTo>
                  <a:pt x="249" y="352"/>
                </a:lnTo>
                <a:lnTo>
                  <a:pt x="251" y="351"/>
                </a:lnTo>
                <a:lnTo>
                  <a:pt x="254" y="351"/>
                </a:lnTo>
                <a:lnTo>
                  <a:pt x="254" y="351"/>
                </a:lnTo>
                <a:close/>
                <a:moveTo>
                  <a:pt x="302" y="351"/>
                </a:moveTo>
                <a:lnTo>
                  <a:pt x="304" y="351"/>
                </a:lnTo>
                <a:lnTo>
                  <a:pt x="306" y="352"/>
                </a:lnTo>
                <a:lnTo>
                  <a:pt x="308" y="354"/>
                </a:lnTo>
                <a:lnTo>
                  <a:pt x="309" y="358"/>
                </a:lnTo>
                <a:lnTo>
                  <a:pt x="308" y="360"/>
                </a:lnTo>
                <a:lnTo>
                  <a:pt x="306" y="363"/>
                </a:lnTo>
                <a:lnTo>
                  <a:pt x="304" y="364"/>
                </a:lnTo>
                <a:lnTo>
                  <a:pt x="302" y="365"/>
                </a:lnTo>
                <a:lnTo>
                  <a:pt x="298" y="364"/>
                </a:lnTo>
                <a:lnTo>
                  <a:pt x="296" y="363"/>
                </a:lnTo>
                <a:lnTo>
                  <a:pt x="295" y="360"/>
                </a:lnTo>
                <a:lnTo>
                  <a:pt x="295" y="358"/>
                </a:lnTo>
                <a:lnTo>
                  <a:pt x="295" y="354"/>
                </a:lnTo>
                <a:lnTo>
                  <a:pt x="296" y="352"/>
                </a:lnTo>
                <a:lnTo>
                  <a:pt x="298" y="351"/>
                </a:lnTo>
                <a:lnTo>
                  <a:pt x="302" y="351"/>
                </a:lnTo>
                <a:lnTo>
                  <a:pt x="302" y="351"/>
                </a:lnTo>
                <a:close/>
                <a:moveTo>
                  <a:pt x="349" y="351"/>
                </a:moveTo>
                <a:lnTo>
                  <a:pt x="352" y="351"/>
                </a:lnTo>
                <a:lnTo>
                  <a:pt x="354" y="352"/>
                </a:lnTo>
                <a:lnTo>
                  <a:pt x="356" y="354"/>
                </a:lnTo>
                <a:lnTo>
                  <a:pt x="356" y="358"/>
                </a:lnTo>
                <a:lnTo>
                  <a:pt x="356" y="360"/>
                </a:lnTo>
                <a:lnTo>
                  <a:pt x="354" y="363"/>
                </a:lnTo>
                <a:lnTo>
                  <a:pt x="352" y="364"/>
                </a:lnTo>
                <a:lnTo>
                  <a:pt x="349" y="365"/>
                </a:lnTo>
                <a:lnTo>
                  <a:pt x="346" y="364"/>
                </a:lnTo>
                <a:lnTo>
                  <a:pt x="344" y="363"/>
                </a:lnTo>
                <a:lnTo>
                  <a:pt x="343" y="360"/>
                </a:lnTo>
                <a:lnTo>
                  <a:pt x="342" y="358"/>
                </a:lnTo>
                <a:lnTo>
                  <a:pt x="343" y="354"/>
                </a:lnTo>
                <a:lnTo>
                  <a:pt x="344" y="352"/>
                </a:lnTo>
                <a:lnTo>
                  <a:pt x="346" y="351"/>
                </a:lnTo>
                <a:lnTo>
                  <a:pt x="349" y="351"/>
                </a:lnTo>
                <a:lnTo>
                  <a:pt x="349" y="351"/>
                </a:lnTo>
                <a:close/>
                <a:moveTo>
                  <a:pt x="110" y="351"/>
                </a:moveTo>
                <a:lnTo>
                  <a:pt x="113" y="351"/>
                </a:lnTo>
                <a:lnTo>
                  <a:pt x="115" y="352"/>
                </a:lnTo>
                <a:lnTo>
                  <a:pt x="116" y="354"/>
                </a:lnTo>
                <a:lnTo>
                  <a:pt x="117" y="358"/>
                </a:lnTo>
                <a:lnTo>
                  <a:pt x="116" y="360"/>
                </a:lnTo>
                <a:lnTo>
                  <a:pt x="115" y="363"/>
                </a:lnTo>
                <a:lnTo>
                  <a:pt x="113" y="364"/>
                </a:lnTo>
                <a:lnTo>
                  <a:pt x="110" y="365"/>
                </a:lnTo>
                <a:lnTo>
                  <a:pt x="107" y="364"/>
                </a:lnTo>
                <a:lnTo>
                  <a:pt x="104" y="363"/>
                </a:lnTo>
                <a:lnTo>
                  <a:pt x="103" y="360"/>
                </a:lnTo>
                <a:lnTo>
                  <a:pt x="103" y="358"/>
                </a:lnTo>
                <a:lnTo>
                  <a:pt x="103" y="354"/>
                </a:lnTo>
                <a:lnTo>
                  <a:pt x="104" y="352"/>
                </a:lnTo>
                <a:lnTo>
                  <a:pt x="107" y="351"/>
                </a:lnTo>
                <a:lnTo>
                  <a:pt x="110" y="351"/>
                </a:lnTo>
                <a:lnTo>
                  <a:pt x="110" y="351"/>
                </a:lnTo>
                <a:close/>
                <a:moveTo>
                  <a:pt x="101" y="373"/>
                </a:moveTo>
                <a:lnTo>
                  <a:pt x="100" y="374"/>
                </a:lnTo>
                <a:lnTo>
                  <a:pt x="97" y="376"/>
                </a:lnTo>
                <a:lnTo>
                  <a:pt x="96" y="377"/>
                </a:lnTo>
                <a:lnTo>
                  <a:pt x="96" y="379"/>
                </a:lnTo>
                <a:lnTo>
                  <a:pt x="96" y="379"/>
                </a:lnTo>
                <a:lnTo>
                  <a:pt x="96" y="381"/>
                </a:lnTo>
                <a:lnTo>
                  <a:pt x="97" y="384"/>
                </a:lnTo>
                <a:lnTo>
                  <a:pt x="100" y="385"/>
                </a:lnTo>
                <a:lnTo>
                  <a:pt x="101" y="385"/>
                </a:lnTo>
                <a:lnTo>
                  <a:pt x="102" y="385"/>
                </a:lnTo>
                <a:lnTo>
                  <a:pt x="99" y="387"/>
                </a:lnTo>
                <a:lnTo>
                  <a:pt x="95" y="391"/>
                </a:lnTo>
                <a:lnTo>
                  <a:pt x="94" y="396"/>
                </a:lnTo>
                <a:lnTo>
                  <a:pt x="93" y="400"/>
                </a:lnTo>
                <a:lnTo>
                  <a:pt x="93" y="404"/>
                </a:lnTo>
                <a:lnTo>
                  <a:pt x="94" y="407"/>
                </a:lnTo>
                <a:lnTo>
                  <a:pt x="96" y="410"/>
                </a:lnTo>
                <a:lnTo>
                  <a:pt x="97" y="412"/>
                </a:lnTo>
                <a:lnTo>
                  <a:pt x="100" y="414"/>
                </a:lnTo>
                <a:lnTo>
                  <a:pt x="103" y="417"/>
                </a:lnTo>
                <a:lnTo>
                  <a:pt x="107" y="417"/>
                </a:lnTo>
                <a:lnTo>
                  <a:pt x="110" y="418"/>
                </a:lnTo>
                <a:lnTo>
                  <a:pt x="114" y="417"/>
                </a:lnTo>
                <a:lnTo>
                  <a:pt x="116" y="417"/>
                </a:lnTo>
                <a:lnTo>
                  <a:pt x="120" y="414"/>
                </a:lnTo>
                <a:lnTo>
                  <a:pt x="122" y="412"/>
                </a:lnTo>
                <a:lnTo>
                  <a:pt x="124" y="410"/>
                </a:lnTo>
                <a:lnTo>
                  <a:pt x="126" y="407"/>
                </a:lnTo>
                <a:lnTo>
                  <a:pt x="127" y="404"/>
                </a:lnTo>
                <a:lnTo>
                  <a:pt x="127" y="400"/>
                </a:lnTo>
                <a:lnTo>
                  <a:pt x="127" y="396"/>
                </a:lnTo>
                <a:lnTo>
                  <a:pt x="124" y="391"/>
                </a:lnTo>
                <a:lnTo>
                  <a:pt x="121" y="387"/>
                </a:lnTo>
                <a:lnTo>
                  <a:pt x="117" y="385"/>
                </a:lnTo>
                <a:lnTo>
                  <a:pt x="150" y="385"/>
                </a:lnTo>
                <a:lnTo>
                  <a:pt x="147" y="387"/>
                </a:lnTo>
                <a:lnTo>
                  <a:pt x="143" y="391"/>
                </a:lnTo>
                <a:lnTo>
                  <a:pt x="141" y="396"/>
                </a:lnTo>
                <a:lnTo>
                  <a:pt x="141" y="400"/>
                </a:lnTo>
                <a:lnTo>
                  <a:pt x="141" y="404"/>
                </a:lnTo>
                <a:lnTo>
                  <a:pt x="142" y="407"/>
                </a:lnTo>
                <a:lnTo>
                  <a:pt x="143" y="410"/>
                </a:lnTo>
                <a:lnTo>
                  <a:pt x="146" y="412"/>
                </a:lnTo>
                <a:lnTo>
                  <a:pt x="148" y="414"/>
                </a:lnTo>
                <a:lnTo>
                  <a:pt x="151" y="417"/>
                </a:lnTo>
                <a:lnTo>
                  <a:pt x="154" y="417"/>
                </a:lnTo>
                <a:lnTo>
                  <a:pt x="157" y="418"/>
                </a:lnTo>
                <a:lnTo>
                  <a:pt x="161" y="417"/>
                </a:lnTo>
                <a:lnTo>
                  <a:pt x="164" y="417"/>
                </a:lnTo>
                <a:lnTo>
                  <a:pt x="168" y="414"/>
                </a:lnTo>
                <a:lnTo>
                  <a:pt x="170" y="412"/>
                </a:lnTo>
                <a:lnTo>
                  <a:pt x="173" y="410"/>
                </a:lnTo>
                <a:lnTo>
                  <a:pt x="174" y="407"/>
                </a:lnTo>
                <a:lnTo>
                  <a:pt x="175" y="404"/>
                </a:lnTo>
                <a:lnTo>
                  <a:pt x="175" y="400"/>
                </a:lnTo>
                <a:lnTo>
                  <a:pt x="174" y="396"/>
                </a:lnTo>
                <a:lnTo>
                  <a:pt x="173" y="391"/>
                </a:lnTo>
                <a:lnTo>
                  <a:pt x="169" y="387"/>
                </a:lnTo>
                <a:lnTo>
                  <a:pt x="165" y="385"/>
                </a:lnTo>
                <a:lnTo>
                  <a:pt x="198" y="385"/>
                </a:lnTo>
                <a:lnTo>
                  <a:pt x="194" y="387"/>
                </a:lnTo>
                <a:lnTo>
                  <a:pt x="191" y="391"/>
                </a:lnTo>
                <a:lnTo>
                  <a:pt x="189" y="396"/>
                </a:lnTo>
                <a:lnTo>
                  <a:pt x="189" y="400"/>
                </a:lnTo>
                <a:lnTo>
                  <a:pt x="189" y="404"/>
                </a:lnTo>
                <a:lnTo>
                  <a:pt x="190" y="407"/>
                </a:lnTo>
                <a:lnTo>
                  <a:pt x="191" y="410"/>
                </a:lnTo>
                <a:lnTo>
                  <a:pt x="194" y="412"/>
                </a:lnTo>
                <a:lnTo>
                  <a:pt x="196" y="414"/>
                </a:lnTo>
                <a:lnTo>
                  <a:pt x="198" y="417"/>
                </a:lnTo>
                <a:lnTo>
                  <a:pt x="202" y="417"/>
                </a:lnTo>
                <a:lnTo>
                  <a:pt x="205" y="418"/>
                </a:lnTo>
                <a:lnTo>
                  <a:pt x="209" y="417"/>
                </a:lnTo>
                <a:lnTo>
                  <a:pt x="212" y="417"/>
                </a:lnTo>
                <a:lnTo>
                  <a:pt x="215" y="414"/>
                </a:lnTo>
                <a:lnTo>
                  <a:pt x="217" y="412"/>
                </a:lnTo>
                <a:lnTo>
                  <a:pt x="219" y="410"/>
                </a:lnTo>
                <a:lnTo>
                  <a:pt x="222" y="407"/>
                </a:lnTo>
                <a:lnTo>
                  <a:pt x="222" y="404"/>
                </a:lnTo>
                <a:lnTo>
                  <a:pt x="223" y="400"/>
                </a:lnTo>
                <a:lnTo>
                  <a:pt x="222" y="396"/>
                </a:lnTo>
                <a:lnTo>
                  <a:pt x="219" y="391"/>
                </a:lnTo>
                <a:lnTo>
                  <a:pt x="217" y="387"/>
                </a:lnTo>
                <a:lnTo>
                  <a:pt x="214" y="385"/>
                </a:lnTo>
                <a:lnTo>
                  <a:pt x="246" y="385"/>
                </a:lnTo>
                <a:lnTo>
                  <a:pt x="242" y="387"/>
                </a:lnTo>
                <a:lnTo>
                  <a:pt x="239" y="391"/>
                </a:lnTo>
                <a:lnTo>
                  <a:pt x="237" y="396"/>
                </a:lnTo>
                <a:lnTo>
                  <a:pt x="236" y="400"/>
                </a:lnTo>
                <a:lnTo>
                  <a:pt x="237" y="404"/>
                </a:lnTo>
                <a:lnTo>
                  <a:pt x="237" y="407"/>
                </a:lnTo>
                <a:lnTo>
                  <a:pt x="239" y="410"/>
                </a:lnTo>
                <a:lnTo>
                  <a:pt x="242" y="412"/>
                </a:lnTo>
                <a:lnTo>
                  <a:pt x="244" y="414"/>
                </a:lnTo>
                <a:lnTo>
                  <a:pt x="246" y="417"/>
                </a:lnTo>
                <a:lnTo>
                  <a:pt x="250" y="417"/>
                </a:lnTo>
                <a:lnTo>
                  <a:pt x="254" y="418"/>
                </a:lnTo>
                <a:lnTo>
                  <a:pt x="257" y="417"/>
                </a:lnTo>
                <a:lnTo>
                  <a:pt x="261" y="417"/>
                </a:lnTo>
                <a:lnTo>
                  <a:pt x="263" y="414"/>
                </a:lnTo>
                <a:lnTo>
                  <a:pt x="265" y="412"/>
                </a:lnTo>
                <a:lnTo>
                  <a:pt x="268" y="410"/>
                </a:lnTo>
                <a:lnTo>
                  <a:pt x="269" y="407"/>
                </a:lnTo>
                <a:lnTo>
                  <a:pt x="270" y="404"/>
                </a:lnTo>
                <a:lnTo>
                  <a:pt x="271" y="400"/>
                </a:lnTo>
                <a:lnTo>
                  <a:pt x="270" y="396"/>
                </a:lnTo>
                <a:lnTo>
                  <a:pt x="268" y="391"/>
                </a:lnTo>
                <a:lnTo>
                  <a:pt x="265" y="387"/>
                </a:lnTo>
                <a:lnTo>
                  <a:pt x="261" y="385"/>
                </a:lnTo>
                <a:lnTo>
                  <a:pt x="293" y="385"/>
                </a:lnTo>
                <a:lnTo>
                  <a:pt x="290" y="387"/>
                </a:lnTo>
                <a:lnTo>
                  <a:pt x="286" y="391"/>
                </a:lnTo>
                <a:lnTo>
                  <a:pt x="285" y="396"/>
                </a:lnTo>
                <a:lnTo>
                  <a:pt x="284" y="400"/>
                </a:lnTo>
                <a:lnTo>
                  <a:pt x="284" y="404"/>
                </a:lnTo>
                <a:lnTo>
                  <a:pt x="285" y="407"/>
                </a:lnTo>
                <a:lnTo>
                  <a:pt x="286" y="410"/>
                </a:lnTo>
                <a:lnTo>
                  <a:pt x="289" y="412"/>
                </a:lnTo>
                <a:lnTo>
                  <a:pt x="291" y="414"/>
                </a:lnTo>
                <a:lnTo>
                  <a:pt x="295" y="417"/>
                </a:lnTo>
                <a:lnTo>
                  <a:pt x="298" y="417"/>
                </a:lnTo>
                <a:lnTo>
                  <a:pt x="302" y="418"/>
                </a:lnTo>
                <a:lnTo>
                  <a:pt x="305" y="417"/>
                </a:lnTo>
                <a:lnTo>
                  <a:pt x="308" y="417"/>
                </a:lnTo>
                <a:lnTo>
                  <a:pt x="311" y="414"/>
                </a:lnTo>
                <a:lnTo>
                  <a:pt x="313" y="412"/>
                </a:lnTo>
                <a:lnTo>
                  <a:pt x="316" y="410"/>
                </a:lnTo>
                <a:lnTo>
                  <a:pt x="317" y="407"/>
                </a:lnTo>
                <a:lnTo>
                  <a:pt x="318" y="404"/>
                </a:lnTo>
                <a:lnTo>
                  <a:pt x="318" y="400"/>
                </a:lnTo>
                <a:lnTo>
                  <a:pt x="318" y="396"/>
                </a:lnTo>
                <a:lnTo>
                  <a:pt x="316" y="391"/>
                </a:lnTo>
                <a:lnTo>
                  <a:pt x="312" y="387"/>
                </a:lnTo>
                <a:lnTo>
                  <a:pt x="309" y="385"/>
                </a:lnTo>
                <a:lnTo>
                  <a:pt x="342" y="385"/>
                </a:lnTo>
                <a:lnTo>
                  <a:pt x="338" y="387"/>
                </a:lnTo>
                <a:lnTo>
                  <a:pt x="335" y="391"/>
                </a:lnTo>
                <a:lnTo>
                  <a:pt x="332" y="396"/>
                </a:lnTo>
                <a:lnTo>
                  <a:pt x="332" y="400"/>
                </a:lnTo>
                <a:lnTo>
                  <a:pt x="332" y="404"/>
                </a:lnTo>
                <a:lnTo>
                  <a:pt x="333" y="407"/>
                </a:lnTo>
                <a:lnTo>
                  <a:pt x="335" y="410"/>
                </a:lnTo>
                <a:lnTo>
                  <a:pt x="337" y="412"/>
                </a:lnTo>
                <a:lnTo>
                  <a:pt x="339" y="414"/>
                </a:lnTo>
                <a:lnTo>
                  <a:pt x="343" y="417"/>
                </a:lnTo>
                <a:lnTo>
                  <a:pt x="345" y="417"/>
                </a:lnTo>
                <a:lnTo>
                  <a:pt x="349" y="418"/>
                </a:lnTo>
                <a:lnTo>
                  <a:pt x="352" y="417"/>
                </a:lnTo>
                <a:lnTo>
                  <a:pt x="356" y="417"/>
                </a:lnTo>
                <a:lnTo>
                  <a:pt x="359" y="414"/>
                </a:lnTo>
                <a:lnTo>
                  <a:pt x="361" y="412"/>
                </a:lnTo>
                <a:lnTo>
                  <a:pt x="363" y="410"/>
                </a:lnTo>
                <a:lnTo>
                  <a:pt x="365" y="407"/>
                </a:lnTo>
                <a:lnTo>
                  <a:pt x="366" y="404"/>
                </a:lnTo>
                <a:lnTo>
                  <a:pt x="366" y="400"/>
                </a:lnTo>
                <a:lnTo>
                  <a:pt x="365" y="396"/>
                </a:lnTo>
                <a:lnTo>
                  <a:pt x="364" y="391"/>
                </a:lnTo>
                <a:lnTo>
                  <a:pt x="360" y="387"/>
                </a:lnTo>
                <a:lnTo>
                  <a:pt x="357" y="385"/>
                </a:lnTo>
                <a:lnTo>
                  <a:pt x="360" y="385"/>
                </a:lnTo>
                <a:lnTo>
                  <a:pt x="363" y="385"/>
                </a:lnTo>
                <a:lnTo>
                  <a:pt x="364" y="384"/>
                </a:lnTo>
                <a:lnTo>
                  <a:pt x="365" y="381"/>
                </a:lnTo>
                <a:lnTo>
                  <a:pt x="365" y="379"/>
                </a:lnTo>
                <a:lnTo>
                  <a:pt x="365" y="379"/>
                </a:lnTo>
                <a:lnTo>
                  <a:pt x="365" y="377"/>
                </a:lnTo>
                <a:lnTo>
                  <a:pt x="364" y="376"/>
                </a:lnTo>
                <a:lnTo>
                  <a:pt x="363" y="374"/>
                </a:lnTo>
                <a:lnTo>
                  <a:pt x="360" y="373"/>
                </a:lnTo>
                <a:lnTo>
                  <a:pt x="354" y="373"/>
                </a:lnTo>
                <a:lnTo>
                  <a:pt x="359" y="371"/>
                </a:lnTo>
                <a:lnTo>
                  <a:pt x="363" y="367"/>
                </a:lnTo>
                <a:lnTo>
                  <a:pt x="365" y="363"/>
                </a:lnTo>
                <a:lnTo>
                  <a:pt x="366" y="358"/>
                </a:lnTo>
                <a:lnTo>
                  <a:pt x="366" y="354"/>
                </a:lnTo>
                <a:lnTo>
                  <a:pt x="365" y="351"/>
                </a:lnTo>
                <a:lnTo>
                  <a:pt x="363" y="347"/>
                </a:lnTo>
                <a:lnTo>
                  <a:pt x="361" y="345"/>
                </a:lnTo>
                <a:lnTo>
                  <a:pt x="359" y="343"/>
                </a:lnTo>
                <a:lnTo>
                  <a:pt x="356" y="342"/>
                </a:lnTo>
                <a:lnTo>
                  <a:pt x="352" y="340"/>
                </a:lnTo>
                <a:lnTo>
                  <a:pt x="349" y="340"/>
                </a:lnTo>
                <a:lnTo>
                  <a:pt x="345" y="340"/>
                </a:lnTo>
                <a:lnTo>
                  <a:pt x="343" y="342"/>
                </a:lnTo>
                <a:lnTo>
                  <a:pt x="339" y="343"/>
                </a:lnTo>
                <a:lnTo>
                  <a:pt x="337" y="345"/>
                </a:lnTo>
                <a:lnTo>
                  <a:pt x="335" y="347"/>
                </a:lnTo>
                <a:lnTo>
                  <a:pt x="333" y="351"/>
                </a:lnTo>
                <a:lnTo>
                  <a:pt x="332" y="354"/>
                </a:lnTo>
                <a:lnTo>
                  <a:pt x="332" y="358"/>
                </a:lnTo>
                <a:lnTo>
                  <a:pt x="332" y="363"/>
                </a:lnTo>
                <a:lnTo>
                  <a:pt x="336" y="367"/>
                </a:lnTo>
                <a:lnTo>
                  <a:pt x="339" y="371"/>
                </a:lnTo>
                <a:lnTo>
                  <a:pt x="344" y="373"/>
                </a:lnTo>
                <a:lnTo>
                  <a:pt x="306" y="373"/>
                </a:lnTo>
                <a:lnTo>
                  <a:pt x="311" y="371"/>
                </a:lnTo>
                <a:lnTo>
                  <a:pt x="315" y="367"/>
                </a:lnTo>
                <a:lnTo>
                  <a:pt x="317" y="363"/>
                </a:lnTo>
                <a:lnTo>
                  <a:pt x="318" y="358"/>
                </a:lnTo>
                <a:lnTo>
                  <a:pt x="318" y="354"/>
                </a:lnTo>
                <a:lnTo>
                  <a:pt x="317" y="351"/>
                </a:lnTo>
                <a:lnTo>
                  <a:pt x="316" y="347"/>
                </a:lnTo>
                <a:lnTo>
                  <a:pt x="313" y="345"/>
                </a:lnTo>
                <a:lnTo>
                  <a:pt x="311" y="343"/>
                </a:lnTo>
                <a:lnTo>
                  <a:pt x="308" y="342"/>
                </a:lnTo>
                <a:lnTo>
                  <a:pt x="305" y="340"/>
                </a:lnTo>
                <a:lnTo>
                  <a:pt x="302" y="340"/>
                </a:lnTo>
                <a:lnTo>
                  <a:pt x="298" y="340"/>
                </a:lnTo>
                <a:lnTo>
                  <a:pt x="295" y="342"/>
                </a:lnTo>
                <a:lnTo>
                  <a:pt x="291" y="343"/>
                </a:lnTo>
                <a:lnTo>
                  <a:pt x="289" y="345"/>
                </a:lnTo>
                <a:lnTo>
                  <a:pt x="286" y="347"/>
                </a:lnTo>
                <a:lnTo>
                  <a:pt x="285" y="351"/>
                </a:lnTo>
                <a:lnTo>
                  <a:pt x="284" y="354"/>
                </a:lnTo>
                <a:lnTo>
                  <a:pt x="284" y="358"/>
                </a:lnTo>
                <a:lnTo>
                  <a:pt x="285" y="363"/>
                </a:lnTo>
                <a:lnTo>
                  <a:pt x="288" y="367"/>
                </a:lnTo>
                <a:lnTo>
                  <a:pt x="291" y="371"/>
                </a:lnTo>
                <a:lnTo>
                  <a:pt x="296" y="373"/>
                </a:lnTo>
                <a:lnTo>
                  <a:pt x="258" y="373"/>
                </a:lnTo>
                <a:lnTo>
                  <a:pt x="263" y="371"/>
                </a:lnTo>
                <a:lnTo>
                  <a:pt x="268" y="367"/>
                </a:lnTo>
                <a:lnTo>
                  <a:pt x="270" y="363"/>
                </a:lnTo>
                <a:lnTo>
                  <a:pt x="271" y="358"/>
                </a:lnTo>
                <a:lnTo>
                  <a:pt x="270" y="354"/>
                </a:lnTo>
                <a:lnTo>
                  <a:pt x="269" y="351"/>
                </a:lnTo>
                <a:lnTo>
                  <a:pt x="268" y="347"/>
                </a:lnTo>
                <a:lnTo>
                  <a:pt x="265" y="345"/>
                </a:lnTo>
                <a:lnTo>
                  <a:pt x="263" y="343"/>
                </a:lnTo>
                <a:lnTo>
                  <a:pt x="261" y="342"/>
                </a:lnTo>
                <a:lnTo>
                  <a:pt x="257" y="340"/>
                </a:lnTo>
                <a:lnTo>
                  <a:pt x="254" y="340"/>
                </a:lnTo>
                <a:lnTo>
                  <a:pt x="250" y="340"/>
                </a:lnTo>
                <a:lnTo>
                  <a:pt x="246" y="342"/>
                </a:lnTo>
                <a:lnTo>
                  <a:pt x="244" y="343"/>
                </a:lnTo>
                <a:lnTo>
                  <a:pt x="242" y="345"/>
                </a:lnTo>
                <a:lnTo>
                  <a:pt x="239" y="347"/>
                </a:lnTo>
                <a:lnTo>
                  <a:pt x="237" y="351"/>
                </a:lnTo>
                <a:lnTo>
                  <a:pt x="237" y="354"/>
                </a:lnTo>
                <a:lnTo>
                  <a:pt x="236" y="358"/>
                </a:lnTo>
                <a:lnTo>
                  <a:pt x="237" y="363"/>
                </a:lnTo>
                <a:lnTo>
                  <a:pt x="239" y="367"/>
                </a:lnTo>
                <a:lnTo>
                  <a:pt x="243" y="371"/>
                </a:lnTo>
                <a:lnTo>
                  <a:pt x="248" y="373"/>
                </a:lnTo>
                <a:lnTo>
                  <a:pt x="211" y="373"/>
                </a:lnTo>
                <a:lnTo>
                  <a:pt x="216" y="371"/>
                </a:lnTo>
                <a:lnTo>
                  <a:pt x="219" y="367"/>
                </a:lnTo>
                <a:lnTo>
                  <a:pt x="222" y="363"/>
                </a:lnTo>
                <a:lnTo>
                  <a:pt x="223" y="358"/>
                </a:lnTo>
                <a:lnTo>
                  <a:pt x="222" y="354"/>
                </a:lnTo>
                <a:lnTo>
                  <a:pt x="222" y="351"/>
                </a:lnTo>
                <a:lnTo>
                  <a:pt x="219" y="347"/>
                </a:lnTo>
                <a:lnTo>
                  <a:pt x="217" y="345"/>
                </a:lnTo>
                <a:lnTo>
                  <a:pt x="215" y="343"/>
                </a:lnTo>
                <a:lnTo>
                  <a:pt x="212" y="342"/>
                </a:lnTo>
                <a:lnTo>
                  <a:pt x="209" y="340"/>
                </a:lnTo>
                <a:lnTo>
                  <a:pt x="205" y="340"/>
                </a:lnTo>
                <a:lnTo>
                  <a:pt x="202" y="340"/>
                </a:lnTo>
                <a:lnTo>
                  <a:pt x="198" y="342"/>
                </a:lnTo>
                <a:lnTo>
                  <a:pt x="196" y="343"/>
                </a:lnTo>
                <a:lnTo>
                  <a:pt x="194" y="345"/>
                </a:lnTo>
                <a:lnTo>
                  <a:pt x="191" y="347"/>
                </a:lnTo>
                <a:lnTo>
                  <a:pt x="190" y="351"/>
                </a:lnTo>
                <a:lnTo>
                  <a:pt x="189" y="354"/>
                </a:lnTo>
                <a:lnTo>
                  <a:pt x="189" y="358"/>
                </a:lnTo>
                <a:lnTo>
                  <a:pt x="189" y="363"/>
                </a:lnTo>
                <a:lnTo>
                  <a:pt x="191" y="367"/>
                </a:lnTo>
                <a:lnTo>
                  <a:pt x="196" y="371"/>
                </a:lnTo>
                <a:lnTo>
                  <a:pt x="201" y="373"/>
                </a:lnTo>
                <a:lnTo>
                  <a:pt x="163" y="373"/>
                </a:lnTo>
                <a:lnTo>
                  <a:pt x="168" y="371"/>
                </a:lnTo>
                <a:lnTo>
                  <a:pt x="171" y="367"/>
                </a:lnTo>
                <a:lnTo>
                  <a:pt x="174" y="363"/>
                </a:lnTo>
                <a:lnTo>
                  <a:pt x="175" y="358"/>
                </a:lnTo>
                <a:lnTo>
                  <a:pt x="175" y="354"/>
                </a:lnTo>
                <a:lnTo>
                  <a:pt x="174" y="351"/>
                </a:lnTo>
                <a:lnTo>
                  <a:pt x="173" y="347"/>
                </a:lnTo>
                <a:lnTo>
                  <a:pt x="170" y="345"/>
                </a:lnTo>
                <a:lnTo>
                  <a:pt x="168" y="343"/>
                </a:lnTo>
                <a:lnTo>
                  <a:pt x="164" y="342"/>
                </a:lnTo>
                <a:lnTo>
                  <a:pt x="161" y="340"/>
                </a:lnTo>
                <a:lnTo>
                  <a:pt x="157" y="340"/>
                </a:lnTo>
                <a:lnTo>
                  <a:pt x="154" y="340"/>
                </a:lnTo>
                <a:lnTo>
                  <a:pt x="151" y="342"/>
                </a:lnTo>
                <a:lnTo>
                  <a:pt x="148" y="343"/>
                </a:lnTo>
                <a:lnTo>
                  <a:pt x="146" y="345"/>
                </a:lnTo>
                <a:lnTo>
                  <a:pt x="143" y="347"/>
                </a:lnTo>
                <a:lnTo>
                  <a:pt x="142" y="351"/>
                </a:lnTo>
                <a:lnTo>
                  <a:pt x="141" y="354"/>
                </a:lnTo>
                <a:lnTo>
                  <a:pt x="141" y="358"/>
                </a:lnTo>
                <a:lnTo>
                  <a:pt x="142" y="363"/>
                </a:lnTo>
                <a:lnTo>
                  <a:pt x="144" y="367"/>
                </a:lnTo>
                <a:lnTo>
                  <a:pt x="148" y="371"/>
                </a:lnTo>
                <a:lnTo>
                  <a:pt x="153" y="373"/>
                </a:lnTo>
                <a:lnTo>
                  <a:pt x="115" y="373"/>
                </a:lnTo>
                <a:lnTo>
                  <a:pt x="120" y="371"/>
                </a:lnTo>
                <a:lnTo>
                  <a:pt x="123" y="367"/>
                </a:lnTo>
                <a:lnTo>
                  <a:pt x="127" y="363"/>
                </a:lnTo>
                <a:lnTo>
                  <a:pt x="127" y="358"/>
                </a:lnTo>
                <a:lnTo>
                  <a:pt x="127" y="354"/>
                </a:lnTo>
                <a:lnTo>
                  <a:pt x="126" y="351"/>
                </a:lnTo>
                <a:lnTo>
                  <a:pt x="124" y="347"/>
                </a:lnTo>
                <a:lnTo>
                  <a:pt x="122" y="345"/>
                </a:lnTo>
                <a:lnTo>
                  <a:pt x="120" y="343"/>
                </a:lnTo>
                <a:lnTo>
                  <a:pt x="116" y="342"/>
                </a:lnTo>
                <a:lnTo>
                  <a:pt x="114" y="340"/>
                </a:lnTo>
                <a:lnTo>
                  <a:pt x="110" y="340"/>
                </a:lnTo>
                <a:lnTo>
                  <a:pt x="107" y="340"/>
                </a:lnTo>
                <a:lnTo>
                  <a:pt x="103" y="342"/>
                </a:lnTo>
                <a:lnTo>
                  <a:pt x="100" y="343"/>
                </a:lnTo>
                <a:lnTo>
                  <a:pt x="97" y="345"/>
                </a:lnTo>
                <a:lnTo>
                  <a:pt x="96" y="347"/>
                </a:lnTo>
                <a:lnTo>
                  <a:pt x="94" y="351"/>
                </a:lnTo>
                <a:lnTo>
                  <a:pt x="93" y="354"/>
                </a:lnTo>
                <a:lnTo>
                  <a:pt x="93" y="358"/>
                </a:lnTo>
                <a:lnTo>
                  <a:pt x="94" y="363"/>
                </a:lnTo>
                <a:lnTo>
                  <a:pt x="96" y="367"/>
                </a:lnTo>
                <a:lnTo>
                  <a:pt x="100" y="371"/>
                </a:lnTo>
                <a:lnTo>
                  <a:pt x="104" y="373"/>
                </a:lnTo>
                <a:lnTo>
                  <a:pt x="101" y="373"/>
                </a:lnTo>
                <a:close/>
                <a:moveTo>
                  <a:pt x="403" y="227"/>
                </a:moveTo>
                <a:lnTo>
                  <a:pt x="325" y="227"/>
                </a:lnTo>
                <a:lnTo>
                  <a:pt x="313" y="208"/>
                </a:lnTo>
                <a:lnTo>
                  <a:pt x="275" y="208"/>
                </a:lnTo>
                <a:lnTo>
                  <a:pt x="275" y="133"/>
                </a:lnTo>
                <a:lnTo>
                  <a:pt x="300" y="133"/>
                </a:lnTo>
                <a:lnTo>
                  <a:pt x="327" y="133"/>
                </a:lnTo>
                <a:lnTo>
                  <a:pt x="353" y="133"/>
                </a:lnTo>
                <a:lnTo>
                  <a:pt x="379" y="133"/>
                </a:lnTo>
                <a:lnTo>
                  <a:pt x="388" y="156"/>
                </a:lnTo>
                <a:lnTo>
                  <a:pt x="396" y="181"/>
                </a:lnTo>
                <a:lnTo>
                  <a:pt x="400" y="203"/>
                </a:lnTo>
                <a:lnTo>
                  <a:pt x="403" y="227"/>
                </a:lnTo>
                <a:lnTo>
                  <a:pt x="403" y="227"/>
                </a:lnTo>
                <a:close/>
                <a:moveTo>
                  <a:pt x="513" y="20"/>
                </a:moveTo>
                <a:lnTo>
                  <a:pt x="516" y="29"/>
                </a:lnTo>
                <a:lnTo>
                  <a:pt x="438" y="117"/>
                </a:lnTo>
                <a:lnTo>
                  <a:pt x="430" y="110"/>
                </a:lnTo>
                <a:lnTo>
                  <a:pt x="442" y="97"/>
                </a:lnTo>
                <a:lnTo>
                  <a:pt x="445" y="100"/>
                </a:lnTo>
                <a:lnTo>
                  <a:pt x="507" y="30"/>
                </a:lnTo>
                <a:lnTo>
                  <a:pt x="505" y="28"/>
                </a:lnTo>
                <a:lnTo>
                  <a:pt x="513" y="20"/>
                </a:lnTo>
                <a:close/>
                <a:moveTo>
                  <a:pt x="688" y="70"/>
                </a:moveTo>
                <a:lnTo>
                  <a:pt x="705" y="76"/>
                </a:lnTo>
                <a:lnTo>
                  <a:pt x="702" y="84"/>
                </a:lnTo>
                <a:lnTo>
                  <a:pt x="559" y="30"/>
                </a:lnTo>
                <a:lnTo>
                  <a:pt x="562" y="22"/>
                </a:lnTo>
                <a:lnTo>
                  <a:pt x="602" y="36"/>
                </a:lnTo>
                <a:lnTo>
                  <a:pt x="601" y="41"/>
                </a:lnTo>
                <a:lnTo>
                  <a:pt x="687" y="73"/>
                </a:lnTo>
                <a:lnTo>
                  <a:pt x="688" y="70"/>
                </a:lnTo>
                <a:close/>
                <a:moveTo>
                  <a:pt x="649" y="258"/>
                </a:moveTo>
                <a:lnTo>
                  <a:pt x="640" y="251"/>
                </a:lnTo>
                <a:lnTo>
                  <a:pt x="724" y="160"/>
                </a:lnTo>
                <a:lnTo>
                  <a:pt x="744" y="150"/>
                </a:lnTo>
                <a:lnTo>
                  <a:pt x="746" y="151"/>
                </a:lnTo>
                <a:lnTo>
                  <a:pt x="722" y="178"/>
                </a:lnTo>
                <a:lnTo>
                  <a:pt x="718" y="176"/>
                </a:lnTo>
                <a:lnTo>
                  <a:pt x="657" y="244"/>
                </a:lnTo>
                <a:lnTo>
                  <a:pt x="660" y="246"/>
                </a:lnTo>
                <a:lnTo>
                  <a:pt x="649" y="258"/>
                </a:lnTo>
                <a:close/>
                <a:moveTo>
                  <a:pt x="38" y="251"/>
                </a:moveTo>
                <a:lnTo>
                  <a:pt x="83" y="251"/>
                </a:lnTo>
                <a:lnTo>
                  <a:pt x="83" y="258"/>
                </a:lnTo>
                <a:lnTo>
                  <a:pt x="38" y="258"/>
                </a:lnTo>
                <a:lnTo>
                  <a:pt x="38" y="251"/>
                </a:lnTo>
                <a:close/>
                <a:moveTo>
                  <a:pt x="38" y="236"/>
                </a:moveTo>
                <a:lnTo>
                  <a:pt x="48" y="236"/>
                </a:lnTo>
                <a:lnTo>
                  <a:pt x="60" y="236"/>
                </a:lnTo>
                <a:lnTo>
                  <a:pt x="72" y="236"/>
                </a:lnTo>
                <a:lnTo>
                  <a:pt x="83" y="236"/>
                </a:lnTo>
                <a:lnTo>
                  <a:pt x="83" y="241"/>
                </a:lnTo>
                <a:lnTo>
                  <a:pt x="83" y="244"/>
                </a:lnTo>
                <a:lnTo>
                  <a:pt x="72" y="244"/>
                </a:lnTo>
                <a:lnTo>
                  <a:pt x="60" y="244"/>
                </a:lnTo>
                <a:lnTo>
                  <a:pt x="48" y="244"/>
                </a:lnTo>
                <a:lnTo>
                  <a:pt x="38" y="244"/>
                </a:lnTo>
                <a:lnTo>
                  <a:pt x="38" y="241"/>
                </a:lnTo>
                <a:lnTo>
                  <a:pt x="38" y="236"/>
                </a:lnTo>
                <a:lnTo>
                  <a:pt x="38" y="236"/>
                </a:lnTo>
                <a:close/>
                <a:moveTo>
                  <a:pt x="38" y="207"/>
                </a:moveTo>
                <a:lnTo>
                  <a:pt x="83" y="207"/>
                </a:lnTo>
                <a:lnTo>
                  <a:pt x="83" y="215"/>
                </a:lnTo>
                <a:lnTo>
                  <a:pt x="38" y="215"/>
                </a:lnTo>
                <a:lnTo>
                  <a:pt x="38" y="207"/>
                </a:lnTo>
                <a:close/>
                <a:moveTo>
                  <a:pt x="38" y="222"/>
                </a:moveTo>
                <a:lnTo>
                  <a:pt x="48" y="222"/>
                </a:lnTo>
                <a:lnTo>
                  <a:pt x="60" y="222"/>
                </a:lnTo>
                <a:lnTo>
                  <a:pt x="72" y="222"/>
                </a:lnTo>
                <a:lnTo>
                  <a:pt x="83" y="222"/>
                </a:lnTo>
                <a:lnTo>
                  <a:pt x="83" y="225"/>
                </a:lnTo>
                <a:lnTo>
                  <a:pt x="83" y="229"/>
                </a:lnTo>
                <a:lnTo>
                  <a:pt x="72" y="229"/>
                </a:lnTo>
                <a:lnTo>
                  <a:pt x="60" y="229"/>
                </a:lnTo>
                <a:lnTo>
                  <a:pt x="48" y="229"/>
                </a:lnTo>
                <a:lnTo>
                  <a:pt x="38" y="229"/>
                </a:lnTo>
                <a:lnTo>
                  <a:pt x="38" y="225"/>
                </a:lnTo>
                <a:lnTo>
                  <a:pt x="38" y="222"/>
                </a:lnTo>
                <a:lnTo>
                  <a:pt x="38" y="222"/>
                </a:lnTo>
                <a:close/>
                <a:moveTo>
                  <a:pt x="400" y="333"/>
                </a:moveTo>
                <a:lnTo>
                  <a:pt x="59" y="333"/>
                </a:lnTo>
                <a:lnTo>
                  <a:pt x="50" y="333"/>
                </a:lnTo>
                <a:lnTo>
                  <a:pt x="41" y="337"/>
                </a:lnTo>
                <a:lnTo>
                  <a:pt x="33" y="340"/>
                </a:lnTo>
                <a:lnTo>
                  <a:pt x="27" y="346"/>
                </a:lnTo>
                <a:lnTo>
                  <a:pt x="21" y="353"/>
                </a:lnTo>
                <a:lnTo>
                  <a:pt x="16" y="362"/>
                </a:lnTo>
                <a:lnTo>
                  <a:pt x="14" y="370"/>
                </a:lnTo>
                <a:lnTo>
                  <a:pt x="13" y="379"/>
                </a:lnTo>
                <a:lnTo>
                  <a:pt x="14" y="388"/>
                </a:lnTo>
                <a:lnTo>
                  <a:pt x="16" y="397"/>
                </a:lnTo>
                <a:lnTo>
                  <a:pt x="21" y="405"/>
                </a:lnTo>
                <a:lnTo>
                  <a:pt x="27" y="412"/>
                </a:lnTo>
                <a:lnTo>
                  <a:pt x="33" y="418"/>
                </a:lnTo>
                <a:lnTo>
                  <a:pt x="41" y="421"/>
                </a:lnTo>
                <a:lnTo>
                  <a:pt x="50" y="425"/>
                </a:lnTo>
                <a:lnTo>
                  <a:pt x="59" y="425"/>
                </a:lnTo>
                <a:lnTo>
                  <a:pt x="400" y="425"/>
                </a:lnTo>
                <a:lnTo>
                  <a:pt x="410" y="425"/>
                </a:lnTo>
                <a:lnTo>
                  <a:pt x="419" y="421"/>
                </a:lnTo>
                <a:lnTo>
                  <a:pt x="426" y="418"/>
                </a:lnTo>
                <a:lnTo>
                  <a:pt x="433" y="412"/>
                </a:lnTo>
                <a:lnTo>
                  <a:pt x="439" y="405"/>
                </a:lnTo>
                <a:lnTo>
                  <a:pt x="444" y="397"/>
                </a:lnTo>
                <a:lnTo>
                  <a:pt x="446" y="388"/>
                </a:lnTo>
                <a:lnTo>
                  <a:pt x="447" y="379"/>
                </a:lnTo>
                <a:lnTo>
                  <a:pt x="446" y="370"/>
                </a:lnTo>
                <a:lnTo>
                  <a:pt x="444" y="362"/>
                </a:lnTo>
                <a:lnTo>
                  <a:pt x="439" y="353"/>
                </a:lnTo>
                <a:lnTo>
                  <a:pt x="433" y="346"/>
                </a:lnTo>
                <a:lnTo>
                  <a:pt x="426" y="340"/>
                </a:lnTo>
                <a:lnTo>
                  <a:pt x="419" y="337"/>
                </a:lnTo>
                <a:lnTo>
                  <a:pt x="410" y="333"/>
                </a:lnTo>
                <a:lnTo>
                  <a:pt x="400" y="333"/>
                </a:lnTo>
                <a:lnTo>
                  <a:pt x="400" y="333"/>
                </a:lnTo>
                <a:close/>
                <a:moveTo>
                  <a:pt x="59" y="320"/>
                </a:moveTo>
                <a:lnTo>
                  <a:pt x="47" y="322"/>
                </a:lnTo>
                <a:lnTo>
                  <a:pt x="36" y="325"/>
                </a:lnTo>
                <a:lnTo>
                  <a:pt x="27" y="331"/>
                </a:lnTo>
                <a:lnTo>
                  <a:pt x="18" y="338"/>
                </a:lnTo>
                <a:lnTo>
                  <a:pt x="11" y="346"/>
                </a:lnTo>
                <a:lnTo>
                  <a:pt x="6" y="357"/>
                </a:lnTo>
                <a:lnTo>
                  <a:pt x="4" y="362"/>
                </a:lnTo>
                <a:lnTo>
                  <a:pt x="2" y="367"/>
                </a:lnTo>
                <a:lnTo>
                  <a:pt x="1" y="373"/>
                </a:lnTo>
                <a:lnTo>
                  <a:pt x="1" y="379"/>
                </a:lnTo>
                <a:lnTo>
                  <a:pt x="1" y="385"/>
                </a:lnTo>
                <a:lnTo>
                  <a:pt x="2" y="391"/>
                </a:lnTo>
                <a:lnTo>
                  <a:pt x="4" y="397"/>
                </a:lnTo>
                <a:lnTo>
                  <a:pt x="6" y="401"/>
                </a:lnTo>
                <a:lnTo>
                  <a:pt x="11" y="412"/>
                </a:lnTo>
                <a:lnTo>
                  <a:pt x="18" y="420"/>
                </a:lnTo>
                <a:lnTo>
                  <a:pt x="27" y="427"/>
                </a:lnTo>
                <a:lnTo>
                  <a:pt x="36" y="433"/>
                </a:lnTo>
                <a:lnTo>
                  <a:pt x="47" y="437"/>
                </a:lnTo>
                <a:lnTo>
                  <a:pt x="59" y="438"/>
                </a:lnTo>
                <a:lnTo>
                  <a:pt x="400" y="438"/>
                </a:lnTo>
                <a:lnTo>
                  <a:pt x="412" y="437"/>
                </a:lnTo>
                <a:lnTo>
                  <a:pt x="424" y="433"/>
                </a:lnTo>
                <a:lnTo>
                  <a:pt x="433" y="427"/>
                </a:lnTo>
                <a:lnTo>
                  <a:pt x="441" y="420"/>
                </a:lnTo>
                <a:lnTo>
                  <a:pt x="450" y="412"/>
                </a:lnTo>
                <a:lnTo>
                  <a:pt x="454" y="401"/>
                </a:lnTo>
                <a:lnTo>
                  <a:pt x="458" y="391"/>
                </a:lnTo>
                <a:lnTo>
                  <a:pt x="459" y="379"/>
                </a:lnTo>
                <a:lnTo>
                  <a:pt x="459" y="373"/>
                </a:lnTo>
                <a:lnTo>
                  <a:pt x="458" y="367"/>
                </a:lnTo>
                <a:lnTo>
                  <a:pt x="457" y="362"/>
                </a:lnTo>
                <a:lnTo>
                  <a:pt x="454" y="357"/>
                </a:lnTo>
                <a:lnTo>
                  <a:pt x="450" y="346"/>
                </a:lnTo>
                <a:lnTo>
                  <a:pt x="441" y="338"/>
                </a:lnTo>
                <a:lnTo>
                  <a:pt x="433" y="331"/>
                </a:lnTo>
                <a:lnTo>
                  <a:pt x="424" y="325"/>
                </a:lnTo>
                <a:lnTo>
                  <a:pt x="412" y="322"/>
                </a:lnTo>
                <a:lnTo>
                  <a:pt x="400" y="320"/>
                </a:lnTo>
                <a:lnTo>
                  <a:pt x="340" y="320"/>
                </a:lnTo>
                <a:lnTo>
                  <a:pt x="340" y="310"/>
                </a:lnTo>
                <a:lnTo>
                  <a:pt x="304" y="310"/>
                </a:lnTo>
                <a:lnTo>
                  <a:pt x="304" y="284"/>
                </a:lnTo>
                <a:lnTo>
                  <a:pt x="426" y="284"/>
                </a:lnTo>
                <a:lnTo>
                  <a:pt x="427" y="270"/>
                </a:lnTo>
                <a:lnTo>
                  <a:pt x="428" y="256"/>
                </a:lnTo>
                <a:lnTo>
                  <a:pt x="428" y="242"/>
                </a:lnTo>
                <a:lnTo>
                  <a:pt x="427" y="228"/>
                </a:lnTo>
                <a:lnTo>
                  <a:pt x="427" y="228"/>
                </a:lnTo>
                <a:lnTo>
                  <a:pt x="546" y="60"/>
                </a:lnTo>
                <a:lnTo>
                  <a:pt x="705" y="121"/>
                </a:lnTo>
                <a:lnTo>
                  <a:pt x="601" y="248"/>
                </a:lnTo>
                <a:lnTo>
                  <a:pt x="590" y="246"/>
                </a:lnTo>
                <a:lnTo>
                  <a:pt x="580" y="244"/>
                </a:lnTo>
                <a:lnTo>
                  <a:pt x="569" y="243"/>
                </a:lnTo>
                <a:lnTo>
                  <a:pt x="559" y="239"/>
                </a:lnTo>
                <a:lnTo>
                  <a:pt x="548" y="236"/>
                </a:lnTo>
                <a:lnTo>
                  <a:pt x="539" y="232"/>
                </a:lnTo>
                <a:lnTo>
                  <a:pt x="528" y="227"/>
                </a:lnTo>
                <a:lnTo>
                  <a:pt x="519" y="222"/>
                </a:lnTo>
                <a:lnTo>
                  <a:pt x="520" y="185"/>
                </a:lnTo>
                <a:lnTo>
                  <a:pt x="511" y="185"/>
                </a:lnTo>
                <a:lnTo>
                  <a:pt x="507" y="214"/>
                </a:lnTo>
                <a:lnTo>
                  <a:pt x="506" y="217"/>
                </a:lnTo>
                <a:lnTo>
                  <a:pt x="506" y="221"/>
                </a:lnTo>
                <a:lnTo>
                  <a:pt x="506" y="222"/>
                </a:lnTo>
                <a:lnTo>
                  <a:pt x="505" y="237"/>
                </a:lnTo>
                <a:lnTo>
                  <a:pt x="506" y="252"/>
                </a:lnTo>
                <a:lnTo>
                  <a:pt x="507" y="268"/>
                </a:lnTo>
                <a:lnTo>
                  <a:pt x="512" y="282"/>
                </a:lnTo>
                <a:lnTo>
                  <a:pt x="518" y="296"/>
                </a:lnTo>
                <a:lnTo>
                  <a:pt x="525" y="309"/>
                </a:lnTo>
                <a:lnTo>
                  <a:pt x="534" y="320"/>
                </a:lnTo>
                <a:lnTo>
                  <a:pt x="545" y="332"/>
                </a:lnTo>
                <a:lnTo>
                  <a:pt x="558" y="330"/>
                </a:lnTo>
                <a:lnTo>
                  <a:pt x="569" y="326"/>
                </a:lnTo>
                <a:lnTo>
                  <a:pt x="581" y="322"/>
                </a:lnTo>
                <a:lnTo>
                  <a:pt x="592" y="315"/>
                </a:lnTo>
                <a:lnTo>
                  <a:pt x="602" y="308"/>
                </a:lnTo>
                <a:lnTo>
                  <a:pt x="610" y="299"/>
                </a:lnTo>
                <a:lnTo>
                  <a:pt x="620" y="290"/>
                </a:lnTo>
                <a:lnTo>
                  <a:pt x="628" y="278"/>
                </a:lnTo>
                <a:lnTo>
                  <a:pt x="653" y="284"/>
                </a:lnTo>
                <a:lnTo>
                  <a:pt x="663" y="270"/>
                </a:lnTo>
                <a:lnTo>
                  <a:pt x="656" y="264"/>
                </a:lnTo>
                <a:lnTo>
                  <a:pt x="665" y="252"/>
                </a:lnTo>
                <a:lnTo>
                  <a:pt x="669" y="255"/>
                </a:lnTo>
                <a:lnTo>
                  <a:pt x="730" y="187"/>
                </a:lnTo>
                <a:lnTo>
                  <a:pt x="728" y="184"/>
                </a:lnTo>
                <a:lnTo>
                  <a:pt x="758" y="151"/>
                </a:lnTo>
                <a:lnTo>
                  <a:pt x="769" y="153"/>
                </a:lnTo>
                <a:lnTo>
                  <a:pt x="788" y="109"/>
                </a:lnTo>
                <a:lnTo>
                  <a:pt x="712" y="60"/>
                </a:lnTo>
                <a:lnTo>
                  <a:pt x="709" y="68"/>
                </a:lnTo>
                <a:lnTo>
                  <a:pt x="691" y="62"/>
                </a:lnTo>
                <a:lnTo>
                  <a:pt x="692" y="57"/>
                </a:lnTo>
                <a:lnTo>
                  <a:pt x="606" y="26"/>
                </a:lnTo>
                <a:lnTo>
                  <a:pt x="606" y="28"/>
                </a:lnTo>
                <a:lnTo>
                  <a:pt x="566" y="14"/>
                </a:lnTo>
                <a:lnTo>
                  <a:pt x="567" y="9"/>
                </a:lnTo>
                <a:lnTo>
                  <a:pt x="561" y="2"/>
                </a:lnTo>
                <a:lnTo>
                  <a:pt x="541" y="19"/>
                </a:lnTo>
                <a:lnTo>
                  <a:pt x="540" y="32"/>
                </a:lnTo>
                <a:lnTo>
                  <a:pt x="538" y="29"/>
                </a:lnTo>
                <a:lnTo>
                  <a:pt x="535" y="27"/>
                </a:lnTo>
                <a:lnTo>
                  <a:pt x="534" y="16"/>
                </a:lnTo>
                <a:lnTo>
                  <a:pt x="514" y="0"/>
                </a:lnTo>
                <a:lnTo>
                  <a:pt x="508" y="7"/>
                </a:lnTo>
                <a:lnTo>
                  <a:pt x="509" y="11"/>
                </a:lnTo>
                <a:lnTo>
                  <a:pt x="498" y="22"/>
                </a:lnTo>
                <a:lnTo>
                  <a:pt x="495" y="20"/>
                </a:lnTo>
                <a:lnTo>
                  <a:pt x="433" y="88"/>
                </a:lnTo>
                <a:lnTo>
                  <a:pt x="435" y="92"/>
                </a:lnTo>
                <a:lnTo>
                  <a:pt x="423" y="106"/>
                </a:lnTo>
                <a:lnTo>
                  <a:pt x="421" y="104"/>
                </a:lnTo>
                <a:lnTo>
                  <a:pt x="401" y="122"/>
                </a:lnTo>
                <a:lnTo>
                  <a:pt x="399" y="115"/>
                </a:lnTo>
                <a:lnTo>
                  <a:pt x="396" y="107"/>
                </a:lnTo>
                <a:lnTo>
                  <a:pt x="359" y="107"/>
                </a:lnTo>
                <a:lnTo>
                  <a:pt x="323" y="107"/>
                </a:lnTo>
                <a:lnTo>
                  <a:pt x="286" y="107"/>
                </a:lnTo>
                <a:lnTo>
                  <a:pt x="250" y="107"/>
                </a:lnTo>
                <a:lnTo>
                  <a:pt x="250" y="167"/>
                </a:lnTo>
                <a:lnTo>
                  <a:pt x="163" y="167"/>
                </a:lnTo>
                <a:lnTo>
                  <a:pt x="163" y="187"/>
                </a:lnTo>
                <a:lnTo>
                  <a:pt x="11" y="187"/>
                </a:lnTo>
                <a:lnTo>
                  <a:pt x="7" y="197"/>
                </a:lnTo>
                <a:lnTo>
                  <a:pt x="5" y="209"/>
                </a:lnTo>
                <a:lnTo>
                  <a:pt x="2" y="221"/>
                </a:lnTo>
                <a:lnTo>
                  <a:pt x="1" y="232"/>
                </a:lnTo>
                <a:lnTo>
                  <a:pt x="0" y="258"/>
                </a:lnTo>
                <a:lnTo>
                  <a:pt x="1" y="284"/>
                </a:lnTo>
                <a:lnTo>
                  <a:pt x="151" y="284"/>
                </a:lnTo>
                <a:lnTo>
                  <a:pt x="151" y="310"/>
                </a:lnTo>
                <a:lnTo>
                  <a:pt x="120" y="310"/>
                </a:lnTo>
                <a:lnTo>
                  <a:pt x="120" y="320"/>
                </a:lnTo>
                <a:lnTo>
                  <a:pt x="59" y="320"/>
                </a:lnTo>
                <a:close/>
                <a:moveTo>
                  <a:pt x="403" y="342"/>
                </a:moveTo>
                <a:lnTo>
                  <a:pt x="410" y="343"/>
                </a:lnTo>
                <a:lnTo>
                  <a:pt x="417" y="345"/>
                </a:lnTo>
                <a:lnTo>
                  <a:pt x="423" y="347"/>
                </a:lnTo>
                <a:lnTo>
                  <a:pt x="428" y="352"/>
                </a:lnTo>
                <a:lnTo>
                  <a:pt x="433" y="358"/>
                </a:lnTo>
                <a:lnTo>
                  <a:pt x="435" y="364"/>
                </a:lnTo>
                <a:lnTo>
                  <a:pt x="438" y="371"/>
                </a:lnTo>
                <a:lnTo>
                  <a:pt x="439" y="378"/>
                </a:lnTo>
                <a:lnTo>
                  <a:pt x="438" y="385"/>
                </a:lnTo>
                <a:lnTo>
                  <a:pt x="435" y="392"/>
                </a:lnTo>
                <a:lnTo>
                  <a:pt x="433" y="398"/>
                </a:lnTo>
                <a:lnTo>
                  <a:pt x="428" y="404"/>
                </a:lnTo>
                <a:lnTo>
                  <a:pt x="423" y="408"/>
                </a:lnTo>
                <a:lnTo>
                  <a:pt x="417" y="412"/>
                </a:lnTo>
                <a:lnTo>
                  <a:pt x="410" y="414"/>
                </a:lnTo>
                <a:lnTo>
                  <a:pt x="403" y="414"/>
                </a:lnTo>
                <a:lnTo>
                  <a:pt x="396" y="414"/>
                </a:lnTo>
                <a:lnTo>
                  <a:pt x="388" y="412"/>
                </a:lnTo>
                <a:lnTo>
                  <a:pt x="383" y="408"/>
                </a:lnTo>
                <a:lnTo>
                  <a:pt x="377" y="404"/>
                </a:lnTo>
                <a:lnTo>
                  <a:pt x="372" y="398"/>
                </a:lnTo>
                <a:lnTo>
                  <a:pt x="369" y="392"/>
                </a:lnTo>
                <a:lnTo>
                  <a:pt x="367" y="385"/>
                </a:lnTo>
                <a:lnTo>
                  <a:pt x="366" y="378"/>
                </a:lnTo>
                <a:lnTo>
                  <a:pt x="367" y="371"/>
                </a:lnTo>
                <a:lnTo>
                  <a:pt x="369" y="364"/>
                </a:lnTo>
                <a:lnTo>
                  <a:pt x="372" y="358"/>
                </a:lnTo>
                <a:lnTo>
                  <a:pt x="377" y="352"/>
                </a:lnTo>
                <a:lnTo>
                  <a:pt x="383" y="347"/>
                </a:lnTo>
                <a:lnTo>
                  <a:pt x="388" y="345"/>
                </a:lnTo>
                <a:lnTo>
                  <a:pt x="396" y="343"/>
                </a:lnTo>
                <a:lnTo>
                  <a:pt x="403" y="342"/>
                </a:lnTo>
                <a:lnTo>
                  <a:pt x="403" y="3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0" name="Google Shape;1130;p37"/>
          <p:cNvSpPr/>
          <p:nvPr/>
        </p:nvSpPr>
        <p:spPr>
          <a:xfrm>
            <a:off x="5878834" y="2891989"/>
            <a:ext cx="313014" cy="164334"/>
          </a:xfrm>
          <a:custGeom>
            <a:rect b="b" l="l" r="r" t="t"/>
            <a:pathLst>
              <a:path extrusionOk="0" h="382" w="720">
                <a:moveTo>
                  <a:pt x="392" y="198"/>
                </a:moveTo>
                <a:lnTo>
                  <a:pt x="388" y="198"/>
                </a:lnTo>
                <a:lnTo>
                  <a:pt x="385" y="200"/>
                </a:lnTo>
                <a:lnTo>
                  <a:pt x="383" y="203"/>
                </a:lnTo>
                <a:lnTo>
                  <a:pt x="382" y="207"/>
                </a:lnTo>
                <a:lnTo>
                  <a:pt x="383" y="210"/>
                </a:lnTo>
                <a:lnTo>
                  <a:pt x="385" y="214"/>
                </a:lnTo>
                <a:lnTo>
                  <a:pt x="388" y="216"/>
                </a:lnTo>
                <a:lnTo>
                  <a:pt x="392" y="216"/>
                </a:lnTo>
                <a:lnTo>
                  <a:pt x="396" y="216"/>
                </a:lnTo>
                <a:lnTo>
                  <a:pt x="399" y="214"/>
                </a:lnTo>
                <a:lnTo>
                  <a:pt x="401" y="210"/>
                </a:lnTo>
                <a:lnTo>
                  <a:pt x="402" y="207"/>
                </a:lnTo>
                <a:lnTo>
                  <a:pt x="401" y="203"/>
                </a:lnTo>
                <a:lnTo>
                  <a:pt x="399" y="200"/>
                </a:lnTo>
                <a:lnTo>
                  <a:pt x="396" y="198"/>
                </a:lnTo>
                <a:lnTo>
                  <a:pt x="392" y="198"/>
                </a:lnTo>
                <a:close/>
                <a:moveTo>
                  <a:pt x="621" y="283"/>
                </a:moveTo>
                <a:lnTo>
                  <a:pt x="616" y="284"/>
                </a:lnTo>
                <a:lnTo>
                  <a:pt x="613" y="286"/>
                </a:lnTo>
                <a:lnTo>
                  <a:pt x="611" y="289"/>
                </a:lnTo>
                <a:lnTo>
                  <a:pt x="610" y="293"/>
                </a:lnTo>
                <a:lnTo>
                  <a:pt x="611" y="297"/>
                </a:lnTo>
                <a:lnTo>
                  <a:pt x="613" y="300"/>
                </a:lnTo>
                <a:lnTo>
                  <a:pt x="616" y="302"/>
                </a:lnTo>
                <a:lnTo>
                  <a:pt x="621" y="303"/>
                </a:lnTo>
                <a:lnTo>
                  <a:pt x="624" y="302"/>
                </a:lnTo>
                <a:lnTo>
                  <a:pt x="626" y="300"/>
                </a:lnTo>
                <a:lnTo>
                  <a:pt x="629" y="297"/>
                </a:lnTo>
                <a:lnTo>
                  <a:pt x="630" y="293"/>
                </a:lnTo>
                <a:lnTo>
                  <a:pt x="629" y="289"/>
                </a:lnTo>
                <a:lnTo>
                  <a:pt x="626" y="286"/>
                </a:lnTo>
                <a:lnTo>
                  <a:pt x="624" y="284"/>
                </a:lnTo>
                <a:lnTo>
                  <a:pt x="621" y="283"/>
                </a:lnTo>
                <a:lnTo>
                  <a:pt x="621" y="283"/>
                </a:lnTo>
                <a:close/>
                <a:moveTo>
                  <a:pt x="256" y="165"/>
                </a:moveTo>
                <a:lnTo>
                  <a:pt x="254" y="151"/>
                </a:lnTo>
                <a:lnTo>
                  <a:pt x="252" y="135"/>
                </a:lnTo>
                <a:lnTo>
                  <a:pt x="250" y="121"/>
                </a:lnTo>
                <a:lnTo>
                  <a:pt x="246" y="106"/>
                </a:lnTo>
                <a:lnTo>
                  <a:pt x="243" y="91"/>
                </a:lnTo>
                <a:lnTo>
                  <a:pt x="238" y="75"/>
                </a:lnTo>
                <a:lnTo>
                  <a:pt x="232" y="60"/>
                </a:lnTo>
                <a:lnTo>
                  <a:pt x="225" y="44"/>
                </a:lnTo>
                <a:lnTo>
                  <a:pt x="90" y="44"/>
                </a:lnTo>
                <a:lnTo>
                  <a:pt x="90" y="140"/>
                </a:lnTo>
                <a:lnTo>
                  <a:pt x="140" y="140"/>
                </a:lnTo>
                <a:lnTo>
                  <a:pt x="155" y="165"/>
                </a:lnTo>
                <a:lnTo>
                  <a:pt x="256" y="165"/>
                </a:lnTo>
                <a:close/>
                <a:moveTo>
                  <a:pt x="502" y="290"/>
                </a:moveTo>
                <a:lnTo>
                  <a:pt x="498" y="291"/>
                </a:lnTo>
                <a:lnTo>
                  <a:pt x="495" y="293"/>
                </a:lnTo>
                <a:lnTo>
                  <a:pt x="491" y="294"/>
                </a:lnTo>
                <a:lnTo>
                  <a:pt x="489" y="296"/>
                </a:lnTo>
                <a:lnTo>
                  <a:pt x="487" y="299"/>
                </a:lnTo>
                <a:lnTo>
                  <a:pt x="486" y="302"/>
                </a:lnTo>
                <a:lnTo>
                  <a:pt x="484" y="306"/>
                </a:lnTo>
                <a:lnTo>
                  <a:pt x="484" y="309"/>
                </a:lnTo>
                <a:lnTo>
                  <a:pt x="484" y="313"/>
                </a:lnTo>
                <a:lnTo>
                  <a:pt x="486" y="316"/>
                </a:lnTo>
                <a:lnTo>
                  <a:pt x="487" y="320"/>
                </a:lnTo>
                <a:lnTo>
                  <a:pt x="489" y="322"/>
                </a:lnTo>
                <a:lnTo>
                  <a:pt x="491" y="324"/>
                </a:lnTo>
                <a:lnTo>
                  <a:pt x="495" y="326"/>
                </a:lnTo>
                <a:lnTo>
                  <a:pt x="498" y="327"/>
                </a:lnTo>
                <a:lnTo>
                  <a:pt x="502" y="328"/>
                </a:lnTo>
                <a:lnTo>
                  <a:pt x="506" y="327"/>
                </a:lnTo>
                <a:lnTo>
                  <a:pt x="509" y="326"/>
                </a:lnTo>
                <a:lnTo>
                  <a:pt x="513" y="324"/>
                </a:lnTo>
                <a:lnTo>
                  <a:pt x="515" y="322"/>
                </a:lnTo>
                <a:lnTo>
                  <a:pt x="517" y="320"/>
                </a:lnTo>
                <a:lnTo>
                  <a:pt x="520" y="316"/>
                </a:lnTo>
                <a:lnTo>
                  <a:pt x="520" y="313"/>
                </a:lnTo>
                <a:lnTo>
                  <a:pt x="521" y="309"/>
                </a:lnTo>
                <a:lnTo>
                  <a:pt x="520" y="306"/>
                </a:lnTo>
                <a:lnTo>
                  <a:pt x="520" y="302"/>
                </a:lnTo>
                <a:lnTo>
                  <a:pt x="517" y="299"/>
                </a:lnTo>
                <a:lnTo>
                  <a:pt x="515" y="296"/>
                </a:lnTo>
                <a:lnTo>
                  <a:pt x="513" y="294"/>
                </a:lnTo>
                <a:lnTo>
                  <a:pt x="509" y="293"/>
                </a:lnTo>
                <a:lnTo>
                  <a:pt x="506" y="291"/>
                </a:lnTo>
                <a:lnTo>
                  <a:pt x="502" y="290"/>
                </a:lnTo>
                <a:lnTo>
                  <a:pt x="502" y="290"/>
                </a:lnTo>
                <a:close/>
                <a:moveTo>
                  <a:pt x="78" y="290"/>
                </a:moveTo>
                <a:lnTo>
                  <a:pt x="75" y="291"/>
                </a:lnTo>
                <a:lnTo>
                  <a:pt x="71" y="293"/>
                </a:lnTo>
                <a:lnTo>
                  <a:pt x="68" y="294"/>
                </a:lnTo>
                <a:lnTo>
                  <a:pt x="65" y="296"/>
                </a:lnTo>
                <a:lnTo>
                  <a:pt x="63" y="299"/>
                </a:lnTo>
                <a:lnTo>
                  <a:pt x="62" y="302"/>
                </a:lnTo>
                <a:lnTo>
                  <a:pt x="61" y="306"/>
                </a:lnTo>
                <a:lnTo>
                  <a:pt x="61" y="309"/>
                </a:lnTo>
                <a:lnTo>
                  <a:pt x="61" y="313"/>
                </a:lnTo>
                <a:lnTo>
                  <a:pt x="62" y="316"/>
                </a:lnTo>
                <a:lnTo>
                  <a:pt x="63" y="320"/>
                </a:lnTo>
                <a:lnTo>
                  <a:pt x="65" y="322"/>
                </a:lnTo>
                <a:lnTo>
                  <a:pt x="68" y="324"/>
                </a:lnTo>
                <a:lnTo>
                  <a:pt x="71" y="326"/>
                </a:lnTo>
                <a:lnTo>
                  <a:pt x="75" y="327"/>
                </a:lnTo>
                <a:lnTo>
                  <a:pt x="78" y="328"/>
                </a:lnTo>
                <a:lnTo>
                  <a:pt x="82" y="327"/>
                </a:lnTo>
                <a:lnTo>
                  <a:pt x="85" y="326"/>
                </a:lnTo>
                <a:lnTo>
                  <a:pt x="89" y="324"/>
                </a:lnTo>
                <a:lnTo>
                  <a:pt x="91" y="322"/>
                </a:lnTo>
                <a:lnTo>
                  <a:pt x="94" y="320"/>
                </a:lnTo>
                <a:lnTo>
                  <a:pt x="96" y="316"/>
                </a:lnTo>
                <a:lnTo>
                  <a:pt x="96" y="313"/>
                </a:lnTo>
                <a:lnTo>
                  <a:pt x="97" y="309"/>
                </a:lnTo>
                <a:lnTo>
                  <a:pt x="96" y="306"/>
                </a:lnTo>
                <a:lnTo>
                  <a:pt x="96" y="302"/>
                </a:lnTo>
                <a:lnTo>
                  <a:pt x="94" y="299"/>
                </a:lnTo>
                <a:lnTo>
                  <a:pt x="91" y="296"/>
                </a:lnTo>
                <a:lnTo>
                  <a:pt x="89" y="294"/>
                </a:lnTo>
                <a:lnTo>
                  <a:pt x="85" y="293"/>
                </a:lnTo>
                <a:lnTo>
                  <a:pt x="82" y="291"/>
                </a:lnTo>
                <a:lnTo>
                  <a:pt x="78" y="290"/>
                </a:lnTo>
                <a:lnTo>
                  <a:pt x="78" y="290"/>
                </a:lnTo>
                <a:close/>
                <a:moveTo>
                  <a:pt x="78" y="264"/>
                </a:moveTo>
                <a:lnTo>
                  <a:pt x="70" y="266"/>
                </a:lnTo>
                <a:lnTo>
                  <a:pt x="61" y="268"/>
                </a:lnTo>
                <a:lnTo>
                  <a:pt x="54" y="272"/>
                </a:lnTo>
                <a:lnTo>
                  <a:pt x="47" y="277"/>
                </a:lnTo>
                <a:lnTo>
                  <a:pt x="42" y="284"/>
                </a:lnTo>
                <a:lnTo>
                  <a:pt x="37" y="291"/>
                </a:lnTo>
                <a:lnTo>
                  <a:pt x="35" y="300"/>
                </a:lnTo>
                <a:lnTo>
                  <a:pt x="34" y="309"/>
                </a:lnTo>
                <a:lnTo>
                  <a:pt x="35" y="318"/>
                </a:lnTo>
                <a:lnTo>
                  <a:pt x="37" y="327"/>
                </a:lnTo>
                <a:lnTo>
                  <a:pt x="42" y="334"/>
                </a:lnTo>
                <a:lnTo>
                  <a:pt x="47" y="341"/>
                </a:lnTo>
                <a:lnTo>
                  <a:pt x="54" y="347"/>
                </a:lnTo>
                <a:lnTo>
                  <a:pt x="61" y="350"/>
                </a:lnTo>
                <a:lnTo>
                  <a:pt x="70" y="352"/>
                </a:lnTo>
                <a:lnTo>
                  <a:pt x="78" y="354"/>
                </a:lnTo>
                <a:lnTo>
                  <a:pt x="88" y="352"/>
                </a:lnTo>
                <a:lnTo>
                  <a:pt x="96" y="350"/>
                </a:lnTo>
                <a:lnTo>
                  <a:pt x="103" y="347"/>
                </a:lnTo>
                <a:lnTo>
                  <a:pt x="110" y="341"/>
                </a:lnTo>
                <a:lnTo>
                  <a:pt x="116" y="334"/>
                </a:lnTo>
                <a:lnTo>
                  <a:pt x="119" y="327"/>
                </a:lnTo>
                <a:lnTo>
                  <a:pt x="122" y="318"/>
                </a:lnTo>
                <a:lnTo>
                  <a:pt x="123" y="309"/>
                </a:lnTo>
                <a:lnTo>
                  <a:pt x="122" y="300"/>
                </a:lnTo>
                <a:lnTo>
                  <a:pt x="119" y="291"/>
                </a:lnTo>
                <a:lnTo>
                  <a:pt x="116" y="284"/>
                </a:lnTo>
                <a:lnTo>
                  <a:pt x="110" y="277"/>
                </a:lnTo>
                <a:lnTo>
                  <a:pt x="103" y="272"/>
                </a:lnTo>
                <a:lnTo>
                  <a:pt x="96" y="268"/>
                </a:lnTo>
                <a:lnTo>
                  <a:pt x="88" y="266"/>
                </a:lnTo>
                <a:lnTo>
                  <a:pt x="78" y="264"/>
                </a:lnTo>
                <a:lnTo>
                  <a:pt x="78" y="264"/>
                </a:lnTo>
                <a:close/>
                <a:moveTo>
                  <a:pt x="202" y="328"/>
                </a:moveTo>
                <a:lnTo>
                  <a:pt x="198" y="329"/>
                </a:lnTo>
                <a:lnTo>
                  <a:pt x="196" y="330"/>
                </a:lnTo>
                <a:lnTo>
                  <a:pt x="193" y="334"/>
                </a:lnTo>
                <a:lnTo>
                  <a:pt x="193" y="336"/>
                </a:lnTo>
                <a:lnTo>
                  <a:pt x="193" y="340"/>
                </a:lnTo>
                <a:lnTo>
                  <a:pt x="196" y="343"/>
                </a:lnTo>
                <a:lnTo>
                  <a:pt x="198" y="344"/>
                </a:lnTo>
                <a:lnTo>
                  <a:pt x="202" y="345"/>
                </a:lnTo>
                <a:lnTo>
                  <a:pt x="205" y="344"/>
                </a:lnTo>
                <a:lnTo>
                  <a:pt x="207" y="343"/>
                </a:lnTo>
                <a:lnTo>
                  <a:pt x="210" y="340"/>
                </a:lnTo>
                <a:lnTo>
                  <a:pt x="210" y="336"/>
                </a:lnTo>
                <a:lnTo>
                  <a:pt x="210" y="334"/>
                </a:lnTo>
                <a:lnTo>
                  <a:pt x="207" y="330"/>
                </a:lnTo>
                <a:lnTo>
                  <a:pt x="205" y="329"/>
                </a:lnTo>
                <a:lnTo>
                  <a:pt x="202" y="328"/>
                </a:lnTo>
                <a:lnTo>
                  <a:pt x="202" y="328"/>
                </a:lnTo>
                <a:close/>
                <a:moveTo>
                  <a:pt x="260" y="328"/>
                </a:moveTo>
                <a:lnTo>
                  <a:pt x="257" y="329"/>
                </a:lnTo>
                <a:lnTo>
                  <a:pt x="254" y="330"/>
                </a:lnTo>
                <a:lnTo>
                  <a:pt x="252" y="334"/>
                </a:lnTo>
                <a:lnTo>
                  <a:pt x="252" y="336"/>
                </a:lnTo>
                <a:lnTo>
                  <a:pt x="252" y="340"/>
                </a:lnTo>
                <a:lnTo>
                  <a:pt x="254" y="343"/>
                </a:lnTo>
                <a:lnTo>
                  <a:pt x="257" y="344"/>
                </a:lnTo>
                <a:lnTo>
                  <a:pt x="260" y="345"/>
                </a:lnTo>
                <a:lnTo>
                  <a:pt x="264" y="344"/>
                </a:lnTo>
                <a:lnTo>
                  <a:pt x="266" y="343"/>
                </a:lnTo>
                <a:lnTo>
                  <a:pt x="268" y="340"/>
                </a:lnTo>
                <a:lnTo>
                  <a:pt x="268" y="336"/>
                </a:lnTo>
                <a:lnTo>
                  <a:pt x="268" y="334"/>
                </a:lnTo>
                <a:lnTo>
                  <a:pt x="266" y="330"/>
                </a:lnTo>
                <a:lnTo>
                  <a:pt x="264" y="329"/>
                </a:lnTo>
                <a:lnTo>
                  <a:pt x="260" y="328"/>
                </a:lnTo>
                <a:lnTo>
                  <a:pt x="260" y="328"/>
                </a:lnTo>
                <a:close/>
                <a:moveTo>
                  <a:pt x="319" y="328"/>
                </a:moveTo>
                <a:lnTo>
                  <a:pt x="315" y="329"/>
                </a:lnTo>
                <a:lnTo>
                  <a:pt x="313" y="330"/>
                </a:lnTo>
                <a:lnTo>
                  <a:pt x="311" y="334"/>
                </a:lnTo>
                <a:lnTo>
                  <a:pt x="311" y="336"/>
                </a:lnTo>
                <a:lnTo>
                  <a:pt x="311" y="340"/>
                </a:lnTo>
                <a:lnTo>
                  <a:pt x="313" y="343"/>
                </a:lnTo>
                <a:lnTo>
                  <a:pt x="315" y="344"/>
                </a:lnTo>
                <a:lnTo>
                  <a:pt x="319" y="345"/>
                </a:lnTo>
                <a:lnTo>
                  <a:pt x="322" y="344"/>
                </a:lnTo>
                <a:lnTo>
                  <a:pt x="325" y="343"/>
                </a:lnTo>
                <a:lnTo>
                  <a:pt x="327" y="340"/>
                </a:lnTo>
                <a:lnTo>
                  <a:pt x="327" y="336"/>
                </a:lnTo>
                <a:lnTo>
                  <a:pt x="327" y="334"/>
                </a:lnTo>
                <a:lnTo>
                  <a:pt x="325" y="330"/>
                </a:lnTo>
                <a:lnTo>
                  <a:pt x="322" y="329"/>
                </a:lnTo>
                <a:lnTo>
                  <a:pt x="319" y="328"/>
                </a:lnTo>
                <a:lnTo>
                  <a:pt x="319" y="328"/>
                </a:lnTo>
                <a:close/>
                <a:moveTo>
                  <a:pt x="378" y="328"/>
                </a:moveTo>
                <a:lnTo>
                  <a:pt x="374" y="329"/>
                </a:lnTo>
                <a:lnTo>
                  <a:pt x="372" y="330"/>
                </a:lnTo>
                <a:lnTo>
                  <a:pt x="369" y="334"/>
                </a:lnTo>
                <a:lnTo>
                  <a:pt x="369" y="336"/>
                </a:lnTo>
                <a:lnTo>
                  <a:pt x="369" y="340"/>
                </a:lnTo>
                <a:lnTo>
                  <a:pt x="372" y="343"/>
                </a:lnTo>
                <a:lnTo>
                  <a:pt x="374" y="344"/>
                </a:lnTo>
                <a:lnTo>
                  <a:pt x="378" y="345"/>
                </a:lnTo>
                <a:lnTo>
                  <a:pt x="381" y="344"/>
                </a:lnTo>
                <a:lnTo>
                  <a:pt x="383" y="343"/>
                </a:lnTo>
                <a:lnTo>
                  <a:pt x="386" y="340"/>
                </a:lnTo>
                <a:lnTo>
                  <a:pt x="387" y="336"/>
                </a:lnTo>
                <a:lnTo>
                  <a:pt x="386" y="334"/>
                </a:lnTo>
                <a:lnTo>
                  <a:pt x="383" y="330"/>
                </a:lnTo>
                <a:lnTo>
                  <a:pt x="381" y="329"/>
                </a:lnTo>
                <a:lnTo>
                  <a:pt x="378" y="328"/>
                </a:lnTo>
                <a:lnTo>
                  <a:pt x="378" y="328"/>
                </a:lnTo>
                <a:close/>
                <a:moveTo>
                  <a:pt x="436" y="328"/>
                </a:moveTo>
                <a:lnTo>
                  <a:pt x="433" y="329"/>
                </a:lnTo>
                <a:lnTo>
                  <a:pt x="430" y="330"/>
                </a:lnTo>
                <a:lnTo>
                  <a:pt x="428" y="334"/>
                </a:lnTo>
                <a:lnTo>
                  <a:pt x="428" y="336"/>
                </a:lnTo>
                <a:lnTo>
                  <a:pt x="428" y="340"/>
                </a:lnTo>
                <a:lnTo>
                  <a:pt x="430" y="343"/>
                </a:lnTo>
                <a:lnTo>
                  <a:pt x="433" y="344"/>
                </a:lnTo>
                <a:lnTo>
                  <a:pt x="436" y="345"/>
                </a:lnTo>
                <a:lnTo>
                  <a:pt x="440" y="344"/>
                </a:lnTo>
                <a:lnTo>
                  <a:pt x="442" y="343"/>
                </a:lnTo>
                <a:lnTo>
                  <a:pt x="444" y="340"/>
                </a:lnTo>
                <a:lnTo>
                  <a:pt x="446" y="336"/>
                </a:lnTo>
                <a:lnTo>
                  <a:pt x="444" y="334"/>
                </a:lnTo>
                <a:lnTo>
                  <a:pt x="442" y="330"/>
                </a:lnTo>
                <a:lnTo>
                  <a:pt x="440" y="329"/>
                </a:lnTo>
                <a:lnTo>
                  <a:pt x="436" y="328"/>
                </a:lnTo>
                <a:lnTo>
                  <a:pt x="436" y="328"/>
                </a:lnTo>
                <a:close/>
                <a:moveTo>
                  <a:pt x="143" y="328"/>
                </a:moveTo>
                <a:lnTo>
                  <a:pt x="139" y="329"/>
                </a:lnTo>
                <a:lnTo>
                  <a:pt x="137" y="330"/>
                </a:lnTo>
                <a:lnTo>
                  <a:pt x="135" y="334"/>
                </a:lnTo>
                <a:lnTo>
                  <a:pt x="135" y="336"/>
                </a:lnTo>
                <a:lnTo>
                  <a:pt x="135" y="340"/>
                </a:lnTo>
                <a:lnTo>
                  <a:pt x="137" y="343"/>
                </a:lnTo>
                <a:lnTo>
                  <a:pt x="139" y="344"/>
                </a:lnTo>
                <a:lnTo>
                  <a:pt x="143" y="345"/>
                </a:lnTo>
                <a:lnTo>
                  <a:pt x="146" y="344"/>
                </a:lnTo>
                <a:lnTo>
                  <a:pt x="149" y="343"/>
                </a:lnTo>
                <a:lnTo>
                  <a:pt x="151" y="340"/>
                </a:lnTo>
                <a:lnTo>
                  <a:pt x="151" y="336"/>
                </a:lnTo>
                <a:lnTo>
                  <a:pt x="151" y="334"/>
                </a:lnTo>
                <a:lnTo>
                  <a:pt x="149" y="330"/>
                </a:lnTo>
                <a:lnTo>
                  <a:pt x="146" y="329"/>
                </a:lnTo>
                <a:lnTo>
                  <a:pt x="143" y="328"/>
                </a:lnTo>
                <a:lnTo>
                  <a:pt x="143" y="328"/>
                </a:lnTo>
                <a:close/>
                <a:moveTo>
                  <a:pt x="202" y="275"/>
                </a:moveTo>
                <a:lnTo>
                  <a:pt x="198" y="276"/>
                </a:lnTo>
                <a:lnTo>
                  <a:pt x="196" y="277"/>
                </a:lnTo>
                <a:lnTo>
                  <a:pt x="193" y="281"/>
                </a:lnTo>
                <a:lnTo>
                  <a:pt x="193" y="283"/>
                </a:lnTo>
                <a:lnTo>
                  <a:pt x="193" y="287"/>
                </a:lnTo>
                <a:lnTo>
                  <a:pt x="196" y="290"/>
                </a:lnTo>
                <a:lnTo>
                  <a:pt x="198" y="291"/>
                </a:lnTo>
                <a:lnTo>
                  <a:pt x="202" y="293"/>
                </a:lnTo>
                <a:lnTo>
                  <a:pt x="205" y="291"/>
                </a:lnTo>
                <a:lnTo>
                  <a:pt x="207" y="290"/>
                </a:lnTo>
                <a:lnTo>
                  <a:pt x="210" y="287"/>
                </a:lnTo>
                <a:lnTo>
                  <a:pt x="210" y="283"/>
                </a:lnTo>
                <a:lnTo>
                  <a:pt x="210" y="281"/>
                </a:lnTo>
                <a:lnTo>
                  <a:pt x="207" y="277"/>
                </a:lnTo>
                <a:lnTo>
                  <a:pt x="205" y="276"/>
                </a:lnTo>
                <a:lnTo>
                  <a:pt x="202" y="275"/>
                </a:lnTo>
                <a:lnTo>
                  <a:pt x="202" y="275"/>
                </a:lnTo>
                <a:close/>
                <a:moveTo>
                  <a:pt x="260" y="275"/>
                </a:moveTo>
                <a:lnTo>
                  <a:pt x="257" y="276"/>
                </a:lnTo>
                <a:lnTo>
                  <a:pt x="254" y="277"/>
                </a:lnTo>
                <a:lnTo>
                  <a:pt x="252" y="281"/>
                </a:lnTo>
                <a:lnTo>
                  <a:pt x="252" y="283"/>
                </a:lnTo>
                <a:lnTo>
                  <a:pt x="252" y="287"/>
                </a:lnTo>
                <a:lnTo>
                  <a:pt x="254" y="290"/>
                </a:lnTo>
                <a:lnTo>
                  <a:pt x="257" y="291"/>
                </a:lnTo>
                <a:lnTo>
                  <a:pt x="260" y="293"/>
                </a:lnTo>
                <a:lnTo>
                  <a:pt x="264" y="291"/>
                </a:lnTo>
                <a:lnTo>
                  <a:pt x="266" y="290"/>
                </a:lnTo>
                <a:lnTo>
                  <a:pt x="268" y="287"/>
                </a:lnTo>
                <a:lnTo>
                  <a:pt x="268" y="283"/>
                </a:lnTo>
                <a:lnTo>
                  <a:pt x="268" y="281"/>
                </a:lnTo>
                <a:lnTo>
                  <a:pt x="266" y="277"/>
                </a:lnTo>
                <a:lnTo>
                  <a:pt x="264" y="276"/>
                </a:lnTo>
                <a:lnTo>
                  <a:pt x="260" y="275"/>
                </a:lnTo>
                <a:lnTo>
                  <a:pt x="260" y="275"/>
                </a:lnTo>
                <a:close/>
                <a:moveTo>
                  <a:pt x="319" y="275"/>
                </a:moveTo>
                <a:lnTo>
                  <a:pt x="315" y="276"/>
                </a:lnTo>
                <a:lnTo>
                  <a:pt x="313" y="277"/>
                </a:lnTo>
                <a:lnTo>
                  <a:pt x="311" y="281"/>
                </a:lnTo>
                <a:lnTo>
                  <a:pt x="311" y="283"/>
                </a:lnTo>
                <a:lnTo>
                  <a:pt x="311" y="287"/>
                </a:lnTo>
                <a:lnTo>
                  <a:pt x="313" y="290"/>
                </a:lnTo>
                <a:lnTo>
                  <a:pt x="315" y="291"/>
                </a:lnTo>
                <a:lnTo>
                  <a:pt x="319" y="293"/>
                </a:lnTo>
                <a:lnTo>
                  <a:pt x="322" y="291"/>
                </a:lnTo>
                <a:lnTo>
                  <a:pt x="325" y="290"/>
                </a:lnTo>
                <a:lnTo>
                  <a:pt x="327" y="287"/>
                </a:lnTo>
                <a:lnTo>
                  <a:pt x="327" y="283"/>
                </a:lnTo>
                <a:lnTo>
                  <a:pt x="327" y="281"/>
                </a:lnTo>
                <a:lnTo>
                  <a:pt x="325" y="277"/>
                </a:lnTo>
                <a:lnTo>
                  <a:pt x="322" y="276"/>
                </a:lnTo>
                <a:lnTo>
                  <a:pt x="319" y="275"/>
                </a:lnTo>
                <a:lnTo>
                  <a:pt x="319" y="275"/>
                </a:lnTo>
                <a:close/>
                <a:moveTo>
                  <a:pt x="378" y="275"/>
                </a:moveTo>
                <a:lnTo>
                  <a:pt x="374" y="276"/>
                </a:lnTo>
                <a:lnTo>
                  <a:pt x="372" y="277"/>
                </a:lnTo>
                <a:lnTo>
                  <a:pt x="369" y="281"/>
                </a:lnTo>
                <a:lnTo>
                  <a:pt x="369" y="283"/>
                </a:lnTo>
                <a:lnTo>
                  <a:pt x="369" y="287"/>
                </a:lnTo>
                <a:lnTo>
                  <a:pt x="372" y="290"/>
                </a:lnTo>
                <a:lnTo>
                  <a:pt x="374" y="291"/>
                </a:lnTo>
                <a:lnTo>
                  <a:pt x="378" y="293"/>
                </a:lnTo>
                <a:lnTo>
                  <a:pt x="381" y="291"/>
                </a:lnTo>
                <a:lnTo>
                  <a:pt x="383" y="290"/>
                </a:lnTo>
                <a:lnTo>
                  <a:pt x="386" y="287"/>
                </a:lnTo>
                <a:lnTo>
                  <a:pt x="387" y="283"/>
                </a:lnTo>
                <a:lnTo>
                  <a:pt x="386" y="281"/>
                </a:lnTo>
                <a:lnTo>
                  <a:pt x="383" y="277"/>
                </a:lnTo>
                <a:lnTo>
                  <a:pt x="381" y="276"/>
                </a:lnTo>
                <a:lnTo>
                  <a:pt x="378" y="275"/>
                </a:lnTo>
                <a:lnTo>
                  <a:pt x="378" y="275"/>
                </a:lnTo>
                <a:close/>
                <a:moveTo>
                  <a:pt x="436" y="275"/>
                </a:moveTo>
                <a:lnTo>
                  <a:pt x="433" y="276"/>
                </a:lnTo>
                <a:lnTo>
                  <a:pt x="430" y="277"/>
                </a:lnTo>
                <a:lnTo>
                  <a:pt x="428" y="281"/>
                </a:lnTo>
                <a:lnTo>
                  <a:pt x="428" y="283"/>
                </a:lnTo>
                <a:lnTo>
                  <a:pt x="428" y="287"/>
                </a:lnTo>
                <a:lnTo>
                  <a:pt x="430" y="290"/>
                </a:lnTo>
                <a:lnTo>
                  <a:pt x="433" y="291"/>
                </a:lnTo>
                <a:lnTo>
                  <a:pt x="436" y="293"/>
                </a:lnTo>
                <a:lnTo>
                  <a:pt x="440" y="291"/>
                </a:lnTo>
                <a:lnTo>
                  <a:pt x="442" y="290"/>
                </a:lnTo>
                <a:lnTo>
                  <a:pt x="444" y="287"/>
                </a:lnTo>
                <a:lnTo>
                  <a:pt x="446" y="283"/>
                </a:lnTo>
                <a:lnTo>
                  <a:pt x="444" y="281"/>
                </a:lnTo>
                <a:lnTo>
                  <a:pt x="442" y="277"/>
                </a:lnTo>
                <a:lnTo>
                  <a:pt x="440" y="276"/>
                </a:lnTo>
                <a:lnTo>
                  <a:pt x="436" y="275"/>
                </a:lnTo>
                <a:lnTo>
                  <a:pt x="436" y="275"/>
                </a:lnTo>
                <a:close/>
                <a:moveTo>
                  <a:pt x="143" y="275"/>
                </a:moveTo>
                <a:lnTo>
                  <a:pt x="139" y="276"/>
                </a:lnTo>
                <a:lnTo>
                  <a:pt x="137" y="277"/>
                </a:lnTo>
                <a:lnTo>
                  <a:pt x="135" y="281"/>
                </a:lnTo>
                <a:lnTo>
                  <a:pt x="135" y="283"/>
                </a:lnTo>
                <a:lnTo>
                  <a:pt x="135" y="287"/>
                </a:lnTo>
                <a:lnTo>
                  <a:pt x="137" y="290"/>
                </a:lnTo>
                <a:lnTo>
                  <a:pt x="139" y="291"/>
                </a:lnTo>
                <a:lnTo>
                  <a:pt x="143" y="293"/>
                </a:lnTo>
                <a:lnTo>
                  <a:pt x="146" y="291"/>
                </a:lnTo>
                <a:lnTo>
                  <a:pt x="149" y="290"/>
                </a:lnTo>
                <a:lnTo>
                  <a:pt x="151" y="287"/>
                </a:lnTo>
                <a:lnTo>
                  <a:pt x="151" y="283"/>
                </a:lnTo>
                <a:lnTo>
                  <a:pt x="151" y="281"/>
                </a:lnTo>
                <a:lnTo>
                  <a:pt x="149" y="277"/>
                </a:lnTo>
                <a:lnTo>
                  <a:pt x="146" y="276"/>
                </a:lnTo>
                <a:lnTo>
                  <a:pt x="143" y="275"/>
                </a:lnTo>
                <a:close/>
                <a:moveTo>
                  <a:pt x="211" y="317"/>
                </a:moveTo>
                <a:lnTo>
                  <a:pt x="251" y="317"/>
                </a:lnTo>
                <a:lnTo>
                  <a:pt x="246" y="321"/>
                </a:lnTo>
                <a:lnTo>
                  <a:pt x="243" y="326"/>
                </a:lnTo>
                <a:lnTo>
                  <a:pt x="240" y="330"/>
                </a:lnTo>
                <a:lnTo>
                  <a:pt x="239" y="336"/>
                </a:lnTo>
                <a:lnTo>
                  <a:pt x="239" y="341"/>
                </a:lnTo>
                <a:lnTo>
                  <a:pt x="241" y="344"/>
                </a:lnTo>
                <a:lnTo>
                  <a:pt x="243" y="348"/>
                </a:lnTo>
                <a:lnTo>
                  <a:pt x="245" y="351"/>
                </a:lnTo>
                <a:lnTo>
                  <a:pt x="248" y="354"/>
                </a:lnTo>
                <a:lnTo>
                  <a:pt x="252" y="356"/>
                </a:lnTo>
                <a:lnTo>
                  <a:pt x="256" y="357"/>
                </a:lnTo>
                <a:lnTo>
                  <a:pt x="260" y="357"/>
                </a:lnTo>
                <a:lnTo>
                  <a:pt x="265" y="357"/>
                </a:lnTo>
                <a:lnTo>
                  <a:pt x="268" y="356"/>
                </a:lnTo>
                <a:lnTo>
                  <a:pt x="272" y="354"/>
                </a:lnTo>
                <a:lnTo>
                  <a:pt x="275" y="351"/>
                </a:lnTo>
                <a:lnTo>
                  <a:pt x="278" y="348"/>
                </a:lnTo>
                <a:lnTo>
                  <a:pt x="280" y="344"/>
                </a:lnTo>
                <a:lnTo>
                  <a:pt x="281" y="341"/>
                </a:lnTo>
                <a:lnTo>
                  <a:pt x="281" y="336"/>
                </a:lnTo>
                <a:lnTo>
                  <a:pt x="280" y="330"/>
                </a:lnTo>
                <a:lnTo>
                  <a:pt x="278" y="326"/>
                </a:lnTo>
                <a:lnTo>
                  <a:pt x="274" y="321"/>
                </a:lnTo>
                <a:lnTo>
                  <a:pt x="270" y="317"/>
                </a:lnTo>
                <a:lnTo>
                  <a:pt x="309" y="317"/>
                </a:lnTo>
                <a:lnTo>
                  <a:pt x="305" y="321"/>
                </a:lnTo>
                <a:lnTo>
                  <a:pt x="301" y="326"/>
                </a:lnTo>
                <a:lnTo>
                  <a:pt x="299" y="330"/>
                </a:lnTo>
                <a:lnTo>
                  <a:pt x="298" y="336"/>
                </a:lnTo>
                <a:lnTo>
                  <a:pt x="299" y="341"/>
                </a:lnTo>
                <a:lnTo>
                  <a:pt x="300" y="344"/>
                </a:lnTo>
                <a:lnTo>
                  <a:pt x="301" y="348"/>
                </a:lnTo>
                <a:lnTo>
                  <a:pt x="304" y="351"/>
                </a:lnTo>
                <a:lnTo>
                  <a:pt x="307" y="354"/>
                </a:lnTo>
                <a:lnTo>
                  <a:pt x="311" y="356"/>
                </a:lnTo>
                <a:lnTo>
                  <a:pt x="314" y="357"/>
                </a:lnTo>
                <a:lnTo>
                  <a:pt x="319" y="357"/>
                </a:lnTo>
                <a:lnTo>
                  <a:pt x="324" y="357"/>
                </a:lnTo>
                <a:lnTo>
                  <a:pt x="327" y="356"/>
                </a:lnTo>
                <a:lnTo>
                  <a:pt x="331" y="354"/>
                </a:lnTo>
                <a:lnTo>
                  <a:pt x="334" y="351"/>
                </a:lnTo>
                <a:lnTo>
                  <a:pt x="336" y="348"/>
                </a:lnTo>
                <a:lnTo>
                  <a:pt x="339" y="344"/>
                </a:lnTo>
                <a:lnTo>
                  <a:pt x="340" y="341"/>
                </a:lnTo>
                <a:lnTo>
                  <a:pt x="340" y="336"/>
                </a:lnTo>
                <a:lnTo>
                  <a:pt x="339" y="330"/>
                </a:lnTo>
                <a:lnTo>
                  <a:pt x="336" y="326"/>
                </a:lnTo>
                <a:lnTo>
                  <a:pt x="333" y="321"/>
                </a:lnTo>
                <a:lnTo>
                  <a:pt x="328" y="317"/>
                </a:lnTo>
                <a:lnTo>
                  <a:pt x="368" y="317"/>
                </a:lnTo>
                <a:lnTo>
                  <a:pt x="363" y="321"/>
                </a:lnTo>
                <a:lnTo>
                  <a:pt x="360" y="326"/>
                </a:lnTo>
                <a:lnTo>
                  <a:pt x="358" y="330"/>
                </a:lnTo>
                <a:lnTo>
                  <a:pt x="356" y="336"/>
                </a:lnTo>
                <a:lnTo>
                  <a:pt x="358" y="341"/>
                </a:lnTo>
                <a:lnTo>
                  <a:pt x="359" y="344"/>
                </a:lnTo>
                <a:lnTo>
                  <a:pt x="360" y="348"/>
                </a:lnTo>
                <a:lnTo>
                  <a:pt x="362" y="351"/>
                </a:lnTo>
                <a:lnTo>
                  <a:pt x="366" y="354"/>
                </a:lnTo>
                <a:lnTo>
                  <a:pt x="369" y="356"/>
                </a:lnTo>
                <a:lnTo>
                  <a:pt x="374" y="357"/>
                </a:lnTo>
                <a:lnTo>
                  <a:pt x="378" y="357"/>
                </a:lnTo>
                <a:lnTo>
                  <a:pt x="382" y="357"/>
                </a:lnTo>
                <a:lnTo>
                  <a:pt x="386" y="356"/>
                </a:lnTo>
                <a:lnTo>
                  <a:pt x="389" y="354"/>
                </a:lnTo>
                <a:lnTo>
                  <a:pt x="393" y="351"/>
                </a:lnTo>
                <a:lnTo>
                  <a:pt x="395" y="348"/>
                </a:lnTo>
                <a:lnTo>
                  <a:pt x="398" y="344"/>
                </a:lnTo>
                <a:lnTo>
                  <a:pt x="399" y="341"/>
                </a:lnTo>
                <a:lnTo>
                  <a:pt x="399" y="336"/>
                </a:lnTo>
                <a:lnTo>
                  <a:pt x="398" y="330"/>
                </a:lnTo>
                <a:lnTo>
                  <a:pt x="395" y="326"/>
                </a:lnTo>
                <a:lnTo>
                  <a:pt x="392" y="321"/>
                </a:lnTo>
                <a:lnTo>
                  <a:pt x="387" y="317"/>
                </a:lnTo>
                <a:lnTo>
                  <a:pt x="427" y="317"/>
                </a:lnTo>
                <a:lnTo>
                  <a:pt x="422" y="321"/>
                </a:lnTo>
                <a:lnTo>
                  <a:pt x="419" y="326"/>
                </a:lnTo>
                <a:lnTo>
                  <a:pt x="416" y="330"/>
                </a:lnTo>
                <a:lnTo>
                  <a:pt x="415" y="336"/>
                </a:lnTo>
                <a:lnTo>
                  <a:pt x="416" y="341"/>
                </a:lnTo>
                <a:lnTo>
                  <a:pt x="417" y="344"/>
                </a:lnTo>
                <a:lnTo>
                  <a:pt x="419" y="348"/>
                </a:lnTo>
                <a:lnTo>
                  <a:pt x="421" y="351"/>
                </a:lnTo>
                <a:lnTo>
                  <a:pt x="425" y="354"/>
                </a:lnTo>
                <a:lnTo>
                  <a:pt x="428" y="356"/>
                </a:lnTo>
                <a:lnTo>
                  <a:pt x="433" y="357"/>
                </a:lnTo>
                <a:lnTo>
                  <a:pt x="436" y="357"/>
                </a:lnTo>
                <a:lnTo>
                  <a:pt x="441" y="357"/>
                </a:lnTo>
                <a:lnTo>
                  <a:pt x="444" y="356"/>
                </a:lnTo>
                <a:lnTo>
                  <a:pt x="448" y="354"/>
                </a:lnTo>
                <a:lnTo>
                  <a:pt x="452" y="351"/>
                </a:lnTo>
                <a:lnTo>
                  <a:pt x="454" y="348"/>
                </a:lnTo>
                <a:lnTo>
                  <a:pt x="456" y="344"/>
                </a:lnTo>
                <a:lnTo>
                  <a:pt x="457" y="341"/>
                </a:lnTo>
                <a:lnTo>
                  <a:pt x="457" y="336"/>
                </a:lnTo>
                <a:lnTo>
                  <a:pt x="456" y="330"/>
                </a:lnTo>
                <a:lnTo>
                  <a:pt x="454" y="326"/>
                </a:lnTo>
                <a:lnTo>
                  <a:pt x="450" y="321"/>
                </a:lnTo>
                <a:lnTo>
                  <a:pt x="446" y="317"/>
                </a:lnTo>
                <a:lnTo>
                  <a:pt x="450" y="317"/>
                </a:lnTo>
                <a:lnTo>
                  <a:pt x="453" y="317"/>
                </a:lnTo>
                <a:lnTo>
                  <a:pt x="455" y="316"/>
                </a:lnTo>
                <a:lnTo>
                  <a:pt x="456" y="314"/>
                </a:lnTo>
                <a:lnTo>
                  <a:pt x="457" y="310"/>
                </a:lnTo>
                <a:lnTo>
                  <a:pt x="457" y="310"/>
                </a:lnTo>
                <a:lnTo>
                  <a:pt x="456" y="308"/>
                </a:lnTo>
                <a:lnTo>
                  <a:pt x="455" y="306"/>
                </a:lnTo>
                <a:lnTo>
                  <a:pt x="453" y="304"/>
                </a:lnTo>
                <a:lnTo>
                  <a:pt x="450" y="304"/>
                </a:lnTo>
                <a:lnTo>
                  <a:pt x="443" y="304"/>
                </a:lnTo>
                <a:lnTo>
                  <a:pt x="449" y="301"/>
                </a:lnTo>
                <a:lnTo>
                  <a:pt x="454" y="296"/>
                </a:lnTo>
                <a:lnTo>
                  <a:pt x="456" y="290"/>
                </a:lnTo>
                <a:lnTo>
                  <a:pt x="457" y="283"/>
                </a:lnTo>
                <a:lnTo>
                  <a:pt x="457" y="280"/>
                </a:lnTo>
                <a:lnTo>
                  <a:pt x="456" y="275"/>
                </a:lnTo>
                <a:lnTo>
                  <a:pt x="454" y="272"/>
                </a:lnTo>
                <a:lnTo>
                  <a:pt x="452" y="269"/>
                </a:lnTo>
                <a:lnTo>
                  <a:pt x="448" y="267"/>
                </a:lnTo>
                <a:lnTo>
                  <a:pt x="444" y="264"/>
                </a:lnTo>
                <a:lnTo>
                  <a:pt x="441" y="263"/>
                </a:lnTo>
                <a:lnTo>
                  <a:pt x="436" y="262"/>
                </a:lnTo>
                <a:lnTo>
                  <a:pt x="433" y="263"/>
                </a:lnTo>
                <a:lnTo>
                  <a:pt x="428" y="264"/>
                </a:lnTo>
                <a:lnTo>
                  <a:pt x="425" y="267"/>
                </a:lnTo>
                <a:lnTo>
                  <a:pt x="421" y="269"/>
                </a:lnTo>
                <a:lnTo>
                  <a:pt x="419" y="272"/>
                </a:lnTo>
                <a:lnTo>
                  <a:pt x="417" y="275"/>
                </a:lnTo>
                <a:lnTo>
                  <a:pt x="416" y="280"/>
                </a:lnTo>
                <a:lnTo>
                  <a:pt x="415" y="283"/>
                </a:lnTo>
                <a:lnTo>
                  <a:pt x="416" y="290"/>
                </a:lnTo>
                <a:lnTo>
                  <a:pt x="420" y="296"/>
                </a:lnTo>
                <a:lnTo>
                  <a:pt x="425" y="301"/>
                </a:lnTo>
                <a:lnTo>
                  <a:pt x="430" y="304"/>
                </a:lnTo>
                <a:lnTo>
                  <a:pt x="385" y="304"/>
                </a:lnTo>
                <a:lnTo>
                  <a:pt x="390" y="301"/>
                </a:lnTo>
                <a:lnTo>
                  <a:pt x="395" y="296"/>
                </a:lnTo>
                <a:lnTo>
                  <a:pt x="398" y="290"/>
                </a:lnTo>
                <a:lnTo>
                  <a:pt x="399" y="283"/>
                </a:lnTo>
                <a:lnTo>
                  <a:pt x="399" y="280"/>
                </a:lnTo>
                <a:lnTo>
                  <a:pt x="398" y="275"/>
                </a:lnTo>
                <a:lnTo>
                  <a:pt x="395" y="272"/>
                </a:lnTo>
                <a:lnTo>
                  <a:pt x="393" y="269"/>
                </a:lnTo>
                <a:lnTo>
                  <a:pt x="389" y="267"/>
                </a:lnTo>
                <a:lnTo>
                  <a:pt x="386" y="264"/>
                </a:lnTo>
                <a:lnTo>
                  <a:pt x="382" y="263"/>
                </a:lnTo>
                <a:lnTo>
                  <a:pt x="378" y="262"/>
                </a:lnTo>
                <a:lnTo>
                  <a:pt x="374" y="263"/>
                </a:lnTo>
                <a:lnTo>
                  <a:pt x="369" y="264"/>
                </a:lnTo>
                <a:lnTo>
                  <a:pt x="366" y="267"/>
                </a:lnTo>
                <a:lnTo>
                  <a:pt x="362" y="269"/>
                </a:lnTo>
                <a:lnTo>
                  <a:pt x="360" y="272"/>
                </a:lnTo>
                <a:lnTo>
                  <a:pt x="359" y="275"/>
                </a:lnTo>
                <a:lnTo>
                  <a:pt x="358" y="280"/>
                </a:lnTo>
                <a:lnTo>
                  <a:pt x="356" y="283"/>
                </a:lnTo>
                <a:lnTo>
                  <a:pt x="358" y="290"/>
                </a:lnTo>
                <a:lnTo>
                  <a:pt x="361" y="296"/>
                </a:lnTo>
                <a:lnTo>
                  <a:pt x="366" y="301"/>
                </a:lnTo>
                <a:lnTo>
                  <a:pt x="372" y="304"/>
                </a:lnTo>
                <a:lnTo>
                  <a:pt x="326" y="304"/>
                </a:lnTo>
                <a:lnTo>
                  <a:pt x="332" y="301"/>
                </a:lnTo>
                <a:lnTo>
                  <a:pt x="336" y="296"/>
                </a:lnTo>
                <a:lnTo>
                  <a:pt x="339" y="290"/>
                </a:lnTo>
                <a:lnTo>
                  <a:pt x="340" y="283"/>
                </a:lnTo>
                <a:lnTo>
                  <a:pt x="340" y="280"/>
                </a:lnTo>
                <a:lnTo>
                  <a:pt x="339" y="275"/>
                </a:lnTo>
                <a:lnTo>
                  <a:pt x="336" y="272"/>
                </a:lnTo>
                <a:lnTo>
                  <a:pt x="334" y="269"/>
                </a:lnTo>
                <a:lnTo>
                  <a:pt x="331" y="267"/>
                </a:lnTo>
                <a:lnTo>
                  <a:pt x="327" y="264"/>
                </a:lnTo>
                <a:lnTo>
                  <a:pt x="324" y="263"/>
                </a:lnTo>
                <a:lnTo>
                  <a:pt x="319" y="262"/>
                </a:lnTo>
                <a:lnTo>
                  <a:pt x="314" y="263"/>
                </a:lnTo>
                <a:lnTo>
                  <a:pt x="311" y="264"/>
                </a:lnTo>
                <a:lnTo>
                  <a:pt x="307" y="267"/>
                </a:lnTo>
                <a:lnTo>
                  <a:pt x="304" y="269"/>
                </a:lnTo>
                <a:lnTo>
                  <a:pt x="301" y="272"/>
                </a:lnTo>
                <a:lnTo>
                  <a:pt x="300" y="275"/>
                </a:lnTo>
                <a:lnTo>
                  <a:pt x="299" y="280"/>
                </a:lnTo>
                <a:lnTo>
                  <a:pt x="298" y="283"/>
                </a:lnTo>
                <a:lnTo>
                  <a:pt x="299" y="290"/>
                </a:lnTo>
                <a:lnTo>
                  <a:pt x="302" y="296"/>
                </a:lnTo>
                <a:lnTo>
                  <a:pt x="307" y="301"/>
                </a:lnTo>
                <a:lnTo>
                  <a:pt x="313" y="304"/>
                </a:lnTo>
                <a:lnTo>
                  <a:pt x="266" y="304"/>
                </a:lnTo>
                <a:lnTo>
                  <a:pt x="272" y="301"/>
                </a:lnTo>
                <a:lnTo>
                  <a:pt x="277" y="296"/>
                </a:lnTo>
                <a:lnTo>
                  <a:pt x="280" y="290"/>
                </a:lnTo>
                <a:lnTo>
                  <a:pt x="281" y="283"/>
                </a:lnTo>
                <a:lnTo>
                  <a:pt x="281" y="280"/>
                </a:lnTo>
                <a:lnTo>
                  <a:pt x="280" y="275"/>
                </a:lnTo>
                <a:lnTo>
                  <a:pt x="278" y="272"/>
                </a:lnTo>
                <a:lnTo>
                  <a:pt x="275" y="269"/>
                </a:lnTo>
                <a:lnTo>
                  <a:pt x="272" y="267"/>
                </a:lnTo>
                <a:lnTo>
                  <a:pt x="268" y="264"/>
                </a:lnTo>
                <a:lnTo>
                  <a:pt x="265" y="263"/>
                </a:lnTo>
                <a:lnTo>
                  <a:pt x="260" y="262"/>
                </a:lnTo>
                <a:lnTo>
                  <a:pt x="256" y="263"/>
                </a:lnTo>
                <a:lnTo>
                  <a:pt x="252" y="264"/>
                </a:lnTo>
                <a:lnTo>
                  <a:pt x="248" y="267"/>
                </a:lnTo>
                <a:lnTo>
                  <a:pt x="245" y="269"/>
                </a:lnTo>
                <a:lnTo>
                  <a:pt x="243" y="272"/>
                </a:lnTo>
                <a:lnTo>
                  <a:pt x="241" y="275"/>
                </a:lnTo>
                <a:lnTo>
                  <a:pt x="239" y="280"/>
                </a:lnTo>
                <a:lnTo>
                  <a:pt x="239" y="283"/>
                </a:lnTo>
                <a:lnTo>
                  <a:pt x="240" y="290"/>
                </a:lnTo>
                <a:lnTo>
                  <a:pt x="244" y="296"/>
                </a:lnTo>
                <a:lnTo>
                  <a:pt x="248" y="301"/>
                </a:lnTo>
                <a:lnTo>
                  <a:pt x="254" y="304"/>
                </a:lnTo>
                <a:lnTo>
                  <a:pt x="207" y="304"/>
                </a:lnTo>
                <a:lnTo>
                  <a:pt x="213" y="301"/>
                </a:lnTo>
                <a:lnTo>
                  <a:pt x="218" y="296"/>
                </a:lnTo>
                <a:lnTo>
                  <a:pt x="221" y="290"/>
                </a:lnTo>
                <a:lnTo>
                  <a:pt x="223" y="283"/>
                </a:lnTo>
                <a:lnTo>
                  <a:pt x="223" y="280"/>
                </a:lnTo>
                <a:lnTo>
                  <a:pt x="221" y="275"/>
                </a:lnTo>
                <a:lnTo>
                  <a:pt x="219" y="272"/>
                </a:lnTo>
                <a:lnTo>
                  <a:pt x="217" y="269"/>
                </a:lnTo>
                <a:lnTo>
                  <a:pt x="213" y="267"/>
                </a:lnTo>
                <a:lnTo>
                  <a:pt x="210" y="264"/>
                </a:lnTo>
                <a:lnTo>
                  <a:pt x="206" y="263"/>
                </a:lnTo>
                <a:lnTo>
                  <a:pt x="202" y="262"/>
                </a:lnTo>
                <a:lnTo>
                  <a:pt x="197" y="263"/>
                </a:lnTo>
                <a:lnTo>
                  <a:pt x="193" y="264"/>
                </a:lnTo>
                <a:lnTo>
                  <a:pt x="190" y="267"/>
                </a:lnTo>
                <a:lnTo>
                  <a:pt x="186" y="269"/>
                </a:lnTo>
                <a:lnTo>
                  <a:pt x="184" y="272"/>
                </a:lnTo>
                <a:lnTo>
                  <a:pt x="182" y="275"/>
                </a:lnTo>
                <a:lnTo>
                  <a:pt x="180" y="280"/>
                </a:lnTo>
                <a:lnTo>
                  <a:pt x="180" y="283"/>
                </a:lnTo>
                <a:lnTo>
                  <a:pt x="182" y="290"/>
                </a:lnTo>
                <a:lnTo>
                  <a:pt x="185" y="296"/>
                </a:lnTo>
                <a:lnTo>
                  <a:pt x="190" y="301"/>
                </a:lnTo>
                <a:lnTo>
                  <a:pt x="196" y="304"/>
                </a:lnTo>
                <a:lnTo>
                  <a:pt x="149" y="304"/>
                </a:lnTo>
                <a:lnTo>
                  <a:pt x="155" y="301"/>
                </a:lnTo>
                <a:lnTo>
                  <a:pt x="159" y="296"/>
                </a:lnTo>
                <a:lnTo>
                  <a:pt x="163" y="290"/>
                </a:lnTo>
                <a:lnTo>
                  <a:pt x="164" y="283"/>
                </a:lnTo>
                <a:lnTo>
                  <a:pt x="164" y="280"/>
                </a:lnTo>
                <a:lnTo>
                  <a:pt x="163" y="275"/>
                </a:lnTo>
                <a:lnTo>
                  <a:pt x="160" y="272"/>
                </a:lnTo>
                <a:lnTo>
                  <a:pt x="158" y="269"/>
                </a:lnTo>
                <a:lnTo>
                  <a:pt x="155" y="267"/>
                </a:lnTo>
                <a:lnTo>
                  <a:pt x="151" y="264"/>
                </a:lnTo>
                <a:lnTo>
                  <a:pt x="148" y="263"/>
                </a:lnTo>
                <a:lnTo>
                  <a:pt x="143" y="262"/>
                </a:lnTo>
                <a:lnTo>
                  <a:pt x="138" y="263"/>
                </a:lnTo>
                <a:lnTo>
                  <a:pt x="135" y="264"/>
                </a:lnTo>
                <a:lnTo>
                  <a:pt x="131" y="267"/>
                </a:lnTo>
                <a:lnTo>
                  <a:pt x="128" y="269"/>
                </a:lnTo>
                <a:lnTo>
                  <a:pt x="125" y="272"/>
                </a:lnTo>
                <a:lnTo>
                  <a:pt x="123" y="275"/>
                </a:lnTo>
                <a:lnTo>
                  <a:pt x="122" y="280"/>
                </a:lnTo>
                <a:lnTo>
                  <a:pt x="122" y="283"/>
                </a:lnTo>
                <a:lnTo>
                  <a:pt x="123" y="290"/>
                </a:lnTo>
                <a:lnTo>
                  <a:pt x="126" y="296"/>
                </a:lnTo>
                <a:lnTo>
                  <a:pt x="131" y="301"/>
                </a:lnTo>
                <a:lnTo>
                  <a:pt x="137" y="304"/>
                </a:lnTo>
                <a:lnTo>
                  <a:pt x="132" y="304"/>
                </a:lnTo>
                <a:lnTo>
                  <a:pt x="130" y="304"/>
                </a:lnTo>
                <a:lnTo>
                  <a:pt x="128" y="306"/>
                </a:lnTo>
                <a:lnTo>
                  <a:pt x="126" y="308"/>
                </a:lnTo>
                <a:lnTo>
                  <a:pt x="125" y="310"/>
                </a:lnTo>
                <a:lnTo>
                  <a:pt x="125" y="310"/>
                </a:lnTo>
                <a:lnTo>
                  <a:pt x="126" y="314"/>
                </a:lnTo>
                <a:lnTo>
                  <a:pt x="128" y="316"/>
                </a:lnTo>
                <a:lnTo>
                  <a:pt x="130" y="317"/>
                </a:lnTo>
                <a:lnTo>
                  <a:pt x="132" y="317"/>
                </a:lnTo>
                <a:lnTo>
                  <a:pt x="133" y="317"/>
                </a:lnTo>
                <a:lnTo>
                  <a:pt x="129" y="321"/>
                </a:lnTo>
                <a:lnTo>
                  <a:pt x="125" y="326"/>
                </a:lnTo>
                <a:lnTo>
                  <a:pt x="123" y="330"/>
                </a:lnTo>
                <a:lnTo>
                  <a:pt x="122" y="336"/>
                </a:lnTo>
                <a:lnTo>
                  <a:pt x="122" y="341"/>
                </a:lnTo>
                <a:lnTo>
                  <a:pt x="123" y="344"/>
                </a:lnTo>
                <a:lnTo>
                  <a:pt x="125" y="348"/>
                </a:lnTo>
                <a:lnTo>
                  <a:pt x="128" y="351"/>
                </a:lnTo>
                <a:lnTo>
                  <a:pt x="131" y="354"/>
                </a:lnTo>
                <a:lnTo>
                  <a:pt x="135" y="356"/>
                </a:lnTo>
                <a:lnTo>
                  <a:pt x="138" y="357"/>
                </a:lnTo>
                <a:lnTo>
                  <a:pt x="143" y="357"/>
                </a:lnTo>
                <a:lnTo>
                  <a:pt x="148" y="357"/>
                </a:lnTo>
                <a:lnTo>
                  <a:pt x="151" y="356"/>
                </a:lnTo>
                <a:lnTo>
                  <a:pt x="155" y="354"/>
                </a:lnTo>
                <a:lnTo>
                  <a:pt x="158" y="351"/>
                </a:lnTo>
                <a:lnTo>
                  <a:pt x="160" y="348"/>
                </a:lnTo>
                <a:lnTo>
                  <a:pt x="163" y="344"/>
                </a:lnTo>
                <a:lnTo>
                  <a:pt x="164" y="341"/>
                </a:lnTo>
                <a:lnTo>
                  <a:pt x="164" y="336"/>
                </a:lnTo>
                <a:lnTo>
                  <a:pt x="163" y="330"/>
                </a:lnTo>
                <a:lnTo>
                  <a:pt x="160" y="326"/>
                </a:lnTo>
                <a:lnTo>
                  <a:pt x="157" y="321"/>
                </a:lnTo>
                <a:lnTo>
                  <a:pt x="152" y="317"/>
                </a:lnTo>
                <a:lnTo>
                  <a:pt x="192" y="317"/>
                </a:lnTo>
                <a:lnTo>
                  <a:pt x="187" y="321"/>
                </a:lnTo>
                <a:lnTo>
                  <a:pt x="184" y="326"/>
                </a:lnTo>
                <a:lnTo>
                  <a:pt x="182" y="330"/>
                </a:lnTo>
                <a:lnTo>
                  <a:pt x="180" y="336"/>
                </a:lnTo>
                <a:lnTo>
                  <a:pt x="180" y="341"/>
                </a:lnTo>
                <a:lnTo>
                  <a:pt x="182" y="344"/>
                </a:lnTo>
                <a:lnTo>
                  <a:pt x="184" y="348"/>
                </a:lnTo>
                <a:lnTo>
                  <a:pt x="186" y="351"/>
                </a:lnTo>
                <a:lnTo>
                  <a:pt x="190" y="354"/>
                </a:lnTo>
                <a:lnTo>
                  <a:pt x="193" y="356"/>
                </a:lnTo>
                <a:lnTo>
                  <a:pt x="197" y="357"/>
                </a:lnTo>
                <a:lnTo>
                  <a:pt x="202" y="357"/>
                </a:lnTo>
                <a:lnTo>
                  <a:pt x="206" y="357"/>
                </a:lnTo>
                <a:lnTo>
                  <a:pt x="210" y="356"/>
                </a:lnTo>
                <a:lnTo>
                  <a:pt x="213" y="354"/>
                </a:lnTo>
                <a:lnTo>
                  <a:pt x="217" y="351"/>
                </a:lnTo>
                <a:lnTo>
                  <a:pt x="219" y="348"/>
                </a:lnTo>
                <a:lnTo>
                  <a:pt x="221" y="344"/>
                </a:lnTo>
                <a:lnTo>
                  <a:pt x="223" y="341"/>
                </a:lnTo>
                <a:lnTo>
                  <a:pt x="223" y="336"/>
                </a:lnTo>
                <a:lnTo>
                  <a:pt x="221" y="330"/>
                </a:lnTo>
                <a:lnTo>
                  <a:pt x="219" y="326"/>
                </a:lnTo>
                <a:lnTo>
                  <a:pt x="216" y="321"/>
                </a:lnTo>
                <a:lnTo>
                  <a:pt x="211" y="317"/>
                </a:lnTo>
                <a:lnTo>
                  <a:pt x="211" y="317"/>
                </a:lnTo>
                <a:close/>
                <a:moveTo>
                  <a:pt x="556" y="302"/>
                </a:moveTo>
                <a:lnTo>
                  <a:pt x="545" y="299"/>
                </a:lnTo>
                <a:lnTo>
                  <a:pt x="547" y="303"/>
                </a:lnTo>
                <a:lnTo>
                  <a:pt x="547" y="309"/>
                </a:lnTo>
                <a:lnTo>
                  <a:pt x="545" y="318"/>
                </a:lnTo>
                <a:lnTo>
                  <a:pt x="543" y="327"/>
                </a:lnTo>
                <a:lnTo>
                  <a:pt x="540" y="334"/>
                </a:lnTo>
                <a:lnTo>
                  <a:pt x="534" y="341"/>
                </a:lnTo>
                <a:lnTo>
                  <a:pt x="527" y="347"/>
                </a:lnTo>
                <a:lnTo>
                  <a:pt x="520" y="350"/>
                </a:lnTo>
                <a:lnTo>
                  <a:pt x="511" y="352"/>
                </a:lnTo>
                <a:lnTo>
                  <a:pt x="502" y="354"/>
                </a:lnTo>
                <a:lnTo>
                  <a:pt x="493" y="352"/>
                </a:lnTo>
                <a:lnTo>
                  <a:pt x="484" y="350"/>
                </a:lnTo>
                <a:lnTo>
                  <a:pt x="477" y="347"/>
                </a:lnTo>
                <a:lnTo>
                  <a:pt x="470" y="341"/>
                </a:lnTo>
                <a:lnTo>
                  <a:pt x="466" y="334"/>
                </a:lnTo>
                <a:lnTo>
                  <a:pt x="461" y="327"/>
                </a:lnTo>
                <a:lnTo>
                  <a:pt x="459" y="318"/>
                </a:lnTo>
                <a:lnTo>
                  <a:pt x="457" y="309"/>
                </a:lnTo>
                <a:lnTo>
                  <a:pt x="457" y="303"/>
                </a:lnTo>
                <a:lnTo>
                  <a:pt x="459" y="299"/>
                </a:lnTo>
                <a:lnTo>
                  <a:pt x="461" y="294"/>
                </a:lnTo>
                <a:lnTo>
                  <a:pt x="462" y="289"/>
                </a:lnTo>
                <a:lnTo>
                  <a:pt x="468" y="280"/>
                </a:lnTo>
                <a:lnTo>
                  <a:pt x="476" y="273"/>
                </a:lnTo>
                <a:lnTo>
                  <a:pt x="421" y="254"/>
                </a:lnTo>
                <a:lnTo>
                  <a:pt x="81" y="254"/>
                </a:lnTo>
                <a:lnTo>
                  <a:pt x="69" y="255"/>
                </a:lnTo>
                <a:lnTo>
                  <a:pt x="58" y="259"/>
                </a:lnTo>
                <a:lnTo>
                  <a:pt x="49" y="263"/>
                </a:lnTo>
                <a:lnTo>
                  <a:pt x="41" y="270"/>
                </a:lnTo>
                <a:lnTo>
                  <a:pt x="34" y="279"/>
                </a:lnTo>
                <a:lnTo>
                  <a:pt x="28" y="288"/>
                </a:lnTo>
                <a:lnTo>
                  <a:pt x="24" y="299"/>
                </a:lnTo>
                <a:lnTo>
                  <a:pt x="23" y="310"/>
                </a:lnTo>
                <a:lnTo>
                  <a:pt x="24" y="322"/>
                </a:lnTo>
                <a:lnTo>
                  <a:pt x="28" y="333"/>
                </a:lnTo>
                <a:lnTo>
                  <a:pt x="34" y="342"/>
                </a:lnTo>
                <a:lnTo>
                  <a:pt x="41" y="350"/>
                </a:lnTo>
                <a:lnTo>
                  <a:pt x="49" y="357"/>
                </a:lnTo>
                <a:lnTo>
                  <a:pt x="58" y="363"/>
                </a:lnTo>
                <a:lnTo>
                  <a:pt x="69" y="367"/>
                </a:lnTo>
                <a:lnTo>
                  <a:pt x="81" y="368"/>
                </a:lnTo>
                <a:lnTo>
                  <a:pt x="500" y="368"/>
                </a:lnTo>
                <a:lnTo>
                  <a:pt x="511" y="367"/>
                </a:lnTo>
                <a:lnTo>
                  <a:pt x="522" y="363"/>
                </a:lnTo>
                <a:lnTo>
                  <a:pt x="531" y="357"/>
                </a:lnTo>
                <a:lnTo>
                  <a:pt x="540" y="350"/>
                </a:lnTo>
                <a:lnTo>
                  <a:pt x="547" y="342"/>
                </a:lnTo>
                <a:lnTo>
                  <a:pt x="552" y="333"/>
                </a:lnTo>
                <a:lnTo>
                  <a:pt x="556" y="322"/>
                </a:lnTo>
                <a:lnTo>
                  <a:pt x="557" y="310"/>
                </a:lnTo>
                <a:lnTo>
                  <a:pt x="556" y="307"/>
                </a:lnTo>
                <a:lnTo>
                  <a:pt x="556" y="302"/>
                </a:lnTo>
                <a:lnTo>
                  <a:pt x="556" y="302"/>
                </a:lnTo>
                <a:close/>
                <a:moveTo>
                  <a:pt x="37" y="215"/>
                </a:moveTo>
                <a:lnTo>
                  <a:pt x="37" y="223"/>
                </a:lnTo>
                <a:lnTo>
                  <a:pt x="90" y="223"/>
                </a:lnTo>
                <a:lnTo>
                  <a:pt x="90" y="215"/>
                </a:lnTo>
                <a:lnTo>
                  <a:pt x="37" y="215"/>
                </a:lnTo>
                <a:close/>
                <a:moveTo>
                  <a:pt x="37" y="198"/>
                </a:moveTo>
                <a:lnTo>
                  <a:pt x="37" y="202"/>
                </a:lnTo>
                <a:lnTo>
                  <a:pt x="37" y="206"/>
                </a:lnTo>
                <a:lnTo>
                  <a:pt x="50" y="206"/>
                </a:lnTo>
                <a:lnTo>
                  <a:pt x="63" y="206"/>
                </a:lnTo>
                <a:lnTo>
                  <a:pt x="76" y="206"/>
                </a:lnTo>
                <a:lnTo>
                  <a:pt x="90" y="206"/>
                </a:lnTo>
                <a:lnTo>
                  <a:pt x="90" y="202"/>
                </a:lnTo>
                <a:lnTo>
                  <a:pt x="90" y="198"/>
                </a:lnTo>
                <a:lnTo>
                  <a:pt x="76" y="198"/>
                </a:lnTo>
                <a:lnTo>
                  <a:pt x="63" y="198"/>
                </a:lnTo>
                <a:lnTo>
                  <a:pt x="50" y="198"/>
                </a:lnTo>
                <a:lnTo>
                  <a:pt x="37" y="198"/>
                </a:lnTo>
                <a:lnTo>
                  <a:pt x="37" y="198"/>
                </a:lnTo>
                <a:close/>
                <a:moveTo>
                  <a:pt x="37" y="164"/>
                </a:moveTo>
                <a:lnTo>
                  <a:pt x="37" y="173"/>
                </a:lnTo>
                <a:lnTo>
                  <a:pt x="90" y="173"/>
                </a:lnTo>
                <a:lnTo>
                  <a:pt x="90" y="164"/>
                </a:lnTo>
                <a:lnTo>
                  <a:pt x="37" y="164"/>
                </a:lnTo>
                <a:close/>
                <a:moveTo>
                  <a:pt x="37" y="181"/>
                </a:moveTo>
                <a:lnTo>
                  <a:pt x="37" y="185"/>
                </a:lnTo>
                <a:lnTo>
                  <a:pt x="37" y="189"/>
                </a:lnTo>
                <a:lnTo>
                  <a:pt x="50" y="189"/>
                </a:lnTo>
                <a:lnTo>
                  <a:pt x="63" y="189"/>
                </a:lnTo>
                <a:lnTo>
                  <a:pt x="76" y="189"/>
                </a:lnTo>
                <a:lnTo>
                  <a:pt x="90" y="189"/>
                </a:lnTo>
                <a:lnTo>
                  <a:pt x="90" y="185"/>
                </a:lnTo>
                <a:lnTo>
                  <a:pt x="90" y="181"/>
                </a:lnTo>
                <a:lnTo>
                  <a:pt x="76" y="181"/>
                </a:lnTo>
                <a:lnTo>
                  <a:pt x="63" y="181"/>
                </a:lnTo>
                <a:lnTo>
                  <a:pt x="50" y="181"/>
                </a:lnTo>
                <a:lnTo>
                  <a:pt x="37" y="181"/>
                </a:lnTo>
                <a:lnTo>
                  <a:pt x="37" y="181"/>
                </a:lnTo>
                <a:close/>
                <a:moveTo>
                  <a:pt x="422" y="183"/>
                </a:moveTo>
                <a:lnTo>
                  <a:pt x="595" y="246"/>
                </a:lnTo>
                <a:lnTo>
                  <a:pt x="595" y="192"/>
                </a:lnTo>
                <a:lnTo>
                  <a:pt x="630" y="192"/>
                </a:lnTo>
                <a:lnTo>
                  <a:pt x="633" y="213"/>
                </a:lnTo>
                <a:lnTo>
                  <a:pt x="638" y="235"/>
                </a:lnTo>
                <a:lnTo>
                  <a:pt x="645" y="259"/>
                </a:lnTo>
                <a:lnTo>
                  <a:pt x="653" y="282"/>
                </a:lnTo>
                <a:lnTo>
                  <a:pt x="663" y="306"/>
                </a:lnTo>
                <a:lnTo>
                  <a:pt x="675" y="329"/>
                </a:lnTo>
                <a:lnTo>
                  <a:pt x="686" y="350"/>
                </a:lnTo>
                <a:lnTo>
                  <a:pt x="699" y="371"/>
                </a:lnTo>
                <a:lnTo>
                  <a:pt x="720" y="371"/>
                </a:lnTo>
                <a:lnTo>
                  <a:pt x="720" y="382"/>
                </a:lnTo>
                <a:lnTo>
                  <a:pt x="707" y="382"/>
                </a:lnTo>
                <a:lnTo>
                  <a:pt x="672" y="382"/>
                </a:lnTo>
                <a:lnTo>
                  <a:pt x="595" y="382"/>
                </a:lnTo>
                <a:lnTo>
                  <a:pt x="595" y="316"/>
                </a:lnTo>
                <a:lnTo>
                  <a:pt x="571" y="308"/>
                </a:lnTo>
                <a:lnTo>
                  <a:pt x="571" y="309"/>
                </a:lnTo>
                <a:lnTo>
                  <a:pt x="571" y="310"/>
                </a:lnTo>
                <a:lnTo>
                  <a:pt x="571" y="317"/>
                </a:lnTo>
                <a:lnTo>
                  <a:pt x="570" y="324"/>
                </a:lnTo>
                <a:lnTo>
                  <a:pt x="568" y="331"/>
                </a:lnTo>
                <a:lnTo>
                  <a:pt x="565" y="338"/>
                </a:lnTo>
                <a:lnTo>
                  <a:pt x="563" y="344"/>
                </a:lnTo>
                <a:lnTo>
                  <a:pt x="560" y="350"/>
                </a:lnTo>
                <a:lnTo>
                  <a:pt x="555" y="356"/>
                </a:lnTo>
                <a:lnTo>
                  <a:pt x="550" y="361"/>
                </a:lnTo>
                <a:lnTo>
                  <a:pt x="545" y="365"/>
                </a:lnTo>
                <a:lnTo>
                  <a:pt x="540" y="370"/>
                </a:lnTo>
                <a:lnTo>
                  <a:pt x="534" y="374"/>
                </a:lnTo>
                <a:lnTo>
                  <a:pt x="528" y="376"/>
                </a:lnTo>
                <a:lnTo>
                  <a:pt x="521" y="379"/>
                </a:lnTo>
                <a:lnTo>
                  <a:pt x="514" y="381"/>
                </a:lnTo>
                <a:lnTo>
                  <a:pt x="507" y="382"/>
                </a:lnTo>
                <a:lnTo>
                  <a:pt x="500" y="382"/>
                </a:lnTo>
                <a:lnTo>
                  <a:pt x="81" y="382"/>
                </a:lnTo>
                <a:lnTo>
                  <a:pt x="74" y="382"/>
                </a:lnTo>
                <a:lnTo>
                  <a:pt x="67" y="381"/>
                </a:lnTo>
                <a:lnTo>
                  <a:pt x="59" y="379"/>
                </a:lnTo>
                <a:lnTo>
                  <a:pt x="52" y="376"/>
                </a:lnTo>
                <a:lnTo>
                  <a:pt x="47" y="374"/>
                </a:lnTo>
                <a:lnTo>
                  <a:pt x="41" y="370"/>
                </a:lnTo>
                <a:lnTo>
                  <a:pt x="35" y="365"/>
                </a:lnTo>
                <a:lnTo>
                  <a:pt x="30" y="361"/>
                </a:lnTo>
                <a:lnTo>
                  <a:pt x="25" y="356"/>
                </a:lnTo>
                <a:lnTo>
                  <a:pt x="21" y="350"/>
                </a:lnTo>
                <a:lnTo>
                  <a:pt x="17" y="344"/>
                </a:lnTo>
                <a:lnTo>
                  <a:pt x="15" y="338"/>
                </a:lnTo>
                <a:lnTo>
                  <a:pt x="13" y="331"/>
                </a:lnTo>
                <a:lnTo>
                  <a:pt x="10" y="324"/>
                </a:lnTo>
                <a:lnTo>
                  <a:pt x="9" y="317"/>
                </a:lnTo>
                <a:lnTo>
                  <a:pt x="9" y="310"/>
                </a:lnTo>
                <a:lnTo>
                  <a:pt x="9" y="301"/>
                </a:lnTo>
                <a:lnTo>
                  <a:pt x="11" y="291"/>
                </a:lnTo>
                <a:lnTo>
                  <a:pt x="11" y="291"/>
                </a:lnTo>
                <a:lnTo>
                  <a:pt x="0" y="281"/>
                </a:lnTo>
                <a:lnTo>
                  <a:pt x="0" y="139"/>
                </a:lnTo>
                <a:lnTo>
                  <a:pt x="57" y="126"/>
                </a:lnTo>
                <a:lnTo>
                  <a:pt x="57" y="44"/>
                </a:lnTo>
                <a:lnTo>
                  <a:pt x="43" y="44"/>
                </a:lnTo>
                <a:lnTo>
                  <a:pt x="43" y="0"/>
                </a:lnTo>
                <a:lnTo>
                  <a:pt x="268" y="0"/>
                </a:lnTo>
                <a:lnTo>
                  <a:pt x="268" y="44"/>
                </a:lnTo>
                <a:lnTo>
                  <a:pt x="260" y="44"/>
                </a:lnTo>
                <a:lnTo>
                  <a:pt x="267" y="66"/>
                </a:lnTo>
                <a:lnTo>
                  <a:pt x="274" y="88"/>
                </a:lnTo>
                <a:lnTo>
                  <a:pt x="279" y="111"/>
                </a:lnTo>
                <a:lnTo>
                  <a:pt x="284" y="133"/>
                </a:lnTo>
                <a:lnTo>
                  <a:pt x="352" y="133"/>
                </a:lnTo>
                <a:lnTo>
                  <a:pt x="352" y="122"/>
                </a:lnTo>
                <a:lnTo>
                  <a:pt x="341" y="122"/>
                </a:lnTo>
                <a:lnTo>
                  <a:pt x="341" y="68"/>
                </a:lnTo>
                <a:lnTo>
                  <a:pt x="352" y="68"/>
                </a:lnTo>
                <a:lnTo>
                  <a:pt x="352" y="37"/>
                </a:lnTo>
                <a:lnTo>
                  <a:pt x="374" y="37"/>
                </a:lnTo>
                <a:lnTo>
                  <a:pt x="374" y="68"/>
                </a:lnTo>
                <a:lnTo>
                  <a:pt x="387" y="68"/>
                </a:lnTo>
                <a:lnTo>
                  <a:pt x="387" y="122"/>
                </a:lnTo>
                <a:lnTo>
                  <a:pt x="374" y="122"/>
                </a:lnTo>
                <a:lnTo>
                  <a:pt x="374" y="133"/>
                </a:lnTo>
                <a:lnTo>
                  <a:pt x="550" y="133"/>
                </a:lnTo>
                <a:lnTo>
                  <a:pt x="568" y="219"/>
                </a:lnTo>
                <a:lnTo>
                  <a:pt x="422" y="1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1" name="Google Shape;1131;p37"/>
          <p:cNvSpPr/>
          <p:nvPr/>
        </p:nvSpPr>
        <p:spPr>
          <a:xfrm>
            <a:off x="5881445" y="3597193"/>
            <a:ext cx="289539" cy="195634"/>
          </a:xfrm>
          <a:custGeom>
            <a:rect b="b" l="l" r="r" t="t"/>
            <a:pathLst>
              <a:path extrusionOk="0" h="453" w="672">
                <a:moveTo>
                  <a:pt x="572" y="240"/>
                </a:moveTo>
                <a:lnTo>
                  <a:pt x="559" y="250"/>
                </a:lnTo>
                <a:lnTo>
                  <a:pt x="545" y="261"/>
                </a:lnTo>
                <a:lnTo>
                  <a:pt x="531" y="270"/>
                </a:lnTo>
                <a:lnTo>
                  <a:pt x="517" y="279"/>
                </a:lnTo>
                <a:lnTo>
                  <a:pt x="502" y="289"/>
                </a:lnTo>
                <a:lnTo>
                  <a:pt x="485" y="297"/>
                </a:lnTo>
                <a:lnTo>
                  <a:pt x="469" y="305"/>
                </a:lnTo>
                <a:lnTo>
                  <a:pt x="452" y="312"/>
                </a:lnTo>
                <a:lnTo>
                  <a:pt x="436" y="319"/>
                </a:lnTo>
                <a:lnTo>
                  <a:pt x="420" y="325"/>
                </a:lnTo>
                <a:lnTo>
                  <a:pt x="402" y="331"/>
                </a:lnTo>
                <a:lnTo>
                  <a:pt x="384" y="336"/>
                </a:lnTo>
                <a:lnTo>
                  <a:pt x="368" y="340"/>
                </a:lnTo>
                <a:lnTo>
                  <a:pt x="350" y="344"/>
                </a:lnTo>
                <a:lnTo>
                  <a:pt x="333" y="348"/>
                </a:lnTo>
                <a:lnTo>
                  <a:pt x="316" y="350"/>
                </a:lnTo>
                <a:lnTo>
                  <a:pt x="299" y="351"/>
                </a:lnTo>
                <a:lnTo>
                  <a:pt x="282" y="352"/>
                </a:lnTo>
                <a:lnTo>
                  <a:pt x="266" y="352"/>
                </a:lnTo>
                <a:lnTo>
                  <a:pt x="251" y="351"/>
                </a:lnTo>
                <a:lnTo>
                  <a:pt x="235" y="349"/>
                </a:lnTo>
                <a:lnTo>
                  <a:pt x="220" y="346"/>
                </a:lnTo>
                <a:lnTo>
                  <a:pt x="205" y="343"/>
                </a:lnTo>
                <a:lnTo>
                  <a:pt x="191" y="338"/>
                </a:lnTo>
                <a:lnTo>
                  <a:pt x="178" y="332"/>
                </a:lnTo>
                <a:lnTo>
                  <a:pt x="165" y="326"/>
                </a:lnTo>
                <a:lnTo>
                  <a:pt x="153" y="318"/>
                </a:lnTo>
                <a:lnTo>
                  <a:pt x="143" y="310"/>
                </a:lnTo>
                <a:lnTo>
                  <a:pt x="132" y="301"/>
                </a:lnTo>
                <a:lnTo>
                  <a:pt x="123" y="289"/>
                </a:lnTo>
                <a:lnTo>
                  <a:pt x="114" y="277"/>
                </a:lnTo>
                <a:lnTo>
                  <a:pt x="106" y="264"/>
                </a:lnTo>
                <a:lnTo>
                  <a:pt x="108" y="257"/>
                </a:lnTo>
                <a:lnTo>
                  <a:pt x="148" y="272"/>
                </a:lnTo>
                <a:lnTo>
                  <a:pt x="150" y="261"/>
                </a:lnTo>
                <a:lnTo>
                  <a:pt x="152" y="248"/>
                </a:lnTo>
                <a:lnTo>
                  <a:pt x="154" y="236"/>
                </a:lnTo>
                <a:lnTo>
                  <a:pt x="157" y="224"/>
                </a:lnTo>
                <a:lnTo>
                  <a:pt x="160" y="213"/>
                </a:lnTo>
                <a:lnTo>
                  <a:pt x="165" y="201"/>
                </a:lnTo>
                <a:lnTo>
                  <a:pt x="170" y="190"/>
                </a:lnTo>
                <a:lnTo>
                  <a:pt x="174" y="180"/>
                </a:lnTo>
                <a:lnTo>
                  <a:pt x="180" y="169"/>
                </a:lnTo>
                <a:lnTo>
                  <a:pt x="187" y="159"/>
                </a:lnTo>
                <a:lnTo>
                  <a:pt x="194" y="149"/>
                </a:lnTo>
                <a:lnTo>
                  <a:pt x="201" y="141"/>
                </a:lnTo>
                <a:lnTo>
                  <a:pt x="209" y="132"/>
                </a:lnTo>
                <a:lnTo>
                  <a:pt x="218" y="123"/>
                </a:lnTo>
                <a:lnTo>
                  <a:pt x="227" y="116"/>
                </a:lnTo>
                <a:lnTo>
                  <a:pt x="238" y="109"/>
                </a:lnTo>
                <a:lnTo>
                  <a:pt x="247" y="102"/>
                </a:lnTo>
                <a:lnTo>
                  <a:pt x="259" y="96"/>
                </a:lnTo>
                <a:lnTo>
                  <a:pt x="270" y="90"/>
                </a:lnTo>
                <a:lnTo>
                  <a:pt x="282" y="86"/>
                </a:lnTo>
                <a:lnTo>
                  <a:pt x="295" y="82"/>
                </a:lnTo>
                <a:lnTo>
                  <a:pt x="308" y="79"/>
                </a:lnTo>
                <a:lnTo>
                  <a:pt x="321" y="75"/>
                </a:lnTo>
                <a:lnTo>
                  <a:pt x="336" y="73"/>
                </a:lnTo>
                <a:lnTo>
                  <a:pt x="350" y="72"/>
                </a:lnTo>
                <a:lnTo>
                  <a:pt x="366" y="72"/>
                </a:lnTo>
                <a:lnTo>
                  <a:pt x="382" y="72"/>
                </a:lnTo>
                <a:lnTo>
                  <a:pt x="397" y="72"/>
                </a:lnTo>
                <a:lnTo>
                  <a:pt x="415" y="74"/>
                </a:lnTo>
                <a:lnTo>
                  <a:pt x="432" y="76"/>
                </a:lnTo>
                <a:lnTo>
                  <a:pt x="450" y="79"/>
                </a:lnTo>
                <a:lnTo>
                  <a:pt x="469" y="83"/>
                </a:lnTo>
                <a:lnTo>
                  <a:pt x="436" y="85"/>
                </a:lnTo>
                <a:lnTo>
                  <a:pt x="407" y="87"/>
                </a:lnTo>
                <a:lnTo>
                  <a:pt x="378" y="92"/>
                </a:lnTo>
                <a:lnTo>
                  <a:pt x="353" y="97"/>
                </a:lnTo>
                <a:lnTo>
                  <a:pt x="329" y="106"/>
                </a:lnTo>
                <a:lnTo>
                  <a:pt x="307" y="115"/>
                </a:lnTo>
                <a:lnTo>
                  <a:pt x="297" y="120"/>
                </a:lnTo>
                <a:lnTo>
                  <a:pt x="287" y="126"/>
                </a:lnTo>
                <a:lnTo>
                  <a:pt x="279" y="133"/>
                </a:lnTo>
                <a:lnTo>
                  <a:pt x="269" y="139"/>
                </a:lnTo>
                <a:lnTo>
                  <a:pt x="261" y="146"/>
                </a:lnTo>
                <a:lnTo>
                  <a:pt x="254" y="153"/>
                </a:lnTo>
                <a:lnTo>
                  <a:pt x="247" y="161"/>
                </a:lnTo>
                <a:lnTo>
                  <a:pt x="240" y="169"/>
                </a:lnTo>
                <a:lnTo>
                  <a:pt x="234" y="177"/>
                </a:lnTo>
                <a:lnTo>
                  <a:pt x="228" y="186"/>
                </a:lnTo>
                <a:lnTo>
                  <a:pt x="224" y="195"/>
                </a:lnTo>
                <a:lnTo>
                  <a:pt x="219" y="204"/>
                </a:lnTo>
                <a:lnTo>
                  <a:pt x="211" y="224"/>
                </a:lnTo>
                <a:lnTo>
                  <a:pt x="205" y="245"/>
                </a:lnTo>
                <a:lnTo>
                  <a:pt x="201" y="268"/>
                </a:lnTo>
                <a:lnTo>
                  <a:pt x="200" y="292"/>
                </a:lnTo>
                <a:lnTo>
                  <a:pt x="221" y="299"/>
                </a:lnTo>
                <a:lnTo>
                  <a:pt x="243" y="305"/>
                </a:lnTo>
                <a:lnTo>
                  <a:pt x="267" y="309"/>
                </a:lnTo>
                <a:lnTo>
                  <a:pt x="292" y="311"/>
                </a:lnTo>
                <a:lnTo>
                  <a:pt x="316" y="311"/>
                </a:lnTo>
                <a:lnTo>
                  <a:pt x="341" y="309"/>
                </a:lnTo>
                <a:lnTo>
                  <a:pt x="366" y="306"/>
                </a:lnTo>
                <a:lnTo>
                  <a:pt x="391" y="302"/>
                </a:lnTo>
                <a:lnTo>
                  <a:pt x="416" y="296"/>
                </a:lnTo>
                <a:lnTo>
                  <a:pt x="441" y="289"/>
                </a:lnTo>
                <a:lnTo>
                  <a:pt x="464" y="281"/>
                </a:lnTo>
                <a:lnTo>
                  <a:pt x="486" y="271"/>
                </a:lnTo>
                <a:lnTo>
                  <a:pt x="509" y="261"/>
                </a:lnTo>
                <a:lnTo>
                  <a:pt x="529" y="250"/>
                </a:lnTo>
                <a:lnTo>
                  <a:pt x="547" y="238"/>
                </a:lnTo>
                <a:lnTo>
                  <a:pt x="565" y="227"/>
                </a:lnTo>
                <a:lnTo>
                  <a:pt x="569" y="234"/>
                </a:lnTo>
                <a:lnTo>
                  <a:pt x="572" y="240"/>
                </a:lnTo>
                <a:close/>
                <a:moveTo>
                  <a:pt x="0" y="278"/>
                </a:moveTo>
                <a:lnTo>
                  <a:pt x="2" y="292"/>
                </a:lnTo>
                <a:lnTo>
                  <a:pt x="5" y="306"/>
                </a:lnTo>
                <a:lnTo>
                  <a:pt x="9" y="319"/>
                </a:lnTo>
                <a:lnTo>
                  <a:pt x="13" y="332"/>
                </a:lnTo>
                <a:lnTo>
                  <a:pt x="19" y="343"/>
                </a:lnTo>
                <a:lnTo>
                  <a:pt x="25" y="355"/>
                </a:lnTo>
                <a:lnTo>
                  <a:pt x="32" y="365"/>
                </a:lnTo>
                <a:lnTo>
                  <a:pt x="39" y="375"/>
                </a:lnTo>
                <a:lnTo>
                  <a:pt x="47" y="384"/>
                </a:lnTo>
                <a:lnTo>
                  <a:pt x="57" y="392"/>
                </a:lnTo>
                <a:lnTo>
                  <a:pt x="66" y="400"/>
                </a:lnTo>
                <a:lnTo>
                  <a:pt x="76" y="409"/>
                </a:lnTo>
                <a:lnTo>
                  <a:pt x="96" y="423"/>
                </a:lnTo>
                <a:lnTo>
                  <a:pt x="116" y="436"/>
                </a:lnTo>
                <a:lnTo>
                  <a:pt x="126" y="440"/>
                </a:lnTo>
                <a:lnTo>
                  <a:pt x="137" y="445"/>
                </a:lnTo>
                <a:lnTo>
                  <a:pt x="150" y="448"/>
                </a:lnTo>
                <a:lnTo>
                  <a:pt x="162" y="451"/>
                </a:lnTo>
                <a:lnTo>
                  <a:pt x="178" y="452"/>
                </a:lnTo>
                <a:lnTo>
                  <a:pt x="193" y="453"/>
                </a:lnTo>
                <a:lnTo>
                  <a:pt x="211" y="453"/>
                </a:lnTo>
                <a:lnTo>
                  <a:pt x="228" y="453"/>
                </a:lnTo>
                <a:lnTo>
                  <a:pt x="246" y="452"/>
                </a:lnTo>
                <a:lnTo>
                  <a:pt x="266" y="450"/>
                </a:lnTo>
                <a:lnTo>
                  <a:pt x="285" y="447"/>
                </a:lnTo>
                <a:lnTo>
                  <a:pt x="304" y="445"/>
                </a:lnTo>
                <a:lnTo>
                  <a:pt x="347" y="437"/>
                </a:lnTo>
                <a:lnTo>
                  <a:pt x="389" y="426"/>
                </a:lnTo>
                <a:lnTo>
                  <a:pt x="431" y="414"/>
                </a:lnTo>
                <a:lnTo>
                  <a:pt x="474" y="399"/>
                </a:lnTo>
                <a:lnTo>
                  <a:pt x="493" y="391"/>
                </a:lnTo>
                <a:lnTo>
                  <a:pt x="513" y="383"/>
                </a:lnTo>
                <a:lnTo>
                  <a:pt x="533" y="373"/>
                </a:lnTo>
                <a:lnTo>
                  <a:pt x="552" y="364"/>
                </a:lnTo>
                <a:lnTo>
                  <a:pt x="571" y="355"/>
                </a:lnTo>
                <a:lnTo>
                  <a:pt x="589" y="344"/>
                </a:lnTo>
                <a:lnTo>
                  <a:pt x="605" y="333"/>
                </a:lnTo>
                <a:lnTo>
                  <a:pt x="620" y="322"/>
                </a:lnTo>
                <a:lnTo>
                  <a:pt x="635" y="311"/>
                </a:lnTo>
                <a:lnTo>
                  <a:pt x="648" y="299"/>
                </a:lnTo>
                <a:lnTo>
                  <a:pt x="661" y="286"/>
                </a:lnTo>
                <a:lnTo>
                  <a:pt x="672" y="275"/>
                </a:lnTo>
                <a:lnTo>
                  <a:pt x="668" y="265"/>
                </a:lnTo>
                <a:lnTo>
                  <a:pt x="665" y="256"/>
                </a:lnTo>
                <a:lnTo>
                  <a:pt x="661" y="248"/>
                </a:lnTo>
                <a:lnTo>
                  <a:pt x="657" y="240"/>
                </a:lnTo>
                <a:lnTo>
                  <a:pt x="651" y="234"/>
                </a:lnTo>
                <a:lnTo>
                  <a:pt x="645" y="228"/>
                </a:lnTo>
                <a:lnTo>
                  <a:pt x="637" y="223"/>
                </a:lnTo>
                <a:lnTo>
                  <a:pt x="628" y="218"/>
                </a:lnTo>
                <a:lnTo>
                  <a:pt x="627" y="204"/>
                </a:lnTo>
                <a:lnTo>
                  <a:pt x="625" y="189"/>
                </a:lnTo>
                <a:lnTo>
                  <a:pt x="621" y="176"/>
                </a:lnTo>
                <a:lnTo>
                  <a:pt x="618" y="163"/>
                </a:lnTo>
                <a:lnTo>
                  <a:pt x="614" y="150"/>
                </a:lnTo>
                <a:lnTo>
                  <a:pt x="611" y="139"/>
                </a:lnTo>
                <a:lnTo>
                  <a:pt x="606" y="127"/>
                </a:lnTo>
                <a:lnTo>
                  <a:pt x="600" y="116"/>
                </a:lnTo>
                <a:lnTo>
                  <a:pt x="596" y="106"/>
                </a:lnTo>
                <a:lnTo>
                  <a:pt x="589" y="96"/>
                </a:lnTo>
                <a:lnTo>
                  <a:pt x="583" y="87"/>
                </a:lnTo>
                <a:lnTo>
                  <a:pt x="576" y="79"/>
                </a:lnTo>
                <a:lnTo>
                  <a:pt x="569" y="70"/>
                </a:lnTo>
                <a:lnTo>
                  <a:pt x="562" y="63"/>
                </a:lnTo>
                <a:lnTo>
                  <a:pt x="553" y="56"/>
                </a:lnTo>
                <a:lnTo>
                  <a:pt x="545" y="49"/>
                </a:lnTo>
                <a:lnTo>
                  <a:pt x="529" y="38"/>
                </a:lnTo>
                <a:lnTo>
                  <a:pt x="510" y="28"/>
                </a:lnTo>
                <a:lnTo>
                  <a:pt x="490" y="20"/>
                </a:lnTo>
                <a:lnTo>
                  <a:pt x="470" y="13"/>
                </a:lnTo>
                <a:lnTo>
                  <a:pt x="449" y="7"/>
                </a:lnTo>
                <a:lnTo>
                  <a:pt x="427" y="4"/>
                </a:lnTo>
                <a:lnTo>
                  <a:pt x="404" y="1"/>
                </a:lnTo>
                <a:lnTo>
                  <a:pt x="381" y="0"/>
                </a:lnTo>
                <a:lnTo>
                  <a:pt x="356" y="0"/>
                </a:lnTo>
                <a:lnTo>
                  <a:pt x="333" y="2"/>
                </a:lnTo>
                <a:lnTo>
                  <a:pt x="308" y="6"/>
                </a:lnTo>
                <a:lnTo>
                  <a:pt x="283" y="12"/>
                </a:lnTo>
                <a:lnTo>
                  <a:pt x="260" y="19"/>
                </a:lnTo>
                <a:lnTo>
                  <a:pt x="236" y="28"/>
                </a:lnTo>
                <a:lnTo>
                  <a:pt x="214" y="39"/>
                </a:lnTo>
                <a:lnTo>
                  <a:pt x="192" y="53"/>
                </a:lnTo>
                <a:lnTo>
                  <a:pt x="181" y="60"/>
                </a:lnTo>
                <a:lnTo>
                  <a:pt x="172" y="68"/>
                </a:lnTo>
                <a:lnTo>
                  <a:pt x="162" y="76"/>
                </a:lnTo>
                <a:lnTo>
                  <a:pt x="153" y="85"/>
                </a:lnTo>
                <a:lnTo>
                  <a:pt x="144" y="94"/>
                </a:lnTo>
                <a:lnTo>
                  <a:pt x="135" y="105"/>
                </a:lnTo>
                <a:lnTo>
                  <a:pt x="127" y="115"/>
                </a:lnTo>
                <a:lnTo>
                  <a:pt x="120" y="126"/>
                </a:lnTo>
                <a:lnTo>
                  <a:pt x="113" y="137"/>
                </a:lnTo>
                <a:lnTo>
                  <a:pt x="107" y="149"/>
                </a:lnTo>
                <a:lnTo>
                  <a:pt x="101" y="162"/>
                </a:lnTo>
                <a:lnTo>
                  <a:pt x="96" y="175"/>
                </a:lnTo>
                <a:lnTo>
                  <a:pt x="91" y="189"/>
                </a:lnTo>
                <a:lnTo>
                  <a:pt x="87" y="203"/>
                </a:lnTo>
                <a:lnTo>
                  <a:pt x="84" y="218"/>
                </a:lnTo>
                <a:lnTo>
                  <a:pt x="81" y="234"/>
                </a:lnTo>
                <a:lnTo>
                  <a:pt x="65" y="238"/>
                </a:lnTo>
                <a:lnTo>
                  <a:pt x="51" y="243"/>
                </a:lnTo>
                <a:lnTo>
                  <a:pt x="39" y="249"/>
                </a:lnTo>
                <a:lnTo>
                  <a:pt x="29" y="255"/>
                </a:lnTo>
                <a:lnTo>
                  <a:pt x="19" y="261"/>
                </a:lnTo>
                <a:lnTo>
                  <a:pt x="11" y="267"/>
                </a:lnTo>
                <a:lnTo>
                  <a:pt x="5" y="272"/>
                </a:lnTo>
                <a:lnTo>
                  <a:pt x="0" y="278"/>
                </a:lnTo>
                <a:lnTo>
                  <a:pt x="0" y="2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2" name="Google Shape;1132;p37"/>
          <p:cNvSpPr/>
          <p:nvPr/>
        </p:nvSpPr>
        <p:spPr>
          <a:xfrm>
            <a:off x="5451049" y="3202148"/>
            <a:ext cx="294756" cy="224327"/>
          </a:xfrm>
          <a:custGeom>
            <a:rect b="b" l="l" r="r" t="t"/>
            <a:pathLst>
              <a:path extrusionOk="0" h="516" w="680">
                <a:moveTo>
                  <a:pt x="96" y="434"/>
                </a:moveTo>
                <a:lnTo>
                  <a:pt x="92" y="429"/>
                </a:lnTo>
                <a:lnTo>
                  <a:pt x="88" y="426"/>
                </a:lnTo>
                <a:lnTo>
                  <a:pt x="82" y="422"/>
                </a:lnTo>
                <a:lnTo>
                  <a:pt x="77" y="421"/>
                </a:lnTo>
                <a:lnTo>
                  <a:pt x="72" y="420"/>
                </a:lnTo>
                <a:lnTo>
                  <a:pt x="66" y="420"/>
                </a:lnTo>
                <a:lnTo>
                  <a:pt x="60" y="421"/>
                </a:lnTo>
                <a:lnTo>
                  <a:pt x="54" y="423"/>
                </a:lnTo>
                <a:lnTo>
                  <a:pt x="49" y="428"/>
                </a:lnTo>
                <a:lnTo>
                  <a:pt x="45" y="432"/>
                </a:lnTo>
                <a:lnTo>
                  <a:pt x="42" y="437"/>
                </a:lnTo>
                <a:lnTo>
                  <a:pt x="40" y="443"/>
                </a:lnTo>
                <a:lnTo>
                  <a:pt x="39" y="448"/>
                </a:lnTo>
                <a:lnTo>
                  <a:pt x="39" y="455"/>
                </a:lnTo>
                <a:lnTo>
                  <a:pt x="41" y="460"/>
                </a:lnTo>
                <a:lnTo>
                  <a:pt x="43" y="466"/>
                </a:lnTo>
                <a:lnTo>
                  <a:pt x="47" y="471"/>
                </a:lnTo>
                <a:lnTo>
                  <a:pt x="52" y="475"/>
                </a:lnTo>
                <a:lnTo>
                  <a:pt x="56" y="478"/>
                </a:lnTo>
                <a:lnTo>
                  <a:pt x="62" y="480"/>
                </a:lnTo>
                <a:lnTo>
                  <a:pt x="68" y="481"/>
                </a:lnTo>
                <a:lnTo>
                  <a:pt x="74" y="481"/>
                </a:lnTo>
                <a:lnTo>
                  <a:pt x="80" y="480"/>
                </a:lnTo>
                <a:lnTo>
                  <a:pt x="86" y="476"/>
                </a:lnTo>
                <a:lnTo>
                  <a:pt x="90" y="473"/>
                </a:lnTo>
                <a:lnTo>
                  <a:pt x="94" y="468"/>
                </a:lnTo>
                <a:lnTo>
                  <a:pt x="97" y="463"/>
                </a:lnTo>
                <a:lnTo>
                  <a:pt x="99" y="457"/>
                </a:lnTo>
                <a:lnTo>
                  <a:pt x="100" y="451"/>
                </a:lnTo>
                <a:lnTo>
                  <a:pt x="100" y="446"/>
                </a:lnTo>
                <a:lnTo>
                  <a:pt x="99" y="440"/>
                </a:lnTo>
                <a:lnTo>
                  <a:pt x="96" y="434"/>
                </a:lnTo>
                <a:close/>
                <a:moveTo>
                  <a:pt x="322" y="102"/>
                </a:moveTo>
                <a:lnTo>
                  <a:pt x="336" y="93"/>
                </a:lnTo>
                <a:lnTo>
                  <a:pt x="346" y="86"/>
                </a:lnTo>
                <a:lnTo>
                  <a:pt x="378" y="68"/>
                </a:lnTo>
                <a:lnTo>
                  <a:pt x="552" y="358"/>
                </a:lnTo>
                <a:lnTo>
                  <a:pt x="529" y="370"/>
                </a:lnTo>
                <a:lnTo>
                  <a:pt x="508" y="383"/>
                </a:lnTo>
                <a:lnTo>
                  <a:pt x="494" y="392"/>
                </a:lnTo>
                <a:lnTo>
                  <a:pt x="494" y="392"/>
                </a:lnTo>
                <a:lnTo>
                  <a:pt x="493" y="392"/>
                </a:lnTo>
                <a:lnTo>
                  <a:pt x="493" y="393"/>
                </a:lnTo>
                <a:lnTo>
                  <a:pt x="492" y="393"/>
                </a:lnTo>
                <a:lnTo>
                  <a:pt x="492" y="393"/>
                </a:lnTo>
                <a:lnTo>
                  <a:pt x="491" y="394"/>
                </a:lnTo>
                <a:lnTo>
                  <a:pt x="491" y="394"/>
                </a:lnTo>
                <a:lnTo>
                  <a:pt x="489" y="394"/>
                </a:lnTo>
                <a:lnTo>
                  <a:pt x="489" y="394"/>
                </a:lnTo>
                <a:lnTo>
                  <a:pt x="488" y="395"/>
                </a:lnTo>
                <a:lnTo>
                  <a:pt x="488" y="395"/>
                </a:lnTo>
                <a:lnTo>
                  <a:pt x="487" y="395"/>
                </a:lnTo>
                <a:lnTo>
                  <a:pt x="487" y="396"/>
                </a:lnTo>
                <a:lnTo>
                  <a:pt x="455" y="415"/>
                </a:lnTo>
                <a:lnTo>
                  <a:pt x="441" y="401"/>
                </a:lnTo>
                <a:lnTo>
                  <a:pt x="427" y="389"/>
                </a:lnTo>
                <a:lnTo>
                  <a:pt x="412" y="379"/>
                </a:lnTo>
                <a:lnTo>
                  <a:pt x="396" y="369"/>
                </a:lnTo>
                <a:lnTo>
                  <a:pt x="378" y="362"/>
                </a:lnTo>
                <a:lnTo>
                  <a:pt x="360" y="356"/>
                </a:lnTo>
                <a:lnTo>
                  <a:pt x="342" y="352"/>
                </a:lnTo>
                <a:lnTo>
                  <a:pt x="322" y="349"/>
                </a:lnTo>
                <a:lnTo>
                  <a:pt x="305" y="359"/>
                </a:lnTo>
                <a:lnTo>
                  <a:pt x="290" y="370"/>
                </a:lnTo>
                <a:lnTo>
                  <a:pt x="272" y="383"/>
                </a:lnTo>
                <a:lnTo>
                  <a:pt x="256" y="397"/>
                </a:lnTo>
                <a:lnTo>
                  <a:pt x="222" y="426"/>
                </a:lnTo>
                <a:lnTo>
                  <a:pt x="188" y="454"/>
                </a:lnTo>
                <a:lnTo>
                  <a:pt x="170" y="467"/>
                </a:lnTo>
                <a:lnTo>
                  <a:pt x="153" y="480"/>
                </a:lnTo>
                <a:lnTo>
                  <a:pt x="136" y="490"/>
                </a:lnTo>
                <a:lnTo>
                  <a:pt x="120" y="500"/>
                </a:lnTo>
                <a:lnTo>
                  <a:pt x="103" y="508"/>
                </a:lnTo>
                <a:lnTo>
                  <a:pt x="88" y="513"/>
                </a:lnTo>
                <a:lnTo>
                  <a:pt x="80" y="515"/>
                </a:lnTo>
                <a:lnTo>
                  <a:pt x="72" y="516"/>
                </a:lnTo>
                <a:lnTo>
                  <a:pt x="65" y="516"/>
                </a:lnTo>
                <a:lnTo>
                  <a:pt x="58" y="516"/>
                </a:lnTo>
                <a:lnTo>
                  <a:pt x="49" y="515"/>
                </a:lnTo>
                <a:lnTo>
                  <a:pt x="42" y="513"/>
                </a:lnTo>
                <a:lnTo>
                  <a:pt x="36" y="510"/>
                </a:lnTo>
                <a:lnTo>
                  <a:pt x="29" y="507"/>
                </a:lnTo>
                <a:lnTo>
                  <a:pt x="23" y="502"/>
                </a:lnTo>
                <a:lnTo>
                  <a:pt x="19" y="497"/>
                </a:lnTo>
                <a:lnTo>
                  <a:pt x="14" y="493"/>
                </a:lnTo>
                <a:lnTo>
                  <a:pt x="9" y="487"/>
                </a:lnTo>
                <a:lnTo>
                  <a:pt x="7" y="481"/>
                </a:lnTo>
                <a:lnTo>
                  <a:pt x="4" y="474"/>
                </a:lnTo>
                <a:lnTo>
                  <a:pt x="1" y="468"/>
                </a:lnTo>
                <a:lnTo>
                  <a:pt x="0" y="461"/>
                </a:lnTo>
                <a:lnTo>
                  <a:pt x="0" y="454"/>
                </a:lnTo>
                <a:lnTo>
                  <a:pt x="0" y="446"/>
                </a:lnTo>
                <a:lnTo>
                  <a:pt x="1" y="439"/>
                </a:lnTo>
                <a:lnTo>
                  <a:pt x="4" y="432"/>
                </a:lnTo>
                <a:lnTo>
                  <a:pt x="7" y="424"/>
                </a:lnTo>
                <a:lnTo>
                  <a:pt x="11" y="419"/>
                </a:lnTo>
                <a:lnTo>
                  <a:pt x="15" y="412"/>
                </a:lnTo>
                <a:lnTo>
                  <a:pt x="20" y="406"/>
                </a:lnTo>
                <a:lnTo>
                  <a:pt x="32" y="394"/>
                </a:lnTo>
                <a:lnTo>
                  <a:pt x="46" y="382"/>
                </a:lnTo>
                <a:lnTo>
                  <a:pt x="62" y="373"/>
                </a:lnTo>
                <a:lnTo>
                  <a:pt x="80" y="362"/>
                </a:lnTo>
                <a:lnTo>
                  <a:pt x="99" y="353"/>
                </a:lnTo>
                <a:lnTo>
                  <a:pt x="119" y="345"/>
                </a:lnTo>
                <a:lnTo>
                  <a:pt x="161" y="327"/>
                </a:lnTo>
                <a:lnTo>
                  <a:pt x="202" y="309"/>
                </a:lnTo>
                <a:lnTo>
                  <a:pt x="223" y="301"/>
                </a:lnTo>
                <a:lnTo>
                  <a:pt x="242" y="293"/>
                </a:lnTo>
                <a:lnTo>
                  <a:pt x="261" y="284"/>
                </a:lnTo>
                <a:lnTo>
                  <a:pt x="277" y="274"/>
                </a:lnTo>
                <a:lnTo>
                  <a:pt x="284" y="255"/>
                </a:lnTo>
                <a:lnTo>
                  <a:pt x="289" y="237"/>
                </a:lnTo>
                <a:lnTo>
                  <a:pt x="292" y="218"/>
                </a:lnTo>
                <a:lnTo>
                  <a:pt x="293" y="199"/>
                </a:lnTo>
                <a:lnTo>
                  <a:pt x="293" y="182"/>
                </a:lnTo>
                <a:lnTo>
                  <a:pt x="291" y="163"/>
                </a:lnTo>
                <a:lnTo>
                  <a:pt x="288" y="144"/>
                </a:lnTo>
                <a:lnTo>
                  <a:pt x="282" y="125"/>
                </a:lnTo>
                <a:lnTo>
                  <a:pt x="316" y="105"/>
                </a:lnTo>
                <a:lnTo>
                  <a:pt x="317" y="105"/>
                </a:lnTo>
                <a:lnTo>
                  <a:pt x="317" y="105"/>
                </a:lnTo>
                <a:lnTo>
                  <a:pt x="318" y="104"/>
                </a:lnTo>
                <a:lnTo>
                  <a:pt x="318" y="104"/>
                </a:lnTo>
                <a:lnTo>
                  <a:pt x="319" y="104"/>
                </a:lnTo>
                <a:lnTo>
                  <a:pt x="319" y="103"/>
                </a:lnTo>
                <a:lnTo>
                  <a:pt x="320" y="103"/>
                </a:lnTo>
                <a:lnTo>
                  <a:pt x="320" y="103"/>
                </a:lnTo>
                <a:lnTo>
                  <a:pt x="322" y="102"/>
                </a:lnTo>
                <a:close/>
                <a:moveTo>
                  <a:pt x="675" y="272"/>
                </a:moveTo>
                <a:lnTo>
                  <a:pt x="676" y="265"/>
                </a:lnTo>
                <a:lnTo>
                  <a:pt x="677" y="257"/>
                </a:lnTo>
                <a:lnTo>
                  <a:pt x="677" y="257"/>
                </a:lnTo>
                <a:lnTo>
                  <a:pt x="676" y="250"/>
                </a:lnTo>
                <a:lnTo>
                  <a:pt x="675" y="241"/>
                </a:lnTo>
                <a:lnTo>
                  <a:pt x="673" y="234"/>
                </a:lnTo>
                <a:lnTo>
                  <a:pt x="669" y="226"/>
                </a:lnTo>
                <a:lnTo>
                  <a:pt x="644" y="186"/>
                </a:lnTo>
                <a:lnTo>
                  <a:pt x="621" y="146"/>
                </a:lnTo>
                <a:lnTo>
                  <a:pt x="596" y="106"/>
                </a:lnTo>
                <a:lnTo>
                  <a:pt x="573" y="66"/>
                </a:lnTo>
                <a:lnTo>
                  <a:pt x="494" y="109"/>
                </a:lnTo>
                <a:lnTo>
                  <a:pt x="491" y="106"/>
                </a:lnTo>
                <a:lnTo>
                  <a:pt x="563" y="51"/>
                </a:lnTo>
                <a:lnTo>
                  <a:pt x="556" y="39"/>
                </a:lnTo>
                <a:lnTo>
                  <a:pt x="478" y="84"/>
                </a:lnTo>
                <a:lnTo>
                  <a:pt x="475" y="79"/>
                </a:lnTo>
                <a:lnTo>
                  <a:pt x="548" y="24"/>
                </a:lnTo>
                <a:lnTo>
                  <a:pt x="541" y="16"/>
                </a:lnTo>
                <a:lnTo>
                  <a:pt x="534" y="10"/>
                </a:lnTo>
                <a:lnTo>
                  <a:pt x="527" y="4"/>
                </a:lnTo>
                <a:lnTo>
                  <a:pt x="519" y="1"/>
                </a:lnTo>
                <a:lnTo>
                  <a:pt x="509" y="0"/>
                </a:lnTo>
                <a:lnTo>
                  <a:pt x="501" y="0"/>
                </a:lnTo>
                <a:lnTo>
                  <a:pt x="493" y="1"/>
                </a:lnTo>
                <a:lnTo>
                  <a:pt x="485" y="4"/>
                </a:lnTo>
                <a:lnTo>
                  <a:pt x="398" y="56"/>
                </a:lnTo>
                <a:lnTo>
                  <a:pt x="570" y="346"/>
                </a:lnTo>
                <a:lnTo>
                  <a:pt x="579" y="345"/>
                </a:lnTo>
                <a:lnTo>
                  <a:pt x="595" y="347"/>
                </a:lnTo>
                <a:lnTo>
                  <a:pt x="605" y="351"/>
                </a:lnTo>
                <a:lnTo>
                  <a:pt x="613" y="355"/>
                </a:lnTo>
                <a:lnTo>
                  <a:pt x="616" y="359"/>
                </a:lnTo>
                <a:lnTo>
                  <a:pt x="620" y="362"/>
                </a:lnTo>
                <a:lnTo>
                  <a:pt x="622" y="367"/>
                </a:lnTo>
                <a:lnTo>
                  <a:pt x="623" y="373"/>
                </a:lnTo>
                <a:lnTo>
                  <a:pt x="623" y="379"/>
                </a:lnTo>
                <a:lnTo>
                  <a:pt x="623" y="385"/>
                </a:lnTo>
                <a:lnTo>
                  <a:pt x="621" y="389"/>
                </a:lnTo>
                <a:lnTo>
                  <a:pt x="620" y="394"/>
                </a:lnTo>
                <a:lnTo>
                  <a:pt x="614" y="403"/>
                </a:lnTo>
                <a:lnTo>
                  <a:pt x="608" y="412"/>
                </a:lnTo>
                <a:lnTo>
                  <a:pt x="602" y="421"/>
                </a:lnTo>
                <a:lnTo>
                  <a:pt x="599" y="430"/>
                </a:lnTo>
                <a:lnTo>
                  <a:pt x="597" y="436"/>
                </a:lnTo>
                <a:lnTo>
                  <a:pt x="597" y="443"/>
                </a:lnTo>
                <a:lnTo>
                  <a:pt x="599" y="450"/>
                </a:lnTo>
                <a:lnTo>
                  <a:pt x="601" y="457"/>
                </a:lnTo>
                <a:lnTo>
                  <a:pt x="605" y="464"/>
                </a:lnTo>
                <a:lnTo>
                  <a:pt x="610" y="471"/>
                </a:lnTo>
                <a:lnTo>
                  <a:pt x="615" y="476"/>
                </a:lnTo>
                <a:lnTo>
                  <a:pt x="622" y="480"/>
                </a:lnTo>
                <a:lnTo>
                  <a:pt x="629" y="482"/>
                </a:lnTo>
                <a:lnTo>
                  <a:pt x="636" y="483"/>
                </a:lnTo>
                <a:lnTo>
                  <a:pt x="643" y="482"/>
                </a:lnTo>
                <a:lnTo>
                  <a:pt x="651" y="481"/>
                </a:lnTo>
                <a:lnTo>
                  <a:pt x="657" y="478"/>
                </a:lnTo>
                <a:lnTo>
                  <a:pt x="664" y="475"/>
                </a:lnTo>
                <a:lnTo>
                  <a:pt x="669" y="470"/>
                </a:lnTo>
                <a:lnTo>
                  <a:pt x="674" y="464"/>
                </a:lnTo>
                <a:lnTo>
                  <a:pt x="677" y="457"/>
                </a:lnTo>
                <a:lnTo>
                  <a:pt x="680" y="450"/>
                </a:lnTo>
                <a:lnTo>
                  <a:pt x="680" y="441"/>
                </a:lnTo>
                <a:lnTo>
                  <a:pt x="678" y="432"/>
                </a:lnTo>
                <a:lnTo>
                  <a:pt x="670" y="397"/>
                </a:lnTo>
                <a:lnTo>
                  <a:pt x="667" y="375"/>
                </a:lnTo>
                <a:lnTo>
                  <a:pt x="666" y="358"/>
                </a:lnTo>
                <a:lnTo>
                  <a:pt x="667" y="338"/>
                </a:lnTo>
                <a:lnTo>
                  <a:pt x="669" y="320"/>
                </a:lnTo>
                <a:lnTo>
                  <a:pt x="670" y="302"/>
                </a:lnTo>
                <a:lnTo>
                  <a:pt x="673" y="286"/>
                </a:lnTo>
                <a:lnTo>
                  <a:pt x="675" y="2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3" name="Google Shape;1133;p37"/>
          <p:cNvSpPr/>
          <p:nvPr/>
        </p:nvSpPr>
        <p:spPr>
          <a:xfrm>
            <a:off x="5495394" y="2409426"/>
            <a:ext cx="208676" cy="273888"/>
          </a:xfrm>
          <a:custGeom>
            <a:rect b="b" l="l" r="r" t="t"/>
            <a:pathLst>
              <a:path extrusionOk="0" h="633" w="481">
                <a:moveTo>
                  <a:pt x="348" y="633"/>
                </a:moveTo>
                <a:lnTo>
                  <a:pt x="131" y="633"/>
                </a:lnTo>
                <a:lnTo>
                  <a:pt x="131" y="578"/>
                </a:lnTo>
                <a:lnTo>
                  <a:pt x="348" y="578"/>
                </a:lnTo>
                <a:lnTo>
                  <a:pt x="348" y="633"/>
                </a:lnTo>
                <a:close/>
                <a:moveTo>
                  <a:pt x="389" y="428"/>
                </a:moveTo>
                <a:lnTo>
                  <a:pt x="401" y="428"/>
                </a:lnTo>
                <a:lnTo>
                  <a:pt x="414" y="428"/>
                </a:lnTo>
                <a:lnTo>
                  <a:pt x="422" y="437"/>
                </a:lnTo>
                <a:lnTo>
                  <a:pt x="430" y="446"/>
                </a:lnTo>
                <a:lnTo>
                  <a:pt x="437" y="457"/>
                </a:lnTo>
                <a:lnTo>
                  <a:pt x="444" y="469"/>
                </a:lnTo>
                <a:lnTo>
                  <a:pt x="450" y="482"/>
                </a:lnTo>
                <a:lnTo>
                  <a:pt x="456" y="494"/>
                </a:lnTo>
                <a:lnTo>
                  <a:pt x="462" y="509"/>
                </a:lnTo>
                <a:lnTo>
                  <a:pt x="466" y="523"/>
                </a:lnTo>
                <a:lnTo>
                  <a:pt x="470" y="537"/>
                </a:lnTo>
                <a:lnTo>
                  <a:pt x="474" y="551"/>
                </a:lnTo>
                <a:lnTo>
                  <a:pt x="476" y="566"/>
                </a:lnTo>
                <a:lnTo>
                  <a:pt x="478" y="580"/>
                </a:lnTo>
                <a:lnTo>
                  <a:pt x="481" y="594"/>
                </a:lnTo>
                <a:lnTo>
                  <a:pt x="481" y="607"/>
                </a:lnTo>
                <a:lnTo>
                  <a:pt x="481" y="621"/>
                </a:lnTo>
                <a:lnTo>
                  <a:pt x="479" y="633"/>
                </a:lnTo>
                <a:lnTo>
                  <a:pt x="389" y="633"/>
                </a:lnTo>
                <a:lnTo>
                  <a:pt x="389" y="428"/>
                </a:lnTo>
                <a:close/>
                <a:moveTo>
                  <a:pt x="131" y="431"/>
                </a:moveTo>
                <a:lnTo>
                  <a:pt x="133" y="431"/>
                </a:lnTo>
                <a:lnTo>
                  <a:pt x="144" y="440"/>
                </a:lnTo>
                <a:lnTo>
                  <a:pt x="155" y="449"/>
                </a:lnTo>
                <a:lnTo>
                  <a:pt x="168" y="457"/>
                </a:lnTo>
                <a:lnTo>
                  <a:pt x="181" y="463"/>
                </a:lnTo>
                <a:lnTo>
                  <a:pt x="195" y="467"/>
                </a:lnTo>
                <a:lnTo>
                  <a:pt x="209" y="472"/>
                </a:lnTo>
                <a:lnTo>
                  <a:pt x="225" y="473"/>
                </a:lnTo>
                <a:lnTo>
                  <a:pt x="240" y="475"/>
                </a:lnTo>
                <a:lnTo>
                  <a:pt x="256" y="473"/>
                </a:lnTo>
                <a:lnTo>
                  <a:pt x="272" y="471"/>
                </a:lnTo>
                <a:lnTo>
                  <a:pt x="286" y="467"/>
                </a:lnTo>
                <a:lnTo>
                  <a:pt x="300" y="463"/>
                </a:lnTo>
                <a:lnTo>
                  <a:pt x="313" y="456"/>
                </a:lnTo>
                <a:lnTo>
                  <a:pt x="326" y="448"/>
                </a:lnTo>
                <a:lnTo>
                  <a:pt x="337" y="439"/>
                </a:lnTo>
                <a:lnTo>
                  <a:pt x="348" y="429"/>
                </a:lnTo>
                <a:lnTo>
                  <a:pt x="348" y="521"/>
                </a:lnTo>
                <a:lnTo>
                  <a:pt x="131" y="521"/>
                </a:lnTo>
                <a:lnTo>
                  <a:pt x="131" y="431"/>
                </a:lnTo>
                <a:close/>
                <a:moveTo>
                  <a:pt x="69" y="431"/>
                </a:moveTo>
                <a:lnTo>
                  <a:pt x="80" y="431"/>
                </a:lnTo>
                <a:lnTo>
                  <a:pt x="91" y="431"/>
                </a:lnTo>
                <a:lnTo>
                  <a:pt x="91" y="633"/>
                </a:lnTo>
                <a:lnTo>
                  <a:pt x="0" y="633"/>
                </a:lnTo>
                <a:lnTo>
                  <a:pt x="2" y="611"/>
                </a:lnTo>
                <a:lnTo>
                  <a:pt x="4" y="585"/>
                </a:lnTo>
                <a:lnTo>
                  <a:pt x="8" y="558"/>
                </a:lnTo>
                <a:lnTo>
                  <a:pt x="15" y="530"/>
                </a:lnTo>
                <a:lnTo>
                  <a:pt x="18" y="516"/>
                </a:lnTo>
                <a:lnTo>
                  <a:pt x="23" y="502"/>
                </a:lnTo>
                <a:lnTo>
                  <a:pt x="29" y="489"/>
                </a:lnTo>
                <a:lnTo>
                  <a:pt x="35" y="476"/>
                </a:lnTo>
                <a:lnTo>
                  <a:pt x="42" y="463"/>
                </a:lnTo>
                <a:lnTo>
                  <a:pt x="50" y="451"/>
                </a:lnTo>
                <a:lnTo>
                  <a:pt x="59" y="440"/>
                </a:lnTo>
                <a:lnTo>
                  <a:pt x="69" y="431"/>
                </a:lnTo>
                <a:lnTo>
                  <a:pt x="69" y="431"/>
                </a:lnTo>
                <a:close/>
                <a:moveTo>
                  <a:pt x="349" y="213"/>
                </a:moveTo>
                <a:lnTo>
                  <a:pt x="324" y="216"/>
                </a:lnTo>
                <a:lnTo>
                  <a:pt x="299" y="219"/>
                </a:lnTo>
                <a:lnTo>
                  <a:pt x="274" y="221"/>
                </a:lnTo>
                <a:lnTo>
                  <a:pt x="248" y="222"/>
                </a:lnTo>
                <a:lnTo>
                  <a:pt x="224" y="222"/>
                </a:lnTo>
                <a:lnTo>
                  <a:pt x="198" y="221"/>
                </a:lnTo>
                <a:lnTo>
                  <a:pt x="173" y="220"/>
                </a:lnTo>
                <a:lnTo>
                  <a:pt x="147" y="217"/>
                </a:lnTo>
                <a:lnTo>
                  <a:pt x="133" y="240"/>
                </a:lnTo>
                <a:lnTo>
                  <a:pt x="123" y="239"/>
                </a:lnTo>
                <a:lnTo>
                  <a:pt x="108" y="237"/>
                </a:lnTo>
                <a:lnTo>
                  <a:pt x="107" y="237"/>
                </a:lnTo>
                <a:lnTo>
                  <a:pt x="105" y="239"/>
                </a:lnTo>
                <a:lnTo>
                  <a:pt x="104" y="239"/>
                </a:lnTo>
                <a:lnTo>
                  <a:pt x="101" y="240"/>
                </a:lnTo>
                <a:lnTo>
                  <a:pt x="101" y="250"/>
                </a:lnTo>
                <a:lnTo>
                  <a:pt x="103" y="259"/>
                </a:lnTo>
                <a:lnTo>
                  <a:pt x="105" y="267"/>
                </a:lnTo>
                <a:lnTo>
                  <a:pt x="107" y="274"/>
                </a:lnTo>
                <a:lnTo>
                  <a:pt x="110" y="280"/>
                </a:lnTo>
                <a:lnTo>
                  <a:pt x="113" y="283"/>
                </a:lnTo>
                <a:lnTo>
                  <a:pt x="117" y="287"/>
                </a:lnTo>
                <a:lnTo>
                  <a:pt x="121" y="289"/>
                </a:lnTo>
                <a:lnTo>
                  <a:pt x="127" y="291"/>
                </a:lnTo>
                <a:lnTo>
                  <a:pt x="130" y="297"/>
                </a:lnTo>
                <a:lnTo>
                  <a:pt x="133" y="309"/>
                </a:lnTo>
                <a:lnTo>
                  <a:pt x="137" y="320"/>
                </a:lnTo>
                <a:lnTo>
                  <a:pt x="141" y="329"/>
                </a:lnTo>
                <a:lnTo>
                  <a:pt x="147" y="338"/>
                </a:lnTo>
                <a:lnTo>
                  <a:pt x="153" y="348"/>
                </a:lnTo>
                <a:lnTo>
                  <a:pt x="160" y="356"/>
                </a:lnTo>
                <a:lnTo>
                  <a:pt x="167" y="364"/>
                </a:lnTo>
                <a:lnTo>
                  <a:pt x="174" y="371"/>
                </a:lnTo>
                <a:lnTo>
                  <a:pt x="182" y="378"/>
                </a:lnTo>
                <a:lnTo>
                  <a:pt x="191" y="383"/>
                </a:lnTo>
                <a:lnTo>
                  <a:pt x="199" y="389"/>
                </a:lnTo>
                <a:lnTo>
                  <a:pt x="207" y="392"/>
                </a:lnTo>
                <a:lnTo>
                  <a:pt x="216" y="396"/>
                </a:lnTo>
                <a:lnTo>
                  <a:pt x="225" y="398"/>
                </a:lnTo>
                <a:lnTo>
                  <a:pt x="234" y="399"/>
                </a:lnTo>
                <a:lnTo>
                  <a:pt x="243" y="399"/>
                </a:lnTo>
                <a:lnTo>
                  <a:pt x="253" y="399"/>
                </a:lnTo>
                <a:lnTo>
                  <a:pt x="261" y="398"/>
                </a:lnTo>
                <a:lnTo>
                  <a:pt x="270" y="396"/>
                </a:lnTo>
                <a:lnTo>
                  <a:pt x="280" y="392"/>
                </a:lnTo>
                <a:lnTo>
                  <a:pt x="288" y="389"/>
                </a:lnTo>
                <a:lnTo>
                  <a:pt x="296" y="383"/>
                </a:lnTo>
                <a:lnTo>
                  <a:pt x="304" y="378"/>
                </a:lnTo>
                <a:lnTo>
                  <a:pt x="313" y="371"/>
                </a:lnTo>
                <a:lnTo>
                  <a:pt x="320" y="364"/>
                </a:lnTo>
                <a:lnTo>
                  <a:pt x="327" y="356"/>
                </a:lnTo>
                <a:lnTo>
                  <a:pt x="334" y="348"/>
                </a:lnTo>
                <a:lnTo>
                  <a:pt x="340" y="338"/>
                </a:lnTo>
                <a:lnTo>
                  <a:pt x="346" y="329"/>
                </a:lnTo>
                <a:lnTo>
                  <a:pt x="350" y="318"/>
                </a:lnTo>
                <a:lnTo>
                  <a:pt x="354" y="308"/>
                </a:lnTo>
                <a:lnTo>
                  <a:pt x="357" y="297"/>
                </a:lnTo>
                <a:lnTo>
                  <a:pt x="360" y="291"/>
                </a:lnTo>
                <a:lnTo>
                  <a:pt x="366" y="289"/>
                </a:lnTo>
                <a:lnTo>
                  <a:pt x="369" y="287"/>
                </a:lnTo>
                <a:lnTo>
                  <a:pt x="373" y="283"/>
                </a:lnTo>
                <a:lnTo>
                  <a:pt x="376" y="279"/>
                </a:lnTo>
                <a:lnTo>
                  <a:pt x="378" y="274"/>
                </a:lnTo>
                <a:lnTo>
                  <a:pt x="381" y="267"/>
                </a:lnTo>
                <a:lnTo>
                  <a:pt x="383" y="259"/>
                </a:lnTo>
                <a:lnTo>
                  <a:pt x="384" y="249"/>
                </a:lnTo>
                <a:lnTo>
                  <a:pt x="384" y="240"/>
                </a:lnTo>
                <a:lnTo>
                  <a:pt x="382" y="239"/>
                </a:lnTo>
                <a:lnTo>
                  <a:pt x="381" y="239"/>
                </a:lnTo>
                <a:lnTo>
                  <a:pt x="380" y="239"/>
                </a:lnTo>
                <a:lnTo>
                  <a:pt x="368" y="239"/>
                </a:lnTo>
                <a:lnTo>
                  <a:pt x="358" y="242"/>
                </a:lnTo>
                <a:lnTo>
                  <a:pt x="349" y="213"/>
                </a:lnTo>
                <a:close/>
                <a:moveTo>
                  <a:pt x="398" y="219"/>
                </a:moveTo>
                <a:lnTo>
                  <a:pt x="401" y="220"/>
                </a:lnTo>
                <a:lnTo>
                  <a:pt x="404" y="222"/>
                </a:lnTo>
                <a:lnTo>
                  <a:pt x="409" y="226"/>
                </a:lnTo>
                <a:lnTo>
                  <a:pt x="410" y="233"/>
                </a:lnTo>
                <a:lnTo>
                  <a:pt x="409" y="247"/>
                </a:lnTo>
                <a:lnTo>
                  <a:pt x="408" y="261"/>
                </a:lnTo>
                <a:lnTo>
                  <a:pt x="405" y="273"/>
                </a:lnTo>
                <a:lnTo>
                  <a:pt x="402" y="283"/>
                </a:lnTo>
                <a:lnTo>
                  <a:pt x="398" y="291"/>
                </a:lnTo>
                <a:lnTo>
                  <a:pt x="393" y="298"/>
                </a:lnTo>
                <a:lnTo>
                  <a:pt x="387" y="305"/>
                </a:lnTo>
                <a:lnTo>
                  <a:pt x="380" y="310"/>
                </a:lnTo>
                <a:lnTo>
                  <a:pt x="376" y="322"/>
                </a:lnTo>
                <a:lnTo>
                  <a:pt x="371" y="332"/>
                </a:lnTo>
                <a:lnTo>
                  <a:pt x="366" y="344"/>
                </a:lnTo>
                <a:lnTo>
                  <a:pt x="360" y="355"/>
                </a:lnTo>
                <a:lnTo>
                  <a:pt x="353" y="364"/>
                </a:lnTo>
                <a:lnTo>
                  <a:pt x="346" y="374"/>
                </a:lnTo>
                <a:lnTo>
                  <a:pt x="337" y="382"/>
                </a:lnTo>
                <a:lnTo>
                  <a:pt x="329" y="390"/>
                </a:lnTo>
                <a:lnTo>
                  <a:pt x="320" y="398"/>
                </a:lnTo>
                <a:lnTo>
                  <a:pt x="309" y="405"/>
                </a:lnTo>
                <a:lnTo>
                  <a:pt x="299" y="411"/>
                </a:lnTo>
                <a:lnTo>
                  <a:pt x="288" y="416"/>
                </a:lnTo>
                <a:lnTo>
                  <a:pt x="277" y="421"/>
                </a:lnTo>
                <a:lnTo>
                  <a:pt x="266" y="423"/>
                </a:lnTo>
                <a:lnTo>
                  <a:pt x="255" y="425"/>
                </a:lnTo>
                <a:lnTo>
                  <a:pt x="243" y="425"/>
                </a:lnTo>
                <a:lnTo>
                  <a:pt x="232" y="425"/>
                </a:lnTo>
                <a:lnTo>
                  <a:pt x="220" y="423"/>
                </a:lnTo>
                <a:lnTo>
                  <a:pt x="209" y="421"/>
                </a:lnTo>
                <a:lnTo>
                  <a:pt x="199" y="416"/>
                </a:lnTo>
                <a:lnTo>
                  <a:pt x="187" y="411"/>
                </a:lnTo>
                <a:lnTo>
                  <a:pt x="178" y="405"/>
                </a:lnTo>
                <a:lnTo>
                  <a:pt x="167" y="398"/>
                </a:lnTo>
                <a:lnTo>
                  <a:pt x="158" y="390"/>
                </a:lnTo>
                <a:lnTo>
                  <a:pt x="150" y="383"/>
                </a:lnTo>
                <a:lnTo>
                  <a:pt x="141" y="374"/>
                </a:lnTo>
                <a:lnTo>
                  <a:pt x="134" y="364"/>
                </a:lnTo>
                <a:lnTo>
                  <a:pt x="127" y="355"/>
                </a:lnTo>
                <a:lnTo>
                  <a:pt x="121" y="344"/>
                </a:lnTo>
                <a:lnTo>
                  <a:pt x="116" y="334"/>
                </a:lnTo>
                <a:lnTo>
                  <a:pt x="111" y="322"/>
                </a:lnTo>
                <a:lnTo>
                  <a:pt x="107" y="310"/>
                </a:lnTo>
                <a:lnTo>
                  <a:pt x="99" y="305"/>
                </a:lnTo>
                <a:lnTo>
                  <a:pt x="93" y="300"/>
                </a:lnTo>
                <a:lnTo>
                  <a:pt x="89" y="293"/>
                </a:lnTo>
                <a:lnTo>
                  <a:pt x="84" y="284"/>
                </a:lnTo>
                <a:lnTo>
                  <a:pt x="80" y="273"/>
                </a:lnTo>
                <a:lnTo>
                  <a:pt x="78" y="261"/>
                </a:lnTo>
                <a:lnTo>
                  <a:pt x="77" y="247"/>
                </a:lnTo>
                <a:lnTo>
                  <a:pt x="76" y="233"/>
                </a:lnTo>
                <a:lnTo>
                  <a:pt x="77" y="226"/>
                </a:lnTo>
                <a:lnTo>
                  <a:pt x="81" y="222"/>
                </a:lnTo>
                <a:lnTo>
                  <a:pt x="83" y="221"/>
                </a:lnTo>
                <a:lnTo>
                  <a:pt x="85" y="220"/>
                </a:lnTo>
                <a:lnTo>
                  <a:pt x="84" y="213"/>
                </a:lnTo>
                <a:lnTo>
                  <a:pt x="83" y="206"/>
                </a:lnTo>
                <a:lnTo>
                  <a:pt x="71" y="203"/>
                </a:lnTo>
                <a:lnTo>
                  <a:pt x="59" y="200"/>
                </a:lnTo>
                <a:lnTo>
                  <a:pt x="47" y="196"/>
                </a:lnTo>
                <a:lnTo>
                  <a:pt x="36" y="194"/>
                </a:lnTo>
                <a:lnTo>
                  <a:pt x="36" y="178"/>
                </a:lnTo>
                <a:lnTo>
                  <a:pt x="36" y="161"/>
                </a:lnTo>
                <a:lnTo>
                  <a:pt x="56" y="161"/>
                </a:lnTo>
                <a:lnTo>
                  <a:pt x="56" y="149"/>
                </a:lnTo>
                <a:lnTo>
                  <a:pt x="57" y="139"/>
                </a:lnTo>
                <a:lnTo>
                  <a:pt x="59" y="128"/>
                </a:lnTo>
                <a:lnTo>
                  <a:pt x="63" y="118"/>
                </a:lnTo>
                <a:lnTo>
                  <a:pt x="66" y="107"/>
                </a:lnTo>
                <a:lnTo>
                  <a:pt x="71" y="98"/>
                </a:lnTo>
                <a:lnTo>
                  <a:pt x="76" y="88"/>
                </a:lnTo>
                <a:lnTo>
                  <a:pt x="81" y="79"/>
                </a:lnTo>
                <a:lnTo>
                  <a:pt x="87" y="70"/>
                </a:lnTo>
                <a:lnTo>
                  <a:pt x="94" y="61"/>
                </a:lnTo>
                <a:lnTo>
                  <a:pt x="103" y="53"/>
                </a:lnTo>
                <a:lnTo>
                  <a:pt x="111" y="46"/>
                </a:lnTo>
                <a:lnTo>
                  <a:pt x="119" y="39"/>
                </a:lnTo>
                <a:lnTo>
                  <a:pt x="128" y="32"/>
                </a:lnTo>
                <a:lnTo>
                  <a:pt x="138" y="26"/>
                </a:lnTo>
                <a:lnTo>
                  <a:pt x="148" y="20"/>
                </a:lnTo>
                <a:lnTo>
                  <a:pt x="173" y="140"/>
                </a:lnTo>
                <a:lnTo>
                  <a:pt x="198" y="140"/>
                </a:lnTo>
                <a:lnTo>
                  <a:pt x="198" y="4"/>
                </a:lnTo>
                <a:lnTo>
                  <a:pt x="207" y="3"/>
                </a:lnTo>
                <a:lnTo>
                  <a:pt x="218" y="1"/>
                </a:lnTo>
                <a:lnTo>
                  <a:pt x="227" y="0"/>
                </a:lnTo>
                <a:lnTo>
                  <a:pt x="238" y="0"/>
                </a:lnTo>
                <a:lnTo>
                  <a:pt x="249" y="0"/>
                </a:lnTo>
                <a:lnTo>
                  <a:pt x="260" y="1"/>
                </a:lnTo>
                <a:lnTo>
                  <a:pt x="272" y="3"/>
                </a:lnTo>
                <a:lnTo>
                  <a:pt x="282" y="5"/>
                </a:lnTo>
                <a:lnTo>
                  <a:pt x="282" y="140"/>
                </a:lnTo>
                <a:lnTo>
                  <a:pt x="306" y="140"/>
                </a:lnTo>
                <a:lnTo>
                  <a:pt x="330" y="23"/>
                </a:lnTo>
                <a:lnTo>
                  <a:pt x="341" y="28"/>
                </a:lnTo>
                <a:lnTo>
                  <a:pt x="350" y="34"/>
                </a:lnTo>
                <a:lnTo>
                  <a:pt x="358" y="40"/>
                </a:lnTo>
                <a:lnTo>
                  <a:pt x="367" y="47"/>
                </a:lnTo>
                <a:lnTo>
                  <a:pt x="375" y="55"/>
                </a:lnTo>
                <a:lnTo>
                  <a:pt x="382" y="64"/>
                </a:lnTo>
                <a:lnTo>
                  <a:pt x="389" y="72"/>
                </a:lnTo>
                <a:lnTo>
                  <a:pt x="395" y="80"/>
                </a:lnTo>
                <a:lnTo>
                  <a:pt x="401" y="90"/>
                </a:lnTo>
                <a:lnTo>
                  <a:pt x="405" y="99"/>
                </a:lnTo>
                <a:lnTo>
                  <a:pt x="410" y="108"/>
                </a:lnTo>
                <a:lnTo>
                  <a:pt x="414" y="119"/>
                </a:lnTo>
                <a:lnTo>
                  <a:pt x="416" y="128"/>
                </a:lnTo>
                <a:lnTo>
                  <a:pt x="418" y="139"/>
                </a:lnTo>
                <a:lnTo>
                  <a:pt x="420" y="149"/>
                </a:lnTo>
                <a:lnTo>
                  <a:pt x="421" y="161"/>
                </a:lnTo>
                <a:lnTo>
                  <a:pt x="442" y="161"/>
                </a:lnTo>
                <a:lnTo>
                  <a:pt x="442" y="178"/>
                </a:lnTo>
                <a:lnTo>
                  <a:pt x="442" y="194"/>
                </a:lnTo>
                <a:lnTo>
                  <a:pt x="431" y="196"/>
                </a:lnTo>
                <a:lnTo>
                  <a:pt x="421" y="199"/>
                </a:lnTo>
                <a:lnTo>
                  <a:pt x="410" y="201"/>
                </a:lnTo>
                <a:lnTo>
                  <a:pt x="400" y="203"/>
                </a:lnTo>
                <a:lnTo>
                  <a:pt x="398" y="210"/>
                </a:lnTo>
                <a:lnTo>
                  <a:pt x="398" y="219"/>
                </a:lnTo>
                <a:lnTo>
                  <a:pt x="398" y="2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4" name="Google Shape;1134;p37"/>
          <p:cNvSpPr/>
          <p:nvPr/>
        </p:nvSpPr>
        <p:spPr>
          <a:xfrm>
            <a:off x="4676340" y="3902358"/>
            <a:ext cx="203459" cy="271279"/>
          </a:xfrm>
          <a:custGeom>
            <a:rect b="b" l="l" r="r" t="t"/>
            <a:pathLst>
              <a:path extrusionOk="0" h="621" w="466">
                <a:moveTo>
                  <a:pt x="273" y="204"/>
                </a:moveTo>
                <a:lnTo>
                  <a:pt x="282" y="184"/>
                </a:lnTo>
                <a:lnTo>
                  <a:pt x="292" y="165"/>
                </a:lnTo>
                <a:lnTo>
                  <a:pt x="301" y="147"/>
                </a:lnTo>
                <a:lnTo>
                  <a:pt x="311" y="129"/>
                </a:lnTo>
                <a:lnTo>
                  <a:pt x="331" y="141"/>
                </a:lnTo>
                <a:lnTo>
                  <a:pt x="321" y="158"/>
                </a:lnTo>
                <a:lnTo>
                  <a:pt x="311" y="178"/>
                </a:lnTo>
                <a:lnTo>
                  <a:pt x="304" y="198"/>
                </a:lnTo>
                <a:lnTo>
                  <a:pt x="297" y="219"/>
                </a:lnTo>
                <a:lnTo>
                  <a:pt x="309" y="216"/>
                </a:lnTo>
                <a:lnTo>
                  <a:pt x="320" y="210"/>
                </a:lnTo>
                <a:lnTo>
                  <a:pt x="329" y="204"/>
                </a:lnTo>
                <a:lnTo>
                  <a:pt x="338" y="196"/>
                </a:lnTo>
                <a:lnTo>
                  <a:pt x="347" y="188"/>
                </a:lnTo>
                <a:lnTo>
                  <a:pt x="354" y="178"/>
                </a:lnTo>
                <a:lnTo>
                  <a:pt x="361" y="168"/>
                </a:lnTo>
                <a:lnTo>
                  <a:pt x="367" y="157"/>
                </a:lnTo>
                <a:lnTo>
                  <a:pt x="373" y="146"/>
                </a:lnTo>
                <a:lnTo>
                  <a:pt x="377" y="133"/>
                </a:lnTo>
                <a:lnTo>
                  <a:pt x="381" y="120"/>
                </a:lnTo>
                <a:lnTo>
                  <a:pt x="384" y="107"/>
                </a:lnTo>
                <a:lnTo>
                  <a:pt x="388" y="94"/>
                </a:lnTo>
                <a:lnTo>
                  <a:pt x="389" y="80"/>
                </a:lnTo>
                <a:lnTo>
                  <a:pt x="391" y="67"/>
                </a:lnTo>
                <a:lnTo>
                  <a:pt x="391" y="54"/>
                </a:lnTo>
                <a:lnTo>
                  <a:pt x="377" y="57"/>
                </a:lnTo>
                <a:lnTo>
                  <a:pt x="362" y="62"/>
                </a:lnTo>
                <a:lnTo>
                  <a:pt x="348" y="68"/>
                </a:lnTo>
                <a:lnTo>
                  <a:pt x="334" y="74"/>
                </a:lnTo>
                <a:lnTo>
                  <a:pt x="321" y="81"/>
                </a:lnTo>
                <a:lnTo>
                  <a:pt x="308" y="88"/>
                </a:lnTo>
                <a:lnTo>
                  <a:pt x="297" y="96"/>
                </a:lnTo>
                <a:lnTo>
                  <a:pt x="287" y="106"/>
                </a:lnTo>
                <a:lnTo>
                  <a:pt x="280" y="113"/>
                </a:lnTo>
                <a:lnTo>
                  <a:pt x="273" y="121"/>
                </a:lnTo>
                <a:lnTo>
                  <a:pt x="268" y="129"/>
                </a:lnTo>
                <a:lnTo>
                  <a:pt x="263" y="137"/>
                </a:lnTo>
                <a:lnTo>
                  <a:pt x="261" y="144"/>
                </a:lnTo>
                <a:lnTo>
                  <a:pt x="260" y="153"/>
                </a:lnTo>
                <a:lnTo>
                  <a:pt x="259" y="162"/>
                </a:lnTo>
                <a:lnTo>
                  <a:pt x="260" y="170"/>
                </a:lnTo>
                <a:lnTo>
                  <a:pt x="261" y="178"/>
                </a:lnTo>
                <a:lnTo>
                  <a:pt x="263" y="187"/>
                </a:lnTo>
                <a:lnTo>
                  <a:pt x="268" y="195"/>
                </a:lnTo>
                <a:lnTo>
                  <a:pt x="273" y="204"/>
                </a:lnTo>
                <a:close/>
                <a:moveTo>
                  <a:pt x="158" y="270"/>
                </a:moveTo>
                <a:lnTo>
                  <a:pt x="141" y="258"/>
                </a:lnTo>
                <a:lnTo>
                  <a:pt x="125" y="246"/>
                </a:lnTo>
                <a:lnTo>
                  <a:pt x="108" y="236"/>
                </a:lnTo>
                <a:lnTo>
                  <a:pt x="91" y="228"/>
                </a:lnTo>
                <a:lnTo>
                  <a:pt x="99" y="211"/>
                </a:lnTo>
                <a:lnTo>
                  <a:pt x="117" y="219"/>
                </a:lnTo>
                <a:lnTo>
                  <a:pt x="134" y="228"/>
                </a:lnTo>
                <a:lnTo>
                  <a:pt x="152" y="238"/>
                </a:lnTo>
                <a:lnTo>
                  <a:pt x="168" y="249"/>
                </a:lnTo>
                <a:lnTo>
                  <a:pt x="167" y="237"/>
                </a:lnTo>
                <a:lnTo>
                  <a:pt x="164" y="228"/>
                </a:lnTo>
                <a:lnTo>
                  <a:pt x="160" y="222"/>
                </a:lnTo>
                <a:lnTo>
                  <a:pt x="157" y="218"/>
                </a:lnTo>
                <a:lnTo>
                  <a:pt x="153" y="214"/>
                </a:lnTo>
                <a:lnTo>
                  <a:pt x="148" y="211"/>
                </a:lnTo>
                <a:lnTo>
                  <a:pt x="142" y="208"/>
                </a:lnTo>
                <a:lnTo>
                  <a:pt x="137" y="205"/>
                </a:lnTo>
                <a:lnTo>
                  <a:pt x="130" y="203"/>
                </a:lnTo>
                <a:lnTo>
                  <a:pt x="124" y="202"/>
                </a:lnTo>
                <a:lnTo>
                  <a:pt x="114" y="202"/>
                </a:lnTo>
                <a:lnTo>
                  <a:pt x="105" y="201"/>
                </a:lnTo>
                <a:lnTo>
                  <a:pt x="94" y="202"/>
                </a:lnTo>
                <a:lnTo>
                  <a:pt x="85" y="203"/>
                </a:lnTo>
                <a:lnTo>
                  <a:pt x="65" y="208"/>
                </a:lnTo>
                <a:lnTo>
                  <a:pt x="45" y="214"/>
                </a:lnTo>
                <a:lnTo>
                  <a:pt x="57" y="228"/>
                </a:lnTo>
                <a:lnTo>
                  <a:pt x="70" y="241"/>
                </a:lnTo>
                <a:lnTo>
                  <a:pt x="84" y="252"/>
                </a:lnTo>
                <a:lnTo>
                  <a:pt x="99" y="262"/>
                </a:lnTo>
                <a:lnTo>
                  <a:pt x="106" y="265"/>
                </a:lnTo>
                <a:lnTo>
                  <a:pt x="113" y="268"/>
                </a:lnTo>
                <a:lnTo>
                  <a:pt x="120" y="270"/>
                </a:lnTo>
                <a:lnTo>
                  <a:pt x="128" y="272"/>
                </a:lnTo>
                <a:lnTo>
                  <a:pt x="135" y="272"/>
                </a:lnTo>
                <a:lnTo>
                  <a:pt x="142" y="273"/>
                </a:lnTo>
                <a:lnTo>
                  <a:pt x="150" y="272"/>
                </a:lnTo>
                <a:lnTo>
                  <a:pt x="158" y="270"/>
                </a:lnTo>
                <a:lnTo>
                  <a:pt x="158" y="270"/>
                </a:lnTo>
                <a:close/>
                <a:moveTo>
                  <a:pt x="432" y="401"/>
                </a:moveTo>
                <a:lnTo>
                  <a:pt x="392" y="621"/>
                </a:lnTo>
                <a:lnTo>
                  <a:pt x="108" y="621"/>
                </a:lnTo>
                <a:lnTo>
                  <a:pt x="70" y="401"/>
                </a:lnTo>
                <a:lnTo>
                  <a:pt x="31" y="401"/>
                </a:lnTo>
                <a:lnTo>
                  <a:pt x="31" y="345"/>
                </a:lnTo>
                <a:lnTo>
                  <a:pt x="222" y="345"/>
                </a:lnTo>
                <a:lnTo>
                  <a:pt x="214" y="331"/>
                </a:lnTo>
                <a:lnTo>
                  <a:pt x="204" y="318"/>
                </a:lnTo>
                <a:lnTo>
                  <a:pt x="193" y="305"/>
                </a:lnTo>
                <a:lnTo>
                  <a:pt x="182" y="293"/>
                </a:lnTo>
                <a:lnTo>
                  <a:pt x="169" y="299"/>
                </a:lnTo>
                <a:lnTo>
                  <a:pt x="157" y="302"/>
                </a:lnTo>
                <a:lnTo>
                  <a:pt x="145" y="304"/>
                </a:lnTo>
                <a:lnTo>
                  <a:pt x="132" y="303"/>
                </a:lnTo>
                <a:lnTo>
                  <a:pt x="120" y="302"/>
                </a:lnTo>
                <a:lnTo>
                  <a:pt x="108" y="298"/>
                </a:lnTo>
                <a:lnTo>
                  <a:pt x="96" y="293"/>
                </a:lnTo>
                <a:lnTo>
                  <a:pt x="85" y="289"/>
                </a:lnTo>
                <a:lnTo>
                  <a:pt x="73" y="282"/>
                </a:lnTo>
                <a:lnTo>
                  <a:pt x="63" y="273"/>
                </a:lnTo>
                <a:lnTo>
                  <a:pt x="52" y="265"/>
                </a:lnTo>
                <a:lnTo>
                  <a:pt x="42" y="256"/>
                </a:lnTo>
                <a:lnTo>
                  <a:pt x="32" y="246"/>
                </a:lnTo>
                <a:lnTo>
                  <a:pt x="24" y="237"/>
                </a:lnTo>
                <a:lnTo>
                  <a:pt x="17" y="227"/>
                </a:lnTo>
                <a:lnTo>
                  <a:pt x="10" y="216"/>
                </a:lnTo>
                <a:lnTo>
                  <a:pt x="9" y="216"/>
                </a:lnTo>
                <a:lnTo>
                  <a:pt x="0" y="202"/>
                </a:lnTo>
                <a:lnTo>
                  <a:pt x="16" y="194"/>
                </a:lnTo>
                <a:lnTo>
                  <a:pt x="29" y="188"/>
                </a:lnTo>
                <a:lnTo>
                  <a:pt x="42" y="183"/>
                </a:lnTo>
                <a:lnTo>
                  <a:pt x="57" y="178"/>
                </a:lnTo>
                <a:lnTo>
                  <a:pt x="71" y="175"/>
                </a:lnTo>
                <a:lnTo>
                  <a:pt x="85" y="173"/>
                </a:lnTo>
                <a:lnTo>
                  <a:pt x="100" y="171"/>
                </a:lnTo>
                <a:lnTo>
                  <a:pt x="114" y="171"/>
                </a:lnTo>
                <a:lnTo>
                  <a:pt x="127" y="173"/>
                </a:lnTo>
                <a:lnTo>
                  <a:pt x="138" y="174"/>
                </a:lnTo>
                <a:lnTo>
                  <a:pt x="147" y="177"/>
                </a:lnTo>
                <a:lnTo>
                  <a:pt x="155" y="181"/>
                </a:lnTo>
                <a:lnTo>
                  <a:pt x="164" y="184"/>
                </a:lnTo>
                <a:lnTo>
                  <a:pt x="172" y="190"/>
                </a:lnTo>
                <a:lnTo>
                  <a:pt x="179" y="197"/>
                </a:lnTo>
                <a:lnTo>
                  <a:pt x="185" y="205"/>
                </a:lnTo>
                <a:lnTo>
                  <a:pt x="191" y="214"/>
                </a:lnTo>
                <a:lnTo>
                  <a:pt x="195" y="225"/>
                </a:lnTo>
                <a:lnTo>
                  <a:pt x="198" y="238"/>
                </a:lnTo>
                <a:lnTo>
                  <a:pt x="199" y="254"/>
                </a:lnTo>
                <a:lnTo>
                  <a:pt x="199" y="270"/>
                </a:lnTo>
                <a:lnTo>
                  <a:pt x="211" y="279"/>
                </a:lnTo>
                <a:lnTo>
                  <a:pt x="221" y="289"/>
                </a:lnTo>
                <a:lnTo>
                  <a:pt x="232" y="299"/>
                </a:lnTo>
                <a:lnTo>
                  <a:pt x="241" y="310"/>
                </a:lnTo>
                <a:lnTo>
                  <a:pt x="243" y="296"/>
                </a:lnTo>
                <a:lnTo>
                  <a:pt x="247" y="282"/>
                </a:lnTo>
                <a:lnTo>
                  <a:pt x="250" y="268"/>
                </a:lnTo>
                <a:lnTo>
                  <a:pt x="254" y="254"/>
                </a:lnTo>
                <a:lnTo>
                  <a:pt x="246" y="244"/>
                </a:lnTo>
                <a:lnTo>
                  <a:pt x="239" y="234"/>
                </a:lnTo>
                <a:lnTo>
                  <a:pt x="233" y="224"/>
                </a:lnTo>
                <a:lnTo>
                  <a:pt x="227" y="215"/>
                </a:lnTo>
                <a:lnTo>
                  <a:pt x="222" y="205"/>
                </a:lnTo>
                <a:lnTo>
                  <a:pt x="219" y="195"/>
                </a:lnTo>
                <a:lnTo>
                  <a:pt x="216" y="185"/>
                </a:lnTo>
                <a:lnTo>
                  <a:pt x="215" y="177"/>
                </a:lnTo>
                <a:lnTo>
                  <a:pt x="214" y="162"/>
                </a:lnTo>
                <a:lnTo>
                  <a:pt x="214" y="147"/>
                </a:lnTo>
                <a:lnTo>
                  <a:pt x="218" y="133"/>
                </a:lnTo>
                <a:lnTo>
                  <a:pt x="222" y="119"/>
                </a:lnTo>
                <a:lnTo>
                  <a:pt x="228" y="107"/>
                </a:lnTo>
                <a:lnTo>
                  <a:pt x="236" y="95"/>
                </a:lnTo>
                <a:lnTo>
                  <a:pt x="246" y="83"/>
                </a:lnTo>
                <a:lnTo>
                  <a:pt x="256" y="73"/>
                </a:lnTo>
                <a:lnTo>
                  <a:pt x="272" y="60"/>
                </a:lnTo>
                <a:lnTo>
                  <a:pt x="288" y="48"/>
                </a:lnTo>
                <a:lnTo>
                  <a:pt x="307" y="38"/>
                </a:lnTo>
                <a:lnTo>
                  <a:pt x="327" y="28"/>
                </a:lnTo>
                <a:lnTo>
                  <a:pt x="348" y="20"/>
                </a:lnTo>
                <a:lnTo>
                  <a:pt x="369" y="13"/>
                </a:lnTo>
                <a:lnTo>
                  <a:pt x="390" y="8"/>
                </a:lnTo>
                <a:lnTo>
                  <a:pt x="411" y="3"/>
                </a:lnTo>
                <a:lnTo>
                  <a:pt x="436" y="0"/>
                </a:lnTo>
                <a:lnTo>
                  <a:pt x="437" y="25"/>
                </a:lnTo>
                <a:lnTo>
                  <a:pt x="437" y="26"/>
                </a:lnTo>
                <a:lnTo>
                  <a:pt x="437" y="45"/>
                </a:lnTo>
                <a:lnTo>
                  <a:pt x="436" y="63"/>
                </a:lnTo>
                <a:lnTo>
                  <a:pt x="435" y="83"/>
                </a:lnTo>
                <a:lnTo>
                  <a:pt x="431" y="102"/>
                </a:lnTo>
                <a:lnTo>
                  <a:pt x="428" y="122"/>
                </a:lnTo>
                <a:lnTo>
                  <a:pt x="422" y="141"/>
                </a:lnTo>
                <a:lnTo>
                  <a:pt x="415" y="160"/>
                </a:lnTo>
                <a:lnTo>
                  <a:pt x="407" y="177"/>
                </a:lnTo>
                <a:lnTo>
                  <a:pt x="397" y="195"/>
                </a:lnTo>
                <a:lnTo>
                  <a:pt x="385" y="211"/>
                </a:lnTo>
                <a:lnTo>
                  <a:pt x="374" y="225"/>
                </a:lnTo>
                <a:lnTo>
                  <a:pt x="360" y="238"/>
                </a:lnTo>
                <a:lnTo>
                  <a:pt x="351" y="244"/>
                </a:lnTo>
                <a:lnTo>
                  <a:pt x="343" y="249"/>
                </a:lnTo>
                <a:lnTo>
                  <a:pt x="335" y="254"/>
                </a:lnTo>
                <a:lnTo>
                  <a:pt x="327" y="257"/>
                </a:lnTo>
                <a:lnTo>
                  <a:pt x="317" y="261"/>
                </a:lnTo>
                <a:lnTo>
                  <a:pt x="307" y="264"/>
                </a:lnTo>
                <a:lnTo>
                  <a:pt x="297" y="265"/>
                </a:lnTo>
                <a:lnTo>
                  <a:pt x="287" y="268"/>
                </a:lnTo>
                <a:lnTo>
                  <a:pt x="283" y="286"/>
                </a:lnTo>
                <a:lnTo>
                  <a:pt x="282" y="306"/>
                </a:lnTo>
                <a:lnTo>
                  <a:pt x="281" y="325"/>
                </a:lnTo>
                <a:lnTo>
                  <a:pt x="281" y="345"/>
                </a:lnTo>
                <a:lnTo>
                  <a:pt x="466" y="345"/>
                </a:lnTo>
                <a:lnTo>
                  <a:pt x="466" y="401"/>
                </a:lnTo>
                <a:lnTo>
                  <a:pt x="432" y="4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5" name="Google Shape;1135;p37"/>
          <p:cNvSpPr/>
          <p:nvPr/>
        </p:nvSpPr>
        <p:spPr>
          <a:xfrm>
            <a:off x="4645038" y="2417252"/>
            <a:ext cx="253021" cy="255629"/>
          </a:xfrm>
          <a:custGeom>
            <a:rect b="b" l="l" r="r" t="t"/>
            <a:pathLst>
              <a:path extrusionOk="0" h="587" w="580">
                <a:moveTo>
                  <a:pt x="274" y="0"/>
                </a:moveTo>
                <a:lnTo>
                  <a:pt x="219" y="99"/>
                </a:lnTo>
                <a:lnTo>
                  <a:pt x="162" y="196"/>
                </a:lnTo>
                <a:lnTo>
                  <a:pt x="135" y="151"/>
                </a:lnTo>
                <a:lnTo>
                  <a:pt x="125" y="162"/>
                </a:lnTo>
                <a:lnTo>
                  <a:pt x="114" y="172"/>
                </a:lnTo>
                <a:lnTo>
                  <a:pt x="105" y="184"/>
                </a:lnTo>
                <a:lnTo>
                  <a:pt x="96" y="196"/>
                </a:lnTo>
                <a:lnTo>
                  <a:pt x="88" y="208"/>
                </a:lnTo>
                <a:lnTo>
                  <a:pt x="81" y="219"/>
                </a:lnTo>
                <a:lnTo>
                  <a:pt x="74" y="232"/>
                </a:lnTo>
                <a:lnTo>
                  <a:pt x="69" y="245"/>
                </a:lnTo>
                <a:lnTo>
                  <a:pt x="65" y="258"/>
                </a:lnTo>
                <a:lnTo>
                  <a:pt x="60" y="271"/>
                </a:lnTo>
                <a:lnTo>
                  <a:pt x="58" y="284"/>
                </a:lnTo>
                <a:lnTo>
                  <a:pt x="55" y="298"/>
                </a:lnTo>
                <a:lnTo>
                  <a:pt x="54" y="311"/>
                </a:lnTo>
                <a:lnTo>
                  <a:pt x="54" y="325"/>
                </a:lnTo>
                <a:lnTo>
                  <a:pt x="55" y="338"/>
                </a:lnTo>
                <a:lnTo>
                  <a:pt x="58" y="352"/>
                </a:lnTo>
                <a:lnTo>
                  <a:pt x="38" y="363"/>
                </a:lnTo>
                <a:lnTo>
                  <a:pt x="28" y="344"/>
                </a:lnTo>
                <a:lnTo>
                  <a:pt x="20" y="324"/>
                </a:lnTo>
                <a:lnTo>
                  <a:pt x="12" y="304"/>
                </a:lnTo>
                <a:lnTo>
                  <a:pt x="7" y="283"/>
                </a:lnTo>
                <a:lnTo>
                  <a:pt x="3" y="263"/>
                </a:lnTo>
                <a:lnTo>
                  <a:pt x="0" y="243"/>
                </a:lnTo>
                <a:lnTo>
                  <a:pt x="0" y="223"/>
                </a:lnTo>
                <a:lnTo>
                  <a:pt x="1" y="203"/>
                </a:lnTo>
                <a:lnTo>
                  <a:pt x="4" y="183"/>
                </a:lnTo>
                <a:lnTo>
                  <a:pt x="8" y="163"/>
                </a:lnTo>
                <a:lnTo>
                  <a:pt x="14" y="144"/>
                </a:lnTo>
                <a:lnTo>
                  <a:pt x="22" y="126"/>
                </a:lnTo>
                <a:lnTo>
                  <a:pt x="33" y="107"/>
                </a:lnTo>
                <a:lnTo>
                  <a:pt x="45" y="88"/>
                </a:lnTo>
                <a:lnTo>
                  <a:pt x="59" y="70"/>
                </a:lnTo>
                <a:lnTo>
                  <a:pt x="74" y="53"/>
                </a:lnTo>
                <a:lnTo>
                  <a:pt x="49" y="12"/>
                </a:lnTo>
                <a:lnTo>
                  <a:pt x="162" y="6"/>
                </a:lnTo>
                <a:lnTo>
                  <a:pt x="274" y="0"/>
                </a:lnTo>
                <a:close/>
                <a:moveTo>
                  <a:pt x="307" y="587"/>
                </a:moveTo>
                <a:lnTo>
                  <a:pt x="362" y="489"/>
                </a:lnTo>
                <a:lnTo>
                  <a:pt x="418" y="392"/>
                </a:lnTo>
                <a:lnTo>
                  <a:pt x="445" y="437"/>
                </a:lnTo>
                <a:lnTo>
                  <a:pt x="457" y="425"/>
                </a:lnTo>
                <a:lnTo>
                  <a:pt x="467" y="413"/>
                </a:lnTo>
                <a:lnTo>
                  <a:pt x="478" y="401"/>
                </a:lnTo>
                <a:lnTo>
                  <a:pt x="487" y="388"/>
                </a:lnTo>
                <a:lnTo>
                  <a:pt x="496" y="376"/>
                </a:lnTo>
                <a:lnTo>
                  <a:pt x="503" y="363"/>
                </a:lnTo>
                <a:lnTo>
                  <a:pt x="510" y="349"/>
                </a:lnTo>
                <a:lnTo>
                  <a:pt x="514" y="334"/>
                </a:lnTo>
                <a:lnTo>
                  <a:pt x="519" y="320"/>
                </a:lnTo>
                <a:lnTo>
                  <a:pt x="523" y="306"/>
                </a:lnTo>
                <a:lnTo>
                  <a:pt x="525" y="292"/>
                </a:lnTo>
                <a:lnTo>
                  <a:pt x="526" y="277"/>
                </a:lnTo>
                <a:lnTo>
                  <a:pt x="526" y="263"/>
                </a:lnTo>
                <a:lnTo>
                  <a:pt x="525" y="248"/>
                </a:lnTo>
                <a:lnTo>
                  <a:pt x="523" y="234"/>
                </a:lnTo>
                <a:lnTo>
                  <a:pt x="519" y="218"/>
                </a:lnTo>
                <a:lnTo>
                  <a:pt x="533" y="210"/>
                </a:lnTo>
                <a:lnTo>
                  <a:pt x="545" y="230"/>
                </a:lnTo>
                <a:lnTo>
                  <a:pt x="555" y="251"/>
                </a:lnTo>
                <a:lnTo>
                  <a:pt x="564" y="272"/>
                </a:lnTo>
                <a:lnTo>
                  <a:pt x="571" y="293"/>
                </a:lnTo>
                <a:lnTo>
                  <a:pt x="575" y="313"/>
                </a:lnTo>
                <a:lnTo>
                  <a:pt x="579" y="334"/>
                </a:lnTo>
                <a:lnTo>
                  <a:pt x="580" y="356"/>
                </a:lnTo>
                <a:lnTo>
                  <a:pt x="580" y="377"/>
                </a:lnTo>
                <a:lnTo>
                  <a:pt x="578" y="398"/>
                </a:lnTo>
                <a:lnTo>
                  <a:pt x="574" y="419"/>
                </a:lnTo>
                <a:lnTo>
                  <a:pt x="567" y="439"/>
                </a:lnTo>
                <a:lnTo>
                  <a:pt x="559" y="459"/>
                </a:lnTo>
                <a:lnTo>
                  <a:pt x="550" y="479"/>
                </a:lnTo>
                <a:lnTo>
                  <a:pt x="537" y="498"/>
                </a:lnTo>
                <a:lnTo>
                  <a:pt x="523" y="516"/>
                </a:lnTo>
                <a:lnTo>
                  <a:pt x="506" y="535"/>
                </a:lnTo>
                <a:lnTo>
                  <a:pt x="532" y="576"/>
                </a:lnTo>
                <a:lnTo>
                  <a:pt x="419" y="582"/>
                </a:lnTo>
                <a:lnTo>
                  <a:pt x="307" y="587"/>
                </a:lnTo>
                <a:close/>
                <a:moveTo>
                  <a:pt x="269" y="506"/>
                </a:moveTo>
                <a:lnTo>
                  <a:pt x="325" y="441"/>
                </a:lnTo>
                <a:lnTo>
                  <a:pt x="380" y="377"/>
                </a:lnTo>
                <a:lnTo>
                  <a:pt x="325" y="377"/>
                </a:lnTo>
                <a:lnTo>
                  <a:pt x="390" y="261"/>
                </a:lnTo>
                <a:lnTo>
                  <a:pt x="287" y="261"/>
                </a:lnTo>
                <a:lnTo>
                  <a:pt x="363" y="147"/>
                </a:lnTo>
                <a:lnTo>
                  <a:pt x="233" y="147"/>
                </a:lnTo>
                <a:lnTo>
                  <a:pt x="216" y="300"/>
                </a:lnTo>
                <a:lnTo>
                  <a:pt x="297" y="313"/>
                </a:lnTo>
                <a:lnTo>
                  <a:pt x="283" y="377"/>
                </a:lnTo>
                <a:lnTo>
                  <a:pt x="233" y="377"/>
                </a:lnTo>
                <a:lnTo>
                  <a:pt x="250" y="441"/>
                </a:lnTo>
                <a:lnTo>
                  <a:pt x="269" y="5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6" name="Google Shape;1136;p37"/>
          <p:cNvSpPr/>
          <p:nvPr/>
        </p:nvSpPr>
        <p:spPr>
          <a:xfrm>
            <a:off x="4668513" y="4647367"/>
            <a:ext cx="234761" cy="255629"/>
          </a:xfrm>
          <a:custGeom>
            <a:rect b="b" l="l" r="r" t="t"/>
            <a:pathLst>
              <a:path extrusionOk="0" h="587" w="536">
                <a:moveTo>
                  <a:pt x="114" y="343"/>
                </a:moveTo>
                <a:lnTo>
                  <a:pt x="139" y="312"/>
                </a:lnTo>
                <a:lnTo>
                  <a:pt x="164" y="283"/>
                </a:lnTo>
                <a:lnTo>
                  <a:pt x="191" y="253"/>
                </a:lnTo>
                <a:lnTo>
                  <a:pt x="220" y="225"/>
                </a:lnTo>
                <a:lnTo>
                  <a:pt x="249" y="199"/>
                </a:lnTo>
                <a:lnTo>
                  <a:pt x="281" y="174"/>
                </a:lnTo>
                <a:lnTo>
                  <a:pt x="297" y="162"/>
                </a:lnTo>
                <a:lnTo>
                  <a:pt x="315" y="150"/>
                </a:lnTo>
                <a:lnTo>
                  <a:pt x="331" y="138"/>
                </a:lnTo>
                <a:lnTo>
                  <a:pt x="350" y="128"/>
                </a:lnTo>
                <a:lnTo>
                  <a:pt x="366" y="144"/>
                </a:lnTo>
                <a:lnTo>
                  <a:pt x="357" y="151"/>
                </a:lnTo>
                <a:lnTo>
                  <a:pt x="344" y="161"/>
                </a:lnTo>
                <a:lnTo>
                  <a:pt x="331" y="172"/>
                </a:lnTo>
                <a:lnTo>
                  <a:pt x="317" y="187"/>
                </a:lnTo>
                <a:lnTo>
                  <a:pt x="285" y="217"/>
                </a:lnTo>
                <a:lnTo>
                  <a:pt x="252" y="253"/>
                </a:lnTo>
                <a:lnTo>
                  <a:pt x="221" y="290"/>
                </a:lnTo>
                <a:lnTo>
                  <a:pt x="193" y="326"/>
                </a:lnTo>
                <a:lnTo>
                  <a:pt x="180" y="343"/>
                </a:lnTo>
                <a:lnTo>
                  <a:pt x="170" y="359"/>
                </a:lnTo>
                <a:lnTo>
                  <a:pt x="162" y="373"/>
                </a:lnTo>
                <a:lnTo>
                  <a:pt x="156" y="386"/>
                </a:lnTo>
                <a:lnTo>
                  <a:pt x="169" y="385"/>
                </a:lnTo>
                <a:lnTo>
                  <a:pt x="181" y="383"/>
                </a:lnTo>
                <a:lnTo>
                  <a:pt x="194" y="380"/>
                </a:lnTo>
                <a:lnTo>
                  <a:pt x="205" y="377"/>
                </a:lnTo>
                <a:lnTo>
                  <a:pt x="216" y="373"/>
                </a:lnTo>
                <a:lnTo>
                  <a:pt x="228" y="369"/>
                </a:lnTo>
                <a:lnTo>
                  <a:pt x="238" y="364"/>
                </a:lnTo>
                <a:lnTo>
                  <a:pt x="249" y="358"/>
                </a:lnTo>
                <a:lnTo>
                  <a:pt x="259" y="351"/>
                </a:lnTo>
                <a:lnTo>
                  <a:pt x="270" y="344"/>
                </a:lnTo>
                <a:lnTo>
                  <a:pt x="279" y="337"/>
                </a:lnTo>
                <a:lnTo>
                  <a:pt x="290" y="329"/>
                </a:lnTo>
                <a:lnTo>
                  <a:pt x="308" y="311"/>
                </a:lnTo>
                <a:lnTo>
                  <a:pt x="325" y="292"/>
                </a:lnTo>
                <a:lnTo>
                  <a:pt x="342" y="270"/>
                </a:lnTo>
                <a:lnTo>
                  <a:pt x="357" y="246"/>
                </a:lnTo>
                <a:lnTo>
                  <a:pt x="372" y="223"/>
                </a:lnTo>
                <a:lnTo>
                  <a:pt x="385" y="198"/>
                </a:lnTo>
                <a:lnTo>
                  <a:pt x="397" y="172"/>
                </a:lnTo>
                <a:lnTo>
                  <a:pt x="407" y="145"/>
                </a:lnTo>
                <a:lnTo>
                  <a:pt x="416" y="120"/>
                </a:lnTo>
                <a:lnTo>
                  <a:pt x="424" y="94"/>
                </a:lnTo>
                <a:lnTo>
                  <a:pt x="392" y="95"/>
                </a:lnTo>
                <a:lnTo>
                  <a:pt x="360" y="97"/>
                </a:lnTo>
                <a:lnTo>
                  <a:pt x="329" y="102"/>
                </a:lnTo>
                <a:lnTo>
                  <a:pt x="298" y="108"/>
                </a:lnTo>
                <a:lnTo>
                  <a:pt x="268" y="116"/>
                </a:lnTo>
                <a:lnTo>
                  <a:pt x="239" y="126"/>
                </a:lnTo>
                <a:lnTo>
                  <a:pt x="225" y="131"/>
                </a:lnTo>
                <a:lnTo>
                  <a:pt x="212" y="137"/>
                </a:lnTo>
                <a:lnTo>
                  <a:pt x="200" y="144"/>
                </a:lnTo>
                <a:lnTo>
                  <a:pt x="187" y="150"/>
                </a:lnTo>
                <a:lnTo>
                  <a:pt x="169" y="162"/>
                </a:lnTo>
                <a:lnTo>
                  <a:pt x="153" y="175"/>
                </a:lnTo>
                <a:lnTo>
                  <a:pt x="139" y="188"/>
                </a:lnTo>
                <a:lnTo>
                  <a:pt x="127" y="203"/>
                </a:lnTo>
                <a:lnTo>
                  <a:pt x="122" y="210"/>
                </a:lnTo>
                <a:lnTo>
                  <a:pt x="117" y="218"/>
                </a:lnTo>
                <a:lnTo>
                  <a:pt x="114" y="225"/>
                </a:lnTo>
                <a:lnTo>
                  <a:pt x="110" y="234"/>
                </a:lnTo>
                <a:lnTo>
                  <a:pt x="107" y="242"/>
                </a:lnTo>
                <a:lnTo>
                  <a:pt x="104" y="250"/>
                </a:lnTo>
                <a:lnTo>
                  <a:pt x="103" y="259"/>
                </a:lnTo>
                <a:lnTo>
                  <a:pt x="102" y="269"/>
                </a:lnTo>
                <a:lnTo>
                  <a:pt x="102" y="285"/>
                </a:lnTo>
                <a:lnTo>
                  <a:pt x="103" y="304"/>
                </a:lnTo>
                <a:lnTo>
                  <a:pt x="108" y="323"/>
                </a:lnTo>
                <a:lnTo>
                  <a:pt x="114" y="343"/>
                </a:lnTo>
                <a:close/>
                <a:moveTo>
                  <a:pt x="0" y="543"/>
                </a:moveTo>
                <a:lnTo>
                  <a:pt x="12" y="515"/>
                </a:lnTo>
                <a:lnTo>
                  <a:pt x="25" y="488"/>
                </a:lnTo>
                <a:lnTo>
                  <a:pt x="39" y="461"/>
                </a:lnTo>
                <a:lnTo>
                  <a:pt x="53" y="435"/>
                </a:lnTo>
                <a:lnTo>
                  <a:pt x="41" y="412"/>
                </a:lnTo>
                <a:lnTo>
                  <a:pt x="31" y="388"/>
                </a:lnTo>
                <a:lnTo>
                  <a:pt x="22" y="365"/>
                </a:lnTo>
                <a:lnTo>
                  <a:pt x="16" y="343"/>
                </a:lnTo>
                <a:lnTo>
                  <a:pt x="12" y="322"/>
                </a:lnTo>
                <a:lnTo>
                  <a:pt x="9" y="300"/>
                </a:lnTo>
                <a:lnTo>
                  <a:pt x="8" y="280"/>
                </a:lnTo>
                <a:lnTo>
                  <a:pt x="9" y="262"/>
                </a:lnTo>
                <a:lnTo>
                  <a:pt x="11" y="245"/>
                </a:lnTo>
                <a:lnTo>
                  <a:pt x="14" y="230"/>
                </a:lnTo>
                <a:lnTo>
                  <a:pt x="18" y="215"/>
                </a:lnTo>
                <a:lnTo>
                  <a:pt x="22" y="201"/>
                </a:lnTo>
                <a:lnTo>
                  <a:pt x="28" y="187"/>
                </a:lnTo>
                <a:lnTo>
                  <a:pt x="35" y="174"/>
                </a:lnTo>
                <a:lnTo>
                  <a:pt x="42" y="161"/>
                </a:lnTo>
                <a:lnTo>
                  <a:pt x="50" y="148"/>
                </a:lnTo>
                <a:lnTo>
                  <a:pt x="60" y="136"/>
                </a:lnTo>
                <a:lnTo>
                  <a:pt x="69" y="126"/>
                </a:lnTo>
                <a:lnTo>
                  <a:pt x="80" y="115"/>
                </a:lnTo>
                <a:lnTo>
                  <a:pt x="90" y="106"/>
                </a:lnTo>
                <a:lnTo>
                  <a:pt x="102" y="96"/>
                </a:lnTo>
                <a:lnTo>
                  <a:pt x="114" y="87"/>
                </a:lnTo>
                <a:lnTo>
                  <a:pt x="127" y="79"/>
                </a:lnTo>
                <a:lnTo>
                  <a:pt x="140" y="70"/>
                </a:lnTo>
                <a:lnTo>
                  <a:pt x="158" y="60"/>
                </a:lnTo>
                <a:lnTo>
                  <a:pt x="177" y="50"/>
                </a:lnTo>
                <a:lnTo>
                  <a:pt x="197" y="42"/>
                </a:lnTo>
                <a:lnTo>
                  <a:pt x="217" y="35"/>
                </a:lnTo>
                <a:lnTo>
                  <a:pt x="238" y="28"/>
                </a:lnTo>
                <a:lnTo>
                  <a:pt x="261" y="21"/>
                </a:lnTo>
                <a:lnTo>
                  <a:pt x="282" y="16"/>
                </a:lnTo>
                <a:lnTo>
                  <a:pt x="305" y="12"/>
                </a:lnTo>
                <a:lnTo>
                  <a:pt x="327" y="8"/>
                </a:lnTo>
                <a:lnTo>
                  <a:pt x="350" y="5"/>
                </a:lnTo>
                <a:lnTo>
                  <a:pt x="373" y="2"/>
                </a:lnTo>
                <a:lnTo>
                  <a:pt x="396" y="1"/>
                </a:lnTo>
                <a:lnTo>
                  <a:pt x="419" y="0"/>
                </a:lnTo>
                <a:lnTo>
                  <a:pt x="441" y="0"/>
                </a:lnTo>
                <a:lnTo>
                  <a:pt x="464" y="1"/>
                </a:lnTo>
                <a:lnTo>
                  <a:pt x="486" y="2"/>
                </a:lnTo>
                <a:lnTo>
                  <a:pt x="536" y="6"/>
                </a:lnTo>
                <a:lnTo>
                  <a:pt x="528" y="56"/>
                </a:lnTo>
                <a:lnTo>
                  <a:pt x="527" y="59"/>
                </a:lnTo>
                <a:lnTo>
                  <a:pt x="520" y="96"/>
                </a:lnTo>
                <a:lnTo>
                  <a:pt x="509" y="134"/>
                </a:lnTo>
                <a:lnTo>
                  <a:pt x="504" y="154"/>
                </a:lnTo>
                <a:lnTo>
                  <a:pt x="497" y="172"/>
                </a:lnTo>
                <a:lnTo>
                  <a:pt x="489" y="191"/>
                </a:lnTo>
                <a:lnTo>
                  <a:pt x="481" y="210"/>
                </a:lnTo>
                <a:lnTo>
                  <a:pt x="473" y="229"/>
                </a:lnTo>
                <a:lnTo>
                  <a:pt x="464" y="248"/>
                </a:lnTo>
                <a:lnTo>
                  <a:pt x="454" y="266"/>
                </a:lnTo>
                <a:lnTo>
                  <a:pt x="444" y="284"/>
                </a:lnTo>
                <a:lnTo>
                  <a:pt x="433" y="302"/>
                </a:lnTo>
                <a:lnTo>
                  <a:pt x="421" y="319"/>
                </a:lnTo>
                <a:lnTo>
                  <a:pt x="410" y="336"/>
                </a:lnTo>
                <a:lnTo>
                  <a:pt x="397" y="351"/>
                </a:lnTo>
                <a:lnTo>
                  <a:pt x="384" y="367"/>
                </a:lnTo>
                <a:lnTo>
                  <a:pt x="370" y="381"/>
                </a:lnTo>
                <a:lnTo>
                  <a:pt x="354" y="395"/>
                </a:lnTo>
                <a:lnTo>
                  <a:pt x="339" y="408"/>
                </a:lnTo>
                <a:lnTo>
                  <a:pt x="324" y="421"/>
                </a:lnTo>
                <a:lnTo>
                  <a:pt x="308" y="432"/>
                </a:lnTo>
                <a:lnTo>
                  <a:pt x="290" y="442"/>
                </a:lnTo>
                <a:lnTo>
                  <a:pt x="272" y="452"/>
                </a:lnTo>
                <a:lnTo>
                  <a:pt x="255" y="459"/>
                </a:lnTo>
                <a:lnTo>
                  <a:pt x="236" y="466"/>
                </a:lnTo>
                <a:lnTo>
                  <a:pt x="217" y="472"/>
                </a:lnTo>
                <a:lnTo>
                  <a:pt x="197" y="475"/>
                </a:lnTo>
                <a:lnTo>
                  <a:pt x="177" y="478"/>
                </a:lnTo>
                <a:lnTo>
                  <a:pt x="156" y="480"/>
                </a:lnTo>
                <a:lnTo>
                  <a:pt x="135" y="479"/>
                </a:lnTo>
                <a:lnTo>
                  <a:pt x="113" y="478"/>
                </a:lnTo>
                <a:lnTo>
                  <a:pt x="102" y="505"/>
                </a:lnTo>
                <a:lnTo>
                  <a:pt x="93" y="532"/>
                </a:lnTo>
                <a:lnTo>
                  <a:pt x="83" y="559"/>
                </a:lnTo>
                <a:lnTo>
                  <a:pt x="76" y="587"/>
                </a:lnTo>
                <a:lnTo>
                  <a:pt x="0" y="5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7" name="Google Shape;1137;p37"/>
          <p:cNvSpPr/>
          <p:nvPr/>
        </p:nvSpPr>
        <p:spPr>
          <a:xfrm>
            <a:off x="5495394" y="2020767"/>
            <a:ext cx="247804" cy="250412"/>
          </a:xfrm>
          <a:custGeom>
            <a:rect b="b" l="l" r="r" t="t"/>
            <a:pathLst>
              <a:path extrusionOk="0" h="574" w="574">
                <a:moveTo>
                  <a:pt x="288" y="0"/>
                </a:moveTo>
                <a:lnTo>
                  <a:pt x="308" y="36"/>
                </a:lnTo>
                <a:lnTo>
                  <a:pt x="329" y="73"/>
                </a:lnTo>
                <a:lnTo>
                  <a:pt x="288" y="73"/>
                </a:lnTo>
                <a:lnTo>
                  <a:pt x="245" y="73"/>
                </a:lnTo>
                <a:lnTo>
                  <a:pt x="267" y="36"/>
                </a:lnTo>
                <a:lnTo>
                  <a:pt x="288" y="0"/>
                </a:lnTo>
                <a:close/>
                <a:moveTo>
                  <a:pt x="431" y="39"/>
                </a:moveTo>
                <a:lnTo>
                  <a:pt x="395" y="60"/>
                </a:lnTo>
                <a:lnTo>
                  <a:pt x="358" y="81"/>
                </a:lnTo>
                <a:lnTo>
                  <a:pt x="395" y="102"/>
                </a:lnTo>
                <a:lnTo>
                  <a:pt x="431" y="123"/>
                </a:lnTo>
                <a:lnTo>
                  <a:pt x="431" y="81"/>
                </a:lnTo>
                <a:lnTo>
                  <a:pt x="431" y="39"/>
                </a:lnTo>
                <a:close/>
                <a:moveTo>
                  <a:pt x="535" y="144"/>
                </a:moveTo>
                <a:lnTo>
                  <a:pt x="493" y="144"/>
                </a:lnTo>
                <a:lnTo>
                  <a:pt x="452" y="144"/>
                </a:lnTo>
                <a:lnTo>
                  <a:pt x="473" y="181"/>
                </a:lnTo>
                <a:lnTo>
                  <a:pt x="493" y="217"/>
                </a:lnTo>
                <a:lnTo>
                  <a:pt x="514" y="181"/>
                </a:lnTo>
                <a:lnTo>
                  <a:pt x="535" y="144"/>
                </a:lnTo>
                <a:close/>
                <a:moveTo>
                  <a:pt x="574" y="288"/>
                </a:moveTo>
                <a:lnTo>
                  <a:pt x="538" y="309"/>
                </a:lnTo>
                <a:lnTo>
                  <a:pt x="501" y="330"/>
                </a:lnTo>
                <a:lnTo>
                  <a:pt x="501" y="288"/>
                </a:lnTo>
                <a:lnTo>
                  <a:pt x="501" y="247"/>
                </a:lnTo>
                <a:lnTo>
                  <a:pt x="538" y="268"/>
                </a:lnTo>
                <a:lnTo>
                  <a:pt x="574" y="288"/>
                </a:lnTo>
                <a:close/>
                <a:moveTo>
                  <a:pt x="535" y="431"/>
                </a:moveTo>
                <a:lnTo>
                  <a:pt x="514" y="396"/>
                </a:lnTo>
                <a:lnTo>
                  <a:pt x="493" y="359"/>
                </a:lnTo>
                <a:lnTo>
                  <a:pt x="472" y="396"/>
                </a:lnTo>
                <a:lnTo>
                  <a:pt x="451" y="431"/>
                </a:lnTo>
                <a:lnTo>
                  <a:pt x="493" y="431"/>
                </a:lnTo>
                <a:lnTo>
                  <a:pt x="535" y="431"/>
                </a:lnTo>
                <a:close/>
                <a:moveTo>
                  <a:pt x="430" y="536"/>
                </a:moveTo>
                <a:lnTo>
                  <a:pt x="430" y="494"/>
                </a:lnTo>
                <a:lnTo>
                  <a:pt x="430" y="453"/>
                </a:lnTo>
                <a:lnTo>
                  <a:pt x="393" y="473"/>
                </a:lnTo>
                <a:lnTo>
                  <a:pt x="357" y="494"/>
                </a:lnTo>
                <a:lnTo>
                  <a:pt x="393" y="515"/>
                </a:lnTo>
                <a:lnTo>
                  <a:pt x="430" y="536"/>
                </a:lnTo>
                <a:close/>
                <a:moveTo>
                  <a:pt x="287" y="574"/>
                </a:moveTo>
                <a:lnTo>
                  <a:pt x="265" y="538"/>
                </a:lnTo>
                <a:lnTo>
                  <a:pt x="244" y="502"/>
                </a:lnTo>
                <a:lnTo>
                  <a:pt x="287" y="502"/>
                </a:lnTo>
                <a:lnTo>
                  <a:pt x="328" y="502"/>
                </a:lnTo>
                <a:lnTo>
                  <a:pt x="308" y="538"/>
                </a:lnTo>
                <a:lnTo>
                  <a:pt x="287" y="574"/>
                </a:lnTo>
                <a:close/>
                <a:moveTo>
                  <a:pt x="143" y="535"/>
                </a:moveTo>
                <a:lnTo>
                  <a:pt x="179" y="515"/>
                </a:lnTo>
                <a:lnTo>
                  <a:pt x="215" y="494"/>
                </a:lnTo>
                <a:lnTo>
                  <a:pt x="179" y="473"/>
                </a:lnTo>
                <a:lnTo>
                  <a:pt x="143" y="452"/>
                </a:lnTo>
                <a:lnTo>
                  <a:pt x="143" y="494"/>
                </a:lnTo>
                <a:lnTo>
                  <a:pt x="143" y="535"/>
                </a:lnTo>
                <a:close/>
                <a:moveTo>
                  <a:pt x="38" y="431"/>
                </a:moveTo>
                <a:lnTo>
                  <a:pt x="80" y="431"/>
                </a:lnTo>
                <a:lnTo>
                  <a:pt x="121" y="431"/>
                </a:lnTo>
                <a:lnTo>
                  <a:pt x="101" y="394"/>
                </a:lnTo>
                <a:lnTo>
                  <a:pt x="80" y="358"/>
                </a:lnTo>
                <a:lnTo>
                  <a:pt x="59" y="394"/>
                </a:lnTo>
                <a:lnTo>
                  <a:pt x="38" y="431"/>
                </a:lnTo>
                <a:close/>
                <a:moveTo>
                  <a:pt x="0" y="286"/>
                </a:moveTo>
                <a:lnTo>
                  <a:pt x="37" y="267"/>
                </a:lnTo>
                <a:lnTo>
                  <a:pt x="72" y="245"/>
                </a:lnTo>
                <a:lnTo>
                  <a:pt x="72" y="286"/>
                </a:lnTo>
                <a:lnTo>
                  <a:pt x="72" y="329"/>
                </a:lnTo>
                <a:lnTo>
                  <a:pt x="37" y="308"/>
                </a:lnTo>
                <a:lnTo>
                  <a:pt x="0" y="286"/>
                </a:lnTo>
                <a:close/>
                <a:moveTo>
                  <a:pt x="39" y="143"/>
                </a:moveTo>
                <a:lnTo>
                  <a:pt x="60" y="180"/>
                </a:lnTo>
                <a:lnTo>
                  <a:pt x="80" y="216"/>
                </a:lnTo>
                <a:lnTo>
                  <a:pt x="101" y="180"/>
                </a:lnTo>
                <a:lnTo>
                  <a:pt x="122" y="143"/>
                </a:lnTo>
                <a:lnTo>
                  <a:pt x="80" y="143"/>
                </a:lnTo>
                <a:lnTo>
                  <a:pt x="39" y="143"/>
                </a:lnTo>
                <a:close/>
                <a:moveTo>
                  <a:pt x="143" y="39"/>
                </a:moveTo>
                <a:lnTo>
                  <a:pt x="143" y="80"/>
                </a:lnTo>
                <a:lnTo>
                  <a:pt x="143" y="122"/>
                </a:lnTo>
                <a:lnTo>
                  <a:pt x="180" y="101"/>
                </a:lnTo>
                <a:lnTo>
                  <a:pt x="216" y="80"/>
                </a:lnTo>
                <a:lnTo>
                  <a:pt x="180" y="60"/>
                </a:lnTo>
                <a:lnTo>
                  <a:pt x="143" y="39"/>
                </a:lnTo>
                <a:close/>
                <a:moveTo>
                  <a:pt x="157" y="345"/>
                </a:moveTo>
                <a:lnTo>
                  <a:pt x="157" y="333"/>
                </a:lnTo>
                <a:lnTo>
                  <a:pt x="157" y="323"/>
                </a:lnTo>
                <a:lnTo>
                  <a:pt x="159" y="312"/>
                </a:lnTo>
                <a:lnTo>
                  <a:pt x="160" y="302"/>
                </a:lnTo>
                <a:lnTo>
                  <a:pt x="162" y="292"/>
                </a:lnTo>
                <a:lnTo>
                  <a:pt x="164" y="283"/>
                </a:lnTo>
                <a:lnTo>
                  <a:pt x="168" y="274"/>
                </a:lnTo>
                <a:lnTo>
                  <a:pt x="172" y="264"/>
                </a:lnTo>
                <a:lnTo>
                  <a:pt x="176" y="256"/>
                </a:lnTo>
                <a:lnTo>
                  <a:pt x="181" y="248"/>
                </a:lnTo>
                <a:lnTo>
                  <a:pt x="186" y="240"/>
                </a:lnTo>
                <a:lnTo>
                  <a:pt x="191" y="232"/>
                </a:lnTo>
                <a:lnTo>
                  <a:pt x="204" y="218"/>
                </a:lnTo>
                <a:lnTo>
                  <a:pt x="218" y="207"/>
                </a:lnTo>
                <a:lnTo>
                  <a:pt x="234" y="196"/>
                </a:lnTo>
                <a:lnTo>
                  <a:pt x="251" y="187"/>
                </a:lnTo>
                <a:lnTo>
                  <a:pt x="270" y="180"/>
                </a:lnTo>
                <a:lnTo>
                  <a:pt x="289" y="175"/>
                </a:lnTo>
                <a:lnTo>
                  <a:pt x="310" y="171"/>
                </a:lnTo>
                <a:lnTo>
                  <a:pt x="331" y="170"/>
                </a:lnTo>
                <a:lnTo>
                  <a:pt x="353" y="171"/>
                </a:lnTo>
                <a:lnTo>
                  <a:pt x="376" y="174"/>
                </a:lnTo>
                <a:lnTo>
                  <a:pt x="364" y="166"/>
                </a:lnTo>
                <a:lnTo>
                  <a:pt x="352" y="159"/>
                </a:lnTo>
                <a:lnTo>
                  <a:pt x="341" y="153"/>
                </a:lnTo>
                <a:lnTo>
                  <a:pt x="329" y="148"/>
                </a:lnTo>
                <a:lnTo>
                  <a:pt x="317" y="144"/>
                </a:lnTo>
                <a:lnTo>
                  <a:pt x="305" y="142"/>
                </a:lnTo>
                <a:lnTo>
                  <a:pt x="294" y="141"/>
                </a:lnTo>
                <a:lnTo>
                  <a:pt x="282" y="140"/>
                </a:lnTo>
                <a:lnTo>
                  <a:pt x="270" y="141"/>
                </a:lnTo>
                <a:lnTo>
                  <a:pt x="260" y="142"/>
                </a:lnTo>
                <a:lnTo>
                  <a:pt x="249" y="146"/>
                </a:lnTo>
                <a:lnTo>
                  <a:pt x="238" y="149"/>
                </a:lnTo>
                <a:lnTo>
                  <a:pt x="228" y="153"/>
                </a:lnTo>
                <a:lnTo>
                  <a:pt x="218" y="159"/>
                </a:lnTo>
                <a:lnTo>
                  <a:pt x="209" y="164"/>
                </a:lnTo>
                <a:lnTo>
                  <a:pt x="200" y="170"/>
                </a:lnTo>
                <a:lnTo>
                  <a:pt x="191" y="178"/>
                </a:lnTo>
                <a:lnTo>
                  <a:pt x="184" y="187"/>
                </a:lnTo>
                <a:lnTo>
                  <a:pt x="177" y="195"/>
                </a:lnTo>
                <a:lnTo>
                  <a:pt x="170" y="204"/>
                </a:lnTo>
                <a:lnTo>
                  <a:pt x="164" y="214"/>
                </a:lnTo>
                <a:lnTo>
                  <a:pt x="160" y="224"/>
                </a:lnTo>
                <a:lnTo>
                  <a:pt x="155" y="235"/>
                </a:lnTo>
                <a:lnTo>
                  <a:pt x="152" y="245"/>
                </a:lnTo>
                <a:lnTo>
                  <a:pt x="149" y="257"/>
                </a:lnTo>
                <a:lnTo>
                  <a:pt x="147" y="269"/>
                </a:lnTo>
                <a:lnTo>
                  <a:pt x="147" y="282"/>
                </a:lnTo>
                <a:lnTo>
                  <a:pt x="147" y="294"/>
                </a:lnTo>
                <a:lnTo>
                  <a:pt x="148" y="306"/>
                </a:lnTo>
                <a:lnTo>
                  <a:pt x="150" y="319"/>
                </a:lnTo>
                <a:lnTo>
                  <a:pt x="154" y="332"/>
                </a:lnTo>
                <a:lnTo>
                  <a:pt x="157" y="345"/>
                </a:lnTo>
                <a:lnTo>
                  <a:pt x="157" y="345"/>
                </a:lnTo>
                <a:close/>
                <a:moveTo>
                  <a:pt x="287" y="100"/>
                </a:moveTo>
                <a:lnTo>
                  <a:pt x="306" y="100"/>
                </a:lnTo>
                <a:lnTo>
                  <a:pt x="324" y="103"/>
                </a:lnTo>
                <a:lnTo>
                  <a:pt x="343" y="108"/>
                </a:lnTo>
                <a:lnTo>
                  <a:pt x="360" y="114"/>
                </a:lnTo>
                <a:lnTo>
                  <a:pt x="377" y="122"/>
                </a:lnTo>
                <a:lnTo>
                  <a:pt x="392" y="132"/>
                </a:lnTo>
                <a:lnTo>
                  <a:pt x="406" y="142"/>
                </a:lnTo>
                <a:lnTo>
                  <a:pt x="420" y="154"/>
                </a:lnTo>
                <a:lnTo>
                  <a:pt x="432" y="168"/>
                </a:lnTo>
                <a:lnTo>
                  <a:pt x="443" y="182"/>
                </a:lnTo>
                <a:lnTo>
                  <a:pt x="452" y="197"/>
                </a:lnTo>
                <a:lnTo>
                  <a:pt x="460" y="214"/>
                </a:lnTo>
                <a:lnTo>
                  <a:pt x="466" y="231"/>
                </a:lnTo>
                <a:lnTo>
                  <a:pt x="471" y="250"/>
                </a:lnTo>
                <a:lnTo>
                  <a:pt x="474" y="268"/>
                </a:lnTo>
                <a:lnTo>
                  <a:pt x="474" y="288"/>
                </a:lnTo>
                <a:lnTo>
                  <a:pt x="474" y="306"/>
                </a:lnTo>
                <a:lnTo>
                  <a:pt x="471" y="325"/>
                </a:lnTo>
                <a:lnTo>
                  <a:pt x="466" y="343"/>
                </a:lnTo>
                <a:lnTo>
                  <a:pt x="460" y="360"/>
                </a:lnTo>
                <a:lnTo>
                  <a:pt x="452" y="377"/>
                </a:lnTo>
                <a:lnTo>
                  <a:pt x="443" y="392"/>
                </a:lnTo>
                <a:lnTo>
                  <a:pt x="432" y="407"/>
                </a:lnTo>
                <a:lnTo>
                  <a:pt x="420" y="420"/>
                </a:lnTo>
                <a:lnTo>
                  <a:pt x="406" y="433"/>
                </a:lnTo>
                <a:lnTo>
                  <a:pt x="392" y="444"/>
                </a:lnTo>
                <a:lnTo>
                  <a:pt x="377" y="453"/>
                </a:lnTo>
                <a:lnTo>
                  <a:pt x="360" y="461"/>
                </a:lnTo>
                <a:lnTo>
                  <a:pt x="343" y="467"/>
                </a:lnTo>
                <a:lnTo>
                  <a:pt x="324" y="472"/>
                </a:lnTo>
                <a:lnTo>
                  <a:pt x="306" y="474"/>
                </a:lnTo>
                <a:lnTo>
                  <a:pt x="287" y="475"/>
                </a:lnTo>
                <a:lnTo>
                  <a:pt x="268" y="474"/>
                </a:lnTo>
                <a:lnTo>
                  <a:pt x="249" y="472"/>
                </a:lnTo>
                <a:lnTo>
                  <a:pt x="231" y="467"/>
                </a:lnTo>
                <a:lnTo>
                  <a:pt x="214" y="461"/>
                </a:lnTo>
                <a:lnTo>
                  <a:pt x="197" y="453"/>
                </a:lnTo>
                <a:lnTo>
                  <a:pt x="182" y="444"/>
                </a:lnTo>
                <a:lnTo>
                  <a:pt x="167" y="433"/>
                </a:lnTo>
                <a:lnTo>
                  <a:pt x="154" y="420"/>
                </a:lnTo>
                <a:lnTo>
                  <a:pt x="141" y="407"/>
                </a:lnTo>
                <a:lnTo>
                  <a:pt x="130" y="392"/>
                </a:lnTo>
                <a:lnTo>
                  <a:pt x="121" y="377"/>
                </a:lnTo>
                <a:lnTo>
                  <a:pt x="113" y="360"/>
                </a:lnTo>
                <a:lnTo>
                  <a:pt x="107" y="343"/>
                </a:lnTo>
                <a:lnTo>
                  <a:pt x="102" y="325"/>
                </a:lnTo>
                <a:lnTo>
                  <a:pt x="100" y="306"/>
                </a:lnTo>
                <a:lnTo>
                  <a:pt x="99" y="288"/>
                </a:lnTo>
                <a:lnTo>
                  <a:pt x="100" y="268"/>
                </a:lnTo>
                <a:lnTo>
                  <a:pt x="102" y="250"/>
                </a:lnTo>
                <a:lnTo>
                  <a:pt x="107" y="231"/>
                </a:lnTo>
                <a:lnTo>
                  <a:pt x="113" y="214"/>
                </a:lnTo>
                <a:lnTo>
                  <a:pt x="121" y="197"/>
                </a:lnTo>
                <a:lnTo>
                  <a:pt x="130" y="182"/>
                </a:lnTo>
                <a:lnTo>
                  <a:pt x="141" y="168"/>
                </a:lnTo>
                <a:lnTo>
                  <a:pt x="154" y="154"/>
                </a:lnTo>
                <a:lnTo>
                  <a:pt x="167" y="142"/>
                </a:lnTo>
                <a:lnTo>
                  <a:pt x="182" y="132"/>
                </a:lnTo>
                <a:lnTo>
                  <a:pt x="197" y="122"/>
                </a:lnTo>
                <a:lnTo>
                  <a:pt x="214" y="114"/>
                </a:lnTo>
                <a:lnTo>
                  <a:pt x="231" y="108"/>
                </a:lnTo>
                <a:lnTo>
                  <a:pt x="249" y="103"/>
                </a:lnTo>
                <a:lnTo>
                  <a:pt x="268" y="100"/>
                </a:lnTo>
                <a:lnTo>
                  <a:pt x="287" y="100"/>
                </a:lnTo>
                <a:lnTo>
                  <a:pt x="287" y="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8" name="Google Shape;1138;p37"/>
          <p:cNvSpPr/>
          <p:nvPr/>
        </p:nvSpPr>
        <p:spPr>
          <a:xfrm>
            <a:off x="4253771" y="3545023"/>
            <a:ext cx="213893" cy="289539"/>
          </a:xfrm>
          <a:custGeom>
            <a:rect b="b" l="l" r="r" t="t"/>
            <a:pathLst>
              <a:path extrusionOk="0" h="667" w="487">
                <a:moveTo>
                  <a:pt x="272" y="271"/>
                </a:moveTo>
                <a:lnTo>
                  <a:pt x="285" y="265"/>
                </a:lnTo>
                <a:lnTo>
                  <a:pt x="298" y="258"/>
                </a:lnTo>
                <a:lnTo>
                  <a:pt x="310" y="250"/>
                </a:lnTo>
                <a:lnTo>
                  <a:pt x="322" y="240"/>
                </a:lnTo>
                <a:lnTo>
                  <a:pt x="332" y="230"/>
                </a:lnTo>
                <a:lnTo>
                  <a:pt x="341" y="218"/>
                </a:lnTo>
                <a:lnTo>
                  <a:pt x="351" y="206"/>
                </a:lnTo>
                <a:lnTo>
                  <a:pt x="360" y="194"/>
                </a:lnTo>
                <a:lnTo>
                  <a:pt x="370" y="177"/>
                </a:lnTo>
                <a:lnTo>
                  <a:pt x="378" y="161"/>
                </a:lnTo>
                <a:lnTo>
                  <a:pt x="386" y="144"/>
                </a:lnTo>
                <a:lnTo>
                  <a:pt x="393" y="127"/>
                </a:lnTo>
                <a:lnTo>
                  <a:pt x="406" y="91"/>
                </a:lnTo>
                <a:lnTo>
                  <a:pt x="417" y="56"/>
                </a:lnTo>
                <a:lnTo>
                  <a:pt x="406" y="57"/>
                </a:lnTo>
                <a:lnTo>
                  <a:pt x="394" y="57"/>
                </a:lnTo>
                <a:lnTo>
                  <a:pt x="398" y="64"/>
                </a:lnTo>
                <a:lnTo>
                  <a:pt x="386" y="73"/>
                </a:lnTo>
                <a:lnTo>
                  <a:pt x="374" y="81"/>
                </a:lnTo>
                <a:lnTo>
                  <a:pt x="364" y="90"/>
                </a:lnTo>
                <a:lnTo>
                  <a:pt x="353" y="101"/>
                </a:lnTo>
                <a:lnTo>
                  <a:pt x="343" y="113"/>
                </a:lnTo>
                <a:lnTo>
                  <a:pt x="333" y="124"/>
                </a:lnTo>
                <a:lnTo>
                  <a:pt x="325" y="137"/>
                </a:lnTo>
                <a:lnTo>
                  <a:pt x="317" y="150"/>
                </a:lnTo>
                <a:lnTo>
                  <a:pt x="309" y="164"/>
                </a:lnTo>
                <a:lnTo>
                  <a:pt x="302" y="178"/>
                </a:lnTo>
                <a:lnTo>
                  <a:pt x="296" y="194"/>
                </a:lnTo>
                <a:lnTo>
                  <a:pt x="290" y="208"/>
                </a:lnTo>
                <a:lnTo>
                  <a:pt x="284" y="224"/>
                </a:lnTo>
                <a:lnTo>
                  <a:pt x="279" y="239"/>
                </a:lnTo>
                <a:lnTo>
                  <a:pt x="276" y="255"/>
                </a:lnTo>
                <a:lnTo>
                  <a:pt x="272" y="271"/>
                </a:lnTo>
                <a:close/>
                <a:moveTo>
                  <a:pt x="216" y="178"/>
                </a:moveTo>
                <a:lnTo>
                  <a:pt x="216" y="195"/>
                </a:lnTo>
                <a:lnTo>
                  <a:pt x="219" y="212"/>
                </a:lnTo>
                <a:lnTo>
                  <a:pt x="224" y="230"/>
                </a:lnTo>
                <a:lnTo>
                  <a:pt x="232" y="250"/>
                </a:lnTo>
                <a:lnTo>
                  <a:pt x="238" y="235"/>
                </a:lnTo>
                <a:lnTo>
                  <a:pt x="243" y="221"/>
                </a:lnTo>
                <a:lnTo>
                  <a:pt x="250" y="205"/>
                </a:lnTo>
                <a:lnTo>
                  <a:pt x="256" y="192"/>
                </a:lnTo>
                <a:lnTo>
                  <a:pt x="264" y="178"/>
                </a:lnTo>
                <a:lnTo>
                  <a:pt x="272" y="165"/>
                </a:lnTo>
                <a:lnTo>
                  <a:pt x="280" y="152"/>
                </a:lnTo>
                <a:lnTo>
                  <a:pt x="290" y="140"/>
                </a:lnTo>
                <a:lnTo>
                  <a:pt x="300" y="128"/>
                </a:lnTo>
                <a:lnTo>
                  <a:pt x="311" y="116"/>
                </a:lnTo>
                <a:lnTo>
                  <a:pt x="323" y="106"/>
                </a:lnTo>
                <a:lnTo>
                  <a:pt x="336" y="95"/>
                </a:lnTo>
                <a:lnTo>
                  <a:pt x="350" y="84"/>
                </a:lnTo>
                <a:lnTo>
                  <a:pt x="364" y="75"/>
                </a:lnTo>
                <a:lnTo>
                  <a:pt x="378" y="67"/>
                </a:lnTo>
                <a:lnTo>
                  <a:pt x="394" y="57"/>
                </a:lnTo>
                <a:lnTo>
                  <a:pt x="376" y="60"/>
                </a:lnTo>
                <a:lnTo>
                  <a:pt x="358" y="63"/>
                </a:lnTo>
                <a:lnTo>
                  <a:pt x="340" y="67"/>
                </a:lnTo>
                <a:lnTo>
                  <a:pt x="323" y="71"/>
                </a:lnTo>
                <a:lnTo>
                  <a:pt x="306" y="77"/>
                </a:lnTo>
                <a:lnTo>
                  <a:pt x="291" y="84"/>
                </a:lnTo>
                <a:lnTo>
                  <a:pt x="277" y="91"/>
                </a:lnTo>
                <a:lnTo>
                  <a:pt x="264" y="100"/>
                </a:lnTo>
                <a:lnTo>
                  <a:pt x="253" y="108"/>
                </a:lnTo>
                <a:lnTo>
                  <a:pt x="244" y="116"/>
                </a:lnTo>
                <a:lnTo>
                  <a:pt x="236" y="125"/>
                </a:lnTo>
                <a:lnTo>
                  <a:pt x="229" y="135"/>
                </a:lnTo>
                <a:lnTo>
                  <a:pt x="223" y="145"/>
                </a:lnTo>
                <a:lnTo>
                  <a:pt x="219" y="156"/>
                </a:lnTo>
                <a:lnTo>
                  <a:pt x="217" y="167"/>
                </a:lnTo>
                <a:lnTo>
                  <a:pt x="216" y="178"/>
                </a:lnTo>
                <a:lnTo>
                  <a:pt x="216" y="178"/>
                </a:lnTo>
                <a:close/>
                <a:moveTo>
                  <a:pt x="210" y="323"/>
                </a:moveTo>
                <a:lnTo>
                  <a:pt x="199" y="306"/>
                </a:lnTo>
                <a:lnTo>
                  <a:pt x="191" y="291"/>
                </a:lnTo>
                <a:lnTo>
                  <a:pt x="184" y="304"/>
                </a:lnTo>
                <a:lnTo>
                  <a:pt x="175" y="317"/>
                </a:lnTo>
                <a:lnTo>
                  <a:pt x="169" y="326"/>
                </a:lnTo>
                <a:lnTo>
                  <a:pt x="157" y="326"/>
                </a:lnTo>
                <a:lnTo>
                  <a:pt x="148" y="326"/>
                </a:lnTo>
                <a:lnTo>
                  <a:pt x="140" y="325"/>
                </a:lnTo>
                <a:lnTo>
                  <a:pt x="131" y="323"/>
                </a:lnTo>
                <a:lnTo>
                  <a:pt x="123" y="320"/>
                </a:lnTo>
                <a:lnTo>
                  <a:pt x="108" y="314"/>
                </a:lnTo>
                <a:lnTo>
                  <a:pt x="94" y="306"/>
                </a:lnTo>
                <a:lnTo>
                  <a:pt x="82" y="296"/>
                </a:lnTo>
                <a:lnTo>
                  <a:pt x="70" y="285"/>
                </a:lnTo>
                <a:lnTo>
                  <a:pt x="60" y="272"/>
                </a:lnTo>
                <a:lnTo>
                  <a:pt x="49" y="258"/>
                </a:lnTo>
                <a:lnTo>
                  <a:pt x="42" y="244"/>
                </a:lnTo>
                <a:lnTo>
                  <a:pt x="35" y="230"/>
                </a:lnTo>
                <a:lnTo>
                  <a:pt x="28" y="216"/>
                </a:lnTo>
                <a:lnTo>
                  <a:pt x="22" y="201"/>
                </a:lnTo>
                <a:lnTo>
                  <a:pt x="13" y="171"/>
                </a:lnTo>
                <a:lnTo>
                  <a:pt x="6" y="143"/>
                </a:lnTo>
                <a:lnTo>
                  <a:pt x="0" y="118"/>
                </a:lnTo>
                <a:lnTo>
                  <a:pt x="26" y="117"/>
                </a:lnTo>
                <a:lnTo>
                  <a:pt x="43" y="117"/>
                </a:lnTo>
                <a:lnTo>
                  <a:pt x="62" y="118"/>
                </a:lnTo>
                <a:lnTo>
                  <a:pt x="81" y="121"/>
                </a:lnTo>
                <a:lnTo>
                  <a:pt x="99" y="124"/>
                </a:lnTo>
                <a:lnTo>
                  <a:pt x="116" y="129"/>
                </a:lnTo>
                <a:lnTo>
                  <a:pt x="133" y="135"/>
                </a:lnTo>
                <a:lnTo>
                  <a:pt x="148" y="142"/>
                </a:lnTo>
                <a:lnTo>
                  <a:pt x="162" y="150"/>
                </a:lnTo>
                <a:lnTo>
                  <a:pt x="162" y="151"/>
                </a:lnTo>
                <a:lnTo>
                  <a:pt x="165" y="138"/>
                </a:lnTo>
                <a:lnTo>
                  <a:pt x="170" y="127"/>
                </a:lnTo>
                <a:lnTo>
                  <a:pt x="175" y="116"/>
                </a:lnTo>
                <a:lnTo>
                  <a:pt x="181" y="106"/>
                </a:lnTo>
                <a:lnTo>
                  <a:pt x="191" y="90"/>
                </a:lnTo>
                <a:lnTo>
                  <a:pt x="203" y="77"/>
                </a:lnTo>
                <a:lnTo>
                  <a:pt x="217" y="64"/>
                </a:lnTo>
                <a:lnTo>
                  <a:pt x="231" y="54"/>
                </a:lnTo>
                <a:lnTo>
                  <a:pt x="243" y="47"/>
                </a:lnTo>
                <a:lnTo>
                  <a:pt x="255" y="40"/>
                </a:lnTo>
                <a:lnTo>
                  <a:pt x="266" y="34"/>
                </a:lnTo>
                <a:lnTo>
                  <a:pt x="279" y="28"/>
                </a:lnTo>
                <a:lnTo>
                  <a:pt x="292" y="23"/>
                </a:lnTo>
                <a:lnTo>
                  <a:pt x="306" y="19"/>
                </a:lnTo>
                <a:lnTo>
                  <a:pt x="319" y="14"/>
                </a:lnTo>
                <a:lnTo>
                  <a:pt x="334" y="10"/>
                </a:lnTo>
                <a:lnTo>
                  <a:pt x="363" y="6"/>
                </a:lnTo>
                <a:lnTo>
                  <a:pt x="393" y="1"/>
                </a:lnTo>
                <a:lnTo>
                  <a:pt x="424" y="0"/>
                </a:lnTo>
                <a:lnTo>
                  <a:pt x="454" y="0"/>
                </a:lnTo>
                <a:lnTo>
                  <a:pt x="487" y="1"/>
                </a:lnTo>
                <a:lnTo>
                  <a:pt x="480" y="34"/>
                </a:lnTo>
                <a:lnTo>
                  <a:pt x="474" y="57"/>
                </a:lnTo>
                <a:lnTo>
                  <a:pt x="468" y="81"/>
                </a:lnTo>
                <a:lnTo>
                  <a:pt x="461" y="106"/>
                </a:lnTo>
                <a:lnTo>
                  <a:pt x="453" y="130"/>
                </a:lnTo>
                <a:lnTo>
                  <a:pt x="444" y="154"/>
                </a:lnTo>
                <a:lnTo>
                  <a:pt x="433" y="178"/>
                </a:lnTo>
                <a:lnTo>
                  <a:pt x="420" y="202"/>
                </a:lnTo>
                <a:lnTo>
                  <a:pt x="407" y="224"/>
                </a:lnTo>
                <a:lnTo>
                  <a:pt x="394" y="243"/>
                </a:lnTo>
                <a:lnTo>
                  <a:pt x="379" y="262"/>
                </a:lnTo>
                <a:lnTo>
                  <a:pt x="364" y="278"/>
                </a:lnTo>
                <a:lnTo>
                  <a:pt x="346" y="293"/>
                </a:lnTo>
                <a:lnTo>
                  <a:pt x="337" y="300"/>
                </a:lnTo>
                <a:lnTo>
                  <a:pt x="327" y="306"/>
                </a:lnTo>
                <a:lnTo>
                  <a:pt x="318" y="312"/>
                </a:lnTo>
                <a:lnTo>
                  <a:pt x="307" y="317"/>
                </a:lnTo>
                <a:lnTo>
                  <a:pt x="297" y="321"/>
                </a:lnTo>
                <a:lnTo>
                  <a:pt x="286" y="325"/>
                </a:lnTo>
                <a:lnTo>
                  <a:pt x="275" y="329"/>
                </a:lnTo>
                <a:lnTo>
                  <a:pt x="263" y="331"/>
                </a:lnTo>
                <a:lnTo>
                  <a:pt x="263" y="340"/>
                </a:lnTo>
                <a:lnTo>
                  <a:pt x="263" y="350"/>
                </a:lnTo>
                <a:lnTo>
                  <a:pt x="262" y="359"/>
                </a:lnTo>
                <a:lnTo>
                  <a:pt x="263" y="368"/>
                </a:lnTo>
                <a:lnTo>
                  <a:pt x="357" y="368"/>
                </a:lnTo>
                <a:lnTo>
                  <a:pt x="353" y="380"/>
                </a:lnTo>
                <a:lnTo>
                  <a:pt x="351" y="393"/>
                </a:lnTo>
                <a:lnTo>
                  <a:pt x="346" y="418"/>
                </a:lnTo>
                <a:lnTo>
                  <a:pt x="359" y="438"/>
                </a:lnTo>
                <a:lnTo>
                  <a:pt x="365" y="445"/>
                </a:lnTo>
                <a:lnTo>
                  <a:pt x="360" y="453"/>
                </a:lnTo>
                <a:lnTo>
                  <a:pt x="347" y="473"/>
                </a:lnTo>
                <a:lnTo>
                  <a:pt x="361" y="489"/>
                </a:lnTo>
                <a:lnTo>
                  <a:pt x="368" y="498"/>
                </a:lnTo>
                <a:lnTo>
                  <a:pt x="363" y="507"/>
                </a:lnTo>
                <a:lnTo>
                  <a:pt x="346" y="532"/>
                </a:lnTo>
                <a:lnTo>
                  <a:pt x="357" y="546"/>
                </a:lnTo>
                <a:lnTo>
                  <a:pt x="361" y="553"/>
                </a:lnTo>
                <a:lnTo>
                  <a:pt x="358" y="560"/>
                </a:lnTo>
                <a:lnTo>
                  <a:pt x="343" y="595"/>
                </a:lnTo>
                <a:lnTo>
                  <a:pt x="340" y="601"/>
                </a:lnTo>
                <a:lnTo>
                  <a:pt x="336" y="602"/>
                </a:lnTo>
                <a:lnTo>
                  <a:pt x="320" y="609"/>
                </a:lnTo>
                <a:lnTo>
                  <a:pt x="305" y="614"/>
                </a:lnTo>
                <a:lnTo>
                  <a:pt x="290" y="618"/>
                </a:lnTo>
                <a:lnTo>
                  <a:pt x="275" y="622"/>
                </a:lnTo>
                <a:lnTo>
                  <a:pt x="270" y="631"/>
                </a:lnTo>
                <a:lnTo>
                  <a:pt x="264" y="641"/>
                </a:lnTo>
                <a:lnTo>
                  <a:pt x="257" y="648"/>
                </a:lnTo>
                <a:lnTo>
                  <a:pt x="249" y="655"/>
                </a:lnTo>
                <a:lnTo>
                  <a:pt x="241" y="660"/>
                </a:lnTo>
                <a:lnTo>
                  <a:pt x="230" y="663"/>
                </a:lnTo>
                <a:lnTo>
                  <a:pt x="221" y="665"/>
                </a:lnTo>
                <a:lnTo>
                  <a:pt x="209" y="667"/>
                </a:lnTo>
                <a:lnTo>
                  <a:pt x="198" y="665"/>
                </a:lnTo>
                <a:lnTo>
                  <a:pt x="188" y="663"/>
                </a:lnTo>
                <a:lnTo>
                  <a:pt x="178" y="660"/>
                </a:lnTo>
                <a:lnTo>
                  <a:pt x="169" y="655"/>
                </a:lnTo>
                <a:lnTo>
                  <a:pt x="161" y="648"/>
                </a:lnTo>
                <a:lnTo>
                  <a:pt x="154" y="641"/>
                </a:lnTo>
                <a:lnTo>
                  <a:pt x="148" y="631"/>
                </a:lnTo>
                <a:lnTo>
                  <a:pt x="143" y="622"/>
                </a:lnTo>
                <a:lnTo>
                  <a:pt x="129" y="618"/>
                </a:lnTo>
                <a:lnTo>
                  <a:pt x="116" y="614"/>
                </a:lnTo>
                <a:lnTo>
                  <a:pt x="102" y="609"/>
                </a:lnTo>
                <a:lnTo>
                  <a:pt x="89" y="602"/>
                </a:lnTo>
                <a:lnTo>
                  <a:pt x="86" y="601"/>
                </a:lnTo>
                <a:lnTo>
                  <a:pt x="83" y="597"/>
                </a:lnTo>
                <a:lnTo>
                  <a:pt x="61" y="563"/>
                </a:lnTo>
                <a:lnTo>
                  <a:pt x="55" y="555"/>
                </a:lnTo>
                <a:lnTo>
                  <a:pt x="61" y="547"/>
                </a:lnTo>
                <a:lnTo>
                  <a:pt x="77" y="527"/>
                </a:lnTo>
                <a:lnTo>
                  <a:pt x="57" y="494"/>
                </a:lnTo>
                <a:lnTo>
                  <a:pt x="52" y="483"/>
                </a:lnTo>
                <a:lnTo>
                  <a:pt x="61" y="476"/>
                </a:lnTo>
                <a:lnTo>
                  <a:pt x="76" y="464"/>
                </a:lnTo>
                <a:lnTo>
                  <a:pt x="61" y="439"/>
                </a:lnTo>
                <a:lnTo>
                  <a:pt x="53" y="427"/>
                </a:lnTo>
                <a:lnTo>
                  <a:pt x="66" y="420"/>
                </a:lnTo>
                <a:lnTo>
                  <a:pt x="77" y="413"/>
                </a:lnTo>
                <a:lnTo>
                  <a:pt x="74" y="393"/>
                </a:lnTo>
                <a:lnTo>
                  <a:pt x="70" y="380"/>
                </a:lnTo>
                <a:lnTo>
                  <a:pt x="67" y="368"/>
                </a:lnTo>
                <a:lnTo>
                  <a:pt x="215" y="368"/>
                </a:lnTo>
                <a:lnTo>
                  <a:pt x="216" y="359"/>
                </a:lnTo>
                <a:lnTo>
                  <a:pt x="216" y="351"/>
                </a:lnTo>
                <a:lnTo>
                  <a:pt x="217" y="341"/>
                </a:lnTo>
                <a:lnTo>
                  <a:pt x="217" y="332"/>
                </a:lnTo>
                <a:lnTo>
                  <a:pt x="210" y="323"/>
                </a:lnTo>
                <a:close/>
                <a:moveTo>
                  <a:pt x="147" y="283"/>
                </a:moveTo>
                <a:lnTo>
                  <a:pt x="155" y="267"/>
                </a:lnTo>
                <a:lnTo>
                  <a:pt x="161" y="253"/>
                </a:lnTo>
                <a:lnTo>
                  <a:pt x="164" y="240"/>
                </a:lnTo>
                <a:lnTo>
                  <a:pt x="164" y="229"/>
                </a:lnTo>
                <a:lnTo>
                  <a:pt x="164" y="226"/>
                </a:lnTo>
                <a:lnTo>
                  <a:pt x="164" y="224"/>
                </a:lnTo>
                <a:lnTo>
                  <a:pt x="163" y="221"/>
                </a:lnTo>
                <a:lnTo>
                  <a:pt x="162" y="216"/>
                </a:lnTo>
                <a:lnTo>
                  <a:pt x="160" y="210"/>
                </a:lnTo>
                <a:lnTo>
                  <a:pt x="157" y="205"/>
                </a:lnTo>
                <a:lnTo>
                  <a:pt x="154" y="199"/>
                </a:lnTo>
                <a:lnTo>
                  <a:pt x="149" y="194"/>
                </a:lnTo>
                <a:lnTo>
                  <a:pt x="143" y="189"/>
                </a:lnTo>
                <a:lnTo>
                  <a:pt x="137" y="185"/>
                </a:lnTo>
                <a:lnTo>
                  <a:pt x="129" y="179"/>
                </a:lnTo>
                <a:lnTo>
                  <a:pt x="120" y="175"/>
                </a:lnTo>
                <a:lnTo>
                  <a:pt x="110" y="171"/>
                </a:lnTo>
                <a:lnTo>
                  <a:pt x="100" y="168"/>
                </a:lnTo>
                <a:lnTo>
                  <a:pt x="88" y="164"/>
                </a:lnTo>
                <a:lnTo>
                  <a:pt x="77" y="162"/>
                </a:lnTo>
                <a:lnTo>
                  <a:pt x="66" y="161"/>
                </a:lnTo>
                <a:lnTo>
                  <a:pt x="54" y="160"/>
                </a:lnTo>
                <a:lnTo>
                  <a:pt x="60" y="179"/>
                </a:lnTo>
                <a:lnTo>
                  <a:pt x="67" y="198"/>
                </a:lnTo>
                <a:lnTo>
                  <a:pt x="75" y="217"/>
                </a:lnTo>
                <a:lnTo>
                  <a:pt x="86" y="235"/>
                </a:lnTo>
                <a:lnTo>
                  <a:pt x="91" y="244"/>
                </a:lnTo>
                <a:lnTo>
                  <a:pt x="97" y="252"/>
                </a:lnTo>
                <a:lnTo>
                  <a:pt x="104" y="259"/>
                </a:lnTo>
                <a:lnTo>
                  <a:pt x="113" y="266"/>
                </a:lnTo>
                <a:lnTo>
                  <a:pt x="120" y="272"/>
                </a:lnTo>
                <a:lnTo>
                  <a:pt x="129" y="277"/>
                </a:lnTo>
                <a:lnTo>
                  <a:pt x="137" y="280"/>
                </a:lnTo>
                <a:lnTo>
                  <a:pt x="147" y="283"/>
                </a:lnTo>
                <a:lnTo>
                  <a:pt x="147" y="283"/>
                </a:lnTo>
                <a:close/>
                <a:moveTo>
                  <a:pt x="147" y="525"/>
                </a:moveTo>
                <a:lnTo>
                  <a:pt x="169" y="528"/>
                </a:lnTo>
                <a:lnTo>
                  <a:pt x="191" y="529"/>
                </a:lnTo>
                <a:lnTo>
                  <a:pt x="214" y="530"/>
                </a:lnTo>
                <a:lnTo>
                  <a:pt x="236" y="530"/>
                </a:lnTo>
                <a:lnTo>
                  <a:pt x="257" y="529"/>
                </a:lnTo>
                <a:lnTo>
                  <a:pt x="278" y="527"/>
                </a:lnTo>
                <a:lnTo>
                  <a:pt x="299" y="525"/>
                </a:lnTo>
                <a:lnTo>
                  <a:pt x="320" y="522"/>
                </a:lnTo>
                <a:lnTo>
                  <a:pt x="334" y="500"/>
                </a:lnTo>
                <a:lnTo>
                  <a:pt x="324" y="488"/>
                </a:lnTo>
                <a:lnTo>
                  <a:pt x="302" y="491"/>
                </a:lnTo>
                <a:lnTo>
                  <a:pt x="279" y="493"/>
                </a:lnTo>
                <a:lnTo>
                  <a:pt x="258" y="495"/>
                </a:lnTo>
                <a:lnTo>
                  <a:pt x="236" y="496"/>
                </a:lnTo>
                <a:lnTo>
                  <a:pt x="212" y="496"/>
                </a:lnTo>
                <a:lnTo>
                  <a:pt x="189" y="495"/>
                </a:lnTo>
                <a:lnTo>
                  <a:pt x="167" y="494"/>
                </a:lnTo>
                <a:lnTo>
                  <a:pt x="143" y="491"/>
                </a:lnTo>
                <a:lnTo>
                  <a:pt x="147" y="471"/>
                </a:lnTo>
                <a:lnTo>
                  <a:pt x="169" y="473"/>
                </a:lnTo>
                <a:lnTo>
                  <a:pt x="191" y="475"/>
                </a:lnTo>
                <a:lnTo>
                  <a:pt x="214" y="475"/>
                </a:lnTo>
                <a:lnTo>
                  <a:pt x="236" y="475"/>
                </a:lnTo>
                <a:lnTo>
                  <a:pt x="256" y="474"/>
                </a:lnTo>
                <a:lnTo>
                  <a:pt x="277" y="473"/>
                </a:lnTo>
                <a:lnTo>
                  <a:pt x="297" y="471"/>
                </a:lnTo>
                <a:lnTo>
                  <a:pt x="318" y="468"/>
                </a:lnTo>
                <a:lnTo>
                  <a:pt x="318" y="467"/>
                </a:lnTo>
                <a:lnTo>
                  <a:pt x="332" y="446"/>
                </a:lnTo>
                <a:lnTo>
                  <a:pt x="323" y="433"/>
                </a:lnTo>
                <a:lnTo>
                  <a:pt x="99" y="433"/>
                </a:lnTo>
                <a:lnTo>
                  <a:pt x="91" y="437"/>
                </a:lnTo>
                <a:lnTo>
                  <a:pt x="107" y="460"/>
                </a:lnTo>
                <a:lnTo>
                  <a:pt x="113" y="471"/>
                </a:lnTo>
                <a:lnTo>
                  <a:pt x="103" y="478"/>
                </a:lnTo>
                <a:lnTo>
                  <a:pt x="88" y="491"/>
                </a:lnTo>
                <a:lnTo>
                  <a:pt x="107" y="521"/>
                </a:lnTo>
                <a:lnTo>
                  <a:pt x="111" y="529"/>
                </a:lnTo>
                <a:lnTo>
                  <a:pt x="106" y="536"/>
                </a:lnTo>
                <a:lnTo>
                  <a:pt x="89" y="556"/>
                </a:lnTo>
                <a:lnTo>
                  <a:pt x="104" y="579"/>
                </a:lnTo>
                <a:lnTo>
                  <a:pt x="117" y="584"/>
                </a:lnTo>
                <a:lnTo>
                  <a:pt x="130" y="589"/>
                </a:lnTo>
                <a:lnTo>
                  <a:pt x="143" y="594"/>
                </a:lnTo>
                <a:lnTo>
                  <a:pt x="157" y="597"/>
                </a:lnTo>
                <a:lnTo>
                  <a:pt x="170" y="600"/>
                </a:lnTo>
                <a:lnTo>
                  <a:pt x="183" y="601"/>
                </a:lnTo>
                <a:lnTo>
                  <a:pt x="197" y="602"/>
                </a:lnTo>
                <a:lnTo>
                  <a:pt x="210" y="603"/>
                </a:lnTo>
                <a:lnTo>
                  <a:pt x="223" y="602"/>
                </a:lnTo>
                <a:lnTo>
                  <a:pt x="237" y="601"/>
                </a:lnTo>
                <a:lnTo>
                  <a:pt x="251" y="600"/>
                </a:lnTo>
                <a:lnTo>
                  <a:pt x="264" y="596"/>
                </a:lnTo>
                <a:lnTo>
                  <a:pt x="278" y="594"/>
                </a:lnTo>
                <a:lnTo>
                  <a:pt x="292" y="589"/>
                </a:lnTo>
                <a:lnTo>
                  <a:pt x="305" y="584"/>
                </a:lnTo>
                <a:lnTo>
                  <a:pt x="319" y="580"/>
                </a:lnTo>
                <a:lnTo>
                  <a:pt x="330" y="556"/>
                </a:lnTo>
                <a:lnTo>
                  <a:pt x="320" y="543"/>
                </a:lnTo>
                <a:lnTo>
                  <a:pt x="299" y="546"/>
                </a:lnTo>
                <a:lnTo>
                  <a:pt x="278" y="548"/>
                </a:lnTo>
                <a:lnTo>
                  <a:pt x="257" y="549"/>
                </a:lnTo>
                <a:lnTo>
                  <a:pt x="236" y="550"/>
                </a:lnTo>
                <a:lnTo>
                  <a:pt x="212" y="550"/>
                </a:lnTo>
                <a:lnTo>
                  <a:pt x="189" y="550"/>
                </a:lnTo>
                <a:lnTo>
                  <a:pt x="167" y="548"/>
                </a:lnTo>
                <a:lnTo>
                  <a:pt x="143" y="546"/>
                </a:lnTo>
                <a:lnTo>
                  <a:pt x="147" y="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1778348" y="4347192"/>
            <a:ext cx="247804" cy="213893"/>
          </a:xfrm>
          <a:custGeom>
            <a:rect b="b" l="l" r="r" t="t"/>
            <a:pathLst>
              <a:path extrusionOk="0" h="492" w="572">
                <a:moveTo>
                  <a:pt x="174" y="14"/>
                </a:moveTo>
                <a:lnTo>
                  <a:pt x="174" y="29"/>
                </a:lnTo>
                <a:lnTo>
                  <a:pt x="174" y="44"/>
                </a:lnTo>
                <a:lnTo>
                  <a:pt x="237" y="36"/>
                </a:lnTo>
                <a:lnTo>
                  <a:pt x="268" y="6"/>
                </a:lnTo>
                <a:lnTo>
                  <a:pt x="273" y="0"/>
                </a:lnTo>
                <a:lnTo>
                  <a:pt x="280" y="0"/>
                </a:lnTo>
                <a:lnTo>
                  <a:pt x="461" y="0"/>
                </a:lnTo>
                <a:lnTo>
                  <a:pt x="473" y="1"/>
                </a:lnTo>
                <a:lnTo>
                  <a:pt x="483" y="5"/>
                </a:lnTo>
                <a:lnTo>
                  <a:pt x="493" y="10"/>
                </a:lnTo>
                <a:lnTo>
                  <a:pt x="501" y="17"/>
                </a:lnTo>
                <a:lnTo>
                  <a:pt x="508" y="26"/>
                </a:lnTo>
                <a:lnTo>
                  <a:pt x="514" y="35"/>
                </a:lnTo>
                <a:lnTo>
                  <a:pt x="517" y="46"/>
                </a:lnTo>
                <a:lnTo>
                  <a:pt x="518" y="57"/>
                </a:lnTo>
                <a:lnTo>
                  <a:pt x="518" y="57"/>
                </a:lnTo>
                <a:lnTo>
                  <a:pt x="517" y="67"/>
                </a:lnTo>
                <a:lnTo>
                  <a:pt x="515" y="75"/>
                </a:lnTo>
                <a:lnTo>
                  <a:pt x="524" y="80"/>
                </a:lnTo>
                <a:lnTo>
                  <a:pt x="531" y="87"/>
                </a:lnTo>
                <a:lnTo>
                  <a:pt x="538" y="95"/>
                </a:lnTo>
                <a:lnTo>
                  <a:pt x="544" y="104"/>
                </a:lnTo>
                <a:lnTo>
                  <a:pt x="548" y="115"/>
                </a:lnTo>
                <a:lnTo>
                  <a:pt x="549" y="127"/>
                </a:lnTo>
                <a:lnTo>
                  <a:pt x="549" y="127"/>
                </a:lnTo>
                <a:lnTo>
                  <a:pt x="548" y="136"/>
                </a:lnTo>
                <a:lnTo>
                  <a:pt x="545" y="145"/>
                </a:lnTo>
                <a:lnTo>
                  <a:pt x="551" y="151"/>
                </a:lnTo>
                <a:lnTo>
                  <a:pt x="557" y="157"/>
                </a:lnTo>
                <a:lnTo>
                  <a:pt x="562" y="165"/>
                </a:lnTo>
                <a:lnTo>
                  <a:pt x="566" y="174"/>
                </a:lnTo>
                <a:lnTo>
                  <a:pt x="569" y="183"/>
                </a:lnTo>
                <a:lnTo>
                  <a:pt x="569" y="192"/>
                </a:lnTo>
                <a:lnTo>
                  <a:pt x="569" y="192"/>
                </a:lnTo>
                <a:lnTo>
                  <a:pt x="569" y="201"/>
                </a:lnTo>
                <a:lnTo>
                  <a:pt x="568" y="208"/>
                </a:lnTo>
                <a:lnTo>
                  <a:pt x="565" y="215"/>
                </a:lnTo>
                <a:lnTo>
                  <a:pt x="562" y="222"/>
                </a:lnTo>
                <a:lnTo>
                  <a:pt x="559" y="224"/>
                </a:lnTo>
                <a:lnTo>
                  <a:pt x="558" y="228"/>
                </a:lnTo>
                <a:lnTo>
                  <a:pt x="561" y="231"/>
                </a:lnTo>
                <a:lnTo>
                  <a:pt x="563" y="235"/>
                </a:lnTo>
                <a:lnTo>
                  <a:pt x="568" y="242"/>
                </a:lnTo>
                <a:lnTo>
                  <a:pt x="570" y="249"/>
                </a:lnTo>
                <a:lnTo>
                  <a:pt x="571" y="257"/>
                </a:lnTo>
                <a:lnTo>
                  <a:pt x="572" y="265"/>
                </a:lnTo>
                <a:lnTo>
                  <a:pt x="572" y="265"/>
                </a:lnTo>
                <a:lnTo>
                  <a:pt x="571" y="277"/>
                </a:lnTo>
                <a:lnTo>
                  <a:pt x="568" y="287"/>
                </a:lnTo>
                <a:lnTo>
                  <a:pt x="563" y="297"/>
                </a:lnTo>
                <a:lnTo>
                  <a:pt x="556" y="305"/>
                </a:lnTo>
                <a:lnTo>
                  <a:pt x="547" y="312"/>
                </a:lnTo>
                <a:lnTo>
                  <a:pt x="537" y="318"/>
                </a:lnTo>
                <a:lnTo>
                  <a:pt x="527" y="321"/>
                </a:lnTo>
                <a:lnTo>
                  <a:pt x="515" y="323"/>
                </a:lnTo>
                <a:lnTo>
                  <a:pt x="414" y="323"/>
                </a:lnTo>
                <a:lnTo>
                  <a:pt x="424" y="331"/>
                </a:lnTo>
                <a:lnTo>
                  <a:pt x="435" y="340"/>
                </a:lnTo>
                <a:lnTo>
                  <a:pt x="446" y="350"/>
                </a:lnTo>
                <a:lnTo>
                  <a:pt x="455" y="360"/>
                </a:lnTo>
                <a:lnTo>
                  <a:pt x="460" y="367"/>
                </a:lnTo>
                <a:lnTo>
                  <a:pt x="463" y="373"/>
                </a:lnTo>
                <a:lnTo>
                  <a:pt x="467" y="380"/>
                </a:lnTo>
                <a:lnTo>
                  <a:pt x="470" y="387"/>
                </a:lnTo>
                <a:lnTo>
                  <a:pt x="471" y="394"/>
                </a:lnTo>
                <a:lnTo>
                  <a:pt x="474" y="401"/>
                </a:lnTo>
                <a:lnTo>
                  <a:pt x="474" y="407"/>
                </a:lnTo>
                <a:lnTo>
                  <a:pt x="474" y="414"/>
                </a:lnTo>
                <a:lnTo>
                  <a:pt x="474" y="422"/>
                </a:lnTo>
                <a:lnTo>
                  <a:pt x="471" y="431"/>
                </a:lnTo>
                <a:lnTo>
                  <a:pt x="469" y="439"/>
                </a:lnTo>
                <a:lnTo>
                  <a:pt x="466" y="446"/>
                </a:lnTo>
                <a:lnTo>
                  <a:pt x="461" y="453"/>
                </a:lnTo>
                <a:lnTo>
                  <a:pt x="456" y="459"/>
                </a:lnTo>
                <a:lnTo>
                  <a:pt x="450" y="465"/>
                </a:lnTo>
                <a:lnTo>
                  <a:pt x="444" y="471"/>
                </a:lnTo>
                <a:lnTo>
                  <a:pt x="437" y="475"/>
                </a:lnTo>
                <a:lnTo>
                  <a:pt x="430" y="480"/>
                </a:lnTo>
                <a:lnTo>
                  <a:pt x="422" y="483"/>
                </a:lnTo>
                <a:lnTo>
                  <a:pt x="414" y="487"/>
                </a:lnTo>
                <a:lnTo>
                  <a:pt x="406" y="489"/>
                </a:lnTo>
                <a:lnTo>
                  <a:pt x="396" y="490"/>
                </a:lnTo>
                <a:lnTo>
                  <a:pt x="387" y="492"/>
                </a:lnTo>
                <a:lnTo>
                  <a:pt x="379" y="492"/>
                </a:lnTo>
                <a:lnTo>
                  <a:pt x="367" y="492"/>
                </a:lnTo>
                <a:lnTo>
                  <a:pt x="363" y="480"/>
                </a:lnTo>
                <a:lnTo>
                  <a:pt x="358" y="463"/>
                </a:lnTo>
                <a:lnTo>
                  <a:pt x="350" y="449"/>
                </a:lnTo>
                <a:lnTo>
                  <a:pt x="343" y="436"/>
                </a:lnTo>
                <a:lnTo>
                  <a:pt x="334" y="425"/>
                </a:lnTo>
                <a:lnTo>
                  <a:pt x="325" y="414"/>
                </a:lnTo>
                <a:lnTo>
                  <a:pt x="315" y="405"/>
                </a:lnTo>
                <a:lnTo>
                  <a:pt x="306" y="395"/>
                </a:lnTo>
                <a:lnTo>
                  <a:pt x="295" y="386"/>
                </a:lnTo>
                <a:lnTo>
                  <a:pt x="278" y="371"/>
                </a:lnTo>
                <a:lnTo>
                  <a:pt x="261" y="354"/>
                </a:lnTo>
                <a:lnTo>
                  <a:pt x="253" y="345"/>
                </a:lnTo>
                <a:lnTo>
                  <a:pt x="246" y="336"/>
                </a:lnTo>
                <a:lnTo>
                  <a:pt x="239" y="324"/>
                </a:lnTo>
                <a:lnTo>
                  <a:pt x="233" y="312"/>
                </a:lnTo>
                <a:lnTo>
                  <a:pt x="181" y="303"/>
                </a:lnTo>
                <a:lnTo>
                  <a:pt x="174" y="302"/>
                </a:lnTo>
                <a:lnTo>
                  <a:pt x="174" y="318"/>
                </a:lnTo>
                <a:lnTo>
                  <a:pt x="0" y="318"/>
                </a:lnTo>
                <a:lnTo>
                  <a:pt x="0" y="14"/>
                </a:lnTo>
                <a:lnTo>
                  <a:pt x="174" y="14"/>
                </a:lnTo>
                <a:close/>
                <a:moveTo>
                  <a:pt x="261" y="292"/>
                </a:moveTo>
                <a:lnTo>
                  <a:pt x="266" y="304"/>
                </a:lnTo>
                <a:lnTo>
                  <a:pt x="271" y="313"/>
                </a:lnTo>
                <a:lnTo>
                  <a:pt x="278" y="323"/>
                </a:lnTo>
                <a:lnTo>
                  <a:pt x="285" y="331"/>
                </a:lnTo>
                <a:lnTo>
                  <a:pt x="300" y="347"/>
                </a:lnTo>
                <a:lnTo>
                  <a:pt x="316" y="361"/>
                </a:lnTo>
                <a:lnTo>
                  <a:pt x="338" y="381"/>
                </a:lnTo>
                <a:lnTo>
                  <a:pt x="358" y="402"/>
                </a:lnTo>
                <a:lnTo>
                  <a:pt x="367" y="414"/>
                </a:lnTo>
                <a:lnTo>
                  <a:pt x="376" y="427"/>
                </a:lnTo>
                <a:lnTo>
                  <a:pt x="383" y="442"/>
                </a:lnTo>
                <a:lnTo>
                  <a:pt x="390" y="459"/>
                </a:lnTo>
                <a:lnTo>
                  <a:pt x="400" y="456"/>
                </a:lnTo>
                <a:lnTo>
                  <a:pt x="408" y="454"/>
                </a:lnTo>
                <a:lnTo>
                  <a:pt x="416" y="449"/>
                </a:lnTo>
                <a:lnTo>
                  <a:pt x="423" y="445"/>
                </a:lnTo>
                <a:lnTo>
                  <a:pt x="431" y="438"/>
                </a:lnTo>
                <a:lnTo>
                  <a:pt x="436" y="429"/>
                </a:lnTo>
                <a:lnTo>
                  <a:pt x="440" y="421"/>
                </a:lnTo>
                <a:lnTo>
                  <a:pt x="442" y="413"/>
                </a:lnTo>
                <a:lnTo>
                  <a:pt x="441" y="405"/>
                </a:lnTo>
                <a:lnTo>
                  <a:pt x="439" y="398"/>
                </a:lnTo>
                <a:lnTo>
                  <a:pt x="435" y="388"/>
                </a:lnTo>
                <a:lnTo>
                  <a:pt x="429" y="380"/>
                </a:lnTo>
                <a:lnTo>
                  <a:pt x="421" y="372"/>
                </a:lnTo>
                <a:lnTo>
                  <a:pt x="413" y="364"/>
                </a:lnTo>
                <a:lnTo>
                  <a:pt x="402" y="356"/>
                </a:lnTo>
                <a:lnTo>
                  <a:pt x="392" y="346"/>
                </a:lnTo>
                <a:lnTo>
                  <a:pt x="374" y="332"/>
                </a:lnTo>
                <a:lnTo>
                  <a:pt x="358" y="317"/>
                </a:lnTo>
                <a:lnTo>
                  <a:pt x="332" y="290"/>
                </a:lnTo>
                <a:lnTo>
                  <a:pt x="369" y="290"/>
                </a:lnTo>
                <a:lnTo>
                  <a:pt x="515" y="290"/>
                </a:lnTo>
                <a:lnTo>
                  <a:pt x="520" y="289"/>
                </a:lnTo>
                <a:lnTo>
                  <a:pt x="524" y="287"/>
                </a:lnTo>
                <a:lnTo>
                  <a:pt x="529" y="285"/>
                </a:lnTo>
                <a:lnTo>
                  <a:pt x="532" y="283"/>
                </a:lnTo>
                <a:lnTo>
                  <a:pt x="535" y="279"/>
                </a:lnTo>
                <a:lnTo>
                  <a:pt x="537" y="275"/>
                </a:lnTo>
                <a:lnTo>
                  <a:pt x="539" y="270"/>
                </a:lnTo>
                <a:lnTo>
                  <a:pt x="539" y="265"/>
                </a:lnTo>
                <a:lnTo>
                  <a:pt x="539" y="265"/>
                </a:lnTo>
                <a:lnTo>
                  <a:pt x="538" y="258"/>
                </a:lnTo>
                <a:lnTo>
                  <a:pt x="536" y="252"/>
                </a:lnTo>
                <a:lnTo>
                  <a:pt x="531" y="246"/>
                </a:lnTo>
                <a:lnTo>
                  <a:pt x="525" y="243"/>
                </a:lnTo>
                <a:lnTo>
                  <a:pt x="496" y="230"/>
                </a:lnTo>
                <a:lnTo>
                  <a:pt x="524" y="213"/>
                </a:lnTo>
                <a:lnTo>
                  <a:pt x="529" y="210"/>
                </a:lnTo>
                <a:lnTo>
                  <a:pt x="534" y="205"/>
                </a:lnTo>
                <a:lnTo>
                  <a:pt x="536" y="199"/>
                </a:lnTo>
                <a:lnTo>
                  <a:pt x="536" y="192"/>
                </a:lnTo>
                <a:lnTo>
                  <a:pt x="536" y="192"/>
                </a:lnTo>
                <a:lnTo>
                  <a:pt x="536" y="189"/>
                </a:lnTo>
                <a:lnTo>
                  <a:pt x="535" y="184"/>
                </a:lnTo>
                <a:lnTo>
                  <a:pt x="534" y="181"/>
                </a:lnTo>
                <a:lnTo>
                  <a:pt x="531" y="178"/>
                </a:lnTo>
                <a:lnTo>
                  <a:pt x="529" y="175"/>
                </a:lnTo>
                <a:lnTo>
                  <a:pt x="525" y="172"/>
                </a:lnTo>
                <a:lnTo>
                  <a:pt x="522" y="170"/>
                </a:lnTo>
                <a:lnTo>
                  <a:pt x="518" y="169"/>
                </a:lnTo>
                <a:lnTo>
                  <a:pt x="493" y="163"/>
                </a:lnTo>
                <a:lnTo>
                  <a:pt x="510" y="143"/>
                </a:lnTo>
                <a:lnTo>
                  <a:pt x="512" y="140"/>
                </a:lnTo>
                <a:lnTo>
                  <a:pt x="514" y="135"/>
                </a:lnTo>
                <a:lnTo>
                  <a:pt x="515" y="131"/>
                </a:lnTo>
                <a:lnTo>
                  <a:pt x="516" y="127"/>
                </a:lnTo>
                <a:lnTo>
                  <a:pt x="516" y="127"/>
                </a:lnTo>
                <a:lnTo>
                  <a:pt x="515" y="122"/>
                </a:lnTo>
                <a:lnTo>
                  <a:pt x="514" y="117"/>
                </a:lnTo>
                <a:lnTo>
                  <a:pt x="511" y="114"/>
                </a:lnTo>
                <a:lnTo>
                  <a:pt x="508" y="109"/>
                </a:lnTo>
                <a:lnTo>
                  <a:pt x="504" y="107"/>
                </a:lnTo>
                <a:lnTo>
                  <a:pt x="501" y="104"/>
                </a:lnTo>
                <a:lnTo>
                  <a:pt x="496" y="103"/>
                </a:lnTo>
                <a:lnTo>
                  <a:pt x="491" y="102"/>
                </a:lnTo>
                <a:lnTo>
                  <a:pt x="490" y="102"/>
                </a:lnTo>
                <a:lnTo>
                  <a:pt x="450" y="102"/>
                </a:lnTo>
                <a:lnTo>
                  <a:pt x="478" y="75"/>
                </a:lnTo>
                <a:lnTo>
                  <a:pt x="481" y="70"/>
                </a:lnTo>
                <a:lnTo>
                  <a:pt x="483" y="67"/>
                </a:lnTo>
                <a:lnTo>
                  <a:pt x="484" y="62"/>
                </a:lnTo>
                <a:lnTo>
                  <a:pt x="485" y="57"/>
                </a:lnTo>
                <a:lnTo>
                  <a:pt x="485" y="57"/>
                </a:lnTo>
                <a:lnTo>
                  <a:pt x="484" y="53"/>
                </a:lnTo>
                <a:lnTo>
                  <a:pt x="483" y="48"/>
                </a:lnTo>
                <a:lnTo>
                  <a:pt x="481" y="44"/>
                </a:lnTo>
                <a:lnTo>
                  <a:pt x="478" y="41"/>
                </a:lnTo>
                <a:lnTo>
                  <a:pt x="474" y="37"/>
                </a:lnTo>
                <a:lnTo>
                  <a:pt x="470" y="35"/>
                </a:lnTo>
                <a:lnTo>
                  <a:pt x="466" y="34"/>
                </a:lnTo>
                <a:lnTo>
                  <a:pt x="461" y="33"/>
                </a:lnTo>
                <a:lnTo>
                  <a:pt x="287" y="33"/>
                </a:lnTo>
                <a:lnTo>
                  <a:pt x="255" y="64"/>
                </a:lnTo>
                <a:lnTo>
                  <a:pt x="252" y="68"/>
                </a:lnTo>
                <a:lnTo>
                  <a:pt x="246" y="68"/>
                </a:lnTo>
                <a:lnTo>
                  <a:pt x="189" y="76"/>
                </a:lnTo>
                <a:lnTo>
                  <a:pt x="189" y="186"/>
                </a:lnTo>
                <a:lnTo>
                  <a:pt x="199" y="272"/>
                </a:lnTo>
                <a:lnTo>
                  <a:pt x="248" y="283"/>
                </a:lnTo>
                <a:lnTo>
                  <a:pt x="258" y="284"/>
                </a:lnTo>
                <a:lnTo>
                  <a:pt x="261" y="2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995" y="1326184"/>
            <a:ext cx="3002463" cy="20940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605277" y="195486"/>
            <a:ext cx="243335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INTRODUCTION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66" name="Google Shape;166;p16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67" name="Google Shape;167;p16"/>
          <p:cNvSpPr/>
          <p:nvPr/>
        </p:nvSpPr>
        <p:spPr>
          <a:xfrm>
            <a:off x="1445246" y="1688357"/>
            <a:ext cx="1477963" cy="1474787"/>
          </a:xfrm>
          <a:custGeom>
            <a:rect b="b" l="l" r="r" t="t"/>
            <a:pathLst>
              <a:path extrusionOk="0" h="11159" w="11166">
                <a:moveTo>
                  <a:pt x="5583" y="0"/>
                </a:moveTo>
                <a:lnTo>
                  <a:pt x="5870" y="7"/>
                </a:lnTo>
                <a:lnTo>
                  <a:pt x="6155" y="28"/>
                </a:lnTo>
                <a:lnTo>
                  <a:pt x="6434" y="65"/>
                </a:lnTo>
                <a:lnTo>
                  <a:pt x="6708" y="113"/>
                </a:lnTo>
                <a:lnTo>
                  <a:pt x="6979" y="176"/>
                </a:lnTo>
                <a:lnTo>
                  <a:pt x="7243" y="251"/>
                </a:lnTo>
                <a:lnTo>
                  <a:pt x="7503" y="338"/>
                </a:lnTo>
                <a:lnTo>
                  <a:pt x="7756" y="438"/>
                </a:lnTo>
                <a:lnTo>
                  <a:pt x="8004" y="550"/>
                </a:lnTo>
                <a:lnTo>
                  <a:pt x="8245" y="673"/>
                </a:lnTo>
                <a:lnTo>
                  <a:pt x="8479" y="807"/>
                </a:lnTo>
                <a:lnTo>
                  <a:pt x="8705" y="953"/>
                </a:lnTo>
                <a:lnTo>
                  <a:pt x="8924" y="1108"/>
                </a:lnTo>
                <a:lnTo>
                  <a:pt x="9134" y="1274"/>
                </a:lnTo>
                <a:lnTo>
                  <a:pt x="9337" y="1449"/>
                </a:lnTo>
                <a:lnTo>
                  <a:pt x="9531" y="1634"/>
                </a:lnTo>
                <a:lnTo>
                  <a:pt x="9716" y="1828"/>
                </a:lnTo>
                <a:lnTo>
                  <a:pt x="9891" y="2031"/>
                </a:lnTo>
                <a:lnTo>
                  <a:pt x="10058" y="2241"/>
                </a:lnTo>
                <a:lnTo>
                  <a:pt x="10213" y="2460"/>
                </a:lnTo>
                <a:lnTo>
                  <a:pt x="10358" y="2686"/>
                </a:lnTo>
                <a:lnTo>
                  <a:pt x="10493" y="2920"/>
                </a:lnTo>
                <a:lnTo>
                  <a:pt x="10616" y="3160"/>
                </a:lnTo>
                <a:lnTo>
                  <a:pt x="10728" y="3408"/>
                </a:lnTo>
                <a:lnTo>
                  <a:pt x="10828" y="3661"/>
                </a:lnTo>
                <a:lnTo>
                  <a:pt x="10915" y="3921"/>
                </a:lnTo>
                <a:lnTo>
                  <a:pt x="10990" y="4185"/>
                </a:lnTo>
                <a:lnTo>
                  <a:pt x="11053" y="4455"/>
                </a:lnTo>
                <a:lnTo>
                  <a:pt x="11102" y="4730"/>
                </a:lnTo>
                <a:lnTo>
                  <a:pt x="11138" y="5009"/>
                </a:lnTo>
                <a:lnTo>
                  <a:pt x="11159" y="5293"/>
                </a:lnTo>
                <a:lnTo>
                  <a:pt x="11166" y="5580"/>
                </a:lnTo>
                <a:lnTo>
                  <a:pt x="11159" y="5867"/>
                </a:lnTo>
                <a:lnTo>
                  <a:pt x="11138" y="6150"/>
                </a:lnTo>
                <a:lnTo>
                  <a:pt x="11102" y="6429"/>
                </a:lnTo>
                <a:lnTo>
                  <a:pt x="11053" y="6705"/>
                </a:lnTo>
                <a:lnTo>
                  <a:pt x="10990" y="6974"/>
                </a:lnTo>
                <a:lnTo>
                  <a:pt x="10915" y="7239"/>
                </a:lnTo>
                <a:lnTo>
                  <a:pt x="10828" y="7498"/>
                </a:lnTo>
                <a:lnTo>
                  <a:pt x="10728" y="7751"/>
                </a:lnTo>
                <a:lnTo>
                  <a:pt x="10616" y="7999"/>
                </a:lnTo>
                <a:lnTo>
                  <a:pt x="10493" y="8239"/>
                </a:lnTo>
                <a:lnTo>
                  <a:pt x="10358" y="8473"/>
                </a:lnTo>
                <a:lnTo>
                  <a:pt x="10213" y="8700"/>
                </a:lnTo>
                <a:lnTo>
                  <a:pt x="10058" y="8918"/>
                </a:lnTo>
                <a:lnTo>
                  <a:pt x="9891" y="9128"/>
                </a:lnTo>
                <a:lnTo>
                  <a:pt x="9716" y="9331"/>
                </a:lnTo>
                <a:lnTo>
                  <a:pt x="9531" y="9525"/>
                </a:lnTo>
                <a:lnTo>
                  <a:pt x="9337" y="9710"/>
                </a:lnTo>
                <a:lnTo>
                  <a:pt x="9134" y="9886"/>
                </a:lnTo>
                <a:lnTo>
                  <a:pt x="8924" y="10051"/>
                </a:lnTo>
                <a:lnTo>
                  <a:pt x="8705" y="10206"/>
                </a:lnTo>
                <a:lnTo>
                  <a:pt x="8479" y="10352"/>
                </a:lnTo>
                <a:lnTo>
                  <a:pt x="8245" y="10486"/>
                </a:lnTo>
                <a:lnTo>
                  <a:pt x="8004" y="10609"/>
                </a:lnTo>
                <a:lnTo>
                  <a:pt x="7756" y="10721"/>
                </a:lnTo>
                <a:lnTo>
                  <a:pt x="7503" y="10821"/>
                </a:lnTo>
                <a:lnTo>
                  <a:pt x="7243" y="10908"/>
                </a:lnTo>
                <a:lnTo>
                  <a:pt x="6979" y="10984"/>
                </a:lnTo>
                <a:lnTo>
                  <a:pt x="6708" y="11045"/>
                </a:lnTo>
                <a:lnTo>
                  <a:pt x="6434" y="11095"/>
                </a:lnTo>
                <a:lnTo>
                  <a:pt x="6155" y="11131"/>
                </a:lnTo>
                <a:lnTo>
                  <a:pt x="5870" y="11152"/>
                </a:lnTo>
                <a:lnTo>
                  <a:pt x="5583" y="11159"/>
                </a:lnTo>
                <a:lnTo>
                  <a:pt x="5296" y="11152"/>
                </a:lnTo>
                <a:lnTo>
                  <a:pt x="5013" y="11131"/>
                </a:lnTo>
                <a:lnTo>
                  <a:pt x="4733" y="11095"/>
                </a:lnTo>
                <a:lnTo>
                  <a:pt x="4458" y="11045"/>
                </a:lnTo>
                <a:lnTo>
                  <a:pt x="4188" y="10984"/>
                </a:lnTo>
                <a:lnTo>
                  <a:pt x="3923" y="10908"/>
                </a:lnTo>
                <a:lnTo>
                  <a:pt x="3664" y="10821"/>
                </a:lnTo>
                <a:lnTo>
                  <a:pt x="3410" y="10721"/>
                </a:lnTo>
                <a:lnTo>
                  <a:pt x="3163" y="10609"/>
                </a:lnTo>
                <a:lnTo>
                  <a:pt x="2923" y="10486"/>
                </a:lnTo>
                <a:lnTo>
                  <a:pt x="2689" y="10352"/>
                </a:lnTo>
                <a:lnTo>
                  <a:pt x="2462" y="10206"/>
                </a:lnTo>
                <a:lnTo>
                  <a:pt x="2243" y="10051"/>
                </a:lnTo>
                <a:lnTo>
                  <a:pt x="2032" y="9886"/>
                </a:lnTo>
                <a:lnTo>
                  <a:pt x="1830" y="9710"/>
                </a:lnTo>
                <a:lnTo>
                  <a:pt x="1635" y="9525"/>
                </a:lnTo>
                <a:lnTo>
                  <a:pt x="1451" y="9331"/>
                </a:lnTo>
                <a:lnTo>
                  <a:pt x="1275" y="9128"/>
                </a:lnTo>
                <a:lnTo>
                  <a:pt x="1110" y="8918"/>
                </a:lnTo>
                <a:lnTo>
                  <a:pt x="955" y="8700"/>
                </a:lnTo>
                <a:lnTo>
                  <a:pt x="809" y="8473"/>
                </a:lnTo>
                <a:lnTo>
                  <a:pt x="675" y="8239"/>
                </a:lnTo>
                <a:lnTo>
                  <a:pt x="551" y="7999"/>
                </a:lnTo>
                <a:lnTo>
                  <a:pt x="439" y="7751"/>
                </a:lnTo>
                <a:lnTo>
                  <a:pt x="340" y="7498"/>
                </a:lnTo>
                <a:lnTo>
                  <a:pt x="252" y="7239"/>
                </a:lnTo>
                <a:lnTo>
                  <a:pt x="176" y="6974"/>
                </a:lnTo>
                <a:lnTo>
                  <a:pt x="114" y="6705"/>
                </a:lnTo>
                <a:lnTo>
                  <a:pt x="65" y="6429"/>
                </a:lnTo>
                <a:lnTo>
                  <a:pt x="29" y="6150"/>
                </a:lnTo>
                <a:lnTo>
                  <a:pt x="7" y="5867"/>
                </a:lnTo>
                <a:lnTo>
                  <a:pt x="0" y="5580"/>
                </a:lnTo>
                <a:lnTo>
                  <a:pt x="7" y="5293"/>
                </a:lnTo>
                <a:lnTo>
                  <a:pt x="29" y="5009"/>
                </a:lnTo>
                <a:lnTo>
                  <a:pt x="65" y="4730"/>
                </a:lnTo>
                <a:lnTo>
                  <a:pt x="114" y="4455"/>
                </a:lnTo>
                <a:lnTo>
                  <a:pt x="176" y="4185"/>
                </a:lnTo>
                <a:lnTo>
                  <a:pt x="252" y="3921"/>
                </a:lnTo>
                <a:lnTo>
                  <a:pt x="340" y="3661"/>
                </a:lnTo>
                <a:lnTo>
                  <a:pt x="439" y="3408"/>
                </a:lnTo>
                <a:lnTo>
                  <a:pt x="551" y="3160"/>
                </a:lnTo>
                <a:lnTo>
                  <a:pt x="675" y="2920"/>
                </a:lnTo>
                <a:lnTo>
                  <a:pt x="809" y="2686"/>
                </a:lnTo>
                <a:lnTo>
                  <a:pt x="955" y="2460"/>
                </a:lnTo>
                <a:lnTo>
                  <a:pt x="1110" y="2241"/>
                </a:lnTo>
                <a:lnTo>
                  <a:pt x="1275" y="2031"/>
                </a:lnTo>
                <a:lnTo>
                  <a:pt x="1451" y="1828"/>
                </a:lnTo>
                <a:lnTo>
                  <a:pt x="1635" y="1634"/>
                </a:lnTo>
                <a:lnTo>
                  <a:pt x="1830" y="1449"/>
                </a:lnTo>
                <a:lnTo>
                  <a:pt x="2032" y="1274"/>
                </a:lnTo>
                <a:lnTo>
                  <a:pt x="2243" y="1108"/>
                </a:lnTo>
                <a:lnTo>
                  <a:pt x="2462" y="953"/>
                </a:lnTo>
                <a:lnTo>
                  <a:pt x="2689" y="807"/>
                </a:lnTo>
                <a:lnTo>
                  <a:pt x="2923" y="673"/>
                </a:lnTo>
                <a:lnTo>
                  <a:pt x="3163" y="550"/>
                </a:lnTo>
                <a:lnTo>
                  <a:pt x="3410" y="438"/>
                </a:lnTo>
                <a:lnTo>
                  <a:pt x="3664" y="338"/>
                </a:lnTo>
                <a:lnTo>
                  <a:pt x="3923" y="251"/>
                </a:lnTo>
                <a:lnTo>
                  <a:pt x="4188" y="176"/>
                </a:lnTo>
                <a:lnTo>
                  <a:pt x="4458" y="113"/>
                </a:lnTo>
                <a:lnTo>
                  <a:pt x="4733" y="65"/>
                </a:lnTo>
                <a:lnTo>
                  <a:pt x="5013" y="28"/>
                </a:lnTo>
                <a:lnTo>
                  <a:pt x="5296" y="7"/>
                </a:lnTo>
                <a:lnTo>
                  <a:pt x="558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1338883" y="3527475"/>
            <a:ext cx="1747838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NAME HERE</a:t>
            </a:r>
            <a:endParaRPr sz="12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3836713" y="1288306"/>
            <a:ext cx="1998662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TEXT： Text here...  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TEXT： Text here...              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TEXT： Text here... TEXT ：Text here...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：Text here...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：Text here...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5835375" y="1275606"/>
            <a:ext cx="2901950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： Text here...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： Text here...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： Text here...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： Text here...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： Text here... 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TEXT ： Text here...</a:t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4055537" y="3645917"/>
            <a:ext cx="714474" cy="714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5141661" y="3645917"/>
            <a:ext cx="714474" cy="714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6227785" y="3645917"/>
            <a:ext cx="714474" cy="714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7313910" y="3645917"/>
            <a:ext cx="714474" cy="714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4075415" y="3825975"/>
            <a:ext cx="6842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专业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6242916" y="3714868"/>
            <a:ext cx="6842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有</a:t>
            </a:r>
            <a:endParaRPr b="1"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梦想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7327162" y="3747740"/>
            <a:ext cx="6842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行动</a:t>
            </a:r>
            <a:endParaRPr b="1" sz="1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力强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5161539" y="3840331"/>
            <a:ext cx="6842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年轻</a:t>
            </a:r>
            <a:endParaRPr/>
          </a:p>
        </p:txBody>
      </p:sp>
      <p:pic>
        <p:nvPicPr>
          <p:cNvPr id="179" name="Google Shape;17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7"/>
          <p:cNvGrpSpPr/>
          <p:nvPr/>
        </p:nvGrpSpPr>
        <p:grpSpPr>
          <a:xfrm>
            <a:off x="217488" y="257175"/>
            <a:ext cx="966787" cy="968375"/>
            <a:chOff x="217488" y="257175"/>
            <a:chExt cx="966787" cy="968375"/>
          </a:xfrm>
        </p:grpSpPr>
        <p:sp>
          <p:nvSpPr>
            <p:cNvPr id="186" name="Google Shape;186;p17"/>
            <p:cNvSpPr/>
            <p:nvPr/>
          </p:nvSpPr>
          <p:spPr>
            <a:xfrm>
              <a:off x="290513" y="428625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37" y="18"/>
                  </a:moveTo>
                  <a:lnTo>
                    <a:pt x="37" y="1488"/>
                  </a:lnTo>
                  <a:lnTo>
                    <a:pt x="36" y="1491"/>
                  </a:lnTo>
                  <a:lnTo>
                    <a:pt x="35" y="1495"/>
                  </a:lnTo>
                  <a:lnTo>
                    <a:pt x="34" y="1497"/>
                  </a:lnTo>
                  <a:lnTo>
                    <a:pt x="32" y="1501"/>
                  </a:lnTo>
                  <a:lnTo>
                    <a:pt x="29" y="1503"/>
                  </a:lnTo>
                  <a:lnTo>
                    <a:pt x="25" y="1505"/>
                  </a:lnTo>
                  <a:lnTo>
                    <a:pt x="22" y="1506"/>
                  </a:lnTo>
                  <a:lnTo>
                    <a:pt x="19" y="1506"/>
                  </a:lnTo>
                  <a:lnTo>
                    <a:pt x="15" y="1506"/>
                  </a:lnTo>
                  <a:lnTo>
                    <a:pt x="11" y="1505"/>
                  </a:lnTo>
                  <a:lnTo>
                    <a:pt x="8" y="1503"/>
                  </a:lnTo>
                  <a:lnTo>
                    <a:pt x="5" y="1501"/>
                  </a:lnTo>
                  <a:lnTo>
                    <a:pt x="3" y="1497"/>
                  </a:lnTo>
                  <a:lnTo>
                    <a:pt x="2" y="1495"/>
                  </a:lnTo>
                  <a:lnTo>
                    <a:pt x="1" y="1491"/>
                  </a:lnTo>
                  <a:lnTo>
                    <a:pt x="0" y="1488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217488" y="439738"/>
              <a:ext cx="84138" cy="303213"/>
            </a:xfrm>
            <a:custGeom>
              <a:rect b="b" l="l" r="r" t="t"/>
              <a:pathLst>
                <a:path extrusionOk="0" h="574" w="160">
                  <a:moveTo>
                    <a:pt x="63" y="69"/>
                  </a:moveTo>
                  <a:lnTo>
                    <a:pt x="63" y="79"/>
                  </a:lnTo>
                  <a:lnTo>
                    <a:pt x="65" y="88"/>
                  </a:lnTo>
                  <a:lnTo>
                    <a:pt x="67" y="96"/>
                  </a:lnTo>
                  <a:lnTo>
                    <a:pt x="70" y="104"/>
                  </a:lnTo>
                  <a:lnTo>
                    <a:pt x="74" y="112"/>
                  </a:lnTo>
                  <a:lnTo>
                    <a:pt x="78" y="118"/>
                  </a:lnTo>
                  <a:lnTo>
                    <a:pt x="84" y="125"/>
                  </a:lnTo>
                  <a:lnTo>
                    <a:pt x="89" y="130"/>
                  </a:lnTo>
                  <a:lnTo>
                    <a:pt x="77" y="136"/>
                  </a:lnTo>
                  <a:lnTo>
                    <a:pt x="66" y="143"/>
                  </a:lnTo>
                  <a:lnTo>
                    <a:pt x="56" y="152"/>
                  </a:lnTo>
                  <a:lnTo>
                    <a:pt x="46" y="159"/>
                  </a:lnTo>
                  <a:lnTo>
                    <a:pt x="37" y="169"/>
                  </a:lnTo>
                  <a:lnTo>
                    <a:pt x="30" y="178"/>
                  </a:lnTo>
                  <a:lnTo>
                    <a:pt x="22" y="189"/>
                  </a:lnTo>
                  <a:lnTo>
                    <a:pt x="17" y="201"/>
                  </a:lnTo>
                  <a:lnTo>
                    <a:pt x="11" y="213"/>
                  </a:lnTo>
                  <a:lnTo>
                    <a:pt x="7" y="225"/>
                  </a:lnTo>
                  <a:lnTo>
                    <a:pt x="4" y="238"/>
                  </a:lnTo>
                  <a:lnTo>
                    <a:pt x="2" y="251"/>
                  </a:lnTo>
                  <a:lnTo>
                    <a:pt x="0" y="265"/>
                  </a:lnTo>
                  <a:lnTo>
                    <a:pt x="2" y="279"/>
                  </a:lnTo>
                  <a:lnTo>
                    <a:pt x="3" y="293"/>
                  </a:lnTo>
                  <a:lnTo>
                    <a:pt x="6" y="307"/>
                  </a:lnTo>
                  <a:lnTo>
                    <a:pt x="9" y="317"/>
                  </a:lnTo>
                  <a:lnTo>
                    <a:pt x="12" y="325"/>
                  </a:lnTo>
                  <a:lnTo>
                    <a:pt x="17" y="335"/>
                  </a:lnTo>
                  <a:lnTo>
                    <a:pt x="22" y="344"/>
                  </a:lnTo>
                  <a:lnTo>
                    <a:pt x="33" y="360"/>
                  </a:lnTo>
                  <a:lnTo>
                    <a:pt x="46" y="376"/>
                  </a:lnTo>
                  <a:lnTo>
                    <a:pt x="73" y="406"/>
                  </a:lnTo>
                  <a:lnTo>
                    <a:pt x="98" y="438"/>
                  </a:lnTo>
                  <a:lnTo>
                    <a:pt x="104" y="448"/>
                  </a:lnTo>
                  <a:lnTo>
                    <a:pt x="110" y="458"/>
                  </a:lnTo>
                  <a:lnTo>
                    <a:pt x="113" y="469"/>
                  </a:lnTo>
                  <a:lnTo>
                    <a:pt x="115" y="481"/>
                  </a:lnTo>
                  <a:lnTo>
                    <a:pt x="116" y="492"/>
                  </a:lnTo>
                  <a:lnTo>
                    <a:pt x="116" y="504"/>
                  </a:lnTo>
                  <a:lnTo>
                    <a:pt x="113" y="514"/>
                  </a:lnTo>
                  <a:lnTo>
                    <a:pt x="108" y="525"/>
                  </a:lnTo>
                  <a:lnTo>
                    <a:pt x="104" y="530"/>
                  </a:lnTo>
                  <a:lnTo>
                    <a:pt x="100" y="535"/>
                  </a:lnTo>
                  <a:lnTo>
                    <a:pt x="94" y="538"/>
                  </a:lnTo>
                  <a:lnTo>
                    <a:pt x="89" y="540"/>
                  </a:lnTo>
                  <a:lnTo>
                    <a:pt x="84" y="542"/>
                  </a:lnTo>
                  <a:lnTo>
                    <a:pt x="77" y="542"/>
                  </a:lnTo>
                  <a:lnTo>
                    <a:pt x="71" y="542"/>
                  </a:lnTo>
                  <a:lnTo>
                    <a:pt x="64" y="542"/>
                  </a:lnTo>
                  <a:lnTo>
                    <a:pt x="61" y="540"/>
                  </a:lnTo>
                  <a:lnTo>
                    <a:pt x="57" y="539"/>
                  </a:lnTo>
                  <a:lnTo>
                    <a:pt x="54" y="536"/>
                  </a:lnTo>
                  <a:lnTo>
                    <a:pt x="52" y="534"/>
                  </a:lnTo>
                  <a:lnTo>
                    <a:pt x="50" y="529"/>
                  </a:lnTo>
                  <a:lnTo>
                    <a:pt x="50" y="526"/>
                  </a:lnTo>
                  <a:lnTo>
                    <a:pt x="49" y="523"/>
                  </a:lnTo>
                  <a:lnTo>
                    <a:pt x="49" y="519"/>
                  </a:lnTo>
                  <a:lnTo>
                    <a:pt x="50" y="515"/>
                  </a:lnTo>
                  <a:lnTo>
                    <a:pt x="51" y="512"/>
                  </a:lnTo>
                  <a:lnTo>
                    <a:pt x="53" y="509"/>
                  </a:lnTo>
                  <a:lnTo>
                    <a:pt x="56" y="506"/>
                  </a:lnTo>
                  <a:lnTo>
                    <a:pt x="59" y="504"/>
                  </a:lnTo>
                  <a:lnTo>
                    <a:pt x="62" y="501"/>
                  </a:lnTo>
                  <a:lnTo>
                    <a:pt x="65" y="500"/>
                  </a:lnTo>
                  <a:lnTo>
                    <a:pt x="69" y="500"/>
                  </a:lnTo>
                  <a:lnTo>
                    <a:pt x="73" y="500"/>
                  </a:lnTo>
                  <a:lnTo>
                    <a:pt x="76" y="499"/>
                  </a:lnTo>
                  <a:lnTo>
                    <a:pt x="78" y="497"/>
                  </a:lnTo>
                  <a:lnTo>
                    <a:pt x="80" y="495"/>
                  </a:lnTo>
                  <a:lnTo>
                    <a:pt x="83" y="491"/>
                  </a:lnTo>
                  <a:lnTo>
                    <a:pt x="84" y="485"/>
                  </a:lnTo>
                  <a:lnTo>
                    <a:pt x="83" y="479"/>
                  </a:lnTo>
                  <a:lnTo>
                    <a:pt x="80" y="474"/>
                  </a:lnTo>
                  <a:lnTo>
                    <a:pt x="78" y="472"/>
                  </a:lnTo>
                  <a:lnTo>
                    <a:pt x="76" y="470"/>
                  </a:lnTo>
                  <a:lnTo>
                    <a:pt x="73" y="469"/>
                  </a:lnTo>
                  <a:lnTo>
                    <a:pt x="69" y="469"/>
                  </a:lnTo>
                  <a:lnTo>
                    <a:pt x="62" y="470"/>
                  </a:lnTo>
                  <a:lnTo>
                    <a:pt x="54" y="471"/>
                  </a:lnTo>
                  <a:lnTo>
                    <a:pt x="48" y="474"/>
                  </a:lnTo>
                  <a:lnTo>
                    <a:pt x="42" y="479"/>
                  </a:lnTo>
                  <a:lnTo>
                    <a:pt x="36" y="483"/>
                  </a:lnTo>
                  <a:lnTo>
                    <a:pt x="31" y="488"/>
                  </a:lnTo>
                  <a:lnTo>
                    <a:pt x="26" y="495"/>
                  </a:lnTo>
                  <a:lnTo>
                    <a:pt x="23" y="501"/>
                  </a:lnTo>
                  <a:lnTo>
                    <a:pt x="20" y="508"/>
                  </a:lnTo>
                  <a:lnTo>
                    <a:pt x="18" y="515"/>
                  </a:lnTo>
                  <a:lnTo>
                    <a:pt x="18" y="522"/>
                  </a:lnTo>
                  <a:lnTo>
                    <a:pt x="18" y="529"/>
                  </a:lnTo>
                  <a:lnTo>
                    <a:pt x="19" y="537"/>
                  </a:lnTo>
                  <a:lnTo>
                    <a:pt x="21" y="543"/>
                  </a:lnTo>
                  <a:lnTo>
                    <a:pt x="25" y="550"/>
                  </a:lnTo>
                  <a:lnTo>
                    <a:pt x="31" y="555"/>
                  </a:lnTo>
                  <a:lnTo>
                    <a:pt x="39" y="563"/>
                  </a:lnTo>
                  <a:lnTo>
                    <a:pt x="47" y="567"/>
                  </a:lnTo>
                  <a:lnTo>
                    <a:pt x="56" y="572"/>
                  </a:lnTo>
                  <a:lnTo>
                    <a:pt x="65" y="574"/>
                  </a:lnTo>
                  <a:lnTo>
                    <a:pt x="74" y="574"/>
                  </a:lnTo>
                  <a:lnTo>
                    <a:pt x="83" y="574"/>
                  </a:lnTo>
                  <a:lnTo>
                    <a:pt x="91" y="572"/>
                  </a:lnTo>
                  <a:lnTo>
                    <a:pt x="100" y="569"/>
                  </a:lnTo>
                  <a:lnTo>
                    <a:pt x="107" y="565"/>
                  </a:lnTo>
                  <a:lnTo>
                    <a:pt x="115" y="560"/>
                  </a:lnTo>
                  <a:lnTo>
                    <a:pt x="121" y="554"/>
                  </a:lnTo>
                  <a:lnTo>
                    <a:pt x="128" y="548"/>
                  </a:lnTo>
                  <a:lnTo>
                    <a:pt x="133" y="540"/>
                  </a:lnTo>
                  <a:lnTo>
                    <a:pt x="139" y="532"/>
                  </a:lnTo>
                  <a:lnTo>
                    <a:pt x="143" y="523"/>
                  </a:lnTo>
                  <a:lnTo>
                    <a:pt x="145" y="513"/>
                  </a:lnTo>
                  <a:lnTo>
                    <a:pt x="147" y="500"/>
                  </a:lnTo>
                  <a:lnTo>
                    <a:pt x="148" y="487"/>
                  </a:lnTo>
                  <a:lnTo>
                    <a:pt x="147" y="475"/>
                  </a:lnTo>
                  <a:lnTo>
                    <a:pt x="144" y="464"/>
                  </a:lnTo>
                  <a:lnTo>
                    <a:pt x="140" y="452"/>
                  </a:lnTo>
                  <a:lnTo>
                    <a:pt x="135" y="441"/>
                  </a:lnTo>
                  <a:lnTo>
                    <a:pt x="129" y="429"/>
                  </a:lnTo>
                  <a:lnTo>
                    <a:pt x="121" y="418"/>
                  </a:lnTo>
                  <a:lnTo>
                    <a:pt x="106" y="398"/>
                  </a:lnTo>
                  <a:lnTo>
                    <a:pt x="89" y="378"/>
                  </a:lnTo>
                  <a:lnTo>
                    <a:pt x="72" y="359"/>
                  </a:lnTo>
                  <a:lnTo>
                    <a:pt x="57" y="339"/>
                  </a:lnTo>
                  <a:lnTo>
                    <a:pt x="51" y="333"/>
                  </a:lnTo>
                  <a:lnTo>
                    <a:pt x="47" y="325"/>
                  </a:lnTo>
                  <a:lnTo>
                    <a:pt x="44" y="318"/>
                  </a:lnTo>
                  <a:lnTo>
                    <a:pt x="40" y="310"/>
                  </a:lnTo>
                  <a:lnTo>
                    <a:pt x="35" y="295"/>
                  </a:lnTo>
                  <a:lnTo>
                    <a:pt x="33" y="280"/>
                  </a:lnTo>
                  <a:lnTo>
                    <a:pt x="32" y="265"/>
                  </a:lnTo>
                  <a:lnTo>
                    <a:pt x="33" y="250"/>
                  </a:lnTo>
                  <a:lnTo>
                    <a:pt x="36" y="235"/>
                  </a:lnTo>
                  <a:lnTo>
                    <a:pt x="42" y="221"/>
                  </a:lnTo>
                  <a:lnTo>
                    <a:pt x="48" y="207"/>
                  </a:lnTo>
                  <a:lnTo>
                    <a:pt x="57" y="195"/>
                  </a:lnTo>
                  <a:lnTo>
                    <a:pt x="66" y="183"/>
                  </a:lnTo>
                  <a:lnTo>
                    <a:pt x="78" y="173"/>
                  </a:lnTo>
                  <a:lnTo>
                    <a:pt x="90" y="164"/>
                  </a:lnTo>
                  <a:lnTo>
                    <a:pt x="104" y="157"/>
                  </a:lnTo>
                  <a:lnTo>
                    <a:pt x="112" y="155"/>
                  </a:lnTo>
                  <a:lnTo>
                    <a:pt x="119" y="152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38" y="149"/>
                  </a:lnTo>
                  <a:lnTo>
                    <a:pt x="140" y="149"/>
                  </a:lnTo>
                  <a:lnTo>
                    <a:pt x="144" y="148"/>
                  </a:lnTo>
                  <a:lnTo>
                    <a:pt x="146" y="147"/>
                  </a:lnTo>
                  <a:lnTo>
                    <a:pt x="150" y="147"/>
                  </a:lnTo>
                  <a:lnTo>
                    <a:pt x="153" y="145"/>
                  </a:lnTo>
                  <a:lnTo>
                    <a:pt x="155" y="144"/>
                  </a:lnTo>
                  <a:lnTo>
                    <a:pt x="157" y="142"/>
                  </a:lnTo>
                  <a:lnTo>
                    <a:pt x="159" y="136"/>
                  </a:lnTo>
                  <a:lnTo>
                    <a:pt x="160" y="131"/>
                  </a:lnTo>
                  <a:lnTo>
                    <a:pt x="159" y="126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2" y="118"/>
                  </a:lnTo>
                  <a:lnTo>
                    <a:pt x="148" y="117"/>
                  </a:lnTo>
                  <a:lnTo>
                    <a:pt x="145" y="117"/>
                  </a:lnTo>
                  <a:lnTo>
                    <a:pt x="141" y="117"/>
                  </a:lnTo>
                  <a:lnTo>
                    <a:pt x="135" y="118"/>
                  </a:lnTo>
                  <a:lnTo>
                    <a:pt x="126" y="116"/>
                  </a:lnTo>
                  <a:lnTo>
                    <a:pt x="117" y="113"/>
                  </a:lnTo>
                  <a:lnTo>
                    <a:pt x="111" y="108"/>
                  </a:lnTo>
                  <a:lnTo>
                    <a:pt x="105" y="102"/>
                  </a:lnTo>
                  <a:lnTo>
                    <a:pt x="101" y="95"/>
                  </a:lnTo>
                  <a:lnTo>
                    <a:pt x="98" y="88"/>
                  </a:lnTo>
                  <a:lnTo>
                    <a:pt x="97" y="80"/>
                  </a:lnTo>
                  <a:lnTo>
                    <a:pt x="96" y="72"/>
                  </a:lnTo>
                  <a:lnTo>
                    <a:pt x="98" y="64"/>
                  </a:lnTo>
                  <a:lnTo>
                    <a:pt x="100" y="56"/>
                  </a:lnTo>
                  <a:lnTo>
                    <a:pt x="104" y="49"/>
                  </a:lnTo>
                  <a:lnTo>
                    <a:pt x="108" y="44"/>
                  </a:lnTo>
                  <a:lnTo>
                    <a:pt x="115" y="38"/>
                  </a:lnTo>
                  <a:lnTo>
                    <a:pt x="124" y="34"/>
                  </a:lnTo>
                  <a:lnTo>
                    <a:pt x="132" y="32"/>
                  </a:lnTo>
                  <a:lnTo>
                    <a:pt x="143" y="32"/>
                  </a:lnTo>
                  <a:lnTo>
                    <a:pt x="146" y="31"/>
                  </a:lnTo>
                  <a:lnTo>
                    <a:pt x="150" y="31"/>
                  </a:lnTo>
                  <a:lnTo>
                    <a:pt x="152" y="28"/>
                  </a:lnTo>
                  <a:lnTo>
                    <a:pt x="154" y="27"/>
                  </a:lnTo>
                  <a:lnTo>
                    <a:pt x="157" y="22"/>
                  </a:lnTo>
                  <a:lnTo>
                    <a:pt x="158" y="17"/>
                  </a:lnTo>
                  <a:lnTo>
                    <a:pt x="157" y="11"/>
                  </a:lnTo>
                  <a:lnTo>
                    <a:pt x="154" y="6"/>
                  </a:lnTo>
                  <a:lnTo>
                    <a:pt x="152" y="4"/>
                  </a:lnTo>
                  <a:lnTo>
                    <a:pt x="150" y="1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8" y="1"/>
                  </a:lnTo>
                  <a:lnTo>
                    <a:pt x="121" y="2"/>
                  </a:lnTo>
                  <a:lnTo>
                    <a:pt x="114" y="5"/>
                  </a:lnTo>
                  <a:lnTo>
                    <a:pt x="107" y="8"/>
                  </a:lnTo>
                  <a:lnTo>
                    <a:pt x="101" y="11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4" y="24"/>
                  </a:lnTo>
                  <a:lnTo>
                    <a:pt x="78" y="28"/>
                  </a:lnTo>
                  <a:lnTo>
                    <a:pt x="74" y="35"/>
                  </a:lnTo>
                  <a:lnTo>
                    <a:pt x="71" y="41"/>
                  </a:lnTo>
                  <a:lnTo>
                    <a:pt x="67" y="48"/>
                  </a:lnTo>
                  <a:lnTo>
                    <a:pt x="65" y="54"/>
                  </a:lnTo>
                  <a:lnTo>
                    <a:pt x="64" y="62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301625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8" y="69"/>
                  </a:moveTo>
                  <a:lnTo>
                    <a:pt x="96" y="79"/>
                  </a:lnTo>
                  <a:lnTo>
                    <a:pt x="95" y="88"/>
                  </a:lnTo>
                  <a:lnTo>
                    <a:pt x="93" y="96"/>
                  </a:lnTo>
                  <a:lnTo>
                    <a:pt x="90" y="104"/>
                  </a:lnTo>
                  <a:lnTo>
                    <a:pt x="87" y="112"/>
                  </a:lnTo>
                  <a:lnTo>
                    <a:pt x="82" y="118"/>
                  </a:lnTo>
                  <a:lnTo>
                    <a:pt x="77" y="125"/>
                  </a:lnTo>
                  <a:lnTo>
                    <a:pt x="71" y="130"/>
                  </a:lnTo>
                  <a:lnTo>
                    <a:pt x="82" y="136"/>
                  </a:lnTo>
                  <a:lnTo>
                    <a:pt x="94" y="143"/>
                  </a:lnTo>
                  <a:lnTo>
                    <a:pt x="104" y="152"/>
                  </a:lnTo>
                  <a:lnTo>
                    <a:pt x="114" y="159"/>
                  </a:lnTo>
                  <a:lnTo>
                    <a:pt x="123" y="169"/>
                  </a:lnTo>
                  <a:lnTo>
                    <a:pt x="131" y="178"/>
                  </a:lnTo>
                  <a:lnTo>
                    <a:pt x="139" y="189"/>
                  </a:lnTo>
                  <a:lnTo>
                    <a:pt x="144" y="201"/>
                  </a:lnTo>
                  <a:lnTo>
                    <a:pt x="149" y="213"/>
                  </a:lnTo>
                  <a:lnTo>
                    <a:pt x="154" y="225"/>
                  </a:lnTo>
                  <a:lnTo>
                    <a:pt x="157" y="238"/>
                  </a:lnTo>
                  <a:lnTo>
                    <a:pt x="158" y="251"/>
                  </a:lnTo>
                  <a:lnTo>
                    <a:pt x="159" y="265"/>
                  </a:lnTo>
                  <a:lnTo>
                    <a:pt x="159" y="279"/>
                  </a:lnTo>
                  <a:lnTo>
                    <a:pt x="157" y="293"/>
                  </a:lnTo>
                  <a:lnTo>
                    <a:pt x="155" y="307"/>
                  </a:lnTo>
                  <a:lnTo>
                    <a:pt x="152" y="317"/>
                  </a:lnTo>
                  <a:lnTo>
                    <a:pt x="148" y="325"/>
                  </a:lnTo>
                  <a:lnTo>
                    <a:pt x="144" y="335"/>
                  </a:lnTo>
                  <a:lnTo>
                    <a:pt x="139" y="344"/>
                  </a:lnTo>
                  <a:lnTo>
                    <a:pt x="128" y="360"/>
                  </a:lnTo>
                  <a:lnTo>
                    <a:pt x="115" y="376"/>
                  </a:lnTo>
                  <a:lnTo>
                    <a:pt x="88" y="406"/>
                  </a:lnTo>
                  <a:lnTo>
                    <a:pt x="63" y="438"/>
                  </a:lnTo>
                  <a:lnTo>
                    <a:pt x="56" y="448"/>
                  </a:lnTo>
                  <a:lnTo>
                    <a:pt x="51" y="458"/>
                  </a:lnTo>
                  <a:lnTo>
                    <a:pt x="48" y="469"/>
                  </a:lnTo>
                  <a:lnTo>
                    <a:pt x="45" y="481"/>
                  </a:lnTo>
                  <a:lnTo>
                    <a:pt x="44" y="492"/>
                  </a:lnTo>
                  <a:lnTo>
                    <a:pt x="45" y="504"/>
                  </a:lnTo>
                  <a:lnTo>
                    <a:pt x="48" y="514"/>
                  </a:lnTo>
                  <a:lnTo>
                    <a:pt x="52" y="525"/>
                  </a:lnTo>
                  <a:lnTo>
                    <a:pt x="55" y="530"/>
                  </a:lnTo>
                  <a:lnTo>
                    <a:pt x="60" y="535"/>
                  </a:lnTo>
                  <a:lnTo>
                    <a:pt x="65" y="538"/>
                  </a:lnTo>
                  <a:lnTo>
                    <a:pt x="72" y="540"/>
                  </a:lnTo>
                  <a:lnTo>
                    <a:pt x="77" y="542"/>
                  </a:lnTo>
                  <a:lnTo>
                    <a:pt x="83" y="542"/>
                  </a:lnTo>
                  <a:lnTo>
                    <a:pt x="90" y="542"/>
                  </a:lnTo>
                  <a:lnTo>
                    <a:pt x="95" y="542"/>
                  </a:lnTo>
                  <a:lnTo>
                    <a:pt x="100" y="540"/>
                  </a:lnTo>
                  <a:lnTo>
                    <a:pt x="103" y="539"/>
                  </a:lnTo>
                  <a:lnTo>
                    <a:pt x="106" y="536"/>
                  </a:lnTo>
                  <a:lnTo>
                    <a:pt x="108" y="534"/>
                  </a:lnTo>
                  <a:lnTo>
                    <a:pt x="109" y="529"/>
                  </a:lnTo>
                  <a:lnTo>
                    <a:pt x="110" y="526"/>
                  </a:lnTo>
                  <a:lnTo>
                    <a:pt x="110" y="523"/>
                  </a:lnTo>
                  <a:lnTo>
                    <a:pt x="110" y="519"/>
                  </a:lnTo>
                  <a:lnTo>
                    <a:pt x="110" y="515"/>
                  </a:lnTo>
                  <a:lnTo>
                    <a:pt x="108" y="512"/>
                  </a:lnTo>
                  <a:lnTo>
                    <a:pt x="107" y="509"/>
                  </a:lnTo>
                  <a:lnTo>
                    <a:pt x="105" y="506"/>
                  </a:lnTo>
                  <a:lnTo>
                    <a:pt x="102" y="504"/>
                  </a:lnTo>
                  <a:lnTo>
                    <a:pt x="99" y="501"/>
                  </a:lnTo>
                  <a:lnTo>
                    <a:pt x="95" y="500"/>
                  </a:lnTo>
                  <a:lnTo>
                    <a:pt x="91" y="500"/>
                  </a:lnTo>
                  <a:lnTo>
                    <a:pt x="88" y="500"/>
                  </a:lnTo>
                  <a:lnTo>
                    <a:pt x="85" y="499"/>
                  </a:lnTo>
                  <a:lnTo>
                    <a:pt x="82" y="497"/>
                  </a:lnTo>
                  <a:lnTo>
                    <a:pt x="80" y="495"/>
                  </a:lnTo>
                  <a:lnTo>
                    <a:pt x="77" y="491"/>
                  </a:lnTo>
                  <a:lnTo>
                    <a:pt x="76" y="485"/>
                  </a:lnTo>
                  <a:lnTo>
                    <a:pt x="77" y="479"/>
                  </a:lnTo>
                  <a:lnTo>
                    <a:pt x="80" y="474"/>
                  </a:lnTo>
                  <a:lnTo>
                    <a:pt x="82" y="472"/>
                  </a:lnTo>
                  <a:lnTo>
                    <a:pt x="85" y="470"/>
                  </a:lnTo>
                  <a:lnTo>
                    <a:pt x="88" y="469"/>
                  </a:lnTo>
                  <a:lnTo>
                    <a:pt x="91" y="469"/>
                  </a:lnTo>
                  <a:lnTo>
                    <a:pt x="99" y="470"/>
                  </a:lnTo>
                  <a:lnTo>
                    <a:pt x="106" y="471"/>
                  </a:lnTo>
                  <a:lnTo>
                    <a:pt x="113" y="474"/>
                  </a:lnTo>
                  <a:lnTo>
                    <a:pt x="118" y="479"/>
                  </a:lnTo>
                  <a:lnTo>
                    <a:pt x="125" y="483"/>
                  </a:lnTo>
                  <a:lnTo>
                    <a:pt x="129" y="488"/>
                  </a:lnTo>
                  <a:lnTo>
                    <a:pt x="134" y="495"/>
                  </a:lnTo>
                  <a:lnTo>
                    <a:pt x="137" y="501"/>
                  </a:lnTo>
                  <a:lnTo>
                    <a:pt x="141" y="508"/>
                  </a:lnTo>
                  <a:lnTo>
                    <a:pt x="142" y="515"/>
                  </a:lnTo>
                  <a:lnTo>
                    <a:pt x="143" y="522"/>
                  </a:lnTo>
                  <a:lnTo>
                    <a:pt x="143" y="529"/>
                  </a:lnTo>
                  <a:lnTo>
                    <a:pt x="142" y="537"/>
                  </a:lnTo>
                  <a:lnTo>
                    <a:pt x="139" y="543"/>
                  </a:lnTo>
                  <a:lnTo>
                    <a:pt x="135" y="550"/>
                  </a:lnTo>
                  <a:lnTo>
                    <a:pt x="130" y="555"/>
                  </a:lnTo>
                  <a:lnTo>
                    <a:pt x="121" y="563"/>
                  </a:lnTo>
                  <a:lnTo>
                    <a:pt x="113" y="567"/>
                  </a:lnTo>
                  <a:lnTo>
                    <a:pt x="104" y="572"/>
                  </a:lnTo>
                  <a:lnTo>
                    <a:pt x="95" y="574"/>
                  </a:lnTo>
                  <a:lnTo>
                    <a:pt x="87" y="574"/>
                  </a:lnTo>
                  <a:lnTo>
                    <a:pt x="78" y="574"/>
                  </a:lnTo>
                  <a:lnTo>
                    <a:pt x="69" y="572"/>
                  </a:lnTo>
                  <a:lnTo>
                    <a:pt x="61" y="569"/>
                  </a:lnTo>
                  <a:lnTo>
                    <a:pt x="53" y="565"/>
                  </a:lnTo>
                  <a:lnTo>
                    <a:pt x="46" y="560"/>
                  </a:lnTo>
                  <a:lnTo>
                    <a:pt x="38" y="554"/>
                  </a:lnTo>
                  <a:lnTo>
                    <a:pt x="32" y="548"/>
                  </a:lnTo>
                  <a:lnTo>
                    <a:pt x="26" y="540"/>
                  </a:lnTo>
                  <a:lnTo>
                    <a:pt x="22" y="532"/>
                  </a:lnTo>
                  <a:lnTo>
                    <a:pt x="18" y="523"/>
                  </a:lnTo>
                  <a:lnTo>
                    <a:pt x="14" y="513"/>
                  </a:lnTo>
                  <a:lnTo>
                    <a:pt x="12" y="500"/>
                  </a:lnTo>
                  <a:lnTo>
                    <a:pt x="12" y="487"/>
                  </a:lnTo>
                  <a:lnTo>
                    <a:pt x="13" y="475"/>
                  </a:lnTo>
                  <a:lnTo>
                    <a:pt x="15" y="464"/>
                  </a:lnTo>
                  <a:lnTo>
                    <a:pt x="20" y="452"/>
                  </a:lnTo>
                  <a:lnTo>
                    <a:pt x="25" y="441"/>
                  </a:lnTo>
                  <a:lnTo>
                    <a:pt x="32" y="429"/>
                  </a:lnTo>
                  <a:lnTo>
                    <a:pt x="38" y="418"/>
                  </a:lnTo>
                  <a:lnTo>
                    <a:pt x="54" y="398"/>
                  </a:lnTo>
                  <a:lnTo>
                    <a:pt x="72" y="378"/>
                  </a:lnTo>
                  <a:lnTo>
                    <a:pt x="89" y="359"/>
                  </a:lnTo>
                  <a:lnTo>
                    <a:pt x="104" y="339"/>
                  </a:lnTo>
                  <a:lnTo>
                    <a:pt x="108" y="333"/>
                  </a:lnTo>
                  <a:lnTo>
                    <a:pt x="113" y="325"/>
                  </a:lnTo>
                  <a:lnTo>
                    <a:pt x="117" y="318"/>
                  </a:lnTo>
                  <a:lnTo>
                    <a:pt x="120" y="310"/>
                  </a:lnTo>
                  <a:lnTo>
                    <a:pt x="125" y="295"/>
                  </a:lnTo>
                  <a:lnTo>
                    <a:pt x="128" y="280"/>
                  </a:lnTo>
                  <a:lnTo>
                    <a:pt x="128" y="265"/>
                  </a:lnTo>
                  <a:lnTo>
                    <a:pt x="127" y="250"/>
                  </a:lnTo>
                  <a:lnTo>
                    <a:pt x="123" y="235"/>
                  </a:lnTo>
                  <a:lnTo>
                    <a:pt x="119" y="221"/>
                  </a:lnTo>
                  <a:lnTo>
                    <a:pt x="113" y="207"/>
                  </a:lnTo>
                  <a:lnTo>
                    <a:pt x="104" y="195"/>
                  </a:lnTo>
                  <a:lnTo>
                    <a:pt x="94" y="183"/>
                  </a:lnTo>
                  <a:lnTo>
                    <a:pt x="82" y="173"/>
                  </a:lnTo>
                  <a:lnTo>
                    <a:pt x="69" y="164"/>
                  </a:lnTo>
                  <a:lnTo>
                    <a:pt x="55" y="157"/>
                  </a:lnTo>
                  <a:lnTo>
                    <a:pt x="48" y="155"/>
                  </a:lnTo>
                  <a:lnTo>
                    <a:pt x="40" y="152"/>
                  </a:lnTo>
                  <a:lnTo>
                    <a:pt x="33" y="150"/>
                  </a:lnTo>
                  <a:lnTo>
                    <a:pt x="24" y="148"/>
                  </a:lnTo>
                  <a:lnTo>
                    <a:pt x="22" y="149"/>
                  </a:lnTo>
                  <a:lnTo>
                    <a:pt x="20" y="149"/>
                  </a:lnTo>
                  <a:lnTo>
                    <a:pt x="17" y="148"/>
                  </a:lnTo>
                  <a:lnTo>
                    <a:pt x="13" y="147"/>
                  </a:lnTo>
                  <a:lnTo>
                    <a:pt x="10" y="147"/>
                  </a:lnTo>
                  <a:lnTo>
                    <a:pt x="8" y="145"/>
                  </a:lnTo>
                  <a:lnTo>
                    <a:pt x="6" y="144"/>
                  </a:lnTo>
                  <a:lnTo>
                    <a:pt x="4" y="142"/>
                  </a:lnTo>
                  <a:lnTo>
                    <a:pt x="1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4" y="121"/>
                  </a:lnTo>
                  <a:lnTo>
                    <a:pt x="6" y="119"/>
                  </a:lnTo>
                  <a:lnTo>
                    <a:pt x="9" y="118"/>
                  </a:lnTo>
                  <a:lnTo>
                    <a:pt x="11" y="117"/>
                  </a:lnTo>
                  <a:lnTo>
                    <a:pt x="15" y="117"/>
                  </a:lnTo>
                  <a:lnTo>
                    <a:pt x="20" y="117"/>
                  </a:lnTo>
                  <a:lnTo>
                    <a:pt x="24" y="118"/>
                  </a:lnTo>
                  <a:lnTo>
                    <a:pt x="35" y="116"/>
                  </a:lnTo>
                  <a:lnTo>
                    <a:pt x="42" y="113"/>
                  </a:lnTo>
                  <a:lnTo>
                    <a:pt x="50" y="108"/>
                  </a:lnTo>
                  <a:lnTo>
                    <a:pt x="55" y="102"/>
                  </a:lnTo>
                  <a:lnTo>
                    <a:pt x="60" y="95"/>
                  </a:lnTo>
                  <a:lnTo>
                    <a:pt x="63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3" y="64"/>
                  </a:lnTo>
                  <a:lnTo>
                    <a:pt x="61" y="56"/>
                  </a:lnTo>
                  <a:lnTo>
                    <a:pt x="56" y="49"/>
                  </a:lnTo>
                  <a:lnTo>
                    <a:pt x="51" y="44"/>
                  </a:lnTo>
                  <a:lnTo>
                    <a:pt x="45" y="38"/>
                  </a:lnTo>
                  <a:lnTo>
                    <a:pt x="37" y="34"/>
                  </a:lnTo>
                  <a:lnTo>
                    <a:pt x="28" y="32"/>
                  </a:lnTo>
                  <a:lnTo>
                    <a:pt x="18" y="32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4" y="22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9" y="2"/>
                  </a:lnTo>
                  <a:lnTo>
                    <a:pt x="47" y="5"/>
                  </a:lnTo>
                  <a:lnTo>
                    <a:pt x="53" y="8"/>
                  </a:lnTo>
                  <a:lnTo>
                    <a:pt x="60" y="11"/>
                  </a:lnTo>
                  <a:lnTo>
                    <a:pt x="66" y="14"/>
                  </a:lnTo>
                  <a:lnTo>
                    <a:pt x="72" y="19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6" y="35"/>
                  </a:lnTo>
                  <a:lnTo>
                    <a:pt x="90" y="41"/>
                  </a:lnTo>
                  <a:lnTo>
                    <a:pt x="92" y="48"/>
                  </a:lnTo>
                  <a:lnTo>
                    <a:pt x="95" y="54"/>
                  </a:lnTo>
                  <a:lnTo>
                    <a:pt x="96" y="62"/>
                  </a:lnTo>
                  <a:lnTo>
                    <a:pt x="9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263525" y="54292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138" y="69"/>
                  </a:moveTo>
                  <a:lnTo>
                    <a:pt x="137" y="75"/>
                  </a:lnTo>
                  <a:lnTo>
                    <a:pt x="136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29" y="101"/>
                  </a:lnTo>
                  <a:lnTo>
                    <a:pt x="126" y="107"/>
                  </a:lnTo>
                  <a:lnTo>
                    <a:pt x="122" y="112"/>
                  </a:lnTo>
                  <a:lnTo>
                    <a:pt x="118" y="118"/>
                  </a:lnTo>
                  <a:lnTo>
                    <a:pt x="112" y="122"/>
                  </a:lnTo>
                  <a:lnTo>
                    <a:pt x="107" y="126"/>
                  </a:lnTo>
                  <a:lnTo>
                    <a:pt x="101" y="129"/>
                  </a:lnTo>
                  <a:lnTo>
                    <a:pt x="95" y="133"/>
                  </a:lnTo>
                  <a:lnTo>
                    <a:pt x="90" y="135"/>
                  </a:lnTo>
                  <a:lnTo>
                    <a:pt x="82" y="136"/>
                  </a:lnTo>
                  <a:lnTo>
                    <a:pt x="75" y="137"/>
                  </a:lnTo>
                  <a:lnTo>
                    <a:pt x="69" y="138"/>
                  </a:lnTo>
                  <a:lnTo>
                    <a:pt x="61" y="137"/>
                  </a:lnTo>
                  <a:lnTo>
                    <a:pt x="55" y="136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0" y="126"/>
                  </a:lnTo>
                  <a:lnTo>
                    <a:pt x="25" y="122"/>
                  </a:lnTo>
                  <a:lnTo>
                    <a:pt x="19" y="118"/>
                  </a:lnTo>
                  <a:lnTo>
                    <a:pt x="15" y="112"/>
                  </a:lnTo>
                  <a:lnTo>
                    <a:pt x="11" y="107"/>
                  </a:lnTo>
                  <a:lnTo>
                    <a:pt x="7" y="101"/>
                  </a:lnTo>
                  <a:lnTo>
                    <a:pt x="5" y="96"/>
                  </a:lnTo>
                  <a:lnTo>
                    <a:pt x="2" y="89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48"/>
                  </a:lnTo>
                  <a:lnTo>
                    <a:pt x="5" y="42"/>
                  </a:lnTo>
                  <a:lnTo>
                    <a:pt x="7" y="35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19" y="19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90" y="3"/>
                  </a:lnTo>
                  <a:lnTo>
                    <a:pt x="95" y="5"/>
                  </a:lnTo>
                  <a:lnTo>
                    <a:pt x="101" y="7"/>
                  </a:lnTo>
                  <a:lnTo>
                    <a:pt x="107" y="12"/>
                  </a:lnTo>
                  <a:lnTo>
                    <a:pt x="112" y="15"/>
                  </a:lnTo>
                  <a:lnTo>
                    <a:pt x="118" y="19"/>
                  </a:lnTo>
                  <a:lnTo>
                    <a:pt x="122" y="25"/>
                  </a:lnTo>
                  <a:lnTo>
                    <a:pt x="126" y="30"/>
                  </a:lnTo>
                  <a:lnTo>
                    <a:pt x="129" y="35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6" y="55"/>
                  </a:lnTo>
                  <a:lnTo>
                    <a:pt x="137" y="61"/>
                  </a:lnTo>
                  <a:lnTo>
                    <a:pt x="138" y="69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31" y="77"/>
                  </a:lnTo>
                  <a:lnTo>
                    <a:pt x="33" y="83"/>
                  </a:lnTo>
                  <a:lnTo>
                    <a:pt x="37" y="89"/>
                  </a:lnTo>
                  <a:lnTo>
                    <a:pt x="42" y="96"/>
                  </a:lnTo>
                  <a:lnTo>
                    <a:pt x="47" y="100"/>
                  </a:lnTo>
                  <a:lnTo>
                    <a:pt x="54" y="104"/>
                  </a:lnTo>
                  <a:lnTo>
                    <a:pt x="60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3" y="104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4" y="83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0" y="47"/>
                  </a:lnTo>
                  <a:lnTo>
                    <a:pt x="96" y="42"/>
                  </a:lnTo>
                  <a:lnTo>
                    <a:pt x="90" y="37"/>
                  </a:lnTo>
                  <a:lnTo>
                    <a:pt x="83" y="33"/>
                  </a:lnTo>
                  <a:lnTo>
                    <a:pt x="77" y="31"/>
                  </a:lnTo>
                  <a:lnTo>
                    <a:pt x="69" y="30"/>
                  </a:lnTo>
                  <a:lnTo>
                    <a:pt x="60" y="31"/>
                  </a:lnTo>
                  <a:lnTo>
                    <a:pt x="54" y="33"/>
                  </a:lnTo>
                  <a:lnTo>
                    <a:pt x="47" y="37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1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387350" y="334963"/>
              <a:ext cx="796925" cy="19050"/>
            </a:xfrm>
            <a:custGeom>
              <a:rect b="b" l="l" r="r" t="t"/>
              <a:pathLst>
                <a:path extrusionOk="0" h="36" w="1507">
                  <a:moveTo>
                    <a:pt x="19" y="0"/>
                  </a:moveTo>
                  <a:lnTo>
                    <a:pt x="1488" y="0"/>
                  </a:lnTo>
                  <a:lnTo>
                    <a:pt x="1492" y="0"/>
                  </a:lnTo>
                  <a:lnTo>
                    <a:pt x="1495" y="1"/>
                  </a:lnTo>
                  <a:lnTo>
                    <a:pt x="1498" y="3"/>
                  </a:lnTo>
                  <a:lnTo>
                    <a:pt x="1501" y="5"/>
                  </a:lnTo>
                  <a:lnTo>
                    <a:pt x="1504" y="7"/>
                  </a:lnTo>
                  <a:lnTo>
                    <a:pt x="1506" y="10"/>
                  </a:lnTo>
                  <a:lnTo>
                    <a:pt x="1507" y="14"/>
                  </a:lnTo>
                  <a:lnTo>
                    <a:pt x="1507" y="18"/>
                  </a:lnTo>
                  <a:lnTo>
                    <a:pt x="1507" y="21"/>
                  </a:lnTo>
                  <a:lnTo>
                    <a:pt x="1506" y="26"/>
                  </a:lnTo>
                  <a:lnTo>
                    <a:pt x="1504" y="29"/>
                  </a:lnTo>
                  <a:lnTo>
                    <a:pt x="1501" y="31"/>
                  </a:lnTo>
                  <a:lnTo>
                    <a:pt x="1498" y="33"/>
                  </a:lnTo>
                  <a:lnTo>
                    <a:pt x="1495" y="35"/>
                  </a:lnTo>
                  <a:lnTo>
                    <a:pt x="1492" y="36"/>
                  </a:lnTo>
                  <a:lnTo>
                    <a:pt x="1488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1" y="35"/>
                  </a:lnTo>
                  <a:lnTo>
                    <a:pt x="8" y="33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398463" y="341313"/>
              <a:ext cx="303213" cy="84138"/>
            </a:xfrm>
            <a:custGeom>
              <a:rect b="b" l="l" r="r" t="t"/>
              <a:pathLst>
                <a:path extrusionOk="0" h="158" w="573">
                  <a:moveTo>
                    <a:pt x="69" y="96"/>
                  </a:moveTo>
                  <a:lnTo>
                    <a:pt x="79" y="96"/>
                  </a:lnTo>
                  <a:lnTo>
                    <a:pt x="87" y="95"/>
                  </a:lnTo>
                  <a:lnTo>
                    <a:pt x="96" y="93"/>
                  </a:lnTo>
                  <a:lnTo>
                    <a:pt x="103" y="89"/>
                  </a:lnTo>
                  <a:lnTo>
                    <a:pt x="111" y="86"/>
                  </a:lnTo>
                  <a:lnTo>
                    <a:pt x="117" y="81"/>
                  </a:lnTo>
                  <a:lnTo>
                    <a:pt x="124" y="76"/>
                  </a:lnTo>
                  <a:lnTo>
                    <a:pt x="129" y="70"/>
                  </a:lnTo>
                  <a:lnTo>
                    <a:pt x="136" y="82"/>
                  </a:lnTo>
                  <a:lnTo>
                    <a:pt x="142" y="93"/>
                  </a:lnTo>
                  <a:lnTo>
                    <a:pt x="150" y="103"/>
                  </a:lnTo>
                  <a:lnTo>
                    <a:pt x="158" y="113"/>
                  </a:lnTo>
                  <a:lnTo>
                    <a:pt x="168" y="122"/>
                  </a:lnTo>
                  <a:lnTo>
                    <a:pt x="178" y="130"/>
                  </a:lnTo>
                  <a:lnTo>
                    <a:pt x="189" y="137"/>
                  </a:lnTo>
                  <a:lnTo>
                    <a:pt x="201" y="143"/>
                  </a:lnTo>
                  <a:lnTo>
                    <a:pt x="212" y="149"/>
                  </a:lnTo>
                  <a:lnTo>
                    <a:pt x="224" y="153"/>
                  </a:lnTo>
                  <a:lnTo>
                    <a:pt x="237" y="155"/>
                  </a:lnTo>
                  <a:lnTo>
                    <a:pt x="250" y="157"/>
                  </a:lnTo>
                  <a:lnTo>
                    <a:pt x="264" y="158"/>
                  </a:lnTo>
                  <a:lnTo>
                    <a:pt x="278" y="158"/>
                  </a:lnTo>
                  <a:lnTo>
                    <a:pt x="291" y="156"/>
                  </a:lnTo>
                  <a:lnTo>
                    <a:pt x="306" y="153"/>
                  </a:lnTo>
                  <a:lnTo>
                    <a:pt x="316" y="151"/>
                  </a:lnTo>
                  <a:lnTo>
                    <a:pt x="325" y="147"/>
                  </a:lnTo>
                  <a:lnTo>
                    <a:pt x="334" y="142"/>
                  </a:lnTo>
                  <a:lnTo>
                    <a:pt x="343" y="138"/>
                  </a:lnTo>
                  <a:lnTo>
                    <a:pt x="359" y="126"/>
                  </a:lnTo>
                  <a:lnTo>
                    <a:pt x="376" y="114"/>
                  </a:lnTo>
                  <a:lnTo>
                    <a:pt x="406" y="86"/>
                  </a:lnTo>
                  <a:lnTo>
                    <a:pt x="437" y="61"/>
                  </a:lnTo>
                  <a:lnTo>
                    <a:pt x="448" y="56"/>
                  </a:lnTo>
                  <a:lnTo>
                    <a:pt x="458" y="50"/>
                  </a:lnTo>
                  <a:lnTo>
                    <a:pt x="468" y="46"/>
                  </a:lnTo>
                  <a:lnTo>
                    <a:pt x="480" y="44"/>
                  </a:lnTo>
                  <a:lnTo>
                    <a:pt x="491" y="43"/>
                  </a:lnTo>
                  <a:lnTo>
                    <a:pt x="502" y="44"/>
                  </a:lnTo>
                  <a:lnTo>
                    <a:pt x="514" y="46"/>
                  </a:lnTo>
                  <a:lnTo>
                    <a:pt x="525" y="52"/>
                  </a:lnTo>
                  <a:lnTo>
                    <a:pt x="530" y="55"/>
                  </a:lnTo>
                  <a:lnTo>
                    <a:pt x="534" y="59"/>
                  </a:lnTo>
                  <a:lnTo>
                    <a:pt x="538" y="64"/>
                  </a:lnTo>
                  <a:lnTo>
                    <a:pt x="540" y="70"/>
                  </a:lnTo>
                  <a:lnTo>
                    <a:pt x="542" y="76"/>
                  </a:lnTo>
                  <a:lnTo>
                    <a:pt x="542" y="83"/>
                  </a:lnTo>
                  <a:lnTo>
                    <a:pt x="542" y="88"/>
                  </a:lnTo>
                  <a:lnTo>
                    <a:pt x="541" y="95"/>
                  </a:lnTo>
                  <a:lnTo>
                    <a:pt x="540" y="99"/>
                  </a:lnTo>
                  <a:lnTo>
                    <a:pt x="538" y="102"/>
                  </a:lnTo>
                  <a:lnTo>
                    <a:pt x="535" y="106"/>
                  </a:lnTo>
                  <a:lnTo>
                    <a:pt x="532" y="108"/>
                  </a:lnTo>
                  <a:lnTo>
                    <a:pt x="529" y="109"/>
                  </a:lnTo>
                  <a:lnTo>
                    <a:pt x="526" y="110"/>
                  </a:lnTo>
                  <a:lnTo>
                    <a:pt x="522" y="110"/>
                  </a:lnTo>
                  <a:lnTo>
                    <a:pt x="518" y="110"/>
                  </a:lnTo>
                  <a:lnTo>
                    <a:pt x="515" y="109"/>
                  </a:lnTo>
                  <a:lnTo>
                    <a:pt x="512" y="108"/>
                  </a:lnTo>
                  <a:lnTo>
                    <a:pt x="508" y="106"/>
                  </a:lnTo>
                  <a:lnTo>
                    <a:pt x="505" y="103"/>
                  </a:lnTo>
                  <a:lnTo>
                    <a:pt x="503" y="101"/>
                  </a:lnTo>
                  <a:lnTo>
                    <a:pt x="501" y="98"/>
                  </a:lnTo>
                  <a:lnTo>
                    <a:pt x="500" y="95"/>
                  </a:lnTo>
                  <a:lnTo>
                    <a:pt x="500" y="90"/>
                  </a:lnTo>
                  <a:lnTo>
                    <a:pt x="499" y="87"/>
                  </a:lnTo>
                  <a:lnTo>
                    <a:pt x="499" y="84"/>
                  </a:lnTo>
                  <a:lnTo>
                    <a:pt x="496" y="81"/>
                  </a:lnTo>
                  <a:lnTo>
                    <a:pt x="494" y="80"/>
                  </a:lnTo>
                  <a:lnTo>
                    <a:pt x="490" y="76"/>
                  </a:lnTo>
                  <a:lnTo>
                    <a:pt x="484" y="75"/>
                  </a:lnTo>
                  <a:lnTo>
                    <a:pt x="478" y="76"/>
                  </a:lnTo>
                  <a:lnTo>
                    <a:pt x="474" y="80"/>
                  </a:lnTo>
                  <a:lnTo>
                    <a:pt x="472" y="81"/>
                  </a:lnTo>
                  <a:lnTo>
                    <a:pt x="469" y="84"/>
                  </a:lnTo>
                  <a:lnTo>
                    <a:pt x="468" y="87"/>
                  </a:lnTo>
                  <a:lnTo>
                    <a:pt x="468" y="90"/>
                  </a:lnTo>
                  <a:lnTo>
                    <a:pt x="469" y="98"/>
                  </a:lnTo>
                  <a:lnTo>
                    <a:pt x="471" y="104"/>
                  </a:lnTo>
                  <a:lnTo>
                    <a:pt x="474" y="111"/>
                  </a:lnTo>
                  <a:lnTo>
                    <a:pt x="478" y="117"/>
                  </a:lnTo>
                  <a:lnTo>
                    <a:pt x="482" y="123"/>
                  </a:lnTo>
                  <a:lnTo>
                    <a:pt x="488" y="128"/>
                  </a:lnTo>
                  <a:lnTo>
                    <a:pt x="494" y="133"/>
                  </a:lnTo>
                  <a:lnTo>
                    <a:pt x="501" y="137"/>
                  </a:lnTo>
                  <a:lnTo>
                    <a:pt x="507" y="139"/>
                  </a:lnTo>
                  <a:lnTo>
                    <a:pt x="515" y="141"/>
                  </a:lnTo>
                  <a:lnTo>
                    <a:pt x="521" y="142"/>
                  </a:lnTo>
                  <a:lnTo>
                    <a:pt x="529" y="142"/>
                  </a:lnTo>
                  <a:lnTo>
                    <a:pt x="536" y="140"/>
                  </a:lnTo>
                  <a:lnTo>
                    <a:pt x="543" y="138"/>
                  </a:lnTo>
                  <a:lnTo>
                    <a:pt x="549" y="134"/>
                  </a:lnTo>
                  <a:lnTo>
                    <a:pt x="555" y="128"/>
                  </a:lnTo>
                  <a:lnTo>
                    <a:pt x="562" y="121"/>
                  </a:lnTo>
                  <a:lnTo>
                    <a:pt x="567" y="112"/>
                  </a:lnTo>
                  <a:lnTo>
                    <a:pt x="571" y="103"/>
                  </a:lnTo>
                  <a:lnTo>
                    <a:pt x="573" y="95"/>
                  </a:lnTo>
                  <a:lnTo>
                    <a:pt x="573" y="86"/>
                  </a:lnTo>
                  <a:lnTo>
                    <a:pt x="573" y="77"/>
                  </a:lnTo>
                  <a:lnTo>
                    <a:pt x="571" y="69"/>
                  </a:lnTo>
                  <a:lnTo>
                    <a:pt x="568" y="60"/>
                  </a:lnTo>
                  <a:lnTo>
                    <a:pt x="565" y="52"/>
                  </a:lnTo>
                  <a:lnTo>
                    <a:pt x="559" y="45"/>
                  </a:lnTo>
                  <a:lnTo>
                    <a:pt x="554" y="37"/>
                  </a:lnTo>
                  <a:lnTo>
                    <a:pt x="546" y="31"/>
                  </a:lnTo>
                  <a:lnTo>
                    <a:pt x="540" y="26"/>
                  </a:lnTo>
                  <a:lnTo>
                    <a:pt x="531" y="20"/>
                  </a:lnTo>
                  <a:lnTo>
                    <a:pt x="522" y="17"/>
                  </a:lnTo>
                  <a:lnTo>
                    <a:pt x="513" y="14"/>
                  </a:lnTo>
                  <a:lnTo>
                    <a:pt x="500" y="12"/>
                  </a:lnTo>
                  <a:lnTo>
                    <a:pt x="487" y="10"/>
                  </a:lnTo>
                  <a:lnTo>
                    <a:pt x="475" y="13"/>
                  </a:lnTo>
                  <a:lnTo>
                    <a:pt x="463" y="15"/>
                  </a:lnTo>
                  <a:lnTo>
                    <a:pt x="451" y="19"/>
                  </a:lnTo>
                  <a:lnTo>
                    <a:pt x="439" y="25"/>
                  </a:lnTo>
                  <a:lnTo>
                    <a:pt x="428" y="31"/>
                  </a:lnTo>
                  <a:lnTo>
                    <a:pt x="418" y="37"/>
                  </a:lnTo>
                  <a:lnTo>
                    <a:pt x="397" y="54"/>
                  </a:lnTo>
                  <a:lnTo>
                    <a:pt x="377" y="71"/>
                  </a:lnTo>
                  <a:lnTo>
                    <a:pt x="358" y="87"/>
                  </a:lnTo>
                  <a:lnTo>
                    <a:pt x="339" y="102"/>
                  </a:lnTo>
                  <a:lnTo>
                    <a:pt x="332" y="108"/>
                  </a:lnTo>
                  <a:lnTo>
                    <a:pt x="325" y="112"/>
                  </a:lnTo>
                  <a:lnTo>
                    <a:pt x="317" y="116"/>
                  </a:lnTo>
                  <a:lnTo>
                    <a:pt x="310" y="120"/>
                  </a:lnTo>
                  <a:lnTo>
                    <a:pt x="295" y="124"/>
                  </a:lnTo>
                  <a:lnTo>
                    <a:pt x="279" y="127"/>
                  </a:lnTo>
                  <a:lnTo>
                    <a:pt x="264" y="127"/>
                  </a:lnTo>
                  <a:lnTo>
                    <a:pt x="249" y="126"/>
                  </a:lnTo>
                  <a:lnTo>
                    <a:pt x="234" y="123"/>
                  </a:lnTo>
                  <a:lnTo>
                    <a:pt x="220" y="117"/>
                  </a:lnTo>
                  <a:lnTo>
                    <a:pt x="206" y="111"/>
                  </a:lnTo>
                  <a:lnTo>
                    <a:pt x="194" y="103"/>
                  </a:lnTo>
                  <a:lnTo>
                    <a:pt x="182" y="93"/>
                  </a:lnTo>
                  <a:lnTo>
                    <a:pt x="172" y="82"/>
                  </a:lnTo>
                  <a:lnTo>
                    <a:pt x="164" y="69"/>
                  </a:lnTo>
                  <a:lnTo>
                    <a:pt x="156" y="55"/>
                  </a:lnTo>
                  <a:lnTo>
                    <a:pt x="154" y="47"/>
                  </a:lnTo>
                  <a:lnTo>
                    <a:pt x="151" y="40"/>
                  </a:lnTo>
                  <a:lnTo>
                    <a:pt x="150" y="31"/>
                  </a:lnTo>
                  <a:lnTo>
                    <a:pt x="148" y="23"/>
                  </a:lnTo>
                  <a:lnTo>
                    <a:pt x="149" y="21"/>
                  </a:lnTo>
                  <a:lnTo>
                    <a:pt x="149" y="19"/>
                  </a:lnTo>
                  <a:lnTo>
                    <a:pt x="148" y="16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4" y="6"/>
                  </a:lnTo>
                  <a:lnTo>
                    <a:pt x="143" y="4"/>
                  </a:lnTo>
                  <a:lnTo>
                    <a:pt x="141" y="3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5" y="1"/>
                  </a:lnTo>
                  <a:lnTo>
                    <a:pt x="121" y="3"/>
                  </a:lnTo>
                  <a:lnTo>
                    <a:pt x="118" y="5"/>
                  </a:lnTo>
                  <a:lnTo>
                    <a:pt x="117" y="7"/>
                  </a:lnTo>
                  <a:lnTo>
                    <a:pt x="116" y="10"/>
                  </a:lnTo>
                  <a:lnTo>
                    <a:pt x="116" y="14"/>
                  </a:lnTo>
                  <a:lnTo>
                    <a:pt x="116" y="19"/>
                  </a:lnTo>
                  <a:lnTo>
                    <a:pt x="117" y="23"/>
                  </a:lnTo>
                  <a:lnTo>
                    <a:pt x="115" y="33"/>
                  </a:lnTo>
                  <a:lnTo>
                    <a:pt x="112" y="42"/>
                  </a:lnTo>
                  <a:lnTo>
                    <a:pt x="108" y="49"/>
                  </a:lnTo>
                  <a:lnTo>
                    <a:pt x="101" y="55"/>
                  </a:lnTo>
                  <a:lnTo>
                    <a:pt x="95" y="59"/>
                  </a:lnTo>
                  <a:lnTo>
                    <a:pt x="87" y="61"/>
                  </a:lnTo>
                  <a:lnTo>
                    <a:pt x="80" y="63"/>
                  </a:lnTo>
                  <a:lnTo>
                    <a:pt x="71" y="63"/>
                  </a:lnTo>
                  <a:lnTo>
                    <a:pt x="63" y="62"/>
                  </a:lnTo>
                  <a:lnTo>
                    <a:pt x="56" y="60"/>
                  </a:lnTo>
                  <a:lnTo>
                    <a:pt x="48" y="56"/>
                  </a:lnTo>
                  <a:lnTo>
                    <a:pt x="43" y="50"/>
                  </a:lnTo>
                  <a:lnTo>
                    <a:pt x="37" y="44"/>
                  </a:lnTo>
                  <a:lnTo>
                    <a:pt x="33" y="36"/>
                  </a:lnTo>
                  <a:lnTo>
                    <a:pt x="31" y="27"/>
                  </a:lnTo>
                  <a:lnTo>
                    <a:pt x="31" y="17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6" y="53"/>
                  </a:lnTo>
                  <a:lnTo>
                    <a:pt x="9" y="59"/>
                  </a:lnTo>
                  <a:lnTo>
                    <a:pt x="14" y="64"/>
                  </a:lnTo>
                  <a:lnTo>
                    <a:pt x="18" y="71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5"/>
                  </a:lnTo>
                  <a:lnTo>
                    <a:pt x="41" y="88"/>
                  </a:lnTo>
                  <a:lnTo>
                    <a:pt x="47" y="91"/>
                  </a:lnTo>
                  <a:lnTo>
                    <a:pt x="54" y="94"/>
                  </a:lnTo>
                  <a:lnTo>
                    <a:pt x="61" y="96"/>
                  </a:lnTo>
                  <a:lnTo>
                    <a:pt x="69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98463" y="257175"/>
              <a:ext cx="303213" cy="84138"/>
            </a:xfrm>
            <a:custGeom>
              <a:rect b="b" l="l" r="r" t="t"/>
              <a:pathLst>
                <a:path extrusionOk="0" h="160" w="573">
                  <a:moveTo>
                    <a:pt x="69" y="63"/>
                  </a:moveTo>
                  <a:lnTo>
                    <a:pt x="79" y="63"/>
                  </a:lnTo>
                  <a:lnTo>
                    <a:pt x="87" y="64"/>
                  </a:lnTo>
                  <a:lnTo>
                    <a:pt x="96" y="66"/>
                  </a:lnTo>
                  <a:lnTo>
                    <a:pt x="103" y="69"/>
                  </a:lnTo>
                  <a:lnTo>
                    <a:pt x="111" y="72"/>
                  </a:lnTo>
                  <a:lnTo>
                    <a:pt x="117" y="78"/>
                  </a:lnTo>
                  <a:lnTo>
                    <a:pt x="124" y="83"/>
                  </a:lnTo>
                  <a:lnTo>
                    <a:pt x="129" y="88"/>
                  </a:lnTo>
                  <a:lnTo>
                    <a:pt x="136" y="77"/>
                  </a:lnTo>
                  <a:lnTo>
                    <a:pt x="142" y="66"/>
                  </a:lnTo>
                  <a:lnTo>
                    <a:pt x="150" y="55"/>
                  </a:lnTo>
                  <a:lnTo>
                    <a:pt x="158" y="45"/>
                  </a:lnTo>
                  <a:lnTo>
                    <a:pt x="168" y="37"/>
                  </a:lnTo>
                  <a:lnTo>
                    <a:pt x="178" y="28"/>
                  </a:lnTo>
                  <a:lnTo>
                    <a:pt x="189" y="21"/>
                  </a:lnTo>
                  <a:lnTo>
                    <a:pt x="201" y="15"/>
                  </a:lnTo>
                  <a:lnTo>
                    <a:pt x="212" y="10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0" y="1"/>
                  </a:lnTo>
                  <a:lnTo>
                    <a:pt x="264" y="0"/>
                  </a:lnTo>
                  <a:lnTo>
                    <a:pt x="278" y="1"/>
                  </a:lnTo>
                  <a:lnTo>
                    <a:pt x="291" y="2"/>
                  </a:lnTo>
                  <a:lnTo>
                    <a:pt x="306" y="5"/>
                  </a:lnTo>
                  <a:lnTo>
                    <a:pt x="316" y="7"/>
                  </a:lnTo>
                  <a:lnTo>
                    <a:pt x="325" y="12"/>
                  </a:lnTo>
                  <a:lnTo>
                    <a:pt x="334" y="16"/>
                  </a:lnTo>
                  <a:lnTo>
                    <a:pt x="343" y="20"/>
                  </a:lnTo>
                  <a:lnTo>
                    <a:pt x="359" y="32"/>
                  </a:lnTo>
                  <a:lnTo>
                    <a:pt x="376" y="44"/>
                  </a:lnTo>
                  <a:lnTo>
                    <a:pt x="406" y="72"/>
                  </a:lnTo>
                  <a:lnTo>
                    <a:pt x="437" y="97"/>
                  </a:lnTo>
                  <a:lnTo>
                    <a:pt x="448" y="104"/>
                  </a:lnTo>
                  <a:lnTo>
                    <a:pt x="458" y="108"/>
                  </a:lnTo>
                  <a:lnTo>
                    <a:pt x="468" y="112"/>
                  </a:lnTo>
                  <a:lnTo>
                    <a:pt x="480" y="114"/>
                  </a:lnTo>
                  <a:lnTo>
                    <a:pt x="491" y="115"/>
                  </a:lnTo>
                  <a:lnTo>
                    <a:pt x="502" y="114"/>
                  </a:lnTo>
                  <a:lnTo>
                    <a:pt x="514" y="112"/>
                  </a:lnTo>
                  <a:lnTo>
                    <a:pt x="525" y="107"/>
                  </a:lnTo>
                  <a:lnTo>
                    <a:pt x="530" y="104"/>
                  </a:lnTo>
                  <a:lnTo>
                    <a:pt x="534" y="99"/>
                  </a:lnTo>
                  <a:lnTo>
                    <a:pt x="538" y="94"/>
                  </a:lnTo>
                  <a:lnTo>
                    <a:pt x="540" y="88"/>
                  </a:lnTo>
                  <a:lnTo>
                    <a:pt x="542" y="82"/>
                  </a:lnTo>
                  <a:lnTo>
                    <a:pt x="542" y="75"/>
                  </a:lnTo>
                  <a:lnTo>
                    <a:pt x="542" y="70"/>
                  </a:lnTo>
                  <a:lnTo>
                    <a:pt x="541" y="64"/>
                  </a:lnTo>
                  <a:lnTo>
                    <a:pt x="540" y="59"/>
                  </a:lnTo>
                  <a:lnTo>
                    <a:pt x="538" y="56"/>
                  </a:lnTo>
                  <a:lnTo>
                    <a:pt x="535" y="53"/>
                  </a:lnTo>
                  <a:lnTo>
                    <a:pt x="532" y="51"/>
                  </a:lnTo>
                  <a:lnTo>
                    <a:pt x="529" y="50"/>
                  </a:lnTo>
                  <a:lnTo>
                    <a:pt x="526" y="48"/>
                  </a:lnTo>
                  <a:lnTo>
                    <a:pt x="522" y="48"/>
                  </a:lnTo>
                  <a:lnTo>
                    <a:pt x="518" y="48"/>
                  </a:lnTo>
                  <a:lnTo>
                    <a:pt x="515" y="50"/>
                  </a:lnTo>
                  <a:lnTo>
                    <a:pt x="512" y="51"/>
                  </a:lnTo>
                  <a:lnTo>
                    <a:pt x="508" y="53"/>
                  </a:lnTo>
                  <a:lnTo>
                    <a:pt x="505" y="55"/>
                  </a:lnTo>
                  <a:lnTo>
                    <a:pt x="503" y="57"/>
                  </a:lnTo>
                  <a:lnTo>
                    <a:pt x="501" y="60"/>
                  </a:lnTo>
                  <a:lnTo>
                    <a:pt x="500" y="65"/>
                  </a:lnTo>
                  <a:lnTo>
                    <a:pt x="500" y="68"/>
                  </a:lnTo>
                  <a:lnTo>
                    <a:pt x="499" y="71"/>
                  </a:lnTo>
                  <a:lnTo>
                    <a:pt x="499" y="74"/>
                  </a:lnTo>
                  <a:lnTo>
                    <a:pt x="496" y="78"/>
                  </a:lnTo>
                  <a:lnTo>
                    <a:pt x="494" y="80"/>
                  </a:lnTo>
                  <a:lnTo>
                    <a:pt x="490" y="82"/>
                  </a:lnTo>
                  <a:lnTo>
                    <a:pt x="484" y="83"/>
                  </a:lnTo>
                  <a:lnTo>
                    <a:pt x="478" y="82"/>
                  </a:lnTo>
                  <a:lnTo>
                    <a:pt x="474" y="80"/>
                  </a:lnTo>
                  <a:lnTo>
                    <a:pt x="472" y="78"/>
                  </a:lnTo>
                  <a:lnTo>
                    <a:pt x="469" y="74"/>
                  </a:lnTo>
                  <a:lnTo>
                    <a:pt x="468" y="71"/>
                  </a:lnTo>
                  <a:lnTo>
                    <a:pt x="468" y="68"/>
                  </a:lnTo>
                  <a:lnTo>
                    <a:pt x="469" y="60"/>
                  </a:lnTo>
                  <a:lnTo>
                    <a:pt x="471" y="54"/>
                  </a:lnTo>
                  <a:lnTo>
                    <a:pt x="474" y="47"/>
                  </a:lnTo>
                  <a:lnTo>
                    <a:pt x="478" y="41"/>
                  </a:lnTo>
                  <a:lnTo>
                    <a:pt x="482" y="36"/>
                  </a:lnTo>
                  <a:lnTo>
                    <a:pt x="488" y="30"/>
                  </a:lnTo>
                  <a:lnTo>
                    <a:pt x="494" y="26"/>
                  </a:lnTo>
                  <a:lnTo>
                    <a:pt x="501" y="21"/>
                  </a:lnTo>
                  <a:lnTo>
                    <a:pt x="507" y="19"/>
                  </a:lnTo>
                  <a:lnTo>
                    <a:pt x="515" y="17"/>
                  </a:lnTo>
                  <a:lnTo>
                    <a:pt x="521" y="16"/>
                  </a:lnTo>
                  <a:lnTo>
                    <a:pt x="529" y="16"/>
                  </a:lnTo>
                  <a:lnTo>
                    <a:pt x="536" y="18"/>
                  </a:lnTo>
                  <a:lnTo>
                    <a:pt x="543" y="20"/>
                  </a:lnTo>
                  <a:lnTo>
                    <a:pt x="549" y="25"/>
                  </a:lnTo>
                  <a:lnTo>
                    <a:pt x="555" y="30"/>
                  </a:lnTo>
                  <a:lnTo>
                    <a:pt x="562" y="38"/>
                  </a:lnTo>
                  <a:lnTo>
                    <a:pt x="567" y="46"/>
                  </a:lnTo>
                  <a:lnTo>
                    <a:pt x="571" y="55"/>
                  </a:lnTo>
                  <a:lnTo>
                    <a:pt x="573" y="64"/>
                  </a:lnTo>
                  <a:lnTo>
                    <a:pt x="573" y="72"/>
                  </a:lnTo>
                  <a:lnTo>
                    <a:pt x="573" y="82"/>
                  </a:lnTo>
                  <a:lnTo>
                    <a:pt x="571" y="91"/>
                  </a:lnTo>
                  <a:lnTo>
                    <a:pt x="568" y="98"/>
                  </a:lnTo>
                  <a:lnTo>
                    <a:pt x="565" y="107"/>
                  </a:lnTo>
                  <a:lnTo>
                    <a:pt x="559" y="114"/>
                  </a:lnTo>
                  <a:lnTo>
                    <a:pt x="554" y="121"/>
                  </a:lnTo>
                  <a:lnTo>
                    <a:pt x="546" y="127"/>
                  </a:lnTo>
                  <a:lnTo>
                    <a:pt x="540" y="133"/>
                  </a:lnTo>
                  <a:lnTo>
                    <a:pt x="531" y="138"/>
                  </a:lnTo>
                  <a:lnTo>
                    <a:pt x="522" y="141"/>
                  </a:lnTo>
                  <a:lnTo>
                    <a:pt x="513" y="145"/>
                  </a:lnTo>
                  <a:lnTo>
                    <a:pt x="500" y="147"/>
                  </a:lnTo>
                  <a:lnTo>
                    <a:pt x="487" y="148"/>
                  </a:lnTo>
                  <a:lnTo>
                    <a:pt x="475" y="147"/>
                  </a:lnTo>
                  <a:lnTo>
                    <a:pt x="463" y="144"/>
                  </a:lnTo>
                  <a:lnTo>
                    <a:pt x="451" y="139"/>
                  </a:lnTo>
                  <a:lnTo>
                    <a:pt x="439" y="134"/>
                  </a:lnTo>
                  <a:lnTo>
                    <a:pt x="428" y="128"/>
                  </a:lnTo>
                  <a:lnTo>
                    <a:pt x="418" y="121"/>
                  </a:lnTo>
                  <a:lnTo>
                    <a:pt x="397" y="105"/>
                  </a:lnTo>
                  <a:lnTo>
                    <a:pt x="377" y="87"/>
                  </a:lnTo>
                  <a:lnTo>
                    <a:pt x="358" y="71"/>
                  </a:lnTo>
                  <a:lnTo>
                    <a:pt x="339" y="56"/>
                  </a:lnTo>
                  <a:lnTo>
                    <a:pt x="332" y="51"/>
                  </a:lnTo>
                  <a:lnTo>
                    <a:pt x="325" y="46"/>
                  </a:lnTo>
                  <a:lnTo>
                    <a:pt x="317" y="43"/>
                  </a:lnTo>
                  <a:lnTo>
                    <a:pt x="310" y="40"/>
                  </a:lnTo>
                  <a:lnTo>
                    <a:pt x="295" y="34"/>
                  </a:lnTo>
                  <a:lnTo>
                    <a:pt x="279" y="32"/>
                  </a:lnTo>
                  <a:lnTo>
                    <a:pt x="264" y="31"/>
                  </a:lnTo>
                  <a:lnTo>
                    <a:pt x="249" y="32"/>
                  </a:lnTo>
                  <a:lnTo>
                    <a:pt x="234" y="36"/>
                  </a:lnTo>
                  <a:lnTo>
                    <a:pt x="220" y="41"/>
                  </a:lnTo>
                  <a:lnTo>
                    <a:pt x="206" y="47"/>
                  </a:lnTo>
                  <a:lnTo>
                    <a:pt x="194" y="56"/>
                  </a:lnTo>
                  <a:lnTo>
                    <a:pt x="182" y="66"/>
                  </a:lnTo>
                  <a:lnTo>
                    <a:pt x="172" y="77"/>
                  </a:lnTo>
                  <a:lnTo>
                    <a:pt x="164" y="90"/>
                  </a:lnTo>
                  <a:lnTo>
                    <a:pt x="156" y="104"/>
                  </a:lnTo>
                  <a:lnTo>
                    <a:pt x="154" y="111"/>
                  </a:lnTo>
                  <a:lnTo>
                    <a:pt x="151" y="119"/>
                  </a:lnTo>
                  <a:lnTo>
                    <a:pt x="150" y="127"/>
                  </a:lnTo>
                  <a:lnTo>
                    <a:pt x="148" y="135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8" y="142"/>
                  </a:lnTo>
                  <a:lnTo>
                    <a:pt x="147" y="146"/>
                  </a:lnTo>
                  <a:lnTo>
                    <a:pt x="147" y="149"/>
                  </a:lnTo>
                  <a:lnTo>
                    <a:pt x="144" y="152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6" y="159"/>
                  </a:lnTo>
                  <a:lnTo>
                    <a:pt x="130" y="160"/>
                  </a:lnTo>
                  <a:lnTo>
                    <a:pt x="125" y="159"/>
                  </a:lnTo>
                  <a:lnTo>
                    <a:pt x="121" y="155"/>
                  </a:lnTo>
                  <a:lnTo>
                    <a:pt x="118" y="153"/>
                  </a:lnTo>
                  <a:lnTo>
                    <a:pt x="117" y="151"/>
                  </a:lnTo>
                  <a:lnTo>
                    <a:pt x="116" y="148"/>
                  </a:lnTo>
                  <a:lnTo>
                    <a:pt x="116" y="145"/>
                  </a:lnTo>
                  <a:lnTo>
                    <a:pt x="116" y="139"/>
                  </a:lnTo>
                  <a:lnTo>
                    <a:pt x="117" y="135"/>
                  </a:lnTo>
                  <a:lnTo>
                    <a:pt x="115" y="125"/>
                  </a:lnTo>
                  <a:lnTo>
                    <a:pt x="112" y="117"/>
                  </a:lnTo>
                  <a:lnTo>
                    <a:pt x="108" y="110"/>
                  </a:lnTo>
                  <a:lnTo>
                    <a:pt x="101" y="104"/>
                  </a:lnTo>
                  <a:lnTo>
                    <a:pt x="95" y="99"/>
                  </a:lnTo>
                  <a:lnTo>
                    <a:pt x="87" y="97"/>
                  </a:lnTo>
                  <a:lnTo>
                    <a:pt x="80" y="95"/>
                  </a:lnTo>
                  <a:lnTo>
                    <a:pt x="71" y="95"/>
                  </a:lnTo>
                  <a:lnTo>
                    <a:pt x="63" y="96"/>
                  </a:lnTo>
                  <a:lnTo>
                    <a:pt x="56" y="99"/>
                  </a:lnTo>
                  <a:lnTo>
                    <a:pt x="48" y="102"/>
                  </a:lnTo>
                  <a:lnTo>
                    <a:pt x="43" y="108"/>
                  </a:lnTo>
                  <a:lnTo>
                    <a:pt x="37" y="114"/>
                  </a:lnTo>
                  <a:lnTo>
                    <a:pt x="33" y="122"/>
                  </a:lnTo>
                  <a:lnTo>
                    <a:pt x="31" y="132"/>
                  </a:lnTo>
                  <a:lnTo>
                    <a:pt x="31" y="142"/>
                  </a:lnTo>
                  <a:lnTo>
                    <a:pt x="30" y="146"/>
                  </a:lnTo>
                  <a:lnTo>
                    <a:pt x="30" y="149"/>
                  </a:lnTo>
                  <a:lnTo>
                    <a:pt x="28" y="151"/>
                  </a:lnTo>
                  <a:lnTo>
                    <a:pt x="27" y="153"/>
                  </a:lnTo>
                  <a:lnTo>
                    <a:pt x="21" y="156"/>
                  </a:lnTo>
                  <a:lnTo>
                    <a:pt x="16" y="156"/>
                  </a:lnTo>
                  <a:lnTo>
                    <a:pt x="10" y="156"/>
                  </a:lnTo>
                  <a:lnTo>
                    <a:pt x="5" y="153"/>
                  </a:lnTo>
                  <a:lnTo>
                    <a:pt x="3" y="151"/>
                  </a:lnTo>
                  <a:lnTo>
                    <a:pt x="1" y="149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1" y="127"/>
                  </a:lnTo>
                  <a:lnTo>
                    <a:pt x="2" y="120"/>
                  </a:lnTo>
                  <a:lnTo>
                    <a:pt x="4" y="113"/>
                  </a:lnTo>
                  <a:lnTo>
                    <a:pt x="6" y="107"/>
                  </a:lnTo>
                  <a:lnTo>
                    <a:pt x="9" y="100"/>
                  </a:lnTo>
                  <a:lnTo>
                    <a:pt x="14" y="94"/>
                  </a:lnTo>
                  <a:lnTo>
                    <a:pt x="18" y="87"/>
                  </a:lnTo>
                  <a:lnTo>
                    <a:pt x="23" y="83"/>
                  </a:lnTo>
                  <a:lnTo>
                    <a:pt x="28" y="78"/>
                  </a:lnTo>
                  <a:lnTo>
                    <a:pt x="34" y="73"/>
                  </a:lnTo>
                  <a:lnTo>
                    <a:pt x="41" y="70"/>
                  </a:lnTo>
                  <a:lnTo>
                    <a:pt x="47" y="67"/>
                  </a:lnTo>
                  <a:lnTo>
                    <a:pt x="54" y="65"/>
                  </a:lnTo>
                  <a:lnTo>
                    <a:pt x="61" y="64"/>
                  </a:lnTo>
                  <a:lnTo>
                    <a:pt x="69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501650" y="30797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69" y="0"/>
                  </a:moveTo>
                  <a:lnTo>
                    <a:pt x="76" y="0"/>
                  </a:lnTo>
                  <a:lnTo>
                    <a:pt x="83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8" y="20"/>
                  </a:lnTo>
                  <a:lnTo>
                    <a:pt x="122" y="25"/>
                  </a:lnTo>
                  <a:lnTo>
                    <a:pt x="127" y="30"/>
                  </a:lnTo>
                  <a:lnTo>
                    <a:pt x="130" y="36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6" y="55"/>
                  </a:lnTo>
                  <a:lnTo>
                    <a:pt x="137" y="61"/>
                  </a:lnTo>
                  <a:lnTo>
                    <a:pt x="138" y="69"/>
                  </a:lnTo>
                  <a:lnTo>
                    <a:pt x="137" y="75"/>
                  </a:lnTo>
                  <a:lnTo>
                    <a:pt x="136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1"/>
                  </a:lnTo>
                  <a:lnTo>
                    <a:pt x="127" y="108"/>
                  </a:lnTo>
                  <a:lnTo>
                    <a:pt x="122" y="113"/>
                  </a:lnTo>
                  <a:lnTo>
                    <a:pt x="118" y="118"/>
                  </a:lnTo>
                  <a:lnTo>
                    <a:pt x="113" y="122"/>
                  </a:lnTo>
                  <a:lnTo>
                    <a:pt x="107" y="126"/>
                  </a:lnTo>
                  <a:lnTo>
                    <a:pt x="102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6" y="138"/>
                  </a:lnTo>
                  <a:lnTo>
                    <a:pt x="69" y="138"/>
                  </a:lnTo>
                  <a:lnTo>
                    <a:pt x="62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0" y="126"/>
                  </a:lnTo>
                  <a:lnTo>
                    <a:pt x="25" y="122"/>
                  </a:lnTo>
                  <a:lnTo>
                    <a:pt x="20" y="118"/>
                  </a:lnTo>
                  <a:lnTo>
                    <a:pt x="15" y="113"/>
                  </a:lnTo>
                  <a:lnTo>
                    <a:pt x="12" y="108"/>
                  </a:lnTo>
                  <a:lnTo>
                    <a:pt x="8" y="101"/>
                  </a:lnTo>
                  <a:lnTo>
                    <a:pt x="6" y="96"/>
                  </a:lnTo>
                  <a:lnTo>
                    <a:pt x="2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  <a:moveTo>
                    <a:pt x="69" y="107"/>
                  </a:moveTo>
                  <a:lnTo>
                    <a:pt x="69" y="107"/>
                  </a:lnTo>
                  <a:lnTo>
                    <a:pt x="77" y="107"/>
                  </a:lnTo>
                  <a:lnTo>
                    <a:pt x="83" y="104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1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3" y="33"/>
                  </a:lnTo>
                  <a:lnTo>
                    <a:pt x="77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4" y="54"/>
                  </a:lnTo>
                  <a:lnTo>
                    <a:pt x="32" y="61"/>
                  </a:lnTo>
                  <a:lnTo>
                    <a:pt x="30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4" y="104"/>
                  </a:lnTo>
                  <a:lnTo>
                    <a:pt x="62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279400" y="320675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9" y="0"/>
                  </a:moveTo>
                  <a:lnTo>
                    <a:pt x="47" y="0"/>
                  </a:lnTo>
                  <a:lnTo>
                    <a:pt x="54" y="3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7" y="30"/>
                  </a:lnTo>
                  <a:lnTo>
                    <a:pt x="77" y="39"/>
                  </a:lnTo>
                  <a:lnTo>
                    <a:pt x="77" y="46"/>
                  </a:lnTo>
                  <a:lnTo>
                    <a:pt x="75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6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4" y="3"/>
                  </a:lnTo>
                  <a:lnTo>
                    <a:pt x="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5" name="Google Shape;195;p17"/>
          <p:cNvGrpSpPr/>
          <p:nvPr/>
        </p:nvGrpSpPr>
        <p:grpSpPr>
          <a:xfrm>
            <a:off x="228600" y="3917950"/>
            <a:ext cx="966788" cy="968376"/>
            <a:chOff x="228600" y="3917950"/>
            <a:chExt cx="966788" cy="968376"/>
          </a:xfrm>
        </p:grpSpPr>
        <p:sp>
          <p:nvSpPr>
            <p:cNvPr id="196" name="Google Shape;196;p17"/>
            <p:cNvSpPr/>
            <p:nvPr/>
          </p:nvSpPr>
          <p:spPr>
            <a:xfrm>
              <a:off x="301625" y="3917950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37" y="1488"/>
                  </a:moveTo>
                  <a:lnTo>
                    <a:pt x="37" y="18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488"/>
                  </a:lnTo>
                  <a:lnTo>
                    <a:pt x="0" y="1491"/>
                  </a:lnTo>
                  <a:lnTo>
                    <a:pt x="1" y="1495"/>
                  </a:lnTo>
                  <a:lnTo>
                    <a:pt x="2" y="1499"/>
                  </a:lnTo>
                  <a:lnTo>
                    <a:pt x="6" y="1501"/>
                  </a:lnTo>
                  <a:lnTo>
                    <a:pt x="8" y="1503"/>
                  </a:lnTo>
                  <a:lnTo>
                    <a:pt x="11" y="1505"/>
                  </a:lnTo>
                  <a:lnTo>
                    <a:pt x="14" y="1506"/>
                  </a:lnTo>
                  <a:lnTo>
                    <a:pt x="19" y="1506"/>
                  </a:lnTo>
                  <a:lnTo>
                    <a:pt x="22" y="1506"/>
                  </a:lnTo>
                  <a:lnTo>
                    <a:pt x="25" y="1505"/>
                  </a:lnTo>
                  <a:lnTo>
                    <a:pt x="28" y="1503"/>
                  </a:lnTo>
                  <a:lnTo>
                    <a:pt x="31" y="1501"/>
                  </a:lnTo>
                  <a:lnTo>
                    <a:pt x="34" y="1499"/>
                  </a:lnTo>
                  <a:lnTo>
                    <a:pt x="36" y="1495"/>
                  </a:lnTo>
                  <a:lnTo>
                    <a:pt x="37" y="1491"/>
                  </a:lnTo>
                  <a:lnTo>
                    <a:pt x="37" y="1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228600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2" y="505"/>
                  </a:moveTo>
                  <a:lnTo>
                    <a:pt x="63" y="495"/>
                  </a:lnTo>
                  <a:lnTo>
                    <a:pt x="64" y="486"/>
                  </a:lnTo>
                  <a:lnTo>
                    <a:pt x="66" y="478"/>
                  </a:lnTo>
                  <a:lnTo>
                    <a:pt x="68" y="470"/>
                  </a:lnTo>
                  <a:lnTo>
                    <a:pt x="72" y="462"/>
                  </a:lnTo>
                  <a:lnTo>
                    <a:pt x="77" y="456"/>
                  </a:lnTo>
                  <a:lnTo>
                    <a:pt x="82" y="449"/>
                  </a:lnTo>
                  <a:lnTo>
                    <a:pt x="89" y="444"/>
                  </a:lnTo>
                  <a:lnTo>
                    <a:pt x="77" y="438"/>
                  </a:lnTo>
                  <a:lnTo>
                    <a:pt x="65" y="431"/>
                  </a:lnTo>
                  <a:lnTo>
                    <a:pt x="54" y="422"/>
                  </a:lnTo>
                  <a:lnTo>
                    <a:pt x="45" y="415"/>
                  </a:lnTo>
                  <a:lnTo>
                    <a:pt x="36" y="405"/>
                  </a:lnTo>
                  <a:lnTo>
                    <a:pt x="28" y="396"/>
                  </a:lnTo>
                  <a:lnTo>
                    <a:pt x="21" y="385"/>
                  </a:lnTo>
                  <a:lnTo>
                    <a:pt x="15" y="373"/>
                  </a:lnTo>
                  <a:lnTo>
                    <a:pt x="10" y="361"/>
                  </a:lnTo>
                  <a:lnTo>
                    <a:pt x="5" y="349"/>
                  </a:lnTo>
                  <a:lnTo>
                    <a:pt x="2" y="336"/>
                  </a:lnTo>
                  <a:lnTo>
                    <a:pt x="0" y="323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4" y="267"/>
                  </a:lnTo>
                  <a:lnTo>
                    <a:pt x="8" y="257"/>
                  </a:lnTo>
                  <a:lnTo>
                    <a:pt x="11" y="249"/>
                  </a:lnTo>
                  <a:lnTo>
                    <a:pt x="15" y="239"/>
                  </a:lnTo>
                  <a:lnTo>
                    <a:pt x="21" y="230"/>
                  </a:lnTo>
                  <a:lnTo>
                    <a:pt x="31" y="214"/>
                  </a:lnTo>
                  <a:lnTo>
                    <a:pt x="44" y="198"/>
                  </a:lnTo>
                  <a:lnTo>
                    <a:pt x="71" y="168"/>
                  </a:lnTo>
                  <a:lnTo>
                    <a:pt x="96" y="136"/>
                  </a:lnTo>
                  <a:lnTo>
                    <a:pt x="103" y="126"/>
                  </a:lnTo>
                  <a:lnTo>
                    <a:pt x="108" y="116"/>
                  </a:lnTo>
                  <a:lnTo>
                    <a:pt x="111" y="105"/>
                  </a:lnTo>
                  <a:lnTo>
                    <a:pt x="115" y="93"/>
                  </a:lnTo>
                  <a:lnTo>
                    <a:pt x="115" y="82"/>
                  </a:lnTo>
                  <a:lnTo>
                    <a:pt x="115" y="70"/>
                  </a:lnTo>
                  <a:lnTo>
                    <a:pt x="111" y="60"/>
                  </a:lnTo>
                  <a:lnTo>
                    <a:pt x="107" y="49"/>
                  </a:lnTo>
                  <a:lnTo>
                    <a:pt x="104" y="44"/>
                  </a:lnTo>
                  <a:lnTo>
                    <a:pt x="98" y="39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2" y="32"/>
                  </a:lnTo>
                  <a:lnTo>
                    <a:pt x="76" y="32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4"/>
                  </a:lnTo>
                  <a:lnTo>
                    <a:pt x="55" y="35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50" y="45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2" y="65"/>
                  </a:lnTo>
                  <a:lnTo>
                    <a:pt x="54" y="68"/>
                  </a:lnTo>
                  <a:lnTo>
                    <a:pt x="57" y="70"/>
                  </a:lnTo>
                  <a:lnTo>
                    <a:pt x="61" y="73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9" y="79"/>
                  </a:lnTo>
                  <a:lnTo>
                    <a:pt x="82" y="83"/>
                  </a:lnTo>
                  <a:lnTo>
                    <a:pt x="82" y="89"/>
                  </a:lnTo>
                  <a:lnTo>
                    <a:pt x="82" y="95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5" y="104"/>
                  </a:lnTo>
                  <a:lnTo>
                    <a:pt x="71" y="105"/>
                  </a:lnTo>
                  <a:lnTo>
                    <a:pt x="68" y="105"/>
                  </a:lnTo>
                  <a:lnTo>
                    <a:pt x="61" y="104"/>
                  </a:lnTo>
                  <a:lnTo>
                    <a:pt x="53" y="103"/>
                  </a:lnTo>
                  <a:lnTo>
                    <a:pt x="47" y="100"/>
                  </a:lnTo>
                  <a:lnTo>
                    <a:pt x="40" y="95"/>
                  </a:lnTo>
                  <a:lnTo>
                    <a:pt x="35" y="91"/>
                  </a:lnTo>
                  <a:lnTo>
                    <a:pt x="29" y="86"/>
                  </a:lnTo>
                  <a:lnTo>
                    <a:pt x="25" y="79"/>
                  </a:lnTo>
                  <a:lnTo>
                    <a:pt x="22" y="73"/>
                  </a:lnTo>
                  <a:lnTo>
                    <a:pt x="18" y="66"/>
                  </a:lnTo>
                  <a:lnTo>
                    <a:pt x="17" y="59"/>
                  </a:lnTo>
                  <a:lnTo>
                    <a:pt x="16" y="52"/>
                  </a:lnTo>
                  <a:lnTo>
                    <a:pt x="16" y="45"/>
                  </a:lnTo>
                  <a:lnTo>
                    <a:pt x="17" y="37"/>
                  </a:lnTo>
                  <a:lnTo>
                    <a:pt x="21" y="31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8" y="11"/>
                  </a:lnTo>
                  <a:lnTo>
                    <a:pt x="47" y="7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98" y="5"/>
                  </a:lnTo>
                  <a:lnTo>
                    <a:pt x="106" y="9"/>
                  </a:lnTo>
                  <a:lnTo>
                    <a:pt x="113" y="14"/>
                  </a:lnTo>
                  <a:lnTo>
                    <a:pt x="121" y="20"/>
                  </a:lnTo>
                  <a:lnTo>
                    <a:pt x="126" y="26"/>
                  </a:lnTo>
                  <a:lnTo>
                    <a:pt x="133" y="34"/>
                  </a:lnTo>
                  <a:lnTo>
                    <a:pt x="137" y="42"/>
                  </a:lnTo>
                  <a:lnTo>
                    <a:pt x="142" y="51"/>
                  </a:lnTo>
                  <a:lnTo>
                    <a:pt x="144" y="61"/>
                  </a:lnTo>
                  <a:lnTo>
                    <a:pt x="147" y="74"/>
                  </a:lnTo>
                  <a:lnTo>
                    <a:pt x="147" y="87"/>
                  </a:lnTo>
                  <a:lnTo>
                    <a:pt x="146" y="99"/>
                  </a:lnTo>
                  <a:lnTo>
                    <a:pt x="143" y="110"/>
                  </a:lnTo>
                  <a:lnTo>
                    <a:pt x="139" y="122"/>
                  </a:lnTo>
                  <a:lnTo>
                    <a:pt x="134" y="134"/>
                  </a:lnTo>
                  <a:lnTo>
                    <a:pt x="128" y="145"/>
                  </a:lnTo>
                  <a:lnTo>
                    <a:pt x="120" y="156"/>
                  </a:lnTo>
                  <a:lnTo>
                    <a:pt x="105" y="176"/>
                  </a:lnTo>
                  <a:lnTo>
                    <a:pt x="88" y="196"/>
                  </a:lnTo>
                  <a:lnTo>
                    <a:pt x="70" y="215"/>
                  </a:lnTo>
                  <a:lnTo>
                    <a:pt x="55" y="235"/>
                  </a:lnTo>
                  <a:lnTo>
                    <a:pt x="51" y="241"/>
                  </a:lnTo>
                  <a:lnTo>
                    <a:pt x="47" y="249"/>
                  </a:lnTo>
                  <a:lnTo>
                    <a:pt x="42" y="256"/>
                  </a:lnTo>
                  <a:lnTo>
                    <a:pt x="39" y="264"/>
                  </a:lnTo>
                  <a:lnTo>
                    <a:pt x="35" y="279"/>
                  </a:lnTo>
                  <a:lnTo>
                    <a:pt x="31" y="294"/>
                  </a:lnTo>
                  <a:lnTo>
                    <a:pt x="30" y="309"/>
                  </a:lnTo>
                  <a:lnTo>
                    <a:pt x="32" y="324"/>
                  </a:lnTo>
                  <a:lnTo>
                    <a:pt x="36" y="339"/>
                  </a:lnTo>
                  <a:lnTo>
                    <a:pt x="40" y="353"/>
                  </a:lnTo>
                  <a:lnTo>
                    <a:pt x="47" y="367"/>
                  </a:lnTo>
                  <a:lnTo>
                    <a:pt x="55" y="379"/>
                  </a:lnTo>
                  <a:lnTo>
                    <a:pt x="65" y="391"/>
                  </a:lnTo>
                  <a:lnTo>
                    <a:pt x="77" y="401"/>
                  </a:lnTo>
                  <a:lnTo>
                    <a:pt x="89" y="410"/>
                  </a:lnTo>
                  <a:lnTo>
                    <a:pt x="103" y="417"/>
                  </a:lnTo>
                  <a:lnTo>
                    <a:pt x="110" y="419"/>
                  </a:lnTo>
                  <a:lnTo>
                    <a:pt x="119" y="422"/>
                  </a:lnTo>
                  <a:lnTo>
                    <a:pt x="126" y="424"/>
                  </a:lnTo>
                  <a:lnTo>
                    <a:pt x="135" y="426"/>
                  </a:lnTo>
                  <a:lnTo>
                    <a:pt x="137" y="425"/>
                  </a:lnTo>
                  <a:lnTo>
                    <a:pt x="138" y="425"/>
                  </a:lnTo>
                  <a:lnTo>
                    <a:pt x="143" y="426"/>
                  </a:lnTo>
                  <a:lnTo>
                    <a:pt x="146" y="427"/>
                  </a:lnTo>
                  <a:lnTo>
                    <a:pt x="149" y="427"/>
                  </a:lnTo>
                  <a:lnTo>
                    <a:pt x="151" y="429"/>
                  </a:lnTo>
                  <a:lnTo>
                    <a:pt x="153" y="430"/>
                  </a:lnTo>
                  <a:lnTo>
                    <a:pt x="156" y="432"/>
                  </a:lnTo>
                  <a:lnTo>
                    <a:pt x="158" y="438"/>
                  </a:lnTo>
                  <a:lnTo>
                    <a:pt x="159" y="443"/>
                  </a:lnTo>
                  <a:lnTo>
                    <a:pt x="158" y="448"/>
                  </a:lnTo>
                  <a:lnTo>
                    <a:pt x="155" y="453"/>
                  </a:lnTo>
                  <a:lnTo>
                    <a:pt x="152" y="455"/>
                  </a:lnTo>
                  <a:lnTo>
                    <a:pt x="150" y="456"/>
                  </a:lnTo>
                  <a:lnTo>
                    <a:pt x="147" y="457"/>
                  </a:lnTo>
                  <a:lnTo>
                    <a:pt x="144" y="457"/>
                  </a:lnTo>
                  <a:lnTo>
                    <a:pt x="139" y="457"/>
                  </a:lnTo>
                  <a:lnTo>
                    <a:pt x="135" y="456"/>
                  </a:lnTo>
                  <a:lnTo>
                    <a:pt x="124" y="458"/>
                  </a:lnTo>
                  <a:lnTo>
                    <a:pt x="117" y="461"/>
                  </a:lnTo>
                  <a:lnTo>
                    <a:pt x="109" y="466"/>
                  </a:lnTo>
                  <a:lnTo>
                    <a:pt x="104" y="472"/>
                  </a:lnTo>
                  <a:lnTo>
                    <a:pt x="99" y="479"/>
                  </a:lnTo>
                  <a:lnTo>
                    <a:pt x="96" y="486"/>
                  </a:lnTo>
                  <a:lnTo>
                    <a:pt x="95" y="494"/>
                  </a:lnTo>
                  <a:lnTo>
                    <a:pt x="95" y="502"/>
                  </a:lnTo>
                  <a:lnTo>
                    <a:pt x="96" y="510"/>
                  </a:lnTo>
                  <a:lnTo>
                    <a:pt x="98" y="518"/>
                  </a:lnTo>
                  <a:lnTo>
                    <a:pt x="103" y="525"/>
                  </a:lnTo>
                  <a:lnTo>
                    <a:pt x="108" y="530"/>
                  </a:lnTo>
                  <a:lnTo>
                    <a:pt x="115" y="536"/>
                  </a:lnTo>
                  <a:lnTo>
                    <a:pt x="122" y="540"/>
                  </a:lnTo>
                  <a:lnTo>
                    <a:pt x="131" y="542"/>
                  </a:lnTo>
                  <a:lnTo>
                    <a:pt x="142" y="542"/>
                  </a:lnTo>
                  <a:lnTo>
                    <a:pt x="145" y="543"/>
                  </a:lnTo>
                  <a:lnTo>
                    <a:pt x="148" y="543"/>
                  </a:lnTo>
                  <a:lnTo>
                    <a:pt x="151" y="546"/>
                  </a:lnTo>
                  <a:lnTo>
                    <a:pt x="152" y="547"/>
                  </a:lnTo>
                  <a:lnTo>
                    <a:pt x="156" y="552"/>
                  </a:lnTo>
                  <a:lnTo>
                    <a:pt x="157" y="557"/>
                  </a:lnTo>
                  <a:lnTo>
                    <a:pt x="156" y="563"/>
                  </a:lnTo>
                  <a:lnTo>
                    <a:pt x="152" y="568"/>
                  </a:lnTo>
                  <a:lnTo>
                    <a:pt x="150" y="570"/>
                  </a:lnTo>
                  <a:lnTo>
                    <a:pt x="148" y="573"/>
                  </a:lnTo>
                  <a:lnTo>
                    <a:pt x="145" y="574"/>
                  </a:lnTo>
                  <a:lnTo>
                    <a:pt x="142" y="574"/>
                  </a:lnTo>
                  <a:lnTo>
                    <a:pt x="134" y="574"/>
                  </a:lnTo>
                  <a:lnTo>
                    <a:pt x="126" y="573"/>
                  </a:lnTo>
                  <a:lnTo>
                    <a:pt x="120" y="572"/>
                  </a:lnTo>
                  <a:lnTo>
                    <a:pt x="112" y="569"/>
                  </a:lnTo>
                  <a:lnTo>
                    <a:pt x="106" y="566"/>
                  </a:lnTo>
                  <a:lnTo>
                    <a:pt x="99" y="563"/>
                  </a:lnTo>
                  <a:lnTo>
                    <a:pt x="93" y="560"/>
                  </a:lnTo>
                  <a:lnTo>
                    <a:pt x="88" y="555"/>
                  </a:lnTo>
                  <a:lnTo>
                    <a:pt x="82" y="550"/>
                  </a:lnTo>
                  <a:lnTo>
                    <a:pt x="77" y="546"/>
                  </a:lnTo>
                  <a:lnTo>
                    <a:pt x="74" y="539"/>
                  </a:lnTo>
                  <a:lnTo>
                    <a:pt x="69" y="533"/>
                  </a:lnTo>
                  <a:lnTo>
                    <a:pt x="66" y="526"/>
                  </a:lnTo>
                  <a:lnTo>
                    <a:pt x="64" y="520"/>
                  </a:lnTo>
                  <a:lnTo>
                    <a:pt x="63" y="512"/>
                  </a:lnTo>
                  <a:lnTo>
                    <a:pt x="62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312738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7" y="505"/>
                  </a:moveTo>
                  <a:lnTo>
                    <a:pt x="96" y="495"/>
                  </a:lnTo>
                  <a:lnTo>
                    <a:pt x="95" y="486"/>
                  </a:lnTo>
                  <a:lnTo>
                    <a:pt x="93" y="478"/>
                  </a:lnTo>
                  <a:lnTo>
                    <a:pt x="91" y="470"/>
                  </a:lnTo>
                  <a:lnTo>
                    <a:pt x="86" y="462"/>
                  </a:lnTo>
                  <a:lnTo>
                    <a:pt x="82" y="456"/>
                  </a:lnTo>
                  <a:lnTo>
                    <a:pt x="77" y="449"/>
                  </a:lnTo>
                  <a:lnTo>
                    <a:pt x="71" y="444"/>
                  </a:lnTo>
                  <a:lnTo>
                    <a:pt x="83" y="438"/>
                  </a:lnTo>
                  <a:lnTo>
                    <a:pt x="94" y="431"/>
                  </a:lnTo>
                  <a:lnTo>
                    <a:pt x="105" y="422"/>
                  </a:lnTo>
                  <a:lnTo>
                    <a:pt x="114" y="415"/>
                  </a:lnTo>
                  <a:lnTo>
                    <a:pt x="123" y="405"/>
                  </a:lnTo>
                  <a:lnTo>
                    <a:pt x="131" y="396"/>
                  </a:lnTo>
                  <a:lnTo>
                    <a:pt x="138" y="385"/>
                  </a:lnTo>
                  <a:lnTo>
                    <a:pt x="143" y="373"/>
                  </a:lnTo>
                  <a:lnTo>
                    <a:pt x="149" y="361"/>
                  </a:lnTo>
                  <a:lnTo>
                    <a:pt x="153" y="349"/>
                  </a:lnTo>
                  <a:lnTo>
                    <a:pt x="156" y="336"/>
                  </a:lnTo>
                  <a:lnTo>
                    <a:pt x="159" y="323"/>
                  </a:lnTo>
                  <a:lnTo>
                    <a:pt x="159" y="309"/>
                  </a:lnTo>
                  <a:lnTo>
                    <a:pt x="159" y="295"/>
                  </a:lnTo>
                  <a:lnTo>
                    <a:pt x="158" y="281"/>
                  </a:lnTo>
                  <a:lnTo>
                    <a:pt x="154" y="267"/>
                  </a:lnTo>
                  <a:lnTo>
                    <a:pt x="151" y="257"/>
                  </a:lnTo>
                  <a:lnTo>
                    <a:pt x="148" y="249"/>
                  </a:lnTo>
                  <a:lnTo>
                    <a:pt x="143" y="239"/>
                  </a:lnTo>
                  <a:lnTo>
                    <a:pt x="138" y="230"/>
                  </a:lnTo>
                  <a:lnTo>
                    <a:pt x="127" y="214"/>
                  </a:lnTo>
                  <a:lnTo>
                    <a:pt x="114" y="198"/>
                  </a:lnTo>
                  <a:lnTo>
                    <a:pt x="87" y="168"/>
                  </a:lnTo>
                  <a:lnTo>
                    <a:pt x="62" y="136"/>
                  </a:lnTo>
                  <a:lnTo>
                    <a:pt x="56" y="126"/>
                  </a:lnTo>
                  <a:lnTo>
                    <a:pt x="51" y="116"/>
                  </a:lnTo>
                  <a:lnTo>
                    <a:pt x="47" y="105"/>
                  </a:lnTo>
                  <a:lnTo>
                    <a:pt x="44" y="93"/>
                  </a:lnTo>
                  <a:lnTo>
                    <a:pt x="44" y="82"/>
                  </a:lnTo>
                  <a:lnTo>
                    <a:pt x="44" y="70"/>
                  </a:lnTo>
                  <a:lnTo>
                    <a:pt x="47" y="60"/>
                  </a:lnTo>
                  <a:lnTo>
                    <a:pt x="52" y="49"/>
                  </a:lnTo>
                  <a:lnTo>
                    <a:pt x="55" y="44"/>
                  </a:lnTo>
                  <a:lnTo>
                    <a:pt x="60" y="39"/>
                  </a:lnTo>
                  <a:lnTo>
                    <a:pt x="65" y="36"/>
                  </a:lnTo>
                  <a:lnTo>
                    <a:pt x="71" y="34"/>
                  </a:lnTo>
                  <a:lnTo>
                    <a:pt x="77" y="32"/>
                  </a:lnTo>
                  <a:lnTo>
                    <a:pt x="83" y="32"/>
                  </a:lnTo>
                  <a:lnTo>
                    <a:pt x="89" y="32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104" y="35"/>
                  </a:lnTo>
                  <a:lnTo>
                    <a:pt x="106" y="38"/>
                  </a:lnTo>
                  <a:lnTo>
                    <a:pt x="108" y="40"/>
                  </a:lnTo>
                  <a:lnTo>
                    <a:pt x="110" y="45"/>
                  </a:lnTo>
                  <a:lnTo>
                    <a:pt x="110" y="48"/>
                  </a:lnTo>
                  <a:lnTo>
                    <a:pt x="111" y="51"/>
                  </a:lnTo>
                  <a:lnTo>
                    <a:pt x="110" y="55"/>
                  </a:lnTo>
                  <a:lnTo>
                    <a:pt x="110" y="59"/>
                  </a:lnTo>
                  <a:lnTo>
                    <a:pt x="108" y="62"/>
                  </a:lnTo>
                  <a:lnTo>
                    <a:pt x="107" y="65"/>
                  </a:lnTo>
                  <a:lnTo>
                    <a:pt x="105" y="68"/>
                  </a:lnTo>
                  <a:lnTo>
                    <a:pt x="101" y="70"/>
                  </a:lnTo>
                  <a:lnTo>
                    <a:pt x="98" y="73"/>
                  </a:lnTo>
                  <a:lnTo>
                    <a:pt x="95" y="74"/>
                  </a:lnTo>
                  <a:lnTo>
                    <a:pt x="91" y="74"/>
                  </a:lnTo>
                  <a:lnTo>
                    <a:pt x="87" y="74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80" y="79"/>
                  </a:lnTo>
                  <a:lnTo>
                    <a:pt x="77" y="83"/>
                  </a:lnTo>
                  <a:lnTo>
                    <a:pt x="77" y="89"/>
                  </a:lnTo>
                  <a:lnTo>
                    <a:pt x="77" y="95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4" y="104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8" y="104"/>
                  </a:lnTo>
                  <a:lnTo>
                    <a:pt x="106" y="103"/>
                  </a:lnTo>
                  <a:lnTo>
                    <a:pt x="112" y="100"/>
                  </a:lnTo>
                  <a:lnTo>
                    <a:pt x="119" y="95"/>
                  </a:lnTo>
                  <a:lnTo>
                    <a:pt x="124" y="91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7" y="73"/>
                  </a:lnTo>
                  <a:lnTo>
                    <a:pt x="140" y="66"/>
                  </a:lnTo>
                  <a:lnTo>
                    <a:pt x="141" y="59"/>
                  </a:lnTo>
                  <a:lnTo>
                    <a:pt x="142" y="52"/>
                  </a:lnTo>
                  <a:lnTo>
                    <a:pt x="142" y="45"/>
                  </a:lnTo>
                  <a:lnTo>
                    <a:pt x="141" y="37"/>
                  </a:lnTo>
                  <a:lnTo>
                    <a:pt x="138" y="31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1" y="11"/>
                  </a:lnTo>
                  <a:lnTo>
                    <a:pt x="112" y="7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5" y="14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6" y="34"/>
                  </a:lnTo>
                  <a:lnTo>
                    <a:pt x="21" y="42"/>
                  </a:lnTo>
                  <a:lnTo>
                    <a:pt x="17" y="51"/>
                  </a:lnTo>
                  <a:lnTo>
                    <a:pt x="15" y="61"/>
                  </a:lnTo>
                  <a:lnTo>
                    <a:pt x="12" y="74"/>
                  </a:lnTo>
                  <a:lnTo>
                    <a:pt x="12" y="87"/>
                  </a:lnTo>
                  <a:lnTo>
                    <a:pt x="13" y="99"/>
                  </a:lnTo>
                  <a:lnTo>
                    <a:pt x="16" y="110"/>
                  </a:lnTo>
                  <a:lnTo>
                    <a:pt x="19" y="122"/>
                  </a:lnTo>
                  <a:lnTo>
                    <a:pt x="25" y="134"/>
                  </a:lnTo>
                  <a:lnTo>
                    <a:pt x="31" y="145"/>
                  </a:lnTo>
                  <a:lnTo>
                    <a:pt x="39" y="156"/>
                  </a:lnTo>
                  <a:lnTo>
                    <a:pt x="54" y="176"/>
                  </a:lnTo>
                  <a:lnTo>
                    <a:pt x="71" y="196"/>
                  </a:lnTo>
                  <a:lnTo>
                    <a:pt x="88" y="215"/>
                  </a:lnTo>
                  <a:lnTo>
                    <a:pt x="104" y="235"/>
                  </a:lnTo>
                  <a:lnTo>
                    <a:pt x="108" y="241"/>
                  </a:lnTo>
                  <a:lnTo>
                    <a:pt x="112" y="249"/>
                  </a:lnTo>
                  <a:lnTo>
                    <a:pt x="116" y="256"/>
                  </a:lnTo>
                  <a:lnTo>
                    <a:pt x="120" y="264"/>
                  </a:lnTo>
                  <a:lnTo>
                    <a:pt x="124" y="279"/>
                  </a:lnTo>
                  <a:lnTo>
                    <a:pt x="127" y="294"/>
                  </a:lnTo>
                  <a:lnTo>
                    <a:pt x="128" y="309"/>
                  </a:lnTo>
                  <a:lnTo>
                    <a:pt x="126" y="324"/>
                  </a:lnTo>
                  <a:lnTo>
                    <a:pt x="124" y="339"/>
                  </a:lnTo>
                  <a:lnTo>
                    <a:pt x="119" y="353"/>
                  </a:lnTo>
                  <a:lnTo>
                    <a:pt x="112" y="367"/>
                  </a:lnTo>
                  <a:lnTo>
                    <a:pt x="104" y="379"/>
                  </a:lnTo>
                  <a:lnTo>
                    <a:pt x="94" y="391"/>
                  </a:lnTo>
                  <a:lnTo>
                    <a:pt x="82" y="401"/>
                  </a:lnTo>
                  <a:lnTo>
                    <a:pt x="70" y="410"/>
                  </a:lnTo>
                  <a:lnTo>
                    <a:pt x="56" y="417"/>
                  </a:lnTo>
                  <a:lnTo>
                    <a:pt x="48" y="419"/>
                  </a:lnTo>
                  <a:lnTo>
                    <a:pt x="40" y="422"/>
                  </a:lnTo>
                  <a:lnTo>
                    <a:pt x="32" y="424"/>
                  </a:lnTo>
                  <a:lnTo>
                    <a:pt x="24" y="426"/>
                  </a:lnTo>
                  <a:lnTo>
                    <a:pt x="21" y="425"/>
                  </a:lnTo>
                  <a:lnTo>
                    <a:pt x="20" y="425"/>
                  </a:lnTo>
                  <a:lnTo>
                    <a:pt x="16" y="426"/>
                  </a:lnTo>
                  <a:lnTo>
                    <a:pt x="13" y="427"/>
                  </a:lnTo>
                  <a:lnTo>
                    <a:pt x="10" y="427"/>
                  </a:lnTo>
                  <a:lnTo>
                    <a:pt x="7" y="429"/>
                  </a:lnTo>
                  <a:lnTo>
                    <a:pt x="5" y="430"/>
                  </a:lnTo>
                  <a:lnTo>
                    <a:pt x="3" y="432"/>
                  </a:lnTo>
                  <a:lnTo>
                    <a:pt x="1" y="438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4" y="453"/>
                  </a:lnTo>
                  <a:lnTo>
                    <a:pt x="6" y="455"/>
                  </a:lnTo>
                  <a:lnTo>
                    <a:pt x="8" y="456"/>
                  </a:lnTo>
                  <a:lnTo>
                    <a:pt x="12" y="457"/>
                  </a:lnTo>
                  <a:lnTo>
                    <a:pt x="15" y="457"/>
                  </a:lnTo>
                  <a:lnTo>
                    <a:pt x="19" y="457"/>
                  </a:lnTo>
                  <a:lnTo>
                    <a:pt x="25" y="456"/>
                  </a:lnTo>
                  <a:lnTo>
                    <a:pt x="34" y="458"/>
                  </a:lnTo>
                  <a:lnTo>
                    <a:pt x="43" y="461"/>
                  </a:lnTo>
                  <a:lnTo>
                    <a:pt x="50" y="466"/>
                  </a:lnTo>
                  <a:lnTo>
                    <a:pt x="55" y="472"/>
                  </a:lnTo>
                  <a:lnTo>
                    <a:pt x="59" y="479"/>
                  </a:lnTo>
                  <a:lnTo>
                    <a:pt x="62" y="486"/>
                  </a:lnTo>
                  <a:lnTo>
                    <a:pt x="64" y="494"/>
                  </a:lnTo>
                  <a:lnTo>
                    <a:pt x="64" y="502"/>
                  </a:lnTo>
                  <a:lnTo>
                    <a:pt x="62" y="510"/>
                  </a:lnTo>
                  <a:lnTo>
                    <a:pt x="60" y="518"/>
                  </a:lnTo>
                  <a:lnTo>
                    <a:pt x="56" y="525"/>
                  </a:lnTo>
                  <a:lnTo>
                    <a:pt x="52" y="530"/>
                  </a:lnTo>
                  <a:lnTo>
                    <a:pt x="44" y="536"/>
                  </a:lnTo>
                  <a:lnTo>
                    <a:pt x="37" y="540"/>
                  </a:lnTo>
                  <a:lnTo>
                    <a:pt x="28" y="542"/>
                  </a:lnTo>
                  <a:lnTo>
                    <a:pt x="17" y="542"/>
                  </a:lnTo>
                  <a:lnTo>
                    <a:pt x="14" y="543"/>
                  </a:lnTo>
                  <a:lnTo>
                    <a:pt x="11" y="543"/>
                  </a:lnTo>
                  <a:lnTo>
                    <a:pt x="8" y="546"/>
                  </a:lnTo>
                  <a:lnTo>
                    <a:pt x="6" y="547"/>
                  </a:lnTo>
                  <a:lnTo>
                    <a:pt x="3" y="552"/>
                  </a:lnTo>
                  <a:lnTo>
                    <a:pt x="2" y="557"/>
                  </a:lnTo>
                  <a:lnTo>
                    <a:pt x="3" y="563"/>
                  </a:lnTo>
                  <a:lnTo>
                    <a:pt x="6" y="568"/>
                  </a:lnTo>
                  <a:lnTo>
                    <a:pt x="8" y="570"/>
                  </a:lnTo>
                  <a:lnTo>
                    <a:pt x="11" y="573"/>
                  </a:lnTo>
                  <a:lnTo>
                    <a:pt x="14" y="574"/>
                  </a:lnTo>
                  <a:lnTo>
                    <a:pt x="17" y="574"/>
                  </a:lnTo>
                  <a:lnTo>
                    <a:pt x="25" y="574"/>
                  </a:lnTo>
                  <a:lnTo>
                    <a:pt x="32" y="573"/>
                  </a:lnTo>
                  <a:lnTo>
                    <a:pt x="39" y="572"/>
                  </a:lnTo>
                  <a:lnTo>
                    <a:pt x="46" y="569"/>
                  </a:lnTo>
                  <a:lnTo>
                    <a:pt x="53" y="566"/>
                  </a:lnTo>
                  <a:lnTo>
                    <a:pt x="59" y="563"/>
                  </a:lnTo>
                  <a:lnTo>
                    <a:pt x="66" y="560"/>
                  </a:lnTo>
                  <a:lnTo>
                    <a:pt x="71" y="555"/>
                  </a:lnTo>
                  <a:lnTo>
                    <a:pt x="77" y="550"/>
                  </a:lnTo>
                  <a:lnTo>
                    <a:pt x="82" y="546"/>
                  </a:lnTo>
                  <a:lnTo>
                    <a:pt x="85" y="539"/>
                  </a:lnTo>
                  <a:lnTo>
                    <a:pt x="89" y="533"/>
                  </a:lnTo>
                  <a:lnTo>
                    <a:pt x="93" y="526"/>
                  </a:lnTo>
                  <a:lnTo>
                    <a:pt x="95" y="520"/>
                  </a:lnTo>
                  <a:lnTo>
                    <a:pt x="96" y="512"/>
                  </a:lnTo>
                  <a:lnTo>
                    <a:pt x="97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74638" y="4527550"/>
              <a:ext cx="73025" cy="73025"/>
            </a:xfrm>
            <a:custGeom>
              <a:rect b="b" l="l" r="r" t="t"/>
              <a:pathLst>
                <a:path extrusionOk="0" h="138" w="139">
                  <a:moveTo>
                    <a:pt x="70" y="138"/>
                  </a:moveTo>
                  <a:lnTo>
                    <a:pt x="62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3" y="133"/>
                  </a:lnTo>
                  <a:lnTo>
                    <a:pt x="36" y="131"/>
                  </a:lnTo>
                  <a:lnTo>
                    <a:pt x="31" y="126"/>
                  </a:lnTo>
                  <a:lnTo>
                    <a:pt x="25" y="123"/>
                  </a:lnTo>
                  <a:lnTo>
                    <a:pt x="20" y="119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8" y="103"/>
                  </a:lnTo>
                  <a:lnTo>
                    <a:pt x="6" y="96"/>
                  </a:lnTo>
                  <a:lnTo>
                    <a:pt x="4" y="90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4" y="2"/>
                  </a:lnTo>
                  <a:lnTo>
                    <a:pt x="90" y="3"/>
                  </a:lnTo>
                  <a:lnTo>
                    <a:pt x="97" y="5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3" y="16"/>
                  </a:lnTo>
                  <a:lnTo>
                    <a:pt x="118" y="20"/>
                  </a:lnTo>
                  <a:lnTo>
                    <a:pt x="122" y="26"/>
                  </a:lnTo>
                  <a:lnTo>
                    <a:pt x="127" y="31"/>
                  </a:lnTo>
                  <a:lnTo>
                    <a:pt x="130" y="37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6" y="55"/>
                  </a:lnTo>
                  <a:lnTo>
                    <a:pt x="138" y="63"/>
                  </a:lnTo>
                  <a:lnTo>
                    <a:pt x="139" y="69"/>
                  </a:lnTo>
                  <a:lnTo>
                    <a:pt x="138" y="77"/>
                  </a:lnTo>
                  <a:lnTo>
                    <a:pt x="136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3"/>
                  </a:lnTo>
                  <a:lnTo>
                    <a:pt x="127" y="108"/>
                  </a:lnTo>
                  <a:lnTo>
                    <a:pt x="122" y="113"/>
                  </a:lnTo>
                  <a:lnTo>
                    <a:pt x="118" y="119"/>
                  </a:lnTo>
                  <a:lnTo>
                    <a:pt x="113" y="123"/>
                  </a:lnTo>
                  <a:lnTo>
                    <a:pt x="107" y="126"/>
                  </a:lnTo>
                  <a:lnTo>
                    <a:pt x="102" y="131"/>
                  </a:lnTo>
                  <a:lnTo>
                    <a:pt x="97" y="133"/>
                  </a:lnTo>
                  <a:lnTo>
                    <a:pt x="90" y="135"/>
                  </a:lnTo>
                  <a:lnTo>
                    <a:pt x="84" y="137"/>
                  </a:lnTo>
                  <a:lnTo>
                    <a:pt x="76" y="138"/>
                  </a:lnTo>
                  <a:lnTo>
                    <a:pt x="70" y="138"/>
                  </a:lnTo>
                  <a:close/>
                  <a:moveTo>
                    <a:pt x="70" y="108"/>
                  </a:moveTo>
                  <a:lnTo>
                    <a:pt x="70" y="108"/>
                  </a:lnTo>
                  <a:lnTo>
                    <a:pt x="77" y="107"/>
                  </a:lnTo>
                  <a:lnTo>
                    <a:pt x="84" y="105"/>
                  </a:lnTo>
                  <a:lnTo>
                    <a:pt x="90" y="101"/>
                  </a:lnTo>
                  <a:lnTo>
                    <a:pt x="97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5"/>
                  </a:lnTo>
                  <a:lnTo>
                    <a:pt x="101" y="49"/>
                  </a:lnTo>
                  <a:lnTo>
                    <a:pt x="97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7" y="32"/>
                  </a:lnTo>
                  <a:lnTo>
                    <a:pt x="70" y="31"/>
                  </a:lnTo>
                  <a:lnTo>
                    <a:pt x="62" y="32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3" y="42"/>
                  </a:lnTo>
                  <a:lnTo>
                    <a:pt x="37" y="49"/>
                  </a:lnTo>
                  <a:lnTo>
                    <a:pt x="34" y="55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3" y="96"/>
                  </a:lnTo>
                  <a:lnTo>
                    <a:pt x="48" y="101"/>
                  </a:lnTo>
                  <a:lnTo>
                    <a:pt x="54" y="105"/>
                  </a:lnTo>
                  <a:lnTo>
                    <a:pt x="62" y="107"/>
                  </a:lnTo>
                  <a:lnTo>
                    <a:pt x="70" y="1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398463" y="4789488"/>
              <a:ext cx="796925" cy="19050"/>
            </a:xfrm>
            <a:custGeom>
              <a:rect b="b" l="l" r="r" t="t"/>
              <a:pathLst>
                <a:path extrusionOk="0" h="36" w="1506">
                  <a:moveTo>
                    <a:pt x="18" y="36"/>
                  </a:moveTo>
                  <a:lnTo>
                    <a:pt x="1488" y="36"/>
                  </a:lnTo>
                  <a:lnTo>
                    <a:pt x="1491" y="36"/>
                  </a:lnTo>
                  <a:lnTo>
                    <a:pt x="1495" y="35"/>
                  </a:lnTo>
                  <a:lnTo>
                    <a:pt x="1499" y="33"/>
                  </a:lnTo>
                  <a:lnTo>
                    <a:pt x="1501" y="31"/>
                  </a:lnTo>
                  <a:lnTo>
                    <a:pt x="1503" y="29"/>
                  </a:lnTo>
                  <a:lnTo>
                    <a:pt x="1505" y="26"/>
                  </a:lnTo>
                  <a:lnTo>
                    <a:pt x="1506" y="22"/>
                  </a:lnTo>
                  <a:lnTo>
                    <a:pt x="1506" y="18"/>
                  </a:lnTo>
                  <a:lnTo>
                    <a:pt x="1506" y="15"/>
                  </a:lnTo>
                  <a:lnTo>
                    <a:pt x="1505" y="10"/>
                  </a:lnTo>
                  <a:lnTo>
                    <a:pt x="1503" y="7"/>
                  </a:lnTo>
                  <a:lnTo>
                    <a:pt x="1501" y="5"/>
                  </a:lnTo>
                  <a:lnTo>
                    <a:pt x="1499" y="3"/>
                  </a:lnTo>
                  <a:lnTo>
                    <a:pt x="1495" y="1"/>
                  </a:lnTo>
                  <a:lnTo>
                    <a:pt x="1491" y="0"/>
                  </a:lnTo>
                  <a:lnTo>
                    <a:pt x="148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5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407988" y="4718050"/>
              <a:ext cx="304800" cy="84138"/>
            </a:xfrm>
            <a:custGeom>
              <a:rect b="b" l="l" r="r" t="t"/>
              <a:pathLst>
                <a:path extrusionOk="0" h="158" w="574">
                  <a:moveTo>
                    <a:pt x="69" y="62"/>
                  </a:moveTo>
                  <a:lnTo>
                    <a:pt x="79" y="62"/>
                  </a:lnTo>
                  <a:lnTo>
                    <a:pt x="88" y="63"/>
                  </a:lnTo>
                  <a:lnTo>
                    <a:pt x="96" y="65"/>
                  </a:lnTo>
                  <a:lnTo>
                    <a:pt x="104" y="69"/>
                  </a:lnTo>
                  <a:lnTo>
                    <a:pt x="111" y="72"/>
                  </a:lnTo>
                  <a:lnTo>
                    <a:pt x="118" y="77"/>
                  </a:lnTo>
                  <a:lnTo>
                    <a:pt x="124" y="82"/>
                  </a:lnTo>
                  <a:lnTo>
                    <a:pt x="131" y="88"/>
                  </a:lnTo>
                  <a:lnTo>
                    <a:pt x="136" y="76"/>
                  </a:lnTo>
                  <a:lnTo>
                    <a:pt x="143" y="65"/>
                  </a:lnTo>
                  <a:lnTo>
                    <a:pt x="151" y="55"/>
                  </a:lnTo>
                  <a:lnTo>
                    <a:pt x="160" y="45"/>
                  </a:lnTo>
                  <a:lnTo>
                    <a:pt x="169" y="36"/>
                  </a:lnTo>
                  <a:lnTo>
                    <a:pt x="179" y="28"/>
                  </a:lnTo>
                  <a:lnTo>
                    <a:pt x="190" y="21"/>
                  </a:lnTo>
                  <a:lnTo>
                    <a:pt x="201" y="15"/>
                  </a:lnTo>
                  <a:lnTo>
                    <a:pt x="213" y="9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1" y="1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2"/>
                  </a:lnTo>
                  <a:lnTo>
                    <a:pt x="307" y="5"/>
                  </a:lnTo>
                  <a:lnTo>
                    <a:pt x="317" y="7"/>
                  </a:lnTo>
                  <a:lnTo>
                    <a:pt x="325" y="11"/>
                  </a:lnTo>
                  <a:lnTo>
                    <a:pt x="335" y="16"/>
                  </a:lnTo>
                  <a:lnTo>
                    <a:pt x="344" y="20"/>
                  </a:lnTo>
                  <a:lnTo>
                    <a:pt x="360" y="32"/>
                  </a:lnTo>
                  <a:lnTo>
                    <a:pt x="376" y="44"/>
                  </a:lnTo>
                  <a:lnTo>
                    <a:pt x="407" y="72"/>
                  </a:lnTo>
                  <a:lnTo>
                    <a:pt x="439" y="97"/>
                  </a:lnTo>
                  <a:lnTo>
                    <a:pt x="448" y="102"/>
                  </a:lnTo>
                  <a:lnTo>
                    <a:pt x="458" y="108"/>
                  </a:lnTo>
                  <a:lnTo>
                    <a:pt x="469" y="112"/>
                  </a:lnTo>
                  <a:lnTo>
                    <a:pt x="481" y="114"/>
                  </a:lnTo>
                  <a:lnTo>
                    <a:pt x="492" y="115"/>
                  </a:lnTo>
                  <a:lnTo>
                    <a:pt x="503" y="114"/>
                  </a:lnTo>
                  <a:lnTo>
                    <a:pt x="514" y="112"/>
                  </a:lnTo>
                  <a:lnTo>
                    <a:pt x="525" y="106"/>
                  </a:lnTo>
                  <a:lnTo>
                    <a:pt x="530" y="103"/>
                  </a:lnTo>
                  <a:lnTo>
                    <a:pt x="535" y="99"/>
                  </a:lnTo>
                  <a:lnTo>
                    <a:pt x="538" y="94"/>
                  </a:lnTo>
                  <a:lnTo>
                    <a:pt x="540" y="88"/>
                  </a:lnTo>
                  <a:lnTo>
                    <a:pt x="542" y="82"/>
                  </a:lnTo>
                  <a:lnTo>
                    <a:pt x="543" y="75"/>
                  </a:lnTo>
                  <a:lnTo>
                    <a:pt x="542" y="70"/>
                  </a:lnTo>
                  <a:lnTo>
                    <a:pt x="542" y="63"/>
                  </a:lnTo>
                  <a:lnTo>
                    <a:pt x="540" y="59"/>
                  </a:lnTo>
                  <a:lnTo>
                    <a:pt x="539" y="56"/>
                  </a:lnTo>
                  <a:lnTo>
                    <a:pt x="536" y="52"/>
                  </a:lnTo>
                  <a:lnTo>
                    <a:pt x="534" y="50"/>
                  </a:lnTo>
                  <a:lnTo>
                    <a:pt x="530" y="49"/>
                  </a:lnTo>
                  <a:lnTo>
                    <a:pt x="526" y="48"/>
                  </a:lnTo>
                  <a:lnTo>
                    <a:pt x="523" y="48"/>
                  </a:lnTo>
                  <a:lnTo>
                    <a:pt x="519" y="48"/>
                  </a:lnTo>
                  <a:lnTo>
                    <a:pt x="515" y="49"/>
                  </a:lnTo>
                  <a:lnTo>
                    <a:pt x="512" y="50"/>
                  </a:lnTo>
                  <a:lnTo>
                    <a:pt x="509" y="52"/>
                  </a:lnTo>
                  <a:lnTo>
                    <a:pt x="506" y="55"/>
                  </a:lnTo>
                  <a:lnTo>
                    <a:pt x="503" y="57"/>
                  </a:lnTo>
                  <a:lnTo>
                    <a:pt x="501" y="60"/>
                  </a:lnTo>
                  <a:lnTo>
                    <a:pt x="500" y="63"/>
                  </a:lnTo>
                  <a:lnTo>
                    <a:pt x="500" y="68"/>
                  </a:lnTo>
                  <a:lnTo>
                    <a:pt x="500" y="71"/>
                  </a:lnTo>
                  <a:lnTo>
                    <a:pt x="499" y="74"/>
                  </a:lnTo>
                  <a:lnTo>
                    <a:pt x="497" y="77"/>
                  </a:lnTo>
                  <a:lnTo>
                    <a:pt x="495" y="78"/>
                  </a:lnTo>
                  <a:lnTo>
                    <a:pt x="491" y="82"/>
                  </a:lnTo>
                  <a:lnTo>
                    <a:pt x="485" y="83"/>
                  </a:lnTo>
                  <a:lnTo>
                    <a:pt x="479" y="82"/>
                  </a:lnTo>
                  <a:lnTo>
                    <a:pt x="474" y="78"/>
                  </a:lnTo>
                  <a:lnTo>
                    <a:pt x="472" y="77"/>
                  </a:lnTo>
                  <a:lnTo>
                    <a:pt x="471" y="74"/>
                  </a:lnTo>
                  <a:lnTo>
                    <a:pt x="470" y="71"/>
                  </a:lnTo>
                  <a:lnTo>
                    <a:pt x="469" y="68"/>
                  </a:lnTo>
                  <a:lnTo>
                    <a:pt x="470" y="60"/>
                  </a:lnTo>
                  <a:lnTo>
                    <a:pt x="472" y="54"/>
                  </a:lnTo>
                  <a:lnTo>
                    <a:pt x="474" y="47"/>
                  </a:lnTo>
                  <a:lnTo>
                    <a:pt x="479" y="41"/>
                  </a:lnTo>
                  <a:lnTo>
                    <a:pt x="483" y="35"/>
                  </a:lnTo>
                  <a:lnTo>
                    <a:pt x="488" y="30"/>
                  </a:lnTo>
                  <a:lnTo>
                    <a:pt x="495" y="25"/>
                  </a:lnTo>
                  <a:lnTo>
                    <a:pt x="501" y="21"/>
                  </a:lnTo>
                  <a:lnTo>
                    <a:pt x="508" y="19"/>
                  </a:lnTo>
                  <a:lnTo>
                    <a:pt x="515" y="17"/>
                  </a:lnTo>
                  <a:lnTo>
                    <a:pt x="523" y="16"/>
                  </a:lnTo>
                  <a:lnTo>
                    <a:pt x="529" y="16"/>
                  </a:lnTo>
                  <a:lnTo>
                    <a:pt x="537" y="18"/>
                  </a:lnTo>
                  <a:lnTo>
                    <a:pt x="543" y="20"/>
                  </a:lnTo>
                  <a:lnTo>
                    <a:pt x="550" y="24"/>
                  </a:lnTo>
                  <a:lnTo>
                    <a:pt x="556" y="30"/>
                  </a:lnTo>
                  <a:lnTo>
                    <a:pt x="563" y="37"/>
                  </a:lnTo>
                  <a:lnTo>
                    <a:pt x="568" y="46"/>
                  </a:lnTo>
                  <a:lnTo>
                    <a:pt x="572" y="55"/>
                  </a:lnTo>
                  <a:lnTo>
                    <a:pt x="574" y="63"/>
                  </a:lnTo>
                  <a:lnTo>
                    <a:pt x="574" y="72"/>
                  </a:lnTo>
                  <a:lnTo>
                    <a:pt x="574" y="81"/>
                  </a:lnTo>
                  <a:lnTo>
                    <a:pt x="572" y="89"/>
                  </a:lnTo>
                  <a:lnTo>
                    <a:pt x="569" y="98"/>
                  </a:lnTo>
                  <a:lnTo>
                    <a:pt x="565" y="106"/>
                  </a:lnTo>
                  <a:lnTo>
                    <a:pt x="560" y="113"/>
                  </a:lnTo>
                  <a:lnTo>
                    <a:pt x="554" y="121"/>
                  </a:lnTo>
                  <a:lnTo>
                    <a:pt x="548" y="127"/>
                  </a:lnTo>
                  <a:lnTo>
                    <a:pt x="540" y="132"/>
                  </a:lnTo>
                  <a:lnTo>
                    <a:pt x="532" y="138"/>
                  </a:lnTo>
                  <a:lnTo>
                    <a:pt x="523" y="141"/>
                  </a:lnTo>
                  <a:lnTo>
                    <a:pt x="513" y="144"/>
                  </a:lnTo>
                  <a:lnTo>
                    <a:pt x="500" y="146"/>
                  </a:lnTo>
                  <a:lnTo>
                    <a:pt x="487" y="148"/>
                  </a:lnTo>
                  <a:lnTo>
                    <a:pt x="475" y="145"/>
                  </a:lnTo>
                  <a:lnTo>
                    <a:pt x="464" y="143"/>
                  </a:lnTo>
                  <a:lnTo>
                    <a:pt x="452" y="139"/>
                  </a:lnTo>
                  <a:lnTo>
                    <a:pt x="441" y="133"/>
                  </a:lnTo>
                  <a:lnTo>
                    <a:pt x="429" y="127"/>
                  </a:lnTo>
                  <a:lnTo>
                    <a:pt x="418" y="121"/>
                  </a:lnTo>
                  <a:lnTo>
                    <a:pt x="398" y="104"/>
                  </a:lnTo>
                  <a:lnTo>
                    <a:pt x="378" y="87"/>
                  </a:lnTo>
                  <a:lnTo>
                    <a:pt x="359" y="71"/>
                  </a:lnTo>
                  <a:lnTo>
                    <a:pt x="339" y="56"/>
                  </a:lnTo>
                  <a:lnTo>
                    <a:pt x="333" y="50"/>
                  </a:lnTo>
                  <a:lnTo>
                    <a:pt x="325" y="46"/>
                  </a:lnTo>
                  <a:lnTo>
                    <a:pt x="318" y="42"/>
                  </a:lnTo>
                  <a:lnTo>
                    <a:pt x="310" y="38"/>
                  </a:lnTo>
                  <a:lnTo>
                    <a:pt x="295" y="34"/>
                  </a:lnTo>
                  <a:lnTo>
                    <a:pt x="280" y="31"/>
                  </a:lnTo>
                  <a:lnTo>
                    <a:pt x="265" y="31"/>
                  </a:lnTo>
                  <a:lnTo>
                    <a:pt x="250" y="32"/>
                  </a:lnTo>
                  <a:lnTo>
                    <a:pt x="235" y="35"/>
                  </a:lnTo>
                  <a:lnTo>
                    <a:pt x="221" y="41"/>
                  </a:lnTo>
                  <a:lnTo>
                    <a:pt x="208" y="47"/>
                  </a:lnTo>
                  <a:lnTo>
                    <a:pt x="195" y="55"/>
                  </a:lnTo>
                  <a:lnTo>
                    <a:pt x="183" y="65"/>
                  </a:lnTo>
                  <a:lnTo>
                    <a:pt x="173" y="76"/>
                  </a:lnTo>
                  <a:lnTo>
                    <a:pt x="164" y="89"/>
                  </a:lnTo>
                  <a:lnTo>
                    <a:pt x="157" y="103"/>
                  </a:lnTo>
                  <a:lnTo>
                    <a:pt x="155" y="111"/>
                  </a:lnTo>
                  <a:lnTo>
                    <a:pt x="152" y="118"/>
                  </a:lnTo>
                  <a:lnTo>
                    <a:pt x="150" y="127"/>
                  </a:lnTo>
                  <a:lnTo>
                    <a:pt x="149" y="135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8" y="142"/>
                  </a:lnTo>
                  <a:lnTo>
                    <a:pt x="148" y="145"/>
                  </a:lnTo>
                  <a:lnTo>
                    <a:pt x="147" y="149"/>
                  </a:lnTo>
                  <a:lnTo>
                    <a:pt x="146" y="152"/>
                  </a:lnTo>
                  <a:lnTo>
                    <a:pt x="144" y="154"/>
                  </a:lnTo>
                  <a:lnTo>
                    <a:pt x="142" y="155"/>
                  </a:lnTo>
                  <a:lnTo>
                    <a:pt x="136" y="158"/>
                  </a:lnTo>
                  <a:lnTo>
                    <a:pt x="131" y="158"/>
                  </a:lnTo>
                  <a:lnTo>
                    <a:pt x="125" y="157"/>
                  </a:lnTo>
                  <a:lnTo>
                    <a:pt x="121" y="155"/>
                  </a:lnTo>
                  <a:lnTo>
                    <a:pt x="119" y="153"/>
                  </a:lnTo>
                  <a:lnTo>
                    <a:pt x="118" y="151"/>
                  </a:lnTo>
                  <a:lnTo>
                    <a:pt x="117" y="148"/>
                  </a:lnTo>
                  <a:lnTo>
                    <a:pt x="117" y="144"/>
                  </a:lnTo>
                  <a:lnTo>
                    <a:pt x="117" y="139"/>
                  </a:lnTo>
                  <a:lnTo>
                    <a:pt x="118" y="135"/>
                  </a:lnTo>
                  <a:lnTo>
                    <a:pt x="116" y="125"/>
                  </a:lnTo>
                  <a:lnTo>
                    <a:pt x="113" y="116"/>
                  </a:lnTo>
                  <a:lnTo>
                    <a:pt x="108" y="109"/>
                  </a:lnTo>
                  <a:lnTo>
                    <a:pt x="102" y="103"/>
                  </a:lnTo>
                  <a:lnTo>
                    <a:pt x="95" y="99"/>
                  </a:lnTo>
                  <a:lnTo>
                    <a:pt x="88" y="97"/>
                  </a:lnTo>
                  <a:lnTo>
                    <a:pt x="80" y="95"/>
                  </a:lnTo>
                  <a:lnTo>
                    <a:pt x="71" y="95"/>
                  </a:lnTo>
                  <a:lnTo>
                    <a:pt x="64" y="96"/>
                  </a:lnTo>
                  <a:lnTo>
                    <a:pt x="56" y="98"/>
                  </a:lnTo>
                  <a:lnTo>
                    <a:pt x="50" y="102"/>
                  </a:lnTo>
                  <a:lnTo>
                    <a:pt x="43" y="108"/>
                  </a:lnTo>
                  <a:lnTo>
                    <a:pt x="38" y="114"/>
                  </a:lnTo>
                  <a:lnTo>
                    <a:pt x="35" y="122"/>
                  </a:lnTo>
                  <a:lnTo>
                    <a:pt x="32" y="131"/>
                  </a:lnTo>
                  <a:lnTo>
                    <a:pt x="32" y="141"/>
                  </a:lnTo>
                  <a:lnTo>
                    <a:pt x="32" y="145"/>
                  </a:lnTo>
                  <a:lnTo>
                    <a:pt x="30" y="149"/>
                  </a:lnTo>
                  <a:lnTo>
                    <a:pt x="28" y="151"/>
                  </a:lnTo>
                  <a:lnTo>
                    <a:pt x="27" y="153"/>
                  </a:lnTo>
                  <a:lnTo>
                    <a:pt x="22" y="155"/>
                  </a:lnTo>
                  <a:lnTo>
                    <a:pt x="16" y="156"/>
                  </a:lnTo>
                  <a:lnTo>
                    <a:pt x="11" y="155"/>
                  </a:lnTo>
                  <a:lnTo>
                    <a:pt x="6" y="153"/>
                  </a:lnTo>
                  <a:lnTo>
                    <a:pt x="3" y="151"/>
                  </a:lnTo>
                  <a:lnTo>
                    <a:pt x="2" y="149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27"/>
                  </a:lnTo>
                  <a:lnTo>
                    <a:pt x="2" y="119"/>
                  </a:lnTo>
                  <a:lnTo>
                    <a:pt x="5" y="113"/>
                  </a:lnTo>
                  <a:lnTo>
                    <a:pt x="8" y="105"/>
                  </a:lnTo>
                  <a:lnTo>
                    <a:pt x="11" y="99"/>
                  </a:lnTo>
                  <a:lnTo>
                    <a:pt x="14" y="94"/>
                  </a:lnTo>
                  <a:lnTo>
                    <a:pt x="19" y="87"/>
                  </a:lnTo>
                  <a:lnTo>
                    <a:pt x="24" y="82"/>
                  </a:lnTo>
                  <a:lnTo>
                    <a:pt x="29" y="77"/>
                  </a:lnTo>
                  <a:lnTo>
                    <a:pt x="35" y="73"/>
                  </a:lnTo>
                  <a:lnTo>
                    <a:pt x="41" y="70"/>
                  </a:lnTo>
                  <a:lnTo>
                    <a:pt x="48" y="67"/>
                  </a:lnTo>
                  <a:lnTo>
                    <a:pt x="54" y="64"/>
                  </a:lnTo>
                  <a:lnTo>
                    <a:pt x="62" y="62"/>
                  </a:lnTo>
                  <a:lnTo>
                    <a:pt x="69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407988" y="4802188"/>
              <a:ext cx="304800" cy="84138"/>
            </a:xfrm>
            <a:custGeom>
              <a:rect b="b" l="l" r="r" t="t"/>
              <a:pathLst>
                <a:path extrusionOk="0" h="160" w="574">
                  <a:moveTo>
                    <a:pt x="69" y="97"/>
                  </a:moveTo>
                  <a:lnTo>
                    <a:pt x="79" y="97"/>
                  </a:lnTo>
                  <a:lnTo>
                    <a:pt x="88" y="96"/>
                  </a:lnTo>
                  <a:lnTo>
                    <a:pt x="96" y="94"/>
                  </a:lnTo>
                  <a:lnTo>
                    <a:pt x="104" y="91"/>
                  </a:lnTo>
                  <a:lnTo>
                    <a:pt x="111" y="88"/>
                  </a:lnTo>
                  <a:lnTo>
                    <a:pt x="118" y="82"/>
                  </a:lnTo>
                  <a:lnTo>
                    <a:pt x="124" y="77"/>
                  </a:lnTo>
                  <a:lnTo>
                    <a:pt x="131" y="72"/>
                  </a:lnTo>
                  <a:lnTo>
                    <a:pt x="136" y="83"/>
                  </a:lnTo>
                  <a:lnTo>
                    <a:pt x="143" y="94"/>
                  </a:lnTo>
                  <a:lnTo>
                    <a:pt x="151" y="105"/>
                  </a:lnTo>
                  <a:lnTo>
                    <a:pt x="160" y="115"/>
                  </a:lnTo>
                  <a:lnTo>
                    <a:pt x="169" y="123"/>
                  </a:lnTo>
                  <a:lnTo>
                    <a:pt x="179" y="132"/>
                  </a:lnTo>
                  <a:lnTo>
                    <a:pt x="190" y="139"/>
                  </a:lnTo>
                  <a:lnTo>
                    <a:pt x="201" y="145"/>
                  </a:lnTo>
                  <a:lnTo>
                    <a:pt x="213" y="150"/>
                  </a:lnTo>
                  <a:lnTo>
                    <a:pt x="225" y="154"/>
                  </a:lnTo>
                  <a:lnTo>
                    <a:pt x="238" y="157"/>
                  </a:lnTo>
                  <a:lnTo>
                    <a:pt x="251" y="159"/>
                  </a:lnTo>
                  <a:lnTo>
                    <a:pt x="265" y="160"/>
                  </a:lnTo>
                  <a:lnTo>
                    <a:pt x="279" y="159"/>
                  </a:lnTo>
                  <a:lnTo>
                    <a:pt x="293" y="158"/>
                  </a:lnTo>
                  <a:lnTo>
                    <a:pt x="307" y="155"/>
                  </a:lnTo>
                  <a:lnTo>
                    <a:pt x="317" y="153"/>
                  </a:lnTo>
                  <a:lnTo>
                    <a:pt x="325" y="148"/>
                  </a:lnTo>
                  <a:lnTo>
                    <a:pt x="335" y="144"/>
                  </a:lnTo>
                  <a:lnTo>
                    <a:pt x="344" y="140"/>
                  </a:lnTo>
                  <a:lnTo>
                    <a:pt x="360" y="128"/>
                  </a:lnTo>
                  <a:lnTo>
                    <a:pt x="376" y="116"/>
                  </a:lnTo>
                  <a:lnTo>
                    <a:pt x="407" y="88"/>
                  </a:lnTo>
                  <a:lnTo>
                    <a:pt x="439" y="63"/>
                  </a:lnTo>
                  <a:lnTo>
                    <a:pt x="448" y="56"/>
                  </a:lnTo>
                  <a:lnTo>
                    <a:pt x="458" y="52"/>
                  </a:lnTo>
                  <a:lnTo>
                    <a:pt x="469" y="48"/>
                  </a:lnTo>
                  <a:lnTo>
                    <a:pt x="481" y="46"/>
                  </a:lnTo>
                  <a:lnTo>
                    <a:pt x="492" y="45"/>
                  </a:lnTo>
                  <a:lnTo>
                    <a:pt x="503" y="46"/>
                  </a:lnTo>
                  <a:lnTo>
                    <a:pt x="514" y="48"/>
                  </a:lnTo>
                  <a:lnTo>
                    <a:pt x="525" y="53"/>
                  </a:lnTo>
                  <a:lnTo>
                    <a:pt x="530" y="56"/>
                  </a:lnTo>
                  <a:lnTo>
                    <a:pt x="535" y="61"/>
                  </a:lnTo>
                  <a:lnTo>
                    <a:pt x="538" y="66"/>
                  </a:lnTo>
                  <a:lnTo>
                    <a:pt x="540" y="72"/>
                  </a:lnTo>
                  <a:lnTo>
                    <a:pt x="542" y="78"/>
                  </a:lnTo>
                  <a:lnTo>
                    <a:pt x="543" y="85"/>
                  </a:lnTo>
                  <a:lnTo>
                    <a:pt x="542" y="90"/>
                  </a:lnTo>
                  <a:lnTo>
                    <a:pt x="542" y="96"/>
                  </a:lnTo>
                  <a:lnTo>
                    <a:pt x="540" y="101"/>
                  </a:lnTo>
                  <a:lnTo>
                    <a:pt x="539" y="104"/>
                  </a:lnTo>
                  <a:lnTo>
                    <a:pt x="536" y="107"/>
                  </a:lnTo>
                  <a:lnTo>
                    <a:pt x="534" y="109"/>
                  </a:lnTo>
                  <a:lnTo>
                    <a:pt x="530" y="110"/>
                  </a:lnTo>
                  <a:lnTo>
                    <a:pt x="526" y="112"/>
                  </a:lnTo>
                  <a:lnTo>
                    <a:pt x="523" y="112"/>
                  </a:lnTo>
                  <a:lnTo>
                    <a:pt x="519" y="112"/>
                  </a:lnTo>
                  <a:lnTo>
                    <a:pt x="515" y="110"/>
                  </a:lnTo>
                  <a:lnTo>
                    <a:pt x="512" y="109"/>
                  </a:lnTo>
                  <a:lnTo>
                    <a:pt x="509" y="107"/>
                  </a:lnTo>
                  <a:lnTo>
                    <a:pt x="506" y="105"/>
                  </a:lnTo>
                  <a:lnTo>
                    <a:pt x="503" y="103"/>
                  </a:lnTo>
                  <a:lnTo>
                    <a:pt x="501" y="100"/>
                  </a:lnTo>
                  <a:lnTo>
                    <a:pt x="500" y="95"/>
                  </a:lnTo>
                  <a:lnTo>
                    <a:pt x="500" y="92"/>
                  </a:lnTo>
                  <a:lnTo>
                    <a:pt x="500" y="89"/>
                  </a:lnTo>
                  <a:lnTo>
                    <a:pt x="499" y="86"/>
                  </a:lnTo>
                  <a:lnTo>
                    <a:pt x="497" y="82"/>
                  </a:lnTo>
                  <a:lnTo>
                    <a:pt x="495" y="80"/>
                  </a:lnTo>
                  <a:lnTo>
                    <a:pt x="491" y="78"/>
                  </a:lnTo>
                  <a:lnTo>
                    <a:pt x="485" y="77"/>
                  </a:lnTo>
                  <a:lnTo>
                    <a:pt x="479" y="78"/>
                  </a:lnTo>
                  <a:lnTo>
                    <a:pt x="474" y="80"/>
                  </a:lnTo>
                  <a:lnTo>
                    <a:pt x="472" y="82"/>
                  </a:lnTo>
                  <a:lnTo>
                    <a:pt x="471" y="86"/>
                  </a:lnTo>
                  <a:lnTo>
                    <a:pt x="470" y="89"/>
                  </a:lnTo>
                  <a:lnTo>
                    <a:pt x="469" y="92"/>
                  </a:lnTo>
                  <a:lnTo>
                    <a:pt x="470" y="100"/>
                  </a:lnTo>
                  <a:lnTo>
                    <a:pt x="472" y="106"/>
                  </a:lnTo>
                  <a:lnTo>
                    <a:pt x="474" y="113"/>
                  </a:lnTo>
                  <a:lnTo>
                    <a:pt x="479" y="119"/>
                  </a:lnTo>
                  <a:lnTo>
                    <a:pt x="483" y="124"/>
                  </a:lnTo>
                  <a:lnTo>
                    <a:pt x="488" y="130"/>
                  </a:lnTo>
                  <a:lnTo>
                    <a:pt x="495" y="134"/>
                  </a:lnTo>
                  <a:lnTo>
                    <a:pt x="501" y="139"/>
                  </a:lnTo>
                  <a:lnTo>
                    <a:pt x="508" y="141"/>
                  </a:lnTo>
                  <a:lnTo>
                    <a:pt x="515" y="143"/>
                  </a:lnTo>
                  <a:lnTo>
                    <a:pt x="523" y="144"/>
                  </a:lnTo>
                  <a:lnTo>
                    <a:pt x="529" y="144"/>
                  </a:lnTo>
                  <a:lnTo>
                    <a:pt x="537" y="142"/>
                  </a:lnTo>
                  <a:lnTo>
                    <a:pt x="543" y="140"/>
                  </a:lnTo>
                  <a:lnTo>
                    <a:pt x="550" y="135"/>
                  </a:lnTo>
                  <a:lnTo>
                    <a:pt x="556" y="130"/>
                  </a:lnTo>
                  <a:lnTo>
                    <a:pt x="563" y="122"/>
                  </a:lnTo>
                  <a:lnTo>
                    <a:pt x="568" y="114"/>
                  </a:lnTo>
                  <a:lnTo>
                    <a:pt x="572" y="105"/>
                  </a:lnTo>
                  <a:lnTo>
                    <a:pt x="574" y="96"/>
                  </a:lnTo>
                  <a:lnTo>
                    <a:pt x="574" y="88"/>
                  </a:lnTo>
                  <a:lnTo>
                    <a:pt x="574" y="78"/>
                  </a:lnTo>
                  <a:lnTo>
                    <a:pt x="572" y="69"/>
                  </a:lnTo>
                  <a:lnTo>
                    <a:pt x="569" y="62"/>
                  </a:lnTo>
                  <a:lnTo>
                    <a:pt x="565" y="53"/>
                  </a:lnTo>
                  <a:lnTo>
                    <a:pt x="560" y="46"/>
                  </a:lnTo>
                  <a:lnTo>
                    <a:pt x="554" y="39"/>
                  </a:lnTo>
                  <a:lnTo>
                    <a:pt x="548" y="33"/>
                  </a:lnTo>
                  <a:lnTo>
                    <a:pt x="540" y="27"/>
                  </a:lnTo>
                  <a:lnTo>
                    <a:pt x="532" y="22"/>
                  </a:lnTo>
                  <a:lnTo>
                    <a:pt x="523" y="19"/>
                  </a:lnTo>
                  <a:lnTo>
                    <a:pt x="513" y="15"/>
                  </a:lnTo>
                  <a:lnTo>
                    <a:pt x="500" y="13"/>
                  </a:lnTo>
                  <a:lnTo>
                    <a:pt x="487" y="12"/>
                  </a:lnTo>
                  <a:lnTo>
                    <a:pt x="475" y="13"/>
                  </a:lnTo>
                  <a:lnTo>
                    <a:pt x="464" y="16"/>
                  </a:lnTo>
                  <a:lnTo>
                    <a:pt x="452" y="21"/>
                  </a:lnTo>
                  <a:lnTo>
                    <a:pt x="441" y="26"/>
                  </a:lnTo>
                  <a:lnTo>
                    <a:pt x="429" y="32"/>
                  </a:lnTo>
                  <a:lnTo>
                    <a:pt x="418" y="39"/>
                  </a:lnTo>
                  <a:lnTo>
                    <a:pt x="398" y="55"/>
                  </a:lnTo>
                  <a:lnTo>
                    <a:pt x="378" y="73"/>
                  </a:lnTo>
                  <a:lnTo>
                    <a:pt x="359" y="89"/>
                  </a:lnTo>
                  <a:lnTo>
                    <a:pt x="339" y="104"/>
                  </a:lnTo>
                  <a:lnTo>
                    <a:pt x="333" y="109"/>
                  </a:lnTo>
                  <a:lnTo>
                    <a:pt x="325" y="114"/>
                  </a:lnTo>
                  <a:lnTo>
                    <a:pt x="318" y="117"/>
                  </a:lnTo>
                  <a:lnTo>
                    <a:pt x="310" y="120"/>
                  </a:lnTo>
                  <a:lnTo>
                    <a:pt x="295" y="126"/>
                  </a:lnTo>
                  <a:lnTo>
                    <a:pt x="280" y="128"/>
                  </a:lnTo>
                  <a:lnTo>
                    <a:pt x="265" y="129"/>
                  </a:lnTo>
                  <a:lnTo>
                    <a:pt x="250" y="128"/>
                  </a:lnTo>
                  <a:lnTo>
                    <a:pt x="235" y="124"/>
                  </a:lnTo>
                  <a:lnTo>
                    <a:pt x="221" y="119"/>
                  </a:lnTo>
                  <a:lnTo>
                    <a:pt x="208" y="113"/>
                  </a:lnTo>
                  <a:lnTo>
                    <a:pt x="195" y="104"/>
                  </a:lnTo>
                  <a:lnTo>
                    <a:pt x="183" y="94"/>
                  </a:lnTo>
                  <a:lnTo>
                    <a:pt x="173" y="83"/>
                  </a:lnTo>
                  <a:lnTo>
                    <a:pt x="164" y="70"/>
                  </a:lnTo>
                  <a:lnTo>
                    <a:pt x="157" y="56"/>
                  </a:lnTo>
                  <a:lnTo>
                    <a:pt x="155" y="49"/>
                  </a:lnTo>
                  <a:lnTo>
                    <a:pt x="152" y="41"/>
                  </a:lnTo>
                  <a:lnTo>
                    <a:pt x="150" y="33"/>
                  </a:lnTo>
                  <a:lnTo>
                    <a:pt x="149" y="25"/>
                  </a:lnTo>
                  <a:lnTo>
                    <a:pt x="149" y="23"/>
                  </a:lnTo>
                  <a:lnTo>
                    <a:pt x="149" y="21"/>
                  </a:lnTo>
                  <a:lnTo>
                    <a:pt x="148" y="18"/>
                  </a:lnTo>
                  <a:lnTo>
                    <a:pt x="148" y="14"/>
                  </a:lnTo>
                  <a:lnTo>
                    <a:pt x="147" y="11"/>
                  </a:lnTo>
                  <a:lnTo>
                    <a:pt x="146" y="8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36" y="1"/>
                  </a:lnTo>
                  <a:lnTo>
                    <a:pt x="131" y="0"/>
                  </a:lnTo>
                  <a:lnTo>
                    <a:pt x="125" y="1"/>
                  </a:lnTo>
                  <a:lnTo>
                    <a:pt x="121" y="5"/>
                  </a:lnTo>
                  <a:lnTo>
                    <a:pt x="119" y="7"/>
                  </a:lnTo>
                  <a:lnTo>
                    <a:pt x="118" y="9"/>
                  </a:lnTo>
                  <a:lnTo>
                    <a:pt x="117" y="12"/>
                  </a:lnTo>
                  <a:lnTo>
                    <a:pt x="117" y="15"/>
                  </a:lnTo>
                  <a:lnTo>
                    <a:pt x="117" y="21"/>
                  </a:lnTo>
                  <a:lnTo>
                    <a:pt x="118" y="25"/>
                  </a:lnTo>
                  <a:lnTo>
                    <a:pt x="116" y="35"/>
                  </a:lnTo>
                  <a:lnTo>
                    <a:pt x="113" y="43"/>
                  </a:lnTo>
                  <a:lnTo>
                    <a:pt x="108" y="50"/>
                  </a:lnTo>
                  <a:lnTo>
                    <a:pt x="102" y="56"/>
                  </a:lnTo>
                  <a:lnTo>
                    <a:pt x="95" y="61"/>
                  </a:lnTo>
                  <a:lnTo>
                    <a:pt x="88" y="63"/>
                  </a:lnTo>
                  <a:lnTo>
                    <a:pt x="80" y="65"/>
                  </a:lnTo>
                  <a:lnTo>
                    <a:pt x="71" y="65"/>
                  </a:lnTo>
                  <a:lnTo>
                    <a:pt x="64" y="64"/>
                  </a:lnTo>
                  <a:lnTo>
                    <a:pt x="56" y="61"/>
                  </a:lnTo>
                  <a:lnTo>
                    <a:pt x="50" y="58"/>
                  </a:lnTo>
                  <a:lnTo>
                    <a:pt x="43" y="52"/>
                  </a:lnTo>
                  <a:lnTo>
                    <a:pt x="38" y="46"/>
                  </a:lnTo>
                  <a:lnTo>
                    <a:pt x="35" y="3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1" y="4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2" y="40"/>
                  </a:lnTo>
                  <a:lnTo>
                    <a:pt x="5" y="47"/>
                  </a:lnTo>
                  <a:lnTo>
                    <a:pt x="8" y="53"/>
                  </a:lnTo>
                  <a:lnTo>
                    <a:pt x="11" y="60"/>
                  </a:lnTo>
                  <a:lnTo>
                    <a:pt x="14" y="66"/>
                  </a:lnTo>
                  <a:lnTo>
                    <a:pt x="19" y="73"/>
                  </a:lnTo>
                  <a:lnTo>
                    <a:pt x="24" y="77"/>
                  </a:lnTo>
                  <a:lnTo>
                    <a:pt x="29" y="82"/>
                  </a:lnTo>
                  <a:lnTo>
                    <a:pt x="35" y="87"/>
                  </a:lnTo>
                  <a:lnTo>
                    <a:pt x="41" y="90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2" y="97"/>
                  </a:lnTo>
                  <a:lnTo>
                    <a:pt x="69" y="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512763" y="476250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0" y="69"/>
                  </a:moveTo>
                  <a:lnTo>
                    <a:pt x="0" y="63"/>
                  </a:lnTo>
                  <a:lnTo>
                    <a:pt x="1" y="55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7" y="37"/>
                  </a:lnTo>
                  <a:lnTo>
                    <a:pt x="12" y="30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3" y="1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1" y="9"/>
                  </a:lnTo>
                  <a:lnTo>
                    <a:pt x="108" y="12"/>
                  </a:lnTo>
                  <a:lnTo>
                    <a:pt x="112" y="16"/>
                  </a:lnTo>
                  <a:lnTo>
                    <a:pt x="117" y="20"/>
                  </a:lnTo>
                  <a:lnTo>
                    <a:pt x="122" y="25"/>
                  </a:lnTo>
                  <a:lnTo>
                    <a:pt x="126" y="30"/>
                  </a:lnTo>
                  <a:lnTo>
                    <a:pt x="129" y="37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7" y="55"/>
                  </a:lnTo>
                  <a:lnTo>
                    <a:pt x="137" y="63"/>
                  </a:lnTo>
                  <a:lnTo>
                    <a:pt x="138" y="69"/>
                  </a:lnTo>
                  <a:lnTo>
                    <a:pt x="137" y="77"/>
                  </a:lnTo>
                  <a:lnTo>
                    <a:pt x="137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29" y="102"/>
                  </a:lnTo>
                  <a:lnTo>
                    <a:pt x="126" y="108"/>
                  </a:lnTo>
                  <a:lnTo>
                    <a:pt x="122" y="113"/>
                  </a:lnTo>
                  <a:lnTo>
                    <a:pt x="117" y="118"/>
                  </a:lnTo>
                  <a:lnTo>
                    <a:pt x="112" y="123"/>
                  </a:lnTo>
                  <a:lnTo>
                    <a:pt x="108" y="126"/>
                  </a:lnTo>
                  <a:lnTo>
                    <a:pt x="101" y="129"/>
                  </a:lnTo>
                  <a:lnTo>
                    <a:pt x="96" y="133"/>
                  </a:lnTo>
                  <a:lnTo>
                    <a:pt x="89" y="135"/>
                  </a:lnTo>
                  <a:lnTo>
                    <a:pt x="83" y="137"/>
                  </a:lnTo>
                  <a:lnTo>
                    <a:pt x="75" y="138"/>
                  </a:lnTo>
                  <a:lnTo>
                    <a:pt x="69" y="138"/>
                  </a:lnTo>
                  <a:lnTo>
                    <a:pt x="61" y="138"/>
                  </a:lnTo>
                  <a:lnTo>
                    <a:pt x="55" y="137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5" y="129"/>
                  </a:lnTo>
                  <a:lnTo>
                    <a:pt x="30" y="126"/>
                  </a:lnTo>
                  <a:lnTo>
                    <a:pt x="25" y="123"/>
                  </a:lnTo>
                  <a:lnTo>
                    <a:pt x="20" y="118"/>
                  </a:lnTo>
                  <a:lnTo>
                    <a:pt x="15" y="113"/>
                  </a:lnTo>
                  <a:lnTo>
                    <a:pt x="12" y="108"/>
                  </a:lnTo>
                  <a:lnTo>
                    <a:pt x="7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69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31" y="77"/>
                  </a:lnTo>
                  <a:lnTo>
                    <a:pt x="33" y="84"/>
                  </a:lnTo>
                  <a:lnTo>
                    <a:pt x="36" y="91"/>
                  </a:lnTo>
                  <a:lnTo>
                    <a:pt x="42" y="96"/>
                  </a:lnTo>
                  <a:lnTo>
                    <a:pt x="47" y="100"/>
                  </a:lnTo>
                  <a:lnTo>
                    <a:pt x="54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6" y="107"/>
                  </a:lnTo>
                  <a:lnTo>
                    <a:pt x="84" y="105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0" y="91"/>
                  </a:lnTo>
                  <a:lnTo>
                    <a:pt x="103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3" y="54"/>
                  </a:lnTo>
                  <a:lnTo>
                    <a:pt x="100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6" y="31"/>
                  </a:lnTo>
                  <a:lnTo>
                    <a:pt x="69" y="31"/>
                  </a:lnTo>
                  <a:lnTo>
                    <a:pt x="61" y="31"/>
                  </a:lnTo>
                  <a:lnTo>
                    <a:pt x="54" y="34"/>
                  </a:lnTo>
                  <a:lnTo>
                    <a:pt x="47" y="38"/>
                  </a:lnTo>
                  <a:lnTo>
                    <a:pt x="42" y="42"/>
                  </a:lnTo>
                  <a:lnTo>
                    <a:pt x="36" y="47"/>
                  </a:lnTo>
                  <a:lnTo>
                    <a:pt x="33" y="54"/>
                  </a:lnTo>
                  <a:lnTo>
                    <a:pt x="31" y="61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290513" y="4781550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9" y="76"/>
                  </a:moveTo>
                  <a:lnTo>
                    <a:pt x="46" y="76"/>
                  </a:lnTo>
                  <a:lnTo>
                    <a:pt x="54" y="73"/>
                  </a:lnTo>
                  <a:lnTo>
                    <a:pt x="60" y="70"/>
                  </a:lnTo>
                  <a:lnTo>
                    <a:pt x="66" y="65"/>
                  </a:lnTo>
                  <a:lnTo>
                    <a:pt x="70" y="59"/>
                  </a:lnTo>
                  <a:lnTo>
                    <a:pt x="74" y="52"/>
                  </a:lnTo>
                  <a:lnTo>
                    <a:pt x="76" y="46"/>
                  </a:lnTo>
                  <a:lnTo>
                    <a:pt x="77" y="37"/>
                  </a:lnTo>
                  <a:lnTo>
                    <a:pt x="76" y="30"/>
                  </a:lnTo>
                  <a:lnTo>
                    <a:pt x="74" y="22"/>
                  </a:lnTo>
                  <a:lnTo>
                    <a:pt x="70" y="16"/>
                  </a:lnTo>
                  <a:lnTo>
                    <a:pt x="66" y="10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30"/>
                  </a:lnTo>
                  <a:lnTo>
                    <a:pt x="0" y="37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6" y="59"/>
                  </a:lnTo>
                  <a:lnTo>
                    <a:pt x="10" y="65"/>
                  </a:lnTo>
                  <a:lnTo>
                    <a:pt x="17" y="70"/>
                  </a:lnTo>
                  <a:lnTo>
                    <a:pt x="23" y="73"/>
                  </a:lnTo>
                  <a:lnTo>
                    <a:pt x="30" y="76"/>
                  </a:lnTo>
                  <a:lnTo>
                    <a:pt x="39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05" name="Google Shape;205;p17"/>
          <p:cNvGrpSpPr/>
          <p:nvPr/>
        </p:nvGrpSpPr>
        <p:grpSpPr>
          <a:xfrm>
            <a:off x="7959725" y="3917950"/>
            <a:ext cx="966788" cy="968376"/>
            <a:chOff x="7959725" y="3917950"/>
            <a:chExt cx="966788" cy="968376"/>
          </a:xfrm>
        </p:grpSpPr>
        <p:sp>
          <p:nvSpPr>
            <p:cNvPr id="206" name="Google Shape;206;p17"/>
            <p:cNvSpPr/>
            <p:nvPr/>
          </p:nvSpPr>
          <p:spPr>
            <a:xfrm>
              <a:off x="8834438" y="3917950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0" y="1488"/>
                  </a:moveTo>
                  <a:lnTo>
                    <a:pt x="0" y="18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7" y="18"/>
                  </a:lnTo>
                  <a:lnTo>
                    <a:pt x="37" y="1488"/>
                  </a:lnTo>
                  <a:lnTo>
                    <a:pt x="36" y="1491"/>
                  </a:lnTo>
                  <a:lnTo>
                    <a:pt x="35" y="1495"/>
                  </a:lnTo>
                  <a:lnTo>
                    <a:pt x="34" y="1499"/>
                  </a:lnTo>
                  <a:lnTo>
                    <a:pt x="32" y="1501"/>
                  </a:lnTo>
                  <a:lnTo>
                    <a:pt x="29" y="1503"/>
                  </a:lnTo>
                  <a:lnTo>
                    <a:pt x="26" y="1505"/>
                  </a:lnTo>
                  <a:lnTo>
                    <a:pt x="22" y="1506"/>
                  </a:lnTo>
                  <a:lnTo>
                    <a:pt x="18" y="1506"/>
                  </a:lnTo>
                  <a:lnTo>
                    <a:pt x="15" y="1506"/>
                  </a:lnTo>
                  <a:lnTo>
                    <a:pt x="12" y="1505"/>
                  </a:lnTo>
                  <a:lnTo>
                    <a:pt x="8" y="1503"/>
                  </a:lnTo>
                  <a:lnTo>
                    <a:pt x="5" y="1501"/>
                  </a:lnTo>
                  <a:lnTo>
                    <a:pt x="3" y="1499"/>
                  </a:lnTo>
                  <a:lnTo>
                    <a:pt x="2" y="1495"/>
                  </a:lnTo>
                  <a:lnTo>
                    <a:pt x="1" y="1491"/>
                  </a:lnTo>
                  <a:lnTo>
                    <a:pt x="0" y="1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8842375" y="4400550"/>
              <a:ext cx="84138" cy="303213"/>
            </a:xfrm>
            <a:custGeom>
              <a:rect b="b" l="l" r="r" t="t"/>
              <a:pathLst>
                <a:path extrusionOk="0" h="574" w="160">
                  <a:moveTo>
                    <a:pt x="97" y="505"/>
                  </a:moveTo>
                  <a:lnTo>
                    <a:pt x="97" y="495"/>
                  </a:lnTo>
                  <a:lnTo>
                    <a:pt x="95" y="486"/>
                  </a:lnTo>
                  <a:lnTo>
                    <a:pt x="93" y="478"/>
                  </a:lnTo>
                  <a:lnTo>
                    <a:pt x="90" y="470"/>
                  </a:lnTo>
                  <a:lnTo>
                    <a:pt x="86" y="462"/>
                  </a:lnTo>
                  <a:lnTo>
                    <a:pt x="82" y="456"/>
                  </a:lnTo>
                  <a:lnTo>
                    <a:pt x="76" y="449"/>
                  </a:lnTo>
                  <a:lnTo>
                    <a:pt x="71" y="444"/>
                  </a:lnTo>
                  <a:lnTo>
                    <a:pt x="83" y="438"/>
                  </a:lnTo>
                  <a:lnTo>
                    <a:pt x="94" y="431"/>
                  </a:lnTo>
                  <a:lnTo>
                    <a:pt x="104" y="422"/>
                  </a:lnTo>
                  <a:lnTo>
                    <a:pt x="114" y="415"/>
                  </a:lnTo>
                  <a:lnTo>
                    <a:pt x="123" y="405"/>
                  </a:lnTo>
                  <a:lnTo>
                    <a:pt x="130" y="396"/>
                  </a:lnTo>
                  <a:lnTo>
                    <a:pt x="138" y="385"/>
                  </a:lnTo>
                  <a:lnTo>
                    <a:pt x="143" y="373"/>
                  </a:lnTo>
                  <a:lnTo>
                    <a:pt x="149" y="361"/>
                  </a:lnTo>
                  <a:lnTo>
                    <a:pt x="153" y="349"/>
                  </a:lnTo>
                  <a:lnTo>
                    <a:pt x="156" y="336"/>
                  </a:lnTo>
                  <a:lnTo>
                    <a:pt x="158" y="323"/>
                  </a:lnTo>
                  <a:lnTo>
                    <a:pt x="160" y="309"/>
                  </a:lnTo>
                  <a:lnTo>
                    <a:pt x="158" y="295"/>
                  </a:lnTo>
                  <a:lnTo>
                    <a:pt x="157" y="281"/>
                  </a:lnTo>
                  <a:lnTo>
                    <a:pt x="154" y="267"/>
                  </a:lnTo>
                  <a:lnTo>
                    <a:pt x="151" y="257"/>
                  </a:lnTo>
                  <a:lnTo>
                    <a:pt x="148" y="249"/>
                  </a:lnTo>
                  <a:lnTo>
                    <a:pt x="143" y="239"/>
                  </a:lnTo>
                  <a:lnTo>
                    <a:pt x="138" y="230"/>
                  </a:lnTo>
                  <a:lnTo>
                    <a:pt x="127" y="214"/>
                  </a:lnTo>
                  <a:lnTo>
                    <a:pt x="114" y="198"/>
                  </a:lnTo>
                  <a:lnTo>
                    <a:pt x="87" y="168"/>
                  </a:lnTo>
                  <a:lnTo>
                    <a:pt x="62" y="136"/>
                  </a:lnTo>
                  <a:lnTo>
                    <a:pt x="56" y="126"/>
                  </a:lnTo>
                  <a:lnTo>
                    <a:pt x="50" y="116"/>
                  </a:lnTo>
                  <a:lnTo>
                    <a:pt x="47" y="105"/>
                  </a:lnTo>
                  <a:lnTo>
                    <a:pt x="45" y="93"/>
                  </a:lnTo>
                  <a:lnTo>
                    <a:pt x="44" y="82"/>
                  </a:lnTo>
                  <a:lnTo>
                    <a:pt x="44" y="70"/>
                  </a:lnTo>
                  <a:lnTo>
                    <a:pt x="47" y="60"/>
                  </a:lnTo>
                  <a:lnTo>
                    <a:pt x="52" y="49"/>
                  </a:lnTo>
                  <a:lnTo>
                    <a:pt x="56" y="44"/>
                  </a:lnTo>
                  <a:lnTo>
                    <a:pt x="60" y="39"/>
                  </a:lnTo>
                  <a:lnTo>
                    <a:pt x="66" y="36"/>
                  </a:lnTo>
                  <a:lnTo>
                    <a:pt x="71" y="34"/>
                  </a:lnTo>
                  <a:lnTo>
                    <a:pt x="76" y="32"/>
                  </a:lnTo>
                  <a:lnTo>
                    <a:pt x="83" y="32"/>
                  </a:lnTo>
                  <a:lnTo>
                    <a:pt x="89" y="32"/>
                  </a:lnTo>
                  <a:lnTo>
                    <a:pt x="96" y="32"/>
                  </a:lnTo>
                  <a:lnTo>
                    <a:pt x="100" y="34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08" y="40"/>
                  </a:lnTo>
                  <a:lnTo>
                    <a:pt x="110" y="45"/>
                  </a:lnTo>
                  <a:lnTo>
                    <a:pt x="110" y="48"/>
                  </a:lnTo>
                  <a:lnTo>
                    <a:pt x="111" y="51"/>
                  </a:lnTo>
                  <a:lnTo>
                    <a:pt x="111" y="55"/>
                  </a:lnTo>
                  <a:lnTo>
                    <a:pt x="110" y="59"/>
                  </a:lnTo>
                  <a:lnTo>
                    <a:pt x="109" y="62"/>
                  </a:lnTo>
                  <a:lnTo>
                    <a:pt x="107" y="65"/>
                  </a:lnTo>
                  <a:lnTo>
                    <a:pt x="104" y="68"/>
                  </a:lnTo>
                  <a:lnTo>
                    <a:pt x="101" y="70"/>
                  </a:lnTo>
                  <a:lnTo>
                    <a:pt x="98" y="73"/>
                  </a:lnTo>
                  <a:lnTo>
                    <a:pt x="95" y="74"/>
                  </a:lnTo>
                  <a:lnTo>
                    <a:pt x="91" y="74"/>
                  </a:lnTo>
                  <a:lnTo>
                    <a:pt x="87" y="74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80" y="79"/>
                  </a:lnTo>
                  <a:lnTo>
                    <a:pt x="77" y="83"/>
                  </a:lnTo>
                  <a:lnTo>
                    <a:pt x="76" y="89"/>
                  </a:lnTo>
                  <a:lnTo>
                    <a:pt x="77" y="95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4" y="104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8" y="104"/>
                  </a:lnTo>
                  <a:lnTo>
                    <a:pt x="106" y="103"/>
                  </a:lnTo>
                  <a:lnTo>
                    <a:pt x="112" y="100"/>
                  </a:lnTo>
                  <a:lnTo>
                    <a:pt x="118" y="95"/>
                  </a:lnTo>
                  <a:lnTo>
                    <a:pt x="124" y="91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7" y="73"/>
                  </a:lnTo>
                  <a:lnTo>
                    <a:pt x="140" y="66"/>
                  </a:lnTo>
                  <a:lnTo>
                    <a:pt x="142" y="59"/>
                  </a:lnTo>
                  <a:lnTo>
                    <a:pt x="142" y="52"/>
                  </a:lnTo>
                  <a:lnTo>
                    <a:pt x="142" y="45"/>
                  </a:lnTo>
                  <a:lnTo>
                    <a:pt x="141" y="37"/>
                  </a:lnTo>
                  <a:lnTo>
                    <a:pt x="139" y="31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1" y="11"/>
                  </a:lnTo>
                  <a:lnTo>
                    <a:pt x="113" y="7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5" y="14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7" y="34"/>
                  </a:lnTo>
                  <a:lnTo>
                    <a:pt x="21" y="42"/>
                  </a:lnTo>
                  <a:lnTo>
                    <a:pt x="17" y="51"/>
                  </a:lnTo>
                  <a:lnTo>
                    <a:pt x="15" y="61"/>
                  </a:lnTo>
                  <a:lnTo>
                    <a:pt x="13" y="74"/>
                  </a:lnTo>
                  <a:lnTo>
                    <a:pt x="12" y="87"/>
                  </a:lnTo>
                  <a:lnTo>
                    <a:pt x="13" y="99"/>
                  </a:lnTo>
                  <a:lnTo>
                    <a:pt x="16" y="110"/>
                  </a:lnTo>
                  <a:lnTo>
                    <a:pt x="20" y="122"/>
                  </a:lnTo>
                  <a:lnTo>
                    <a:pt x="25" y="133"/>
                  </a:lnTo>
                  <a:lnTo>
                    <a:pt x="31" y="145"/>
                  </a:lnTo>
                  <a:lnTo>
                    <a:pt x="39" y="156"/>
                  </a:lnTo>
                  <a:lnTo>
                    <a:pt x="54" y="176"/>
                  </a:lnTo>
                  <a:lnTo>
                    <a:pt x="71" y="196"/>
                  </a:lnTo>
                  <a:lnTo>
                    <a:pt x="88" y="215"/>
                  </a:lnTo>
                  <a:lnTo>
                    <a:pt x="103" y="235"/>
                  </a:lnTo>
                  <a:lnTo>
                    <a:pt x="109" y="241"/>
                  </a:lnTo>
                  <a:lnTo>
                    <a:pt x="113" y="249"/>
                  </a:lnTo>
                  <a:lnTo>
                    <a:pt x="116" y="256"/>
                  </a:lnTo>
                  <a:lnTo>
                    <a:pt x="120" y="264"/>
                  </a:lnTo>
                  <a:lnTo>
                    <a:pt x="125" y="279"/>
                  </a:lnTo>
                  <a:lnTo>
                    <a:pt x="127" y="294"/>
                  </a:lnTo>
                  <a:lnTo>
                    <a:pt x="128" y="309"/>
                  </a:lnTo>
                  <a:lnTo>
                    <a:pt x="127" y="324"/>
                  </a:lnTo>
                  <a:lnTo>
                    <a:pt x="124" y="339"/>
                  </a:lnTo>
                  <a:lnTo>
                    <a:pt x="118" y="353"/>
                  </a:lnTo>
                  <a:lnTo>
                    <a:pt x="112" y="367"/>
                  </a:lnTo>
                  <a:lnTo>
                    <a:pt x="103" y="379"/>
                  </a:lnTo>
                  <a:lnTo>
                    <a:pt x="94" y="391"/>
                  </a:lnTo>
                  <a:lnTo>
                    <a:pt x="83" y="401"/>
                  </a:lnTo>
                  <a:lnTo>
                    <a:pt x="70" y="410"/>
                  </a:lnTo>
                  <a:lnTo>
                    <a:pt x="56" y="417"/>
                  </a:lnTo>
                  <a:lnTo>
                    <a:pt x="48" y="419"/>
                  </a:lnTo>
                  <a:lnTo>
                    <a:pt x="41" y="422"/>
                  </a:lnTo>
                  <a:lnTo>
                    <a:pt x="32" y="424"/>
                  </a:lnTo>
                  <a:lnTo>
                    <a:pt x="23" y="426"/>
                  </a:lnTo>
                  <a:lnTo>
                    <a:pt x="22" y="425"/>
                  </a:lnTo>
                  <a:lnTo>
                    <a:pt x="20" y="425"/>
                  </a:lnTo>
                  <a:lnTo>
                    <a:pt x="16" y="426"/>
                  </a:lnTo>
                  <a:lnTo>
                    <a:pt x="14" y="427"/>
                  </a:lnTo>
                  <a:lnTo>
                    <a:pt x="10" y="427"/>
                  </a:lnTo>
                  <a:lnTo>
                    <a:pt x="7" y="429"/>
                  </a:lnTo>
                  <a:lnTo>
                    <a:pt x="5" y="430"/>
                  </a:lnTo>
                  <a:lnTo>
                    <a:pt x="3" y="432"/>
                  </a:lnTo>
                  <a:lnTo>
                    <a:pt x="1" y="438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4" y="453"/>
                  </a:lnTo>
                  <a:lnTo>
                    <a:pt x="6" y="455"/>
                  </a:lnTo>
                  <a:lnTo>
                    <a:pt x="8" y="456"/>
                  </a:lnTo>
                  <a:lnTo>
                    <a:pt x="12" y="457"/>
                  </a:lnTo>
                  <a:lnTo>
                    <a:pt x="15" y="457"/>
                  </a:lnTo>
                  <a:lnTo>
                    <a:pt x="19" y="457"/>
                  </a:lnTo>
                  <a:lnTo>
                    <a:pt x="25" y="456"/>
                  </a:lnTo>
                  <a:lnTo>
                    <a:pt x="34" y="458"/>
                  </a:lnTo>
                  <a:lnTo>
                    <a:pt x="43" y="461"/>
                  </a:lnTo>
                  <a:lnTo>
                    <a:pt x="49" y="466"/>
                  </a:lnTo>
                  <a:lnTo>
                    <a:pt x="55" y="472"/>
                  </a:lnTo>
                  <a:lnTo>
                    <a:pt x="59" y="479"/>
                  </a:lnTo>
                  <a:lnTo>
                    <a:pt x="62" y="486"/>
                  </a:lnTo>
                  <a:lnTo>
                    <a:pt x="63" y="494"/>
                  </a:lnTo>
                  <a:lnTo>
                    <a:pt x="64" y="502"/>
                  </a:lnTo>
                  <a:lnTo>
                    <a:pt x="62" y="510"/>
                  </a:lnTo>
                  <a:lnTo>
                    <a:pt x="60" y="518"/>
                  </a:lnTo>
                  <a:lnTo>
                    <a:pt x="57" y="525"/>
                  </a:lnTo>
                  <a:lnTo>
                    <a:pt x="52" y="530"/>
                  </a:lnTo>
                  <a:lnTo>
                    <a:pt x="45" y="536"/>
                  </a:lnTo>
                  <a:lnTo>
                    <a:pt x="36" y="540"/>
                  </a:lnTo>
                  <a:lnTo>
                    <a:pt x="28" y="542"/>
                  </a:lnTo>
                  <a:lnTo>
                    <a:pt x="17" y="542"/>
                  </a:lnTo>
                  <a:lnTo>
                    <a:pt x="14" y="543"/>
                  </a:lnTo>
                  <a:lnTo>
                    <a:pt x="10" y="543"/>
                  </a:lnTo>
                  <a:lnTo>
                    <a:pt x="8" y="546"/>
                  </a:lnTo>
                  <a:lnTo>
                    <a:pt x="6" y="547"/>
                  </a:lnTo>
                  <a:lnTo>
                    <a:pt x="3" y="552"/>
                  </a:lnTo>
                  <a:lnTo>
                    <a:pt x="2" y="557"/>
                  </a:lnTo>
                  <a:lnTo>
                    <a:pt x="3" y="563"/>
                  </a:lnTo>
                  <a:lnTo>
                    <a:pt x="6" y="568"/>
                  </a:lnTo>
                  <a:lnTo>
                    <a:pt x="8" y="570"/>
                  </a:lnTo>
                  <a:lnTo>
                    <a:pt x="10" y="573"/>
                  </a:lnTo>
                  <a:lnTo>
                    <a:pt x="14" y="574"/>
                  </a:lnTo>
                  <a:lnTo>
                    <a:pt x="17" y="574"/>
                  </a:lnTo>
                  <a:lnTo>
                    <a:pt x="25" y="574"/>
                  </a:lnTo>
                  <a:lnTo>
                    <a:pt x="32" y="573"/>
                  </a:lnTo>
                  <a:lnTo>
                    <a:pt x="39" y="572"/>
                  </a:lnTo>
                  <a:lnTo>
                    <a:pt x="46" y="569"/>
                  </a:lnTo>
                  <a:lnTo>
                    <a:pt x="53" y="566"/>
                  </a:lnTo>
                  <a:lnTo>
                    <a:pt x="59" y="563"/>
                  </a:lnTo>
                  <a:lnTo>
                    <a:pt x="66" y="560"/>
                  </a:lnTo>
                  <a:lnTo>
                    <a:pt x="71" y="555"/>
                  </a:lnTo>
                  <a:lnTo>
                    <a:pt x="76" y="550"/>
                  </a:lnTo>
                  <a:lnTo>
                    <a:pt x="82" y="546"/>
                  </a:lnTo>
                  <a:lnTo>
                    <a:pt x="86" y="539"/>
                  </a:lnTo>
                  <a:lnTo>
                    <a:pt x="89" y="533"/>
                  </a:lnTo>
                  <a:lnTo>
                    <a:pt x="93" y="526"/>
                  </a:lnTo>
                  <a:lnTo>
                    <a:pt x="95" y="520"/>
                  </a:lnTo>
                  <a:lnTo>
                    <a:pt x="96" y="512"/>
                  </a:lnTo>
                  <a:lnTo>
                    <a:pt x="97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8758238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3" y="505"/>
                  </a:moveTo>
                  <a:lnTo>
                    <a:pt x="63" y="495"/>
                  </a:lnTo>
                  <a:lnTo>
                    <a:pt x="64" y="486"/>
                  </a:lnTo>
                  <a:lnTo>
                    <a:pt x="66" y="478"/>
                  </a:lnTo>
                  <a:lnTo>
                    <a:pt x="69" y="470"/>
                  </a:lnTo>
                  <a:lnTo>
                    <a:pt x="72" y="462"/>
                  </a:lnTo>
                  <a:lnTo>
                    <a:pt x="77" y="456"/>
                  </a:lnTo>
                  <a:lnTo>
                    <a:pt x="82" y="449"/>
                  </a:lnTo>
                  <a:lnTo>
                    <a:pt x="88" y="444"/>
                  </a:lnTo>
                  <a:lnTo>
                    <a:pt x="77" y="438"/>
                  </a:lnTo>
                  <a:lnTo>
                    <a:pt x="65" y="431"/>
                  </a:lnTo>
                  <a:lnTo>
                    <a:pt x="55" y="422"/>
                  </a:lnTo>
                  <a:lnTo>
                    <a:pt x="45" y="415"/>
                  </a:lnTo>
                  <a:lnTo>
                    <a:pt x="36" y="405"/>
                  </a:lnTo>
                  <a:lnTo>
                    <a:pt x="28" y="396"/>
                  </a:lnTo>
                  <a:lnTo>
                    <a:pt x="22" y="385"/>
                  </a:lnTo>
                  <a:lnTo>
                    <a:pt x="15" y="373"/>
                  </a:lnTo>
                  <a:lnTo>
                    <a:pt x="10" y="361"/>
                  </a:lnTo>
                  <a:lnTo>
                    <a:pt x="5" y="349"/>
                  </a:lnTo>
                  <a:lnTo>
                    <a:pt x="2" y="336"/>
                  </a:lnTo>
                  <a:lnTo>
                    <a:pt x="1" y="323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2" y="281"/>
                  </a:lnTo>
                  <a:lnTo>
                    <a:pt x="4" y="267"/>
                  </a:lnTo>
                  <a:lnTo>
                    <a:pt x="7" y="257"/>
                  </a:lnTo>
                  <a:lnTo>
                    <a:pt x="11" y="249"/>
                  </a:lnTo>
                  <a:lnTo>
                    <a:pt x="15" y="239"/>
                  </a:lnTo>
                  <a:lnTo>
                    <a:pt x="20" y="230"/>
                  </a:lnTo>
                  <a:lnTo>
                    <a:pt x="31" y="214"/>
                  </a:lnTo>
                  <a:lnTo>
                    <a:pt x="44" y="198"/>
                  </a:lnTo>
                  <a:lnTo>
                    <a:pt x="71" y="168"/>
                  </a:lnTo>
                  <a:lnTo>
                    <a:pt x="96" y="136"/>
                  </a:lnTo>
                  <a:lnTo>
                    <a:pt x="103" y="126"/>
                  </a:lnTo>
                  <a:lnTo>
                    <a:pt x="108" y="116"/>
                  </a:lnTo>
                  <a:lnTo>
                    <a:pt x="111" y="105"/>
                  </a:lnTo>
                  <a:lnTo>
                    <a:pt x="114" y="93"/>
                  </a:lnTo>
                  <a:lnTo>
                    <a:pt x="115" y="82"/>
                  </a:lnTo>
                  <a:lnTo>
                    <a:pt x="114" y="70"/>
                  </a:lnTo>
                  <a:lnTo>
                    <a:pt x="111" y="60"/>
                  </a:lnTo>
                  <a:lnTo>
                    <a:pt x="107" y="49"/>
                  </a:lnTo>
                  <a:lnTo>
                    <a:pt x="104" y="44"/>
                  </a:lnTo>
                  <a:lnTo>
                    <a:pt x="99" y="39"/>
                  </a:lnTo>
                  <a:lnTo>
                    <a:pt x="94" y="36"/>
                  </a:lnTo>
                  <a:lnTo>
                    <a:pt x="87" y="34"/>
                  </a:lnTo>
                  <a:lnTo>
                    <a:pt x="82" y="32"/>
                  </a:lnTo>
                  <a:lnTo>
                    <a:pt x="76" y="32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4"/>
                  </a:lnTo>
                  <a:lnTo>
                    <a:pt x="56" y="35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50" y="45"/>
                  </a:lnTo>
                  <a:lnTo>
                    <a:pt x="49" y="48"/>
                  </a:lnTo>
                  <a:lnTo>
                    <a:pt x="49" y="51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2" y="65"/>
                  </a:lnTo>
                  <a:lnTo>
                    <a:pt x="54" y="68"/>
                  </a:lnTo>
                  <a:lnTo>
                    <a:pt x="57" y="70"/>
                  </a:lnTo>
                  <a:lnTo>
                    <a:pt x="60" y="73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4" y="75"/>
                  </a:lnTo>
                  <a:lnTo>
                    <a:pt x="77" y="77"/>
                  </a:lnTo>
                  <a:lnTo>
                    <a:pt x="79" y="79"/>
                  </a:lnTo>
                  <a:lnTo>
                    <a:pt x="82" y="83"/>
                  </a:lnTo>
                  <a:lnTo>
                    <a:pt x="83" y="89"/>
                  </a:lnTo>
                  <a:lnTo>
                    <a:pt x="82" y="95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4" y="104"/>
                  </a:lnTo>
                  <a:lnTo>
                    <a:pt x="71" y="105"/>
                  </a:lnTo>
                  <a:lnTo>
                    <a:pt x="68" y="105"/>
                  </a:lnTo>
                  <a:lnTo>
                    <a:pt x="60" y="104"/>
                  </a:lnTo>
                  <a:lnTo>
                    <a:pt x="53" y="103"/>
                  </a:lnTo>
                  <a:lnTo>
                    <a:pt x="46" y="100"/>
                  </a:lnTo>
                  <a:lnTo>
                    <a:pt x="41" y="95"/>
                  </a:lnTo>
                  <a:lnTo>
                    <a:pt x="34" y="91"/>
                  </a:lnTo>
                  <a:lnTo>
                    <a:pt x="30" y="86"/>
                  </a:lnTo>
                  <a:lnTo>
                    <a:pt x="25" y="79"/>
                  </a:lnTo>
                  <a:lnTo>
                    <a:pt x="22" y="73"/>
                  </a:lnTo>
                  <a:lnTo>
                    <a:pt x="18" y="66"/>
                  </a:lnTo>
                  <a:lnTo>
                    <a:pt x="17" y="59"/>
                  </a:lnTo>
                  <a:lnTo>
                    <a:pt x="16" y="52"/>
                  </a:lnTo>
                  <a:lnTo>
                    <a:pt x="16" y="45"/>
                  </a:lnTo>
                  <a:lnTo>
                    <a:pt x="17" y="37"/>
                  </a:lnTo>
                  <a:lnTo>
                    <a:pt x="20" y="31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8" y="11"/>
                  </a:lnTo>
                  <a:lnTo>
                    <a:pt x="46" y="7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98" y="5"/>
                  </a:lnTo>
                  <a:lnTo>
                    <a:pt x="106" y="9"/>
                  </a:lnTo>
                  <a:lnTo>
                    <a:pt x="113" y="14"/>
                  </a:lnTo>
                  <a:lnTo>
                    <a:pt x="121" y="20"/>
                  </a:lnTo>
                  <a:lnTo>
                    <a:pt x="127" y="26"/>
                  </a:lnTo>
                  <a:lnTo>
                    <a:pt x="133" y="34"/>
                  </a:lnTo>
                  <a:lnTo>
                    <a:pt x="137" y="42"/>
                  </a:lnTo>
                  <a:lnTo>
                    <a:pt x="141" y="51"/>
                  </a:lnTo>
                  <a:lnTo>
                    <a:pt x="145" y="61"/>
                  </a:lnTo>
                  <a:lnTo>
                    <a:pt x="147" y="74"/>
                  </a:lnTo>
                  <a:lnTo>
                    <a:pt x="147" y="87"/>
                  </a:lnTo>
                  <a:lnTo>
                    <a:pt x="146" y="99"/>
                  </a:lnTo>
                  <a:lnTo>
                    <a:pt x="144" y="110"/>
                  </a:lnTo>
                  <a:lnTo>
                    <a:pt x="139" y="122"/>
                  </a:lnTo>
                  <a:lnTo>
                    <a:pt x="134" y="133"/>
                  </a:lnTo>
                  <a:lnTo>
                    <a:pt x="127" y="145"/>
                  </a:lnTo>
                  <a:lnTo>
                    <a:pt x="121" y="156"/>
                  </a:lnTo>
                  <a:lnTo>
                    <a:pt x="105" y="176"/>
                  </a:lnTo>
                  <a:lnTo>
                    <a:pt x="87" y="196"/>
                  </a:lnTo>
                  <a:lnTo>
                    <a:pt x="70" y="215"/>
                  </a:lnTo>
                  <a:lnTo>
                    <a:pt x="55" y="235"/>
                  </a:lnTo>
                  <a:lnTo>
                    <a:pt x="51" y="241"/>
                  </a:lnTo>
                  <a:lnTo>
                    <a:pt x="46" y="249"/>
                  </a:lnTo>
                  <a:lnTo>
                    <a:pt x="42" y="256"/>
                  </a:lnTo>
                  <a:lnTo>
                    <a:pt x="39" y="264"/>
                  </a:lnTo>
                  <a:lnTo>
                    <a:pt x="34" y="279"/>
                  </a:lnTo>
                  <a:lnTo>
                    <a:pt x="31" y="294"/>
                  </a:lnTo>
                  <a:lnTo>
                    <a:pt x="31" y="309"/>
                  </a:lnTo>
                  <a:lnTo>
                    <a:pt x="32" y="324"/>
                  </a:lnTo>
                  <a:lnTo>
                    <a:pt x="36" y="339"/>
                  </a:lnTo>
                  <a:lnTo>
                    <a:pt x="40" y="353"/>
                  </a:lnTo>
                  <a:lnTo>
                    <a:pt x="46" y="367"/>
                  </a:lnTo>
                  <a:lnTo>
                    <a:pt x="55" y="379"/>
                  </a:lnTo>
                  <a:lnTo>
                    <a:pt x="65" y="391"/>
                  </a:lnTo>
                  <a:lnTo>
                    <a:pt x="77" y="401"/>
                  </a:lnTo>
                  <a:lnTo>
                    <a:pt x="90" y="410"/>
                  </a:lnTo>
                  <a:lnTo>
                    <a:pt x="104" y="417"/>
                  </a:lnTo>
                  <a:lnTo>
                    <a:pt x="111" y="419"/>
                  </a:lnTo>
                  <a:lnTo>
                    <a:pt x="119" y="422"/>
                  </a:lnTo>
                  <a:lnTo>
                    <a:pt x="126" y="424"/>
                  </a:lnTo>
                  <a:lnTo>
                    <a:pt x="135" y="426"/>
                  </a:lnTo>
                  <a:lnTo>
                    <a:pt x="137" y="425"/>
                  </a:lnTo>
                  <a:lnTo>
                    <a:pt x="139" y="425"/>
                  </a:lnTo>
                  <a:lnTo>
                    <a:pt x="142" y="426"/>
                  </a:lnTo>
                  <a:lnTo>
                    <a:pt x="146" y="427"/>
                  </a:lnTo>
                  <a:lnTo>
                    <a:pt x="149" y="427"/>
                  </a:lnTo>
                  <a:lnTo>
                    <a:pt x="151" y="429"/>
                  </a:lnTo>
                  <a:lnTo>
                    <a:pt x="153" y="430"/>
                  </a:lnTo>
                  <a:lnTo>
                    <a:pt x="155" y="432"/>
                  </a:lnTo>
                  <a:lnTo>
                    <a:pt x="158" y="438"/>
                  </a:lnTo>
                  <a:lnTo>
                    <a:pt x="159" y="443"/>
                  </a:lnTo>
                  <a:lnTo>
                    <a:pt x="158" y="448"/>
                  </a:lnTo>
                  <a:lnTo>
                    <a:pt x="155" y="453"/>
                  </a:lnTo>
                  <a:lnTo>
                    <a:pt x="153" y="455"/>
                  </a:lnTo>
                  <a:lnTo>
                    <a:pt x="150" y="456"/>
                  </a:lnTo>
                  <a:lnTo>
                    <a:pt x="148" y="457"/>
                  </a:lnTo>
                  <a:lnTo>
                    <a:pt x="144" y="457"/>
                  </a:lnTo>
                  <a:lnTo>
                    <a:pt x="139" y="457"/>
                  </a:lnTo>
                  <a:lnTo>
                    <a:pt x="135" y="456"/>
                  </a:lnTo>
                  <a:lnTo>
                    <a:pt x="125" y="458"/>
                  </a:lnTo>
                  <a:lnTo>
                    <a:pt x="117" y="461"/>
                  </a:lnTo>
                  <a:lnTo>
                    <a:pt x="109" y="466"/>
                  </a:lnTo>
                  <a:lnTo>
                    <a:pt x="104" y="472"/>
                  </a:lnTo>
                  <a:lnTo>
                    <a:pt x="99" y="479"/>
                  </a:lnTo>
                  <a:lnTo>
                    <a:pt x="96" y="486"/>
                  </a:lnTo>
                  <a:lnTo>
                    <a:pt x="95" y="494"/>
                  </a:lnTo>
                  <a:lnTo>
                    <a:pt x="95" y="502"/>
                  </a:lnTo>
                  <a:lnTo>
                    <a:pt x="96" y="510"/>
                  </a:lnTo>
                  <a:lnTo>
                    <a:pt x="98" y="518"/>
                  </a:lnTo>
                  <a:lnTo>
                    <a:pt x="103" y="525"/>
                  </a:lnTo>
                  <a:lnTo>
                    <a:pt x="108" y="530"/>
                  </a:lnTo>
                  <a:lnTo>
                    <a:pt x="114" y="536"/>
                  </a:lnTo>
                  <a:lnTo>
                    <a:pt x="122" y="540"/>
                  </a:lnTo>
                  <a:lnTo>
                    <a:pt x="132" y="542"/>
                  </a:lnTo>
                  <a:lnTo>
                    <a:pt x="141" y="542"/>
                  </a:lnTo>
                  <a:lnTo>
                    <a:pt x="145" y="543"/>
                  </a:lnTo>
                  <a:lnTo>
                    <a:pt x="148" y="543"/>
                  </a:lnTo>
                  <a:lnTo>
                    <a:pt x="151" y="546"/>
                  </a:lnTo>
                  <a:lnTo>
                    <a:pt x="153" y="547"/>
                  </a:lnTo>
                  <a:lnTo>
                    <a:pt x="155" y="552"/>
                  </a:lnTo>
                  <a:lnTo>
                    <a:pt x="157" y="557"/>
                  </a:lnTo>
                  <a:lnTo>
                    <a:pt x="155" y="563"/>
                  </a:lnTo>
                  <a:lnTo>
                    <a:pt x="153" y="568"/>
                  </a:lnTo>
                  <a:lnTo>
                    <a:pt x="151" y="570"/>
                  </a:lnTo>
                  <a:lnTo>
                    <a:pt x="148" y="573"/>
                  </a:lnTo>
                  <a:lnTo>
                    <a:pt x="145" y="574"/>
                  </a:lnTo>
                  <a:lnTo>
                    <a:pt x="141" y="574"/>
                  </a:lnTo>
                  <a:lnTo>
                    <a:pt x="134" y="574"/>
                  </a:lnTo>
                  <a:lnTo>
                    <a:pt x="127" y="573"/>
                  </a:lnTo>
                  <a:lnTo>
                    <a:pt x="120" y="572"/>
                  </a:lnTo>
                  <a:lnTo>
                    <a:pt x="112" y="569"/>
                  </a:lnTo>
                  <a:lnTo>
                    <a:pt x="106" y="566"/>
                  </a:lnTo>
                  <a:lnTo>
                    <a:pt x="99" y="563"/>
                  </a:lnTo>
                  <a:lnTo>
                    <a:pt x="93" y="560"/>
                  </a:lnTo>
                  <a:lnTo>
                    <a:pt x="87" y="555"/>
                  </a:lnTo>
                  <a:lnTo>
                    <a:pt x="82" y="550"/>
                  </a:lnTo>
                  <a:lnTo>
                    <a:pt x="78" y="546"/>
                  </a:lnTo>
                  <a:lnTo>
                    <a:pt x="73" y="539"/>
                  </a:lnTo>
                  <a:lnTo>
                    <a:pt x="69" y="533"/>
                  </a:lnTo>
                  <a:lnTo>
                    <a:pt x="67" y="526"/>
                  </a:lnTo>
                  <a:lnTo>
                    <a:pt x="64" y="520"/>
                  </a:lnTo>
                  <a:lnTo>
                    <a:pt x="63" y="512"/>
                  </a:lnTo>
                  <a:lnTo>
                    <a:pt x="63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8807450" y="452755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0" y="69"/>
                  </a:move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5" y="42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9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7" y="1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8" y="12"/>
                  </a:lnTo>
                  <a:lnTo>
                    <a:pt x="113" y="16"/>
                  </a:lnTo>
                  <a:lnTo>
                    <a:pt x="119" y="20"/>
                  </a:lnTo>
                  <a:lnTo>
                    <a:pt x="123" y="26"/>
                  </a:lnTo>
                  <a:lnTo>
                    <a:pt x="127" y="31"/>
                  </a:lnTo>
                  <a:lnTo>
                    <a:pt x="131" y="37"/>
                  </a:lnTo>
                  <a:lnTo>
                    <a:pt x="133" y="42"/>
                  </a:lnTo>
                  <a:lnTo>
                    <a:pt x="136" y="49"/>
                  </a:lnTo>
                  <a:lnTo>
                    <a:pt x="137" y="55"/>
                  </a:lnTo>
                  <a:lnTo>
                    <a:pt x="138" y="63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3"/>
                  </a:lnTo>
                  <a:lnTo>
                    <a:pt x="136" y="90"/>
                  </a:lnTo>
                  <a:lnTo>
                    <a:pt x="133" y="96"/>
                  </a:lnTo>
                  <a:lnTo>
                    <a:pt x="131" y="103"/>
                  </a:lnTo>
                  <a:lnTo>
                    <a:pt x="127" y="108"/>
                  </a:lnTo>
                  <a:lnTo>
                    <a:pt x="123" y="113"/>
                  </a:lnTo>
                  <a:lnTo>
                    <a:pt x="119" y="119"/>
                  </a:lnTo>
                  <a:lnTo>
                    <a:pt x="113" y="123"/>
                  </a:lnTo>
                  <a:lnTo>
                    <a:pt x="108" y="126"/>
                  </a:lnTo>
                  <a:lnTo>
                    <a:pt x="102" y="131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7" y="138"/>
                  </a:lnTo>
                  <a:lnTo>
                    <a:pt x="69" y="138"/>
                  </a:lnTo>
                  <a:lnTo>
                    <a:pt x="63" y="138"/>
                  </a:lnTo>
                  <a:lnTo>
                    <a:pt x="56" y="137"/>
                  </a:lnTo>
                  <a:lnTo>
                    <a:pt x="48" y="135"/>
                  </a:lnTo>
                  <a:lnTo>
                    <a:pt x="43" y="133"/>
                  </a:lnTo>
                  <a:lnTo>
                    <a:pt x="37" y="131"/>
                  </a:lnTo>
                  <a:lnTo>
                    <a:pt x="31" y="126"/>
                  </a:lnTo>
                  <a:lnTo>
                    <a:pt x="26" y="123"/>
                  </a:lnTo>
                  <a:lnTo>
                    <a:pt x="20" y="119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9" y="103"/>
                  </a:lnTo>
                  <a:lnTo>
                    <a:pt x="5" y="96"/>
                  </a:lnTo>
                  <a:lnTo>
                    <a:pt x="3" y="90"/>
                  </a:lnTo>
                  <a:lnTo>
                    <a:pt x="2" y="83"/>
                  </a:lnTo>
                  <a:lnTo>
                    <a:pt x="1" y="77"/>
                  </a:lnTo>
                  <a:lnTo>
                    <a:pt x="0" y="69"/>
                  </a:lnTo>
                  <a:close/>
                  <a:moveTo>
                    <a:pt x="108" y="69"/>
                  </a:moveTo>
                  <a:lnTo>
                    <a:pt x="108" y="69"/>
                  </a:lnTo>
                  <a:lnTo>
                    <a:pt x="107" y="61"/>
                  </a:lnTo>
                  <a:lnTo>
                    <a:pt x="105" y="55"/>
                  </a:lnTo>
                  <a:lnTo>
                    <a:pt x="101" y="49"/>
                  </a:lnTo>
                  <a:lnTo>
                    <a:pt x="96" y="42"/>
                  </a:lnTo>
                  <a:lnTo>
                    <a:pt x="91" y="38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69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8" y="49"/>
                  </a:lnTo>
                  <a:lnTo>
                    <a:pt x="34" y="55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8" y="91"/>
                  </a:lnTo>
                  <a:lnTo>
                    <a:pt x="42" y="96"/>
                  </a:lnTo>
                  <a:lnTo>
                    <a:pt x="48" y="101"/>
                  </a:lnTo>
                  <a:lnTo>
                    <a:pt x="55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8" y="107"/>
                  </a:lnTo>
                  <a:lnTo>
                    <a:pt x="84" y="105"/>
                  </a:lnTo>
                  <a:lnTo>
                    <a:pt x="91" y="101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5" y="84"/>
                  </a:lnTo>
                  <a:lnTo>
                    <a:pt x="107" y="77"/>
                  </a:lnTo>
                  <a:lnTo>
                    <a:pt x="10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7959725" y="4789488"/>
              <a:ext cx="796925" cy="19050"/>
            </a:xfrm>
            <a:custGeom>
              <a:rect b="b" l="l" r="r" t="t"/>
              <a:pathLst>
                <a:path extrusionOk="0" h="36" w="1507">
                  <a:moveTo>
                    <a:pt x="1488" y="36"/>
                  </a:moveTo>
                  <a:lnTo>
                    <a:pt x="19" y="36"/>
                  </a:lnTo>
                  <a:lnTo>
                    <a:pt x="15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488" y="0"/>
                  </a:lnTo>
                  <a:lnTo>
                    <a:pt x="1492" y="0"/>
                  </a:lnTo>
                  <a:lnTo>
                    <a:pt x="1496" y="1"/>
                  </a:lnTo>
                  <a:lnTo>
                    <a:pt x="1499" y="3"/>
                  </a:lnTo>
                  <a:lnTo>
                    <a:pt x="1501" y="5"/>
                  </a:lnTo>
                  <a:lnTo>
                    <a:pt x="1504" y="7"/>
                  </a:lnTo>
                  <a:lnTo>
                    <a:pt x="1506" y="10"/>
                  </a:lnTo>
                  <a:lnTo>
                    <a:pt x="1507" y="15"/>
                  </a:lnTo>
                  <a:lnTo>
                    <a:pt x="1507" y="18"/>
                  </a:lnTo>
                  <a:lnTo>
                    <a:pt x="1507" y="22"/>
                  </a:lnTo>
                  <a:lnTo>
                    <a:pt x="1506" y="26"/>
                  </a:lnTo>
                  <a:lnTo>
                    <a:pt x="1504" y="29"/>
                  </a:lnTo>
                  <a:lnTo>
                    <a:pt x="1501" y="31"/>
                  </a:lnTo>
                  <a:lnTo>
                    <a:pt x="1499" y="33"/>
                  </a:lnTo>
                  <a:lnTo>
                    <a:pt x="1496" y="35"/>
                  </a:lnTo>
                  <a:lnTo>
                    <a:pt x="1492" y="36"/>
                  </a:lnTo>
                  <a:lnTo>
                    <a:pt x="1488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8442325" y="4718050"/>
              <a:ext cx="303213" cy="84138"/>
            </a:xfrm>
            <a:custGeom>
              <a:rect b="b" l="l" r="r" t="t"/>
              <a:pathLst>
                <a:path extrusionOk="0" h="158" w="573">
                  <a:moveTo>
                    <a:pt x="504" y="62"/>
                  </a:moveTo>
                  <a:lnTo>
                    <a:pt x="494" y="62"/>
                  </a:lnTo>
                  <a:lnTo>
                    <a:pt x="486" y="63"/>
                  </a:lnTo>
                  <a:lnTo>
                    <a:pt x="477" y="65"/>
                  </a:lnTo>
                  <a:lnTo>
                    <a:pt x="470" y="69"/>
                  </a:lnTo>
                  <a:lnTo>
                    <a:pt x="462" y="72"/>
                  </a:lnTo>
                  <a:lnTo>
                    <a:pt x="456" y="77"/>
                  </a:lnTo>
                  <a:lnTo>
                    <a:pt x="449" y="82"/>
                  </a:lnTo>
                  <a:lnTo>
                    <a:pt x="444" y="88"/>
                  </a:lnTo>
                  <a:lnTo>
                    <a:pt x="437" y="76"/>
                  </a:lnTo>
                  <a:lnTo>
                    <a:pt x="431" y="65"/>
                  </a:lnTo>
                  <a:lnTo>
                    <a:pt x="423" y="55"/>
                  </a:lnTo>
                  <a:lnTo>
                    <a:pt x="415" y="45"/>
                  </a:lnTo>
                  <a:lnTo>
                    <a:pt x="405" y="36"/>
                  </a:lnTo>
                  <a:lnTo>
                    <a:pt x="395" y="28"/>
                  </a:lnTo>
                  <a:lnTo>
                    <a:pt x="384" y="21"/>
                  </a:lnTo>
                  <a:lnTo>
                    <a:pt x="372" y="15"/>
                  </a:lnTo>
                  <a:lnTo>
                    <a:pt x="361" y="9"/>
                  </a:lnTo>
                  <a:lnTo>
                    <a:pt x="349" y="5"/>
                  </a:lnTo>
                  <a:lnTo>
                    <a:pt x="336" y="3"/>
                  </a:lnTo>
                  <a:lnTo>
                    <a:pt x="323" y="1"/>
                  </a:lnTo>
                  <a:lnTo>
                    <a:pt x="309" y="0"/>
                  </a:lnTo>
                  <a:lnTo>
                    <a:pt x="295" y="0"/>
                  </a:lnTo>
                  <a:lnTo>
                    <a:pt x="282" y="2"/>
                  </a:lnTo>
                  <a:lnTo>
                    <a:pt x="267" y="5"/>
                  </a:lnTo>
                  <a:lnTo>
                    <a:pt x="257" y="7"/>
                  </a:lnTo>
                  <a:lnTo>
                    <a:pt x="248" y="11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4" y="32"/>
                  </a:lnTo>
                  <a:lnTo>
                    <a:pt x="197" y="44"/>
                  </a:lnTo>
                  <a:lnTo>
                    <a:pt x="167" y="72"/>
                  </a:lnTo>
                  <a:lnTo>
                    <a:pt x="136" y="97"/>
                  </a:lnTo>
                  <a:lnTo>
                    <a:pt x="125" y="102"/>
                  </a:lnTo>
                  <a:lnTo>
                    <a:pt x="115" y="108"/>
                  </a:lnTo>
                  <a:lnTo>
                    <a:pt x="105" y="112"/>
                  </a:lnTo>
                  <a:lnTo>
                    <a:pt x="93" y="114"/>
                  </a:lnTo>
                  <a:lnTo>
                    <a:pt x="82" y="115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8" y="106"/>
                  </a:lnTo>
                  <a:lnTo>
                    <a:pt x="43" y="103"/>
                  </a:lnTo>
                  <a:lnTo>
                    <a:pt x="39" y="99"/>
                  </a:lnTo>
                  <a:lnTo>
                    <a:pt x="35" y="94"/>
                  </a:lnTo>
                  <a:lnTo>
                    <a:pt x="33" y="88"/>
                  </a:lnTo>
                  <a:lnTo>
                    <a:pt x="31" y="82"/>
                  </a:lnTo>
                  <a:lnTo>
                    <a:pt x="31" y="75"/>
                  </a:lnTo>
                  <a:lnTo>
                    <a:pt x="31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5" y="56"/>
                  </a:lnTo>
                  <a:lnTo>
                    <a:pt x="38" y="52"/>
                  </a:lnTo>
                  <a:lnTo>
                    <a:pt x="41" y="50"/>
                  </a:lnTo>
                  <a:lnTo>
                    <a:pt x="44" y="49"/>
                  </a:lnTo>
                  <a:lnTo>
                    <a:pt x="47" y="48"/>
                  </a:lnTo>
                  <a:lnTo>
                    <a:pt x="51" y="48"/>
                  </a:lnTo>
                  <a:lnTo>
                    <a:pt x="55" y="48"/>
                  </a:lnTo>
                  <a:lnTo>
                    <a:pt x="58" y="49"/>
                  </a:lnTo>
                  <a:lnTo>
                    <a:pt x="61" y="50"/>
                  </a:lnTo>
                  <a:lnTo>
                    <a:pt x="65" y="52"/>
                  </a:lnTo>
                  <a:lnTo>
                    <a:pt x="68" y="55"/>
                  </a:lnTo>
                  <a:lnTo>
                    <a:pt x="70" y="57"/>
                  </a:lnTo>
                  <a:lnTo>
                    <a:pt x="72" y="60"/>
                  </a:lnTo>
                  <a:lnTo>
                    <a:pt x="73" y="63"/>
                  </a:lnTo>
                  <a:lnTo>
                    <a:pt x="73" y="68"/>
                  </a:lnTo>
                  <a:lnTo>
                    <a:pt x="74" y="71"/>
                  </a:lnTo>
                  <a:lnTo>
                    <a:pt x="74" y="74"/>
                  </a:lnTo>
                  <a:lnTo>
                    <a:pt x="77" y="77"/>
                  </a:lnTo>
                  <a:lnTo>
                    <a:pt x="79" y="78"/>
                  </a:lnTo>
                  <a:lnTo>
                    <a:pt x="83" y="82"/>
                  </a:lnTo>
                  <a:lnTo>
                    <a:pt x="89" y="83"/>
                  </a:lnTo>
                  <a:lnTo>
                    <a:pt x="95" y="82"/>
                  </a:lnTo>
                  <a:lnTo>
                    <a:pt x="99" y="78"/>
                  </a:lnTo>
                  <a:lnTo>
                    <a:pt x="101" y="77"/>
                  </a:lnTo>
                  <a:lnTo>
                    <a:pt x="104" y="74"/>
                  </a:lnTo>
                  <a:lnTo>
                    <a:pt x="105" y="71"/>
                  </a:lnTo>
                  <a:lnTo>
                    <a:pt x="105" y="68"/>
                  </a:lnTo>
                  <a:lnTo>
                    <a:pt x="104" y="60"/>
                  </a:lnTo>
                  <a:lnTo>
                    <a:pt x="102" y="54"/>
                  </a:lnTo>
                  <a:lnTo>
                    <a:pt x="99" y="47"/>
                  </a:lnTo>
                  <a:lnTo>
                    <a:pt x="95" y="41"/>
                  </a:lnTo>
                  <a:lnTo>
                    <a:pt x="91" y="35"/>
                  </a:lnTo>
                  <a:lnTo>
                    <a:pt x="85" y="30"/>
                  </a:lnTo>
                  <a:lnTo>
                    <a:pt x="79" y="25"/>
                  </a:lnTo>
                  <a:lnTo>
                    <a:pt x="72" y="21"/>
                  </a:lnTo>
                  <a:lnTo>
                    <a:pt x="66" y="19"/>
                  </a:lnTo>
                  <a:lnTo>
                    <a:pt x="58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1" y="37"/>
                  </a:lnTo>
                  <a:lnTo>
                    <a:pt x="6" y="46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2" y="89"/>
                  </a:lnTo>
                  <a:lnTo>
                    <a:pt x="5" y="98"/>
                  </a:lnTo>
                  <a:lnTo>
                    <a:pt x="8" y="106"/>
                  </a:lnTo>
                  <a:lnTo>
                    <a:pt x="14" y="113"/>
                  </a:lnTo>
                  <a:lnTo>
                    <a:pt x="19" y="121"/>
                  </a:lnTo>
                  <a:lnTo>
                    <a:pt x="27" y="127"/>
                  </a:lnTo>
                  <a:lnTo>
                    <a:pt x="33" y="132"/>
                  </a:lnTo>
                  <a:lnTo>
                    <a:pt x="42" y="138"/>
                  </a:lnTo>
                  <a:lnTo>
                    <a:pt x="51" y="141"/>
                  </a:lnTo>
                  <a:lnTo>
                    <a:pt x="60" y="144"/>
                  </a:lnTo>
                  <a:lnTo>
                    <a:pt x="73" y="146"/>
                  </a:lnTo>
                  <a:lnTo>
                    <a:pt x="86" y="148"/>
                  </a:lnTo>
                  <a:lnTo>
                    <a:pt x="98" y="145"/>
                  </a:lnTo>
                  <a:lnTo>
                    <a:pt x="110" y="143"/>
                  </a:lnTo>
                  <a:lnTo>
                    <a:pt x="122" y="139"/>
                  </a:lnTo>
                  <a:lnTo>
                    <a:pt x="134" y="133"/>
                  </a:lnTo>
                  <a:lnTo>
                    <a:pt x="145" y="127"/>
                  </a:lnTo>
                  <a:lnTo>
                    <a:pt x="155" y="121"/>
                  </a:lnTo>
                  <a:lnTo>
                    <a:pt x="176" y="104"/>
                  </a:lnTo>
                  <a:lnTo>
                    <a:pt x="196" y="87"/>
                  </a:lnTo>
                  <a:lnTo>
                    <a:pt x="215" y="71"/>
                  </a:lnTo>
                  <a:lnTo>
                    <a:pt x="234" y="56"/>
                  </a:lnTo>
                  <a:lnTo>
                    <a:pt x="241" y="50"/>
                  </a:lnTo>
                  <a:lnTo>
                    <a:pt x="248" y="46"/>
                  </a:lnTo>
                  <a:lnTo>
                    <a:pt x="256" y="42"/>
                  </a:lnTo>
                  <a:lnTo>
                    <a:pt x="263" y="38"/>
                  </a:lnTo>
                  <a:lnTo>
                    <a:pt x="278" y="34"/>
                  </a:lnTo>
                  <a:lnTo>
                    <a:pt x="294" y="31"/>
                  </a:lnTo>
                  <a:lnTo>
                    <a:pt x="309" y="31"/>
                  </a:lnTo>
                  <a:lnTo>
                    <a:pt x="324" y="32"/>
                  </a:lnTo>
                  <a:lnTo>
                    <a:pt x="339" y="35"/>
                  </a:lnTo>
                  <a:lnTo>
                    <a:pt x="353" y="41"/>
                  </a:lnTo>
                  <a:lnTo>
                    <a:pt x="367" y="47"/>
                  </a:lnTo>
                  <a:lnTo>
                    <a:pt x="379" y="55"/>
                  </a:lnTo>
                  <a:lnTo>
                    <a:pt x="391" y="65"/>
                  </a:lnTo>
                  <a:lnTo>
                    <a:pt x="401" y="76"/>
                  </a:lnTo>
                  <a:lnTo>
                    <a:pt x="409" y="89"/>
                  </a:lnTo>
                  <a:lnTo>
                    <a:pt x="417" y="103"/>
                  </a:lnTo>
                  <a:lnTo>
                    <a:pt x="419" y="111"/>
                  </a:lnTo>
                  <a:lnTo>
                    <a:pt x="422" y="118"/>
                  </a:lnTo>
                  <a:lnTo>
                    <a:pt x="423" y="127"/>
                  </a:lnTo>
                  <a:lnTo>
                    <a:pt x="425" y="135"/>
                  </a:lnTo>
                  <a:lnTo>
                    <a:pt x="424" y="137"/>
                  </a:lnTo>
                  <a:lnTo>
                    <a:pt x="424" y="139"/>
                  </a:lnTo>
                  <a:lnTo>
                    <a:pt x="425" y="142"/>
                  </a:lnTo>
                  <a:lnTo>
                    <a:pt x="426" y="145"/>
                  </a:lnTo>
                  <a:lnTo>
                    <a:pt x="426" y="149"/>
                  </a:lnTo>
                  <a:lnTo>
                    <a:pt x="429" y="152"/>
                  </a:lnTo>
                  <a:lnTo>
                    <a:pt x="430" y="154"/>
                  </a:lnTo>
                  <a:lnTo>
                    <a:pt x="432" y="155"/>
                  </a:lnTo>
                  <a:lnTo>
                    <a:pt x="437" y="158"/>
                  </a:lnTo>
                  <a:lnTo>
                    <a:pt x="443" y="158"/>
                  </a:lnTo>
                  <a:lnTo>
                    <a:pt x="448" y="157"/>
                  </a:lnTo>
                  <a:lnTo>
                    <a:pt x="452" y="155"/>
                  </a:lnTo>
                  <a:lnTo>
                    <a:pt x="455" y="153"/>
                  </a:lnTo>
                  <a:lnTo>
                    <a:pt x="456" y="151"/>
                  </a:lnTo>
                  <a:lnTo>
                    <a:pt x="457" y="148"/>
                  </a:lnTo>
                  <a:lnTo>
                    <a:pt x="457" y="144"/>
                  </a:lnTo>
                  <a:lnTo>
                    <a:pt x="457" y="139"/>
                  </a:lnTo>
                  <a:lnTo>
                    <a:pt x="456" y="135"/>
                  </a:lnTo>
                  <a:lnTo>
                    <a:pt x="458" y="125"/>
                  </a:lnTo>
                  <a:lnTo>
                    <a:pt x="461" y="116"/>
                  </a:lnTo>
                  <a:lnTo>
                    <a:pt x="466" y="109"/>
                  </a:lnTo>
                  <a:lnTo>
                    <a:pt x="472" y="103"/>
                  </a:lnTo>
                  <a:lnTo>
                    <a:pt x="478" y="99"/>
                  </a:lnTo>
                  <a:lnTo>
                    <a:pt x="486" y="97"/>
                  </a:lnTo>
                  <a:lnTo>
                    <a:pt x="493" y="95"/>
                  </a:lnTo>
                  <a:lnTo>
                    <a:pt x="502" y="95"/>
                  </a:lnTo>
                  <a:lnTo>
                    <a:pt x="510" y="96"/>
                  </a:lnTo>
                  <a:lnTo>
                    <a:pt x="517" y="98"/>
                  </a:lnTo>
                  <a:lnTo>
                    <a:pt x="525" y="102"/>
                  </a:lnTo>
                  <a:lnTo>
                    <a:pt x="530" y="108"/>
                  </a:lnTo>
                  <a:lnTo>
                    <a:pt x="536" y="114"/>
                  </a:lnTo>
                  <a:lnTo>
                    <a:pt x="540" y="122"/>
                  </a:lnTo>
                  <a:lnTo>
                    <a:pt x="542" y="131"/>
                  </a:lnTo>
                  <a:lnTo>
                    <a:pt x="542" y="141"/>
                  </a:lnTo>
                  <a:lnTo>
                    <a:pt x="543" y="145"/>
                  </a:lnTo>
                  <a:lnTo>
                    <a:pt x="543" y="149"/>
                  </a:lnTo>
                  <a:lnTo>
                    <a:pt x="545" y="151"/>
                  </a:lnTo>
                  <a:lnTo>
                    <a:pt x="546" y="153"/>
                  </a:lnTo>
                  <a:lnTo>
                    <a:pt x="552" y="155"/>
                  </a:lnTo>
                  <a:lnTo>
                    <a:pt x="557" y="156"/>
                  </a:lnTo>
                  <a:lnTo>
                    <a:pt x="563" y="155"/>
                  </a:lnTo>
                  <a:lnTo>
                    <a:pt x="568" y="153"/>
                  </a:lnTo>
                  <a:lnTo>
                    <a:pt x="570" y="151"/>
                  </a:lnTo>
                  <a:lnTo>
                    <a:pt x="572" y="149"/>
                  </a:lnTo>
                  <a:lnTo>
                    <a:pt x="573" y="145"/>
                  </a:lnTo>
                  <a:lnTo>
                    <a:pt x="573" y="141"/>
                  </a:lnTo>
                  <a:lnTo>
                    <a:pt x="573" y="135"/>
                  </a:lnTo>
                  <a:lnTo>
                    <a:pt x="572" y="127"/>
                  </a:lnTo>
                  <a:lnTo>
                    <a:pt x="571" y="119"/>
                  </a:lnTo>
                  <a:lnTo>
                    <a:pt x="569" y="113"/>
                  </a:lnTo>
                  <a:lnTo>
                    <a:pt x="567" y="105"/>
                  </a:lnTo>
                  <a:lnTo>
                    <a:pt x="564" y="99"/>
                  </a:lnTo>
                  <a:lnTo>
                    <a:pt x="559" y="94"/>
                  </a:lnTo>
                  <a:lnTo>
                    <a:pt x="555" y="87"/>
                  </a:lnTo>
                  <a:lnTo>
                    <a:pt x="550" y="82"/>
                  </a:lnTo>
                  <a:lnTo>
                    <a:pt x="545" y="77"/>
                  </a:lnTo>
                  <a:lnTo>
                    <a:pt x="539" y="73"/>
                  </a:lnTo>
                  <a:lnTo>
                    <a:pt x="532" y="70"/>
                  </a:lnTo>
                  <a:lnTo>
                    <a:pt x="526" y="67"/>
                  </a:lnTo>
                  <a:lnTo>
                    <a:pt x="519" y="64"/>
                  </a:lnTo>
                  <a:lnTo>
                    <a:pt x="512" y="62"/>
                  </a:lnTo>
                  <a:lnTo>
                    <a:pt x="504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8442325" y="4802188"/>
              <a:ext cx="303213" cy="84138"/>
            </a:xfrm>
            <a:custGeom>
              <a:rect b="b" l="l" r="r" t="t"/>
              <a:pathLst>
                <a:path extrusionOk="0" h="160" w="573">
                  <a:moveTo>
                    <a:pt x="504" y="97"/>
                  </a:moveTo>
                  <a:lnTo>
                    <a:pt x="494" y="97"/>
                  </a:lnTo>
                  <a:lnTo>
                    <a:pt x="486" y="96"/>
                  </a:lnTo>
                  <a:lnTo>
                    <a:pt x="477" y="94"/>
                  </a:lnTo>
                  <a:lnTo>
                    <a:pt x="470" y="91"/>
                  </a:lnTo>
                  <a:lnTo>
                    <a:pt x="462" y="88"/>
                  </a:lnTo>
                  <a:lnTo>
                    <a:pt x="456" y="82"/>
                  </a:lnTo>
                  <a:lnTo>
                    <a:pt x="449" y="77"/>
                  </a:lnTo>
                  <a:lnTo>
                    <a:pt x="444" y="72"/>
                  </a:lnTo>
                  <a:lnTo>
                    <a:pt x="437" y="83"/>
                  </a:lnTo>
                  <a:lnTo>
                    <a:pt x="431" y="94"/>
                  </a:lnTo>
                  <a:lnTo>
                    <a:pt x="423" y="105"/>
                  </a:lnTo>
                  <a:lnTo>
                    <a:pt x="415" y="115"/>
                  </a:lnTo>
                  <a:lnTo>
                    <a:pt x="405" y="123"/>
                  </a:lnTo>
                  <a:lnTo>
                    <a:pt x="395" y="132"/>
                  </a:lnTo>
                  <a:lnTo>
                    <a:pt x="384" y="139"/>
                  </a:lnTo>
                  <a:lnTo>
                    <a:pt x="372" y="145"/>
                  </a:lnTo>
                  <a:lnTo>
                    <a:pt x="361" y="150"/>
                  </a:lnTo>
                  <a:lnTo>
                    <a:pt x="349" y="154"/>
                  </a:lnTo>
                  <a:lnTo>
                    <a:pt x="336" y="157"/>
                  </a:lnTo>
                  <a:lnTo>
                    <a:pt x="323" y="159"/>
                  </a:lnTo>
                  <a:lnTo>
                    <a:pt x="309" y="160"/>
                  </a:lnTo>
                  <a:lnTo>
                    <a:pt x="295" y="159"/>
                  </a:lnTo>
                  <a:lnTo>
                    <a:pt x="282" y="158"/>
                  </a:lnTo>
                  <a:lnTo>
                    <a:pt x="267" y="155"/>
                  </a:lnTo>
                  <a:lnTo>
                    <a:pt x="257" y="153"/>
                  </a:lnTo>
                  <a:lnTo>
                    <a:pt x="248" y="148"/>
                  </a:lnTo>
                  <a:lnTo>
                    <a:pt x="239" y="144"/>
                  </a:lnTo>
                  <a:lnTo>
                    <a:pt x="230" y="140"/>
                  </a:lnTo>
                  <a:lnTo>
                    <a:pt x="214" y="128"/>
                  </a:lnTo>
                  <a:lnTo>
                    <a:pt x="197" y="116"/>
                  </a:lnTo>
                  <a:lnTo>
                    <a:pt x="167" y="88"/>
                  </a:lnTo>
                  <a:lnTo>
                    <a:pt x="136" y="63"/>
                  </a:lnTo>
                  <a:lnTo>
                    <a:pt x="125" y="56"/>
                  </a:lnTo>
                  <a:lnTo>
                    <a:pt x="115" y="52"/>
                  </a:lnTo>
                  <a:lnTo>
                    <a:pt x="105" y="48"/>
                  </a:lnTo>
                  <a:lnTo>
                    <a:pt x="93" y="46"/>
                  </a:lnTo>
                  <a:lnTo>
                    <a:pt x="82" y="45"/>
                  </a:lnTo>
                  <a:lnTo>
                    <a:pt x="71" y="46"/>
                  </a:lnTo>
                  <a:lnTo>
                    <a:pt x="59" y="48"/>
                  </a:lnTo>
                  <a:lnTo>
                    <a:pt x="48" y="53"/>
                  </a:lnTo>
                  <a:lnTo>
                    <a:pt x="43" y="56"/>
                  </a:lnTo>
                  <a:lnTo>
                    <a:pt x="39" y="61"/>
                  </a:lnTo>
                  <a:lnTo>
                    <a:pt x="35" y="66"/>
                  </a:lnTo>
                  <a:lnTo>
                    <a:pt x="33" y="72"/>
                  </a:lnTo>
                  <a:lnTo>
                    <a:pt x="31" y="78"/>
                  </a:lnTo>
                  <a:lnTo>
                    <a:pt x="31" y="85"/>
                  </a:lnTo>
                  <a:lnTo>
                    <a:pt x="31" y="90"/>
                  </a:lnTo>
                  <a:lnTo>
                    <a:pt x="32" y="96"/>
                  </a:lnTo>
                  <a:lnTo>
                    <a:pt x="33" y="101"/>
                  </a:lnTo>
                  <a:lnTo>
                    <a:pt x="35" y="104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4" y="110"/>
                  </a:lnTo>
                  <a:lnTo>
                    <a:pt x="47" y="112"/>
                  </a:lnTo>
                  <a:lnTo>
                    <a:pt x="51" y="112"/>
                  </a:lnTo>
                  <a:lnTo>
                    <a:pt x="55" y="112"/>
                  </a:lnTo>
                  <a:lnTo>
                    <a:pt x="58" y="110"/>
                  </a:lnTo>
                  <a:lnTo>
                    <a:pt x="61" y="109"/>
                  </a:lnTo>
                  <a:lnTo>
                    <a:pt x="65" y="107"/>
                  </a:lnTo>
                  <a:lnTo>
                    <a:pt x="68" y="105"/>
                  </a:lnTo>
                  <a:lnTo>
                    <a:pt x="70" y="103"/>
                  </a:lnTo>
                  <a:lnTo>
                    <a:pt x="72" y="100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74" y="89"/>
                  </a:lnTo>
                  <a:lnTo>
                    <a:pt x="74" y="86"/>
                  </a:lnTo>
                  <a:lnTo>
                    <a:pt x="77" y="82"/>
                  </a:lnTo>
                  <a:lnTo>
                    <a:pt x="79" y="80"/>
                  </a:lnTo>
                  <a:lnTo>
                    <a:pt x="83" y="78"/>
                  </a:lnTo>
                  <a:lnTo>
                    <a:pt x="89" y="77"/>
                  </a:lnTo>
                  <a:lnTo>
                    <a:pt x="95" y="78"/>
                  </a:lnTo>
                  <a:lnTo>
                    <a:pt x="99" y="80"/>
                  </a:lnTo>
                  <a:lnTo>
                    <a:pt x="101" y="82"/>
                  </a:lnTo>
                  <a:lnTo>
                    <a:pt x="104" y="86"/>
                  </a:lnTo>
                  <a:lnTo>
                    <a:pt x="105" y="89"/>
                  </a:lnTo>
                  <a:lnTo>
                    <a:pt x="105" y="92"/>
                  </a:lnTo>
                  <a:lnTo>
                    <a:pt x="104" y="100"/>
                  </a:lnTo>
                  <a:lnTo>
                    <a:pt x="102" y="106"/>
                  </a:lnTo>
                  <a:lnTo>
                    <a:pt x="99" y="113"/>
                  </a:lnTo>
                  <a:lnTo>
                    <a:pt x="95" y="119"/>
                  </a:lnTo>
                  <a:lnTo>
                    <a:pt x="91" y="124"/>
                  </a:lnTo>
                  <a:lnTo>
                    <a:pt x="85" y="130"/>
                  </a:lnTo>
                  <a:lnTo>
                    <a:pt x="79" y="134"/>
                  </a:lnTo>
                  <a:lnTo>
                    <a:pt x="72" y="139"/>
                  </a:lnTo>
                  <a:lnTo>
                    <a:pt x="66" y="141"/>
                  </a:lnTo>
                  <a:lnTo>
                    <a:pt x="58" y="143"/>
                  </a:lnTo>
                  <a:lnTo>
                    <a:pt x="52" y="144"/>
                  </a:lnTo>
                  <a:lnTo>
                    <a:pt x="44" y="144"/>
                  </a:lnTo>
                  <a:lnTo>
                    <a:pt x="37" y="142"/>
                  </a:lnTo>
                  <a:lnTo>
                    <a:pt x="30" y="140"/>
                  </a:lnTo>
                  <a:lnTo>
                    <a:pt x="24" y="135"/>
                  </a:lnTo>
                  <a:lnTo>
                    <a:pt x="18" y="130"/>
                  </a:lnTo>
                  <a:lnTo>
                    <a:pt x="11" y="122"/>
                  </a:lnTo>
                  <a:lnTo>
                    <a:pt x="6" y="114"/>
                  </a:lnTo>
                  <a:lnTo>
                    <a:pt x="2" y="105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5" y="62"/>
                  </a:lnTo>
                  <a:lnTo>
                    <a:pt x="8" y="53"/>
                  </a:lnTo>
                  <a:lnTo>
                    <a:pt x="14" y="46"/>
                  </a:lnTo>
                  <a:lnTo>
                    <a:pt x="19" y="39"/>
                  </a:lnTo>
                  <a:lnTo>
                    <a:pt x="27" y="33"/>
                  </a:lnTo>
                  <a:lnTo>
                    <a:pt x="33" y="27"/>
                  </a:lnTo>
                  <a:lnTo>
                    <a:pt x="42" y="22"/>
                  </a:lnTo>
                  <a:lnTo>
                    <a:pt x="51" y="19"/>
                  </a:lnTo>
                  <a:lnTo>
                    <a:pt x="60" y="15"/>
                  </a:lnTo>
                  <a:lnTo>
                    <a:pt x="73" y="13"/>
                  </a:lnTo>
                  <a:lnTo>
                    <a:pt x="86" y="12"/>
                  </a:lnTo>
                  <a:lnTo>
                    <a:pt x="98" y="13"/>
                  </a:lnTo>
                  <a:lnTo>
                    <a:pt x="110" y="16"/>
                  </a:lnTo>
                  <a:lnTo>
                    <a:pt x="122" y="21"/>
                  </a:lnTo>
                  <a:lnTo>
                    <a:pt x="134" y="26"/>
                  </a:lnTo>
                  <a:lnTo>
                    <a:pt x="145" y="32"/>
                  </a:lnTo>
                  <a:lnTo>
                    <a:pt x="155" y="39"/>
                  </a:lnTo>
                  <a:lnTo>
                    <a:pt x="176" y="55"/>
                  </a:lnTo>
                  <a:lnTo>
                    <a:pt x="196" y="73"/>
                  </a:lnTo>
                  <a:lnTo>
                    <a:pt x="215" y="89"/>
                  </a:lnTo>
                  <a:lnTo>
                    <a:pt x="234" y="104"/>
                  </a:lnTo>
                  <a:lnTo>
                    <a:pt x="241" y="109"/>
                  </a:lnTo>
                  <a:lnTo>
                    <a:pt x="248" y="114"/>
                  </a:lnTo>
                  <a:lnTo>
                    <a:pt x="256" y="117"/>
                  </a:lnTo>
                  <a:lnTo>
                    <a:pt x="263" y="120"/>
                  </a:lnTo>
                  <a:lnTo>
                    <a:pt x="278" y="126"/>
                  </a:lnTo>
                  <a:lnTo>
                    <a:pt x="294" y="128"/>
                  </a:lnTo>
                  <a:lnTo>
                    <a:pt x="309" y="129"/>
                  </a:lnTo>
                  <a:lnTo>
                    <a:pt x="324" y="128"/>
                  </a:lnTo>
                  <a:lnTo>
                    <a:pt x="339" y="124"/>
                  </a:lnTo>
                  <a:lnTo>
                    <a:pt x="353" y="119"/>
                  </a:lnTo>
                  <a:lnTo>
                    <a:pt x="367" y="113"/>
                  </a:lnTo>
                  <a:lnTo>
                    <a:pt x="379" y="104"/>
                  </a:lnTo>
                  <a:lnTo>
                    <a:pt x="391" y="94"/>
                  </a:lnTo>
                  <a:lnTo>
                    <a:pt x="401" y="83"/>
                  </a:lnTo>
                  <a:lnTo>
                    <a:pt x="409" y="70"/>
                  </a:lnTo>
                  <a:lnTo>
                    <a:pt x="417" y="56"/>
                  </a:lnTo>
                  <a:lnTo>
                    <a:pt x="419" y="49"/>
                  </a:lnTo>
                  <a:lnTo>
                    <a:pt x="422" y="41"/>
                  </a:lnTo>
                  <a:lnTo>
                    <a:pt x="423" y="33"/>
                  </a:lnTo>
                  <a:lnTo>
                    <a:pt x="425" y="25"/>
                  </a:lnTo>
                  <a:lnTo>
                    <a:pt x="424" y="23"/>
                  </a:lnTo>
                  <a:lnTo>
                    <a:pt x="424" y="21"/>
                  </a:lnTo>
                  <a:lnTo>
                    <a:pt x="425" y="18"/>
                  </a:lnTo>
                  <a:lnTo>
                    <a:pt x="426" y="14"/>
                  </a:lnTo>
                  <a:lnTo>
                    <a:pt x="426" y="11"/>
                  </a:lnTo>
                  <a:lnTo>
                    <a:pt x="429" y="8"/>
                  </a:lnTo>
                  <a:lnTo>
                    <a:pt x="430" y="6"/>
                  </a:lnTo>
                  <a:lnTo>
                    <a:pt x="432" y="4"/>
                  </a:lnTo>
                  <a:lnTo>
                    <a:pt x="437" y="1"/>
                  </a:lnTo>
                  <a:lnTo>
                    <a:pt x="443" y="0"/>
                  </a:lnTo>
                  <a:lnTo>
                    <a:pt x="448" y="1"/>
                  </a:lnTo>
                  <a:lnTo>
                    <a:pt x="452" y="5"/>
                  </a:lnTo>
                  <a:lnTo>
                    <a:pt x="455" y="7"/>
                  </a:lnTo>
                  <a:lnTo>
                    <a:pt x="456" y="9"/>
                  </a:lnTo>
                  <a:lnTo>
                    <a:pt x="457" y="12"/>
                  </a:lnTo>
                  <a:lnTo>
                    <a:pt x="457" y="15"/>
                  </a:lnTo>
                  <a:lnTo>
                    <a:pt x="457" y="21"/>
                  </a:lnTo>
                  <a:lnTo>
                    <a:pt x="456" y="25"/>
                  </a:lnTo>
                  <a:lnTo>
                    <a:pt x="458" y="35"/>
                  </a:lnTo>
                  <a:lnTo>
                    <a:pt x="461" y="43"/>
                  </a:lnTo>
                  <a:lnTo>
                    <a:pt x="466" y="50"/>
                  </a:lnTo>
                  <a:lnTo>
                    <a:pt x="472" y="56"/>
                  </a:lnTo>
                  <a:lnTo>
                    <a:pt x="478" y="61"/>
                  </a:lnTo>
                  <a:lnTo>
                    <a:pt x="486" y="63"/>
                  </a:lnTo>
                  <a:lnTo>
                    <a:pt x="493" y="65"/>
                  </a:lnTo>
                  <a:lnTo>
                    <a:pt x="502" y="65"/>
                  </a:lnTo>
                  <a:lnTo>
                    <a:pt x="510" y="64"/>
                  </a:lnTo>
                  <a:lnTo>
                    <a:pt x="517" y="61"/>
                  </a:lnTo>
                  <a:lnTo>
                    <a:pt x="525" y="58"/>
                  </a:lnTo>
                  <a:lnTo>
                    <a:pt x="530" y="52"/>
                  </a:lnTo>
                  <a:lnTo>
                    <a:pt x="536" y="46"/>
                  </a:lnTo>
                  <a:lnTo>
                    <a:pt x="540" y="38"/>
                  </a:lnTo>
                  <a:lnTo>
                    <a:pt x="542" y="28"/>
                  </a:lnTo>
                  <a:lnTo>
                    <a:pt x="542" y="18"/>
                  </a:lnTo>
                  <a:lnTo>
                    <a:pt x="543" y="14"/>
                  </a:lnTo>
                  <a:lnTo>
                    <a:pt x="543" y="11"/>
                  </a:lnTo>
                  <a:lnTo>
                    <a:pt x="545" y="9"/>
                  </a:lnTo>
                  <a:lnTo>
                    <a:pt x="546" y="7"/>
                  </a:lnTo>
                  <a:lnTo>
                    <a:pt x="552" y="4"/>
                  </a:lnTo>
                  <a:lnTo>
                    <a:pt x="557" y="4"/>
                  </a:lnTo>
                  <a:lnTo>
                    <a:pt x="563" y="4"/>
                  </a:lnTo>
                  <a:lnTo>
                    <a:pt x="568" y="7"/>
                  </a:lnTo>
                  <a:lnTo>
                    <a:pt x="570" y="9"/>
                  </a:lnTo>
                  <a:lnTo>
                    <a:pt x="572" y="11"/>
                  </a:lnTo>
                  <a:lnTo>
                    <a:pt x="573" y="14"/>
                  </a:lnTo>
                  <a:lnTo>
                    <a:pt x="573" y="18"/>
                  </a:lnTo>
                  <a:lnTo>
                    <a:pt x="573" y="25"/>
                  </a:lnTo>
                  <a:lnTo>
                    <a:pt x="572" y="33"/>
                  </a:lnTo>
                  <a:lnTo>
                    <a:pt x="571" y="40"/>
                  </a:lnTo>
                  <a:lnTo>
                    <a:pt x="569" y="47"/>
                  </a:lnTo>
                  <a:lnTo>
                    <a:pt x="567" y="53"/>
                  </a:lnTo>
                  <a:lnTo>
                    <a:pt x="564" y="60"/>
                  </a:lnTo>
                  <a:lnTo>
                    <a:pt x="559" y="66"/>
                  </a:lnTo>
                  <a:lnTo>
                    <a:pt x="555" y="73"/>
                  </a:lnTo>
                  <a:lnTo>
                    <a:pt x="550" y="77"/>
                  </a:lnTo>
                  <a:lnTo>
                    <a:pt x="545" y="82"/>
                  </a:lnTo>
                  <a:lnTo>
                    <a:pt x="539" y="87"/>
                  </a:lnTo>
                  <a:lnTo>
                    <a:pt x="532" y="90"/>
                  </a:lnTo>
                  <a:lnTo>
                    <a:pt x="526" y="93"/>
                  </a:lnTo>
                  <a:lnTo>
                    <a:pt x="519" y="95"/>
                  </a:lnTo>
                  <a:lnTo>
                    <a:pt x="512" y="97"/>
                  </a:lnTo>
                  <a:lnTo>
                    <a:pt x="504" y="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8569325" y="476250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69" y="138"/>
                  </a:moveTo>
                  <a:lnTo>
                    <a:pt x="62" y="138"/>
                  </a:lnTo>
                  <a:lnTo>
                    <a:pt x="55" y="137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1" y="126"/>
                  </a:lnTo>
                  <a:lnTo>
                    <a:pt x="25" y="123"/>
                  </a:lnTo>
                  <a:lnTo>
                    <a:pt x="20" y="118"/>
                  </a:lnTo>
                  <a:lnTo>
                    <a:pt x="16" y="113"/>
                  </a:lnTo>
                  <a:lnTo>
                    <a:pt x="11" y="108"/>
                  </a:lnTo>
                  <a:lnTo>
                    <a:pt x="8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2" y="83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8" y="12"/>
                  </a:lnTo>
                  <a:lnTo>
                    <a:pt x="113" y="16"/>
                  </a:lnTo>
                  <a:lnTo>
                    <a:pt x="118" y="20"/>
                  </a:lnTo>
                  <a:lnTo>
                    <a:pt x="123" y="25"/>
                  </a:lnTo>
                  <a:lnTo>
                    <a:pt x="126" y="3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6" y="48"/>
                  </a:lnTo>
                  <a:lnTo>
                    <a:pt x="137" y="55"/>
                  </a:lnTo>
                  <a:lnTo>
                    <a:pt x="138" y="63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3"/>
                  </a:lnTo>
                  <a:lnTo>
                    <a:pt x="136" y="89"/>
                  </a:lnTo>
                  <a:lnTo>
                    <a:pt x="132" y="96"/>
                  </a:lnTo>
                  <a:lnTo>
                    <a:pt x="130" y="102"/>
                  </a:lnTo>
                  <a:lnTo>
                    <a:pt x="126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3" y="123"/>
                  </a:lnTo>
                  <a:lnTo>
                    <a:pt x="108" y="126"/>
                  </a:lnTo>
                  <a:lnTo>
                    <a:pt x="102" y="129"/>
                  </a:lnTo>
                  <a:lnTo>
                    <a:pt x="96" y="133"/>
                  </a:lnTo>
                  <a:lnTo>
                    <a:pt x="89" y="135"/>
                  </a:lnTo>
                  <a:lnTo>
                    <a:pt x="83" y="137"/>
                  </a:lnTo>
                  <a:lnTo>
                    <a:pt x="76" y="138"/>
                  </a:lnTo>
                  <a:lnTo>
                    <a:pt x="69" y="138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61" y="31"/>
                  </a:lnTo>
                  <a:lnTo>
                    <a:pt x="55" y="34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4" y="54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5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6" y="107"/>
                  </a:lnTo>
                  <a:lnTo>
                    <a:pt x="84" y="105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8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1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6" y="31"/>
                  </a:lnTo>
                  <a:lnTo>
                    <a:pt x="69" y="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8823325" y="4781550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8" y="76"/>
                  </a:moveTo>
                  <a:lnTo>
                    <a:pt x="30" y="76"/>
                  </a:lnTo>
                  <a:lnTo>
                    <a:pt x="23" y="73"/>
                  </a:lnTo>
                  <a:lnTo>
                    <a:pt x="16" y="70"/>
                  </a:lnTo>
                  <a:lnTo>
                    <a:pt x="11" y="65"/>
                  </a:lnTo>
                  <a:lnTo>
                    <a:pt x="7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5" y="22"/>
                  </a:lnTo>
                  <a:lnTo>
                    <a:pt x="77" y="30"/>
                  </a:lnTo>
                  <a:lnTo>
                    <a:pt x="77" y="37"/>
                  </a:lnTo>
                  <a:lnTo>
                    <a:pt x="77" y="46"/>
                  </a:lnTo>
                  <a:lnTo>
                    <a:pt x="75" y="52"/>
                  </a:lnTo>
                  <a:lnTo>
                    <a:pt x="70" y="59"/>
                  </a:lnTo>
                  <a:lnTo>
                    <a:pt x="66" y="65"/>
                  </a:lnTo>
                  <a:lnTo>
                    <a:pt x="61" y="70"/>
                  </a:lnTo>
                  <a:lnTo>
                    <a:pt x="53" y="73"/>
                  </a:lnTo>
                  <a:lnTo>
                    <a:pt x="47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15" name="Google Shape;215;p17"/>
          <p:cNvGrpSpPr/>
          <p:nvPr/>
        </p:nvGrpSpPr>
        <p:grpSpPr>
          <a:xfrm>
            <a:off x="7948613" y="257175"/>
            <a:ext cx="966788" cy="968375"/>
            <a:chOff x="7948613" y="257175"/>
            <a:chExt cx="966788" cy="968375"/>
          </a:xfrm>
        </p:grpSpPr>
        <p:sp>
          <p:nvSpPr>
            <p:cNvPr id="216" name="Google Shape;216;p17"/>
            <p:cNvSpPr/>
            <p:nvPr/>
          </p:nvSpPr>
          <p:spPr>
            <a:xfrm>
              <a:off x="8823325" y="428625"/>
              <a:ext cx="20638" cy="796925"/>
            </a:xfrm>
            <a:custGeom>
              <a:rect b="b" l="l" r="r" t="t"/>
              <a:pathLst>
                <a:path extrusionOk="0" h="1506" w="38">
                  <a:moveTo>
                    <a:pt x="0" y="18"/>
                  </a:moveTo>
                  <a:lnTo>
                    <a:pt x="0" y="1488"/>
                  </a:lnTo>
                  <a:lnTo>
                    <a:pt x="0" y="1491"/>
                  </a:lnTo>
                  <a:lnTo>
                    <a:pt x="1" y="1495"/>
                  </a:lnTo>
                  <a:lnTo>
                    <a:pt x="3" y="1497"/>
                  </a:lnTo>
                  <a:lnTo>
                    <a:pt x="6" y="1501"/>
                  </a:lnTo>
                  <a:lnTo>
                    <a:pt x="9" y="1503"/>
                  </a:lnTo>
                  <a:lnTo>
                    <a:pt x="12" y="1505"/>
                  </a:lnTo>
                  <a:lnTo>
                    <a:pt x="15" y="1506"/>
                  </a:lnTo>
                  <a:lnTo>
                    <a:pt x="18" y="1506"/>
                  </a:lnTo>
                  <a:lnTo>
                    <a:pt x="23" y="1506"/>
                  </a:lnTo>
                  <a:lnTo>
                    <a:pt x="26" y="1505"/>
                  </a:lnTo>
                  <a:lnTo>
                    <a:pt x="29" y="1503"/>
                  </a:lnTo>
                  <a:lnTo>
                    <a:pt x="31" y="1501"/>
                  </a:lnTo>
                  <a:lnTo>
                    <a:pt x="35" y="1497"/>
                  </a:lnTo>
                  <a:lnTo>
                    <a:pt x="36" y="1495"/>
                  </a:lnTo>
                  <a:lnTo>
                    <a:pt x="37" y="1491"/>
                  </a:lnTo>
                  <a:lnTo>
                    <a:pt x="38" y="1488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8831263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7" y="69"/>
                  </a:moveTo>
                  <a:lnTo>
                    <a:pt x="96" y="79"/>
                  </a:lnTo>
                  <a:lnTo>
                    <a:pt x="95" y="88"/>
                  </a:lnTo>
                  <a:lnTo>
                    <a:pt x="93" y="96"/>
                  </a:lnTo>
                  <a:lnTo>
                    <a:pt x="91" y="104"/>
                  </a:lnTo>
                  <a:lnTo>
                    <a:pt x="87" y="112"/>
                  </a:lnTo>
                  <a:lnTo>
                    <a:pt x="82" y="118"/>
                  </a:lnTo>
                  <a:lnTo>
                    <a:pt x="77" y="125"/>
                  </a:lnTo>
                  <a:lnTo>
                    <a:pt x="71" y="130"/>
                  </a:lnTo>
                  <a:lnTo>
                    <a:pt x="83" y="136"/>
                  </a:lnTo>
                  <a:lnTo>
                    <a:pt x="94" y="143"/>
                  </a:lnTo>
                  <a:lnTo>
                    <a:pt x="105" y="152"/>
                  </a:lnTo>
                  <a:lnTo>
                    <a:pt x="114" y="159"/>
                  </a:lnTo>
                  <a:lnTo>
                    <a:pt x="123" y="169"/>
                  </a:lnTo>
                  <a:lnTo>
                    <a:pt x="131" y="178"/>
                  </a:lnTo>
                  <a:lnTo>
                    <a:pt x="138" y="189"/>
                  </a:lnTo>
                  <a:lnTo>
                    <a:pt x="144" y="201"/>
                  </a:lnTo>
                  <a:lnTo>
                    <a:pt x="149" y="213"/>
                  </a:lnTo>
                  <a:lnTo>
                    <a:pt x="154" y="225"/>
                  </a:lnTo>
                  <a:lnTo>
                    <a:pt x="157" y="238"/>
                  </a:lnTo>
                  <a:lnTo>
                    <a:pt x="159" y="251"/>
                  </a:lnTo>
                  <a:lnTo>
                    <a:pt x="159" y="265"/>
                  </a:lnTo>
                  <a:lnTo>
                    <a:pt x="159" y="279"/>
                  </a:lnTo>
                  <a:lnTo>
                    <a:pt x="158" y="293"/>
                  </a:lnTo>
                  <a:lnTo>
                    <a:pt x="155" y="307"/>
                  </a:lnTo>
                  <a:lnTo>
                    <a:pt x="151" y="317"/>
                  </a:lnTo>
                  <a:lnTo>
                    <a:pt x="148" y="325"/>
                  </a:lnTo>
                  <a:lnTo>
                    <a:pt x="144" y="335"/>
                  </a:lnTo>
                  <a:lnTo>
                    <a:pt x="138" y="344"/>
                  </a:lnTo>
                  <a:lnTo>
                    <a:pt x="128" y="360"/>
                  </a:lnTo>
                  <a:lnTo>
                    <a:pt x="115" y="376"/>
                  </a:lnTo>
                  <a:lnTo>
                    <a:pt x="88" y="406"/>
                  </a:lnTo>
                  <a:lnTo>
                    <a:pt x="63" y="438"/>
                  </a:lnTo>
                  <a:lnTo>
                    <a:pt x="56" y="448"/>
                  </a:lnTo>
                  <a:lnTo>
                    <a:pt x="51" y="458"/>
                  </a:lnTo>
                  <a:lnTo>
                    <a:pt x="48" y="469"/>
                  </a:lnTo>
                  <a:lnTo>
                    <a:pt x="44" y="481"/>
                  </a:lnTo>
                  <a:lnTo>
                    <a:pt x="44" y="492"/>
                  </a:lnTo>
                  <a:lnTo>
                    <a:pt x="44" y="504"/>
                  </a:lnTo>
                  <a:lnTo>
                    <a:pt x="48" y="514"/>
                  </a:lnTo>
                  <a:lnTo>
                    <a:pt x="52" y="525"/>
                  </a:lnTo>
                  <a:lnTo>
                    <a:pt x="55" y="530"/>
                  </a:lnTo>
                  <a:lnTo>
                    <a:pt x="61" y="535"/>
                  </a:lnTo>
                  <a:lnTo>
                    <a:pt x="65" y="538"/>
                  </a:lnTo>
                  <a:lnTo>
                    <a:pt x="71" y="540"/>
                  </a:lnTo>
                  <a:lnTo>
                    <a:pt x="77" y="542"/>
                  </a:lnTo>
                  <a:lnTo>
                    <a:pt x="83" y="542"/>
                  </a:lnTo>
                  <a:lnTo>
                    <a:pt x="90" y="542"/>
                  </a:lnTo>
                  <a:lnTo>
                    <a:pt x="95" y="542"/>
                  </a:lnTo>
                  <a:lnTo>
                    <a:pt x="100" y="540"/>
                  </a:lnTo>
                  <a:lnTo>
                    <a:pt x="104" y="539"/>
                  </a:lnTo>
                  <a:lnTo>
                    <a:pt x="106" y="536"/>
                  </a:lnTo>
                  <a:lnTo>
                    <a:pt x="108" y="534"/>
                  </a:lnTo>
                  <a:lnTo>
                    <a:pt x="109" y="529"/>
                  </a:lnTo>
                  <a:lnTo>
                    <a:pt x="110" y="526"/>
                  </a:lnTo>
                  <a:lnTo>
                    <a:pt x="111" y="523"/>
                  </a:lnTo>
                  <a:lnTo>
                    <a:pt x="110" y="519"/>
                  </a:lnTo>
                  <a:lnTo>
                    <a:pt x="110" y="515"/>
                  </a:lnTo>
                  <a:lnTo>
                    <a:pt x="108" y="512"/>
                  </a:lnTo>
                  <a:lnTo>
                    <a:pt x="107" y="509"/>
                  </a:lnTo>
                  <a:lnTo>
                    <a:pt x="105" y="506"/>
                  </a:lnTo>
                  <a:lnTo>
                    <a:pt x="102" y="504"/>
                  </a:lnTo>
                  <a:lnTo>
                    <a:pt x="98" y="501"/>
                  </a:lnTo>
                  <a:lnTo>
                    <a:pt x="95" y="500"/>
                  </a:lnTo>
                  <a:lnTo>
                    <a:pt x="91" y="500"/>
                  </a:lnTo>
                  <a:lnTo>
                    <a:pt x="88" y="500"/>
                  </a:lnTo>
                  <a:lnTo>
                    <a:pt x="84" y="499"/>
                  </a:lnTo>
                  <a:lnTo>
                    <a:pt x="82" y="497"/>
                  </a:lnTo>
                  <a:lnTo>
                    <a:pt x="80" y="495"/>
                  </a:lnTo>
                  <a:lnTo>
                    <a:pt x="77" y="491"/>
                  </a:lnTo>
                  <a:lnTo>
                    <a:pt x="77" y="485"/>
                  </a:lnTo>
                  <a:lnTo>
                    <a:pt x="77" y="479"/>
                  </a:lnTo>
                  <a:lnTo>
                    <a:pt x="80" y="474"/>
                  </a:lnTo>
                  <a:lnTo>
                    <a:pt x="82" y="472"/>
                  </a:lnTo>
                  <a:lnTo>
                    <a:pt x="84" y="470"/>
                  </a:lnTo>
                  <a:lnTo>
                    <a:pt x="88" y="469"/>
                  </a:lnTo>
                  <a:lnTo>
                    <a:pt x="91" y="469"/>
                  </a:lnTo>
                  <a:lnTo>
                    <a:pt x="98" y="470"/>
                  </a:lnTo>
                  <a:lnTo>
                    <a:pt x="106" y="471"/>
                  </a:lnTo>
                  <a:lnTo>
                    <a:pt x="112" y="474"/>
                  </a:lnTo>
                  <a:lnTo>
                    <a:pt x="119" y="479"/>
                  </a:lnTo>
                  <a:lnTo>
                    <a:pt x="124" y="483"/>
                  </a:lnTo>
                  <a:lnTo>
                    <a:pt x="130" y="488"/>
                  </a:lnTo>
                  <a:lnTo>
                    <a:pt x="134" y="495"/>
                  </a:lnTo>
                  <a:lnTo>
                    <a:pt x="137" y="501"/>
                  </a:lnTo>
                  <a:lnTo>
                    <a:pt x="141" y="508"/>
                  </a:lnTo>
                  <a:lnTo>
                    <a:pt x="142" y="515"/>
                  </a:lnTo>
                  <a:lnTo>
                    <a:pt x="143" y="522"/>
                  </a:lnTo>
                  <a:lnTo>
                    <a:pt x="143" y="529"/>
                  </a:lnTo>
                  <a:lnTo>
                    <a:pt x="142" y="537"/>
                  </a:lnTo>
                  <a:lnTo>
                    <a:pt x="138" y="543"/>
                  </a:lnTo>
                  <a:lnTo>
                    <a:pt x="135" y="550"/>
                  </a:lnTo>
                  <a:lnTo>
                    <a:pt x="130" y="555"/>
                  </a:lnTo>
                  <a:lnTo>
                    <a:pt x="121" y="563"/>
                  </a:lnTo>
                  <a:lnTo>
                    <a:pt x="112" y="567"/>
                  </a:lnTo>
                  <a:lnTo>
                    <a:pt x="104" y="572"/>
                  </a:lnTo>
                  <a:lnTo>
                    <a:pt x="95" y="574"/>
                  </a:lnTo>
                  <a:lnTo>
                    <a:pt x="87" y="574"/>
                  </a:lnTo>
                  <a:lnTo>
                    <a:pt x="78" y="574"/>
                  </a:lnTo>
                  <a:lnTo>
                    <a:pt x="69" y="572"/>
                  </a:lnTo>
                  <a:lnTo>
                    <a:pt x="61" y="569"/>
                  </a:lnTo>
                  <a:lnTo>
                    <a:pt x="53" y="565"/>
                  </a:lnTo>
                  <a:lnTo>
                    <a:pt x="46" y="560"/>
                  </a:lnTo>
                  <a:lnTo>
                    <a:pt x="38" y="554"/>
                  </a:lnTo>
                  <a:lnTo>
                    <a:pt x="33" y="548"/>
                  </a:lnTo>
                  <a:lnTo>
                    <a:pt x="26" y="540"/>
                  </a:lnTo>
                  <a:lnTo>
                    <a:pt x="22" y="532"/>
                  </a:lnTo>
                  <a:lnTo>
                    <a:pt x="17" y="523"/>
                  </a:lnTo>
                  <a:lnTo>
                    <a:pt x="15" y="513"/>
                  </a:lnTo>
                  <a:lnTo>
                    <a:pt x="12" y="500"/>
                  </a:lnTo>
                  <a:lnTo>
                    <a:pt x="12" y="487"/>
                  </a:lnTo>
                  <a:lnTo>
                    <a:pt x="13" y="475"/>
                  </a:lnTo>
                  <a:lnTo>
                    <a:pt x="16" y="464"/>
                  </a:lnTo>
                  <a:lnTo>
                    <a:pt x="20" y="452"/>
                  </a:lnTo>
                  <a:lnTo>
                    <a:pt x="25" y="440"/>
                  </a:lnTo>
                  <a:lnTo>
                    <a:pt x="31" y="429"/>
                  </a:lnTo>
                  <a:lnTo>
                    <a:pt x="39" y="418"/>
                  </a:lnTo>
                  <a:lnTo>
                    <a:pt x="54" y="398"/>
                  </a:lnTo>
                  <a:lnTo>
                    <a:pt x="71" y="378"/>
                  </a:lnTo>
                  <a:lnTo>
                    <a:pt x="89" y="359"/>
                  </a:lnTo>
                  <a:lnTo>
                    <a:pt x="104" y="339"/>
                  </a:lnTo>
                  <a:lnTo>
                    <a:pt x="108" y="333"/>
                  </a:lnTo>
                  <a:lnTo>
                    <a:pt x="112" y="325"/>
                  </a:lnTo>
                  <a:lnTo>
                    <a:pt x="117" y="318"/>
                  </a:lnTo>
                  <a:lnTo>
                    <a:pt x="120" y="310"/>
                  </a:lnTo>
                  <a:lnTo>
                    <a:pt x="124" y="295"/>
                  </a:lnTo>
                  <a:lnTo>
                    <a:pt x="128" y="280"/>
                  </a:lnTo>
                  <a:lnTo>
                    <a:pt x="129" y="265"/>
                  </a:lnTo>
                  <a:lnTo>
                    <a:pt x="127" y="250"/>
                  </a:lnTo>
                  <a:lnTo>
                    <a:pt x="124" y="235"/>
                  </a:lnTo>
                  <a:lnTo>
                    <a:pt x="119" y="221"/>
                  </a:lnTo>
                  <a:lnTo>
                    <a:pt x="112" y="207"/>
                  </a:lnTo>
                  <a:lnTo>
                    <a:pt x="104" y="195"/>
                  </a:lnTo>
                  <a:lnTo>
                    <a:pt x="94" y="183"/>
                  </a:lnTo>
                  <a:lnTo>
                    <a:pt x="82" y="173"/>
                  </a:lnTo>
                  <a:lnTo>
                    <a:pt x="70" y="164"/>
                  </a:lnTo>
                  <a:lnTo>
                    <a:pt x="56" y="157"/>
                  </a:lnTo>
                  <a:lnTo>
                    <a:pt x="49" y="155"/>
                  </a:lnTo>
                  <a:lnTo>
                    <a:pt x="40" y="152"/>
                  </a:lnTo>
                  <a:lnTo>
                    <a:pt x="33" y="150"/>
                  </a:lnTo>
                  <a:lnTo>
                    <a:pt x="24" y="148"/>
                  </a:lnTo>
                  <a:lnTo>
                    <a:pt x="22" y="149"/>
                  </a:lnTo>
                  <a:lnTo>
                    <a:pt x="21" y="149"/>
                  </a:lnTo>
                  <a:lnTo>
                    <a:pt x="16" y="148"/>
                  </a:lnTo>
                  <a:lnTo>
                    <a:pt x="13" y="147"/>
                  </a:lnTo>
                  <a:lnTo>
                    <a:pt x="10" y="147"/>
                  </a:lnTo>
                  <a:lnTo>
                    <a:pt x="8" y="145"/>
                  </a:lnTo>
                  <a:lnTo>
                    <a:pt x="6" y="144"/>
                  </a:lnTo>
                  <a:lnTo>
                    <a:pt x="3" y="142"/>
                  </a:lnTo>
                  <a:lnTo>
                    <a:pt x="1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4" y="121"/>
                  </a:lnTo>
                  <a:lnTo>
                    <a:pt x="7" y="119"/>
                  </a:lnTo>
                  <a:lnTo>
                    <a:pt x="9" y="118"/>
                  </a:lnTo>
                  <a:lnTo>
                    <a:pt x="12" y="117"/>
                  </a:lnTo>
                  <a:lnTo>
                    <a:pt x="15" y="117"/>
                  </a:lnTo>
                  <a:lnTo>
                    <a:pt x="20" y="117"/>
                  </a:lnTo>
                  <a:lnTo>
                    <a:pt x="25" y="118"/>
                  </a:lnTo>
                  <a:lnTo>
                    <a:pt x="35" y="116"/>
                  </a:lnTo>
                  <a:lnTo>
                    <a:pt x="42" y="113"/>
                  </a:lnTo>
                  <a:lnTo>
                    <a:pt x="50" y="108"/>
                  </a:lnTo>
                  <a:lnTo>
                    <a:pt x="55" y="102"/>
                  </a:lnTo>
                  <a:lnTo>
                    <a:pt x="60" y="95"/>
                  </a:lnTo>
                  <a:lnTo>
                    <a:pt x="63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3" y="64"/>
                  </a:lnTo>
                  <a:lnTo>
                    <a:pt x="61" y="56"/>
                  </a:lnTo>
                  <a:lnTo>
                    <a:pt x="56" y="49"/>
                  </a:lnTo>
                  <a:lnTo>
                    <a:pt x="52" y="44"/>
                  </a:lnTo>
                  <a:lnTo>
                    <a:pt x="44" y="38"/>
                  </a:lnTo>
                  <a:lnTo>
                    <a:pt x="37" y="34"/>
                  </a:lnTo>
                  <a:lnTo>
                    <a:pt x="28" y="32"/>
                  </a:lnTo>
                  <a:lnTo>
                    <a:pt x="17" y="32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3" y="22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1"/>
                  </a:lnTo>
                  <a:lnTo>
                    <a:pt x="39" y="2"/>
                  </a:lnTo>
                  <a:lnTo>
                    <a:pt x="47" y="5"/>
                  </a:lnTo>
                  <a:lnTo>
                    <a:pt x="53" y="8"/>
                  </a:lnTo>
                  <a:lnTo>
                    <a:pt x="60" y="11"/>
                  </a:lnTo>
                  <a:lnTo>
                    <a:pt x="66" y="14"/>
                  </a:lnTo>
                  <a:lnTo>
                    <a:pt x="71" y="19"/>
                  </a:lnTo>
                  <a:lnTo>
                    <a:pt x="77" y="24"/>
                  </a:lnTo>
                  <a:lnTo>
                    <a:pt x="82" y="28"/>
                  </a:lnTo>
                  <a:lnTo>
                    <a:pt x="85" y="35"/>
                  </a:lnTo>
                  <a:lnTo>
                    <a:pt x="90" y="41"/>
                  </a:lnTo>
                  <a:lnTo>
                    <a:pt x="93" y="48"/>
                  </a:lnTo>
                  <a:lnTo>
                    <a:pt x="95" y="54"/>
                  </a:lnTo>
                  <a:lnTo>
                    <a:pt x="96" y="62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8747125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2" y="69"/>
                  </a:moveTo>
                  <a:lnTo>
                    <a:pt x="63" y="79"/>
                  </a:lnTo>
                  <a:lnTo>
                    <a:pt x="64" y="88"/>
                  </a:lnTo>
                  <a:lnTo>
                    <a:pt x="66" y="96"/>
                  </a:lnTo>
                  <a:lnTo>
                    <a:pt x="68" y="104"/>
                  </a:lnTo>
                  <a:lnTo>
                    <a:pt x="73" y="112"/>
                  </a:lnTo>
                  <a:lnTo>
                    <a:pt x="77" y="118"/>
                  </a:lnTo>
                  <a:lnTo>
                    <a:pt x="82" y="125"/>
                  </a:lnTo>
                  <a:lnTo>
                    <a:pt x="88" y="130"/>
                  </a:lnTo>
                  <a:lnTo>
                    <a:pt x="76" y="136"/>
                  </a:lnTo>
                  <a:lnTo>
                    <a:pt x="65" y="143"/>
                  </a:lnTo>
                  <a:lnTo>
                    <a:pt x="54" y="152"/>
                  </a:lnTo>
                  <a:lnTo>
                    <a:pt x="45" y="159"/>
                  </a:lnTo>
                  <a:lnTo>
                    <a:pt x="36" y="169"/>
                  </a:lnTo>
                  <a:lnTo>
                    <a:pt x="28" y="178"/>
                  </a:lnTo>
                  <a:lnTo>
                    <a:pt x="21" y="189"/>
                  </a:lnTo>
                  <a:lnTo>
                    <a:pt x="16" y="201"/>
                  </a:lnTo>
                  <a:lnTo>
                    <a:pt x="10" y="213"/>
                  </a:lnTo>
                  <a:lnTo>
                    <a:pt x="6" y="225"/>
                  </a:lnTo>
                  <a:lnTo>
                    <a:pt x="3" y="238"/>
                  </a:lnTo>
                  <a:lnTo>
                    <a:pt x="0" y="251"/>
                  </a:lnTo>
                  <a:lnTo>
                    <a:pt x="0" y="265"/>
                  </a:lnTo>
                  <a:lnTo>
                    <a:pt x="0" y="279"/>
                  </a:lnTo>
                  <a:lnTo>
                    <a:pt x="1" y="293"/>
                  </a:lnTo>
                  <a:lnTo>
                    <a:pt x="5" y="307"/>
                  </a:lnTo>
                  <a:lnTo>
                    <a:pt x="8" y="317"/>
                  </a:lnTo>
                  <a:lnTo>
                    <a:pt x="11" y="325"/>
                  </a:lnTo>
                  <a:lnTo>
                    <a:pt x="16" y="335"/>
                  </a:lnTo>
                  <a:lnTo>
                    <a:pt x="21" y="344"/>
                  </a:lnTo>
                  <a:lnTo>
                    <a:pt x="32" y="360"/>
                  </a:lnTo>
                  <a:lnTo>
                    <a:pt x="45" y="376"/>
                  </a:lnTo>
                  <a:lnTo>
                    <a:pt x="72" y="406"/>
                  </a:lnTo>
                  <a:lnTo>
                    <a:pt x="97" y="438"/>
                  </a:lnTo>
                  <a:lnTo>
                    <a:pt x="103" y="448"/>
                  </a:lnTo>
                  <a:lnTo>
                    <a:pt x="108" y="458"/>
                  </a:lnTo>
                  <a:lnTo>
                    <a:pt x="112" y="469"/>
                  </a:lnTo>
                  <a:lnTo>
                    <a:pt x="115" y="481"/>
                  </a:lnTo>
                  <a:lnTo>
                    <a:pt x="115" y="492"/>
                  </a:lnTo>
                  <a:lnTo>
                    <a:pt x="115" y="504"/>
                  </a:lnTo>
                  <a:lnTo>
                    <a:pt x="112" y="514"/>
                  </a:lnTo>
                  <a:lnTo>
                    <a:pt x="107" y="525"/>
                  </a:lnTo>
                  <a:lnTo>
                    <a:pt x="104" y="530"/>
                  </a:lnTo>
                  <a:lnTo>
                    <a:pt x="99" y="535"/>
                  </a:lnTo>
                  <a:lnTo>
                    <a:pt x="94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2"/>
                  </a:lnTo>
                  <a:lnTo>
                    <a:pt x="70" y="542"/>
                  </a:lnTo>
                  <a:lnTo>
                    <a:pt x="64" y="542"/>
                  </a:lnTo>
                  <a:lnTo>
                    <a:pt x="60" y="540"/>
                  </a:lnTo>
                  <a:lnTo>
                    <a:pt x="55" y="539"/>
                  </a:lnTo>
                  <a:lnTo>
                    <a:pt x="53" y="536"/>
                  </a:lnTo>
                  <a:lnTo>
                    <a:pt x="51" y="534"/>
                  </a:lnTo>
                  <a:lnTo>
                    <a:pt x="50" y="529"/>
                  </a:lnTo>
                  <a:lnTo>
                    <a:pt x="49" y="526"/>
                  </a:lnTo>
                  <a:lnTo>
                    <a:pt x="48" y="523"/>
                  </a:lnTo>
                  <a:lnTo>
                    <a:pt x="49" y="519"/>
                  </a:lnTo>
                  <a:lnTo>
                    <a:pt x="49" y="515"/>
                  </a:lnTo>
                  <a:lnTo>
                    <a:pt x="51" y="512"/>
                  </a:lnTo>
                  <a:lnTo>
                    <a:pt x="52" y="509"/>
                  </a:lnTo>
                  <a:lnTo>
                    <a:pt x="54" y="506"/>
                  </a:lnTo>
                  <a:lnTo>
                    <a:pt x="58" y="504"/>
                  </a:lnTo>
                  <a:lnTo>
                    <a:pt x="61" y="501"/>
                  </a:lnTo>
                  <a:lnTo>
                    <a:pt x="64" y="500"/>
                  </a:lnTo>
                  <a:lnTo>
                    <a:pt x="68" y="500"/>
                  </a:lnTo>
                  <a:lnTo>
                    <a:pt x="72" y="500"/>
                  </a:lnTo>
                  <a:lnTo>
                    <a:pt x="75" y="499"/>
                  </a:lnTo>
                  <a:lnTo>
                    <a:pt x="77" y="497"/>
                  </a:lnTo>
                  <a:lnTo>
                    <a:pt x="79" y="495"/>
                  </a:lnTo>
                  <a:lnTo>
                    <a:pt x="82" y="491"/>
                  </a:lnTo>
                  <a:lnTo>
                    <a:pt x="82" y="485"/>
                  </a:lnTo>
                  <a:lnTo>
                    <a:pt x="82" y="479"/>
                  </a:lnTo>
                  <a:lnTo>
                    <a:pt x="79" y="474"/>
                  </a:lnTo>
                  <a:lnTo>
                    <a:pt x="77" y="472"/>
                  </a:lnTo>
                  <a:lnTo>
                    <a:pt x="75" y="470"/>
                  </a:lnTo>
                  <a:lnTo>
                    <a:pt x="72" y="469"/>
                  </a:lnTo>
                  <a:lnTo>
                    <a:pt x="68" y="469"/>
                  </a:lnTo>
                  <a:lnTo>
                    <a:pt x="61" y="470"/>
                  </a:lnTo>
                  <a:lnTo>
                    <a:pt x="53" y="471"/>
                  </a:lnTo>
                  <a:lnTo>
                    <a:pt x="47" y="474"/>
                  </a:lnTo>
                  <a:lnTo>
                    <a:pt x="40" y="479"/>
                  </a:lnTo>
                  <a:lnTo>
                    <a:pt x="35" y="483"/>
                  </a:lnTo>
                  <a:lnTo>
                    <a:pt x="30" y="488"/>
                  </a:lnTo>
                  <a:lnTo>
                    <a:pt x="25" y="495"/>
                  </a:lnTo>
                  <a:lnTo>
                    <a:pt x="22" y="501"/>
                  </a:lnTo>
                  <a:lnTo>
                    <a:pt x="19" y="508"/>
                  </a:lnTo>
                  <a:lnTo>
                    <a:pt x="18" y="515"/>
                  </a:lnTo>
                  <a:lnTo>
                    <a:pt x="17" y="522"/>
                  </a:lnTo>
                  <a:lnTo>
                    <a:pt x="17" y="529"/>
                  </a:lnTo>
                  <a:lnTo>
                    <a:pt x="18" y="537"/>
                  </a:lnTo>
                  <a:lnTo>
                    <a:pt x="21" y="543"/>
                  </a:lnTo>
                  <a:lnTo>
                    <a:pt x="24" y="550"/>
                  </a:lnTo>
                  <a:lnTo>
                    <a:pt x="30" y="555"/>
                  </a:lnTo>
                  <a:lnTo>
                    <a:pt x="38" y="563"/>
                  </a:lnTo>
                  <a:lnTo>
                    <a:pt x="47" y="567"/>
                  </a:lnTo>
                  <a:lnTo>
                    <a:pt x="55" y="572"/>
                  </a:lnTo>
                  <a:lnTo>
                    <a:pt x="64" y="574"/>
                  </a:lnTo>
                  <a:lnTo>
                    <a:pt x="73" y="574"/>
                  </a:lnTo>
                  <a:lnTo>
                    <a:pt x="81" y="574"/>
                  </a:lnTo>
                  <a:lnTo>
                    <a:pt x="90" y="572"/>
                  </a:lnTo>
                  <a:lnTo>
                    <a:pt x="99" y="569"/>
                  </a:lnTo>
                  <a:lnTo>
                    <a:pt x="106" y="565"/>
                  </a:lnTo>
                  <a:lnTo>
                    <a:pt x="114" y="560"/>
                  </a:lnTo>
                  <a:lnTo>
                    <a:pt x="121" y="554"/>
                  </a:lnTo>
                  <a:lnTo>
                    <a:pt x="127" y="548"/>
                  </a:lnTo>
                  <a:lnTo>
                    <a:pt x="133" y="540"/>
                  </a:lnTo>
                  <a:lnTo>
                    <a:pt x="138" y="532"/>
                  </a:lnTo>
                  <a:lnTo>
                    <a:pt x="142" y="523"/>
                  </a:lnTo>
                  <a:lnTo>
                    <a:pt x="144" y="513"/>
                  </a:lnTo>
                  <a:lnTo>
                    <a:pt x="147" y="500"/>
                  </a:lnTo>
                  <a:lnTo>
                    <a:pt x="147" y="487"/>
                  </a:lnTo>
                  <a:lnTo>
                    <a:pt x="146" y="475"/>
                  </a:lnTo>
                  <a:lnTo>
                    <a:pt x="143" y="464"/>
                  </a:lnTo>
                  <a:lnTo>
                    <a:pt x="140" y="452"/>
                  </a:lnTo>
                  <a:lnTo>
                    <a:pt x="134" y="440"/>
                  </a:lnTo>
                  <a:lnTo>
                    <a:pt x="128" y="429"/>
                  </a:lnTo>
                  <a:lnTo>
                    <a:pt x="120" y="418"/>
                  </a:lnTo>
                  <a:lnTo>
                    <a:pt x="105" y="398"/>
                  </a:lnTo>
                  <a:lnTo>
                    <a:pt x="88" y="378"/>
                  </a:lnTo>
                  <a:lnTo>
                    <a:pt x="71" y="359"/>
                  </a:lnTo>
                  <a:lnTo>
                    <a:pt x="55" y="339"/>
                  </a:lnTo>
                  <a:lnTo>
                    <a:pt x="51" y="333"/>
                  </a:lnTo>
                  <a:lnTo>
                    <a:pt x="47" y="325"/>
                  </a:lnTo>
                  <a:lnTo>
                    <a:pt x="43" y="318"/>
                  </a:lnTo>
                  <a:lnTo>
                    <a:pt x="39" y="310"/>
                  </a:lnTo>
                  <a:lnTo>
                    <a:pt x="35" y="295"/>
                  </a:lnTo>
                  <a:lnTo>
                    <a:pt x="32" y="280"/>
                  </a:lnTo>
                  <a:lnTo>
                    <a:pt x="31" y="265"/>
                  </a:lnTo>
                  <a:lnTo>
                    <a:pt x="33" y="250"/>
                  </a:lnTo>
                  <a:lnTo>
                    <a:pt x="35" y="235"/>
                  </a:lnTo>
                  <a:lnTo>
                    <a:pt x="40" y="221"/>
                  </a:lnTo>
                  <a:lnTo>
                    <a:pt x="47" y="207"/>
                  </a:lnTo>
                  <a:lnTo>
                    <a:pt x="55" y="195"/>
                  </a:lnTo>
                  <a:lnTo>
                    <a:pt x="65" y="183"/>
                  </a:lnTo>
                  <a:lnTo>
                    <a:pt x="77" y="173"/>
                  </a:lnTo>
                  <a:lnTo>
                    <a:pt x="89" y="164"/>
                  </a:lnTo>
                  <a:lnTo>
                    <a:pt x="103" y="157"/>
                  </a:lnTo>
                  <a:lnTo>
                    <a:pt x="111" y="155"/>
                  </a:lnTo>
                  <a:lnTo>
                    <a:pt x="119" y="152"/>
                  </a:lnTo>
                  <a:lnTo>
                    <a:pt x="127" y="150"/>
                  </a:lnTo>
                  <a:lnTo>
                    <a:pt x="135" y="148"/>
                  </a:lnTo>
                  <a:lnTo>
                    <a:pt x="138" y="149"/>
                  </a:lnTo>
                  <a:lnTo>
                    <a:pt x="139" y="149"/>
                  </a:lnTo>
                  <a:lnTo>
                    <a:pt x="143" y="148"/>
                  </a:lnTo>
                  <a:lnTo>
                    <a:pt x="146" y="147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4" y="144"/>
                  </a:lnTo>
                  <a:lnTo>
                    <a:pt x="156" y="142"/>
                  </a:lnTo>
                  <a:lnTo>
                    <a:pt x="158" y="136"/>
                  </a:lnTo>
                  <a:lnTo>
                    <a:pt x="159" y="131"/>
                  </a:lnTo>
                  <a:lnTo>
                    <a:pt x="158" y="126"/>
                  </a:lnTo>
                  <a:lnTo>
                    <a:pt x="155" y="121"/>
                  </a:lnTo>
                  <a:lnTo>
                    <a:pt x="153" y="119"/>
                  </a:lnTo>
                  <a:lnTo>
                    <a:pt x="151" y="118"/>
                  </a:lnTo>
                  <a:lnTo>
                    <a:pt x="147" y="117"/>
                  </a:lnTo>
                  <a:lnTo>
                    <a:pt x="144" y="117"/>
                  </a:lnTo>
                  <a:lnTo>
                    <a:pt x="140" y="117"/>
                  </a:lnTo>
                  <a:lnTo>
                    <a:pt x="134" y="118"/>
                  </a:lnTo>
                  <a:lnTo>
                    <a:pt x="125" y="116"/>
                  </a:lnTo>
                  <a:lnTo>
                    <a:pt x="116" y="113"/>
                  </a:lnTo>
                  <a:lnTo>
                    <a:pt x="109" y="108"/>
                  </a:lnTo>
                  <a:lnTo>
                    <a:pt x="104" y="102"/>
                  </a:lnTo>
                  <a:lnTo>
                    <a:pt x="100" y="95"/>
                  </a:lnTo>
                  <a:lnTo>
                    <a:pt x="97" y="88"/>
                  </a:lnTo>
                  <a:lnTo>
                    <a:pt x="95" y="80"/>
                  </a:lnTo>
                  <a:lnTo>
                    <a:pt x="95" y="72"/>
                  </a:lnTo>
                  <a:lnTo>
                    <a:pt x="97" y="64"/>
                  </a:lnTo>
                  <a:lnTo>
                    <a:pt x="99" y="56"/>
                  </a:lnTo>
                  <a:lnTo>
                    <a:pt x="103" y="49"/>
                  </a:lnTo>
                  <a:lnTo>
                    <a:pt x="107" y="44"/>
                  </a:lnTo>
                  <a:lnTo>
                    <a:pt x="115" y="38"/>
                  </a:lnTo>
                  <a:lnTo>
                    <a:pt x="122" y="34"/>
                  </a:lnTo>
                  <a:lnTo>
                    <a:pt x="131" y="32"/>
                  </a:lnTo>
                  <a:lnTo>
                    <a:pt x="142" y="32"/>
                  </a:lnTo>
                  <a:lnTo>
                    <a:pt x="145" y="31"/>
                  </a:lnTo>
                  <a:lnTo>
                    <a:pt x="148" y="31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6" y="22"/>
                  </a:lnTo>
                  <a:lnTo>
                    <a:pt x="157" y="17"/>
                  </a:lnTo>
                  <a:lnTo>
                    <a:pt x="156" y="11"/>
                  </a:lnTo>
                  <a:lnTo>
                    <a:pt x="153" y="6"/>
                  </a:lnTo>
                  <a:lnTo>
                    <a:pt x="151" y="4"/>
                  </a:lnTo>
                  <a:lnTo>
                    <a:pt x="148" y="1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7" y="1"/>
                  </a:lnTo>
                  <a:lnTo>
                    <a:pt x="120" y="2"/>
                  </a:lnTo>
                  <a:lnTo>
                    <a:pt x="113" y="5"/>
                  </a:lnTo>
                  <a:lnTo>
                    <a:pt x="106" y="8"/>
                  </a:lnTo>
                  <a:lnTo>
                    <a:pt x="100" y="11"/>
                  </a:lnTo>
                  <a:lnTo>
                    <a:pt x="93" y="14"/>
                  </a:lnTo>
                  <a:lnTo>
                    <a:pt x="88" y="19"/>
                  </a:lnTo>
                  <a:lnTo>
                    <a:pt x="82" y="24"/>
                  </a:lnTo>
                  <a:lnTo>
                    <a:pt x="77" y="28"/>
                  </a:lnTo>
                  <a:lnTo>
                    <a:pt x="74" y="35"/>
                  </a:lnTo>
                  <a:lnTo>
                    <a:pt x="70" y="41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3" y="62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8796338" y="542925"/>
              <a:ext cx="73025" cy="73025"/>
            </a:xfrm>
            <a:custGeom>
              <a:rect b="b" l="l" r="r" t="t"/>
              <a:pathLst>
                <a:path extrusionOk="0" h="138" w="139">
                  <a:moveTo>
                    <a:pt x="69" y="0"/>
                  </a:moveTo>
                  <a:lnTo>
                    <a:pt x="77" y="0"/>
                  </a:lnTo>
                  <a:lnTo>
                    <a:pt x="84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3" y="7"/>
                  </a:lnTo>
                  <a:lnTo>
                    <a:pt x="108" y="12"/>
                  </a:lnTo>
                  <a:lnTo>
                    <a:pt x="114" y="15"/>
                  </a:lnTo>
                  <a:lnTo>
                    <a:pt x="119" y="19"/>
                  </a:lnTo>
                  <a:lnTo>
                    <a:pt x="123" y="25"/>
                  </a:lnTo>
                  <a:lnTo>
                    <a:pt x="127" y="30"/>
                  </a:lnTo>
                  <a:lnTo>
                    <a:pt x="131" y="35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8" y="55"/>
                  </a:lnTo>
                  <a:lnTo>
                    <a:pt x="139" y="61"/>
                  </a:lnTo>
                  <a:lnTo>
                    <a:pt x="139" y="69"/>
                  </a:lnTo>
                  <a:lnTo>
                    <a:pt x="139" y="75"/>
                  </a:lnTo>
                  <a:lnTo>
                    <a:pt x="138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31" y="101"/>
                  </a:lnTo>
                  <a:lnTo>
                    <a:pt x="127" y="107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2"/>
                  </a:lnTo>
                  <a:lnTo>
                    <a:pt x="108" y="126"/>
                  </a:lnTo>
                  <a:lnTo>
                    <a:pt x="103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4" y="136"/>
                  </a:lnTo>
                  <a:lnTo>
                    <a:pt x="77" y="137"/>
                  </a:lnTo>
                  <a:lnTo>
                    <a:pt x="69" y="138"/>
                  </a:lnTo>
                  <a:lnTo>
                    <a:pt x="63" y="137"/>
                  </a:lnTo>
                  <a:lnTo>
                    <a:pt x="55" y="136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7" y="129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21" y="118"/>
                  </a:lnTo>
                  <a:lnTo>
                    <a:pt x="17" y="112"/>
                  </a:lnTo>
                  <a:lnTo>
                    <a:pt x="12" y="107"/>
                  </a:lnTo>
                  <a:lnTo>
                    <a:pt x="9" y="101"/>
                  </a:lnTo>
                  <a:lnTo>
                    <a:pt x="6" y="96"/>
                  </a:lnTo>
                  <a:lnTo>
                    <a:pt x="4" y="89"/>
                  </a:lnTo>
                  <a:lnTo>
                    <a:pt x="3" y="83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5"/>
                  </a:lnTo>
                  <a:lnTo>
                    <a:pt x="12" y="30"/>
                  </a:lnTo>
                  <a:lnTo>
                    <a:pt x="17" y="25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32" y="12"/>
                  </a:lnTo>
                  <a:lnTo>
                    <a:pt x="37" y="7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9" y="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2" y="31"/>
                  </a:lnTo>
                  <a:lnTo>
                    <a:pt x="55" y="33"/>
                  </a:lnTo>
                  <a:lnTo>
                    <a:pt x="49" y="37"/>
                  </a:lnTo>
                  <a:lnTo>
                    <a:pt x="42" y="42"/>
                  </a:lnTo>
                  <a:lnTo>
                    <a:pt x="38" y="47"/>
                  </a:lnTo>
                  <a:lnTo>
                    <a:pt x="35" y="54"/>
                  </a:lnTo>
                  <a:lnTo>
                    <a:pt x="33" y="61"/>
                  </a:lnTo>
                  <a:lnTo>
                    <a:pt x="32" y="69"/>
                  </a:lnTo>
                  <a:lnTo>
                    <a:pt x="33" y="77"/>
                  </a:lnTo>
                  <a:lnTo>
                    <a:pt x="35" y="83"/>
                  </a:lnTo>
                  <a:lnTo>
                    <a:pt x="38" y="89"/>
                  </a:lnTo>
                  <a:lnTo>
                    <a:pt x="42" y="96"/>
                  </a:lnTo>
                  <a:lnTo>
                    <a:pt x="49" y="100"/>
                  </a:lnTo>
                  <a:lnTo>
                    <a:pt x="55" y="104"/>
                  </a:lnTo>
                  <a:lnTo>
                    <a:pt x="62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5" y="104"/>
                  </a:lnTo>
                  <a:lnTo>
                    <a:pt x="91" y="100"/>
                  </a:lnTo>
                  <a:lnTo>
                    <a:pt x="96" y="96"/>
                  </a:lnTo>
                  <a:lnTo>
                    <a:pt x="102" y="89"/>
                  </a:lnTo>
                  <a:lnTo>
                    <a:pt x="105" y="83"/>
                  </a:lnTo>
                  <a:lnTo>
                    <a:pt x="107" y="77"/>
                  </a:lnTo>
                  <a:lnTo>
                    <a:pt x="108" y="69"/>
                  </a:lnTo>
                  <a:lnTo>
                    <a:pt x="107" y="61"/>
                  </a:lnTo>
                  <a:lnTo>
                    <a:pt x="105" y="54"/>
                  </a:lnTo>
                  <a:lnTo>
                    <a:pt x="102" y="47"/>
                  </a:lnTo>
                  <a:lnTo>
                    <a:pt x="96" y="42"/>
                  </a:lnTo>
                  <a:lnTo>
                    <a:pt x="91" y="37"/>
                  </a:lnTo>
                  <a:lnTo>
                    <a:pt x="85" y="33"/>
                  </a:lnTo>
                  <a:lnTo>
                    <a:pt x="77" y="3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7948613" y="334963"/>
              <a:ext cx="796925" cy="19050"/>
            </a:xfrm>
            <a:custGeom>
              <a:rect b="b" l="l" r="r" t="t"/>
              <a:pathLst>
                <a:path extrusionOk="0" h="36" w="1506">
                  <a:moveTo>
                    <a:pt x="1488" y="0"/>
                  </a:move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5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488" y="36"/>
                  </a:lnTo>
                  <a:lnTo>
                    <a:pt x="1491" y="36"/>
                  </a:lnTo>
                  <a:lnTo>
                    <a:pt x="1494" y="35"/>
                  </a:lnTo>
                  <a:lnTo>
                    <a:pt x="1498" y="33"/>
                  </a:lnTo>
                  <a:lnTo>
                    <a:pt x="1501" y="31"/>
                  </a:lnTo>
                  <a:lnTo>
                    <a:pt x="1503" y="29"/>
                  </a:lnTo>
                  <a:lnTo>
                    <a:pt x="1505" y="26"/>
                  </a:lnTo>
                  <a:lnTo>
                    <a:pt x="1506" y="21"/>
                  </a:lnTo>
                  <a:lnTo>
                    <a:pt x="1506" y="18"/>
                  </a:lnTo>
                  <a:lnTo>
                    <a:pt x="1506" y="14"/>
                  </a:lnTo>
                  <a:lnTo>
                    <a:pt x="1505" y="10"/>
                  </a:lnTo>
                  <a:lnTo>
                    <a:pt x="1503" y="7"/>
                  </a:lnTo>
                  <a:lnTo>
                    <a:pt x="1501" y="5"/>
                  </a:lnTo>
                  <a:lnTo>
                    <a:pt x="1498" y="3"/>
                  </a:lnTo>
                  <a:lnTo>
                    <a:pt x="1494" y="1"/>
                  </a:lnTo>
                  <a:lnTo>
                    <a:pt x="1491" y="0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8431213" y="341313"/>
              <a:ext cx="304800" cy="84138"/>
            </a:xfrm>
            <a:custGeom>
              <a:rect b="b" l="l" r="r" t="t"/>
              <a:pathLst>
                <a:path extrusionOk="0" h="158" w="574">
                  <a:moveTo>
                    <a:pt x="505" y="96"/>
                  </a:moveTo>
                  <a:lnTo>
                    <a:pt x="495" y="96"/>
                  </a:lnTo>
                  <a:lnTo>
                    <a:pt x="486" y="95"/>
                  </a:lnTo>
                  <a:lnTo>
                    <a:pt x="478" y="93"/>
                  </a:lnTo>
                  <a:lnTo>
                    <a:pt x="470" y="89"/>
                  </a:lnTo>
                  <a:lnTo>
                    <a:pt x="463" y="86"/>
                  </a:lnTo>
                  <a:lnTo>
                    <a:pt x="456" y="81"/>
                  </a:lnTo>
                  <a:lnTo>
                    <a:pt x="450" y="76"/>
                  </a:lnTo>
                  <a:lnTo>
                    <a:pt x="443" y="70"/>
                  </a:lnTo>
                  <a:lnTo>
                    <a:pt x="438" y="82"/>
                  </a:lnTo>
                  <a:lnTo>
                    <a:pt x="431" y="93"/>
                  </a:lnTo>
                  <a:lnTo>
                    <a:pt x="423" y="103"/>
                  </a:lnTo>
                  <a:lnTo>
                    <a:pt x="414" y="113"/>
                  </a:lnTo>
                  <a:lnTo>
                    <a:pt x="405" y="122"/>
                  </a:lnTo>
                  <a:lnTo>
                    <a:pt x="395" y="130"/>
                  </a:lnTo>
                  <a:lnTo>
                    <a:pt x="384" y="137"/>
                  </a:lnTo>
                  <a:lnTo>
                    <a:pt x="373" y="143"/>
                  </a:lnTo>
                  <a:lnTo>
                    <a:pt x="361" y="149"/>
                  </a:lnTo>
                  <a:lnTo>
                    <a:pt x="349" y="153"/>
                  </a:lnTo>
                  <a:lnTo>
                    <a:pt x="336" y="155"/>
                  </a:lnTo>
                  <a:lnTo>
                    <a:pt x="323" y="157"/>
                  </a:lnTo>
                  <a:lnTo>
                    <a:pt x="309" y="158"/>
                  </a:lnTo>
                  <a:lnTo>
                    <a:pt x="295" y="158"/>
                  </a:lnTo>
                  <a:lnTo>
                    <a:pt x="281" y="156"/>
                  </a:lnTo>
                  <a:lnTo>
                    <a:pt x="267" y="153"/>
                  </a:lnTo>
                  <a:lnTo>
                    <a:pt x="257" y="151"/>
                  </a:lnTo>
                  <a:lnTo>
                    <a:pt x="249" y="147"/>
                  </a:lnTo>
                  <a:lnTo>
                    <a:pt x="239" y="142"/>
                  </a:lnTo>
                  <a:lnTo>
                    <a:pt x="230" y="138"/>
                  </a:lnTo>
                  <a:lnTo>
                    <a:pt x="214" y="126"/>
                  </a:lnTo>
                  <a:lnTo>
                    <a:pt x="198" y="114"/>
                  </a:lnTo>
                  <a:lnTo>
                    <a:pt x="167" y="86"/>
                  </a:lnTo>
                  <a:lnTo>
                    <a:pt x="135" y="61"/>
                  </a:lnTo>
                  <a:lnTo>
                    <a:pt x="126" y="56"/>
                  </a:lnTo>
                  <a:lnTo>
                    <a:pt x="116" y="50"/>
                  </a:lnTo>
                  <a:lnTo>
                    <a:pt x="105" y="46"/>
                  </a:lnTo>
                  <a:lnTo>
                    <a:pt x="93" y="44"/>
                  </a:lnTo>
                  <a:lnTo>
                    <a:pt x="82" y="43"/>
                  </a:lnTo>
                  <a:lnTo>
                    <a:pt x="71" y="44"/>
                  </a:lnTo>
                  <a:lnTo>
                    <a:pt x="60" y="46"/>
                  </a:lnTo>
                  <a:lnTo>
                    <a:pt x="49" y="52"/>
                  </a:lnTo>
                  <a:lnTo>
                    <a:pt x="44" y="55"/>
                  </a:lnTo>
                  <a:lnTo>
                    <a:pt x="39" y="59"/>
                  </a:lnTo>
                  <a:lnTo>
                    <a:pt x="36" y="64"/>
                  </a:lnTo>
                  <a:lnTo>
                    <a:pt x="34" y="70"/>
                  </a:lnTo>
                  <a:lnTo>
                    <a:pt x="32" y="76"/>
                  </a:lnTo>
                  <a:lnTo>
                    <a:pt x="31" y="83"/>
                  </a:lnTo>
                  <a:lnTo>
                    <a:pt x="32" y="88"/>
                  </a:lnTo>
                  <a:lnTo>
                    <a:pt x="32" y="95"/>
                  </a:lnTo>
                  <a:lnTo>
                    <a:pt x="34" y="99"/>
                  </a:lnTo>
                  <a:lnTo>
                    <a:pt x="35" y="102"/>
                  </a:lnTo>
                  <a:lnTo>
                    <a:pt x="38" y="106"/>
                  </a:lnTo>
                  <a:lnTo>
                    <a:pt x="40" y="108"/>
                  </a:lnTo>
                  <a:lnTo>
                    <a:pt x="44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5" y="110"/>
                  </a:lnTo>
                  <a:lnTo>
                    <a:pt x="59" y="109"/>
                  </a:lnTo>
                  <a:lnTo>
                    <a:pt x="62" y="108"/>
                  </a:lnTo>
                  <a:lnTo>
                    <a:pt x="65" y="106"/>
                  </a:lnTo>
                  <a:lnTo>
                    <a:pt x="68" y="103"/>
                  </a:lnTo>
                  <a:lnTo>
                    <a:pt x="71" y="101"/>
                  </a:lnTo>
                  <a:lnTo>
                    <a:pt x="73" y="98"/>
                  </a:lnTo>
                  <a:lnTo>
                    <a:pt x="74" y="95"/>
                  </a:lnTo>
                  <a:lnTo>
                    <a:pt x="74" y="90"/>
                  </a:lnTo>
                  <a:lnTo>
                    <a:pt x="74" y="87"/>
                  </a:lnTo>
                  <a:lnTo>
                    <a:pt x="75" y="84"/>
                  </a:lnTo>
                  <a:lnTo>
                    <a:pt x="77" y="81"/>
                  </a:lnTo>
                  <a:lnTo>
                    <a:pt x="79" y="80"/>
                  </a:lnTo>
                  <a:lnTo>
                    <a:pt x="83" y="76"/>
                  </a:lnTo>
                  <a:lnTo>
                    <a:pt x="89" y="75"/>
                  </a:lnTo>
                  <a:lnTo>
                    <a:pt x="95" y="76"/>
                  </a:lnTo>
                  <a:lnTo>
                    <a:pt x="100" y="80"/>
                  </a:lnTo>
                  <a:lnTo>
                    <a:pt x="102" y="81"/>
                  </a:lnTo>
                  <a:lnTo>
                    <a:pt x="104" y="84"/>
                  </a:lnTo>
                  <a:lnTo>
                    <a:pt x="104" y="87"/>
                  </a:lnTo>
                  <a:lnTo>
                    <a:pt x="105" y="90"/>
                  </a:lnTo>
                  <a:lnTo>
                    <a:pt x="104" y="98"/>
                  </a:lnTo>
                  <a:lnTo>
                    <a:pt x="102" y="104"/>
                  </a:lnTo>
                  <a:lnTo>
                    <a:pt x="100" y="111"/>
                  </a:lnTo>
                  <a:lnTo>
                    <a:pt x="95" y="117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79" y="133"/>
                  </a:lnTo>
                  <a:lnTo>
                    <a:pt x="73" y="137"/>
                  </a:lnTo>
                  <a:lnTo>
                    <a:pt x="66" y="139"/>
                  </a:lnTo>
                  <a:lnTo>
                    <a:pt x="59" y="141"/>
                  </a:lnTo>
                  <a:lnTo>
                    <a:pt x="51" y="142"/>
                  </a:lnTo>
                  <a:lnTo>
                    <a:pt x="45" y="142"/>
                  </a:lnTo>
                  <a:lnTo>
                    <a:pt x="37" y="140"/>
                  </a:lnTo>
                  <a:lnTo>
                    <a:pt x="31" y="138"/>
                  </a:lnTo>
                  <a:lnTo>
                    <a:pt x="24" y="134"/>
                  </a:lnTo>
                  <a:lnTo>
                    <a:pt x="18" y="128"/>
                  </a:lnTo>
                  <a:lnTo>
                    <a:pt x="11" y="121"/>
                  </a:lnTo>
                  <a:lnTo>
                    <a:pt x="6" y="112"/>
                  </a:lnTo>
                  <a:lnTo>
                    <a:pt x="2" y="103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2" y="69"/>
                  </a:lnTo>
                  <a:lnTo>
                    <a:pt x="5" y="60"/>
                  </a:lnTo>
                  <a:lnTo>
                    <a:pt x="9" y="52"/>
                  </a:lnTo>
                  <a:lnTo>
                    <a:pt x="14" y="45"/>
                  </a:lnTo>
                  <a:lnTo>
                    <a:pt x="20" y="37"/>
                  </a:lnTo>
                  <a:lnTo>
                    <a:pt x="26" y="31"/>
                  </a:lnTo>
                  <a:lnTo>
                    <a:pt x="34" y="26"/>
                  </a:lnTo>
                  <a:lnTo>
                    <a:pt x="42" y="20"/>
                  </a:lnTo>
                  <a:lnTo>
                    <a:pt x="51" y="17"/>
                  </a:lnTo>
                  <a:lnTo>
                    <a:pt x="61" y="14"/>
                  </a:lnTo>
                  <a:lnTo>
                    <a:pt x="74" y="12"/>
                  </a:lnTo>
                  <a:lnTo>
                    <a:pt x="87" y="10"/>
                  </a:lnTo>
                  <a:lnTo>
                    <a:pt x="99" y="13"/>
                  </a:lnTo>
                  <a:lnTo>
                    <a:pt x="110" y="15"/>
                  </a:lnTo>
                  <a:lnTo>
                    <a:pt x="122" y="19"/>
                  </a:lnTo>
                  <a:lnTo>
                    <a:pt x="133" y="25"/>
                  </a:lnTo>
                  <a:lnTo>
                    <a:pt x="145" y="31"/>
                  </a:lnTo>
                  <a:lnTo>
                    <a:pt x="156" y="37"/>
                  </a:lnTo>
                  <a:lnTo>
                    <a:pt x="176" y="54"/>
                  </a:lnTo>
                  <a:lnTo>
                    <a:pt x="196" y="71"/>
                  </a:lnTo>
                  <a:lnTo>
                    <a:pt x="215" y="87"/>
                  </a:lnTo>
                  <a:lnTo>
                    <a:pt x="235" y="102"/>
                  </a:lnTo>
                  <a:lnTo>
                    <a:pt x="241" y="108"/>
                  </a:lnTo>
                  <a:lnTo>
                    <a:pt x="249" y="112"/>
                  </a:lnTo>
                  <a:lnTo>
                    <a:pt x="256" y="116"/>
                  </a:lnTo>
                  <a:lnTo>
                    <a:pt x="264" y="120"/>
                  </a:lnTo>
                  <a:lnTo>
                    <a:pt x="279" y="124"/>
                  </a:lnTo>
                  <a:lnTo>
                    <a:pt x="294" y="127"/>
                  </a:lnTo>
                  <a:lnTo>
                    <a:pt x="309" y="127"/>
                  </a:lnTo>
                  <a:lnTo>
                    <a:pt x="324" y="126"/>
                  </a:lnTo>
                  <a:lnTo>
                    <a:pt x="339" y="123"/>
                  </a:lnTo>
                  <a:lnTo>
                    <a:pt x="353" y="117"/>
                  </a:lnTo>
                  <a:lnTo>
                    <a:pt x="366" y="111"/>
                  </a:lnTo>
                  <a:lnTo>
                    <a:pt x="379" y="103"/>
                  </a:lnTo>
                  <a:lnTo>
                    <a:pt x="391" y="93"/>
                  </a:lnTo>
                  <a:lnTo>
                    <a:pt x="401" y="82"/>
                  </a:lnTo>
                  <a:lnTo>
                    <a:pt x="410" y="69"/>
                  </a:lnTo>
                  <a:lnTo>
                    <a:pt x="417" y="55"/>
                  </a:lnTo>
                  <a:lnTo>
                    <a:pt x="419" y="47"/>
                  </a:lnTo>
                  <a:lnTo>
                    <a:pt x="422" y="40"/>
                  </a:lnTo>
                  <a:lnTo>
                    <a:pt x="424" y="31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5" y="19"/>
                  </a:lnTo>
                  <a:lnTo>
                    <a:pt x="426" y="16"/>
                  </a:lnTo>
                  <a:lnTo>
                    <a:pt x="426" y="13"/>
                  </a:lnTo>
                  <a:lnTo>
                    <a:pt x="427" y="9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2" y="3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9" y="1"/>
                  </a:lnTo>
                  <a:lnTo>
                    <a:pt x="453" y="3"/>
                  </a:lnTo>
                  <a:lnTo>
                    <a:pt x="455" y="5"/>
                  </a:lnTo>
                  <a:lnTo>
                    <a:pt x="456" y="7"/>
                  </a:lnTo>
                  <a:lnTo>
                    <a:pt x="457" y="10"/>
                  </a:lnTo>
                  <a:lnTo>
                    <a:pt x="457" y="14"/>
                  </a:lnTo>
                  <a:lnTo>
                    <a:pt x="457" y="19"/>
                  </a:lnTo>
                  <a:lnTo>
                    <a:pt x="456" y="23"/>
                  </a:lnTo>
                  <a:lnTo>
                    <a:pt x="458" y="33"/>
                  </a:lnTo>
                  <a:lnTo>
                    <a:pt x="461" y="42"/>
                  </a:lnTo>
                  <a:lnTo>
                    <a:pt x="466" y="49"/>
                  </a:lnTo>
                  <a:lnTo>
                    <a:pt x="472" y="55"/>
                  </a:lnTo>
                  <a:lnTo>
                    <a:pt x="479" y="59"/>
                  </a:lnTo>
                  <a:lnTo>
                    <a:pt x="486" y="61"/>
                  </a:lnTo>
                  <a:lnTo>
                    <a:pt x="494" y="63"/>
                  </a:lnTo>
                  <a:lnTo>
                    <a:pt x="503" y="63"/>
                  </a:lnTo>
                  <a:lnTo>
                    <a:pt x="510" y="62"/>
                  </a:lnTo>
                  <a:lnTo>
                    <a:pt x="518" y="60"/>
                  </a:lnTo>
                  <a:lnTo>
                    <a:pt x="524" y="56"/>
                  </a:lnTo>
                  <a:lnTo>
                    <a:pt x="531" y="50"/>
                  </a:lnTo>
                  <a:lnTo>
                    <a:pt x="536" y="44"/>
                  </a:lnTo>
                  <a:lnTo>
                    <a:pt x="539" y="36"/>
                  </a:lnTo>
                  <a:lnTo>
                    <a:pt x="542" y="27"/>
                  </a:lnTo>
                  <a:lnTo>
                    <a:pt x="542" y="17"/>
                  </a:lnTo>
                  <a:lnTo>
                    <a:pt x="542" y="13"/>
                  </a:lnTo>
                  <a:lnTo>
                    <a:pt x="544" y="9"/>
                  </a:lnTo>
                  <a:lnTo>
                    <a:pt x="546" y="7"/>
                  </a:lnTo>
                  <a:lnTo>
                    <a:pt x="547" y="5"/>
                  </a:lnTo>
                  <a:lnTo>
                    <a:pt x="552" y="3"/>
                  </a:lnTo>
                  <a:lnTo>
                    <a:pt x="558" y="2"/>
                  </a:lnTo>
                  <a:lnTo>
                    <a:pt x="563" y="3"/>
                  </a:lnTo>
                  <a:lnTo>
                    <a:pt x="568" y="5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73" y="13"/>
                  </a:lnTo>
                  <a:lnTo>
                    <a:pt x="574" y="17"/>
                  </a:lnTo>
                  <a:lnTo>
                    <a:pt x="574" y="23"/>
                  </a:lnTo>
                  <a:lnTo>
                    <a:pt x="573" y="31"/>
                  </a:lnTo>
                  <a:lnTo>
                    <a:pt x="572" y="39"/>
                  </a:lnTo>
                  <a:lnTo>
                    <a:pt x="569" y="45"/>
                  </a:lnTo>
                  <a:lnTo>
                    <a:pt x="566" y="53"/>
                  </a:lnTo>
                  <a:lnTo>
                    <a:pt x="563" y="59"/>
                  </a:lnTo>
                  <a:lnTo>
                    <a:pt x="560" y="64"/>
                  </a:lnTo>
                  <a:lnTo>
                    <a:pt x="555" y="71"/>
                  </a:lnTo>
                  <a:lnTo>
                    <a:pt x="550" y="76"/>
                  </a:lnTo>
                  <a:lnTo>
                    <a:pt x="545" y="81"/>
                  </a:lnTo>
                  <a:lnTo>
                    <a:pt x="539" y="85"/>
                  </a:lnTo>
                  <a:lnTo>
                    <a:pt x="533" y="88"/>
                  </a:lnTo>
                  <a:lnTo>
                    <a:pt x="526" y="91"/>
                  </a:lnTo>
                  <a:lnTo>
                    <a:pt x="520" y="94"/>
                  </a:lnTo>
                  <a:lnTo>
                    <a:pt x="512" y="96"/>
                  </a:lnTo>
                  <a:lnTo>
                    <a:pt x="505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8431213" y="257175"/>
              <a:ext cx="304800" cy="84138"/>
            </a:xfrm>
            <a:custGeom>
              <a:rect b="b" l="l" r="r" t="t"/>
              <a:pathLst>
                <a:path extrusionOk="0" h="160" w="574">
                  <a:moveTo>
                    <a:pt x="505" y="63"/>
                  </a:moveTo>
                  <a:lnTo>
                    <a:pt x="495" y="63"/>
                  </a:lnTo>
                  <a:lnTo>
                    <a:pt x="486" y="64"/>
                  </a:lnTo>
                  <a:lnTo>
                    <a:pt x="478" y="66"/>
                  </a:lnTo>
                  <a:lnTo>
                    <a:pt x="470" y="69"/>
                  </a:lnTo>
                  <a:lnTo>
                    <a:pt x="463" y="72"/>
                  </a:lnTo>
                  <a:lnTo>
                    <a:pt x="456" y="78"/>
                  </a:lnTo>
                  <a:lnTo>
                    <a:pt x="450" y="83"/>
                  </a:lnTo>
                  <a:lnTo>
                    <a:pt x="443" y="88"/>
                  </a:lnTo>
                  <a:lnTo>
                    <a:pt x="438" y="77"/>
                  </a:lnTo>
                  <a:lnTo>
                    <a:pt x="431" y="66"/>
                  </a:lnTo>
                  <a:lnTo>
                    <a:pt x="423" y="55"/>
                  </a:lnTo>
                  <a:lnTo>
                    <a:pt x="414" y="45"/>
                  </a:lnTo>
                  <a:lnTo>
                    <a:pt x="405" y="37"/>
                  </a:lnTo>
                  <a:lnTo>
                    <a:pt x="395" y="28"/>
                  </a:lnTo>
                  <a:lnTo>
                    <a:pt x="384" y="21"/>
                  </a:lnTo>
                  <a:lnTo>
                    <a:pt x="373" y="15"/>
                  </a:lnTo>
                  <a:lnTo>
                    <a:pt x="361" y="10"/>
                  </a:lnTo>
                  <a:lnTo>
                    <a:pt x="349" y="6"/>
                  </a:lnTo>
                  <a:lnTo>
                    <a:pt x="336" y="3"/>
                  </a:lnTo>
                  <a:lnTo>
                    <a:pt x="323" y="1"/>
                  </a:lnTo>
                  <a:lnTo>
                    <a:pt x="309" y="0"/>
                  </a:lnTo>
                  <a:lnTo>
                    <a:pt x="295" y="1"/>
                  </a:lnTo>
                  <a:lnTo>
                    <a:pt x="281" y="2"/>
                  </a:lnTo>
                  <a:lnTo>
                    <a:pt x="267" y="5"/>
                  </a:lnTo>
                  <a:lnTo>
                    <a:pt x="257" y="7"/>
                  </a:lnTo>
                  <a:lnTo>
                    <a:pt x="249" y="12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4" y="32"/>
                  </a:lnTo>
                  <a:lnTo>
                    <a:pt x="198" y="44"/>
                  </a:lnTo>
                  <a:lnTo>
                    <a:pt x="167" y="72"/>
                  </a:lnTo>
                  <a:lnTo>
                    <a:pt x="135" y="97"/>
                  </a:lnTo>
                  <a:lnTo>
                    <a:pt x="126" y="104"/>
                  </a:lnTo>
                  <a:lnTo>
                    <a:pt x="116" y="108"/>
                  </a:lnTo>
                  <a:lnTo>
                    <a:pt x="105" y="112"/>
                  </a:lnTo>
                  <a:lnTo>
                    <a:pt x="93" y="114"/>
                  </a:lnTo>
                  <a:lnTo>
                    <a:pt x="82" y="115"/>
                  </a:lnTo>
                  <a:lnTo>
                    <a:pt x="71" y="114"/>
                  </a:lnTo>
                  <a:lnTo>
                    <a:pt x="60" y="112"/>
                  </a:lnTo>
                  <a:lnTo>
                    <a:pt x="49" y="107"/>
                  </a:lnTo>
                  <a:lnTo>
                    <a:pt x="44" y="104"/>
                  </a:lnTo>
                  <a:lnTo>
                    <a:pt x="39" y="99"/>
                  </a:lnTo>
                  <a:lnTo>
                    <a:pt x="36" y="94"/>
                  </a:lnTo>
                  <a:lnTo>
                    <a:pt x="34" y="88"/>
                  </a:lnTo>
                  <a:lnTo>
                    <a:pt x="32" y="82"/>
                  </a:lnTo>
                  <a:lnTo>
                    <a:pt x="31" y="75"/>
                  </a:lnTo>
                  <a:lnTo>
                    <a:pt x="32" y="70"/>
                  </a:lnTo>
                  <a:lnTo>
                    <a:pt x="32" y="64"/>
                  </a:lnTo>
                  <a:lnTo>
                    <a:pt x="34" y="59"/>
                  </a:lnTo>
                  <a:lnTo>
                    <a:pt x="35" y="56"/>
                  </a:lnTo>
                  <a:lnTo>
                    <a:pt x="38" y="53"/>
                  </a:lnTo>
                  <a:lnTo>
                    <a:pt x="40" y="51"/>
                  </a:lnTo>
                  <a:lnTo>
                    <a:pt x="44" y="50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48"/>
                  </a:lnTo>
                  <a:lnTo>
                    <a:pt x="59" y="50"/>
                  </a:lnTo>
                  <a:lnTo>
                    <a:pt x="62" y="51"/>
                  </a:lnTo>
                  <a:lnTo>
                    <a:pt x="65" y="53"/>
                  </a:lnTo>
                  <a:lnTo>
                    <a:pt x="68" y="55"/>
                  </a:lnTo>
                  <a:lnTo>
                    <a:pt x="71" y="57"/>
                  </a:lnTo>
                  <a:lnTo>
                    <a:pt x="73" y="60"/>
                  </a:lnTo>
                  <a:lnTo>
                    <a:pt x="74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5" y="74"/>
                  </a:lnTo>
                  <a:lnTo>
                    <a:pt x="77" y="78"/>
                  </a:lnTo>
                  <a:lnTo>
                    <a:pt x="79" y="80"/>
                  </a:lnTo>
                  <a:lnTo>
                    <a:pt x="83" y="82"/>
                  </a:lnTo>
                  <a:lnTo>
                    <a:pt x="89" y="83"/>
                  </a:lnTo>
                  <a:lnTo>
                    <a:pt x="95" y="82"/>
                  </a:lnTo>
                  <a:lnTo>
                    <a:pt x="100" y="80"/>
                  </a:lnTo>
                  <a:lnTo>
                    <a:pt x="102" y="78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5" y="68"/>
                  </a:lnTo>
                  <a:lnTo>
                    <a:pt x="104" y="60"/>
                  </a:lnTo>
                  <a:lnTo>
                    <a:pt x="102" y="54"/>
                  </a:lnTo>
                  <a:lnTo>
                    <a:pt x="100" y="47"/>
                  </a:lnTo>
                  <a:lnTo>
                    <a:pt x="95" y="41"/>
                  </a:lnTo>
                  <a:lnTo>
                    <a:pt x="91" y="36"/>
                  </a:lnTo>
                  <a:lnTo>
                    <a:pt x="86" y="30"/>
                  </a:lnTo>
                  <a:lnTo>
                    <a:pt x="79" y="26"/>
                  </a:lnTo>
                  <a:lnTo>
                    <a:pt x="73" y="21"/>
                  </a:lnTo>
                  <a:lnTo>
                    <a:pt x="66" y="19"/>
                  </a:lnTo>
                  <a:lnTo>
                    <a:pt x="59" y="17"/>
                  </a:lnTo>
                  <a:lnTo>
                    <a:pt x="51" y="16"/>
                  </a:lnTo>
                  <a:lnTo>
                    <a:pt x="45" y="16"/>
                  </a:lnTo>
                  <a:lnTo>
                    <a:pt x="37" y="18"/>
                  </a:lnTo>
                  <a:lnTo>
                    <a:pt x="31" y="20"/>
                  </a:lnTo>
                  <a:lnTo>
                    <a:pt x="24" y="25"/>
                  </a:lnTo>
                  <a:lnTo>
                    <a:pt x="18" y="30"/>
                  </a:lnTo>
                  <a:lnTo>
                    <a:pt x="11" y="38"/>
                  </a:lnTo>
                  <a:lnTo>
                    <a:pt x="6" y="46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5" y="98"/>
                  </a:lnTo>
                  <a:lnTo>
                    <a:pt x="9" y="107"/>
                  </a:lnTo>
                  <a:lnTo>
                    <a:pt x="14" y="114"/>
                  </a:lnTo>
                  <a:lnTo>
                    <a:pt x="20" y="121"/>
                  </a:lnTo>
                  <a:lnTo>
                    <a:pt x="26" y="127"/>
                  </a:lnTo>
                  <a:lnTo>
                    <a:pt x="34" y="133"/>
                  </a:lnTo>
                  <a:lnTo>
                    <a:pt x="42" y="138"/>
                  </a:lnTo>
                  <a:lnTo>
                    <a:pt x="51" y="141"/>
                  </a:lnTo>
                  <a:lnTo>
                    <a:pt x="61" y="145"/>
                  </a:lnTo>
                  <a:lnTo>
                    <a:pt x="74" y="147"/>
                  </a:lnTo>
                  <a:lnTo>
                    <a:pt x="87" y="148"/>
                  </a:lnTo>
                  <a:lnTo>
                    <a:pt x="99" y="147"/>
                  </a:lnTo>
                  <a:lnTo>
                    <a:pt x="110" y="144"/>
                  </a:lnTo>
                  <a:lnTo>
                    <a:pt x="122" y="139"/>
                  </a:lnTo>
                  <a:lnTo>
                    <a:pt x="133" y="134"/>
                  </a:lnTo>
                  <a:lnTo>
                    <a:pt x="145" y="128"/>
                  </a:lnTo>
                  <a:lnTo>
                    <a:pt x="156" y="121"/>
                  </a:lnTo>
                  <a:lnTo>
                    <a:pt x="176" y="105"/>
                  </a:lnTo>
                  <a:lnTo>
                    <a:pt x="196" y="87"/>
                  </a:lnTo>
                  <a:lnTo>
                    <a:pt x="215" y="71"/>
                  </a:lnTo>
                  <a:lnTo>
                    <a:pt x="235" y="56"/>
                  </a:lnTo>
                  <a:lnTo>
                    <a:pt x="241" y="51"/>
                  </a:lnTo>
                  <a:lnTo>
                    <a:pt x="249" y="46"/>
                  </a:lnTo>
                  <a:lnTo>
                    <a:pt x="256" y="43"/>
                  </a:lnTo>
                  <a:lnTo>
                    <a:pt x="264" y="40"/>
                  </a:lnTo>
                  <a:lnTo>
                    <a:pt x="279" y="34"/>
                  </a:lnTo>
                  <a:lnTo>
                    <a:pt x="294" y="32"/>
                  </a:lnTo>
                  <a:lnTo>
                    <a:pt x="309" y="31"/>
                  </a:lnTo>
                  <a:lnTo>
                    <a:pt x="324" y="32"/>
                  </a:lnTo>
                  <a:lnTo>
                    <a:pt x="339" y="36"/>
                  </a:lnTo>
                  <a:lnTo>
                    <a:pt x="353" y="41"/>
                  </a:lnTo>
                  <a:lnTo>
                    <a:pt x="366" y="47"/>
                  </a:lnTo>
                  <a:lnTo>
                    <a:pt x="379" y="56"/>
                  </a:lnTo>
                  <a:lnTo>
                    <a:pt x="391" y="66"/>
                  </a:lnTo>
                  <a:lnTo>
                    <a:pt x="401" y="77"/>
                  </a:lnTo>
                  <a:lnTo>
                    <a:pt x="410" y="90"/>
                  </a:lnTo>
                  <a:lnTo>
                    <a:pt x="417" y="104"/>
                  </a:lnTo>
                  <a:lnTo>
                    <a:pt x="419" y="111"/>
                  </a:lnTo>
                  <a:lnTo>
                    <a:pt x="422" y="119"/>
                  </a:lnTo>
                  <a:lnTo>
                    <a:pt x="424" y="127"/>
                  </a:lnTo>
                  <a:lnTo>
                    <a:pt x="425" y="135"/>
                  </a:lnTo>
                  <a:lnTo>
                    <a:pt x="425" y="137"/>
                  </a:lnTo>
                  <a:lnTo>
                    <a:pt x="425" y="139"/>
                  </a:lnTo>
                  <a:lnTo>
                    <a:pt x="426" y="142"/>
                  </a:lnTo>
                  <a:lnTo>
                    <a:pt x="426" y="146"/>
                  </a:lnTo>
                  <a:lnTo>
                    <a:pt x="427" y="149"/>
                  </a:lnTo>
                  <a:lnTo>
                    <a:pt x="428" y="152"/>
                  </a:lnTo>
                  <a:lnTo>
                    <a:pt x="430" y="154"/>
                  </a:lnTo>
                  <a:lnTo>
                    <a:pt x="432" y="156"/>
                  </a:lnTo>
                  <a:lnTo>
                    <a:pt x="438" y="159"/>
                  </a:lnTo>
                  <a:lnTo>
                    <a:pt x="443" y="160"/>
                  </a:lnTo>
                  <a:lnTo>
                    <a:pt x="449" y="159"/>
                  </a:lnTo>
                  <a:lnTo>
                    <a:pt x="453" y="155"/>
                  </a:lnTo>
                  <a:lnTo>
                    <a:pt x="455" y="153"/>
                  </a:lnTo>
                  <a:lnTo>
                    <a:pt x="456" y="151"/>
                  </a:lnTo>
                  <a:lnTo>
                    <a:pt x="457" y="148"/>
                  </a:lnTo>
                  <a:lnTo>
                    <a:pt x="457" y="145"/>
                  </a:lnTo>
                  <a:lnTo>
                    <a:pt x="457" y="139"/>
                  </a:lnTo>
                  <a:lnTo>
                    <a:pt x="456" y="135"/>
                  </a:lnTo>
                  <a:lnTo>
                    <a:pt x="458" y="125"/>
                  </a:lnTo>
                  <a:lnTo>
                    <a:pt x="461" y="117"/>
                  </a:lnTo>
                  <a:lnTo>
                    <a:pt x="466" y="110"/>
                  </a:lnTo>
                  <a:lnTo>
                    <a:pt x="472" y="104"/>
                  </a:lnTo>
                  <a:lnTo>
                    <a:pt x="479" y="99"/>
                  </a:lnTo>
                  <a:lnTo>
                    <a:pt x="486" y="97"/>
                  </a:lnTo>
                  <a:lnTo>
                    <a:pt x="494" y="95"/>
                  </a:lnTo>
                  <a:lnTo>
                    <a:pt x="503" y="95"/>
                  </a:lnTo>
                  <a:lnTo>
                    <a:pt x="510" y="96"/>
                  </a:lnTo>
                  <a:lnTo>
                    <a:pt x="518" y="99"/>
                  </a:lnTo>
                  <a:lnTo>
                    <a:pt x="524" y="102"/>
                  </a:lnTo>
                  <a:lnTo>
                    <a:pt x="531" y="108"/>
                  </a:lnTo>
                  <a:lnTo>
                    <a:pt x="536" y="114"/>
                  </a:lnTo>
                  <a:lnTo>
                    <a:pt x="539" y="122"/>
                  </a:lnTo>
                  <a:lnTo>
                    <a:pt x="542" y="132"/>
                  </a:lnTo>
                  <a:lnTo>
                    <a:pt x="542" y="142"/>
                  </a:lnTo>
                  <a:lnTo>
                    <a:pt x="542" y="146"/>
                  </a:lnTo>
                  <a:lnTo>
                    <a:pt x="544" y="149"/>
                  </a:lnTo>
                  <a:lnTo>
                    <a:pt x="546" y="151"/>
                  </a:lnTo>
                  <a:lnTo>
                    <a:pt x="547" y="153"/>
                  </a:lnTo>
                  <a:lnTo>
                    <a:pt x="552" y="156"/>
                  </a:lnTo>
                  <a:lnTo>
                    <a:pt x="558" y="156"/>
                  </a:lnTo>
                  <a:lnTo>
                    <a:pt x="563" y="156"/>
                  </a:lnTo>
                  <a:lnTo>
                    <a:pt x="568" y="153"/>
                  </a:lnTo>
                  <a:lnTo>
                    <a:pt x="571" y="151"/>
                  </a:lnTo>
                  <a:lnTo>
                    <a:pt x="572" y="149"/>
                  </a:lnTo>
                  <a:lnTo>
                    <a:pt x="573" y="146"/>
                  </a:lnTo>
                  <a:lnTo>
                    <a:pt x="574" y="142"/>
                  </a:lnTo>
                  <a:lnTo>
                    <a:pt x="574" y="135"/>
                  </a:lnTo>
                  <a:lnTo>
                    <a:pt x="573" y="127"/>
                  </a:lnTo>
                  <a:lnTo>
                    <a:pt x="572" y="120"/>
                  </a:lnTo>
                  <a:lnTo>
                    <a:pt x="569" y="113"/>
                  </a:lnTo>
                  <a:lnTo>
                    <a:pt x="566" y="107"/>
                  </a:lnTo>
                  <a:lnTo>
                    <a:pt x="563" y="100"/>
                  </a:lnTo>
                  <a:lnTo>
                    <a:pt x="560" y="94"/>
                  </a:lnTo>
                  <a:lnTo>
                    <a:pt x="555" y="87"/>
                  </a:lnTo>
                  <a:lnTo>
                    <a:pt x="550" y="83"/>
                  </a:lnTo>
                  <a:lnTo>
                    <a:pt x="545" y="78"/>
                  </a:lnTo>
                  <a:lnTo>
                    <a:pt x="539" y="73"/>
                  </a:lnTo>
                  <a:lnTo>
                    <a:pt x="533" y="70"/>
                  </a:lnTo>
                  <a:lnTo>
                    <a:pt x="526" y="67"/>
                  </a:lnTo>
                  <a:lnTo>
                    <a:pt x="520" y="65"/>
                  </a:lnTo>
                  <a:lnTo>
                    <a:pt x="512" y="64"/>
                  </a:lnTo>
                  <a:lnTo>
                    <a:pt x="505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8558213" y="30797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138" y="69"/>
                  </a:moveTo>
                  <a:lnTo>
                    <a:pt x="138" y="75"/>
                  </a:lnTo>
                  <a:lnTo>
                    <a:pt x="137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1"/>
                  </a:lnTo>
                  <a:lnTo>
                    <a:pt x="126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3" y="122"/>
                  </a:lnTo>
                  <a:lnTo>
                    <a:pt x="108" y="126"/>
                  </a:lnTo>
                  <a:lnTo>
                    <a:pt x="103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7" y="138"/>
                  </a:lnTo>
                  <a:lnTo>
                    <a:pt x="69" y="138"/>
                  </a:lnTo>
                  <a:lnTo>
                    <a:pt x="63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7" y="129"/>
                  </a:lnTo>
                  <a:lnTo>
                    <a:pt x="30" y="126"/>
                  </a:lnTo>
                  <a:lnTo>
                    <a:pt x="26" y="122"/>
                  </a:lnTo>
                  <a:lnTo>
                    <a:pt x="21" y="118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3" y="90"/>
                  </a:lnTo>
                  <a:lnTo>
                    <a:pt x="2" y="83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5" y="42"/>
                  </a:lnTo>
                  <a:lnTo>
                    <a:pt x="9" y="36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5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3" y="9"/>
                  </a:lnTo>
                  <a:lnTo>
                    <a:pt x="108" y="12"/>
                  </a:lnTo>
                  <a:lnTo>
                    <a:pt x="113" y="15"/>
                  </a:lnTo>
                  <a:lnTo>
                    <a:pt x="118" y="20"/>
                  </a:lnTo>
                  <a:lnTo>
                    <a:pt x="123" y="25"/>
                  </a:lnTo>
                  <a:lnTo>
                    <a:pt x="126" y="30"/>
                  </a:lnTo>
                  <a:lnTo>
                    <a:pt x="130" y="36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7" y="55"/>
                  </a:lnTo>
                  <a:lnTo>
                    <a:pt x="138" y="61"/>
                  </a:lnTo>
                  <a:lnTo>
                    <a:pt x="138" y="69"/>
                  </a:lnTo>
                  <a:close/>
                  <a:moveTo>
                    <a:pt x="108" y="69"/>
                  </a:moveTo>
                  <a:lnTo>
                    <a:pt x="108" y="69"/>
                  </a:lnTo>
                  <a:lnTo>
                    <a:pt x="107" y="61"/>
                  </a:lnTo>
                  <a:lnTo>
                    <a:pt x="105" y="54"/>
                  </a:lnTo>
                  <a:lnTo>
                    <a:pt x="102" y="47"/>
                  </a:lnTo>
                  <a:lnTo>
                    <a:pt x="96" y="42"/>
                  </a:lnTo>
                  <a:lnTo>
                    <a:pt x="91" y="38"/>
                  </a:lnTo>
                  <a:lnTo>
                    <a:pt x="84" y="33"/>
                  </a:lnTo>
                  <a:lnTo>
                    <a:pt x="77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8" y="47"/>
                  </a:lnTo>
                  <a:lnTo>
                    <a:pt x="35" y="54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5" y="84"/>
                  </a:lnTo>
                  <a:lnTo>
                    <a:pt x="38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4" y="104"/>
                  </a:lnTo>
                  <a:lnTo>
                    <a:pt x="62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4" y="104"/>
                  </a:lnTo>
                  <a:lnTo>
                    <a:pt x="91" y="100"/>
                  </a:lnTo>
                  <a:lnTo>
                    <a:pt x="96" y="96"/>
                  </a:lnTo>
                  <a:lnTo>
                    <a:pt x="102" y="91"/>
                  </a:lnTo>
                  <a:lnTo>
                    <a:pt x="105" y="84"/>
                  </a:lnTo>
                  <a:lnTo>
                    <a:pt x="107" y="77"/>
                  </a:lnTo>
                  <a:lnTo>
                    <a:pt x="10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812213" y="320675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8" y="0"/>
                  </a:moveTo>
                  <a:lnTo>
                    <a:pt x="31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4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38" y="76"/>
                  </a:lnTo>
                  <a:lnTo>
                    <a:pt x="47" y="76"/>
                  </a:lnTo>
                  <a:lnTo>
                    <a:pt x="54" y="74"/>
                  </a:lnTo>
                  <a:lnTo>
                    <a:pt x="60" y="70"/>
                  </a:lnTo>
                  <a:lnTo>
                    <a:pt x="67" y="66"/>
                  </a:lnTo>
                  <a:lnTo>
                    <a:pt x="71" y="60"/>
                  </a:lnTo>
                  <a:lnTo>
                    <a:pt x="74" y="54"/>
                  </a:lnTo>
                  <a:lnTo>
                    <a:pt x="76" y="46"/>
                  </a:lnTo>
                  <a:lnTo>
                    <a:pt x="77" y="39"/>
                  </a:lnTo>
                  <a:lnTo>
                    <a:pt x="76" y="30"/>
                  </a:lnTo>
                  <a:lnTo>
                    <a:pt x="74" y="24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4" y="3"/>
                  </a:lnTo>
                  <a:lnTo>
                    <a:pt x="4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25" name="Google Shape;225;p17"/>
          <p:cNvSpPr txBox="1"/>
          <p:nvPr/>
        </p:nvSpPr>
        <p:spPr>
          <a:xfrm>
            <a:off x="4139952" y="1734833"/>
            <a:ext cx="33517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SPRING</a:t>
            </a:r>
            <a:endParaRPr b="1" sz="6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4139952" y="2634701"/>
            <a:ext cx="1575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5762073" y="2634701"/>
            <a:ext cx="1575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4139952" y="3016271"/>
            <a:ext cx="1575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5762073" y="3016271"/>
            <a:ext cx="1575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30" name="Google Shape;230;p17"/>
          <p:cNvGrpSpPr/>
          <p:nvPr/>
        </p:nvGrpSpPr>
        <p:grpSpPr>
          <a:xfrm>
            <a:off x="3661036" y="1621455"/>
            <a:ext cx="206376" cy="1960562"/>
            <a:chOff x="3563938" y="1585913"/>
            <a:chExt cx="206376" cy="1960562"/>
          </a:xfrm>
        </p:grpSpPr>
        <p:sp>
          <p:nvSpPr>
            <p:cNvPr id="231" name="Google Shape;231;p17"/>
            <p:cNvSpPr/>
            <p:nvPr/>
          </p:nvSpPr>
          <p:spPr>
            <a:xfrm>
              <a:off x="3652838" y="2566988"/>
              <a:ext cx="23813" cy="979487"/>
            </a:xfrm>
            <a:custGeom>
              <a:rect b="b" l="l" r="r" t="t"/>
              <a:pathLst>
                <a:path extrusionOk="0" h="8027" w="212">
                  <a:moveTo>
                    <a:pt x="212" y="99"/>
                  </a:moveTo>
                  <a:lnTo>
                    <a:pt x="212" y="7928"/>
                  </a:lnTo>
                  <a:lnTo>
                    <a:pt x="211" y="7938"/>
                  </a:lnTo>
                  <a:lnTo>
                    <a:pt x="210" y="7948"/>
                  </a:lnTo>
                  <a:lnTo>
                    <a:pt x="206" y="7958"/>
                  </a:lnTo>
                  <a:lnTo>
                    <a:pt x="203" y="7967"/>
                  </a:lnTo>
                  <a:lnTo>
                    <a:pt x="199" y="7975"/>
                  </a:lnTo>
                  <a:lnTo>
                    <a:pt x="193" y="7983"/>
                  </a:lnTo>
                  <a:lnTo>
                    <a:pt x="187" y="7991"/>
                  </a:lnTo>
                  <a:lnTo>
                    <a:pt x="180" y="7998"/>
                  </a:lnTo>
                  <a:lnTo>
                    <a:pt x="173" y="8004"/>
                  </a:lnTo>
                  <a:lnTo>
                    <a:pt x="164" y="8010"/>
                  </a:lnTo>
                  <a:lnTo>
                    <a:pt x="156" y="8015"/>
                  </a:lnTo>
                  <a:lnTo>
                    <a:pt x="147" y="8019"/>
                  </a:lnTo>
                  <a:lnTo>
                    <a:pt x="137" y="8023"/>
                  </a:lnTo>
                  <a:lnTo>
                    <a:pt x="127" y="8025"/>
                  </a:lnTo>
                  <a:lnTo>
                    <a:pt x="116" y="8027"/>
                  </a:lnTo>
                  <a:lnTo>
                    <a:pt x="105" y="8027"/>
                  </a:lnTo>
                  <a:lnTo>
                    <a:pt x="94" y="8027"/>
                  </a:lnTo>
                  <a:lnTo>
                    <a:pt x="84" y="8025"/>
                  </a:lnTo>
                  <a:lnTo>
                    <a:pt x="74" y="8023"/>
                  </a:lnTo>
                  <a:lnTo>
                    <a:pt x="64" y="8019"/>
                  </a:lnTo>
                  <a:lnTo>
                    <a:pt x="54" y="8015"/>
                  </a:lnTo>
                  <a:lnTo>
                    <a:pt x="46" y="8010"/>
                  </a:lnTo>
                  <a:lnTo>
                    <a:pt x="37" y="8004"/>
                  </a:lnTo>
                  <a:lnTo>
                    <a:pt x="30" y="7998"/>
                  </a:lnTo>
                  <a:lnTo>
                    <a:pt x="23" y="7991"/>
                  </a:lnTo>
                  <a:lnTo>
                    <a:pt x="17" y="7983"/>
                  </a:lnTo>
                  <a:lnTo>
                    <a:pt x="11" y="7975"/>
                  </a:lnTo>
                  <a:lnTo>
                    <a:pt x="7" y="7967"/>
                  </a:lnTo>
                  <a:lnTo>
                    <a:pt x="4" y="7958"/>
                  </a:lnTo>
                  <a:lnTo>
                    <a:pt x="2" y="7948"/>
                  </a:lnTo>
                  <a:lnTo>
                    <a:pt x="0" y="7938"/>
                  </a:lnTo>
                  <a:lnTo>
                    <a:pt x="0" y="7928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2" y="79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2"/>
                  </a:lnTo>
                  <a:lnTo>
                    <a:pt x="17" y="44"/>
                  </a:lnTo>
                  <a:lnTo>
                    <a:pt x="23" y="36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4" y="8"/>
                  </a:lnTo>
                  <a:lnTo>
                    <a:pt x="74" y="4"/>
                  </a:lnTo>
                  <a:lnTo>
                    <a:pt x="84" y="2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2"/>
                  </a:lnTo>
                  <a:lnTo>
                    <a:pt x="137" y="4"/>
                  </a:lnTo>
                  <a:lnTo>
                    <a:pt x="147" y="8"/>
                  </a:lnTo>
                  <a:lnTo>
                    <a:pt x="156" y="12"/>
                  </a:lnTo>
                  <a:lnTo>
                    <a:pt x="164" y="17"/>
                  </a:lnTo>
                  <a:lnTo>
                    <a:pt x="173" y="23"/>
                  </a:lnTo>
                  <a:lnTo>
                    <a:pt x="180" y="29"/>
                  </a:lnTo>
                  <a:lnTo>
                    <a:pt x="187" y="36"/>
                  </a:lnTo>
                  <a:lnTo>
                    <a:pt x="193" y="44"/>
                  </a:lnTo>
                  <a:lnTo>
                    <a:pt x="199" y="52"/>
                  </a:lnTo>
                  <a:lnTo>
                    <a:pt x="203" y="60"/>
                  </a:lnTo>
                  <a:lnTo>
                    <a:pt x="206" y="69"/>
                  </a:lnTo>
                  <a:lnTo>
                    <a:pt x="210" y="79"/>
                  </a:lnTo>
                  <a:lnTo>
                    <a:pt x="211" y="89"/>
                  </a:lnTo>
                  <a:lnTo>
                    <a:pt x="212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3563938" y="257968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356" y="369"/>
                  </a:moveTo>
                  <a:lnTo>
                    <a:pt x="356" y="394"/>
                  </a:lnTo>
                  <a:lnTo>
                    <a:pt x="358" y="418"/>
                  </a:lnTo>
                  <a:lnTo>
                    <a:pt x="361" y="441"/>
                  </a:lnTo>
                  <a:lnTo>
                    <a:pt x="365" y="465"/>
                  </a:lnTo>
                  <a:lnTo>
                    <a:pt x="370" y="488"/>
                  </a:lnTo>
                  <a:lnTo>
                    <a:pt x="377" y="510"/>
                  </a:lnTo>
                  <a:lnTo>
                    <a:pt x="384" y="532"/>
                  </a:lnTo>
                  <a:lnTo>
                    <a:pt x="394" y="553"/>
                  </a:lnTo>
                  <a:lnTo>
                    <a:pt x="404" y="573"/>
                  </a:lnTo>
                  <a:lnTo>
                    <a:pt x="416" y="592"/>
                  </a:lnTo>
                  <a:lnTo>
                    <a:pt x="428" y="611"/>
                  </a:lnTo>
                  <a:lnTo>
                    <a:pt x="442" y="629"/>
                  </a:lnTo>
                  <a:lnTo>
                    <a:pt x="456" y="646"/>
                  </a:lnTo>
                  <a:lnTo>
                    <a:pt x="472" y="663"/>
                  </a:lnTo>
                  <a:lnTo>
                    <a:pt x="488" y="678"/>
                  </a:lnTo>
                  <a:lnTo>
                    <a:pt x="505" y="693"/>
                  </a:lnTo>
                  <a:lnTo>
                    <a:pt x="471" y="708"/>
                  </a:lnTo>
                  <a:lnTo>
                    <a:pt x="437" y="725"/>
                  </a:lnTo>
                  <a:lnTo>
                    <a:pt x="405" y="742"/>
                  </a:lnTo>
                  <a:lnTo>
                    <a:pt x="374" y="761"/>
                  </a:lnTo>
                  <a:lnTo>
                    <a:pt x="344" y="782"/>
                  </a:lnTo>
                  <a:lnTo>
                    <a:pt x="313" y="804"/>
                  </a:lnTo>
                  <a:lnTo>
                    <a:pt x="285" y="826"/>
                  </a:lnTo>
                  <a:lnTo>
                    <a:pt x="258" y="849"/>
                  </a:lnTo>
                  <a:lnTo>
                    <a:pt x="233" y="873"/>
                  </a:lnTo>
                  <a:lnTo>
                    <a:pt x="208" y="899"/>
                  </a:lnTo>
                  <a:lnTo>
                    <a:pt x="184" y="925"/>
                  </a:lnTo>
                  <a:lnTo>
                    <a:pt x="163" y="952"/>
                  </a:lnTo>
                  <a:lnTo>
                    <a:pt x="141" y="980"/>
                  </a:lnTo>
                  <a:lnTo>
                    <a:pt x="122" y="1009"/>
                  </a:lnTo>
                  <a:lnTo>
                    <a:pt x="103" y="1039"/>
                  </a:lnTo>
                  <a:lnTo>
                    <a:pt x="87" y="1070"/>
                  </a:lnTo>
                  <a:lnTo>
                    <a:pt x="71" y="1102"/>
                  </a:lnTo>
                  <a:lnTo>
                    <a:pt x="57" y="1133"/>
                  </a:lnTo>
                  <a:lnTo>
                    <a:pt x="45" y="1166"/>
                  </a:lnTo>
                  <a:lnTo>
                    <a:pt x="33" y="1199"/>
                  </a:lnTo>
                  <a:lnTo>
                    <a:pt x="24" y="1233"/>
                  </a:lnTo>
                  <a:lnTo>
                    <a:pt x="16" y="1267"/>
                  </a:lnTo>
                  <a:lnTo>
                    <a:pt x="10" y="1302"/>
                  </a:lnTo>
                  <a:lnTo>
                    <a:pt x="4" y="1337"/>
                  </a:lnTo>
                  <a:lnTo>
                    <a:pt x="2" y="1373"/>
                  </a:lnTo>
                  <a:lnTo>
                    <a:pt x="0" y="1409"/>
                  </a:lnTo>
                  <a:lnTo>
                    <a:pt x="0" y="1446"/>
                  </a:lnTo>
                  <a:lnTo>
                    <a:pt x="2" y="1482"/>
                  </a:lnTo>
                  <a:lnTo>
                    <a:pt x="5" y="1519"/>
                  </a:lnTo>
                  <a:lnTo>
                    <a:pt x="12" y="1557"/>
                  </a:lnTo>
                  <a:lnTo>
                    <a:pt x="18" y="1594"/>
                  </a:lnTo>
                  <a:lnTo>
                    <a:pt x="28" y="1632"/>
                  </a:lnTo>
                  <a:lnTo>
                    <a:pt x="36" y="1659"/>
                  </a:lnTo>
                  <a:lnTo>
                    <a:pt x="44" y="1684"/>
                  </a:lnTo>
                  <a:lnTo>
                    <a:pt x="54" y="1710"/>
                  </a:lnTo>
                  <a:lnTo>
                    <a:pt x="65" y="1734"/>
                  </a:lnTo>
                  <a:lnTo>
                    <a:pt x="76" y="1758"/>
                  </a:lnTo>
                  <a:lnTo>
                    <a:pt x="89" y="1782"/>
                  </a:lnTo>
                  <a:lnTo>
                    <a:pt x="103" y="1806"/>
                  </a:lnTo>
                  <a:lnTo>
                    <a:pt x="117" y="1829"/>
                  </a:lnTo>
                  <a:lnTo>
                    <a:pt x="132" y="1851"/>
                  </a:lnTo>
                  <a:lnTo>
                    <a:pt x="149" y="1874"/>
                  </a:lnTo>
                  <a:lnTo>
                    <a:pt x="165" y="1896"/>
                  </a:lnTo>
                  <a:lnTo>
                    <a:pt x="182" y="1917"/>
                  </a:lnTo>
                  <a:lnTo>
                    <a:pt x="218" y="1961"/>
                  </a:lnTo>
                  <a:lnTo>
                    <a:pt x="255" y="2003"/>
                  </a:lnTo>
                  <a:lnTo>
                    <a:pt x="333" y="2085"/>
                  </a:lnTo>
                  <a:lnTo>
                    <a:pt x="410" y="2166"/>
                  </a:lnTo>
                  <a:lnTo>
                    <a:pt x="448" y="2207"/>
                  </a:lnTo>
                  <a:lnTo>
                    <a:pt x="486" y="2249"/>
                  </a:lnTo>
                  <a:lnTo>
                    <a:pt x="503" y="2270"/>
                  </a:lnTo>
                  <a:lnTo>
                    <a:pt x="520" y="2291"/>
                  </a:lnTo>
                  <a:lnTo>
                    <a:pt x="537" y="2312"/>
                  </a:lnTo>
                  <a:lnTo>
                    <a:pt x="554" y="2333"/>
                  </a:lnTo>
                  <a:lnTo>
                    <a:pt x="572" y="2359"/>
                  </a:lnTo>
                  <a:lnTo>
                    <a:pt x="589" y="2386"/>
                  </a:lnTo>
                  <a:lnTo>
                    <a:pt x="604" y="2414"/>
                  </a:lnTo>
                  <a:lnTo>
                    <a:pt x="618" y="2442"/>
                  </a:lnTo>
                  <a:lnTo>
                    <a:pt x="630" y="2470"/>
                  </a:lnTo>
                  <a:lnTo>
                    <a:pt x="640" y="2499"/>
                  </a:lnTo>
                  <a:lnTo>
                    <a:pt x="648" y="2530"/>
                  </a:lnTo>
                  <a:lnTo>
                    <a:pt x="654" y="2559"/>
                  </a:lnTo>
                  <a:lnTo>
                    <a:pt x="656" y="2574"/>
                  </a:lnTo>
                  <a:lnTo>
                    <a:pt x="658" y="2589"/>
                  </a:lnTo>
                  <a:lnTo>
                    <a:pt x="659" y="2604"/>
                  </a:lnTo>
                  <a:lnTo>
                    <a:pt x="659" y="2619"/>
                  </a:lnTo>
                  <a:lnTo>
                    <a:pt x="659" y="2634"/>
                  </a:lnTo>
                  <a:lnTo>
                    <a:pt x="658" y="2649"/>
                  </a:lnTo>
                  <a:lnTo>
                    <a:pt x="657" y="2664"/>
                  </a:lnTo>
                  <a:lnTo>
                    <a:pt x="655" y="2679"/>
                  </a:lnTo>
                  <a:lnTo>
                    <a:pt x="653" y="2694"/>
                  </a:lnTo>
                  <a:lnTo>
                    <a:pt x="648" y="2708"/>
                  </a:lnTo>
                  <a:lnTo>
                    <a:pt x="645" y="2723"/>
                  </a:lnTo>
                  <a:lnTo>
                    <a:pt x="640" y="2738"/>
                  </a:lnTo>
                  <a:lnTo>
                    <a:pt x="634" y="2753"/>
                  </a:lnTo>
                  <a:lnTo>
                    <a:pt x="628" y="2767"/>
                  </a:lnTo>
                  <a:lnTo>
                    <a:pt x="621" y="2781"/>
                  </a:lnTo>
                  <a:lnTo>
                    <a:pt x="613" y="2796"/>
                  </a:lnTo>
                  <a:lnTo>
                    <a:pt x="603" y="2812"/>
                  </a:lnTo>
                  <a:lnTo>
                    <a:pt x="592" y="2825"/>
                  </a:lnTo>
                  <a:lnTo>
                    <a:pt x="580" y="2837"/>
                  </a:lnTo>
                  <a:lnTo>
                    <a:pt x="566" y="2848"/>
                  </a:lnTo>
                  <a:lnTo>
                    <a:pt x="552" y="2858"/>
                  </a:lnTo>
                  <a:lnTo>
                    <a:pt x="537" y="2866"/>
                  </a:lnTo>
                  <a:lnTo>
                    <a:pt x="521" y="2873"/>
                  </a:lnTo>
                  <a:lnTo>
                    <a:pt x="504" y="2879"/>
                  </a:lnTo>
                  <a:lnTo>
                    <a:pt x="488" y="2884"/>
                  </a:lnTo>
                  <a:lnTo>
                    <a:pt x="470" y="2888"/>
                  </a:lnTo>
                  <a:lnTo>
                    <a:pt x="452" y="2890"/>
                  </a:lnTo>
                  <a:lnTo>
                    <a:pt x="434" y="2892"/>
                  </a:lnTo>
                  <a:lnTo>
                    <a:pt x="417" y="2892"/>
                  </a:lnTo>
                  <a:lnTo>
                    <a:pt x="398" y="2891"/>
                  </a:lnTo>
                  <a:lnTo>
                    <a:pt x="381" y="2889"/>
                  </a:lnTo>
                  <a:lnTo>
                    <a:pt x="364" y="2886"/>
                  </a:lnTo>
                  <a:lnTo>
                    <a:pt x="351" y="2883"/>
                  </a:lnTo>
                  <a:lnTo>
                    <a:pt x="340" y="2879"/>
                  </a:lnTo>
                  <a:lnTo>
                    <a:pt x="330" y="2875"/>
                  </a:lnTo>
                  <a:lnTo>
                    <a:pt x="320" y="2869"/>
                  </a:lnTo>
                  <a:lnTo>
                    <a:pt x="311" y="2863"/>
                  </a:lnTo>
                  <a:lnTo>
                    <a:pt x="304" y="2856"/>
                  </a:lnTo>
                  <a:lnTo>
                    <a:pt x="297" y="2848"/>
                  </a:lnTo>
                  <a:lnTo>
                    <a:pt x="292" y="2840"/>
                  </a:lnTo>
                  <a:lnTo>
                    <a:pt x="288" y="2832"/>
                  </a:lnTo>
                  <a:lnTo>
                    <a:pt x="283" y="2823"/>
                  </a:lnTo>
                  <a:lnTo>
                    <a:pt x="280" y="2814"/>
                  </a:lnTo>
                  <a:lnTo>
                    <a:pt x="278" y="2803"/>
                  </a:lnTo>
                  <a:lnTo>
                    <a:pt x="277" y="2794"/>
                  </a:lnTo>
                  <a:lnTo>
                    <a:pt x="277" y="2784"/>
                  </a:lnTo>
                  <a:lnTo>
                    <a:pt x="277" y="2774"/>
                  </a:lnTo>
                  <a:lnTo>
                    <a:pt x="278" y="2764"/>
                  </a:lnTo>
                  <a:lnTo>
                    <a:pt x="280" y="2754"/>
                  </a:lnTo>
                  <a:lnTo>
                    <a:pt x="282" y="2745"/>
                  </a:lnTo>
                  <a:lnTo>
                    <a:pt x="285" y="2735"/>
                  </a:lnTo>
                  <a:lnTo>
                    <a:pt x="290" y="2726"/>
                  </a:lnTo>
                  <a:lnTo>
                    <a:pt x="295" y="2718"/>
                  </a:lnTo>
                  <a:lnTo>
                    <a:pt x="300" y="2709"/>
                  </a:lnTo>
                  <a:lnTo>
                    <a:pt x="306" y="2701"/>
                  </a:lnTo>
                  <a:lnTo>
                    <a:pt x="313" y="2694"/>
                  </a:lnTo>
                  <a:lnTo>
                    <a:pt x="321" y="2687"/>
                  </a:lnTo>
                  <a:lnTo>
                    <a:pt x="328" y="2681"/>
                  </a:lnTo>
                  <a:lnTo>
                    <a:pt x="337" y="2676"/>
                  </a:lnTo>
                  <a:lnTo>
                    <a:pt x="347" y="2672"/>
                  </a:lnTo>
                  <a:lnTo>
                    <a:pt x="356" y="2668"/>
                  </a:lnTo>
                  <a:lnTo>
                    <a:pt x="366" y="2665"/>
                  </a:lnTo>
                  <a:lnTo>
                    <a:pt x="378" y="2664"/>
                  </a:lnTo>
                  <a:lnTo>
                    <a:pt x="389" y="2663"/>
                  </a:lnTo>
                  <a:lnTo>
                    <a:pt x="400" y="2663"/>
                  </a:lnTo>
                  <a:lnTo>
                    <a:pt x="409" y="2662"/>
                  </a:lnTo>
                  <a:lnTo>
                    <a:pt x="418" y="2659"/>
                  </a:lnTo>
                  <a:lnTo>
                    <a:pt x="426" y="2656"/>
                  </a:lnTo>
                  <a:lnTo>
                    <a:pt x="434" y="2653"/>
                  </a:lnTo>
                  <a:lnTo>
                    <a:pt x="442" y="2648"/>
                  </a:lnTo>
                  <a:lnTo>
                    <a:pt x="448" y="2643"/>
                  </a:lnTo>
                  <a:lnTo>
                    <a:pt x="453" y="2638"/>
                  </a:lnTo>
                  <a:lnTo>
                    <a:pt x="459" y="2632"/>
                  </a:lnTo>
                  <a:lnTo>
                    <a:pt x="463" y="2626"/>
                  </a:lnTo>
                  <a:lnTo>
                    <a:pt x="466" y="2619"/>
                  </a:lnTo>
                  <a:lnTo>
                    <a:pt x="470" y="2612"/>
                  </a:lnTo>
                  <a:lnTo>
                    <a:pt x="472" y="2604"/>
                  </a:lnTo>
                  <a:lnTo>
                    <a:pt x="474" y="2597"/>
                  </a:lnTo>
                  <a:lnTo>
                    <a:pt x="474" y="2589"/>
                  </a:lnTo>
                  <a:lnTo>
                    <a:pt x="475" y="2581"/>
                  </a:lnTo>
                  <a:lnTo>
                    <a:pt x="474" y="2574"/>
                  </a:lnTo>
                  <a:lnTo>
                    <a:pt x="474" y="2566"/>
                  </a:lnTo>
                  <a:lnTo>
                    <a:pt x="472" y="2559"/>
                  </a:lnTo>
                  <a:lnTo>
                    <a:pt x="470" y="2551"/>
                  </a:lnTo>
                  <a:lnTo>
                    <a:pt x="466" y="2544"/>
                  </a:lnTo>
                  <a:lnTo>
                    <a:pt x="463" y="2537"/>
                  </a:lnTo>
                  <a:lnTo>
                    <a:pt x="459" y="2531"/>
                  </a:lnTo>
                  <a:lnTo>
                    <a:pt x="453" y="2525"/>
                  </a:lnTo>
                  <a:lnTo>
                    <a:pt x="448" y="2519"/>
                  </a:lnTo>
                  <a:lnTo>
                    <a:pt x="442" y="2513"/>
                  </a:lnTo>
                  <a:lnTo>
                    <a:pt x="434" y="2509"/>
                  </a:lnTo>
                  <a:lnTo>
                    <a:pt x="426" y="2505"/>
                  </a:lnTo>
                  <a:lnTo>
                    <a:pt x="418" y="2502"/>
                  </a:lnTo>
                  <a:lnTo>
                    <a:pt x="409" y="2500"/>
                  </a:lnTo>
                  <a:lnTo>
                    <a:pt x="400" y="2498"/>
                  </a:lnTo>
                  <a:lnTo>
                    <a:pt x="389" y="2498"/>
                  </a:lnTo>
                  <a:lnTo>
                    <a:pt x="368" y="2499"/>
                  </a:lnTo>
                  <a:lnTo>
                    <a:pt x="347" y="2501"/>
                  </a:lnTo>
                  <a:lnTo>
                    <a:pt x="327" y="2505"/>
                  </a:lnTo>
                  <a:lnTo>
                    <a:pt x="307" y="2511"/>
                  </a:lnTo>
                  <a:lnTo>
                    <a:pt x="288" y="2519"/>
                  </a:lnTo>
                  <a:lnTo>
                    <a:pt x="269" y="2527"/>
                  </a:lnTo>
                  <a:lnTo>
                    <a:pt x="251" y="2537"/>
                  </a:lnTo>
                  <a:lnTo>
                    <a:pt x="234" y="2548"/>
                  </a:lnTo>
                  <a:lnTo>
                    <a:pt x="216" y="2560"/>
                  </a:lnTo>
                  <a:lnTo>
                    <a:pt x="200" y="2573"/>
                  </a:lnTo>
                  <a:lnTo>
                    <a:pt x="185" y="2587"/>
                  </a:lnTo>
                  <a:lnTo>
                    <a:pt x="171" y="2602"/>
                  </a:lnTo>
                  <a:lnTo>
                    <a:pt x="158" y="2618"/>
                  </a:lnTo>
                  <a:lnTo>
                    <a:pt x="146" y="2634"/>
                  </a:lnTo>
                  <a:lnTo>
                    <a:pt x="136" y="2651"/>
                  </a:lnTo>
                  <a:lnTo>
                    <a:pt x="126" y="2669"/>
                  </a:lnTo>
                  <a:lnTo>
                    <a:pt x="117" y="2687"/>
                  </a:lnTo>
                  <a:lnTo>
                    <a:pt x="110" y="2705"/>
                  </a:lnTo>
                  <a:lnTo>
                    <a:pt x="103" y="2724"/>
                  </a:lnTo>
                  <a:lnTo>
                    <a:pt x="99" y="2743"/>
                  </a:lnTo>
                  <a:lnTo>
                    <a:pt x="96" y="2762"/>
                  </a:lnTo>
                  <a:lnTo>
                    <a:pt x="94" y="2781"/>
                  </a:lnTo>
                  <a:lnTo>
                    <a:pt x="94" y="2801"/>
                  </a:lnTo>
                  <a:lnTo>
                    <a:pt x="95" y="2821"/>
                  </a:lnTo>
                  <a:lnTo>
                    <a:pt x="98" y="2840"/>
                  </a:lnTo>
                  <a:lnTo>
                    <a:pt x="102" y="2858"/>
                  </a:lnTo>
                  <a:lnTo>
                    <a:pt x="109" y="2877"/>
                  </a:lnTo>
                  <a:lnTo>
                    <a:pt x="117" y="2895"/>
                  </a:lnTo>
                  <a:lnTo>
                    <a:pt x="127" y="2912"/>
                  </a:lnTo>
                  <a:lnTo>
                    <a:pt x="140" y="2929"/>
                  </a:lnTo>
                  <a:lnTo>
                    <a:pt x="154" y="2945"/>
                  </a:lnTo>
                  <a:lnTo>
                    <a:pt x="170" y="2961"/>
                  </a:lnTo>
                  <a:lnTo>
                    <a:pt x="193" y="2979"/>
                  </a:lnTo>
                  <a:lnTo>
                    <a:pt x="216" y="2996"/>
                  </a:lnTo>
                  <a:lnTo>
                    <a:pt x="241" y="3011"/>
                  </a:lnTo>
                  <a:lnTo>
                    <a:pt x="265" y="3023"/>
                  </a:lnTo>
                  <a:lnTo>
                    <a:pt x="290" y="3034"/>
                  </a:lnTo>
                  <a:lnTo>
                    <a:pt x="314" y="3042"/>
                  </a:lnTo>
                  <a:lnTo>
                    <a:pt x="340" y="3049"/>
                  </a:lnTo>
                  <a:lnTo>
                    <a:pt x="365" y="3053"/>
                  </a:lnTo>
                  <a:lnTo>
                    <a:pt x="391" y="3056"/>
                  </a:lnTo>
                  <a:lnTo>
                    <a:pt x="416" y="3057"/>
                  </a:lnTo>
                  <a:lnTo>
                    <a:pt x="440" y="3057"/>
                  </a:lnTo>
                  <a:lnTo>
                    <a:pt x="465" y="3054"/>
                  </a:lnTo>
                  <a:lnTo>
                    <a:pt x="490" y="3051"/>
                  </a:lnTo>
                  <a:lnTo>
                    <a:pt x="515" y="3045"/>
                  </a:lnTo>
                  <a:lnTo>
                    <a:pt x="538" y="3038"/>
                  </a:lnTo>
                  <a:lnTo>
                    <a:pt x="562" y="3030"/>
                  </a:lnTo>
                  <a:lnTo>
                    <a:pt x="586" y="3020"/>
                  </a:lnTo>
                  <a:lnTo>
                    <a:pt x="607" y="3008"/>
                  </a:lnTo>
                  <a:lnTo>
                    <a:pt x="630" y="2996"/>
                  </a:lnTo>
                  <a:lnTo>
                    <a:pt x="650" y="2982"/>
                  </a:lnTo>
                  <a:lnTo>
                    <a:pt x="671" y="2967"/>
                  </a:lnTo>
                  <a:lnTo>
                    <a:pt x="691" y="2951"/>
                  </a:lnTo>
                  <a:lnTo>
                    <a:pt x="710" y="2933"/>
                  </a:lnTo>
                  <a:lnTo>
                    <a:pt x="727" y="2915"/>
                  </a:lnTo>
                  <a:lnTo>
                    <a:pt x="744" y="2896"/>
                  </a:lnTo>
                  <a:lnTo>
                    <a:pt x="759" y="2875"/>
                  </a:lnTo>
                  <a:lnTo>
                    <a:pt x="774" y="2854"/>
                  </a:lnTo>
                  <a:lnTo>
                    <a:pt x="787" y="2832"/>
                  </a:lnTo>
                  <a:lnTo>
                    <a:pt x="799" y="2808"/>
                  </a:lnTo>
                  <a:lnTo>
                    <a:pt x="810" y="2784"/>
                  </a:lnTo>
                  <a:lnTo>
                    <a:pt x="818" y="2760"/>
                  </a:lnTo>
                  <a:lnTo>
                    <a:pt x="826" y="2735"/>
                  </a:lnTo>
                  <a:lnTo>
                    <a:pt x="835" y="2700"/>
                  </a:lnTo>
                  <a:lnTo>
                    <a:pt x="840" y="2665"/>
                  </a:lnTo>
                  <a:lnTo>
                    <a:pt x="842" y="2631"/>
                  </a:lnTo>
                  <a:lnTo>
                    <a:pt x="842" y="2598"/>
                  </a:lnTo>
                  <a:lnTo>
                    <a:pt x="840" y="2565"/>
                  </a:lnTo>
                  <a:lnTo>
                    <a:pt x="836" y="2532"/>
                  </a:lnTo>
                  <a:lnTo>
                    <a:pt x="829" y="2499"/>
                  </a:lnTo>
                  <a:lnTo>
                    <a:pt x="820" y="2467"/>
                  </a:lnTo>
                  <a:lnTo>
                    <a:pt x="809" y="2436"/>
                  </a:lnTo>
                  <a:lnTo>
                    <a:pt x="797" y="2405"/>
                  </a:lnTo>
                  <a:lnTo>
                    <a:pt x="782" y="2375"/>
                  </a:lnTo>
                  <a:lnTo>
                    <a:pt x="767" y="2345"/>
                  </a:lnTo>
                  <a:lnTo>
                    <a:pt x="750" y="2316"/>
                  </a:lnTo>
                  <a:lnTo>
                    <a:pt x="730" y="2287"/>
                  </a:lnTo>
                  <a:lnTo>
                    <a:pt x="711" y="2258"/>
                  </a:lnTo>
                  <a:lnTo>
                    <a:pt x="690" y="2229"/>
                  </a:lnTo>
                  <a:lnTo>
                    <a:pt x="669" y="2200"/>
                  </a:lnTo>
                  <a:lnTo>
                    <a:pt x="646" y="2172"/>
                  </a:lnTo>
                  <a:lnTo>
                    <a:pt x="622" y="2145"/>
                  </a:lnTo>
                  <a:lnTo>
                    <a:pt x="600" y="2118"/>
                  </a:lnTo>
                  <a:lnTo>
                    <a:pt x="550" y="2064"/>
                  </a:lnTo>
                  <a:lnTo>
                    <a:pt x="502" y="2012"/>
                  </a:lnTo>
                  <a:lnTo>
                    <a:pt x="453" y="1960"/>
                  </a:lnTo>
                  <a:lnTo>
                    <a:pt x="406" y="1908"/>
                  </a:lnTo>
                  <a:lnTo>
                    <a:pt x="382" y="1883"/>
                  </a:lnTo>
                  <a:lnTo>
                    <a:pt x="361" y="1858"/>
                  </a:lnTo>
                  <a:lnTo>
                    <a:pt x="339" y="1833"/>
                  </a:lnTo>
                  <a:lnTo>
                    <a:pt x="319" y="1809"/>
                  </a:lnTo>
                  <a:lnTo>
                    <a:pt x="291" y="1771"/>
                  </a:lnTo>
                  <a:lnTo>
                    <a:pt x="265" y="1732"/>
                  </a:lnTo>
                  <a:lnTo>
                    <a:pt x="243" y="1693"/>
                  </a:lnTo>
                  <a:lnTo>
                    <a:pt x="225" y="1653"/>
                  </a:lnTo>
                  <a:lnTo>
                    <a:pt x="209" y="1612"/>
                  </a:lnTo>
                  <a:lnTo>
                    <a:pt x="197" y="1571"/>
                  </a:lnTo>
                  <a:lnTo>
                    <a:pt x="187" y="1531"/>
                  </a:lnTo>
                  <a:lnTo>
                    <a:pt x="181" y="1490"/>
                  </a:lnTo>
                  <a:lnTo>
                    <a:pt x="178" y="1449"/>
                  </a:lnTo>
                  <a:lnTo>
                    <a:pt x="178" y="1408"/>
                  </a:lnTo>
                  <a:lnTo>
                    <a:pt x="180" y="1368"/>
                  </a:lnTo>
                  <a:lnTo>
                    <a:pt x="185" y="1327"/>
                  </a:lnTo>
                  <a:lnTo>
                    <a:pt x="193" y="1288"/>
                  </a:lnTo>
                  <a:lnTo>
                    <a:pt x="202" y="1249"/>
                  </a:lnTo>
                  <a:lnTo>
                    <a:pt x="215" y="1211"/>
                  </a:lnTo>
                  <a:lnTo>
                    <a:pt x="232" y="1173"/>
                  </a:lnTo>
                  <a:lnTo>
                    <a:pt x="249" y="1137"/>
                  </a:lnTo>
                  <a:lnTo>
                    <a:pt x="269" y="1102"/>
                  </a:lnTo>
                  <a:lnTo>
                    <a:pt x="292" y="1068"/>
                  </a:lnTo>
                  <a:lnTo>
                    <a:pt x="318" y="1035"/>
                  </a:lnTo>
                  <a:lnTo>
                    <a:pt x="345" y="1003"/>
                  </a:lnTo>
                  <a:lnTo>
                    <a:pt x="374" y="974"/>
                  </a:lnTo>
                  <a:lnTo>
                    <a:pt x="405" y="946"/>
                  </a:lnTo>
                  <a:lnTo>
                    <a:pt x="438" y="920"/>
                  </a:lnTo>
                  <a:lnTo>
                    <a:pt x="474" y="896"/>
                  </a:lnTo>
                  <a:lnTo>
                    <a:pt x="512" y="874"/>
                  </a:lnTo>
                  <a:lnTo>
                    <a:pt x="550" y="854"/>
                  </a:lnTo>
                  <a:lnTo>
                    <a:pt x="592" y="837"/>
                  </a:lnTo>
                  <a:lnTo>
                    <a:pt x="634" y="821"/>
                  </a:lnTo>
                  <a:lnTo>
                    <a:pt x="680" y="809"/>
                  </a:lnTo>
                  <a:lnTo>
                    <a:pt x="726" y="799"/>
                  </a:lnTo>
                  <a:lnTo>
                    <a:pt x="773" y="791"/>
                  </a:lnTo>
                  <a:lnTo>
                    <a:pt x="784" y="792"/>
                  </a:lnTo>
                  <a:lnTo>
                    <a:pt x="795" y="793"/>
                  </a:lnTo>
                  <a:lnTo>
                    <a:pt x="806" y="792"/>
                  </a:lnTo>
                  <a:lnTo>
                    <a:pt x="815" y="791"/>
                  </a:lnTo>
                  <a:lnTo>
                    <a:pt x="825" y="789"/>
                  </a:lnTo>
                  <a:lnTo>
                    <a:pt x="834" y="786"/>
                  </a:lnTo>
                  <a:lnTo>
                    <a:pt x="842" y="784"/>
                  </a:lnTo>
                  <a:lnTo>
                    <a:pt x="852" y="782"/>
                  </a:lnTo>
                  <a:lnTo>
                    <a:pt x="859" y="779"/>
                  </a:lnTo>
                  <a:lnTo>
                    <a:pt x="867" y="775"/>
                  </a:lnTo>
                  <a:lnTo>
                    <a:pt x="874" y="770"/>
                  </a:lnTo>
                  <a:lnTo>
                    <a:pt x="881" y="764"/>
                  </a:lnTo>
                  <a:lnTo>
                    <a:pt x="886" y="759"/>
                  </a:lnTo>
                  <a:lnTo>
                    <a:pt x="892" y="753"/>
                  </a:lnTo>
                  <a:lnTo>
                    <a:pt x="896" y="746"/>
                  </a:lnTo>
                  <a:lnTo>
                    <a:pt x="900" y="740"/>
                  </a:lnTo>
                  <a:lnTo>
                    <a:pt x="904" y="733"/>
                  </a:lnTo>
                  <a:lnTo>
                    <a:pt x="906" y="726"/>
                  </a:lnTo>
                  <a:lnTo>
                    <a:pt x="908" y="718"/>
                  </a:lnTo>
                  <a:lnTo>
                    <a:pt x="909" y="711"/>
                  </a:lnTo>
                  <a:lnTo>
                    <a:pt x="910" y="703"/>
                  </a:lnTo>
                  <a:lnTo>
                    <a:pt x="910" y="696"/>
                  </a:lnTo>
                  <a:lnTo>
                    <a:pt x="909" y="688"/>
                  </a:lnTo>
                  <a:lnTo>
                    <a:pt x="908" y="681"/>
                  </a:lnTo>
                  <a:lnTo>
                    <a:pt x="907" y="674"/>
                  </a:lnTo>
                  <a:lnTo>
                    <a:pt x="904" y="667"/>
                  </a:lnTo>
                  <a:lnTo>
                    <a:pt x="900" y="660"/>
                  </a:lnTo>
                  <a:lnTo>
                    <a:pt x="897" y="654"/>
                  </a:lnTo>
                  <a:lnTo>
                    <a:pt x="893" y="648"/>
                  </a:lnTo>
                  <a:lnTo>
                    <a:pt x="887" y="643"/>
                  </a:lnTo>
                  <a:lnTo>
                    <a:pt x="882" y="638"/>
                  </a:lnTo>
                  <a:lnTo>
                    <a:pt x="876" y="633"/>
                  </a:lnTo>
                  <a:lnTo>
                    <a:pt x="869" y="630"/>
                  </a:lnTo>
                  <a:lnTo>
                    <a:pt x="862" y="626"/>
                  </a:lnTo>
                  <a:lnTo>
                    <a:pt x="853" y="624"/>
                  </a:lnTo>
                  <a:lnTo>
                    <a:pt x="844" y="622"/>
                  </a:lnTo>
                  <a:lnTo>
                    <a:pt x="835" y="622"/>
                  </a:lnTo>
                  <a:lnTo>
                    <a:pt x="825" y="622"/>
                  </a:lnTo>
                  <a:lnTo>
                    <a:pt x="811" y="622"/>
                  </a:lnTo>
                  <a:lnTo>
                    <a:pt x="798" y="623"/>
                  </a:lnTo>
                  <a:lnTo>
                    <a:pt x="784" y="625"/>
                  </a:lnTo>
                  <a:lnTo>
                    <a:pt x="771" y="626"/>
                  </a:lnTo>
                  <a:lnTo>
                    <a:pt x="742" y="622"/>
                  </a:lnTo>
                  <a:lnTo>
                    <a:pt x="714" y="617"/>
                  </a:lnTo>
                  <a:lnTo>
                    <a:pt x="689" y="609"/>
                  </a:lnTo>
                  <a:lnTo>
                    <a:pt x="667" y="599"/>
                  </a:lnTo>
                  <a:lnTo>
                    <a:pt x="645" y="587"/>
                  </a:lnTo>
                  <a:lnTo>
                    <a:pt x="626" y="573"/>
                  </a:lnTo>
                  <a:lnTo>
                    <a:pt x="608" y="558"/>
                  </a:lnTo>
                  <a:lnTo>
                    <a:pt x="593" y="542"/>
                  </a:lnTo>
                  <a:lnTo>
                    <a:pt x="580" y="525"/>
                  </a:lnTo>
                  <a:lnTo>
                    <a:pt x="569" y="506"/>
                  </a:lnTo>
                  <a:lnTo>
                    <a:pt x="560" y="487"/>
                  </a:lnTo>
                  <a:lnTo>
                    <a:pt x="552" y="466"/>
                  </a:lnTo>
                  <a:lnTo>
                    <a:pt x="547" y="445"/>
                  </a:lnTo>
                  <a:lnTo>
                    <a:pt x="544" y="424"/>
                  </a:lnTo>
                  <a:lnTo>
                    <a:pt x="543" y="403"/>
                  </a:lnTo>
                  <a:lnTo>
                    <a:pt x="543" y="382"/>
                  </a:lnTo>
                  <a:lnTo>
                    <a:pt x="545" y="361"/>
                  </a:lnTo>
                  <a:lnTo>
                    <a:pt x="550" y="340"/>
                  </a:lnTo>
                  <a:lnTo>
                    <a:pt x="556" y="319"/>
                  </a:lnTo>
                  <a:lnTo>
                    <a:pt x="564" y="300"/>
                  </a:lnTo>
                  <a:lnTo>
                    <a:pt x="575" y="281"/>
                  </a:lnTo>
                  <a:lnTo>
                    <a:pt x="587" y="262"/>
                  </a:lnTo>
                  <a:lnTo>
                    <a:pt x="601" y="245"/>
                  </a:lnTo>
                  <a:lnTo>
                    <a:pt x="617" y="229"/>
                  </a:lnTo>
                  <a:lnTo>
                    <a:pt x="634" y="215"/>
                  </a:lnTo>
                  <a:lnTo>
                    <a:pt x="654" y="202"/>
                  </a:lnTo>
                  <a:lnTo>
                    <a:pt x="675" y="191"/>
                  </a:lnTo>
                  <a:lnTo>
                    <a:pt x="699" y="180"/>
                  </a:lnTo>
                  <a:lnTo>
                    <a:pt x="725" y="173"/>
                  </a:lnTo>
                  <a:lnTo>
                    <a:pt x="752" y="168"/>
                  </a:lnTo>
                  <a:lnTo>
                    <a:pt x="781" y="165"/>
                  </a:lnTo>
                  <a:lnTo>
                    <a:pt x="811" y="165"/>
                  </a:lnTo>
                  <a:lnTo>
                    <a:pt x="822" y="165"/>
                  </a:lnTo>
                  <a:lnTo>
                    <a:pt x="831" y="164"/>
                  </a:lnTo>
                  <a:lnTo>
                    <a:pt x="841" y="162"/>
                  </a:lnTo>
                  <a:lnTo>
                    <a:pt x="849" y="159"/>
                  </a:lnTo>
                  <a:lnTo>
                    <a:pt x="856" y="156"/>
                  </a:lnTo>
                  <a:lnTo>
                    <a:pt x="864" y="152"/>
                  </a:lnTo>
                  <a:lnTo>
                    <a:pt x="870" y="147"/>
                  </a:lnTo>
                  <a:lnTo>
                    <a:pt x="876" y="141"/>
                  </a:lnTo>
                  <a:lnTo>
                    <a:pt x="881" y="136"/>
                  </a:lnTo>
                  <a:lnTo>
                    <a:pt x="885" y="129"/>
                  </a:lnTo>
                  <a:lnTo>
                    <a:pt x="888" y="123"/>
                  </a:lnTo>
                  <a:lnTo>
                    <a:pt x="892" y="116"/>
                  </a:lnTo>
                  <a:lnTo>
                    <a:pt x="894" y="108"/>
                  </a:lnTo>
                  <a:lnTo>
                    <a:pt x="896" y="101"/>
                  </a:lnTo>
                  <a:lnTo>
                    <a:pt x="897" y="93"/>
                  </a:lnTo>
                  <a:lnTo>
                    <a:pt x="897" y="86"/>
                  </a:lnTo>
                  <a:lnTo>
                    <a:pt x="897" y="78"/>
                  </a:lnTo>
                  <a:lnTo>
                    <a:pt x="896" y="70"/>
                  </a:lnTo>
                  <a:lnTo>
                    <a:pt x="894" y="63"/>
                  </a:lnTo>
                  <a:lnTo>
                    <a:pt x="892" y="55"/>
                  </a:lnTo>
                  <a:lnTo>
                    <a:pt x="888" y="48"/>
                  </a:lnTo>
                  <a:lnTo>
                    <a:pt x="885" y="41"/>
                  </a:lnTo>
                  <a:lnTo>
                    <a:pt x="881" y="35"/>
                  </a:lnTo>
                  <a:lnTo>
                    <a:pt x="876" y="28"/>
                  </a:lnTo>
                  <a:lnTo>
                    <a:pt x="870" y="23"/>
                  </a:lnTo>
                  <a:lnTo>
                    <a:pt x="864" y="17"/>
                  </a:lnTo>
                  <a:lnTo>
                    <a:pt x="856" y="13"/>
                  </a:lnTo>
                  <a:lnTo>
                    <a:pt x="849" y="9"/>
                  </a:lnTo>
                  <a:lnTo>
                    <a:pt x="840" y="6"/>
                  </a:lnTo>
                  <a:lnTo>
                    <a:pt x="831" y="3"/>
                  </a:lnTo>
                  <a:lnTo>
                    <a:pt x="822" y="1"/>
                  </a:lnTo>
                  <a:lnTo>
                    <a:pt x="811" y="1"/>
                  </a:lnTo>
                  <a:lnTo>
                    <a:pt x="790" y="0"/>
                  </a:lnTo>
                  <a:lnTo>
                    <a:pt x="769" y="1"/>
                  </a:lnTo>
                  <a:lnTo>
                    <a:pt x="748" y="3"/>
                  </a:lnTo>
                  <a:lnTo>
                    <a:pt x="728" y="5"/>
                  </a:lnTo>
                  <a:lnTo>
                    <a:pt x="706" y="9"/>
                  </a:lnTo>
                  <a:lnTo>
                    <a:pt x="686" y="13"/>
                  </a:lnTo>
                  <a:lnTo>
                    <a:pt x="667" y="18"/>
                  </a:lnTo>
                  <a:lnTo>
                    <a:pt x="646" y="24"/>
                  </a:lnTo>
                  <a:lnTo>
                    <a:pt x="627" y="30"/>
                  </a:lnTo>
                  <a:lnTo>
                    <a:pt x="607" y="38"/>
                  </a:lnTo>
                  <a:lnTo>
                    <a:pt x="589" y="46"/>
                  </a:lnTo>
                  <a:lnTo>
                    <a:pt x="571" y="55"/>
                  </a:lnTo>
                  <a:lnTo>
                    <a:pt x="552" y="65"/>
                  </a:lnTo>
                  <a:lnTo>
                    <a:pt x="535" y="75"/>
                  </a:lnTo>
                  <a:lnTo>
                    <a:pt x="518" y="86"/>
                  </a:lnTo>
                  <a:lnTo>
                    <a:pt x="502" y="98"/>
                  </a:lnTo>
                  <a:lnTo>
                    <a:pt x="487" y="111"/>
                  </a:lnTo>
                  <a:lnTo>
                    <a:pt x="472" y="124"/>
                  </a:lnTo>
                  <a:lnTo>
                    <a:pt x="458" y="138"/>
                  </a:lnTo>
                  <a:lnTo>
                    <a:pt x="444" y="152"/>
                  </a:lnTo>
                  <a:lnTo>
                    <a:pt x="431" y="167"/>
                  </a:lnTo>
                  <a:lnTo>
                    <a:pt x="419" y="184"/>
                  </a:lnTo>
                  <a:lnTo>
                    <a:pt x="408" y="200"/>
                  </a:lnTo>
                  <a:lnTo>
                    <a:pt x="398" y="217"/>
                  </a:lnTo>
                  <a:lnTo>
                    <a:pt x="390" y="234"/>
                  </a:lnTo>
                  <a:lnTo>
                    <a:pt x="381" y="252"/>
                  </a:lnTo>
                  <a:lnTo>
                    <a:pt x="375" y="270"/>
                  </a:lnTo>
                  <a:lnTo>
                    <a:pt x="368" y="289"/>
                  </a:lnTo>
                  <a:lnTo>
                    <a:pt x="364" y="308"/>
                  </a:lnTo>
                  <a:lnTo>
                    <a:pt x="360" y="328"/>
                  </a:lnTo>
                  <a:lnTo>
                    <a:pt x="358" y="348"/>
                  </a:lnTo>
                  <a:lnTo>
                    <a:pt x="356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3667126" y="257968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554" y="369"/>
                  </a:moveTo>
                  <a:lnTo>
                    <a:pt x="554" y="394"/>
                  </a:lnTo>
                  <a:lnTo>
                    <a:pt x="552" y="418"/>
                  </a:lnTo>
                  <a:lnTo>
                    <a:pt x="549" y="441"/>
                  </a:lnTo>
                  <a:lnTo>
                    <a:pt x="545" y="465"/>
                  </a:lnTo>
                  <a:lnTo>
                    <a:pt x="540" y="488"/>
                  </a:lnTo>
                  <a:lnTo>
                    <a:pt x="533" y="510"/>
                  </a:lnTo>
                  <a:lnTo>
                    <a:pt x="526" y="532"/>
                  </a:lnTo>
                  <a:lnTo>
                    <a:pt x="516" y="553"/>
                  </a:lnTo>
                  <a:lnTo>
                    <a:pt x="506" y="573"/>
                  </a:lnTo>
                  <a:lnTo>
                    <a:pt x="494" y="592"/>
                  </a:lnTo>
                  <a:lnTo>
                    <a:pt x="482" y="611"/>
                  </a:lnTo>
                  <a:lnTo>
                    <a:pt x="468" y="629"/>
                  </a:lnTo>
                  <a:lnTo>
                    <a:pt x="453" y="646"/>
                  </a:lnTo>
                  <a:lnTo>
                    <a:pt x="438" y="663"/>
                  </a:lnTo>
                  <a:lnTo>
                    <a:pt x="422" y="678"/>
                  </a:lnTo>
                  <a:lnTo>
                    <a:pt x="405" y="693"/>
                  </a:lnTo>
                  <a:lnTo>
                    <a:pt x="439" y="708"/>
                  </a:lnTo>
                  <a:lnTo>
                    <a:pt x="473" y="725"/>
                  </a:lnTo>
                  <a:lnTo>
                    <a:pt x="505" y="742"/>
                  </a:lnTo>
                  <a:lnTo>
                    <a:pt x="536" y="761"/>
                  </a:lnTo>
                  <a:lnTo>
                    <a:pt x="566" y="782"/>
                  </a:lnTo>
                  <a:lnTo>
                    <a:pt x="597" y="804"/>
                  </a:lnTo>
                  <a:lnTo>
                    <a:pt x="625" y="826"/>
                  </a:lnTo>
                  <a:lnTo>
                    <a:pt x="652" y="849"/>
                  </a:lnTo>
                  <a:lnTo>
                    <a:pt x="677" y="873"/>
                  </a:lnTo>
                  <a:lnTo>
                    <a:pt x="702" y="899"/>
                  </a:lnTo>
                  <a:lnTo>
                    <a:pt x="726" y="925"/>
                  </a:lnTo>
                  <a:lnTo>
                    <a:pt x="747" y="952"/>
                  </a:lnTo>
                  <a:lnTo>
                    <a:pt x="769" y="980"/>
                  </a:lnTo>
                  <a:lnTo>
                    <a:pt x="788" y="1009"/>
                  </a:lnTo>
                  <a:lnTo>
                    <a:pt x="807" y="1039"/>
                  </a:lnTo>
                  <a:lnTo>
                    <a:pt x="823" y="1070"/>
                  </a:lnTo>
                  <a:lnTo>
                    <a:pt x="839" y="1102"/>
                  </a:lnTo>
                  <a:lnTo>
                    <a:pt x="853" y="1133"/>
                  </a:lnTo>
                  <a:lnTo>
                    <a:pt x="866" y="1166"/>
                  </a:lnTo>
                  <a:lnTo>
                    <a:pt x="877" y="1199"/>
                  </a:lnTo>
                  <a:lnTo>
                    <a:pt x="886" y="1233"/>
                  </a:lnTo>
                  <a:lnTo>
                    <a:pt x="894" y="1267"/>
                  </a:lnTo>
                  <a:lnTo>
                    <a:pt x="900" y="1302"/>
                  </a:lnTo>
                  <a:lnTo>
                    <a:pt x="906" y="1337"/>
                  </a:lnTo>
                  <a:lnTo>
                    <a:pt x="908" y="1373"/>
                  </a:lnTo>
                  <a:lnTo>
                    <a:pt x="910" y="1409"/>
                  </a:lnTo>
                  <a:lnTo>
                    <a:pt x="910" y="1446"/>
                  </a:lnTo>
                  <a:lnTo>
                    <a:pt x="908" y="1482"/>
                  </a:lnTo>
                  <a:lnTo>
                    <a:pt x="905" y="1519"/>
                  </a:lnTo>
                  <a:lnTo>
                    <a:pt x="898" y="1557"/>
                  </a:lnTo>
                  <a:lnTo>
                    <a:pt x="892" y="1594"/>
                  </a:lnTo>
                  <a:lnTo>
                    <a:pt x="882" y="1632"/>
                  </a:lnTo>
                  <a:lnTo>
                    <a:pt x="874" y="1659"/>
                  </a:lnTo>
                  <a:lnTo>
                    <a:pt x="866" y="1684"/>
                  </a:lnTo>
                  <a:lnTo>
                    <a:pt x="856" y="1710"/>
                  </a:lnTo>
                  <a:lnTo>
                    <a:pt x="845" y="1734"/>
                  </a:lnTo>
                  <a:lnTo>
                    <a:pt x="834" y="1758"/>
                  </a:lnTo>
                  <a:lnTo>
                    <a:pt x="821" y="1782"/>
                  </a:lnTo>
                  <a:lnTo>
                    <a:pt x="807" y="1806"/>
                  </a:lnTo>
                  <a:lnTo>
                    <a:pt x="793" y="1829"/>
                  </a:lnTo>
                  <a:lnTo>
                    <a:pt x="778" y="1851"/>
                  </a:lnTo>
                  <a:lnTo>
                    <a:pt x="761" y="1874"/>
                  </a:lnTo>
                  <a:lnTo>
                    <a:pt x="745" y="1896"/>
                  </a:lnTo>
                  <a:lnTo>
                    <a:pt x="728" y="1917"/>
                  </a:lnTo>
                  <a:lnTo>
                    <a:pt x="692" y="1961"/>
                  </a:lnTo>
                  <a:lnTo>
                    <a:pt x="655" y="2003"/>
                  </a:lnTo>
                  <a:lnTo>
                    <a:pt x="577" y="2085"/>
                  </a:lnTo>
                  <a:lnTo>
                    <a:pt x="500" y="2166"/>
                  </a:lnTo>
                  <a:lnTo>
                    <a:pt x="462" y="2207"/>
                  </a:lnTo>
                  <a:lnTo>
                    <a:pt x="424" y="2249"/>
                  </a:lnTo>
                  <a:lnTo>
                    <a:pt x="407" y="2270"/>
                  </a:lnTo>
                  <a:lnTo>
                    <a:pt x="390" y="2291"/>
                  </a:lnTo>
                  <a:lnTo>
                    <a:pt x="373" y="2312"/>
                  </a:lnTo>
                  <a:lnTo>
                    <a:pt x="356" y="2333"/>
                  </a:lnTo>
                  <a:lnTo>
                    <a:pt x="338" y="2359"/>
                  </a:lnTo>
                  <a:lnTo>
                    <a:pt x="321" y="2386"/>
                  </a:lnTo>
                  <a:lnTo>
                    <a:pt x="306" y="2414"/>
                  </a:lnTo>
                  <a:lnTo>
                    <a:pt x="292" y="2442"/>
                  </a:lnTo>
                  <a:lnTo>
                    <a:pt x="280" y="2470"/>
                  </a:lnTo>
                  <a:lnTo>
                    <a:pt x="270" y="2499"/>
                  </a:lnTo>
                  <a:lnTo>
                    <a:pt x="262" y="2530"/>
                  </a:lnTo>
                  <a:lnTo>
                    <a:pt x="256" y="2559"/>
                  </a:lnTo>
                  <a:lnTo>
                    <a:pt x="254" y="2574"/>
                  </a:lnTo>
                  <a:lnTo>
                    <a:pt x="252" y="2589"/>
                  </a:lnTo>
                  <a:lnTo>
                    <a:pt x="251" y="2604"/>
                  </a:lnTo>
                  <a:lnTo>
                    <a:pt x="251" y="2619"/>
                  </a:lnTo>
                  <a:lnTo>
                    <a:pt x="251" y="2634"/>
                  </a:lnTo>
                  <a:lnTo>
                    <a:pt x="252" y="2649"/>
                  </a:lnTo>
                  <a:lnTo>
                    <a:pt x="253" y="2664"/>
                  </a:lnTo>
                  <a:lnTo>
                    <a:pt x="255" y="2679"/>
                  </a:lnTo>
                  <a:lnTo>
                    <a:pt x="257" y="2694"/>
                  </a:lnTo>
                  <a:lnTo>
                    <a:pt x="262" y="2708"/>
                  </a:lnTo>
                  <a:lnTo>
                    <a:pt x="265" y="2723"/>
                  </a:lnTo>
                  <a:lnTo>
                    <a:pt x="270" y="2738"/>
                  </a:lnTo>
                  <a:lnTo>
                    <a:pt x="276" y="2753"/>
                  </a:lnTo>
                  <a:lnTo>
                    <a:pt x="282" y="2767"/>
                  </a:lnTo>
                  <a:lnTo>
                    <a:pt x="289" y="2781"/>
                  </a:lnTo>
                  <a:lnTo>
                    <a:pt x="297" y="2796"/>
                  </a:lnTo>
                  <a:lnTo>
                    <a:pt x="306" y="2812"/>
                  </a:lnTo>
                  <a:lnTo>
                    <a:pt x="318" y="2825"/>
                  </a:lnTo>
                  <a:lnTo>
                    <a:pt x="330" y="2837"/>
                  </a:lnTo>
                  <a:lnTo>
                    <a:pt x="344" y="2848"/>
                  </a:lnTo>
                  <a:lnTo>
                    <a:pt x="358" y="2858"/>
                  </a:lnTo>
                  <a:lnTo>
                    <a:pt x="373" y="2866"/>
                  </a:lnTo>
                  <a:lnTo>
                    <a:pt x="389" y="2873"/>
                  </a:lnTo>
                  <a:lnTo>
                    <a:pt x="405" y="2879"/>
                  </a:lnTo>
                  <a:lnTo>
                    <a:pt x="422" y="2884"/>
                  </a:lnTo>
                  <a:lnTo>
                    <a:pt x="440" y="2888"/>
                  </a:lnTo>
                  <a:lnTo>
                    <a:pt x="458" y="2890"/>
                  </a:lnTo>
                  <a:lnTo>
                    <a:pt x="476" y="2892"/>
                  </a:lnTo>
                  <a:lnTo>
                    <a:pt x="493" y="2892"/>
                  </a:lnTo>
                  <a:lnTo>
                    <a:pt x="512" y="2891"/>
                  </a:lnTo>
                  <a:lnTo>
                    <a:pt x="529" y="2889"/>
                  </a:lnTo>
                  <a:lnTo>
                    <a:pt x="546" y="2886"/>
                  </a:lnTo>
                  <a:lnTo>
                    <a:pt x="559" y="2883"/>
                  </a:lnTo>
                  <a:lnTo>
                    <a:pt x="570" y="2879"/>
                  </a:lnTo>
                  <a:lnTo>
                    <a:pt x="580" y="2875"/>
                  </a:lnTo>
                  <a:lnTo>
                    <a:pt x="590" y="2869"/>
                  </a:lnTo>
                  <a:lnTo>
                    <a:pt x="599" y="2863"/>
                  </a:lnTo>
                  <a:lnTo>
                    <a:pt x="606" y="2856"/>
                  </a:lnTo>
                  <a:lnTo>
                    <a:pt x="613" y="2848"/>
                  </a:lnTo>
                  <a:lnTo>
                    <a:pt x="618" y="2840"/>
                  </a:lnTo>
                  <a:lnTo>
                    <a:pt x="622" y="2832"/>
                  </a:lnTo>
                  <a:lnTo>
                    <a:pt x="627" y="2823"/>
                  </a:lnTo>
                  <a:lnTo>
                    <a:pt x="630" y="2814"/>
                  </a:lnTo>
                  <a:lnTo>
                    <a:pt x="632" y="2803"/>
                  </a:lnTo>
                  <a:lnTo>
                    <a:pt x="633" y="2794"/>
                  </a:lnTo>
                  <a:lnTo>
                    <a:pt x="633" y="2784"/>
                  </a:lnTo>
                  <a:lnTo>
                    <a:pt x="633" y="2774"/>
                  </a:lnTo>
                  <a:lnTo>
                    <a:pt x="632" y="2764"/>
                  </a:lnTo>
                  <a:lnTo>
                    <a:pt x="630" y="2754"/>
                  </a:lnTo>
                  <a:lnTo>
                    <a:pt x="628" y="2745"/>
                  </a:lnTo>
                  <a:lnTo>
                    <a:pt x="625" y="2735"/>
                  </a:lnTo>
                  <a:lnTo>
                    <a:pt x="620" y="2726"/>
                  </a:lnTo>
                  <a:lnTo>
                    <a:pt x="615" y="2718"/>
                  </a:lnTo>
                  <a:lnTo>
                    <a:pt x="610" y="2709"/>
                  </a:lnTo>
                  <a:lnTo>
                    <a:pt x="604" y="2701"/>
                  </a:lnTo>
                  <a:lnTo>
                    <a:pt x="597" y="2694"/>
                  </a:lnTo>
                  <a:lnTo>
                    <a:pt x="589" y="2687"/>
                  </a:lnTo>
                  <a:lnTo>
                    <a:pt x="582" y="2681"/>
                  </a:lnTo>
                  <a:lnTo>
                    <a:pt x="573" y="2676"/>
                  </a:lnTo>
                  <a:lnTo>
                    <a:pt x="563" y="2672"/>
                  </a:lnTo>
                  <a:lnTo>
                    <a:pt x="554" y="2668"/>
                  </a:lnTo>
                  <a:lnTo>
                    <a:pt x="543" y="2665"/>
                  </a:lnTo>
                  <a:lnTo>
                    <a:pt x="532" y="2664"/>
                  </a:lnTo>
                  <a:lnTo>
                    <a:pt x="521" y="2663"/>
                  </a:lnTo>
                  <a:lnTo>
                    <a:pt x="510" y="2663"/>
                  </a:lnTo>
                  <a:lnTo>
                    <a:pt x="501" y="2662"/>
                  </a:lnTo>
                  <a:lnTo>
                    <a:pt x="492" y="2659"/>
                  </a:lnTo>
                  <a:lnTo>
                    <a:pt x="484" y="2656"/>
                  </a:lnTo>
                  <a:lnTo>
                    <a:pt x="476" y="2653"/>
                  </a:lnTo>
                  <a:lnTo>
                    <a:pt x="468" y="2648"/>
                  </a:lnTo>
                  <a:lnTo>
                    <a:pt x="462" y="2643"/>
                  </a:lnTo>
                  <a:lnTo>
                    <a:pt x="457" y="2638"/>
                  </a:lnTo>
                  <a:lnTo>
                    <a:pt x="451" y="2632"/>
                  </a:lnTo>
                  <a:lnTo>
                    <a:pt x="447" y="2626"/>
                  </a:lnTo>
                  <a:lnTo>
                    <a:pt x="444" y="2619"/>
                  </a:lnTo>
                  <a:lnTo>
                    <a:pt x="440" y="2612"/>
                  </a:lnTo>
                  <a:lnTo>
                    <a:pt x="438" y="2604"/>
                  </a:lnTo>
                  <a:lnTo>
                    <a:pt x="436" y="2597"/>
                  </a:lnTo>
                  <a:lnTo>
                    <a:pt x="436" y="2589"/>
                  </a:lnTo>
                  <a:lnTo>
                    <a:pt x="435" y="2581"/>
                  </a:lnTo>
                  <a:lnTo>
                    <a:pt x="436" y="2574"/>
                  </a:lnTo>
                  <a:lnTo>
                    <a:pt x="436" y="2566"/>
                  </a:lnTo>
                  <a:lnTo>
                    <a:pt x="438" y="2559"/>
                  </a:lnTo>
                  <a:lnTo>
                    <a:pt x="440" y="2551"/>
                  </a:lnTo>
                  <a:lnTo>
                    <a:pt x="444" y="2544"/>
                  </a:lnTo>
                  <a:lnTo>
                    <a:pt x="447" y="2537"/>
                  </a:lnTo>
                  <a:lnTo>
                    <a:pt x="451" y="2531"/>
                  </a:lnTo>
                  <a:lnTo>
                    <a:pt x="457" y="2525"/>
                  </a:lnTo>
                  <a:lnTo>
                    <a:pt x="462" y="2519"/>
                  </a:lnTo>
                  <a:lnTo>
                    <a:pt x="468" y="2513"/>
                  </a:lnTo>
                  <a:lnTo>
                    <a:pt x="476" y="2509"/>
                  </a:lnTo>
                  <a:lnTo>
                    <a:pt x="484" y="2505"/>
                  </a:lnTo>
                  <a:lnTo>
                    <a:pt x="492" y="2502"/>
                  </a:lnTo>
                  <a:lnTo>
                    <a:pt x="501" y="2500"/>
                  </a:lnTo>
                  <a:lnTo>
                    <a:pt x="510" y="2498"/>
                  </a:lnTo>
                  <a:lnTo>
                    <a:pt x="521" y="2498"/>
                  </a:lnTo>
                  <a:lnTo>
                    <a:pt x="542" y="2499"/>
                  </a:lnTo>
                  <a:lnTo>
                    <a:pt x="563" y="2501"/>
                  </a:lnTo>
                  <a:lnTo>
                    <a:pt x="583" y="2505"/>
                  </a:lnTo>
                  <a:lnTo>
                    <a:pt x="603" y="2511"/>
                  </a:lnTo>
                  <a:lnTo>
                    <a:pt x="622" y="2519"/>
                  </a:lnTo>
                  <a:lnTo>
                    <a:pt x="641" y="2527"/>
                  </a:lnTo>
                  <a:lnTo>
                    <a:pt x="659" y="2537"/>
                  </a:lnTo>
                  <a:lnTo>
                    <a:pt x="676" y="2548"/>
                  </a:lnTo>
                  <a:lnTo>
                    <a:pt x="694" y="2560"/>
                  </a:lnTo>
                  <a:lnTo>
                    <a:pt x="710" y="2573"/>
                  </a:lnTo>
                  <a:lnTo>
                    <a:pt x="725" y="2587"/>
                  </a:lnTo>
                  <a:lnTo>
                    <a:pt x="739" y="2602"/>
                  </a:lnTo>
                  <a:lnTo>
                    <a:pt x="752" y="2618"/>
                  </a:lnTo>
                  <a:lnTo>
                    <a:pt x="764" y="2634"/>
                  </a:lnTo>
                  <a:lnTo>
                    <a:pt x="774" y="2651"/>
                  </a:lnTo>
                  <a:lnTo>
                    <a:pt x="784" y="2669"/>
                  </a:lnTo>
                  <a:lnTo>
                    <a:pt x="794" y="2687"/>
                  </a:lnTo>
                  <a:lnTo>
                    <a:pt x="800" y="2705"/>
                  </a:lnTo>
                  <a:lnTo>
                    <a:pt x="807" y="2724"/>
                  </a:lnTo>
                  <a:lnTo>
                    <a:pt x="811" y="2743"/>
                  </a:lnTo>
                  <a:lnTo>
                    <a:pt x="814" y="2762"/>
                  </a:lnTo>
                  <a:lnTo>
                    <a:pt x="816" y="2781"/>
                  </a:lnTo>
                  <a:lnTo>
                    <a:pt x="816" y="2801"/>
                  </a:lnTo>
                  <a:lnTo>
                    <a:pt x="815" y="2821"/>
                  </a:lnTo>
                  <a:lnTo>
                    <a:pt x="812" y="2840"/>
                  </a:lnTo>
                  <a:lnTo>
                    <a:pt x="808" y="2858"/>
                  </a:lnTo>
                  <a:lnTo>
                    <a:pt x="801" y="2877"/>
                  </a:lnTo>
                  <a:lnTo>
                    <a:pt x="793" y="2895"/>
                  </a:lnTo>
                  <a:lnTo>
                    <a:pt x="783" y="2912"/>
                  </a:lnTo>
                  <a:lnTo>
                    <a:pt x="770" y="2929"/>
                  </a:lnTo>
                  <a:lnTo>
                    <a:pt x="756" y="2945"/>
                  </a:lnTo>
                  <a:lnTo>
                    <a:pt x="740" y="2961"/>
                  </a:lnTo>
                  <a:lnTo>
                    <a:pt x="717" y="2979"/>
                  </a:lnTo>
                  <a:lnTo>
                    <a:pt x="694" y="2996"/>
                  </a:lnTo>
                  <a:lnTo>
                    <a:pt x="669" y="3011"/>
                  </a:lnTo>
                  <a:lnTo>
                    <a:pt x="645" y="3023"/>
                  </a:lnTo>
                  <a:lnTo>
                    <a:pt x="620" y="3034"/>
                  </a:lnTo>
                  <a:lnTo>
                    <a:pt x="596" y="3042"/>
                  </a:lnTo>
                  <a:lnTo>
                    <a:pt x="570" y="3049"/>
                  </a:lnTo>
                  <a:lnTo>
                    <a:pt x="545" y="3053"/>
                  </a:lnTo>
                  <a:lnTo>
                    <a:pt x="519" y="3056"/>
                  </a:lnTo>
                  <a:lnTo>
                    <a:pt x="494" y="3057"/>
                  </a:lnTo>
                  <a:lnTo>
                    <a:pt x="470" y="3057"/>
                  </a:lnTo>
                  <a:lnTo>
                    <a:pt x="445" y="3054"/>
                  </a:lnTo>
                  <a:lnTo>
                    <a:pt x="420" y="3051"/>
                  </a:lnTo>
                  <a:lnTo>
                    <a:pt x="395" y="3045"/>
                  </a:lnTo>
                  <a:lnTo>
                    <a:pt x="372" y="3038"/>
                  </a:lnTo>
                  <a:lnTo>
                    <a:pt x="348" y="3030"/>
                  </a:lnTo>
                  <a:lnTo>
                    <a:pt x="325" y="3020"/>
                  </a:lnTo>
                  <a:lnTo>
                    <a:pt x="303" y="3008"/>
                  </a:lnTo>
                  <a:lnTo>
                    <a:pt x="280" y="2996"/>
                  </a:lnTo>
                  <a:lnTo>
                    <a:pt x="260" y="2982"/>
                  </a:lnTo>
                  <a:lnTo>
                    <a:pt x="239" y="2967"/>
                  </a:lnTo>
                  <a:lnTo>
                    <a:pt x="219" y="2951"/>
                  </a:lnTo>
                  <a:lnTo>
                    <a:pt x="200" y="2933"/>
                  </a:lnTo>
                  <a:lnTo>
                    <a:pt x="183" y="2915"/>
                  </a:lnTo>
                  <a:lnTo>
                    <a:pt x="166" y="2896"/>
                  </a:lnTo>
                  <a:lnTo>
                    <a:pt x="151" y="2875"/>
                  </a:lnTo>
                  <a:lnTo>
                    <a:pt x="136" y="2854"/>
                  </a:lnTo>
                  <a:lnTo>
                    <a:pt x="123" y="2832"/>
                  </a:lnTo>
                  <a:lnTo>
                    <a:pt x="111" y="2808"/>
                  </a:lnTo>
                  <a:lnTo>
                    <a:pt x="100" y="2784"/>
                  </a:lnTo>
                  <a:lnTo>
                    <a:pt x="92" y="2760"/>
                  </a:lnTo>
                  <a:lnTo>
                    <a:pt x="84" y="2735"/>
                  </a:lnTo>
                  <a:lnTo>
                    <a:pt x="75" y="2700"/>
                  </a:lnTo>
                  <a:lnTo>
                    <a:pt x="70" y="2665"/>
                  </a:lnTo>
                  <a:lnTo>
                    <a:pt x="68" y="2631"/>
                  </a:lnTo>
                  <a:lnTo>
                    <a:pt x="68" y="2598"/>
                  </a:lnTo>
                  <a:lnTo>
                    <a:pt x="70" y="2565"/>
                  </a:lnTo>
                  <a:lnTo>
                    <a:pt x="74" y="2532"/>
                  </a:lnTo>
                  <a:lnTo>
                    <a:pt x="81" y="2499"/>
                  </a:lnTo>
                  <a:lnTo>
                    <a:pt x="90" y="2467"/>
                  </a:lnTo>
                  <a:lnTo>
                    <a:pt x="101" y="2436"/>
                  </a:lnTo>
                  <a:lnTo>
                    <a:pt x="113" y="2405"/>
                  </a:lnTo>
                  <a:lnTo>
                    <a:pt x="128" y="2375"/>
                  </a:lnTo>
                  <a:lnTo>
                    <a:pt x="143" y="2345"/>
                  </a:lnTo>
                  <a:lnTo>
                    <a:pt x="160" y="2316"/>
                  </a:lnTo>
                  <a:lnTo>
                    <a:pt x="179" y="2287"/>
                  </a:lnTo>
                  <a:lnTo>
                    <a:pt x="199" y="2258"/>
                  </a:lnTo>
                  <a:lnTo>
                    <a:pt x="220" y="2229"/>
                  </a:lnTo>
                  <a:lnTo>
                    <a:pt x="241" y="2200"/>
                  </a:lnTo>
                  <a:lnTo>
                    <a:pt x="264" y="2172"/>
                  </a:lnTo>
                  <a:lnTo>
                    <a:pt x="286" y="2145"/>
                  </a:lnTo>
                  <a:lnTo>
                    <a:pt x="310" y="2118"/>
                  </a:lnTo>
                  <a:lnTo>
                    <a:pt x="359" y="2064"/>
                  </a:lnTo>
                  <a:lnTo>
                    <a:pt x="408" y="2012"/>
                  </a:lnTo>
                  <a:lnTo>
                    <a:pt x="457" y="1960"/>
                  </a:lnTo>
                  <a:lnTo>
                    <a:pt x="504" y="1908"/>
                  </a:lnTo>
                  <a:lnTo>
                    <a:pt x="528" y="1883"/>
                  </a:lnTo>
                  <a:lnTo>
                    <a:pt x="549" y="1858"/>
                  </a:lnTo>
                  <a:lnTo>
                    <a:pt x="571" y="1833"/>
                  </a:lnTo>
                  <a:lnTo>
                    <a:pt x="591" y="1809"/>
                  </a:lnTo>
                  <a:lnTo>
                    <a:pt x="619" y="1771"/>
                  </a:lnTo>
                  <a:lnTo>
                    <a:pt x="645" y="1732"/>
                  </a:lnTo>
                  <a:lnTo>
                    <a:pt x="667" y="1693"/>
                  </a:lnTo>
                  <a:lnTo>
                    <a:pt x="685" y="1653"/>
                  </a:lnTo>
                  <a:lnTo>
                    <a:pt x="701" y="1612"/>
                  </a:lnTo>
                  <a:lnTo>
                    <a:pt x="713" y="1571"/>
                  </a:lnTo>
                  <a:lnTo>
                    <a:pt x="723" y="1531"/>
                  </a:lnTo>
                  <a:lnTo>
                    <a:pt x="728" y="1490"/>
                  </a:lnTo>
                  <a:lnTo>
                    <a:pt x="732" y="1449"/>
                  </a:lnTo>
                  <a:lnTo>
                    <a:pt x="732" y="1408"/>
                  </a:lnTo>
                  <a:lnTo>
                    <a:pt x="730" y="1368"/>
                  </a:lnTo>
                  <a:lnTo>
                    <a:pt x="725" y="1327"/>
                  </a:lnTo>
                  <a:lnTo>
                    <a:pt x="717" y="1288"/>
                  </a:lnTo>
                  <a:lnTo>
                    <a:pt x="708" y="1249"/>
                  </a:lnTo>
                  <a:lnTo>
                    <a:pt x="694" y="1211"/>
                  </a:lnTo>
                  <a:lnTo>
                    <a:pt x="678" y="1173"/>
                  </a:lnTo>
                  <a:lnTo>
                    <a:pt x="661" y="1137"/>
                  </a:lnTo>
                  <a:lnTo>
                    <a:pt x="641" y="1102"/>
                  </a:lnTo>
                  <a:lnTo>
                    <a:pt x="618" y="1068"/>
                  </a:lnTo>
                  <a:lnTo>
                    <a:pt x="592" y="1035"/>
                  </a:lnTo>
                  <a:lnTo>
                    <a:pt x="565" y="1003"/>
                  </a:lnTo>
                  <a:lnTo>
                    <a:pt x="536" y="974"/>
                  </a:lnTo>
                  <a:lnTo>
                    <a:pt x="505" y="946"/>
                  </a:lnTo>
                  <a:lnTo>
                    <a:pt x="472" y="920"/>
                  </a:lnTo>
                  <a:lnTo>
                    <a:pt x="436" y="896"/>
                  </a:lnTo>
                  <a:lnTo>
                    <a:pt x="398" y="874"/>
                  </a:lnTo>
                  <a:lnTo>
                    <a:pt x="360" y="854"/>
                  </a:lnTo>
                  <a:lnTo>
                    <a:pt x="318" y="837"/>
                  </a:lnTo>
                  <a:lnTo>
                    <a:pt x="276" y="821"/>
                  </a:lnTo>
                  <a:lnTo>
                    <a:pt x="230" y="809"/>
                  </a:lnTo>
                  <a:lnTo>
                    <a:pt x="184" y="799"/>
                  </a:lnTo>
                  <a:lnTo>
                    <a:pt x="137" y="791"/>
                  </a:lnTo>
                  <a:lnTo>
                    <a:pt x="126" y="792"/>
                  </a:lnTo>
                  <a:lnTo>
                    <a:pt x="115" y="793"/>
                  </a:lnTo>
                  <a:lnTo>
                    <a:pt x="104" y="792"/>
                  </a:lnTo>
                  <a:lnTo>
                    <a:pt x="95" y="791"/>
                  </a:lnTo>
                  <a:lnTo>
                    <a:pt x="85" y="789"/>
                  </a:lnTo>
                  <a:lnTo>
                    <a:pt x="76" y="786"/>
                  </a:lnTo>
                  <a:lnTo>
                    <a:pt x="68" y="784"/>
                  </a:lnTo>
                  <a:lnTo>
                    <a:pt x="58" y="782"/>
                  </a:lnTo>
                  <a:lnTo>
                    <a:pt x="51" y="779"/>
                  </a:lnTo>
                  <a:lnTo>
                    <a:pt x="43" y="775"/>
                  </a:lnTo>
                  <a:lnTo>
                    <a:pt x="36" y="770"/>
                  </a:lnTo>
                  <a:lnTo>
                    <a:pt x="29" y="764"/>
                  </a:lnTo>
                  <a:lnTo>
                    <a:pt x="24" y="759"/>
                  </a:lnTo>
                  <a:lnTo>
                    <a:pt x="18" y="753"/>
                  </a:lnTo>
                  <a:lnTo>
                    <a:pt x="14" y="746"/>
                  </a:lnTo>
                  <a:lnTo>
                    <a:pt x="10" y="740"/>
                  </a:lnTo>
                  <a:lnTo>
                    <a:pt x="6" y="733"/>
                  </a:lnTo>
                  <a:lnTo>
                    <a:pt x="4" y="726"/>
                  </a:lnTo>
                  <a:lnTo>
                    <a:pt x="2" y="718"/>
                  </a:lnTo>
                  <a:lnTo>
                    <a:pt x="1" y="711"/>
                  </a:lnTo>
                  <a:lnTo>
                    <a:pt x="0" y="703"/>
                  </a:lnTo>
                  <a:lnTo>
                    <a:pt x="0" y="696"/>
                  </a:lnTo>
                  <a:lnTo>
                    <a:pt x="1" y="688"/>
                  </a:lnTo>
                  <a:lnTo>
                    <a:pt x="2" y="681"/>
                  </a:lnTo>
                  <a:lnTo>
                    <a:pt x="3" y="674"/>
                  </a:lnTo>
                  <a:lnTo>
                    <a:pt x="6" y="667"/>
                  </a:lnTo>
                  <a:lnTo>
                    <a:pt x="10" y="660"/>
                  </a:lnTo>
                  <a:lnTo>
                    <a:pt x="13" y="654"/>
                  </a:lnTo>
                  <a:lnTo>
                    <a:pt x="17" y="648"/>
                  </a:lnTo>
                  <a:lnTo>
                    <a:pt x="23" y="643"/>
                  </a:lnTo>
                  <a:lnTo>
                    <a:pt x="28" y="638"/>
                  </a:lnTo>
                  <a:lnTo>
                    <a:pt x="34" y="633"/>
                  </a:lnTo>
                  <a:lnTo>
                    <a:pt x="41" y="630"/>
                  </a:lnTo>
                  <a:lnTo>
                    <a:pt x="48" y="626"/>
                  </a:lnTo>
                  <a:lnTo>
                    <a:pt x="57" y="624"/>
                  </a:lnTo>
                  <a:lnTo>
                    <a:pt x="66" y="622"/>
                  </a:lnTo>
                  <a:lnTo>
                    <a:pt x="75" y="622"/>
                  </a:lnTo>
                  <a:lnTo>
                    <a:pt x="85" y="622"/>
                  </a:lnTo>
                  <a:lnTo>
                    <a:pt x="99" y="622"/>
                  </a:lnTo>
                  <a:lnTo>
                    <a:pt x="112" y="623"/>
                  </a:lnTo>
                  <a:lnTo>
                    <a:pt x="126" y="625"/>
                  </a:lnTo>
                  <a:lnTo>
                    <a:pt x="139" y="626"/>
                  </a:lnTo>
                  <a:lnTo>
                    <a:pt x="168" y="622"/>
                  </a:lnTo>
                  <a:lnTo>
                    <a:pt x="195" y="617"/>
                  </a:lnTo>
                  <a:lnTo>
                    <a:pt x="221" y="609"/>
                  </a:lnTo>
                  <a:lnTo>
                    <a:pt x="243" y="599"/>
                  </a:lnTo>
                  <a:lnTo>
                    <a:pt x="265" y="587"/>
                  </a:lnTo>
                  <a:lnTo>
                    <a:pt x="284" y="573"/>
                  </a:lnTo>
                  <a:lnTo>
                    <a:pt x="302" y="558"/>
                  </a:lnTo>
                  <a:lnTo>
                    <a:pt x="317" y="542"/>
                  </a:lnTo>
                  <a:lnTo>
                    <a:pt x="330" y="525"/>
                  </a:lnTo>
                  <a:lnTo>
                    <a:pt x="341" y="506"/>
                  </a:lnTo>
                  <a:lnTo>
                    <a:pt x="350" y="487"/>
                  </a:lnTo>
                  <a:lnTo>
                    <a:pt x="358" y="466"/>
                  </a:lnTo>
                  <a:lnTo>
                    <a:pt x="363" y="445"/>
                  </a:lnTo>
                  <a:lnTo>
                    <a:pt x="366" y="424"/>
                  </a:lnTo>
                  <a:lnTo>
                    <a:pt x="367" y="403"/>
                  </a:lnTo>
                  <a:lnTo>
                    <a:pt x="367" y="382"/>
                  </a:lnTo>
                  <a:lnTo>
                    <a:pt x="364" y="361"/>
                  </a:lnTo>
                  <a:lnTo>
                    <a:pt x="360" y="340"/>
                  </a:lnTo>
                  <a:lnTo>
                    <a:pt x="353" y="319"/>
                  </a:lnTo>
                  <a:lnTo>
                    <a:pt x="346" y="300"/>
                  </a:lnTo>
                  <a:lnTo>
                    <a:pt x="335" y="281"/>
                  </a:lnTo>
                  <a:lnTo>
                    <a:pt x="323" y="262"/>
                  </a:lnTo>
                  <a:lnTo>
                    <a:pt x="309" y="245"/>
                  </a:lnTo>
                  <a:lnTo>
                    <a:pt x="293" y="229"/>
                  </a:lnTo>
                  <a:lnTo>
                    <a:pt x="276" y="215"/>
                  </a:lnTo>
                  <a:lnTo>
                    <a:pt x="256" y="202"/>
                  </a:lnTo>
                  <a:lnTo>
                    <a:pt x="235" y="191"/>
                  </a:lnTo>
                  <a:lnTo>
                    <a:pt x="211" y="180"/>
                  </a:lnTo>
                  <a:lnTo>
                    <a:pt x="185" y="173"/>
                  </a:lnTo>
                  <a:lnTo>
                    <a:pt x="158" y="168"/>
                  </a:lnTo>
                  <a:lnTo>
                    <a:pt x="129" y="165"/>
                  </a:lnTo>
                  <a:lnTo>
                    <a:pt x="98" y="165"/>
                  </a:lnTo>
                  <a:lnTo>
                    <a:pt x="88" y="165"/>
                  </a:lnTo>
                  <a:lnTo>
                    <a:pt x="79" y="164"/>
                  </a:lnTo>
                  <a:lnTo>
                    <a:pt x="69" y="162"/>
                  </a:lnTo>
                  <a:lnTo>
                    <a:pt x="61" y="159"/>
                  </a:lnTo>
                  <a:lnTo>
                    <a:pt x="54" y="156"/>
                  </a:lnTo>
                  <a:lnTo>
                    <a:pt x="46" y="152"/>
                  </a:lnTo>
                  <a:lnTo>
                    <a:pt x="40" y="147"/>
                  </a:lnTo>
                  <a:lnTo>
                    <a:pt x="34" y="141"/>
                  </a:lnTo>
                  <a:lnTo>
                    <a:pt x="29" y="136"/>
                  </a:lnTo>
                  <a:lnTo>
                    <a:pt x="25" y="129"/>
                  </a:lnTo>
                  <a:lnTo>
                    <a:pt x="22" y="123"/>
                  </a:lnTo>
                  <a:lnTo>
                    <a:pt x="18" y="116"/>
                  </a:lnTo>
                  <a:lnTo>
                    <a:pt x="16" y="108"/>
                  </a:lnTo>
                  <a:lnTo>
                    <a:pt x="14" y="101"/>
                  </a:lnTo>
                  <a:lnTo>
                    <a:pt x="13" y="93"/>
                  </a:lnTo>
                  <a:lnTo>
                    <a:pt x="13" y="86"/>
                  </a:lnTo>
                  <a:lnTo>
                    <a:pt x="13" y="78"/>
                  </a:lnTo>
                  <a:lnTo>
                    <a:pt x="14" y="70"/>
                  </a:lnTo>
                  <a:lnTo>
                    <a:pt x="16" y="63"/>
                  </a:lnTo>
                  <a:lnTo>
                    <a:pt x="18" y="55"/>
                  </a:lnTo>
                  <a:lnTo>
                    <a:pt x="22" y="48"/>
                  </a:lnTo>
                  <a:lnTo>
                    <a:pt x="25" y="41"/>
                  </a:lnTo>
                  <a:lnTo>
                    <a:pt x="29" y="35"/>
                  </a:lnTo>
                  <a:lnTo>
                    <a:pt x="34" y="28"/>
                  </a:lnTo>
                  <a:lnTo>
                    <a:pt x="40" y="23"/>
                  </a:lnTo>
                  <a:lnTo>
                    <a:pt x="46" y="17"/>
                  </a:lnTo>
                  <a:lnTo>
                    <a:pt x="54" y="13"/>
                  </a:lnTo>
                  <a:lnTo>
                    <a:pt x="61" y="9"/>
                  </a:lnTo>
                  <a:lnTo>
                    <a:pt x="69" y="6"/>
                  </a:lnTo>
                  <a:lnTo>
                    <a:pt x="79" y="3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20" y="0"/>
                  </a:lnTo>
                  <a:lnTo>
                    <a:pt x="141" y="1"/>
                  </a:lnTo>
                  <a:lnTo>
                    <a:pt x="162" y="3"/>
                  </a:lnTo>
                  <a:lnTo>
                    <a:pt x="182" y="5"/>
                  </a:lnTo>
                  <a:lnTo>
                    <a:pt x="204" y="9"/>
                  </a:lnTo>
                  <a:lnTo>
                    <a:pt x="224" y="13"/>
                  </a:lnTo>
                  <a:lnTo>
                    <a:pt x="243" y="18"/>
                  </a:lnTo>
                  <a:lnTo>
                    <a:pt x="264" y="24"/>
                  </a:lnTo>
                  <a:lnTo>
                    <a:pt x="283" y="30"/>
                  </a:lnTo>
                  <a:lnTo>
                    <a:pt x="303" y="38"/>
                  </a:lnTo>
                  <a:lnTo>
                    <a:pt x="321" y="46"/>
                  </a:lnTo>
                  <a:lnTo>
                    <a:pt x="339" y="55"/>
                  </a:lnTo>
                  <a:lnTo>
                    <a:pt x="358" y="65"/>
                  </a:lnTo>
                  <a:lnTo>
                    <a:pt x="375" y="75"/>
                  </a:lnTo>
                  <a:lnTo>
                    <a:pt x="392" y="86"/>
                  </a:lnTo>
                  <a:lnTo>
                    <a:pt x="408" y="98"/>
                  </a:lnTo>
                  <a:lnTo>
                    <a:pt x="423" y="111"/>
                  </a:lnTo>
                  <a:lnTo>
                    <a:pt x="438" y="124"/>
                  </a:lnTo>
                  <a:lnTo>
                    <a:pt x="452" y="138"/>
                  </a:lnTo>
                  <a:lnTo>
                    <a:pt x="466" y="152"/>
                  </a:lnTo>
                  <a:lnTo>
                    <a:pt x="479" y="167"/>
                  </a:lnTo>
                  <a:lnTo>
                    <a:pt x="491" y="184"/>
                  </a:lnTo>
                  <a:lnTo>
                    <a:pt x="502" y="200"/>
                  </a:lnTo>
                  <a:lnTo>
                    <a:pt x="512" y="217"/>
                  </a:lnTo>
                  <a:lnTo>
                    <a:pt x="520" y="234"/>
                  </a:lnTo>
                  <a:lnTo>
                    <a:pt x="529" y="252"/>
                  </a:lnTo>
                  <a:lnTo>
                    <a:pt x="535" y="270"/>
                  </a:lnTo>
                  <a:lnTo>
                    <a:pt x="542" y="289"/>
                  </a:lnTo>
                  <a:lnTo>
                    <a:pt x="546" y="308"/>
                  </a:lnTo>
                  <a:lnTo>
                    <a:pt x="550" y="328"/>
                  </a:lnTo>
                  <a:lnTo>
                    <a:pt x="552" y="348"/>
                  </a:lnTo>
                  <a:lnTo>
                    <a:pt x="554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619501" y="2706688"/>
              <a:ext cx="88900" cy="90487"/>
            </a:xfrm>
            <a:custGeom>
              <a:rect b="b" l="l" r="r" t="t"/>
              <a:pathLst>
                <a:path extrusionOk="0" h="737" w="790">
                  <a:moveTo>
                    <a:pt x="790" y="369"/>
                  </a:moveTo>
                  <a:lnTo>
                    <a:pt x="790" y="388"/>
                  </a:lnTo>
                  <a:lnTo>
                    <a:pt x="788" y="407"/>
                  </a:lnTo>
                  <a:lnTo>
                    <a:pt x="786" y="425"/>
                  </a:lnTo>
                  <a:lnTo>
                    <a:pt x="783" y="443"/>
                  </a:lnTo>
                  <a:lnTo>
                    <a:pt x="778" y="461"/>
                  </a:lnTo>
                  <a:lnTo>
                    <a:pt x="773" y="478"/>
                  </a:lnTo>
                  <a:lnTo>
                    <a:pt x="767" y="495"/>
                  </a:lnTo>
                  <a:lnTo>
                    <a:pt x="759" y="512"/>
                  </a:lnTo>
                  <a:lnTo>
                    <a:pt x="752" y="528"/>
                  </a:lnTo>
                  <a:lnTo>
                    <a:pt x="743" y="544"/>
                  </a:lnTo>
                  <a:lnTo>
                    <a:pt x="733" y="559"/>
                  </a:lnTo>
                  <a:lnTo>
                    <a:pt x="724" y="574"/>
                  </a:lnTo>
                  <a:lnTo>
                    <a:pt x="712" y="589"/>
                  </a:lnTo>
                  <a:lnTo>
                    <a:pt x="700" y="604"/>
                  </a:lnTo>
                  <a:lnTo>
                    <a:pt x="688" y="617"/>
                  </a:lnTo>
                  <a:lnTo>
                    <a:pt x="675" y="630"/>
                  </a:lnTo>
                  <a:lnTo>
                    <a:pt x="661" y="642"/>
                  </a:lnTo>
                  <a:lnTo>
                    <a:pt x="647" y="653"/>
                  </a:lnTo>
                  <a:lnTo>
                    <a:pt x="632" y="664"/>
                  </a:lnTo>
                  <a:lnTo>
                    <a:pt x="616" y="675"/>
                  </a:lnTo>
                  <a:lnTo>
                    <a:pt x="600" y="684"/>
                  </a:lnTo>
                  <a:lnTo>
                    <a:pt x="584" y="693"/>
                  </a:lnTo>
                  <a:lnTo>
                    <a:pt x="566" y="701"/>
                  </a:lnTo>
                  <a:lnTo>
                    <a:pt x="549" y="709"/>
                  </a:lnTo>
                  <a:lnTo>
                    <a:pt x="531" y="715"/>
                  </a:lnTo>
                  <a:lnTo>
                    <a:pt x="512" y="721"/>
                  </a:lnTo>
                  <a:lnTo>
                    <a:pt x="494" y="726"/>
                  </a:lnTo>
                  <a:lnTo>
                    <a:pt x="475" y="730"/>
                  </a:lnTo>
                  <a:lnTo>
                    <a:pt x="455" y="733"/>
                  </a:lnTo>
                  <a:lnTo>
                    <a:pt x="436" y="736"/>
                  </a:lnTo>
                  <a:lnTo>
                    <a:pt x="416" y="737"/>
                  </a:lnTo>
                  <a:lnTo>
                    <a:pt x="395" y="737"/>
                  </a:lnTo>
                  <a:lnTo>
                    <a:pt x="375" y="737"/>
                  </a:lnTo>
                  <a:lnTo>
                    <a:pt x="355" y="736"/>
                  </a:lnTo>
                  <a:lnTo>
                    <a:pt x="335" y="733"/>
                  </a:lnTo>
                  <a:lnTo>
                    <a:pt x="315" y="730"/>
                  </a:lnTo>
                  <a:lnTo>
                    <a:pt x="297" y="726"/>
                  </a:lnTo>
                  <a:lnTo>
                    <a:pt x="278" y="721"/>
                  </a:lnTo>
                  <a:lnTo>
                    <a:pt x="259" y="715"/>
                  </a:lnTo>
                  <a:lnTo>
                    <a:pt x="242" y="709"/>
                  </a:lnTo>
                  <a:lnTo>
                    <a:pt x="224" y="701"/>
                  </a:lnTo>
                  <a:lnTo>
                    <a:pt x="207" y="693"/>
                  </a:lnTo>
                  <a:lnTo>
                    <a:pt x="190" y="684"/>
                  </a:lnTo>
                  <a:lnTo>
                    <a:pt x="174" y="675"/>
                  </a:lnTo>
                  <a:lnTo>
                    <a:pt x="159" y="664"/>
                  </a:lnTo>
                  <a:lnTo>
                    <a:pt x="144" y="653"/>
                  </a:lnTo>
                  <a:lnTo>
                    <a:pt x="130" y="642"/>
                  </a:lnTo>
                  <a:lnTo>
                    <a:pt x="116" y="630"/>
                  </a:lnTo>
                  <a:lnTo>
                    <a:pt x="103" y="617"/>
                  </a:lnTo>
                  <a:lnTo>
                    <a:pt x="90" y="604"/>
                  </a:lnTo>
                  <a:lnTo>
                    <a:pt x="78" y="589"/>
                  </a:lnTo>
                  <a:lnTo>
                    <a:pt x="68" y="574"/>
                  </a:lnTo>
                  <a:lnTo>
                    <a:pt x="58" y="559"/>
                  </a:lnTo>
                  <a:lnTo>
                    <a:pt x="48" y="544"/>
                  </a:lnTo>
                  <a:lnTo>
                    <a:pt x="40" y="528"/>
                  </a:lnTo>
                  <a:lnTo>
                    <a:pt x="31" y="512"/>
                  </a:lnTo>
                  <a:lnTo>
                    <a:pt x="25" y="495"/>
                  </a:lnTo>
                  <a:lnTo>
                    <a:pt x="18" y="478"/>
                  </a:lnTo>
                  <a:lnTo>
                    <a:pt x="13" y="461"/>
                  </a:lnTo>
                  <a:lnTo>
                    <a:pt x="8" y="443"/>
                  </a:lnTo>
                  <a:lnTo>
                    <a:pt x="5" y="425"/>
                  </a:lnTo>
                  <a:lnTo>
                    <a:pt x="2" y="407"/>
                  </a:lnTo>
                  <a:lnTo>
                    <a:pt x="1" y="388"/>
                  </a:lnTo>
                  <a:lnTo>
                    <a:pt x="0" y="369"/>
                  </a:lnTo>
                  <a:lnTo>
                    <a:pt x="1" y="350"/>
                  </a:lnTo>
                  <a:lnTo>
                    <a:pt x="2" y="332"/>
                  </a:lnTo>
                  <a:lnTo>
                    <a:pt x="5" y="313"/>
                  </a:lnTo>
                  <a:lnTo>
                    <a:pt x="8" y="294"/>
                  </a:lnTo>
                  <a:lnTo>
                    <a:pt x="13" y="277"/>
                  </a:lnTo>
                  <a:lnTo>
                    <a:pt x="18" y="259"/>
                  </a:lnTo>
                  <a:lnTo>
                    <a:pt x="25" y="242"/>
                  </a:lnTo>
                  <a:lnTo>
                    <a:pt x="31" y="225"/>
                  </a:lnTo>
                  <a:lnTo>
                    <a:pt x="40" y="209"/>
                  </a:lnTo>
                  <a:lnTo>
                    <a:pt x="48" y="193"/>
                  </a:lnTo>
                  <a:lnTo>
                    <a:pt x="58" y="178"/>
                  </a:lnTo>
                  <a:lnTo>
                    <a:pt x="68" y="163"/>
                  </a:lnTo>
                  <a:lnTo>
                    <a:pt x="78" y="149"/>
                  </a:lnTo>
                  <a:lnTo>
                    <a:pt x="90" y="135"/>
                  </a:lnTo>
                  <a:lnTo>
                    <a:pt x="103" y="121"/>
                  </a:lnTo>
                  <a:lnTo>
                    <a:pt x="116" y="109"/>
                  </a:lnTo>
                  <a:lnTo>
                    <a:pt x="130" y="97"/>
                  </a:lnTo>
                  <a:lnTo>
                    <a:pt x="144" y="85"/>
                  </a:lnTo>
                  <a:lnTo>
                    <a:pt x="159" y="74"/>
                  </a:lnTo>
                  <a:lnTo>
                    <a:pt x="174" y="64"/>
                  </a:lnTo>
                  <a:lnTo>
                    <a:pt x="190" y="54"/>
                  </a:lnTo>
                  <a:lnTo>
                    <a:pt x="207" y="45"/>
                  </a:lnTo>
                  <a:lnTo>
                    <a:pt x="224" y="37"/>
                  </a:lnTo>
                  <a:lnTo>
                    <a:pt x="242" y="30"/>
                  </a:lnTo>
                  <a:lnTo>
                    <a:pt x="259" y="23"/>
                  </a:lnTo>
                  <a:lnTo>
                    <a:pt x="278" y="18"/>
                  </a:lnTo>
                  <a:lnTo>
                    <a:pt x="297" y="12"/>
                  </a:lnTo>
                  <a:lnTo>
                    <a:pt x="315" y="8"/>
                  </a:lnTo>
                  <a:lnTo>
                    <a:pt x="335" y="4"/>
                  </a:lnTo>
                  <a:lnTo>
                    <a:pt x="355" y="2"/>
                  </a:lnTo>
                  <a:lnTo>
                    <a:pt x="375" y="1"/>
                  </a:lnTo>
                  <a:lnTo>
                    <a:pt x="395" y="0"/>
                  </a:lnTo>
                  <a:lnTo>
                    <a:pt x="416" y="1"/>
                  </a:lnTo>
                  <a:lnTo>
                    <a:pt x="436" y="2"/>
                  </a:lnTo>
                  <a:lnTo>
                    <a:pt x="455" y="4"/>
                  </a:lnTo>
                  <a:lnTo>
                    <a:pt x="475" y="8"/>
                  </a:lnTo>
                  <a:lnTo>
                    <a:pt x="494" y="12"/>
                  </a:lnTo>
                  <a:lnTo>
                    <a:pt x="512" y="18"/>
                  </a:lnTo>
                  <a:lnTo>
                    <a:pt x="531" y="23"/>
                  </a:lnTo>
                  <a:lnTo>
                    <a:pt x="549" y="30"/>
                  </a:lnTo>
                  <a:lnTo>
                    <a:pt x="566" y="37"/>
                  </a:lnTo>
                  <a:lnTo>
                    <a:pt x="584" y="45"/>
                  </a:lnTo>
                  <a:lnTo>
                    <a:pt x="600" y="54"/>
                  </a:lnTo>
                  <a:lnTo>
                    <a:pt x="616" y="64"/>
                  </a:lnTo>
                  <a:lnTo>
                    <a:pt x="632" y="74"/>
                  </a:lnTo>
                  <a:lnTo>
                    <a:pt x="647" y="85"/>
                  </a:lnTo>
                  <a:lnTo>
                    <a:pt x="661" y="97"/>
                  </a:lnTo>
                  <a:lnTo>
                    <a:pt x="675" y="109"/>
                  </a:lnTo>
                  <a:lnTo>
                    <a:pt x="688" y="121"/>
                  </a:lnTo>
                  <a:lnTo>
                    <a:pt x="700" y="135"/>
                  </a:lnTo>
                  <a:lnTo>
                    <a:pt x="712" y="149"/>
                  </a:lnTo>
                  <a:lnTo>
                    <a:pt x="724" y="163"/>
                  </a:lnTo>
                  <a:lnTo>
                    <a:pt x="733" y="178"/>
                  </a:lnTo>
                  <a:lnTo>
                    <a:pt x="743" y="193"/>
                  </a:lnTo>
                  <a:lnTo>
                    <a:pt x="752" y="209"/>
                  </a:lnTo>
                  <a:lnTo>
                    <a:pt x="759" y="225"/>
                  </a:lnTo>
                  <a:lnTo>
                    <a:pt x="767" y="242"/>
                  </a:lnTo>
                  <a:lnTo>
                    <a:pt x="773" y="259"/>
                  </a:lnTo>
                  <a:lnTo>
                    <a:pt x="778" y="277"/>
                  </a:lnTo>
                  <a:lnTo>
                    <a:pt x="783" y="294"/>
                  </a:lnTo>
                  <a:lnTo>
                    <a:pt x="786" y="313"/>
                  </a:lnTo>
                  <a:lnTo>
                    <a:pt x="788" y="332"/>
                  </a:lnTo>
                  <a:lnTo>
                    <a:pt x="790" y="350"/>
                  </a:lnTo>
                  <a:lnTo>
                    <a:pt x="790" y="369"/>
                  </a:lnTo>
                  <a:close/>
                  <a:moveTo>
                    <a:pt x="178" y="369"/>
                  </a:moveTo>
                  <a:lnTo>
                    <a:pt x="178" y="369"/>
                  </a:lnTo>
                  <a:lnTo>
                    <a:pt x="178" y="380"/>
                  </a:lnTo>
                  <a:lnTo>
                    <a:pt x="179" y="390"/>
                  </a:lnTo>
                  <a:lnTo>
                    <a:pt x="180" y="400"/>
                  </a:lnTo>
                  <a:lnTo>
                    <a:pt x="182" y="410"/>
                  </a:lnTo>
                  <a:lnTo>
                    <a:pt x="187" y="429"/>
                  </a:lnTo>
                  <a:lnTo>
                    <a:pt x="195" y="448"/>
                  </a:lnTo>
                  <a:lnTo>
                    <a:pt x="203" y="466"/>
                  </a:lnTo>
                  <a:lnTo>
                    <a:pt x="214" y="483"/>
                  </a:lnTo>
                  <a:lnTo>
                    <a:pt x="227" y="498"/>
                  </a:lnTo>
                  <a:lnTo>
                    <a:pt x="241" y="513"/>
                  </a:lnTo>
                  <a:lnTo>
                    <a:pt x="256" y="526"/>
                  </a:lnTo>
                  <a:lnTo>
                    <a:pt x="273" y="537"/>
                  </a:lnTo>
                  <a:lnTo>
                    <a:pt x="292" y="547"/>
                  </a:lnTo>
                  <a:lnTo>
                    <a:pt x="310" y="556"/>
                  </a:lnTo>
                  <a:lnTo>
                    <a:pt x="330" y="563"/>
                  </a:lnTo>
                  <a:lnTo>
                    <a:pt x="351" y="568"/>
                  </a:lnTo>
                  <a:lnTo>
                    <a:pt x="362" y="570"/>
                  </a:lnTo>
                  <a:lnTo>
                    <a:pt x="374" y="571"/>
                  </a:lnTo>
                  <a:lnTo>
                    <a:pt x="384" y="572"/>
                  </a:lnTo>
                  <a:lnTo>
                    <a:pt x="395" y="572"/>
                  </a:lnTo>
                  <a:lnTo>
                    <a:pt x="407" y="572"/>
                  </a:lnTo>
                  <a:lnTo>
                    <a:pt x="418" y="571"/>
                  </a:lnTo>
                  <a:lnTo>
                    <a:pt x="428" y="570"/>
                  </a:lnTo>
                  <a:lnTo>
                    <a:pt x="439" y="568"/>
                  </a:lnTo>
                  <a:lnTo>
                    <a:pt x="461" y="563"/>
                  </a:lnTo>
                  <a:lnTo>
                    <a:pt x="480" y="556"/>
                  </a:lnTo>
                  <a:lnTo>
                    <a:pt x="500" y="547"/>
                  </a:lnTo>
                  <a:lnTo>
                    <a:pt x="518" y="537"/>
                  </a:lnTo>
                  <a:lnTo>
                    <a:pt x="534" y="526"/>
                  </a:lnTo>
                  <a:lnTo>
                    <a:pt x="550" y="513"/>
                  </a:lnTo>
                  <a:lnTo>
                    <a:pt x="564" y="498"/>
                  </a:lnTo>
                  <a:lnTo>
                    <a:pt x="576" y="483"/>
                  </a:lnTo>
                  <a:lnTo>
                    <a:pt x="588" y="466"/>
                  </a:lnTo>
                  <a:lnTo>
                    <a:pt x="596" y="448"/>
                  </a:lnTo>
                  <a:lnTo>
                    <a:pt x="604" y="429"/>
                  </a:lnTo>
                  <a:lnTo>
                    <a:pt x="609" y="410"/>
                  </a:lnTo>
                  <a:lnTo>
                    <a:pt x="612" y="400"/>
                  </a:lnTo>
                  <a:lnTo>
                    <a:pt x="613" y="390"/>
                  </a:lnTo>
                  <a:lnTo>
                    <a:pt x="614" y="380"/>
                  </a:lnTo>
                  <a:lnTo>
                    <a:pt x="614" y="369"/>
                  </a:lnTo>
                  <a:lnTo>
                    <a:pt x="614" y="359"/>
                  </a:lnTo>
                  <a:lnTo>
                    <a:pt x="613" y="349"/>
                  </a:lnTo>
                  <a:lnTo>
                    <a:pt x="612" y="338"/>
                  </a:lnTo>
                  <a:lnTo>
                    <a:pt x="609" y="328"/>
                  </a:lnTo>
                  <a:lnTo>
                    <a:pt x="604" y="309"/>
                  </a:lnTo>
                  <a:lnTo>
                    <a:pt x="596" y="289"/>
                  </a:lnTo>
                  <a:lnTo>
                    <a:pt x="588" y="272"/>
                  </a:lnTo>
                  <a:lnTo>
                    <a:pt x="576" y="255"/>
                  </a:lnTo>
                  <a:lnTo>
                    <a:pt x="564" y="239"/>
                  </a:lnTo>
                  <a:lnTo>
                    <a:pt x="550" y="225"/>
                  </a:lnTo>
                  <a:lnTo>
                    <a:pt x="534" y="212"/>
                  </a:lnTo>
                  <a:lnTo>
                    <a:pt x="518" y="200"/>
                  </a:lnTo>
                  <a:lnTo>
                    <a:pt x="500" y="190"/>
                  </a:lnTo>
                  <a:lnTo>
                    <a:pt x="480" y="181"/>
                  </a:lnTo>
                  <a:lnTo>
                    <a:pt x="461" y="175"/>
                  </a:lnTo>
                  <a:lnTo>
                    <a:pt x="439" y="170"/>
                  </a:lnTo>
                  <a:lnTo>
                    <a:pt x="428" y="168"/>
                  </a:lnTo>
                  <a:lnTo>
                    <a:pt x="418" y="166"/>
                  </a:lnTo>
                  <a:lnTo>
                    <a:pt x="407" y="166"/>
                  </a:lnTo>
                  <a:lnTo>
                    <a:pt x="395" y="165"/>
                  </a:lnTo>
                  <a:lnTo>
                    <a:pt x="384" y="166"/>
                  </a:lnTo>
                  <a:lnTo>
                    <a:pt x="374" y="166"/>
                  </a:lnTo>
                  <a:lnTo>
                    <a:pt x="362" y="168"/>
                  </a:lnTo>
                  <a:lnTo>
                    <a:pt x="351" y="170"/>
                  </a:lnTo>
                  <a:lnTo>
                    <a:pt x="330" y="175"/>
                  </a:lnTo>
                  <a:lnTo>
                    <a:pt x="310" y="181"/>
                  </a:lnTo>
                  <a:lnTo>
                    <a:pt x="292" y="190"/>
                  </a:lnTo>
                  <a:lnTo>
                    <a:pt x="273" y="200"/>
                  </a:lnTo>
                  <a:lnTo>
                    <a:pt x="256" y="212"/>
                  </a:lnTo>
                  <a:lnTo>
                    <a:pt x="241" y="225"/>
                  </a:lnTo>
                  <a:lnTo>
                    <a:pt x="227" y="239"/>
                  </a:lnTo>
                  <a:lnTo>
                    <a:pt x="214" y="255"/>
                  </a:lnTo>
                  <a:lnTo>
                    <a:pt x="203" y="272"/>
                  </a:lnTo>
                  <a:lnTo>
                    <a:pt x="195" y="289"/>
                  </a:lnTo>
                  <a:lnTo>
                    <a:pt x="187" y="309"/>
                  </a:lnTo>
                  <a:lnTo>
                    <a:pt x="182" y="328"/>
                  </a:lnTo>
                  <a:lnTo>
                    <a:pt x="180" y="338"/>
                  </a:lnTo>
                  <a:lnTo>
                    <a:pt x="179" y="349"/>
                  </a:lnTo>
                  <a:lnTo>
                    <a:pt x="178" y="359"/>
                  </a:lnTo>
                  <a:lnTo>
                    <a:pt x="178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3652838" y="1585913"/>
              <a:ext cx="23813" cy="981075"/>
            </a:xfrm>
            <a:custGeom>
              <a:rect b="b" l="l" r="r" t="t"/>
              <a:pathLst>
                <a:path extrusionOk="0" h="8028" w="212">
                  <a:moveTo>
                    <a:pt x="212" y="7928"/>
                  </a:moveTo>
                  <a:lnTo>
                    <a:pt x="212" y="99"/>
                  </a:lnTo>
                  <a:lnTo>
                    <a:pt x="211" y="89"/>
                  </a:lnTo>
                  <a:lnTo>
                    <a:pt x="210" y="79"/>
                  </a:lnTo>
                  <a:lnTo>
                    <a:pt x="206" y="69"/>
                  </a:lnTo>
                  <a:lnTo>
                    <a:pt x="203" y="60"/>
                  </a:lnTo>
                  <a:lnTo>
                    <a:pt x="199" y="52"/>
                  </a:lnTo>
                  <a:lnTo>
                    <a:pt x="193" y="44"/>
                  </a:lnTo>
                  <a:lnTo>
                    <a:pt x="187" y="36"/>
                  </a:lnTo>
                  <a:lnTo>
                    <a:pt x="180" y="29"/>
                  </a:lnTo>
                  <a:lnTo>
                    <a:pt x="173" y="23"/>
                  </a:lnTo>
                  <a:lnTo>
                    <a:pt x="164" y="17"/>
                  </a:lnTo>
                  <a:lnTo>
                    <a:pt x="156" y="12"/>
                  </a:lnTo>
                  <a:lnTo>
                    <a:pt x="147" y="8"/>
                  </a:lnTo>
                  <a:lnTo>
                    <a:pt x="137" y="4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8"/>
                  </a:lnTo>
                  <a:lnTo>
                    <a:pt x="54" y="12"/>
                  </a:lnTo>
                  <a:lnTo>
                    <a:pt x="46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2"/>
                  </a:lnTo>
                  <a:lnTo>
                    <a:pt x="7" y="60"/>
                  </a:lnTo>
                  <a:lnTo>
                    <a:pt x="4" y="69"/>
                  </a:lnTo>
                  <a:lnTo>
                    <a:pt x="2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7928"/>
                  </a:lnTo>
                  <a:lnTo>
                    <a:pt x="0" y="7938"/>
                  </a:lnTo>
                  <a:lnTo>
                    <a:pt x="2" y="7948"/>
                  </a:lnTo>
                  <a:lnTo>
                    <a:pt x="4" y="7958"/>
                  </a:lnTo>
                  <a:lnTo>
                    <a:pt x="7" y="7967"/>
                  </a:lnTo>
                  <a:lnTo>
                    <a:pt x="11" y="7975"/>
                  </a:lnTo>
                  <a:lnTo>
                    <a:pt x="17" y="7983"/>
                  </a:lnTo>
                  <a:lnTo>
                    <a:pt x="23" y="7991"/>
                  </a:lnTo>
                  <a:lnTo>
                    <a:pt x="30" y="7998"/>
                  </a:lnTo>
                  <a:lnTo>
                    <a:pt x="37" y="8004"/>
                  </a:lnTo>
                  <a:lnTo>
                    <a:pt x="46" y="8010"/>
                  </a:lnTo>
                  <a:lnTo>
                    <a:pt x="54" y="8015"/>
                  </a:lnTo>
                  <a:lnTo>
                    <a:pt x="64" y="8019"/>
                  </a:lnTo>
                  <a:lnTo>
                    <a:pt x="74" y="8023"/>
                  </a:lnTo>
                  <a:lnTo>
                    <a:pt x="84" y="8025"/>
                  </a:lnTo>
                  <a:lnTo>
                    <a:pt x="94" y="8028"/>
                  </a:lnTo>
                  <a:lnTo>
                    <a:pt x="105" y="8028"/>
                  </a:lnTo>
                  <a:lnTo>
                    <a:pt x="116" y="8028"/>
                  </a:lnTo>
                  <a:lnTo>
                    <a:pt x="127" y="8025"/>
                  </a:lnTo>
                  <a:lnTo>
                    <a:pt x="137" y="8023"/>
                  </a:lnTo>
                  <a:lnTo>
                    <a:pt x="147" y="8019"/>
                  </a:lnTo>
                  <a:lnTo>
                    <a:pt x="156" y="8015"/>
                  </a:lnTo>
                  <a:lnTo>
                    <a:pt x="164" y="8010"/>
                  </a:lnTo>
                  <a:lnTo>
                    <a:pt x="173" y="8004"/>
                  </a:lnTo>
                  <a:lnTo>
                    <a:pt x="180" y="7998"/>
                  </a:lnTo>
                  <a:lnTo>
                    <a:pt x="187" y="7991"/>
                  </a:lnTo>
                  <a:lnTo>
                    <a:pt x="193" y="7983"/>
                  </a:lnTo>
                  <a:lnTo>
                    <a:pt x="199" y="7975"/>
                  </a:lnTo>
                  <a:lnTo>
                    <a:pt x="203" y="7967"/>
                  </a:lnTo>
                  <a:lnTo>
                    <a:pt x="206" y="7958"/>
                  </a:lnTo>
                  <a:lnTo>
                    <a:pt x="210" y="7948"/>
                  </a:lnTo>
                  <a:lnTo>
                    <a:pt x="211" y="7938"/>
                  </a:lnTo>
                  <a:lnTo>
                    <a:pt x="212" y="79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3563938" y="217963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356" y="2688"/>
                  </a:moveTo>
                  <a:lnTo>
                    <a:pt x="356" y="2663"/>
                  </a:lnTo>
                  <a:lnTo>
                    <a:pt x="358" y="2639"/>
                  </a:lnTo>
                  <a:lnTo>
                    <a:pt x="361" y="2616"/>
                  </a:lnTo>
                  <a:lnTo>
                    <a:pt x="365" y="2592"/>
                  </a:lnTo>
                  <a:lnTo>
                    <a:pt x="370" y="2569"/>
                  </a:lnTo>
                  <a:lnTo>
                    <a:pt x="377" y="2547"/>
                  </a:lnTo>
                  <a:lnTo>
                    <a:pt x="384" y="2525"/>
                  </a:lnTo>
                  <a:lnTo>
                    <a:pt x="394" y="2504"/>
                  </a:lnTo>
                  <a:lnTo>
                    <a:pt x="404" y="2484"/>
                  </a:lnTo>
                  <a:lnTo>
                    <a:pt x="416" y="2465"/>
                  </a:lnTo>
                  <a:lnTo>
                    <a:pt x="428" y="2446"/>
                  </a:lnTo>
                  <a:lnTo>
                    <a:pt x="442" y="2428"/>
                  </a:lnTo>
                  <a:lnTo>
                    <a:pt x="456" y="2411"/>
                  </a:lnTo>
                  <a:lnTo>
                    <a:pt x="472" y="2394"/>
                  </a:lnTo>
                  <a:lnTo>
                    <a:pt x="488" y="2379"/>
                  </a:lnTo>
                  <a:lnTo>
                    <a:pt x="505" y="2364"/>
                  </a:lnTo>
                  <a:lnTo>
                    <a:pt x="471" y="2349"/>
                  </a:lnTo>
                  <a:lnTo>
                    <a:pt x="437" y="2332"/>
                  </a:lnTo>
                  <a:lnTo>
                    <a:pt x="405" y="2315"/>
                  </a:lnTo>
                  <a:lnTo>
                    <a:pt x="374" y="2296"/>
                  </a:lnTo>
                  <a:lnTo>
                    <a:pt x="344" y="2275"/>
                  </a:lnTo>
                  <a:lnTo>
                    <a:pt x="313" y="2253"/>
                  </a:lnTo>
                  <a:lnTo>
                    <a:pt x="285" y="2231"/>
                  </a:lnTo>
                  <a:lnTo>
                    <a:pt x="258" y="2208"/>
                  </a:lnTo>
                  <a:lnTo>
                    <a:pt x="233" y="2184"/>
                  </a:lnTo>
                  <a:lnTo>
                    <a:pt x="208" y="2158"/>
                  </a:lnTo>
                  <a:lnTo>
                    <a:pt x="184" y="2132"/>
                  </a:lnTo>
                  <a:lnTo>
                    <a:pt x="163" y="2105"/>
                  </a:lnTo>
                  <a:lnTo>
                    <a:pt x="141" y="2077"/>
                  </a:lnTo>
                  <a:lnTo>
                    <a:pt x="122" y="2048"/>
                  </a:lnTo>
                  <a:lnTo>
                    <a:pt x="103" y="2018"/>
                  </a:lnTo>
                  <a:lnTo>
                    <a:pt x="87" y="1987"/>
                  </a:lnTo>
                  <a:lnTo>
                    <a:pt x="71" y="1955"/>
                  </a:lnTo>
                  <a:lnTo>
                    <a:pt x="57" y="1924"/>
                  </a:lnTo>
                  <a:lnTo>
                    <a:pt x="45" y="1891"/>
                  </a:lnTo>
                  <a:lnTo>
                    <a:pt x="33" y="1858"/>
                  </a:lnTo>
                  <a:lnTo>
                    <a:pt x="24" y="1824"/>
                  </a:lnTo>
                  <a:lnTo>
                    <a:pt x="16" y="1790"/>
                  </a:lnTo>
                  <a:lnTo>
                    <a:pt x="10" y="1755"/>
                  </a:lnTo>
                  <a:lnTo>
                    <a:pt x="4" y="1720"/>
                  </a:lnTo>
                  <a:lnTo>
                    <a:pt x="2" y="1684"/>
                  </a:lnTo>
                  <a:lnTo>
                    <a:pt x="0" y="1648"/>
                  </a:lnTo>
                  <a:lnTo>
                    <a:pt x="0" y="1611"/>
                  </a:lnTo>
                  <a:lnTo>
                    <a:pt x="2" y="1575"/>
                  </a:lnTo>
                  <a:lnTo>
                    <a:pt x="5" y="1538"/>
                  </a:lnTo>
                  <a:lnTo>
                    <a:pt x="12" y="1500"/>
                  </a:lnTo>
                  <a:lnTo>
                    <a:pt x="18" y="1463"/>
                  </a:lnTo>
                  <a:lnTo>
                    <a:pt x="28" y="1425"/>
                  </a:lnTo>
                  <a:lnTo>
                    <a:pt x="36" y="1398"/>
                  </a:lnTo>
                  <a:lnTo>
                    <a:pt x="44" y="1373"/>
                  </a:lnTo>
                  <a:lnTo>
                    <a:pt x="54" y="1347"/>
                  </a:lnTo>
                  <a:lnTo>
                    <a:pt x="65" y="1323"/>
                  </a:lnTo>
                  <a:lnTo>
                    <a:pt x="76" y="1299"/>
                  </a:lnTo>
                  <a:lnTo>
                    <a:pt x="89" y="1275"/>
                  </a:lnTo>
                  <a:lnTo>
                    <a:pt x="103" y="1251"/>
                  </a:lnTo>
                  <a:lnTo>
                    <a:pt x="117" y="1228"/>
                  </a:lnTo>
                  <a:lnTo>
                    <a:pt x="132" y="1206"/>
                  </a:lnTo>
                  <a:lnTo>
                    <a:pt x="149" y="1183"/>
                  </a:lnTo>
                  <a:lnTo>
                    <a:pt x="165" y="1161"/>
                  </a:lnTo>
                  <a:lnTo>
                    <a:pt x="182" y="1140"/>
                  </a:lnTo>
                  <a:lnTo>
                    <a:pt x="218" y="1096"/>
                  </a:lnTo>
                  <a:lnTo>
                    <a:pt x="255" y="1054"/>
                  </a:lnTo>
                  <a:lnTo>
                    <a:pt x="333" y="972"/>
                  </a:lnTo>
                  <a:lnTo>
                    <a:pt x="410" y="891"/>
                  </a:lnTo>
                  <a:lnTo>
                    <a:pt x="448" y="850"/>
                  </a:lnTo>
                  <a:lnTo>
                    <a:pt x="486" y="808"/>
                  </a:lnTo>
                  <a:lnTo>
                    <a:pt x="503" y="787"/>
                  </a:lnTo>
                  <a:lnTo>
                    <a:pt x="520" y="766"/>
                  </a:lnTo>
                  <a:lnTo>
                    <a:pt x="537" y="745"/>
                  </a:lnTo>
                  <a:lnTo>
                    <a:pt x="554" y="724"/>
                  </a:lnTo>
                  <a:lnTo>
                    <a:pt x="572" y="698"/>
                  </a:lnTo>
                  <a:lnTo>
                    <a:pt x="589" y="671"/>
                  </a:lnTo>
                  <a:lnTo>
                    <a:pt x="604" y="643"/>
                  </a:lnTo>
                  <a:lnTo>
                    <a:pt x="618" y="615"/>
                  </a:lnTo>
                  <a:lnTo>
                    <a:pt x="630" y="587"/>
                  </a:lnTo>
                  <a:lnTo>
                    <a:pt x="640" y="558"/>
                  </a:lnTo>
                  <a:lnTo>
                    <a:pt x="648" y="527"/>
                  </a:lnTo>
                  <a:lnTo>
                    <a:pt x="654" y="498"/>
                  </a:lnTo>
                  <a:lnTo>
                    <a:pt x="656" y="483"/>
                  </a:lnTo>
                  <a:lnTo>
                    <a:pt x="658" y="468"/>
                  </a:lnTo>
                  <a:lnTo>
                    <a:pt x="659" y="453"/>
                  </a:lnTo>
                  <a:lnTo>
                    <a:pt x="659" y="438"/>
                  </a:lnTo>
                  <a:lnTo>
                    <a:pt x="659" y="423"/>
                  </a:lnTo>
                  <a:lnTo>
                    <a:pt x="658" y="408"/>
                  </a:lnTo>
                  <a:lnTo>
                    <a:pt x="657" y="393"/>
                  </a:lnTo>
                  <a:lnTo>
                    <a:pt x="655" y="378"/>
                  </a:lnTo>
                  <a:lnTo>
                    <a:pt x="653" y="363"/>
                  </a:lnTo>
                  <a:lnTo>
                    <a:pt x="648" y="349"/>
                  </a:lnTo>
                  <a:lnTo>
                    <a:pt x="645" y="334"/>
                  </a:lnTo>
                  <a:lnTo>
                    <a:pt x="640" y="319"/>
                  </a:lnTo>
                  <a:lnTo>
                    <a:pt x="634" y="304"/>
                  </a:lnTo>
                  <a:lnTo>
                    <a:pt x="628" y="290"/>
                  </a:lnTo>
                  <a:lnTo>
                    <a:pt x="621" y="276"/>
                  </a:lnTo>
                  <a:lnTo>
                    <a:pt x="613" y="261"/>
                  </a:lnTo>
                  <a:lnTo>
                    <a:pt x="603" y="245"/>
                  </a:lnTo>
                  <a:lnTo>
                    <a:pt x="592" y="232"/>
                  </a:lnTo>
                  <a:lnTo>
                    <a:pt x="580" y="220"/>
                  </a:lnTo>
                  <a:lnTo>
                    <a:pt x="566" y="209"/>
                  </a:lnTo>
                  <a:lnTo>
                    <a:pt x="552" y="199"/>
                  </a:lnTo>
                  <a:lnTo>
                    <a:pt x="537" y="191"/>
                  </a:lnTo>
                  <a:lnTo>
                    <a:pt x="521" y="184"/>
                  </a:lnTo>
                  <a:lnTo>
                    <a:pt x="504" y="178"/>
                  </a:lnTo>
                  <a:lnTo>
                    <a:pt x="488" y="173"/>
                  </a:lnTo>
                  <a:lnTo>
                    <a:pt x="470" y="169"/>
                  </a:lnTo>
                  <a:lnTo>
                    <a:pt x="452" y="167"/>
                  </a:lnTo>
                  <a:lnTo>
                    <a:pt x="434" y="165"/>
                  </a:lnTo>
                  <a:lnTo>
                    <a:pt x="417" y="165"/>
                  </a:lnTo>
                  <a:lnTo>
                    <a:pt x="398" y="166"/>
                  </a:lnTo>
                  <a:lnTo>
                    <a:pt x="381" y="168"/>
                  </a:lnTo>
                  <a:lnTo>
                    <a:pt x="364" y="171"/>
                  </a:lnTo>
                  <a:lnTo>
                    <a:pt x="351" y="174"/>
                  </a:lnTo>
                  <a:lnTo>
                    <a:pt x="340" y="178"/>
                  </a:lnTo>
                  <a:lnTo>
                    <a:pt x="330" y="182"/>
                  </a:lnTo>
                  <a:lnTo>
                    <a:pt x="320" y="188"/>
                  </a:lnTo>
                  <a:lnTo>
                    <a:pt x="311" y="194"/>
                  </a:lnTo>
                  <a:lnTo>
                    <a:pt x="304" y="201"/>
                  </a:lnTo>
                  <a:lnTo>
                    <a:pt x="297" y="209"/>
                  </a:lnTo>
                  <a:lnTo>
                    <a:pt x="292" y="217"/>
                  </a:lnTo>
                  <a:lnTo>
                    <a:pt x="288" y="225"/>
                  </a:lnTo>
                  <a:lnTo>
                    <a:pt x="283" y="234"/>
                  </a:lnTo>
                  <a:lnTo>
                    <a:pt x="280" y="243"/>
                  </a:lnTo>
                  <a:lnTo>
                    <a:pt x="278" y="254"/>
                  </a:lnTo>
                  <a:lnTo>
                    <a:pt x="277" y="263"/>
                  </a:lnTo>
                  <a:lnTo>
                    <a:pt x="277" y="273"/>
                  </a:lnTo>
                  <a:lnTo>
                    <a:pt x="277" y="283"/>
                  </a:lnTo>
                  <a:lnTo>
                    <a:pt x="278" y="293"/>
                  </a:lnTo>
                  <a:lnTo>
                    <a:pt x="280" y="303"/>
                  </a:lnTo>
                  <a:lnTo>
                    <a:pt x="282" y="312"/>
                  </a:lnTo>
                  <a:lnTo>
                    <a:pt x="285" y="322"/>
                  </a:lnTo>
                  <a:lnTo>
                    <a:pt x="290" y="331"/>
                  </a:lnTo>
                  <a:lnTo>
                    <a:pt x="295" y="339"/>
                  </a:lnTo>
                  <a:lnTo>
                    <a:pt x="300" y="348"/>
                  </a:lnTo>
                  <a:lnTo>
                    <a:pt x="306" y="356"/>
                  </a:lnTo>
                  <a:lnTo>
                    <a:pt x="313" y="363"/>
                  </a:lnTo>
                  <a:lnTo>
                    <a:pt x="321" y="370"/>
                  </a:lnTo>
                  <a:lnTo>
                    <a:pt x="328" y="376"/>
                  </a:lnTo>
                  <a:lnTo>
                    <a:pt x="337" y="381"/>
                  </a:lnTo>
                  <a:lnTo>
                    <a:pt x="347" y="385"/>
                  </a:lnTo>
                  <a:lnTo>
                    <a:pt x="356" y="389"/>
                  </a:lnTo>
                  <a:lnTo>
                    <a:pt x="366" y="392"/>
                  </a:lnTo>
                  <a:lnTo>
                    <a:pt x="378" y="393"/>
                  </a:lnTo>
                  <a:lnTo>
                    <a:pt x="389" y="394"/>
                  </a:lnTo>
                  <a:lnTo>
                    <a:pt x="400" y="394"/>
                  </a:lnTo>
                  <a:lnTo>
                    <a:pt x="409" y="395"/>
                  </a:lnTo>
                  <a:lnTo>
                    <a:pt x="418" y="398"/>
                  </a:lnTo>
                  <a:lnTo>
                    <a:pt x="426" y="401"/>
                  </a:lnTo>
                  <a:lnTo>
                    <a:pt x="434" y="404"/>
                  </a:lnTo>
                  <a:lnTo>
                    <a:pt x="442" y="409"/>
                  </a:lnTo>
                  <a:lnTo>
                    <a:pt x="448" y="414"/>
                  </a:lnTo>
                  <a:lnTo>
                    <a:pt x="453" y="419"/>
                  </a:lnTo>
                  <a:lnTo>
                    <a:pt x="459" y="425"/>
                  </a:lnTo>
                  <a:lnTo>
                    <a:pt x="463" y="431"/>
                  </a:lnTo>
                  <a:lnTo>
                    <a:pt x="466" y="438"/>
                  </a:lnTo>
                  <a:lnTo>
                    <a:pt x="470" y="445"/>
                  </a:lnTo>
                  <a:lnTo>
                    <a:pt x="472" y="453"/>
                  </a:lnTo>
                  <a:lnTo>
                    <a:pt x="474" y="460"/>
                  </a:lnTo>
                  <a:lnTo>
                    <a:pt x="474" y="468"/>
                  </a:lnTo>
                  <a:lnTo>
                    <a:pt x="475" y="476"/>
                  </a:lnTo>
                  <a:lnTo>
                    <a:pt x="474" y="483"/>
                  </a:lnTo>
                  <a:lnTo>
                    <a:pt x="474" y="491"/>
                  </a:lnTo>
                  <a:lnTo>
                    <a:pt x="472" y="498"/>
                  </a:lnTo>
                  <a:lnTo>
                    <a:pt x="470" y="506"/>
                  </a:lnTo>
                  <a:lnTo>
                    <a:pt x="466" y="513"/>
                  </a:lnTo>
                  <a:lnTo>
                    <a:pt x="463" y="520"/>
                  </a:lnTo>
                  <a:lnTo>
                    <a:pt x="459" y="526"/>
                  </a:lnTo>
                  <a:lnTo>
                    <a:pt x="453" y="532"/>
                  </a:lnTo>
                  <a:lnTo>
                    <a:pt x="448" y="538"/>
                  </a:lnTo>
                  <a:lnTo>
                    <a:pt x="442" y="544"/>
                  </a:lnTo>
                  <a:lnTo>
                    <a:pt x="434" y="548"/>
                  </a:lnTo>
                  <a:lnTo>
                    <a:pt x="426" y="552"/>
                  </a:lnTo>
                  <a:lnTo>
                    <a:pt x="418" y="555"/>
                  </a:lnTo>
                  <a:lnTo>
                    <a:pt x="409" y="557"/>
                  </a:lnTo>
                  <a:lnTo>
                    <a:pt x="400" y="559"/>
                  </a:lnTo>
                  <a:lnTo>
                    <a:pt x="389" y="559"/>
                  </a:lnTo>
                  <a:lnTo>
                    <a:pt x="368" y="558"/>
                  </a:lnTo>
                  <a:lnTo>
                    <a:pt x="347" y="556"/>
                  </a:lnTo>
                  <a:lnTo>
                    <a:pt x="327" y="552"/>
                  </a:lnTo>
                  <a:lnTo>
                    <a:pt x="307" y="546"/>
                  </a:lnTo>
                  <a:lnTo>
                    <a:pt x="288" y="538"/>
                  </a:lnTo>
                  <a:lnTo>
                    <a:pt x="269" y="530"/>
                  </a:lnTo>
                  <a:lnTo>
                    <a:pt x="251" y="520"/>
                  </a:lnTo>
                  <a:lnTo>
                    <a:pt x="234" y="509"/>
                  </a:lnTo>
                  <a:lnTo>
                    <a:pt x="216" y="497"/>
                  </a:lnTo>
                  <a:lnTo>
                    <a:pt x="200" y="484"/>
                  </a:lnTo>
                  <a:lnTo>
                    <a:pt x="185" y="470"/>
                  </a:lnTo>
                  <a:lnTo>
                    <a:pt x="171" y="455"/>
                  </a:lnTo>
                  <a:lnTo>
                    <a:pt x="158" y="439"/>
                  </a:lnTo>
                  <a:lnTo>
                    <a:pt x="146" y="423"/>
                  </a:lnTo>
                  <a:lnTo>
                    <a:pt x="136" y="406"/>
                  </a:lnTo>
                  <a:lnTo>
                    <a:pt x="126" y="388"/>
                  </a:lnTo>
                  <a:lnTo>
                    <a:pt x="117" y="370"/>
                  </a:lnTo>
                  <a:lnTo>
                    <a:pt x="110" y="352"/>
                  </a:lnTo>
                  <a:lnTo>
                    <a:pt x="103" y="333"/>
                  </a:lnTo>
                  <a:lnTo>
                    <a:pt x="99" y="314"/>
                  </a:lnTo>
                  <a:lnTo>
                    <a:pt x="96" y="295"/>
                  </a:lnTo>
                  <a:lnTo>
                    <a:pt x="94" y="276"/>
                  </a:lnTo>
                  <a:lnTo>
                    <a:pt x="94" y="256"/>
                  </a:lnTo>
                  <a:lnTo>
                    <a:pt x="95" y="236"/>
                  </a:lnTo>
                  <a:lnTo>
                    <a:pt x="98" y="217"/>
                  </a:lnTo>
                  <a:lnTo>
                    <a:pt x="102" y="199"/>
                  </a:lnTo>
                  <a:lnTo>
                    <a:pt x="109" y="180"/>
                  </a:lnTo>
                  <a:lnTo>
                    <a:pt x="117" y="162"/>
                  </a:lnTo>
                  <a:lnTo>
                    <a:pt x="127" y="145"/>
                  </a:lnTo>
                  <a:lnTo>
                    <a:pt x="140" y="128"/>
                  </a:lnTo>
                  <a:lnTo>
                    <a:pt x="154" y="112"/>
                  </a:lnTo>
                  <a:lnTo>
                    <a:pt x="170" y="96"/>
                  </a:lnTo>
                  <a:lnTo>
                    <a:pt x="193" y="78"/>
                  </a:lnTo>
                  <a:lnTo>
                    <a:pt x="216" y="61"/>
                  </a:lnTo>
                  <a:lnTo>
                    <a:pt x="241" y="46"/>
                  </a:lnTo>
                  <a:lnTo>
                    <a:pt x="265" y="34"/>
                  </a:lnTo>
                  <a:lnTo>
                    <a:pt x="290" y="23"/>
                  </a:lnTo>
                  <a:lnTo>
                    <a:pt x="314" y="15"/>
                  </a:lnTo>
                  <a:lnTo>
                    <a:pt x="340" y="8"/>
                  </a:lnTo>
                  <a:lnTo>
                    <a:pt x="365" y="4"/>
                  </a:lnTo>
                  <a:lnTo>
                    <a:pt x="391" y="1"/>
                  </a:lnTo>
                  <a:lnTo>
                    <a:pt x="416" y="0"/>
                  </a:lnTo>
                  <a:lnTo>
                    <a:pt x="440" y="0"/>
                  </a:lnTo>
                  <a:lnTo>
                    <a:pt x="465" y="3"/>
                  </a:lnTo>
                  <a:lnTo>
                    <a:pt x="490" y="6"/>
                  </a:lnTo>
                  <a:lnTo>
                    <a:pt x="515" y="12"/>
                  </a:lnTo>
                  <a:lnTo>
                    <a:pt x="538" y="19"/>
                  </a:lnTo>
                  <a:lnTo>
                    <a:pt x="562" y="27"/>
                  </a:lnTo>
                  <a:lnTo>
                    <a:pt x="586" y="37"/>
                  </a:lnTo>
                  <a:lnTo>
                    <a:pt x="607" y="49"/>
                  </a:lnTo>
                  <a:lnTo>
                    <a:pt x="630" y="61"/>
                  </a:lnTo>
                  <a:lnTo>
                    <a:pt x="650" y="75"/>
                  </a:lnTo>
                  <a:lnTo>
                    <a:pt x="671" y="90"/>
                  </a:lnTo>
                  <a:lnTo>
                    <a:pt x="691" y="106"/>
                  </a:lnTo>
                  <a:lnTo>
                    <a:pt x="710" y="124"/>
                  </a:lnTo>
                  <a:lnTo>
                    <a:pt x="727" y="142"/>
                  </a:lnTo>
                  <a:lnTo>
                    <a:pt x="744" y="161"/>
                  </a:lnTo>
                  <a:lnTo>
                    <a:pt x="759" y="182"/>
                  </a:lnTo>
                  <a:lnTo>
                    <a:pt x="774" y="203"/>
                  </a:lnTo>
                  <a:lnTo>
                    <a:pt x="787" y="225"/>
                  </a:lnTo>
                  <a:lnTo>
                    <a:pt x="799" y="249"/>
                  </a:lnTo>
                  <a:lnTo>
                    <a:pt x="810" y="273"/>
                  </a:lnTo>
                  <a:lnTo>
                    <a:pt x="818" y="297"/>
                  </a:lnTo>
                  <a:lnTo>
                    <a:pt x="826" y="322"/>
                  </a:lnTo>
                  <a:lnTo>
                    <a:pt x="835" y="357"/>
                  </a:lnTo>
                  <a:lnTo>
                    <a:pt x="840" y="392"/>
                  </a:lnTo>
                  <a:lnTo>
                    <a:pt x="842" y="426"/>
                  </a:lnTo>
                  <a:lnTo>
                    <a:pt x="842" y="459"/>
                  </a:lnTo>
                  <a:lnTo>
                    <a:pt x="840" y="492"/>
                  </a:lnTo>
                  <a:lnTo>
                    <a:pt x="836" y="525"/>
                  </a:lnTo>
                  <a:lnTo>
                    <a:pt x="829" y="558"/>
                  </a:lnTo>
                  <a:lnTo>
                    <a:pt x="820" y="590"/>
                  </a:lnTo>
                  <a:lnTo>
                    <a:pt x="809" y="621"/>
                  </a:lnTo>
                  <a:lnTo>
                    <a:pt x="797" y="652"/>
                  </a:lnTo>
                  <a:lnTo>
                    <a:pt x="782" y="682"/>
                  </a:lnTo>
                  <a:lnTo>
                    <a:pt x="767" y="712"/>
                  </a:lnTo>
                  <a:lnTo>
                    <a:pt x="750" y="741"/>
                  </a:lnTo>
                  <a:lnTo>
                    <a:pt x="730" y="770"/>
                  </a:lnTo>
                  <a:lnTo>
                    <a:pt x="711" y="799"/>
                  </a:lnTo>
                  <a:lnTo>
                    <a:pt x="690" y="828"/>
                  </a:lnTo>
                  <a:lnTo>
                    <a:pt x="669" y="857"/>
                  </a:lnTo>
                  <a:lnTo>
                    <a:pt x="646" y="885"/>
                  </a:lnTo>
                  <a:lnTo>
                    <a:pt x="622" y="912"/>
                  </a:lnTo>
                  <a:lnTo>
                    <a:pt x="600" y="939"/>
                  </a:lnTo>
                  <a:lnTo>
                    <a:pt x="550" y="993"/>
                  </a:lnTo>
                  <a:lnTo>
                    <a:pt x="502" y="1045"/>
                  </a:lnTo>
                  <a:lnTo>
                    <a:pt x="453" y="1097"/>
                  </a:lnTo>
                  <a:lnTo>
                    <a:pt x="406" y="1149"/>
                  </a:lnTo>
                  <a:lnTo>
                    <a:pt x="382" y="1174"/>
                  </a:lnTo>
                  <a:lnTo>
                    <a:pt x="361" y="1199"/>
                  </a:lnTo>
                  <a:lnTo>
                    <a:pt x="339" y="1224"/>
                  </a:lnTo>
                  <a:lnTo>
                    <a:pt x="319" y="1248"/>
                  </a:lnTo>
                  <a:lnTo>
                    <a:pt x="291" y="1286"/>
                  </a:lnTo>
                  <a:lnTo>
                    <a:pt x="265" y="1325"/>
                  </a:lnTo>
                  <a:lnTo>
                    <a:pt x="243" y="1364"/>
                  </a:lnTo>
                  <a:lnTo>
                    <a:pt x="225" y="1404"/>
                  </a:lnTo>
                  <a:lnTo>
                    <a:pt x="209" y="1445"/>
                  </a:lnTo>
                  <a:lnTo>
                    <a:pt x="197" y="1486"/>
                  </a:lnTo>
                  <a:lnTo>
                    <a:pt x="187" y="1526"/>
                  </a:lnTo>
                  <a:lnTo>
                    <a:pt x="181" y="1567"/>
                  </a:lnTo>
                  <a:lnTo>
                    <a:pt x="178" y="1608"/>
                  </a:lnTo>
                  <a:lnTo>
                    <a:pt x="178" y="1649"/>
                  </a:lnTo>
                  <a:lnTo>
                    <a:pt x="180" y="1689"/>
                  </a:lnTo>
                  <a:lnTo>
                    <a:pt x="185" y="1730"/>
                  </a:lnTo>
                  <a:lnTo>
                    <a:pt x="193" y="1769"/>
                  </a:lnTo>
                  <a:lnTo>
                    <a:pt x="202" y="1808"/>
                  </a:lnTo>
                  <a:lnTo>
                    <a:pt x="215" y="1846"/>
                  </a:lnTo>
                  <a:lnTo>
                    <a:pt x="232" y="1884"/>
                  </a:lnTo>
                  <a:lnTo>
                    <a:pt x="249" y="1920"/>
                  </a:lnTo>
                  <a:lnTo>
                    <a:pt x="269" y="1955"/>
                  </a:lnTo>
                  <a:lnTo>
                    <a:pt x="292" y="1989"/>
                  </a:lnTo>
                  <a:lnTo>
                    <a:pt x="318" y="2022"/>
                  </a:lnTo>
                  <a:lnTo>
                    <a:pt x="345" y="2054"/>
                  </a:lnTo>
                  <a:lnTo>
                    <a:pt x="374" y="2083"/>
                  </a:lnTo>
                  <a:lnTo>
                    <a:pt x="405" y="2111"/>
                  </a:lnTo>
                  <a:lnTo>
                    <a:pt x="438" y="2137"/>
                  </a:lnTo>
                  <a:lnTo>
                    <a:pt x="474" y="2161"/>
                  </a:lnTo>
                  <a:lnTo>
                    <a:pt x="512" y="2183"/>
                  </a:lnTo>
                  <a:lnTo>
                    <a:pt x="550" y="2203"/>
                  </a:lnTo>
                  <a:lnTo>
                    <a:pt x="592" y="2220"/>
                  </a:lnTo>
                  <a:lnTo>
                    <a:pt x="634" y="2236"/>
                  </a:lnTo>
                  <a:lnTo>
                    <a:pt x="680" y="2248"/>
                  </a:lnTo>
                  <a:lnTo>
                    <a:pt x="726" y="2258"/>
                  </a:lnTo>
                  <a:lnTo>
                    <a:pt x="773" y="2266"/>
                  </a:lnTo>
                  <a:lnTo>
                    <a:pt x="784" y="2265"/>
                  </a:lnTo>
                  <a:lnTo>
                    <a:pt x="795" y="2264"/>
                  </a:lnTo>
                  <a:lnTo>
                    <a:pt x="806" y="2265"/>
                  </a:lnTo>
                  <a:lnTo>
                    <a:pt x="815" y="2266"/>
                  </a:lnTo>
                  <a:lnTo>
                    <a:pt x="825" y="2268"/>
                  </a:lnTo>
                  <a:lnTo>
                    <a:pt x="834" y="2271"/>
                  </a:lnTo>
                  <a:lnTo>
                    <a:pt x="842" y="2273"/>
                  </a:lnTo>
                  <a:lnTo>
                    <a:pt x="852" y="2275"/>
                  </a:lnTo>
                  <a:lnTo>
                    <a:pt x="859" y="2278"/>
                  </a:lnTo>
                  <a:lnTo>
                    <a:pt x="867" y="2282"/>
                  </a:lnTo>
                  <a:lnTo>
                    <a:pt x="874" y="2287"/>
                  </a:lnTo>
                  <a:lnTo>
                    <a:pt x="881" y="2293"/>
                  </a:lnTo>
                  <a:lnTo>
                    <a:pt x="886" y="2298"/>
                  </a:lnTo>
                  <a:lnTo>
                    <a:pt x="892" y="2304"/>
                  </a:lnTo>
                  <a:lnTo>
                    <a:pt x="896" y="2311"/>
                  </a:lnTo>
                  <a:lnTo>
                    <a:pt x="900" y="2317"/>
                  </a:lnTo>
                  <a:lnTo>
                    <a:pt x="904" y="2324"/>
                  </a:lnTo>
                  <a:lnTo>
                    <a:pt x="906" y="2331"/>
                  </a:lnTo>
                  <a:lnTo>
                    <a:pt x="908" y="2339"/>
                  </a:lnTo>
                  <a:lnTo>
                    <a:pt x="909" y="2346"/>
                  </a:lnTo>
                  <a:lnTo>
                    <a:pt x="910" y="2354"/>
                  </a:lnTo>
                  <a:lnTo>
                    <a:pt x="910" y="2361"/>
                  </a:lnTo>
                  <a:lnTo>
                    <a:pt x="909" y="2369"/>
                  </a:lnTo>
                  <a:lnTo>
                    <a:pt x="908" y="2376"/>
                  </a:lnTo>
                  <a:lnTo>
                    <a:pt x="907" y="2383"/>
                  </a:lnTo>
                  <a:lnTo>
                    <a:pt x="904" y="2390"/>
                  </a:lnTo>
                  <a:lnTo>
                    <a:pt x="900" y="2397"/>
                  </a:lnTo>
                  <a:lnTo>
                    <a:pt x="897" y="2403"/>
                  </a:lnTo>
                  <a:lnTo>
                    <a:pt x="893" y="2409"/>
                  </a:lnTo>
                  <a:lnTo>
                    <a:pt x="887" y="2414"/>
                  </a:lnTo>
                  <a:lnTo>
                    <a:pt x="882" y="2419"/>
                  </a:lnTo>
                  <a:lnTo>
                    <a:pt x="876" y="2424"/>
                  </a:lnTo>
                  <a:lnTo>
                    <a:pt x="869" y="2427"/>
                  </a:lnTo>
                  <a:lnTo>
                    <a:pt x="862" y="2431"/>
                  </a:lnTo>
                  <a:lnTo>
                    <a:pt x="853" y="2433"/>
                  </a:lnTo>
                  <a:lnTo>
                    <a:pt x="844" y="2435"/>
                  </a:lnTo>
                  <a:lnTo>
                    <a:pt x="835" y="2435"/>
                  </a:lnTo>
                  <a:lnTo>
                    <a:pt x="825" y="2435"/>
                  </a:lnTo>
                  <a:lnTo>
                    <a:pt x="811" y="2435"/>
                  </a:lnTo>
                  <a:lnTo>
                    <a:pt x="798" y="2434"/>
                  </a:lnTo>
                  <a:lnTo>
                    <a:pt x="784" y="2432"/>
                  </a:lnTo>
                  <a:lnTo>
                    <a:pt x="771" y="2431"/>
                  </a:lnTo>
                  <a:lnTo>
                    <a:pt x="742" y="2435"/>
                  </a:lnTo>
                  <a:lnTo>
                    <a:pt x="714" y="2440"/>
                  </a:lnTo>
                  <a:lnTo>
                    <a:pt x="689" y="2448"/>
                  </a:lnTo>
                  <a:lnTo>
                    <a:pt x="667" y="2458"/>
                  </a:lnTo>
                  <a:lnTo>
                    <a:pt x="645" y="2470"/>
                  </a:lnTo>
                  <a:lnTo>
                    <a:pt x="626" y="2484"/>
                  </a:lnTo>
                  <a:lnTo>
                    <a:pt x="608" y="2499"/>
                  </a:lnTo>
                  <a:lnTo>
                    <a:pt x="593" y="2515"/>
                  </a:lnTo>
                  <a:lnTo>
                    <a:pt x="580" y="2532"/>
                  </a:lnTo>
                  <a:lnTo>
                    <a:pt x="569" y="2551"/>
                  </a:lnTo>
                  <a:lnTo>
                    <a:pt x="560" y="2570"/>
                  </a:lnTo>
                  <a:lnTo>
                    <a:pt x="552" y="2591"/>
                  </a:lnTo>
                  <a:lnTo>
                    <a:pt x="547" y="2612"/>
                  </a:lnTo>
                  <a:lnTo>
                    <a:pt x="544" y="2633"/>
                  </a:lnTo>
                  <a:lnTo>
                    <a:pt x="543" y="2654"/>
                  </a:lnTo>
                  <a:lnTo>
                    <a:pt x="543" y="2675"/>
                  </a:lnTo>
                  <a:lnTo>
                    <a:pt x="545" y="2696"/>
                  </a:lnTo>
                  <a:lnTo>
                    <a:pt x="550" y="2717"/>
                  </a:lnTo>
                  <a:lnTo>
                    <a:pt x="556" y="2738"/>
                  </a:lnTo>
                  <a:lnTo>
                    <a:pt x="564" y="2757"/>
                  </a:lnTo>
                  <a:lnTo>
                    <a:pt x="575" y="2776"/>
                  </a:lnTo>
                  <a:lnTo>
                    <a:pt x="587" y="2795"/>
                  </a:lnTo>
                  <a:lnTo>
                    <a:pt x="601" y="2812"/>
                  </a:lnTo>
                  <a:lnTo>
                    <a:pt x="617" y="2828"/>
                  </a:lnTo>
                  <a:lnTo>
                    <a:pt x="634" y="2842"/>
                  </a:lnTo>
                  <a:lnTo>
                    <a:pt x="654" y="2855"/>
                  </a:lnTo>
                  <a:lnTo>
                    <a:pt x="675" y="2866"/>
                  </a:lnTo>
                  <a:lnTo>
                    <a:pt x="699" y="2877"/>
                  </a:lnTo>
                  <a:lnTo>
                    <a:pt x="725" y="2884"/>
                  </a:lnTo>
                  <a:lnTo>
                    <a:pt x="752" y="2889"/>
                  </a:lnTo>
                  <a:lnTo>
                    <a:pt x="781" y="2892"/>
                  </a:lnTo>
                  <a:lnTo>
                    <a:pt x="811" y="2892"/>
                  </a:lnTo>
                  <a:lnTo>
                    <a:pt x="822" y="2892"/>
                  </a:lnTo>
                  <a:lnTo>
                    <a:pt x="831" y="2893"/>
                  </a:lnTo>
                  <a:lnTo>
                    <a:pt x="841" y="2895"/>
                  </a:lnTo>
                  <a:lnTo>
                    <a:pt x="849" y="2898"/>
                  </a:lnTo>
                  <a:lnTo>
                    <a:pt x="856" y="2901"/>
                  </a:lnTo>
                  <a:lnTo>
                    <a:pt x="864" y="2905"/>
                  </a:lnTo>
                  <a:lnTo>
                    <a:pt x="870" y="2910"/>
                  </a:lnTo>
                  <a:lnTo>
                    <a:pt x="876" y="2916"/>
                  </a:lnTo>
                  <a:lnTo>
                    <a:pt x="881" y="2921"/>
                  </a:lnTo>
                  <a:lnTo>
                    <a:pt x="885" y="2928"/>
                  </a:lnTo>
                  <a:lnTo>
                    <a:pt x="888" y="2934"/>
                  </a:lnTo>
                  <a:lnTo>
                    <a:pt x="892" y="2941"/>
                  </a:lnTo>
                  <a:lnTo>
                    <a:pt x="894" y="2949"/>
                  </a:lnTo>
                  <a:lnTo>
                    <a:pt x="896" y="2956"/>
                  </a:lnTo>
                  <a:lnTo>
                    <a:pt x="897" y="2964"/>
                  </a:lnTo>
                  <a:lnTo>
                    <a:pt x="897" y="2971"/>
                  </a:lnTo>
                  <a:lnTo>
                    <a:pt x="897" y="2979"/>
                  </a:lnTo>
                  <a:lnTo>
                    <a:pt x="896" y="2987"/>
                  </a:lnTo>
                  <a:lnTo>
                    <a:pt x="894" y="2994"/>
                  </a:lnTo>
                  <a:lnTo>
                    <a:pt x="892" y="3002"/>
                  </a:lnTo>
                  <a:lnTo>
                    <a:pt x="888" y="3009"/>
                  </a:lnTo>
                  <a:lnTo>
                    <a:pt x="885" y="3016"/>
                  </a:lnTo>
                  <a:lnTo>
                    <a:pt x="881" y="3022"/>
                  </a:lnTo>
                  <a:lnTo>
                    <a:pt x="876" y="3029"/>
                  </a:lnTo>
                  <a:lnTo>
                    <a:pt x="870" y="3034"/>
                  </a:lnTo>
                  <a:lnTo>
                    <a:pt x="864" y="3040"/>
                  </a:lnTo>
                  <a:lnTo>
                    <a:pt x="856" y="3044"/>
                  </a:lnTo>
                  <a:lnTo>
                    <a:pt x="849" y="3048"/>
                  </a:lnTo>
                  <a:lnTo>
                    <a:pt x="840" y="3051"/>
                  </a:lnTo>
                  <a:lnTo>
                    <a:pt x="831" y="3054"/>
                  </a:lnTo>
                  <a:lnTo>
                    <a:pt x="822" y="3056"/>
                  </a:lnTo>
                  <a:lnTo>
                    <a:pt x="811" y="3056"/>
                  </a:lnTo>
                  <a:lnTo>
                    <a:pt x="790" y="3057"/>
                  </a:lnTo>
                  <a:lnTo>
                    <a:pt x="769" y="3056"/>
                  </a:lnTo>
                  <a:lnTo>
                    <a:pt x="748" y="3054"/>
                  </a:lnTo>
                  <a:lnTo>
                    <a:pt x="728" y="3052"/>
                  </a:lnTo>
                  <a:lnTo>
                    <a:pt x="706" y="3048"/>
                  </a:lnTo>
                  <a:lnTo>
                    <a:pt x="686" y="3044"/>
                  </a:lnTo>
                  <a:lnTo>
                    <a:pt x="667" y="3039"/>
                  </a:lnTo>
                  <a:lnTo>
                    <a:pt x="646" y="3033"/>
                  </a:lnTo>
                  <a:lnTo>
                    <a:pt x="627" y="3027"/>
                  </a:lnTo>
                  <a:lnTo>
                    <a:pt x="607" y="3019"/>
                  </a:lnTo>
                  <a:lnTo>
                    <a:pt x="589" y="3011"/>
                  </a:lnTo>
                  <a:lnTo>
                    <a:pt x="571" y="3002"/>
                  </a:lnTo>
                  <a:lnTo>
                    <a:pt x="552" y="2992"/>
                  </a:lnTo>
                  <a:lnTo>
                    <a:pt x="535" y="2982"/>
                  </a:lnTo>
                  <a:lnTo>
                    <a:pt x="518" y="2971"/>
                  </a:lnTo>
                  <a:lnTo>
                    <a:pt x="502" y="2959"/>
                  </a:lnTo>
                  <a:lnTo>
                    <a:pt x="487" y="2946"/>
                  </a:lnTo>
                  <a:lnTo>
                    <a:pt x="472" y="2933"/>
                  </a:lnTo>
                  <a:lnTo>
                    <a:pt x="458" y="2919"/>
                  </a:lnTo>
                  <a:lnTo>
                    <a:pt x="444" y="2905"/>
                  </a:lnTo>
                  <a:lnTo>
                    <a:pt x="431" y="2890"/>
                  </a:lnTo>
                  <a:lnTo>
                    <a:pt x="419" y="2873"/>
                  </a:lnTo>
                  <a:lnTo>
                    <a:pt x="408" y="2857"/>
                  </a:lnTo>
                  <a:lnTo>
                    <a:pt x="398" y="2840"/>
                  </a:lnTo>
                  <a:lnTo>
                    <a:pt x="390" y="2823"/>
                  </a:lnTo>
                  <a:lnTo>
                    <a:pt x="381" y="2805"/>
                  </a:lnTo>
                  <a:lnTo>
                    <a:pt x="375" y="2787"/>
                  </a:lnTo>
                  <a:lnTo>
                    <a:pt x="368" y="2768"/>
                  </a:lnTo>
                  <a:lnTo>
                    <a:pt x="364" y="2749"/>
                  </a:lnTo>
                  <a:lnTo>
                    <a:pt x="360" y="2729"/>
                  </a:lnTo>
                  <a:lnTo>
                    <a:pt x="358" y="2709"/>
                  </a:lnTo>
                  <a:lnTo>
                    <a:pt x="356" y="26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3667126" y="217963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554" y="2688"/>
                  </a:moveTo>
                  <a:lnTo>
                    <a:pt x="554" y="2663"/>
                  </a:lnTo>
                  <a:lnTo>
                    <a:pt x="552" y="2639"/>
                  </a:lnTo>
                  <a:lnTo>
                    <a:pt x="549" y="2616"/>
                  </a:lnTo>
                  <a:lnTo>
                    <a:pt x="545" y="2592"/>
                  </a:lnTo>
                  <a:lnTo>
                    <a:pt x="540" y="2569"/>
                  </a:lnTo>
                  <a:lnTo>
                    <a:pt x="533" y="2547"/>
                  </a:lnTo>
                  <a:lnTo>
                    <a:pt x="526" y="2525"/>
                  </a:lnTo>
                  <a:lnTo>
                    <a:pt x="516" y="2504"/>
                  </a:lnTo>
                  <a:lnTo>
                    <a:pt x="506" y="2484"/>
                  </a:lnTo>
                  <a:lnTo>
                    <a:pt x="494" y="2465"/>
                  </a:lnTo>
                  <a:lnTo>
                    <a:pt x="482" y="2446"/>
                  </a:lnTo>
                  <a:lnTo>
                    <a:pt x="468" y="2428"/>
                  </a:lnTo>
                  <a:lnTo>
                    <a:pt x="453" y="2411"/>
                  </a:lnTo>
                  <a:lnTo>
                    <a:pt x="438" y="2394"/>
                  </a:lnTo>
                  <a:lnTo>
                    <a:pt x="422" y="2379"/>
                  </a:lnTo>
                  <a:lnTo>
                    <a:pt x="405" y="2364"/>
                  </a:lnTo>
                  <a:lnTo>
                    <a:pt x="439" y="2349"/>
                  </a:lnTo>
                  <a:lnTo>
                    <a:pt x="473" y="2332"/>
                  </a:lnTo>
                  <a:lnTo>
                    <a:pt x="505" y="2315"/>
                  </a:lnTo>
                  <a:lnTo>
                    <a:pt x="536" y="2296"/>
                  </a:lnTo>
                  <a:lnTo>
                    <a:pt x="566" y="2275"/>
                  </a:lnTo>
                  <a:lnTo>
                    <a:pt x="597" y="2253"/>
                  </a:lnTo>
                  <a:lnTo>
                    <a:pt x="625" y="2231"/>
                  </a:lnTo>
                  <a:lnTo>
                    <a:pt x="652" y="2208"/>
                  </a:lnTo>
                  <a:lnTo>
                    <a:pt x="677" y="2184"/>
                  </a:lnTo>
                  <a:lnTo>
                    <a:pt x="702" y="2158"/>
                  </a:lnTo>
                  <a:lnTo>
                    <a:pt x="726" y="2132"/>
                  </a:lnTo>
                  <a:lnTo>
                    <a:pt x="747" y="2105"/>
                  </a:lnTo>
                  <a:lnTo>
                    <a:pt x="769" y="2077"/>
                  </a:lnTo>
                  <a:lnTo>
                    <a:pt x="788" y="2048"/>
                  </a:lnTo>
                  <a:lnTo>
                    <a:pt x="807" y="2018"/>
                  </a:lnTo>
                  <a:lnTo>
                    <a:pt x="823" y="1987"/>
                  </a:lnTo>
                  <a:lnTo>
                    <a:pt x="839" y="1955"/>
                  </a:lnTo>
                  <a:lnTo>
                    <a:pt x="853" y="1924"/>
                  </a:lnTo>
                  <a:lnTo>
                    <a:pt x="866" y="1891"/>
                  </a:lnTo>
                  <a:lnTo>
                    <a:pt x="877" y="1858"/>
                  </a:lnTo>
                  <a:lnTo>
                    <a:pt x="886" y="1824"/>
                  </a:lnTo>
                  <a:lnTo>
                    <a:pt x="894" y="1790"/>
                  </a:lnTo>
                  <a:lnTo>
                    <a:pt x="900" y="1755"/>
                  </a:lnTo>
                  <a:lnTo>
                    <a:pt x="906" y="1720"/>
                  </a:lnTo>
                  <a:lnTo>
                    <a:pt x="908" y="1684"/>
                  </a:lnTo>
                  <a:lnTo>
                    <a:pt x="910" y="1648"/>
                  </a:lnTo>
                  <a:lnTo>
                    <a:pt x="910" y="1611"/>
                  </a:lnTo>
                  <a:lnTo>
                    <a:pt x="908" y="1575"/>
                  </a:lnTo>
                  <a:lnTo>
                    <a:pt x="905" y="1538"/>
                  </a:lnTo>
                  <a:lnTo>
                    <a:pt x="898" y="1500"/>
                  </a:lnTo>
                  <a:lnTo>
                    <a:pt x="892" y="1463"/>
                  </a:lnTo>
                  <a:lnTo>
                    <a:pt x="882" y="1425"/>
                  </a:lnTo>
                  <a:lnTo>
                    <a:pt x="874" y="1398"/>
                  </a:lnTo>
                  <a:lnTo>
                    <a:pt x="866" y="1373"/>
                  </a:lnTo>
                  <a:lnTo>
                    <a:pt x="856" y="1347"/>
                  </a:lnTo>
                  <a:lnTo>
                    <a:pt x="845" y="1323"/>
                  </a:lnTo>
                  <a:lnTo>
                    <a:pt x="834" y="1299"/>
                  </a:lnTo>
                  <a:lnTo>
                    <a:pt x="821" y="1275"/>
                  </a:lnTo>
                  <a:lnTo>
                    <a:pt x="807" y="1251"/>
                  </a:lnTo>
                  <a:lnTo>
                    <a:pt x="793" y="1228"/>
                  </a:lnTo>
                  <a:lnTo>
                    <a:pt x="778" y="1206"/>
                  </a:lnTo>
                  <a:lnTo>
                    <a:pt x="761" y="1183"/>
                  </a:lnTo>
                  <a:lnTo>
                    <a:pt x="745" y="1161"/>
                  </a:lnTo>
                  <a:lnTo>
                    <a:pt x="728" y="1140"/>
                  </a:lnTo>
                  <a:lnTo>
                    <a:pt x="692" y="1096"/>
                  </a:lnTo>
                  <a:lnTo>
                    <a:pt x="655" y="1054"/>
                  </a:lnTo>
                  <a:lnTo>
                    <a:pt x="577" y="972"/>
                  </a:lnTo>
                  <a:lnTo>
                    <a:pt x="500" y="891"/>
                  </a:lnTo>
                  <a:lnTo>
                    <a:pt x="462" y="850"/>
                  </a:lnTo>
                  <a:lnTo>
                    <a:pt x="424" y="808"/>
                  </a:lnTo>
                  <a:lnTo>
                    <a:pt x="407" y="787"/>
                  </a:lnTo>
                  <a:lnTo>
                    <a:pt x="390" y="766"/>
                  </a:lnTo>
                  <a:lnTo>
                    <a:pt x="373" y="745"/>
                  </a:lnTo>
                  <a:lnTo>
                    <a:pt x="356" y="724"/>
                  </a:lnTo>
                  <a:lnTo>
                    <a:pt x="338" y="698"/>
                  </a:lnTo>
                  <a:lnTo>
                    <a:pt x="321" y="671"/>
                  </a:lnTo>
                  <a:lnTo>
                    <a:pt x="306" y="643"/>
                  </a:lnTo>
                  <a:lnTo>
                    <a:pt x="292" y="615"/>
                  </a:lnTo>
                  <a:lnTo>
                    <a:pt x="280" y="587"/>
                  </a:lnTo>
                  <a:lnTo>
                    <a:pt x="270" y="558"/>
                  </a:lnTo>
                  <a:lnTo>
                    <a:pt x="262" y="527"/>
                  </a:lnTo>
                  <a:lnTo>
                    <a:pt x="256" y="498"/>
                  </a:lnTo>
                  <a:lnTo>
                    <a:pt x="254" y="483"/>
                  </a:lnTo>
                  <a:lnTo>
                    <a:pt x="252" y="468"/>
                  </a:lnTo>
                  <a:lnTo>
                    <a:pt x="251" y="453"/>
                  </a:lnTo>
                  <a:lnTo>
                    <a:pt x="251" y="438"/>
                  </a:lnTo>
                  <a:lnTo>
                    <a:pt x="251" y="423"/>
                  </a:lnTo>
                  <a:lnTo>
                    <a:pt x="252" y="408"/>
                  </a:lnTo>
                  <a:lnTo>
                    <a:pt x="253" y="393"/>
                  </a:lnTo>
                  <a:lnTo>
                    <a:pt x="255" y="378"/>
                  </a:lnTo>
                  <a:lnTo>
                    <a:pt x="257" y="363"/>
                  </a:lnTo>
                  <a:lnTo>
                    <a:pt x="262" y="349"/>
                  </a:lnTo>
                  <a:lnTo>
                    <a:pt x="265" y="334"/>
                  </a:lnTo>
                  <a:lnTo>
                    <a:pt x="270" y="319"/>
                  </a:lnTo>
                  <a:lnTo>
                    <a:pt x="276" y="304"/>
                  </a:lnTo>
                  <a:lnTo>
                    <a:pt x="282" y="290"/>
                  </a:lnTo>
                  <a:lnTo>
                    <a:pt x="289" y="276"/>
                  </a:lnTo>
                  <a:lnTo>
                    <a:pt x="297" y="261"/>
                  </a:lnTo>
                  <a:lnTo>
                    <a:pt x="306" y="245"/>
                  </a:lnTo>
                  <a:lnTo>
                    <a:pt x="318" y="232"/>
                  </a:lnTo>
                  <a:lnTo>
                    <a:pt x="330" y="220"/>
                  </a:lnTo>
                  <a:lnTo>
                    <a:pt x="344" y="209"/>
                  </a:lnTo>
                  <a:lnTo>
                    <a:pt x="358" y="199"/>
                  </a:lnTo>
                  <a:lnTo>
                    <a:pt x="373" y="191"/>
                  </a:lnTo>
                  <a:lnTo>
                    <a:pt x="389" y="184"/>
                  </a:lnTo>
                  <a:lnTo>
                    <a:pt x="405" y="178"/>
                  </a:lnTo>
                  <a:lnTo>
                    <a:pt x="422" y="173"/>
                  </a:lnTo>
                  <a:lnTo>
                    <a:pt x="440" y="169"/>
                  </a:lnTo>
                  <a:lnTo>
                    <a:pt x="458" y="167"/>
                  </a:lnTo>
                  <a:lnTo>
                    <a:pt x="476" y="165"/>
                  </a:lnTo>
                  <a:lnTo>
                    <a:pt x="493" y="165"/>
                  </a:lnTo>
                  <a:lnTo>
                    <a:pt x="512" y="166"/>
                  </a:lnTo>
                  <a:lnTo>
                    <a:pt x="529" y="168"/>
                  </a:lnTo>
                  <a:lnTo>
                    <a:pt x="546" y="171"/>
                  </a:lnTo>
                  <a:lnTo>
                    <a:pt x="559" y="174"/>
                  </a:lnTo>
                  <a:lnTo>
                    <a:pt x="570" y="178"/>
                  </a:lnTo>
                  <a:lnTo>
                    <a:pt x="580" y="182"/>
                  </a:lnTo>
                  <a:lnTo>
                    <a:pt x="590" y="188"/>
                  </a:lnTo>
                  <a:lnTo>
                    <a:pt x="599" y="194"/>
                  </a:lnTo>
                  <a:lnTo>
                    <a:pt x="606" y="201"/>
                  </a:lnTo>
                  <a:lnTo>
                    <a:pt x="613" y="209"/>
                  </a:lnTo>
                  <a:lnTo>
                    <a:pt x="618" y="217"/>
                  </a:lnTo>
                  <a:lnTo>
                    <a:pt x="622" y="225"/>
                  </a:lnTo>
                  <a:lnTo>
                    <a:pt x="627" y="234"/>
                  </a:lnTo>
                  <a:lnTo>
                    <a:pt x="630" y="243"/>
                  </a:lnTo>
                  <a:lnTo>
                    <a:pt x="632" y="254"/>
                  </a:lnTo>
                  <a:lnTo>
                    <a:pt x="633" y="263"/>
                  </a:lnTo>
                  <a:lnTo>
                    <a:pt x="633" y="273"/>
                  </a:lnTo>
                  <a:lnTo>
                    <a:pt x="633" y="283"/>
                  </a:lnTo>
                  <a:lnTo>
                    <a:pt x="632" y="293"/>
                  </a:lnTo>
                  <a:lnTo>
                    <a:pt x="630" y="303"/>
                  </a:lnTo>
                  <a:lnTo>
                    <a:pt x="628" y="312"/>
                  </a:lnTo>
                  <a:lnTo>
                    <a:pt x="625" y="322"/>
                  </a:lnTo>
                  <a:lnTo>
                    <a:pt x="620" y="331"/>
                  </a:lnTo>
                  <a:lnTo>
                    <a:pt x="615" y="339"/>
                  </a:lnTo>
                  <a:lnTo>
                    <a:pt x="610" y="348"/>
                  </a:lnTo>
                  <a:lnTo>
                    <a:pt x="604" y="356"/>
                  </a:lnTo>
                  <a:lnTo>
                    <a:pt x="597" y="363"/>
                  </a:lnTo>
                  <a:lnTo>
                    <a:pt x="589" y="370"/>
                  </a:lnTo>
                  <a:lnTo>
                    <a:pt x="582" y="376"/>
                  </a:lnTo>
                  <a:lnTo>
                    <a:pt x="573" y="381"/>
                  </a:lnTo>
                  <a:lnTo>
                    <a:pt x="563" y="385"/>
                  </a:lnTo>
                  <a:lnTo>
                    <a:pt x="554" y="389"/>
                  </a:lnTo>
                  <a:lnTo>
                    <a:pt x="543" y="392"/>
                  </a:lnTo>
                  <a:lnTo>
                    <a:pt x="532" y="393"/>
                  </a:lnTo>
                  <a:lnTo>
                    <a:pt x="521" y="394"/>
                  </a:lnTo>
                  <a:lnTo>
                    <a:pt x="510" y="394"/>
                  </a:lnTo>
                  <a:lnTo>
                    <a:pt x="501" y="395"/>
                  </a:lnTo>
                  <a:lnTo>
                    <a:pt x="492" y="398"/>
                  </a:lnTo>
                  <a:lnTo>
                    <a:pt x="484" y="401"/>
                  </a:lnTo>
                  <a:lnTo>
                    <a:pt x="476" y="404"/>
                  </a:lnTo>
                  <a:lnTo>
                    <a:pt x="468" y="409"/>
                  </a:lnTo>
                  <a:lnTo>
                    <a:pt x="462" y="414"/>
                  </a:lnTo>
                  <a:lnTo>
                    <a:pt x="457" y="419"/>
                  </a:lnTo>
                  <a:lnTo>
                    <a:pt x="451" y="425"/>
                  </a:lnTo>
                  <a:lnTo>
                    <a:pt x="447" y="431"/>
                  </a:lnTo>
                  <a:lnTo>
                    <a:pt x="444" y="438"/>
                  </a:lnTo>
                  <a:lnTo>
                    <a:pt x="440" y="445"/>
                  </a:lnTo>
                  <a:lnTo>
                    <a:pt x="438" y="453"/>
                  </a:lnTo>
                  <a:lnTo>
                    <a:pt x="436" y="460"/>
                  </a:lnTo>
                  <a:lnTo>
                    <a:pt x="436" y="468"/>
                  </a:lnTo>
                  <a:lnTo>
                    <a:pt x="435" y="476"/>
                  </a:lnTo>
                  <a:lnTo>
                    <a:pt x="436" y="483"/>
                  </a:lnTo>
                  <a:lnTo>
                    <a:pt x="436" y="491"/>
                  </a:lnTo>
                  <a:lnTo>
                    <a:pt x="438" y="498"/>
                  </a:lnTo>
                  <a:lnTo>
                    <a:pt x="440" y="506"/>
                  </a:lnTo>
                  <a:lnTo>
                    <a:pt x="444" y="513"/>
                  </a:lnTo>
                  <a:lnTo>
                    <a:pt x="447" y="520"/>
                  </a:lnTo>
                  <a:lnTo>
                    <a:pt x="451" y="526"/>
                  </a:lnTo>
                  <a:lnTo>
                    <a:pt x="457" y="532"/>
                  </a:lnTo>
                  <a:lnTo>
                    <a:pt x="462" y="538"/>
                  </a:lnTo>
                  <a:lnTo>
                    <a:pt x="468" y="544"/>
                  </a:lnTo>
                  <a:lnTo>
                    <a:pt x="476" y="548"/>
                  </a:lnTo>
                  <a:lnTo>
                    <a:pt x="484" y="552"/>
                  </a:lnTo>
                  <a:lnTo>
                    <a:pt x="492" y="555"/>
                  </a:lnTo>
                  <a:lnTo>
                    <a:pt x="501" y="557"/>
                  </a:lnTo>
                  <a:lnTo>
                    <a:pt x="510" y="559"/>
                  </a:lnTo>
                  <a:lnTo>
                    <a:pt x="521" y="559"/>
                  </a:lnTo>
                  <a:lnTo>
                    <a:pt x="542" y="558"/>
                  </a:lnTo>
                  <a:lnTo>
                    <a:pt x="563" y="556"/>
                  </a:lnTo>
                  <a:lnTo>
                    <a:pt x="583" y="552"/>
                  </a:lnTo>
                  <a:lnTo>
                    <a:pt x="603" y="546"/>
                  </a:lnTo>
                  <a:lnTo>
                    <a:pt x="622" y="538"/>
                  </a:lnTo>
                  <a:lnTo>
                    <a:pt x="641" y="530"/>
                  </a:lnTo>
                  <a:lnTo>
                    <a:pt x="659" y="520"/>
                  </a:lnTo>
                  <a:lnTo>
                    <a:pt x="676" y="509"/>
                  </a:lnTo>
                  <a:lnTo>
                    <a:pt x="694" y="497"/>
                  </a:lnTo>
                  <a:lnTo>
                    <a:pt x="710" y="484"/>
                  </a:lnTo>
                  <a:lnTo>
                    <a:pt x="725" y="470"/>
                  </a:lnTo>
                  <a:lnTo>
                    <a:pt x="739" y="455"/>
                  </a:lnTo>
                  <a:lnTo>
                    <a:pt x="752" y="439"/>
                  </a:lnTo>
                  <a:lnTo>
                    <a:pt x="764" y="423"/>
                  </a:lnTo>
                  <a:lnTo>
                    <a:pt x="774" y="406"/>
                  </a:lnTo>
                  <a:lnTo>
                    <a:pt x="784" y="388"/>
                  </a:lnTo>
                  <a:lnTo>
                    <a:pt x="794" y="370"/>
                  </a:lnTo>
                  <a:lnTo>
                    <a:pt x="800" y="352"/>
                  </a:lnTo>
                  <a:lnTo>
                    <a:pt x="807" y="333"/>
                  </a:lnTo>
                  <a:lnTo>
                    <a:pt x="811" y="314"/>
                  </a:lnTo>
                  <a:lnTo>
                    <a:pt x="814" y="295"/>
                  </a:lnTo>
                  <a:lnTo>
                    <a:pt x="816" y="276"/>
                  </a:lnTo>
                  <a:lnTo>
                    <a:pt x="816" y="256"/>
                  </a:lnTo>
                  <a:lnTo>
                    <a:pt x="815" y="236"/>
                  </a:lnTo>
                  <a:lnTo>
                    <a:pt x="812" y="217"/>
                  </a:lnTo>
                  <a:lnTo>
                    <a:pt x="808" y="199"/>
                  </a:lnTo>
                  <a:lnTo>
                    <a:pt x="801" y="180"/>
                  </a:lnTo>
                  <a:lnTo>
                    <a:pt x="793" y="162"/>
                  </a:lnTo>
                  <a:lnTo>
                    <a:pt x="783" y="145"/>
                  </a:lnTo>
                  <a:lnTo>
                    <a:pt x="770" y="128"/>
                  </a:lnTo>
                  <a:lnTo>
                    <a:pt x="756" y="112"/>
                  </a:lnTo>
                  <a:lnTo>
                    <a:pt x="740" y="96"/>
                  </a:lnTo>
                  <a:lnTo>
                    <a:pt x="717" y="78"/>
                  </a:lnTo>
                  <a:lnTo>
                    <a:pt x="694" y="61"/>
                  </a:lnTo>
                  <a:lnTo>
                    <a:pt x="669" y="46"/>
                  </a:lnTo>
                  <a:lnTo>
                    <a:pt x="645" y="34"/>
                  </a:lnTo>
                  <a:lnTo>
                    <a:pt x="620" y="23"/>
                  </a:lnTo>
                  <a:lnTo>
                    <a:pt x="596" y="15"/>
                  </a:lnTo>
                  <a:lnTo>
                    <a:pt x="570" y="8"/>
                  </a:lnTo>
                  <a:lnTo>
                    <a:pt x="545" y="4"/>
                  </a:lnTo>
                  <a:lnTo>
                    <a:pt x="519" y="1"/>
                  </a:lnTo>
                  <a:lnTo>
                    <a:pt x="494" y="0"/>
                  </a:lnTo>
                  <a:lnTo>
                    <a:pt x="470" y="0"/>
                  </a:lnTo>
                  <a:lnTo>
                    <a:pt x="445" y="3"/>
                  </a:lnTo>
                  <a:lnTo>
                    <a:pt x="420" y="6"/>
                  </a:lnTo>
                  <a:lnTo>
                    <a:pt x="395" y="12"/>
                  </a:lnTo>
                  <a:lnTo>
                    <a:pt x="372" y="19"/>
                  </a:lnTo>
                  <a:lnTo>
                    <a:pt x="348" y="27"/>
                  </a:lnTo>
                  <a:lnTo>
                    <a:pt x="325" y="37"/>
                  </a:lnTo>
                  <a:lnTo>
                    <a:pt x="303" y="49"/>
                  </a:lnTo>
                  <a:lnTo>
                    <a:pt x="280" y="61"/>
                  </a:lnTo>
                  <a:lnTo>
                    <a:pt x="260" y="75"/>
                  </a:lnTo>
                  <a:lnTo>
                    <a:pt x="239" y="90"/>
                  </a:lnTo>
                  <a:lnTo>
                    <a:pt x="219" y="106"/>
                  </a:lnTo>
                  <a:lnTo>
                    <a:pt x="200" y="124"/>
                  </a:lnTo>
                  <a:lnTo>
                    <a:pt x="183" y="142"/>
                  </a:lnTo>
                  <a:lnTo>
                    <a:pt x="166" y="161"/>
                  </a:lnTo>
                  <a:lnTo>
                    <a:pt x="151" y="182"/>
                  </a:lnTo>
                  <a:lnTo>
                    <a:pt x="136" y="203"/>
                  </a:lnTo>
                  <a:lnTo>
                    <a:pt x="123" y="225"/>
                  </a:lnTo>
                  <a:lnTo>
                    <a:pt x="111" y="249"/>
                  </a:lnTo>
                  <a:lnTo>
                    <a:pt x="100" y="273"/>
                  </a:lnTo>
                  <a:lnTo>
                    <a:pt x="92" y="297"/>
                  </a:lnTo>
                  <a:lnTo>
                    <a:pt x="84" y="322"/>
                  </a:lnTo>
                  <a:lnTo>
                    <a:pt x="75" y="357"/>
                  </a:lnTo>
                  <a:lnTo>
                    <a:pt x="70" y="392"/>
                  </a:lnTo>
                  <a:lnTo>
                    <a:pt x="68" y="426"/>
                  </a:lnTo>
                  <a:lnTo>
                    <a:pt x="68" y="459"/>
                  </a:lnTo>
                  <a:lnTo>
                    <a:pt x="70" y="492"/>
                  </a:lnTo>
                  <a:lnTo>
                    <a:pt x="74" y="525"/>
                  </a:lnTo>
                  <a:lnTo>
                    <a:pt x="81" y="558"/>
                  </a:lnTo>
                  <a:lnTo>
                    <a:pt x="90" y="590"/>
                  </a:lnTo>
                  <a:lnTo>
                    <a:pt x="101" y="621"/>
                  </a:lnTo>
                  <a:lnTo>
                    <a:pt x="113" y="652"/>
                  </a:lnTo>
                  <a:lnTo>
                    <a:pt x="128" y="682"/>
                  </a:lnTo>
                  <a:lnTo>
                    <a:pt x="143" y="712"/>
                  </a:lnTo>
                  <a:lnTo>
                    <a:pt x="160" y="741"/>
                  </a:lnTo>
                  <a:lnTo>
                    <a:pt x="179" y="770"/>
                  </a:lnTo>
                  <a:lnTo>
                    <a:pt x="199" y="799"/>
                  </a:lnTo>
                  <a:lnTo>
                    <a:pt x="220" y="828"/>
                  </a:lnTo>
                  <a:lnTo>
                    <a:pt x="241" y="857"/>
                  </a:lnTo>
                  <a:lnTo>
                    <a:pt x="264" y="885"/>
                  </a:lnTo>
                  <a:lnTo>
                    <a:pt x="286" y="912"/>
                  </a:lnTo>
                  <a:lnTo>
                    <a:pt x="310" y="939"/>
                  </a:lnTo>
                  <a:lnTo>
                    <a:pt x="359" y="993"/>
                  </a:lnTo>
                  <a:lnTo>
                    <a:pt x="408" y="1045"/>
                  </a:lnTo>
                  <a:lnTo>
                    <a:pt x="457" y="1097"/>
                  </a:lnTo>
                  <a:lnTo>
                    <a:pt x="504" y="1149"/>
                  </a:lnTo>
                  <a:lnTo>
                    <a:pt x="528" y="1174"/>
                  </a:lnTo>
                  <a:lnTo>
                    <a:pt x="549" y="1199"/>
                  </a:lnTo>
                  <a:lnTo>
                    <a:pt x="571" y="1224"/>
                  </a:lnTo>
                  <a:lnTo>
                    <a:pt x="591" y="1248"/>
                  </a:lnTo>
                  <a:lnTo>
                    <a:pt x="619" y="1286"/>
                  </a:lnTo>
                  <a:lnTo>
                    <a:pt x="645" y="1325"/>
                  </a:lnTo>
                  <a:lnTo>
                    <a:pt x="667" y="1364"/>
                  </a:lnTo>
                  <a:lnTo>
                    <a:pt x="685" y="1404"/>
                  </a:lnTo>
                  <a:lnTo>
                    <a:pt x="701" y="1445"/>
                  </a:lnTo>
                  <a:lnTo>
                    <a:pt x="713" y="1486"/>
                  </a:lnTo>
                  <a:lnTo>
                    <a:pt x="723" y="1526"/>
                  </a:lnTo>
                  <a:lnTo>
                    <a:pt x="728" y="1567"/>
                  </a:lnTo>
                  <a:lnTo>
                    <a:pt x="732" y="1608"/>
                  </a:lnTo>
                  <a:lnTo>
                    <a:pt x="732" y="1649"/>
                  </a:lnTo>
                  <a:lnTo>
                    <a:pt x="730" y="1689"/>
                  </a:lnTo>
                  <a:lnTo>
                    <a:pt x="725" y="1730"/>
                  </a:lnTo>
                  <a:lnTo>
                    <a:pt x="717" y="1769"/>
                  </a:lnTo>
                  <a:lnTo>
                    <a:pt x="708" y="1808"/>
                  </a:lnTo>
                  <a:lnTo>
                    <a:pt x="694" y="1846"/>
                  </a:lnTo>
                  <a:lnTo>
                    <a:pt x="678" y="1884"/>
                  </a:lnTo>
                  <a:lnTo>
                    <a:pt x="661" y="1920"/>
                  </a:lnTo>
                  <a:lnTo>
                    <a:pt x="641" y="1955"/>
                  </a:lnTo>
                  <a:lnTo>
                    <a:pt x="618" y="1989"/>
                  </a:lnTo>
                  <a:lnTo>
                    <a:pt x="592" y="2022"/>
                  </a:lnTo>
                  <a:lnTo>
                    <a:pt x="565" y="2054"/>
                  </a:lnTo>
                  <a:lnTo>
                    <a:pt x="536" y="2083"/>
                  </a:lnTo>
                  <a:lnTo>
                    <a:pt x="505" y="2111"/>
                  </a:lnTo>
                  <a:lnTo>
                    <a:pt x="472" y="2137"/>
                  </a:lnTo>
                  <a:lnTo>
                    <a:pt x="436" y="2161"/>
                  </a:lnTo>
                  <a:lnTo>
                    <a:pt x="398" y="2183"/>
                  </a:lnTo>
                  <a:lnTo>
                    <a:pt x="360" y="2203"/>
                  </a:lnTo>
                  <a:lnTo>
                    <a:pt x="318" y="2220"/>
                  </a:lnTo>
                  <a:lnTo>
                    <a:pt x="276" y="2236"/>
                  </a:lnTo>
                  <a:lnTo>
                    <a:pt x="230" y="2248"/>
                  </a:lnTo>
                  <a:lnTo>
                    <a:pt x="184" y="2258"/>
                  </a:lnTo>
                  <a:lnTo>
                    <a:pt x="137" y="2266"/>
                  </a:lnTo>
                  <a:lnTo>
                    <a:pt x="126" y="2265"/>
                  </a:lnTo>
                  <a:lnTo>
                    <a:pt x="115" y="2264"/>
                  </a:lnTo>
                  <a:lnTo>
                    <a:pt x="104" y="2265"/>
                  </a:lnTo>
                  <a:lnTo>
                    <a:pt x="95" y="2266"/>
                  </a:lnTo>
                  <a:lnTo>
                    <a:pt x="85" y="2268"/>
                  </a:lnTo>
                  <a:lnTo>
                    <a:pt x="76" y="2271"/>
                  </a:lnTo>
                  <a:lnTo>
                    <a:pt x="68" y="2273"/>
                  </a:lnTo>
                  <a:lnTo>
                    <a:pt x="58" y="2275"/>
                  </a:lnTo>
                  <a:lnTo>
                    <a:pt x="51" y="2278"/>
                  </a:lnTo>
                  <a:lnTo>
                    <a:pt x="43" y="2282"/>
                  </a:lnTo>
                  <a:lnTo>
                    <a:pt x="36" y="2287"/>
                  </a:lnTo>
                  <a:lnTo>
                    <a:pt x="29" y="2293"/>
                  </a:lnTo>
                  <a:lnTo>
                    <a:pt x="24" y="2298"/>
                  </a:lnTo>
                  <a:lnTo>
                    <a:pt x="18" y="2304"/>
                  </a:lnTo>
                  <a:lnTo>
                    <a:pt x="14" y="2311"/>
                  </a:lnTo>
                  <a:lnTo>
                    <a:pt x="10" y="2317"/>
                  </a:lnTo>
                  <a:lnTo>
                    <a:pt x="6" y="2324"/>
                  </a:lnTo>
                  <a:lnTo>
                    <a:pt x="4" y="2331"/>
                  </a:lnTo>
                  <a:lnTo>
                    <a:pt x="2" y="2339"/>
                  </a:lnTo>
                  <a:lnTo>
                    <a:pt x="1" y="2346"/>
                  </a:lnTo>
                  <a:lnTo>
                    <a:pt x="0" y="2354"/>
                  </a:lnTo>
                  <a:lnTo>
                    <a:pt x="0" y="2361"/>
                  </a:lnTo>
                  <a:lnTo>
                    <a:pt x="1" y="2369"/>
                  </a:lnTo>
                  <a:lnTo>
                    <a:pt x="2" y="2376"/>
                  </a:lnTo>
                  <a:lnTo>
                    <a:pt x="3" y="2383"/>
                  </a:lnTo>
                  <a:lnTo>
                    <a:pt x="6" y="2390"/>
                  </a:lnTo>
                  <a:lnTo>
                    <a:pt x="10" y="2397"/>
                  </a:lnTo>
                  <a:lnTo>
                    <a:pt x="13" y="2403"/>
                  </a:lnTo>
                  <a:lnTo>
                    <a:pt x="17" y="2409"/>
                  </a:lnTo>
                  <a:lnTo>
                    <a:pt x="23" y="2414"/>
                  </a:lnTo>
                  <a:lnTo>
                    <a:pt x="28" y="2419"/>
                  </a:lnTo>
                  <a:lnTo>
                    <a:pt x="34" y="2424"/>
                  </a:lnTo>
                  <a:lnTo>
                    <a:pt x="41" y="2427"/>
                  </a:lnTo>
                  <a:lnTo>
                    <a:pt x="48" y="2431"/>
                  </a:lnTo>
                  <a:lnTo>
                    <a:pt x="57" y="2433"/>
                  </a:lnTo>
                  <a:lnTo>
                    <a:pt x="66" y="2435"/>
                  </a:lnTo>
                  <a:lnTo>
                    <a:pt x="75" y="2435"/>
                  </a:lnTo>
                  <a:lnTo>
                    <a:pt x="85" y="2435"/>
                  </a:lnTo>
                  <a:lnTo>
                    <a:pt x="99" y="2435"/>
                  </a:lnTo>
                  <a:lnTo>
                    <a:pt x="112" y="2434"/>
                  </a:lnTo>
                  <a:lnTo>
                    <a:pt x="126" y="2432"/>
                  </a:lnTo>
                  <a:lnTo>
                    <a:pt x="139" y="2431"/>
                  </a:lnTo>
                  <a:lnTo>
                    <a:pt x="168" y="2435"/>
                  </a:lnTo>
                  <a:lnTo>
                    <a:pt x="195" y="2440"/>
                  </a:lnTo>
                  <a:lnTo>
                    <a:pt x="221" y="2448"/>
                  </a:lnTo>
                  <a:lnTo>
                    <a:pt x="243" y="2458"/>
                  </a:lnTo>
                  <a:lnTo>
                    <a:pt x="265" y="2470"/>
                  </a:lnTo>
                  <a:lnTo>
                    <a:pt x="284" y="2484"/>
                  </a:lnTo>
                  <a:lnTo>
                    <a:pt x="302" y="2499"/>
                  </a:lnTo>
                  <a:lnTo>
                    <a:pt x="317" y="2515"/>
                  </a:lnTo>
                  <a:lnTo>
                    <a:pt x="330" y="2532"/>
                  </a:lnTo>
                  <a:lnTo>
                    <a:pt x="341" y="2551"/>
                  </a:lnTo>
                  <a:lnTo>
                    <a:pt x="350" y="2570"/>
                  </a:lnTo>
                  <a:lnTo>
                    <a:pt x="358" y="2591"/>
                  </a:lnTo>
                  <a:lnTo>
                    <a:pt x="363" y="2612"/>
                  </a:lnTo>
                  <a:lnTo>
                    <a:pt x="366" y="2633"/>
                  </a:lnTo>
                  <a:lnTo>
                    <a:pt x="367" y="2654"/>
                  </a:lnTo>
                  <a:lnTo>
                    <a:pt x="367" y="2675"/>
                  </a:lnTo>
                  <a:lnTo>
                    <a:pt x="364" y="2696"/>
                  </a:lnTo>
                  <a:lnTo>
                    <a:pt x="360" y="2717"/>
                  </a:lnTo>
                  <a:lnTo>
                    <a:pt x="353" y="2738"/>
                  </a:lnTo>
                  <a:lnTo>
                    <a:pt x="346" y="2757"/>
                  </a:lnTo>
                  <a:lnTo>
                    <a:pt x="335" y="2776"/>
                  </a:lnTo>
                  <a:lnTo>
                    <a:pt x="323" y="2795"/>
                  </a:lnTo>
                  <a:lnTo>
                    <a:pt x="309" y="2812"/>
                  </a:lnTo>
                  <a:lnTo>
                    <a:pt x="293" y="2828"/>
                  </a:lnTo>
                  <a:lnTo>
                    <a:pt x="276" y="2842"/>
                  </a:lnTo>
                  <a:lnTo>
                    <a:pt x="256" y="2855"/>
                  </a:lnTo>
                  <a:lnTo>
                    <a:pt x="235" y="2866"/>
                  </a:lnTo>
                  <a:lnTo>
                    <a:pt x="211" y="2877"/>
                  </a:lnTo>
                  <a:lnTo>
                    <a:pt x="185" y="2884"/>
                  </a:lnTo>
                  <a:lnTo>
                    <a:pt x="158" y="2889"/>
                  </a:lnTo>
                  <a:lnTo>
                    <a:pt x="129" y="2892"/>
                  </a:lnTo>
                  <a:lnTo>
                    <a:pt x="98" y="2892"/>
                  </a:lnTo>
                  <a:lnTo>
                    <a:pt x="88" y="2892"/>
                  </a:lnTo>
                  <a:lnTo>
                    <a:pt x="79" y="2893"/>
                  </a:lnTo>
                  <a:lnTo>
                    <a:pt x="69" y="2895"/>
                  </a:lnTo>
                  <a:lnTo>
                    <a:pt x="61" y="2898"/>
                  </a:lnTo>
                  <a:lnTo>
                    <a:pt x="54" y="2901"/>
                  </a:lnTo>
                  <a:lnTo>
                    <a:pt x="46" y="2905"/>
                  </a:lnTo>
                  <a:lnTo>
                    <a:pt x="40" y="2910"/>
                  </a:lnTo>
                  <a:lnTo>
                    <a:pt x="34" y="2916"/>
                  </a:lnTo>
                  <a:lnTo>
                    <a:pt x="29" y="2921"/>
                  </a:lnTo>
                  <a:lnTo>
                    <a:pt x="25" y="2928"/>
                  </a:lnTo>
                  <a:lnTo>
                    <a:pt x="22" y="2934"/>
                  </a:lnTo>
                  <a:lnTo>
                    <a:pt x="18" y="2941"/>
                  </a:lnTo>
                  <a:lnTo>
                    <a:pt x="16" y="2949"/>
                  </a:lnTo>
                  <a:lnTo>
                    <a:pt x="14" y="2956"/>
                  </a:lnTo>
                  <a:lnTo>
                    <a:pt x="13" y="2964"/>
                  </a:lnTo>
                  <a:lnTo>
                    <a:pt x="13" y="2971"/>
                  </a:lnTo>
                  <a:lnTo>
                    <a:pt x="13" y="2979"/>
                  </a:lnTo>
                  <a:lnTo>
                    <a:pt x="14" y="2987"/>
                  </a:lnTo>
                  <a:lnTo>
                    <a:pt x="16" y="2994"/>
                  </a:lnTo>
                  <a:lnTo>
                    <a:pt x="18" y="3002"/>
                  </a:lnTo>
                  <a:lnTo>
                    <a:pt x="22" y="3009"/>
                  </a:lnTo>
                  <a:lnTo>
                    <a:pt x="25" y="3016"/>
                  </a:lnTo>
                  <a:lnTo>
                    <a:pt x="29" y="3022"/>
                  </a:lnTo>
                  <a:lnTo>
                    <a:pt x="34" y="3029"/>
                  </a:lnTo>
                  <a:lnTo>
                    <a:pt x="40" y="3034"/>
                  </a:lnTo>
                  <a:lnTo>
                    <a:pt x="46" y="3040"/>
                  </a:lnTo>
                  <a:lnTo>
                    <a:pt x="54" y="3044"/>
                  </a:lnTo>
                  <a:lnTo>
                    <a:pt x="61" y="3048"/>
                  </a:lnTo>
                  <a:lnTo>
                    <a:pt x="69" y="3051"/>
                  </a:lnTo>
                  <a:lnTo>
                    <a:pt x="79" y="3054"/>
                  </a:lnTo>
                  <a:lnTo>
                    <a:pt x="88" y="3056"/>
                  </a:lnTo>
                  <a:lnTo>
                    <a:pt x="98" y="3056"/>
                  </a:lnTo>
                  <a:lnTo>
                    <a:pt x="120" y="3057"/>
                  </a:lnTo>
                  <a:lnTo>
                    <a:pt x="141" y="3056"/>
                  </a:lnTo>
                  <a:lnTo>
                    <a:pt x="162" y="3054"/>
                  </a:lnTo>
                  <a:lnTo>
                    <a:pt x="182" y="3052"/>
                  </a:lnTo>
                  <a:lnTo>
                    <a:pt x="204" y="3048"/>
                  </a:lnTo>
                  <a:lnTo>
                    <a:pt x="224" y="3044"/>
                  </a:lnTo>
                  <a:lnTo>
                    <a:pt x="243" y="3039"/>
                  </a:lnTo>
                  <a:lnTo>
                    <a:pt x="264" y="3033"/>
                  </a:lnTo>
                  <a:lnTo>
                    <a:pt x="283" y="3027"/>
                  </a:lnTo>
                  <a:lnTo>
                    <a:pt x="303" y="3019"/>
                  </a:lnTo>
                  <a:lnTo>
                    <a:pt x="321" y="3011"/>
                  </a:lnTo>
                  <a:lnTo>
                    <a:pt x="339" y="3002"/>
                  </a:lnTo>
                  <a:lnTo>
                    <a:pt x="358" y="2992"/>
                  </a:lnTo>
                  <a:lnTo>
                    <a:pt x="375" y="2982"/>
                  </a:lnTo>
                  <a:lnTo>
                    <a:pt x="392" y="2971"/>
                  </a:lnTo>
                  <a:lnTo>
                    <a:pt x="408" y="2959"/>
                  </a:lnTo>
                  <a:lnTo>
                    <a:pt x="423" y="2946"/>
                  </a:lnTo>
                  <a:lnTo>
                    <a:pt x="438" y="2933"/>
                  </a:lnTo>
                  <a:lnTo>
                    <a:pt x="452" y="2919"/>
                  </a:lnTo>
                  <a:lnTo>
                    <a:pt x="466" y="2905"/>
                  </a:lnTo>
                  <a:lnTo>
                    <a:pt x="479" y="2890"/>
                  </a:lnTo>
                  <a:lnTo>
                    <a:pt x="491" y="2873"/>
                  </a:lnTo>
                  <a:lnTo>
                    <a:pt x="502" y="2857"/>
                  </a:lnTo>
                  <a:lnTo>
                    <a:pt x="512" y="2840"/>
                  </a:lnTo>
                  <a:lnTo>
                    <a:pt x="520" y="2823"/>
                  </a:lnTo>
                  <a:lnTo>
                    <a:pt x="529" y="2805"/>
                  </a:lnTo>
                  <a:lnTo>
                    <a:pt x="535" y="2787"/>
                  </a:lnTo>
                  <a:lnTo>
                    <a:pt x="542" y="2768"/>
                  </a:lnTo>
                  <a:lnTo>
                    <a:pt x="546" y="2749"/>
                  </a:lnTo>
                  <a:lnTo>
                    <a:pt x="550" y="2729"/>
                  </a:lnTo>
                  <a:lnTo>
                    <a:pt x="552" y="2709"/>
                  </a:lnTo>
                  <a:lnTo>
                    <a:pt x="554" y="26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3619501" y="2335213"/>
              <a:ext cx="88900" cy="90487"/>
            </a:xfrm>
            <a:custGeom>
              <a:rect b="b" l="l" r="r" t="t"/>
              <a:pathLst>
                <a:path extrusionOk="0" h="737" w="790">
                  <a:moveTo>
                    <a:pt x="790" y="368"/>
                  </a:moveTo>
                  <a:lnTo>
                    <a:pt x="790" y="349"/>
                  </a:lnTo>
                  <a:lnTo>
                    <a:pt x="788" y="330"/>
                  </a:lnTo>
                  <a:lnTo>
                    <a:pt x="786" y="312"/>
                  </a:lnTo>
                  <a:lnTo>
                    <a:pt x="783" y="294"/>
                  </a:lnTo>
                  <a:lnTo>
                    <a:pt x="778" y="276"/>
                  </a:lnTo>
                  <a:lnTo>
                    <a:pt x="773" y="259"/>
                  </a:lnTo>
                  <a:lnTo>
                    <a:pt x="767" y="242"/>
                  </a:lnTo>
                  <a:lnTo>
                    <a:pt x="759" y="225"/>
                  </a:lnTo>
                  <a:lnTo>
                    <a:pt x="752" y="209"/>
                  </a:lnTo>
                  <a:lnTo>
                    <a:pt x="743" y="193"/>
                  </a:lnTo>
                  <a:lnTo>
                    <a:pt x="733" y="178"/>
                  </a:lnTo>
                  <a:lnTo>
                    <a:pt x="724" y="163"/>
                  </a:lnTo>
                  <a:lnTo>
                    <a:pt x="712" y="148"/>
                  </a:lnTo>
                  <a:lnTo>
                    <a:pt x="700" y="133"/>
                  </a:lnTo>
                  <a:lnTo>
                    <a:pt x="688" y="120"/>
                  </a:lnTo>
                  <a:lnTo>
                    <a:pt x="675" y="107"/>
                  </a:lnTo>
                  <a:lnTo>
                    <a:pt x="661" y="95"/>
                  </a:lnTo>
                  <a:lnTo>
                    <a:pt x="647" y="84"/>
                  </a:lnTo>
                  <a:lnTo>
                    <a:pt x="632" y="73"/>
                  </a:lnTo>
                  <a:lnTo>
                    <a:pt x="616" y="62"/>
                  </a:lnTo>
                  <a:lnTo>
                    <a:pt x="600" y="53"/>
                  </a:lnTo>
                  <a:lnTo>
                    <a:pt x="584" y="44"/>
                  </a:lnTo>
                  <a:lnTo>
                    <a:pt x="566" y="36"/>
                  </a:lnTo>
                  <a:lnTo>
                    <a:pt x="549" y="28"/>
                  </a:lnTo>
                  <a:lnTo>
                    <a:pt x="531" y="22"/>
                  </a:lnTo>
                  <a:lnTo>
                    <a:pt x="512" y="16"/>
                  </a:lnTo>
                  <a:lnTo>
                    <a:pt x="494" y="11"/>
                  </a:lnTo>
                  <a:lnTo>
                    <a:pt x="475" y="7"/>
                  </a:lnTo>
                  <a:lnTo>
                    <a:pt x="455" y="4"/>
                  </a:lnTo>
                  <a:lnTo>
                    <a:pt x="436" y="1"/>
                  </a:lnTo>
                  <a:lnTo>
                    <a:pt x="416" y="0"/>
                  </a:lnTo>
                  <a:lnTo>
                    <a:pt x="395" y="0"/>
                  </a:lnTo>
                  <a:lnTo>
                    <a:pt x="375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15" y="7"/>
                  </a:lnTo>
                  <a:lnTo>
                    <a:pt x="297" y="11"/>
                  </a:lnTo>
                  <a:lnTo>
                    <a:pt x="278" y="16"/>
                  </a:lnTo>
                  <a:lnTo>
                    <a:pt x="259" y="22"/>
                  </a:lnTo>
                  <a:lnTo>
                    <a:pt x="242" y="28"/>
                  </a:lnTo>
                  <a:lnTo>
                    <a:pt x="224" y="36"/>
                  </a:lnTo>
                  <a:lnTo>
                    <a:pt x="207" y="44"/>
                  </a:lnTo>
                  <a:lnTo>
                    <a:pt x="190" y="53"/>
                  </a:lnTo>
                  <a:lnTo>
                    <a:pt x="174" y="62"/>
                  </a:lnTo>
                  <a:lnTo>
                    <a:pt x="159" y="73"/>
                  </a:lnTo>
                  <a:lnTo>
                    <a:pt x="144" y="84"/>
                  </a:lnTo>
                  <a:lnTo>
                    <a:pt x="130" y="95"/>
                  </a:lnTo>
                  <a:lnTo>
                    <a:pt x="116" y="107"/>
                  </a:lnTo>
                  <a:lnTo>
                    <a:pt x="103" y="120"/>
                  </a:lnTo>
                  <a:lnTo>
                    <a:pt x="90" y="133"/>
                  </a:lnTo>
                  <a:lnTo>
                    <a:pt x="78" y="148"/>
                  </a:lnTo>
                  <a:lnTo>
                    <a:pt x="68" y="163"/>
                  </a:lnTo>
                  <a:lnTo>
                    <a:pt x="58" y="178"/>
                  </a:lnTo>
                  <a:lnTo>
                    <a:pt x="48" y="193"/>
                  </a:lnTo>
                  <a:lnTo>
                    <a:pt x="40" y="209"/>
                  </a:lnTo>
                  <a:lnTo>
                    <a:pt x="31" y="225"/>
                  </a:lnTo>
                  <a:lnTo>
                    <a:pt x="25" y="242"/>
                  </a:lnTo>
                  <a:lnTo>
                    <a:pt x="18" y="259"/>
                  </a:lnTo>
                  <a:lnTo>
                    <a:pt x="13" y="276"/>
                  </a:lnTo>
                  <a:lnTo>
                    <a:pt x="8" y="294"/>
                  </a:lnTo>
                  <a:lnTo>
                    <a:pt x="5" y="312"/>
                  </a:lnTo>
                  <a:lnTo>
                    <a:pt x="2" y="330"/>
                  </a:lnTo>
                  <a:lnTo>
                    <a:pt x="1" y="349"/>
                  </a:lnTo>
                  <a:lnTo>
                    <a:pt x="0" y="368"/>
                  </a:lnTo>
                  <a:lnTo>
                    <a:pt x="1" y="387"/>
                  </a:lnTo>
                  <a:lnTo>
                    <a:pt x="2" y="405"/>
                  </a:lnTo>
                  <a:lnTo>
                    <a:pt x="5" y="424"/>
                  </a:lnTo>
                  <a:lnTo>
                    <a:pt x="8" y="443"/>
                  </a:lnTo>
                  <a:lnTo>
                    <a:pt x="13" y="460"/>
                  </a:lnTo>
                  <a:lnTo>
                    <a:pt x="18" y="478"/>
                  </a:lnTo>
                  <a:lnTo>
                    <a:pt x="25" y="495"/>
                  </a:lnTo>
                  <a:lnTo>
                    <a:pt x="31" y="512"/>
                  </a:lnTo>
                  <a:lnTo>
                    <a:pt x="40" y="528"/>
                  </a:lnTo>
                  <a:lnTo>
                    <a:pt x="48" y="544"/>
                  </a:lnTo>
                  <a:lnTo>
                    <a:pt x="58" y="559"/>
                  </a:lnTo>
                  <a:lnTo>
                    <a:pt x="68" y="574"/>
                  </a:lnTo>
                  <a:lnTo>
                    <a:pt x="78" y="588"/>
                  </a:lnTo>
                  <a:lnTo>
                    <a:pt x="90" y="602"/>
                  </a:lnTo>
                  <a:lnTo>
                    <a:pt x="103" y="616"/>
                  </a:lnTo>
                  <a:lnTo>
                    <a:pt x="116" y="628"/>
                  </a:lnTo>
                  <a:lnTo>
                    <a:pt x="130" y="640"/>
                  </a:lnTo>
                  <a:lnTo>
                    <a:pt x="144" y="652"/>
                  </a:lnTo>
                  <a:lnTo>
                    <a:pt x="159" y="663"/>
                  </a:lnTo>
                  <a:lnTo>
                    <a:pt x="174" y="673"/>
                  </a:lnTo>
                  <a:lnTo>
                    <a:pt x="190" y="683"/>
                  </a:lnTo>
                  <a:lnTo>
                    <a:pt x="207" y="692"/>
                  </a:lnTo>
                  <a:lnTo>
                    <a:pt x="224" y="700"/>
                  </a:lnTo>
                  <a:lnTo>
                    <a:pt x="242" y="707"/>
                  </a:lnTo>
                  <a:lnTo>
                    <a:pt x="259" y="714"/>
                  </a:lnTo>
                  <a:lnTo>
                    <a:pt x="278" y="719"/>
                  </a:lnTo>
                  <a:lnTo>
                    <a:pt x="297" y="725"/>
                  </a:lnTo>
                  <a:lnTo>
                    <a:pt x="315" y="729"/>
                  </a:lnTo>
                  <a:lnTo>
                    <a:pt x="335" y="733"/>
                  </a:lnTo>
                  <a:lnTo>
                    <a:pt x="355" y="735"/>
                  </a:lnTo>
                  <a:lnTo>
                    <a:pt x="375" y="736"/>
                  </a:lnTo>
                  <a:lnTo>
                    <a:pt x="395" y="737"/>
                  </a:lnTo>
                  <a:lnTo>
                    <a:pt x="416" y="736"/>
                  </a:lnTo>
                  <a:lnTo>
                    <a:pt x="436" y="735"/>
                  </a:lnTo>
                  <a:lnTo>
                    <a:pt x="455" y="733"/>
                  </a:lnTo>
                  <a:lnTo>
                    <a:pt x="475" y="729"/>
                  </a:lnTo>
                  <a:lnTo>
                    <a:pt x="494" y="725"/>
                  </a:lnTo>
                  <a:lnTo>
                    <a:pt x="512" y="719"/>
                  </a:lnTo>
                  <a:lnTo>
                    <a:pt x="531" y="714"/>
                  </a:lnTo>
                  <a:lnTo>
                    <a:pt x="549" y="707"/>
                  </a:lnTo>
                  <a:lnTo>
                    <a:pt x="566" y="700"/>
                  </a:lnTo>
                  <a:lnTo>
                    <a:pt x="584" y="692"/>
                  </a:lnTo>
                  <a:lnTo>
                    <a:pt x="600" y="683"/>
                  </a:lnTo>
                  <a:lnTo>
                    <a:pt x="616" y="673"/>
                  </a:lnTo>
                  <a:lnTo>
                    <a:pt x="632" y="663"/>
                  </a:lnTo>
                  <a:lnTo>
                    <a:pt x="647" y="652"/>
                  </a:lnTo>
                  <a:lnTo>
                    <a:pt x="661" y="640"/>
                  </a:lnTo>
                  <a:lnTo>
                    <a:pt x="675" y="628"/>
                  </a:lnTo>
                  <a:lnTo>
                    <a:pt x="688" y="616"/>
                  </a:lnTo>
                  <a:lnTo>
                    <a:pt x="700" y="602"/>
                  </a:lnTo>
                  <a:lnTo>
                    <a:pt x="712" y="588"/>
                  </a:lnTo>
                  <a:lnTo>
                    <a:pt x="724" y="574"/>
                  </a:lnTo>
                  <a:lnTo>
                    <a:pt x="733" y="559"/>
                  </a:lnTo>
                  <a:lnTo>
                    <a:pt x="743" y="544"/>
                  </a:lnTo>
                  <a:lnTo>
                    <a:pt x="752" y="528"/>
                  </a:lnTo>
                  <a:lnTo>
                    <a:pt x="759" y="512"/>
                  </a:lnTo>
                  <a:lnTo>
                    <a:pt x="767" y="495"/>
                  </a:lnTo>
                  <a:lnTo>
                    <a:pt x="773" y="478"/>
                  </a:lnTo>
                  <a:lnTo>
                    <a:pt x="778" y="460"/>
                  </a:lnTo>
                  <a:lnTo>
                    <a:pt x="783" y="443"/>
                  </a:lnTo>
                  <a:lnTo>
                    <a:pt x="786" y="424"/>
                  </a:lnTo>
                  <a:lnTo>
                    <a:pt x="788" y="405"/>
                  </a:lnTo>
                  <a:lnTo>
                    <a:pt x="790" y="387"/>
                  </a:lnTo>
                  <a:lnTo>
                    <a:pt x="790" y="368"/>
                  </a:lnTo>
                  <a:close/>
                  <a:moveTo>
                    <a:pt x="178" y="368"/>
                  </a:moveTo>
                  <a:lnTo>
                    <a:pt x="178" y="368"/>
                  </a:lnTo>
                  <a:lnTo>
                    <a:pt x="178" y="357"/>
                  </a:lnTo>
                  <a:lnTo>
                    <a:pt x="179" y="347"/>
                  </a:lnTo>
                  <a:lnTo>
                    <a:pt x="180" y="337"/>
                  </a:lnTo>
                  <a:lnTo>
                    <a:pt x="182" y="327"/>
                  </a:lnTo>
                  <a:lnTo>
                    <a:pt x="187" y="308"/>
                  </a:lnTo>
                  <a:lnTo>
                    <a:pt x="195" y="289"/>
                  </a:lnTo>
                  <a:lnTo>
                    <a:pt x="203" y="271"/>
                  </a:lnTo>
                  <a:lnTo>
                    <a:pt x="214" y="254"/>
                  </a:lnTo>
                  <a:lnTo>
                    <a:pt x="227" y="239"/>
                  </a:lnTo>
                  <a:lnTo>
                    <a:pt x="241" y="224"/>
                  </a:lnTo>
                  <a:lnTo>
                    <a:pt x="256" y="211"/>
                  </a:lnTo>
                  <a:lnTo>
                    <a:pt x="273" y="200"/>
                  </a:lnTo>
                  <a:lnTo>
                    <a:pt x="292" y="190"/>
                  </a:lnTo>
                  <a:lnTo>
                    <a:pt x="310" y="181"/>
                  </a:lnTo>
                  <a:lnTo>
                    <a:pt x="330" y="174"/>
                  </a:lnTo>
                  <a:lnTo>
                    <a:pt x="351" y="169"/>
                  </a:lnTo>
                  <a:lnTo>
                    <a:pt x="362" y="167"/>
                  </a:lnTo>
                  <a:lnTo>
                    <a:pt x="374" y="166"/>
                  </a:lnTo>
                  <a:lnTo>
                    <a:pt x="384" y="165"/>
                  </a:lnTo>
                  <a:lnTo>
                    <a:pt x="395" y="165"/>
                  </a:lnTo>
                  <a:lnTo>
                    <a:pt x="407" y="165"/>
                  </a:lnTo>
                  <a:lnTo>
                    <a:pt x="418" y="166"/>
                  </a:lnTo>
                  <a:lnTo>
                    <a:pt x="428" y="167"/>
                  </a:lnTo>
                  <a:lnTo>
                    <a:pt x="439" y="169"/>
                  </a:lnTo>
                  <a:lnTo>
                    <a:pt x="461" y="174"/>
                  </a:lnTo>
                  <a:lnTo>
                    <a:pt x="480" y="181"/>
                  </a:lnTo>
                  <a:lnTo>
                    <a:pt x="500" y="190"/>
                  </a:lnTo>
                  <a:lnTo>
                    <a:pt x="518" y="200"/>
                  </a:lnTo>
                  <a:lnTo>
                    <a:pt x="534" y="211"/>
                  </a:lnTo>
                  <a:lnTo>
                    <a:pt x="550" y="224"/>
                  </a:lnTo>
                  <a:lnTo>
                    <a:pt x="564" y="239"/>
                  </a:lnTo>
                  <a:lnTo>
                    <a:pt x="576" y="254"/>
                  </a:lnTo>
                  <a:lnTo>
                    <a:pt x="588" y="271"/>
                  </a:lnTo>
                  <a:lnTo>
                    <a:pt x="596" y="289"/>
                  </a:lnTo>
                  <a:lnTo>
                    <a:pt x="604" y="308"/>
                  </a:lnTo>
                  <a:lnTo>
                    <a:pt x="609" y="327"/>
                  </a:lnTo>
                  <a:lnTo>
                    <a:pt x="612" y="337"/>
                  </a:lnTo>
                  <a:lnTo>
                    <a:pt x="613" y="347"/>
                  </a:lnTo>
                  <a:lnTo>
                    <a:pt x="614" y="357"/>
                  </a:lnTo>
                  <a:lnTo>
                    <a:pt x="614" y="368"/>
                  </a:lnTo>
                  <a:lnTo>
                    <a:pt x="614" y="378"/>
                  </a:lnTo>
                  <a:lnTo>
                    <a:pt x="613" y="388"/>
                  </a:lnTo>
                  <a:lnTo>
                    <a:pt x="612" y="399"/>
                  </a:lnTo>
                  <a:lnTo>
                    <a:pt x="609" y="409"/>
                  </a:lnTo>
                  <a:lnTo>
                    <a:pt x="604" y="428"/>
                  </a:lnTo>
                  <a:lnTo>
                    <a:pt x="596" y="448"/>
                  </a:lnTo>
                  <a:lnTo>
                    <a:pt x="588" y="465"/>
                  </a:lnTo>
                  <a:lnTo>
                    <a:pt x="576" y="482"/>
                  </a:lnTo>
                  <a:lnTo>
                    <a:pt x="564" y="498"/>
                  </a:lnTo>
                  <a:lnTo>
                    <a:pt x="550" y="512"/>
                  </a:lnTo>
                  <a:lnTo>
                    <a:pt x="534" y="525"/>
                  </a:lnTo>
                  <a:lnTo>
                    <a:pt x="518" y="537"/>
                  </a:lnTo>
                  <a:lnTo>
                    <a:pt x="500" y="547"/>
                  </a:lnTo>
                  <a:lnTo>
                    <a:pt x="480" y="556"/>
                  </a:lnTo>
                  <a:lnTo>
                    <a:pt x="461" y="562"/>
                  </a:lnTo>
                  <a:lnTo>
                    <a:pt x="439" y="567"/>
                  </a:lnTo>
                  <a:lnTo>
                    <a:pt x="428" y="569"/>
                  </a:lnTo>
                  <a:lnTo>
                    <a:pt x="418" y="571"/>
                  </a:lnTo>
                  <a:lnTo>
                    <a:pt x="407" y="571"/>
                  </a:lnTo>
                  <a:lnTo>
                    <a:pt x="395" y="572"/>
                  </a:lnTo>
                  <a:lnTo>
                    <a:pt x="384" y="571"/>
                  </a:lnTo>
                  <a:lnTo>
                    <a:pt x="374" y="571"/>
                  </a:lnTo>
                  <a:lnTo>
                    <a:pt x="362" y="569"/>
                  </a:lnTo>
                  <a:lnTo>
                    <a:pt x="351" y="567"/>
                  </a:lnTo>
                  <a:lnTo>
                    <a:pt x="330" y="562"/>
                  </a:lnTo>
                  <a:lnTo>
                    <a:pt x="310" y="556"/>
                  </a:lnTo>
                  <a:lnTo>
                    <a:pt x="292" y="547"/>
                  </a:lnTo>
                  <a:lnTo>
                    <a:pt x="273" y="537"/>
                  </a:lnTo>
                  <a:lnTo>
                    <a:pt x="256" y="525"/>
                  </a:lnTo>
                  <a:lnTo>
                    <a:pt x="241" y="512"/>
                  </a:lnTo>
                  <a:lnTo>
                    <a:pt x="227" y="498"/>
                  </a:lnTo>
                  <a:lnTo>
                    <a:pt x="214" y="482"/>
                  </a:lnTo>
                  <a:lnTo>
                    <a:pt x="203" y="465"/>
                  </a:lnTo>
                  <a:lnTo>
                    <a:pt x="195" y="448"/>
                  </a:lnTo>
                  <a:lnTo>
                    <a:pt x="187" y="428"/>
                  </a:lnTo>
                  <a:lnTo>
                    <a:pt x="182" y="409"/>
                  </a:lnTo>
                  <a:lnTo>
                    <a:pt x="180" y="399"/>
                  </a:lnTo>
                  <a:lnTo>
                    <a:pt x="179" y="388"/>
                  </a:lnTo>
                  <a:lnTo>
                    <a:pt x="178" y="378"/>
                  </a:lnTo>
                  <a:lnTo>
                    <a:pt x="178" y="3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39" name="Google Shape;239;p17"/>
          <p:cNvGrpSpPr/>
          <p:nvPr/>
        </p:nvGrpSpPr>
        <p:grpSpPr>
          <a:xfrm>
            <a:off x="1485299" y="1521401"/>
            <a:ext cx="1940043" cy="1879681"/>
            <a:chOff x="1485299" y="1521401"/>
            <a:chExt cx="1940043" cy="1879681"/>
          </a:xfrm>
        </p:grpSpPr>
        <p:grpSp>
          <p:nvGrpSpPr>
            <p:cNvPr id="240" name="Google Shape;240;p17"/>
            <p:cNvGrpSpPr/>
            <p:nvPr/>
          </p:nvGrpSpPr>
          <p:grpSpPr>
            <a:xfrm>
              <a:off x="2357053" y="2060155"/>
              <a:ext cx="1068289" cy="1096803"/>
              <a:chOff x="1228725" y="1904199"/>
              <a:chExt cx="684213" cy="702476"/>
            </a:xfrm>
          </p:grpSpPr>
          <p:sp>
            <p:nvSpPr>
              <p:cNvPr id="241" name="Google Shape;241;p17"/>
              <p:cNvSpPr/>
              <p:nvPr/>
            </p:nvSpPr>
            <p:spPr>
              <a:xfrm>
                <a:off x="1228725" y="1924050"/>
                <a:ext cx="684213" cy="682625"/>
              </a:xfrm>
              <a:custGeom>
                <a:rect b="b" l="l" r="r" t="t"/>
                <a:pathLst>
                  <a:path extrusionOk="0" h="9462" w="9473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42" name="Google Shape;242;p17"/>
              <p:cNvSpPr txBox="1"/>
              <p:nvPr/>
            </p:nvSpPr>
            <p:spPr>
              <a:xfrm>
                <a:off x="1388492" y="1904199"/>
                <a:ext cx="349278" cy="650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60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1</a:t>
                </a:r>
                <a:endParaRPr sz="6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pic>
          <p:nvPicPr>
            <p:cNvPr id="243" name="Google Shape;24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5299" y="1521401"/>
              <a:ext cx="1365614" cy="1879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4173379" y="1059582"/>
            <a:ext cx="1446213" cy="2317750"/>
          </a:xfrm>
          <a:custGeom>
            <a:rect b="b" l="l" r="r" t="t"/>
            <a:pathLst>
              <a:path extrusionOk="0" h="10218" w="6381">
                <a:moveTo>
                  <a:pt x="4392" y="2029"/>
                </a:moveTo>
                <a:lnTo>
                  <a:pt x="4422" y="2046"/>
                </a:lnTo>
                <a:lnTo>
                  <a:pt x="4453" y="2062"/>
                </a:lnTo>
                <a:lnTo>
                  <a:pt x="4486" y="2078"/>
                </a:lnTo>
                <a:lnTo>
                  <a:pt x="4518" y="2094"/>
                </a:lnTo>
                <a:lnTo>
                  <a:pt x="4551" y="2107"/>
                </a:lnTo>
                <a:lnTo>
                  <a:pt x="4583" y="2120"/>
                </a:lnTo>
                <a:lnTo>
                  <a:pt x="4616" y="2133"/>
                </a:lnTo>
                <a:lnTo>
                  <a:pt x="4650" y="2144"/>
                </a:lnTo>
                <a:lnTo>
                  <a:pt x="4683" y="2155"/>
                </a:lnTo>
                <a:lnTo>
                  <a:pt x="4718" y="2164"/>
                </a:lnTo>
                <a:lnTo>
                  <a:pt x="4752" y="2174"/>
                </a:lnTo>
                <a:lnTo>
                  <a:pt x="4787" y="2183"/>
                </a:lnTo>
                <a:lnTo>
                  <a:pt x="4821" y="2190"/>
                </a:lnTo>
                <a:lnTo>
                  <a:pt x="4855" y="2197"/>
                </a:lnTo>
                <a:lnTo>
                  <a:pt x="4891" y="2203"/>
                </a:lnTo>
                <a:lnTo>
                  <a:pt x="4925" y="2208"/>
                </a:lnTo>
                <a:lnTo>
                  <a:pt x="4961" y="2212"/>
                </a:lnTo>
                <a:lnTo>
                  <a:pt x="4996" y="2215"/>
                </a:lnTo>
                <a:lnTo>
                  <a:pt x="5032" y="2218"/>
                </a:lnTo>
                <a:lnTo>
                  <a:pt x="5067" y="2220"/>
                </a:lnTo>
                <a:lnTo>
                  <a:pt x="5102" y="2221"/>
                </a:lnTo>
                <a:lnTo>
                  <a:pt x="5138" y="2221"/>
                </a:lnTo>
                <a:lnTo>
                  <a:pt x="5173" y="2220"/>
                </a:lnTo>
                <a:lnTo>
                  <a:pt x="5209" y="2219"/>
                </a:lnTo>
                <a:lnTo>
                  <a:pt x="5244" y="2217"/>
                </a:lnTo>
                <a:lnTo>
                  <a:pt x="5280" y="2214"/>
                </a:lnTo>
                <a:lnTo>
                  <a:pt x="5315" y="2210"/>
                </a:lnTo>
                <a:lnTo>
                  <a:pt x="5350" y="2206"/>
                </a:lnTo>
                <a:lnTo>
                  <a:pt x="5386" y="2201"/>
                </a:lnTo>
                <a:lnTo>
                  <a:pt x="5420" y="2194"/>
                </a:lnTo>
                <a:lnTo>
                  <a:pt x="5456" y="2188"/>
                </a:lnTo>
                <a:lnTo>
                  <a:pt x="5490" y="2180"/>
                </a:lnTo>
                <a:lnTo>
                  <a:pt x="5527" y="2171"/>
                </a:lnTo>
                <a:lnTo>
                  <a:pt x="5562" y="2161"/>
                </a:lnTo>
                <a:lnTo>
                  <a:pt x="5598" y="2150"/>
                </a:lnTo>
                <a:lnTo>
                  <a:pt x="5633" y="2139"/>
                </a:lnTo>
                <a:lnTo>
                  <a:pt x="5668" y="2128"/>
                </a:lnTo>
                <a:lnTo>
                  <a:pt x="5703" y="2115"/>
                </a:lnTo>
                <a:lnTo>
                  <a:pt x="5737" y="2102"/>
                </a:lnTo>
                <a:lnTo>
                  <a:pt x="5772" y="2087"/>
                </a:lnTo>
                <a:lnTo>
                  <a:pt x="5805" y="2072"/>
                </a:lnTo>
                <a:lnTo>
                  <a:pt x="5838" y="2056"/>
                </a:lnTo>
                <a:lnTo>
                  <a:pt x="5872" y="2040"/>
                </a:lnTo>
                <a:lnTo>
                  <a:pt x="5904" y="2022"/>
                </a:lnTo>
                <a:lnTo>
                  <a:pt x="5937" y="2005"/>
                </a:lnTo>
                <a:lnTo>
                  <a:pt x="5968" y="1985"/>
                </a:lnTo>
                <a:lnTo>
                  <a:pt x="5999" y="1966"/>
                </a:lnTo>
                <a:lnTo>
                  <a:pt x="6031" y="1946"/>
                </a:lnTo>
                <a:lnTo>
                  <a:pt x="6057" y="1928"/>
                </a:lnTo>
                <a:lnTo>
                  <a:pt x="6085" y="1908"/>
                </a:lnTo>
                <a:lnTo>
                  <a:pt x="6113" y="1888"/>
                </a:lnTo>
                <a:lnTo>
                  <a:pt x="6141" y="1866"/>
                </a:lnTo>
                <a:lnTo>
                  <a:pt x="6171" y="1843"/>
                </a:lnTo>
                <a:lnTo>
                  <a:pt x="6199" y="1818"/>
                </a:lnTo>
                <a:lnTo>
                  <a:pt x="6227" y="1793"/>
                </a:lnTo>
                <a:lnTo>
                  <a:pt x="6254" y="1766"/>
                </a:lnTo>
                <a:lnTo>
                  <a:pt x="6267" y="1752"/>
                </a:lnTo>
                <a:lnTo>
                  <a:pt x="6280" y="1738"/>
                </a:lnTo>
                <a:lnTo>
                  <a:pt x="6291" y="1724"/>
                </a:lnTo>
                <a:lnTo>
                  <a:pt x="6303" y="1709"/>
                </a:lnTo>
                <a:lnTo>
                  <a:pt x="6314" y="1695"/>
                </a:lnTo>
                <a:lnTo>
                  <a:pt x="6324" y="1680"/>
                </a:lnTo>
                <a:lnTo>
                  <a:pt x="6334" y="1664"/>
                </a:lnTo>
                <a:lnTo>
                  <a:pt x="6343" y="1649"/>
                </a:lnTo>
                <a:lnTo>
                  <a:pt x="6351" y="1633"/>
                </a:lnTo>
                <a:lnTo>
                  <a:pt x="6358" y="1618"/>
                </a:lnTo>
                <a:lnTo>
                  <a:pt x="6364" y="1602"/>
                </a:lnTo>
                <a:lnTo>
                  <a:pt x="6370" y="1585"/>
                </a:lnTo>
                <a:lnTo>
                  <a:pt x="6374" y="1568"/>
                </a:lnTo>
                <a:lnTo>
                  <a:pt x="6377" y="1552"/>
                </a:lnTo>
                <a:lnTo>
                  <a:pt x="6380" y="1535"/>
                </a:lnTo>
                <a:lnTo>
                  <a:pt x="6381" y="1519"/>
                </a:lnTo>
                <a:lnTo>
                  <a:pt x="6380" y="1482"/>
                </a:lnTo>
                <a:lnTo>
                  <a:pt x="6374" y="1449"/>
                </a:lnTo>
                <a:lnTo>
                  <a:pt x="6363" y="1418"/>
                </a:lnTo>
                <a:lnTo>
                  <a:pt x="6349" y="1390"/>
                </a:lnTo>
                <a:lnTo>
                  <a:pt x="6330" y="1366"/>
                </a:lnTo>
                <a:lnTo>
                  <a:pt x="6307" y="1342"/>
                </a:lnTo>
                <a:lnTo>
                  <a:pt x="6282" y="1322"/>
                </a:lnTo>
                <a:lnTo>
                  <a:pt x="6254" y="1304"/>
                </a:lnTo>
                <a:lnTo>
                  <a:pt x="6221" y="1289"/>
                </a:lnTo>
                <a:lnTo>
                  <a:pt x="6188" y="1275"/>
                </a:lnTo>
                <a:lnTo>
                  <a:pt x="6150" y="1262"/>
                </a:lnTo>
                <a:lnTo>
                  <a:pt x="6112" y="1253"/>
                </a:lnTo>
                <a:lnTo>
                  <a:pt x="6071" y="1244"/>
                </a:lnTo>
                <a:lnTo>
                  <a:pt x="6030" y="1238"/>
                </a:lnTo>
                <a:lnTo>
                  <a:pt x="5986" y="1233"/>
                </a:lnTo>
                <a:lnTo>
                  <a:pt x="5943" y="1229"/>
                </a:lnTo>
                <a:lnTo>
                  <a:pt x="5897" y="1226"/>
                </a:lnTo>
                <a:lnTo>
                  <a:pt x="5853" y="1225"/>
                </a:lnTo>
                <a:lnTo>
                  <a:pt x="5807" y="1224"/>
                </a:lnTo>
                <a:lnTo>
                  <a:pt x="5762" y="1225"/>
                </a:lnTo>
                <a:lnTo>
                  <a:pt x="5716" y="1226"/>
                </a:lnTo>
                <a:lnTo>
                  <a:pt x="5672" y="1228"/>
                </a:lnTo>
                <a:lnTo>
                  <a:pt x="5629" y="1230"/>
                </a:lnTo>
                <a:lnTo>
                  <a:pt x="5586" y="1233"/>
                </a:lnTo>
                <a:lnTo>
                  <a:pt x="5506" y="1240"/>
                </a:lnTo>
                <a:lnTo>
                  <a:pt x="5435" y="1247"/>
                </a:lnTo>
                <a:lnTo>
                  <a:pt x="5372" y="1254"/>
                </a:lnTo>
                <a:lnTo>
                  <a:pt x="5322" y="1259"/>
                </a:lnTo>
                <a:lnTo>
                  <a:pt x="5253" y="1266"/>
                </a:lnTo>
                <a:lnTo>
                  <a:pt x="5181" y="1276"/>
                </a:lnTo>
                <a:lnTo>
                  <a:pt x="5109" y="1286"/>
                </a:lnTo>
                <a:lnTo>
                  <a:pt x="5034" y="1299"/>
                </a:lnTo>
                <a:lnTo>
                  <a:pt x="4997" y="1306"/>
                </a:lnTo>
                <a:lnTo>
                  <a:pt x="4960" y="1314"/>
                </a:lnTo>
                <a:lnTo>
                  <a:pt x="4922" y="1322"/>
                </a:lnTo>
                <a:lnTo>
                  <a:pt x="4885" y="1332"/>
                </a:lnTo>
                <a:lnTo>
                  <a:pt x="4848" y="1342"/>
                </a:lnTo>
                <a:lnTo>
                  <a:pt x="4812" y="1354"/>
                </a:lnTo>
                <a:lnTo>
                  <a:pt x="4776" y="1366"/>
                </a:lnTo>
                <a:lnTo>
                  <a:pt x="4741" y="1379"/>
                </a:lnTo>
                <a:lnTo>
                  <a:pt x="4707" y="1393"/>
                </a:lnTo>
                <a:lnTo>
                  <a:pt x="4673" y="1409"/>
                </a:lnTo>
                <a:lnTo>
                  <a:pt x="4640" y="1425"/>
                </a:lnTo>
                <a:lnTo>
                  <a:pt x="4608" y="1444"/>
                </a:lnTo>
                <a:lnTo>
                  <a:pt x="4577" y="1463"/>
                </a:lnTo>
                <a:lnTo>
                  <a:pt x="4548" y="1483"/>
                </a:lnTo>
                <a:lnTo>
                  <a:pt x="4519" y="1505"/>
                </a:lnTo>
                <a:lnTo>
                  <a:pt x="4493" y="1529"/>
                </a:lnTo>
                <a:lnTo>
                  <a:pt x="4468" y="1553"/>
                </a:lnTo>
                <a:lnTo>
                  <a:pt x="4443" y="1580"/>
                </a:lnTo>
                <a:lnTo>
                  <a:pt x="4421" y="1608"/>
                </a:lnTo>
                <a:lnTo>
                  <a:pt x="4401" y="1638"/>
                </a:lnTo>
                <a:lnTo>
                  <a:pt x="4382" y="1669"/>
                </a:lnTo>
                <a:lnTo>
                  <a:pt x="4365" y="1703"/>
                </a:lnTo>
                <a:lnTo>
                  <a:pt x="4351" y="1737"/>
                </a:lnTo>
                <a:lnTo>
                  <a:pt x="4338" y="1775"/>
                </a:lnTo>
                <a:lnTo>
                  <a:pt x="4336" y="1783"/>
                </a:lnTo>
                <a:lnTo>
                  <a:pt x="4335" y="1790"/>
                </a:lnTo>
                <a:lnTo>
                  <a:pt x="4335" y="1798"/>
                </a:lnTo>
                <a:lnTo>
                  <a:pt x="4335" y="1805"/>
                </a:lnTo>
                <a:lnTo>
                  <a:pt x="4335" y="1812"/>
                </a:lnTo>
                <a:lnTo>
                  <a:pt x="4337" y="1819"/>
                </a:lnTo>
                <a:lnTo>
                  <a:pt x="4339" y="1826"/>
                </a:lnTo>
                <a:lnTo>
                  <a:pt x="4341" y="1832"/>
                </a:lnTo>
                <a:lnTo>
                  <a:pt x="4297" y="1849"/>
                </a:lnTo>
                <a:lnTo>
                  <a:pt x="4253" y="1865"/>
                </a:lnTo>
                <a:lnTo>
                  <a:pt x="4209" y="1882"/>
                </a:lnTo>
                <a:lnTo>
                  <a:pt x="4166" y="1900"/>
                </a:lnTo>
                <a:lnTo>
                  <a:pt x="4123" y="1918"/>
                </a:lnTo>
                <a:lnTo>
                  <a:pt x="4081" y="1938"/>
                </a:lnTo>
                <a:lnTo>
                  <a:pt x="4038" y="1957"/>
                </a:lnTo>
                <a:lnTo>
                  <a:pt x="3997" y="1977"/>
                </a:lnTo>
                <a:lnTo>
                  <a:pt x="3955" y="1997"/>
                </a:lnTo>
                <a:lnTo>
                  <a:pt x="3914" y="2019"/>
                </a:lnTo>
                <a:lnTo>
                  <a:pt x="3873" y="2041"/>
                </a:lnTo>
                <a:lnTo>
                  <a:pt x="3833" y="2063"/>
                </a:lnTo>
                <a:lnTo>
                  <a:pt x="3792" y="2085"/>
                </a:lnTo>
                <a:lnTo>
                  <a:pt x="3752" y="2110"/>
                </a:lnTo>
                <a:lnTo>
                  <a:pt x="3712" y="2133"/>
                </a:lnTo>
                <a:lnTo>
                  <a:pt x="3674" y="2157"/>
                </a:lnTo>
                <a:lnTo>
                  <a:pt x="3634" y="2183"/>
                </a:lnTo>
                <a:lnTo>
                  <a:pt x="3596" y="2208"/>
                </a:lnTo>
                <a:lnTo>
                  <a:pt x="3558" y="2234"/>
                </a:lnTo>
                <a:lnTo>
                  <a:pt x="3520" y="2261"/>
                </a:lnTo>
                <a:lnTo>
                  <a:pt x="3483" y="2288"/>
                </a:lnTo>
                <a:lnTo>
                  <a:pt x="3445" y="2315"/>
                </a:lnTo>
                <a:lnTo>
                  <a:pt x="3409" y="2343"/>
                </a:lnTo>
                <a:lnTo>
                  <a:pt x="3372" y="2372"/>
                </a:lnTo>
                <a:lnTo>
                  <a:pt x="3336" y="2400"/>
                </a:lnTo>
                <a:lnTo>
                  <a:pt x="3300" y="2430"/>
                </a:lnTo>
                <a:lnTo>
                  <a:pt x="3265" y="2459"/>
                </a:lnTo>
                <a:lnTo>
                  <a:pt x="3229" y="2489"/>
                </a:lnTo>
                <a:lnTo>
                  <a:pt x="3194" y="2520"/>
                </a:lnTo>
                <a:lnTo>
                  <a:pt x="3160" y="2551"/>
                </a:lnTo>
                <a:lnTo>
                  <a:pt x="3125" y="2583"/>
                </a:lnTo>
                <a:lnTo>
                  <a:pt x="3092" y="2615"/>
                </a:lnTo>
                <a:lnTo>
                  <a:pt x="3101" y="2576"/>
                </a:lnTo>
                <a:lnTo>
                  <a:pt x="3110" y="2538"/>
                </a:lnTo>
                <a:lnTo>
                  <a:pt x="3119" y="2500"/>
                </a:lnTo>
                <a:lnTo>
                  <a:pt x="3126" y="2461"/>
                </a:lnTo>
                <a:lnTo>
                  <a:pt x="3134" y="2423"/>
                </a:lnTo>
                <a:lnTo>
                  <a:pt x="3140" y="2384"/>
                </a:lnTo>
                <a:lnTo>
                  <a:pt x="3147" y="2346"/>
                </a:lnTo>
                <a:lnTo>
                  <a:pt x="3152" y="2307"/>
                </a:lnTo>
                <a:lnTo>
                  <a:pt x="3159" y="2268"/>
                </a:lnTo>
                <a:lnTo>
                  <a:pt x="3164" y="2229"/>
                </a:lnTo>
                <a:lnTo>
                  <a:pt x="3168" y="2190"/>
                </a:lnTo>
                <a:lnTo>
                  <a:pt x="3172" y="2151"/>
                </a:lnTo>
                <a:lnTo>
                  <a:pt x="3178" y="2073"/>
                </a:lnTo>
                <a:lnTo>
                  <a:pt x="3181" y="1995"/>
                </a:lnTo>
                <a:lnTo>
                  <a:pt x="3182" y="1966"/>
                </a:lnTo>
                <a:lnTo>
                  <a:pt x="3183" y="1938"/>
                </a:lnTo>
                <a:lnTo>
                  <a:pt x="3184" y="1908"/>
                </a:lnTo>
                <a:lnTo>
                  <a:pt x="3185" y="1879"/>
                </a:lnTo>
                <a:lnTo>
                  <a:pt x="3192" y="1884"/>
                </a:lnTo>
                <a:lnTo>
                  <a:pt x="3200" y="1887"/>
                </a:lnTo>
                <a:lnTo>
                  <a:pt x="3208" y="1890"/>
                </a:lnTo>
                <a:lnTo>
                  <a:pt x="3216" y="1892"/>
                </a:lnTo>
                <a:lnTo>
                  <a:pt x="3225" y="1894"/>
                </a:lnTo>
                <a:lnTo>
                  <a:pt x="3233" y="1894"/>
                </a:lnTo>
                <a:lnTo>
                  <a:pt x="3243" y="1894"/>
                </a:lnTo>
                <a:lnTo>
                  <a:pt x="3251" y="1893"/>
                </a:lnTo>
                <a:lnTo>
                  <a:pt x="3259" y="1890"/>
                </a:lnTo>
                <a:lnTo>
                  <a:pt x="3266" y="1887"/>
                </a:lnTo>
                <a:lnTo>
                  <a:pt x="3273" y="1883"/>
                </a:lnTo>
                <a:lnTo>
                  <a:pt x="3280" y="1877"/>
                </a:lnTo>
                <a:lnTo>
                  <a:pt x="3286" y="1871"/>
                </a:lnTo>
                <a:lnTo>
                  <a:pt x="3291" y="1863"/>
                </a:lnTo>
                <a:lnTo>
                  <a:pt x="3296" y="1854"/>
                </a:lnTo>
                <a:lnTo>
                  <a:pt x="3300" y="1844"/>
                </a:lnTo>
                <a:lnTo>
                  <a:pt x="3317" y="1781"/>
                </a:lnTo>
                <a:lnTo>
                  <a:pt x="3334" y="1718"/>
                </a:lnTo>
                <a:lnTo>
                  <a:pt x="3347" y="1655"/>
                </a:lnTo>
                <a:lnTo>
                  <a:pt x="3357" y="1592"/>
                </a:lnTo>
                <a:lnTo>
                  <a:pt x="3365" y="1529"/>
                </a:lnTo>
                <a:lnTo>
                  <a:pt x="3371" y="1466"/>
                </a:lnTo>
                <a:lnTo>
                  <a:pt x="3374" y="1403"/>
                </a:lnTo>
                <a:lnTo>
                  <a:pt x="3375" y="1340"/>
                </a:lnTo>
                <a:lnTo>
                  <a:pt x="3374" y="1278"/>
                </a:lnTo>
                <a:lnTo>
                  <a:pt x="3370" y="1215"/>
                </a:lnTo>
                <a:lnTo>
                  <a:pt x="3364" y="1152"/>
                </a:lnTo>
                <a:lnTo>
                  <a:pt x="3356" y="1090"/>
                </a:lnTo>
                <a:lnTo>
                  <a:pt x="3346" y="1030"/>
                </a:lnTo>
                <a:lnTo>
                  <a:pt x="3334" y="968"/>
                </a:lnTo>
                <a:lnTo>
                  <a:pt x="3319" y="908"/>
                </a:lnTo>
                <a:lnTo>
                  <a:pt x="3301" y="847"/>
                </a:lnTo>
                <a:lnTo>
                  <a:pt x="3282" y="789"/>
                </a:lnTo>
                <a:lnTo>
                  <a:pt x="3261" y="730"/>
                </a:lnTo>
                <a:lnTo>
                  <a:pt x="3238" y="672"/>
                </a:lnTo>
                <a:lnTo>
                  <a:pt x="3212" y="616"/>
                </a:lnTo>
                <a:lnTo>
                  <a:pt x="3185" y="559"/>
                </a:lnTo>
                <a:lnTo>
                  <a:pt x="3156" y="504"/>
                </a:lnTo>
                <a:lnTo>
                  <a:pt x="3124" y="449"/>
                </a:lnTo>
                <a:lnTo>
                  <a:pt x="3091" y="397"/>
                </a:lnTo>
                <a:lnTo>
                  <a:pt x="3055" y="344"/>
                </a:lnTo>
                <a:lnTo>
                  <a:pt x="3018" y="294"/>
                </a:lnTo>
                <a:lnTo>
                  <a:pt x="2978" y="244"/>
                </a:lnTo>
                <a:lnTo>
                  <a:pt x="2938" y="195"/>
                </a:lnTo>
                <a:lnTo>
                  <a:pt x="2894" y="148"/>
                </a:lnTo>
                <a:lnTo>
                  <a:pt x="2850" y="102"/>
                </a:lnTo>
                <a:lnTo>
                  <a:pt x="2803" y="58"/>
                </a:lnTo>
                <a:lnTo>
                  <a:pt x="2755" y="14"/>
                </a:lnTo>
                <a:lnTo>
                  <a:pt x="2746" y="9"/>
                </a:lnTo>
                <a:lnTo>
                  <a:pt x="2739" y="5"/>
                </a:lnTo>
                <a:lnTo>
                  <a:pt x="2730" y="2"/>
                </a:lnTo>
                <a:lnTo>
                  <a:pt x="2722" y="0"/>
                </a:lnTo>
                <a:lnTo>
                  <a:pt x="2714" y="0"/>
                </a:lnTo>
                <a:lnTo>
                  <a:pt x="2705" y="1"/>
                </a:lnTo>
                <a:lnTo>
                  <a:pt x="2697" y="2"/>
                </a:lnTo>
                <a:lnTo>
                  <a:pt x="2689" y="5"/>
                </a:lnTo>
                <a:lnTo>
                  <a:pt x="2681" y="8"/>
                </a:lnTo>
                <a:lnTo>
                  <a:pt x="2673" y="12"/>
                </a:lnTo>
                <a:lnTo>
                  <a:pt x="2665" y="17"/>
                </a:lnTo>
                <a:lnTo>
                  <a:pt x="2658" y="23"/>
                </a:lnTo>
                <a:lnTo>
                  <a:pt x="2652" y="29"/>
                </a:lnTo>
                <a:lnTo>
                  <a:pt x="2647" y="36"/>
                </a:lnTo>
                <a:lnTo>
                  <a:pt x="2643" y="44"/>
                </a:lnTo>
                <a:lnTo>
                  <a:pt x="2639" y="52"/>
                </a:lnTo>
                <a:lnTo>
                  <a:pt x="2625" y="89"/>
                </a:lnTo>
                <a:lnTo>
                  <a:pt x="2611" y="127"/>
                </a:lnTo>
                <a:lnTo>
                  <a:pt x="2599" y="165"/>
                </a:lnTo>
                <a:lnTo>
                  <a:pt x="2587" y="202"/>
                </a:lnTo>
                <a:lnTo>
                  <a:pt x="2575" y="241"/>
                </a:lnTo>
                <a:lnTo>
                  <a:pt x="2564" y="279"/>
                </a:lnTo>
                <a:lnTo>
                  <a:pt x="2555" y="318"/>
                </a:lnTo>
                <a:lnTo>
                  <a:pt x="2546" y="357"/>
                </a:lnTo>
                <a:lnTo>
                  <a:pt x="2538" y="396"/>
                </a:lnTo>
                <a:lnTo>
                  <a:pt x="2531" y="435"/>
                </a:lnTo>
                <a:lnTo>
                  <a:pt x="2524" y="475"/>
                </a:lnTo>
                <a:lnTo>
                  <a:pt x="2519" y="513"/>
                </a:lnTo>
                <a:lnTo>
                  <a:pt x="2514" y="553"/>
                </a:lnTo>
                <a:lnTo>
                  <a:pt x="2510" y="592"/>
                </a:lnTo>
                <a:lnTo>
                  <a:pt x="2506" y="632"/>
                </a:lnTo>
                <a:lnTo>
                  <a:pt x="2503" y="671"/>
                </a:lnTo>
                <a:lnTo>
                  <a:pt x="2501" y="711"/>
                </a:lnTo>
                <a:lnTo>
                  <a:pt x="2500" y="750"/>
                </a:lnTo>
                <a:lnTo>
                  <a:pt x="2500" y="791"/>
                </a:lnTo>
                <a:lnTo>
                  <a:pt x="2501" y="830"/>
                </a:lnTo>
                <a:lnTo>
                  <a:pt x="2502" y="870"/>
                </a:lnTo>
                <a:lnTo>
                  <a:pt x="2506" y="909"/>
                </a:lnTo>
                <a:lnTo>
                  <a:pt x="2509" y="949"/>
                </a:lnTo>
                <a:lnTo>
                  <a:pt x="2513" y="988"/>
                </a:lnTo>
                <a:lnTo>
                  <a:pt x="2517" y="1028"/>
                </a:lnTo>
                <a:lnTo>
                  <a:pt x="2523" y="1067"/>
                </a:lnTo>
                <a:lnTo>
                  <a:pt x="2530" y="1107"/>
                </a:lnTo>
                <a:lnTo>
                  <a:pt x="2537" y="1146"/>
                </a:lnTo>
                <a:lnTo>
                  <a:pt x="2545" y="1185"/>
                </a:lnTo>
                <a:lnTo>
                  <a:pt x="2554" y="1224"/>
                </a:lnTo>
                <a:lnTo>
                  <a:pt x="2564" y="1263"/>
                </a:lnTo>
                <a:lnTo>
                  <a:pt x="2574" y="1302"/>
                </a:lnTo>
                <a:lnTo>
                  <a:pt x="2583" y="1332"/>
                </a:lnTo>
                <a:lnTo>
                  <a:pt x="2597" y="1373"/>
                </a:lnTo>
                <a:lnTo>
                  <a:pt x="2613" y="1419"/>
                </a:lnTo>
                <a:lnTo>
                  <a:pt x="2633" y="1473"/>
                </a:lnTo>
                <a:lnTo>
                  <a:pt x="2655" y="1530"/>
                </a:lnTo>
                <a:lnTo>
                  <a:pt x="2681" y="1589"/>
                </a:lnTo>
                <a:lnTo>
                  <a:pt x="2695" y="1620"/>
                </a:lnTo>
                <a:lnTo>
                  <a:pt x="2709" y="1650"/>
                </a:lnTo>
                <a:lnTo>
                  <a:pt x="2724" y="1680"/>
                </a:lnTo>
                <a:lnTo>
                  <a:pt x="2739" y="1709"/>
                </a:lnTo>
                <a:lnTo>
                  <a:pt x="2756" y="1738"/>
                </a:lnTo>
                <a:lnTo>
                  <a:pt x="2772" y="1766"/>
                </a:lnTo>
                <a:lnTo>
                  <a:pt x="2789" y="1793"/>
                </a:lnTo>
                <a:lnTo>
                  <a:pt x="2806" y="1818"/>
                </a:lnTo>
                <a:lnTo>
                  <a:pt x="2824" y="1843"/>
                </a:lnTo>
                <a:lnTo>
                  <a:pt x="2843" y="1865"/>
                </a:lnTo>
                <a:lnTo>
                  <a:pt x="2861" y="1885"/>
                </a:lnTo>
                <a:lnTo>
                  <a:pt x="2880" y="1903"/>
                </a:lnTo>
                <a:lnTo>
                  <a:pt x="2899" y="1919"/>
                </a:lnTo>
                <a:lnTo>
                  <a:pt x="2919" y="1933"/>
                </a:lnTo>
                <a:lnTo>
                  <a:pt x="2939" y="1944"/>
                </a:lnTo>
                <a:lnTo>
                  <a:pt x="2959" y="1951"/>
                </a:lnTo>
                <a:lnTo>
                  <a:pt x="2979" y="1956"/>
                </a:lnTo>
                <a:lnTo>
                  <a:pt x="3000" y="1957"/>
                </a:lnTo>
                <a:lnTo>
                  <a:pt x="3021" y="1954"/>
                </a:lnTo>
                <a:lnTo>
                  <a:pt x="3042" y="1948"/>
                </a:lnTo>
                <a:lnTo>
                  <a:pt x="3042" y="1956"/>
                </a:lnTo>
                <a:lnTo>
                  <a:pt x="3042" y="1965"/>
                </a:lnTo>
                <a:lnTo>
                  <a:pt x="3042" y="1974"/>
                </a:lnTo>
                <a:lnTo>
                  <a:pt x="3042" y="1982"/>
                </a:lnTo>
                <a:lnTo>
                  <a:pt x="3040" y="2034"/>
                </a:lnTo>
                <a:lnTo>
                  <a:pt x="3037" y="2085"/>
                </a:lnTo>
                <a:lnTo>
                  <a:pt x="3033" y="2137"/>
                </a:lnTo>
                <a:lnTo>
                  <a:pt x="3029" y="2189"/>
                </a:lnTo>
                <a:lnTo>
                  <a:pt x="3023" y="2239"/>
                </a:lnTo>
                <a:lnTo>
                  <a:pt x="3017" y="2290"/>
                </a:lnTo>
                <a:lnTo>
                  <a:pt x="3010" y="2341"/>
                </a:lnTo>
                <a:lnTo>
                  <a:pt x="3002" y="2391"/>
                </a:lnTo>
                <a:lnTo>
                  <a:pt x="2994" y="2442"/>
                </a:lnTo>
                <a:lnTo>
                  <a:pt x="2983" y="2492"/>
                </a:lnTo>
                <a:lnTo>
                  <a:pt x="2973" y="2542"/>
                </a:lnTo>
                <a:lnTo>
                  <a:pt x="2963" y="2593"/>
                </a:lnTo>
                <a:lnTo>
                  <a:pt x="2952" y="2642"/>
                </a:lnTo>
                <a:lnTo>
                  <a:pt x="2940" y="2693"/>
                </a:lnTo>
                <a:lnTo>
                  <a:pt x="2928" y="2743"/>
                </a:lnTo>
                <a:lnTo>
                  <a:pt x="2916" y="2793"/>
                </a:lnTo>
                <a:lnTo>
                  <a:pt x="2866" y="2847"/>
                </a:lnTo>
                <a:lnTo>
                  <a:pt x="2817" y="2900"/>
                </a:lnTo>
                <a:lnTo>
                  <a:pt x="2770" y="2956"/>
                </a:lnTo>
                <a:lnTo>
                  <a:pt x="2723" y="3012"/>
                </a:lnTo>
                <a:lnTo>
                  <a:pt x="2678" y="3069"/>
                </a:lnTo>
                <a:lnTo>
                  <a:pt x="2632" y="3126"/>
                </a:lnTo>
                <a:lnTo>
                  <a:pt x="2588" y="3185"/>
                </a:lnTo>
                <a:lnTo>
                  <a:pt x="2544" y="3244"/>
                </a:lnTo>
                <a:lnTo>
                  <a:pt x="2501" y="3303"/>
                </a:lnTo>
                <a:lnTo>
                  <a:pt x="2459" y="3364"/>
                </a:lnTo>
                <a:lnTo>
                  <a:pt x="2418" y="3425"/>
                </a:lnTo>
                <a:lnTo>
                  <a:pt x="2377" y="3487"/>
                </a:lnTo>
                <a:lnTo>
                  <a:pt x="2337" y="3549"/>
                </a:lnTo>
                <a:lnTo>
                  <a:pt x="2299" y="3612"/>
                </a:lnTo>
                <a:lnTo>
                  <a:pt x="2261" y="3676"/>
                </a:lnTo>
                <a:lnTo>
                  <a:pt x="2223" y="3740"/>
                </a:lnTo>
                <a:lnTo>
                  <a:pt x="2187" y="3805"/>
                </a:lnTo>
                <a:lnTo>
                  <a:pt x="2150" y="3869"/>
                </a:lnTo>
                <a:lnTo>
                  <a:pt x="2116" y="3935"/>
                </a:lnTo>
                <a:lnTo>
                  <a:pt x="2081" y="4001"/>
                </a:lnTo>
                <a:lnTo>
                  <a:pt x="2048" y="4067"/>
                </a:lnTo>
                <a:lnTo>
                  <a:pt x="2014" y="4134"/>
                </a:lnTo>
                <a:lnTo>
                  <a:pt x="1983" y="4201"/>
                </a:lnTo>
                <a:lnTo>
                  <a:pt x="1952" y="4268"/>
                </a:lnTo>
                <a:lnTo>
                  <a:pt x="1921" y="4336"/>
                </a:lnTo>
                <a:lnTo>
                  <a:pt x="1891" y="4404"/>
                </a:lnTo>
                <a:lnTo>
                  <a:pt x="1863" y="4473"/>
                </a:lnTo>
                <a:lnTo>
                  <a:pt x="1834" y="4541"/>
                </a:lnTo>
                <a:lnTo>
                  <a:pt x="1807" y="4609"/>
                </a:lnTo>
                <a:lnTo>
                  <a:pt x="1780" y="4678"/>
                </a:lnTo>
                <a:lnTo>
                  <a:pt x="1754" y="4748"/>
                </a:lnTo>
                <a:lnTo>
                  <a:pt x="1729" y="4817"/>
                </a:lnTo>
                <a:lnTo>
                  <a:pt x="1694" y="4747"/>
                </a:lnTo>
                <a:lnTo>
                  <a:pt x="1660" y="4676"/>
                </a:lnTo>
                <a:lnTo>
                  <a:pt x="1629" y="4605"/>
                </a:lnTo>
                <a:lnTo>
                  <a:pt x="1599" y="4534"/>
                </a:lnTo>
                <a:lnTo>
                  <a:pt x="1585" y="4499"/>
                </a:lnTo>
                <a:lnTo>
                  <a:pt x="1572" y="4464"/>
                </a:lnTo>
                <a:lnTo>
                  <a:pt x="1560" y="4428"/>
                </a:lnTo>
                <a:lnTo>
                  <a:pt x="1547" y="4393"/>
                </a:lnTo>
                <a:lnTo>
                  <a:pt x="1536" y="4356"/>
                </a:lnTo>
                <a:lnTo>
                  <a:pt x="1524" y="4321"/>
                </a:lnTo>
                <a:lnTo>
                  <a:pt x="1513" y="4284"/>
                </a:lnTo>
                <a:lnTo>
                  <a:pt x="1503" y="4249"/>
                </a:lnTo>
                <a:lnTo>
                  <a:pt x="1494" y="4212"/>
                </a:lnTo>
                <a:lnTo>
                  <a:pt x="1485" y="4176"/>
                </a:lnTo>
                <a:lnTo>
                  <a:pt x="1476" y="4141"/>
                </a:lnTo>
                <a:lnTo>
                  <a:pt x="1468" y="4104"/>
                </a:lnTo>
                <a:lnTo>
                  <a:pt x="1461" y="4068"/>
                </a:lnTo>
                <a:lnTo>
                  <a:pt x="1454" y="4031"/>
                </a:lnTo>
                <a:lnTo>
                  <a:pt x="1448" y="3995"/>
                </a:lnTo>
                <a:lnTo>
                  <a:pt x="1441" y="3958"/>
                </a:lnTo>
                <a:lnTo>
                  <a:pt x="1436" y="3922"/>
                </a:lnTo>
                <a:lnTo>
                  <a:pt x="1431" y="3885"/>
                </a:lnTo>
                <a:lnTo>
                  <a:pt x="1427" y="3849"/>
                </a:lnTo>
                <a:lnTo>
                  <a:pt x="1423" y="3812"/>
                </a:lnTo>
                <a:lnTo>
                  <a:pt x="1420" y="3775"/>
                </a:lnTo>
                <a:lnTo>
                  <a:pt x="1417" y="3739"/>
                </a:lnTo>
                <a:lnTo>
                  <a:pt x="1415" y="3701"/>
                </a:lnTo>
                <a:lnTo>
                  <a:pt x="1413" y="3664"/>
                </a:lnTo>
                <a:lnTo>
                  <a:pt x="1422" y="3667"/>
                </a:lnTo>
                <a:lnTo>
                  <a:pt x="1430" y="3668"/>
                </a:lnTo>
                <a:lnTo>
                  <a:pt x="1439" y="3668"/>
                </a:lnTo>
                <a:lnTo>
                  <a:pt x="1449" y="3667"/>
                </a:lnTo>
                <a:lnTo>
                  <a:pt x="1458" y="3665"/>
                </a:lnTo>
                <a:lnTo>
                  <a:pt x="1467" y="3661"/>
                </a:lnTo>
                <a:lnTo>
                  <a:pt x="1476" y="3656"/>
                </a:lnTo>
                <a:lnTo>
                  <a:pt x="1485" y="3650"/>
                </a:lnTo>
                <a:lnTo>
                  <a:pt x="1549" y="3596"/>
                </a:lnTo>
                <a:lnTo>
                  <a:pt x="1608" y="3539"/>
                </a:lnTo>
                <a:lnTo>
                  <a:pt x="1664" y="3481"/>
                </a:lnTo>
                <a:lnTo>
                  <a:pt x="1715" y="3421"/>
                </a:lnTo>
                <a:lnTo>
                  <a:pt x="1761" y="3358"/>
                </a:lnTo>
                <a:lnTo>
                  <a:pt x="1804" y="3294"/>
                </a:lnTo>
                <a:lnTo>
                  <a:pt x="1841" y="3227"/>
                </a:lnTo>
                <a:lnTo>
                  <a:pt x="1876" y="3161"/>
                </a:lnTo>
                <a:lnTo>
                  <a:pt x="1906" y="3092"/>
                </a:lnTo>
                <a:lnTo>
                  <a:pt x="1932" y="3022"/>
                </a:lnTo>
                <a:lnTo>
                  <a:pt x="1955" y="2950"/>
                </a:lnTo>
                <a:lnTo>
                  <a:pt x="1974" y="2878"/>
                </a:lnTo>
                <a:lnTo>
                  <a:pt x="1989" y="2804"/>
                </a:lnTo>
                <a:lnTo>
                  <a:pt x="2000" y="2730"/>
                </a:lnTo>
                <a:lnTo>
                  <a:pt x="2008" y="2655"/>
                </a:lnTo>
                <a:lnTo>
                  <a:pt x="2012" y="2581"/>
                </a:lnTo>
                <a:lnTo>
                  <a:pt x="2013" y="2505"/>
                </a:lnTo>
                <a:lnTo>
                  <a:pt x="2011" y="2429"/>
                </a:lnTo>
                <a:lnTo>
                  <a:pt x="2006" y="2353"/>
                </a:lnTo>
                <a:lnTo>
                  <a:pt x="1997" y="2277"/>
                </a:lnTo>
                <a:lnTo>
                  <a:pt x="1986" y="2200"/>
                </a:lnTo>
                <a:lnTo>
                  <a:pt x="1971" y="2124"/>
                </a:lnTo>
                <a:lnTo>
                  <a:pt x="1954" y="2049"/>
                </a:lnTo>
                <a:lnTo>
                  <a:pt x="1933" y="1974"/>
                </a:lnTo>
                <a:lnTo>
                  <a:pt x="1910" y="1899"/>
                </a:lnTo>
                <a:lnTo>
                  <a:pt x="1884" y="1826"/>
                </a:lnTo>
                <a:lnTo>
                  <a:pt x="1856" y="1753"/>
                </a:lnTo>
                <a:lnTo>
                  <a:pt x="1824" y="1682"/>
                </a:lnTo>
                <a:lnTo>
                  <a:pt x="1791" y="1611"/>
                </a:lnTo>
                <a:lnTo>
                  <a:pt x="1754" y="1541"/>
                </a:lnTo>
                <a:lnTo>
                  <a:pt x="1716" y="1473"/>
                </a:lnTo>
                <a:lnTo>
                  <a:pt x="1675" y="1406"/>
                </a:lnTo>
                <a:lnTo>
                  <a:pt x="1669" y="1397"/>
                </a:lnTo>
                <a:lnTo>
                  <a:pt x="1662" y="1389"/>
                </a:lnTo>
                <a:lnTo>
                  <a:pt x="1654" y="1382"/>
                </a:lnTo>
                <a:lnTo>
                  <a:pt x="1645" y="1376"/>
                </a:lnTo>
                <a:lnTo>
                  <a:pt x="1636" y="1371"/>
                </a:lnTo>
                <a:lnTo>
                  <a:pt x="1627" y="1367"/>
                </a:lnTo>
                <a:lnTo>
                  <a:pt x="1617" y="1363"/>
                </a:lnTo>
                <a:lnTo>
                  <a:pt x="1607" y="1361"/>
                </a:lnTo>
                <a:lnTo>
                  <a:pt x="1597" y="1361"/>
                </a:lnTo>
                <a:lnTo>
                  <a:pt x="1587" y="1361"/>
                </a:lnTo>
                <a:lnTo>
                  <a:pt x="1577" y="1363"/>
                </a:lnTo>
                <a:lnTo>
                  <a:pt x="1568" y="1366"/>
                </a:lnTo>
                <a:lnTo>
                  <a:pt x="1558" y="1371"/>
                </a:lnTo>
                <a:lnTo>
                  <a:pt x="1550" y="1378"/>
                </a:lnTo>
                <a:lnTo>
                  <a:pt x="1542" y="1386"/>
                </a:lnTo>
                <a:lnTo>
                  <a:pt x="1535" y="1395"/>
                </a:lnTo>
                <a:lnTo>
                  <a:pt x="1487" y="1467"/>
                </a:lnTo>
                <a:lnTo>
                  <a:pt x="1439" y="1540"/>
                </a:lnTo>
                <a:lnTo>
                  <a:pt x="1393" y="1613"/>
                </a:lnTo>
                <a:lnTo>
                  <a:pt x="1346" y="1687"/>
                </a:lnTo>
                <a:lnTo>
                  <a:pt x="1302" y="1761"/>
                </a:lnTo>
                <a:lnTo>
                  <a:pt x="1258" y="1835"/>
                </a:lnTo>
                <a:lnTo>
                  <a:pt x="1236" y="1874"/>
                </a:lnTo>
                <a:lnTo>
                  <a:pt x="1216" y="1911"/>
                </a:lnTo>
                <a:lnTo>
                  <a:pt x="1195" y="1950"/>
                </a:lnTo>
                <a:lnTo>
                  <a:pt x="1175" y="1988"/>
                </a:lnTo>
                <a:lnTo>
                  <a:pt x="1156" y="2028"/>
                </a:lnTo>
                <a:lnTo>
                  <a:pt x="1137" y="2066"/>
                </a:lnTo>
                <a:lnTo>
                  <a:pt x="1118" y="2106"/>
                </a:lnTo>
                <a:lnTo>
                  <a:pt x="1101" y="2145"/>
                </a:lnTo>
                <a:lnTo>
                  <a:pt x="1084" y="2185"/>
                </a:lnTo>
                <a:lnTo>
                  <a:pt x="1068" y="2225"/>
                </a:lnTo>
                <a:lnTo>
                  <a:pt x="1053" y="2266"/>
                </a:lnTo>
                <a:lnTo>
                  <a:pt x="1037" y="2306"/>
                </a:lnTo>
                <a:lnTo>
                  <a:pt x="1024" y="2347"/>
                </a:lnTo>
                <a:lnTo>
                  <a:pt x="1011" y="2388"/>
                </a:lnTo>
                <a:lnTo>
                  <a:pt x="999" y="2430"/>
                </a:lnTo>
                <a:lnTo>
                  <a:pt x="988" y="2471"/>
                </a:lnTo>
                <a:lnTo>
                  <a:pt x="978" y="2514"/>
                </a:lnTo>
                <a:lnTo>
                  <a:pt x="969" y="2556"/>
                </a:lnTo>
                <a:lnTo>
                  <a:pt x="962" y="2599"/>
                </a:lnTo>
                <a:lnTo>
                  <a:pt x="954" y="2642"/>
                </a:lnTo>
                <a:lnTo>
                  <a:pt x="950" y="2669"/>
                </a:lnTo>
                <a:lnTo>
                  <a:pt x="947" y="2697"/>
                </a:lnTo>
                <a:lnTo>
                  <a:pt x="944" y="2726"/>
                </a:lnTo>
                <a:lnTo>
                  <a:pt x="941" y="2757"/>
                </a:lnTo>
                <a:lnTo>
                  <a:pt x="939" y="2789"/>
                </a:lnTo>
                <a:lnTo>
                  <a:pt x="938" y="2821"/>
                </a:lnTo>
                <a:lnTo>
                  <a:pt x="937" y="2854"/>
                </a:lnTo>
                <a:lnTo>
                  <a:pt x="937" y="2888"/>
                </a:lnTo>
                <a:lnTo>
                  <a:pt x="937" y="2923"/>
                </a:lnTo>
                <a:lnTo>
                  <a:pt x="939" y="2957"/>
                </a:lnTo>
                <a:lnTo>
                  <a:pt x="940" y="2992"/>
                </a:lnTo>
                <a:lnTo>
                  <a:pt x="943" y="3027"/>
                </a:lnTo>
                <a:lnTo>
                  <a:pt x="947" y="3062"/>
                </a:lnTo>
                <a:lnTo>
                  <a:pt x="951" y="3097"/>
                </a:lnTo>
                <a:lnTo>
                  <a:pt x="956" y="3132"/>
                </a:lnTo>
                <a:lnTo>
                  <a:pt x="964" y="3167"/>
                </a:lnTo>
                <a:lnTo>
                  <a:pt x="971" y="3201"/>
                </a:lnTo>
                <a:lnTo>
                  <a:pt x="979" y="3235"/>
                </a:lnTo>
                <a:lnTo>
                  <a:pt x="989" y="3268"/>
                </a:lnTo>
                <a:lnTo>
                  <a:pt x="999" y="3300"/>
                </a:lnTo>
                <a:lnTo>
                  <a:pt x="1011" y="3332"/>
                </a:lnTo>
                <a:lnTo>
                  <a:pt x="1024" y="3362"/>
                </a:lnTo>
                <a:lnTo>
                  <a:pt x="1039" y="3391"/>
                </a:lnTo>
                <a:lnTo>
                  <a:pt x="1055" y="3419"/>
                </a:lnTo>
                <a:lnTo>
                  <a:pt x="1072" y="3446"/>
                </a:lnTo>
                <a:lnTo>
                  <a:pt x="1091" y="3471"/>
                </a:lnTo>
                <a:lnTo>
                  <a:pt x="1110" y="3495"/>
                </a:lnTo>
                <a:lnTo>
                  <a:pt x="1133" y="3517"/>
                </a:lnTo>
                <a:lnTo>
                  <a:pt x="1156" y="3537"/>
                </a:lnTo>
                <a:lnTo>
                  <a:pt x="1180" y="3555"/>
                </a:lnTo>
                <a:lnTo>
                  <a:pt x="1207" y="3573"/>
                </a:lnTo>
                <a:lnTo>
                  <a:pt x="1235" y="3587"/>
                </a:lnTo>
                <a:lnTo>
                  <a:pt x="1235" y="3632"/>
                </a:lnTo>
                <a:lnTo>
                  <a:pt x="1237" y="3678"/>
                </a:lnTo>
                <a:lnTo>
                  <a:pt x="1239" y="3723"/>
                </a:lnTo>
                <a:lnTo>
                  <a:pt x="1242" y="3768"/>
                </a:lnTo>
                <a:lnTo>
                  <a:pt x="1247" y="3814"/>
                </a:lnTo>
                <a:lnTo>
                  <a:pt x="1252" y="3859"/>
                </a:lnTo>
                <a:lnTo>
                  <a:pt x="1257" y="3904"/>
                </a:lnTo>
                <a:lnTo>
                  <a:pt x="1264" y="3949"/>
                </a:lnTo>
                <a:lnTo>
                  <a:pt x="1272" y="3994"/>
                </a:lnTo>
                <a:lnTo>
                  <a:pt x="1280" y="4038"/>
                </a:lnTo>
                <a:lnTo>
                  <a:pt x="1291" y="4083"/>
                </a:lnTo>
                <a:lnTo>
                  <a:pt x="1301" y="4127"/>
                </a:lnTo>
                <a:lnTo>
                  <a:pt x="1312" y="4171"/>
                </a:lnTo>
                <a:lnTo>
                  <a:pt x="1324" y="4216"/>
                </a:lnTo>
                <a:lnTo>
                  <a:pt x="1337" y="4259"/>
                </a:lnTo>
                <a:lnTo>
                  <a:pt x="1351" y="4302"/>
                </a:lnTo>
                <a:lnTo>
                  <a:pt x="1365" y="4345"/>
                </a:lnTo>
                <a:lnTo>
                  <a:pt x="1382" y="4388"/>
                </a:lnTo>
                <a:lnTo>
                  <a:pt x="1398" y="4429"/>
                </a:lnTo>
                <a:lnTo>
                  <a:pt x="1415" y="4472"/>
                </a:lnTo>
                <a:lnTo>
                  <a:pt x="1433" y="4512"/>
                </a:lnTo>
                <a:lnTo>
                  <a:pt x="1453" y="4554"/>
                </a:lnTo>
                <a:lnTo>
                  <a:pt x="1472" y="4594"/>
                </a:lnTo>
                <a:lnTo>
                  <a:pt x="1493" y="4634"/>
                </a:lnTo>
                <a:lnTo>
                  <a:pt x="1514" y="4673"/>
                </a:lnTo>
                <a:lnTo>
                  <a:pt x="1537" y="4713"/>
                </a:lnTo>
                <a:lnTo>
                  <a:pt x="1560" y="4751"/>
                </a:lnTo>
                <a:lnTo>
                  <a:pt x="1584" y="4789"/>
                </a:lnTo>
                <a:lnTo>
                  <a:pt x="1608" y="4826"/>
                </a:lnTo>
                <a:lnTo>
                  <a:pt x="1635" y="4862"/>
                </a:lnTo>
                <a:lnTo>
                  <a:pt x="1661" y="4898"/>
                </a:lnTo>
                <a:lnTo>
                  <a:pt x="1688" y="4933"/>
                </a:lnTo>
                <a:lnTo>
                  <a:pt x="1668" y="4993"/>
                </a:lnTo>
                <a:lnTo>
                  <a:pt x="1649" y="5053"/>
                </a:lnTo>
                <a:lnTo>
                  <a:pt x="1630" y="5112"/>
                </a:lnTo>
                <a:lnTo>
                  <a:pt x="1612" y="5171"/>
                </a:lnTo>
                <a:lnTo>
                  <a:pt x="1594" y="5231"/>
                </a:lnTo>
                <a:lnTo>
                  <a:pt x="1577" y="5291"/>
                </a:lnTo>
                <a:lnTo>
                  <a:pt x="1560" y="5350"/>
                </a:lnTo>
                <a:lnTo>
                  <a:pt x="1544" y="5409"/>
                </a:lnTo>
                <a:lnTo>
                  <a:pt x="1529" y="5469"/>
                </a:lnTo>
                <a:lnTo>
                  <a:pt x="1513" y="5529"/>
                </a:lnTo>
                <a:lnTo>
                  <a:pt x="1499" y="5587"/>
                </a:lnTo>
                <a:lnTo>
                  <a:pt x="1485" y="5646"/>
                </a:lnTo>
                <a:lnTo>
                  <a:pt x="1472" y="5706"/>
                </a:lnTo>
                <a:lnTo>
                  <a:pt x="1459" y="5764"/>
                </a:lnTo>
                <a:lnTo>
                  <a:pt x="1446" y="5823"/>
                </a:lnTo>
                <a:lnTo>
                  <a:pt x="1435" y="5881"/>
                </a:lnTo>
                <a:lnTo>
                  <a:pt x="1420" y="5961"/>
                </a:lnTo>
                <a:lnTo>
                  <a:pt x="1405" y="6041"/>
                </a:lnTo>
                <a:lnTo>
                  <a:pt x="1391" y="6121"/>
                </a:lnTo>
                <a:lnTo>
                  <a:pt x="1378" y="6202"/>
                </a:lnTo>
                <a:lnTo>
                  <a:pt x="1365" y="6282"/>
                </a:lnTo>
                <a:lnTo>
                  <a:pt x="1353" y="6362"/>
                </a:lnTo>
                <a:lnTo>
                  <a:pt x="1342" y="6442"/>
                </a:lnTo>
                <a:lnTo>
                  <a:pt x="1331" y="6523"/>
                </a:lnTo>
                <a:lnTo>
                  <a:pt x="1321" y="6603"/>
                </a:lnTo>
                <a:lnTo>
                  <a:pt x="1311" y="6684"/>
                </a:lnTo>
                <a:lnTo>
                  <a:pt x="1302" y="6765"/>
                </a:lnTo>
                <a:lnTo>
                  <a:pt x="1293" y="6845"/>
                </a:lnTo>
                <a:lnTo>
                  <a:pt x="1276" y="7007"/>
                </a:lnTo>
                <a:lnTo>
                  <a:pt x="1262" y="7169"/>
                </a:lnTo>
                <a:lnTo>
                  <a:pt x="1250" y="7331"/>
                </a:lnTo>
                <a:lnTo>
                  <a:pt x="1239" y="7493"/>
                </a:lnTo>
                <a:lnTo>
                  <a:pt x="1229" y="7655"/>
                </a:lnTo>
                <a:lnTo>
                  <a:pt x="1220" y="7818"/>
                </a:lnTo>
                <a:lnTo>
                  <a:pt x="1213" y="7980"/>
                </a:lnTo>
                <a:lnTo>
                  <a:pt x="1206" y="8143"/>
                </a:lnTo>
                <a:lnTo>
                  <a:pt x="1199" y="8305"/>
                </a:lnTo>
                <a:lnTo>
                  <a:pt x="1194" y="8468"/>
                </a:lnTo>
                <a:lnTo>
                  <a:pt x="1192" y="8464"/>
                </a:lnTo>
                <a:lnTo>
                  <a:pt x="1190" y="8461"/>
                </a:lnTo>
                <a:lnTo>
                  <a:pt x="1164" y="8434"/>
                </a:lnTo>
                <a:lnTo>
                  <a:pt x="1140" y="8407"/>
                </a:lnTo>
                <a:lnTo>
                  <a:pt x="1115" y="8380"/>
                </a:lnTo>
                <a:lnTo>
                  <a:pt x="1092" y="8353"/>
                </a:lnTo>
                <a:lnTo>
                  <a:pt x="1069" y="8326"/>
                </a:lnTo>
                <a:lnTo>
                  <a:pt x="1047" y="8298"/>
                </a:lnTo>
                <a:lnTo>
                  <a:pt x="1025" y="8270"/>
                </a:lnTo>
                <a:lnTo>
                  <a:pt x="1005" y="8243"/>
                </a:lnTo>
                <a:lnTo>
                  <a:pt x="985" y="8214"/>
                </a:lnTo>
                <a:lnTo>
                  <a:pt x="966" y="8187"/>
                </a:lnTo>
                <a:lnTo>
                  <a:pt x="946" y="8159"/>
                </a:lnTo>
                <a:lnTo>
                  <a:pt x="928" y="8129"/>
                </a:lnTo>
                <a:lnTo>
                  <a:pt x="911" y="8101"/>
                </a:lnTo>
                <a:lnTo>
                  <a:pt x="894" y="8072"/>
                </a:lnTo>
                <a:lnTo>
                  <a:pt x="876" y="8042"/>
                </a:lnTo>
                <a:lnTo>
                  <a:pt x="861" y="8013"/>
                </a:lnTo>
                <a:lnTo>
                  <a:pt x="865" y="8009"/>
                </a:lnTo>
                <a:lnTo>
                  <a:pt x="869" y="8005"/>
                </a:lnTo>
                <a:lnTo>
                  <a:pt x="873" y="8000"/>
                </a:lnTo>
                <a:lnTo>
                  <a:pt x="877" y="7994"/>
                </a:lnTo>
                <a:lnTo>
                  <a:pt x="881" y="7989"/>
                </a:lnTo>
                <a:lnTo>
                  <a:pt x="884" y="7982"/>
                </a:lnTo>
                <a:lnTo>
                  <a:pt x="886" y="7975"/>
                </a:lnTo>
                <a:lnTo>
                  <a:pt x="888" y="7968"/>
                </a:lnTo>
                <a:lnTo>
                  <a:pt x="899" y="7908"/>
                </a:lnTo>
                <a:lnTo>
                  <a:pt x="908" y="7847"/>
                </a:lnTo>
                <a:lnTo>
                  <a:pt x="916" y="7786"/>
                </a:lnTo>
                <a:lnTo>
                  <a:pt x="922" y="7725"/>
                </a:lnTo>
                <a:lnTo>
                  <a:pt x="926" y="7664"/>
                </a:lnTo>
                <a:lnTo>
                  <a:pt x="928" y="7602"/>
                </a:lnTo>
                <a:lnTo>
                  <a:pt x="929" y="7540"/>
                </a:lnTo>
                <a:lnTo>
                  <a:pt x="927" y="7479"/>
                </a:lnTo>
                <a:lnTo>
                  <a:pt x="924" y="7418"/>
                </a:lnTo>
                <a:lnTo>
                  <a:pt x="919" y="7357"/>
                </a:lnTo>
                <a:lnTo>
                  <a:pt x="912" y="7296"/>
                </a:lnTo>
                <a:lnTo>
                  <a:pt x="903" y="7235"/>
                </a:lnTo>
                <a:lnTo>
                  <a:pt x="891" y="7176"/>
                </a:lnTo>
                <a:lnTo>
                  <a:pt x="877" y="7116"/>
                </a:lnTo>
                <a:lnTo>
                  <a:pt x="862" y="7058"/>
                </a:lnTo>
                <a:lnTo>
                  <a:pt x="844" y="7001"/>
                </a:lnTo>
                <a:lnTo>
                  <a:pt x="825" y="6944"/>
                </a:lnTo>
                <a:lnTo>
                  <a:pt x="803" y="6888"/>
                </a:lnTo>
                <a:lnTo>
                  <a:pt x="778" y="6834"/>
                </a:lnTo>
                <a:lnTo>
                  <a:pt x="751" y="6780"/>
                </a:lnTo>
                <a:lnTo>
                  <a:pt x="723" y="6727"/>
                </a:lnTo>
                <a:lnTo>
                  <a:pt x="691" y="6677"/>
                </a:lnTo>
                <a:lnTo>
                  <a:pt x="658" y="6627"/>
                </a:lnTo>
                <a:lnTo>
                  <a:pt x="621" y="6579"/>
                </a:lnTo>
                <a:lnTo>
                  <a:pt x="584" y="6533"/>
                </a:lnTo>
                <a:lnTo>
                  <a:pt x="542" y="6488"/>
                </a:lnTo>
                <a:lnTo>
                  <a:pt x="500" y="6446"/>
                </a:lnTo>
                <a:lnTo>
                  <a:pt x="453" y="6405"/>
                </a:lnTo>
                <a:lnTo>
                  <a:pt x="406" y="6367"/>
                </a:lnTo>
                <a:lnTo>
                  <a:pt x="354" y="6330"/>
                </a:lnTo>
                <a:lnTo>
                  <a:pt x="301" y="6296"/>
                </a:lnTo>
                <a:lnTo>
                  <a:pt x="245" y="6264"/>
                </a:lnTo>
                <a:lnTo>
                  <a:pt x="236" y="6260"/>
                </a:lnTo>
                <a:lnTo>
                  <a:pt x="228" y="6255"/>
                </a:lnTo>
                <a:lnTo>
                  <a:pt x="218" y="6253"/>
                </a:lnTo>
                <a:lnTo>
                  <a:pt x="209" y="6251"/>
                </a:lnTo>
                <a:lnTo>
                  <a:pt x="200" y="6250"/>
                </a:lnTo>
                <a:lnTo>
                  <a:pt x="192" y="6251"/>
                </a:lnTo>
                <a:lnTo>
                  <a:pt x="183" y="6252"/>
                </a:lnTo>
                <a:lnTo>
                  <a:pt x="175" y="6254"/>
                </a:lnTo>
                <a:lnTo>
                  <a:pt x="167" y="6256"/>
                </a:lnTo>
                <a:lnTo>
                  <a:pt x="160" y="6261"/>
                </a:lnTo>
                <a:lnTo>
                  <a:pt x="153" y="6266"/>
                </a:lnTo>
                <a:lnTo>
                  <a:pt x="145" y="6271"/>
                </a:lnTo>
                <a:lnTo>
                  <a:pt x="139" y="6277"/>
                </a:lnTo>
                <a:lnTo>
                  <a:pt x="133" y="6285"/>
                </a:lnTo>
                <a:lnTo>
                  <a:pt x="128" y="6293"/>
                </a:lnTo>
                <a:lnTo>
                  <a:pt x="124" y="6302"/>
                </a:lnTo>
                <a:lnTo>
                  <a:pt x="103" y="6354"/>
                </a:lnTo>
                <a:lnTo>
                  <a:pt x="84" y="6408"/>
                </a:lnTo>
                <a:lnTo>
                  <a:pt x="67" y="6465"/>
                </a:lnTo>
                <a:lnTo>
                  <a:pt x="51" y="6526"/>
                </a:lnTo>
                <a:lnTo>
                  <a:pt x="37" y="6589"/>
                </a:lnTo>
                <a:lnTo>
                  <a:pt x="26" y="6652"/>
                </a:lnTo>
                <a:lnTo>
                  <a:pt x="16" y="6719"/>
                </a:lnTo>
                <a:lnTo>
                  <a:pt x="9" y="6786"/>
                </a:lnTo>
                <a:lnTo>
                  <a:pt x="4" y="6855"/>
                </a:lnTo>
                <a:lnTo>
                  <a:pt x="1" y="6925"/>
                </a:lnTo>
                <a:lnTo>
                  <a:pt x="0" y="6994"/>
                </a:lnTo>
                <a:lnTo>
                  <a:pt x="2" y="7064"/>
                </a:lnTo>
                <a:lnTo>
                  <a:pt x="7" y="7134"/>
                </a:lnTo>
                <a:lnTo>
                  <a:pt x="14" y="7204"/>
                </a:lnTo>
                <a:lnTo>
                  <a:pt x="24" y="7273"/>
                </a:lnTo>
                <a:lnTo>
                  <a:pt x="36" y="7340"/>
                </a:lnTo>
                <a:lnTo>
                  <a:pt x="52" y="7407"/>
                </a:lnTo>
                <a:lnTo>
                  <a:pt x="71" y="7470"/>
                </a:lnTo>
                <a:lnTo>
                  <a:pt x="93" y="7533"/>
                </a:lnTo>
                <a:lnTo>
                  <a:pt x="118" y="7593"/>
                </a:lnTo>
                <a:lnTo>
                  <a:pt x="147" y="7651"/>
                </a:lnTo>
                <a:lnTo>
                  <a:pt x="178" y="7705"/>
                </a:lnTo>
                <a:lnTo>
                  <a:pt x="213" y="7757"/>
                </a:lnTo>
                <a:lnTo>
                  <a:pt x="252" y="7804"/>
                </a:lnTo>
                <a:lnTo>
                  <a:pt x="294" y="7848"/>
                </a:lnTo>
                <a:lnTo>
                  <a:pt x="341" y="7888"/>
                </a:lnTo>
                <a:lnTo>
                  <a:pt x="391" y="7923"/>
                </a:lnTo>
                <a:lnTo>
                  <a:pt x="444" y="7953"/>
                </a:lnTo>
                <a:lnTo>
                  <a:pt x="503" y="7979"/>
                </a:lnTo>
                <a:lnTo>
                  <a:pt x="565" y="7999"/>
                </a:lnTo>
                <a:lnTo>
                  <a:pt x="630" y="8013"/>
                </a:lnTo>
                <a:lnTo>
                  <a:pt x="701" y="8021"/>
                </a:lnTo>
                <a:lnTo>
                  <a:pt x="721" y="8059"/>
                </a:lnTo>
                <a:lnTo>
                  <a:pt x="742" y="8095"/>
                </a:lnTo>
                <a:lnTo>
                  <a:pt x="764" y="8130"/>
                </a:lnTo>
                <a:lnTo>
                  <a:pt x="787" y="8166"/>
                </a:lnTo>
                <a:lnTo>
                  <a:pt x="812" y="8200"/>
                </a:lnTo>
                <a:lnTo>
                  <a:pt x="836" y="8235"/>
                </a:lnTo>
                <a:lnTo>
                  <a:pt x="862" y="8267"/>
                </a:lnTo>
                <a:lnTo>
                  <a:pt x="889" y="8299"/>
                </a:lnTo>
                <a:lnTo>
                  <a:pt x="917" y="8331"/>
                </a:lnTo>
                <a:lnTo>
                  <a:pt x="945" y="8362"/>
                </a:lnTo>
                <a:lnTo>
                  <a:pt x="975" y="8392"/>
                </a:lnTo>
                <a:lnTo>
                  <a:pt x="1004" y="8420"/>
                </a:lnTo>
                <a:lnTo>
                  <a:pt x="1035" y="8448"/>
                </a:lnTo>
                <a:lnTo>
                  <a:pt x="1067" y="8475"/>
                </a:lnTo>
                <a:lnTo>
                  <a:pt x="1099" y="8501"/>
                </a:lnTo>
                <a:lnTo>
                  <a:pt x="1132" y="8525"/>
                </a:lnTo>
                <a:lnTo>
                  <a:pt x="1136" y="8528"/>
                </a:lnTo>
                <a:lnTo>
                  <a:pt x="1141" y="8530"/>
                </a:lnTo>
                <a:lnTo>
                  <a:pt x="1145" y="8532"/>
                </a:lnTo>
                <a:lnTo>
                  <a:pt x="1149" y="8533"/>
                </a:lnTo>
                <a:lnTo>
                  <a:pt x="1157" y="8533"/>
                </a:lnTo>
                <a:lnTo>
                  <a:pt x="1166" y="8532"/>
                </a:lnTo>
                <a:lnTo>
                  <a:pt x="1173" y="8529"/>
                </a:lnTo>
                <a:lnTo>
                  <a:pt x="1181" y="8524"/>
                </a:lnTo>
                <a:lnTo>
                  <a:pt x="1187" y="8519"/>
                </a:lnTo>
                <a:lnTo>
                  <a:pt x="1192" y="8512"/>
                </a:lnTo>
                <a:lnTo>
                  <a:pt x="1191" y="8563"/>
                </a:lnTo>
                <a:lnTo>
                  <a:pt x="1189" y="8612"/>
                </a:lnTo>
                <a:lnTo>
                  <a:pt x="1188" y="8663"/>
                </a:lnTo>
                <a:lnTo>
                  <a:pt x="1187" y="8712"/>
                </a:lnTo>
                <a:lnTo>
                  <a:pt x="1185" y="8763"/>
                </a:lnTo>
                <a:lnTo>
                  <a:pt x="1184" y="8813"/>
                </a:lnTo>
                <a:lnTo>
                  <a:pt x="1182" y="8863"/>
                </a:lnTo>
                <a:lnTo>
                  <a:pt x="1181" y="8913"/>
                </a:lnTo>
                <a:lnTo>
                  <a:pt x="1180" y="8963"/>
                </a:lnTo>
                <a:lnTo>
                  <a:pt x="1178" y="9013"/>
                </a:lnTo>
                <a:lnTo>
                  <a:pt x="1177" y="9063"/>
                </a:lnTo>
                <a:lnTo>
                  <a:pt x="1176" y="9113"/>
                </a:lnTo>
                <a:lnTo>
                  <a:pt x="1174" y="9163"/>
                </a:lnTo>
                <a:lnTo>
                  <a:pt x="1173" y="9214"/>
                </a:lnTo>
                <a:lnTo>
                  <a:pt x="1172" y="9263"/>
                </a:lnTo>
                <a:lnTo>
                  <a:pt x="1170" y="9313"/>
                </a:lnTo>
                <a:lnTo>
                  <a:pt x="1169" y="9370"/>
                </a:lnTo>
                <a:lnTo>
                  <a:pt x="1167" y="9426"/>
                </a:lnTo>
                <a:lnTo>
                  <a:pt x="1166" y="9483"/>
                </a:lnTo>
                <a:lnTo>
                  <a:pt x="1164" y="9539"/>
                </a:lnTo>
                <a:lnTo>
                  <a:pt x="1163" y="9595"/>
                </a:lnTo>
                <a:lnTo>
                  <a:pt x="1162" y="9652"/>
                </a:lnTo>
                <a:lnTo>
                  <a:pt x="1161" y="9709"/>
                </a:lnTo>
                <a:lnTo>
                  <a:pt x="1160" y="9764"/>
                </a:lnTo>
                <a:lnTo>
                  <a:pt x="1158" y="9821"/>
                </a:lnTo>
                <a:lnTo>
                  <a:pt x="1157" y="9878"/>
                </a:lnTo>
                <a:lnTo>
                  <a:pt x="1156" y="9934"/>
                </a:lnTo>
                <a:lnTo>
                  <a:pt x="1155" y="9991"/>
                </a:lnTo>
                <a:lnTo>
                  <a:pt x="1155" y="10048"/>
                </a:lnTo>
                <a:lnTo>
                  <a:pt x="1154" y="10105"/>
                </a:lnTo>
                <a:lnTo>
                  <a:pt x="1153" y="10161"/>
                </a:lnTo>
                <a:lnTo>
                  <a:pt x="1152" y="10218"/>
                </a:lnTo>
                <a:lnTo>
                  <a:pt x="1337" y="10162"/>
                </a:lnTo>
                <a:lnTo>
                  <a:pt x="1339" y="10110"/>
                </a:lnTo>
                <a:lnTo>
                  <a:pt x="1340" y="10057"/>
                </a:lnTo>
                <a:lnTo>
                  <a:pt x="1341" y="10004"/>
                </a:lnTo>
                <a:lnTo>
                  <a:pt x="1343" y="9952"/>
                </a:lnTo>
                <a:lnTo>
                  <a:pt x="1344" y="9899"/>
                </a:lnTo>
                <a:lnTo>
                  <a:pt x="1345" y="9846"/>
                </a:lnTo>
                <a:lnTo>
                  <a:pt x="1346" y="9794"/>
                </a:lnTo>
                <a:lnTo>
                  <a:pt x="1348" y="9742"/>
                </a:lnTo>
                <a:lnTo>
                  <a:pt x="1349" y="9689"/>
                </a:lnTo>
                <a:lnTo>
                  <a:pt x="1350" y="9637"/>
                </a:lnTo>
                <a:lnTo>
                  <a:pt x="1351" y="9584"/>
                </a:lnTo>
                <a:lnTo>
                  <a:pt x="1353" y="9532"/>
                </a:lnTo>
                <a:lnTo>
                  <a:pt x="1354" y="9479"/>
                </a:lnTo>
                <a:lnTo>
                  <a:pt x="1355" y="9426"/>
                </a:lnTo>
                <a:lnTo>
                  <a:pt x="1357" y="9374"/>
                </a:lnTo>
                <a:lnTo>
                  <a:pt x="1358" y="9321"/>
                </a:lnTo>
                <a:lnTo>
                  <a:pt x="1360" y="9320"/>
                </a:lnTo>
                <a:lnTo>
                  <a:pt x="1363" y="9318"/>
                </a:lnTo>
                <a:lnTo>
                  <a:pt x="1404" y="9281"/>
                </a:lnTo>
                <a:lnTo>
                  <a:pt x="1443" y="9245"/>
                </a:lnTo>
                <a:lnTo>
                  <a:pt x="1482" y="9207"/>
                </a:lnTo>
                <a:lnTo>
                  <a:pt x="1519" y="9167"/>
                </a:lnTo>
                <a:lnTo>
                  <a:pt x="1556" y="9128"/>
                </a:lnTo>
                <a:lnTo>
                  <a:pt x="1592" y="9086"/>
                </a:lnTo>
                <a:lnTo>
                  <a:pt x="1627" y="9045"/>
                </a:lnTo>
                <a:lnTo>
                  <a:pt x="1661" y="9002"/>
                </a:lnTo>
                <a:lnTo>
                  <a:pt x="1695" y="8959"/>
                </a:lnTo>
                <a:lnTo>
                  <a:pt x="1727" y="8915"/>
                </a:lnTo>
                <a:lnTo>
                  <a:pt x="1758" y="8870"/>
                </a:lnTo>
                <a:lnTo>
                  <a:pt x="1788" y="8825"/>
                </a:lnTo>
                <a:lnTo>
                  <a:pt x="1818" y="8779"/>
                </a:lnTo>
                <a:lnTo>
                  <a:pt x="1846" y="8733"/>
                </a:lnTo>
                <a:lnTo>
                  <a:pt x="1874" y="8685"/>
                </a:lnTo>
                <a:lnTo>
                  <a:pt x="1900" y="8639"/>
                </a:lnTo>
                <a:lnTo>
                  <a:pt x="1911" y="8618"/>
                </a:lnTo>
                <a:lnTo>
                  <a:pt x="1922" y="8597"/>
                </a:lnTo>
                <a:lnTo>
                  <a:pt x="1933" y="8576"/>
                </a:lnTo>
                <a:lnTo>
                  <a:pt x="1945" y="8555"/>
                </a:lnTo>
                <a:lnTo>
                  <a:pt x="1956" y="8533"/>
                </a:lnTo>
                <a:lnTo>
                  <a:pt x="1967" y="8512"/>
                </a:lnTo>
                <a:lnTo>
                  <a:pt x="1978" y="8490"/>
                </a:lnTo>
                <a:lnTo>
                  <a:pt x="1989" y="8468"/>
                </a:lnTo>
                <a:lnTo>
                  <a:pt x="2001" y="8468"/>
                </a:lnTo>
                <a:lnTo>
                  <a:pt x="2013" y="8464"/>
                </a:lnTo>
                <a:lnTo>
                  <a:pt x="2019" y="8462"/>
                </a:lnTo>
                <a:lnTo>
                  <a:pt x="2025" y="8460"/>
                </a:lnTo>
                <a:lnTo>
                  <a:pt x="2031" y="8457"/>
                </a:lnTo>
                <a:lnTo>
                  <a:pt x="2037" y="8453"/>
                </a:lnTo>
                <a:lnTo>
                  <a:pt x="2061" y="8436"/>
                </a:lnTo>
                <a:lnTo>
                  <a:pt x="2084" y="8418"/>
                </a:lnTo>
                <a:lnTo>
                  <a:pt x="2108" y="8399"/>
                </a:lnTo>
                <a:lnTo>
                  <a:pt x="2130" y="8379"/>
                </a:lnTo>
                <a:lnTo>
                  <a:pt x="2152" y="8360"/>
                </a:lnTo>
                <a:lnTo>
                  <a:pt x="2173" y="8340"/>
                </a:lnTo>
                <a:lnTo>
                  <a:pt x="2195" y="8319"/>
                </a:lnTo>
                <a:lnTo>
                  <a:pt x="2216" y="8297"/>
                </a:lnTo>
                <a:lnTo>
                  <a:pt x="2235" y="8275"/>
                </a:lnTo>
                <a:lnTo>
                  <a:pt x="2255" y="8253"/>
                </a:lnTo>
                <a:lnTo>
                  <a:pt x="2274" y="8231"/>
                </a:lnTo>
                <a:lnTo>
                  <a:pt x="2293" y="8207"/>
                </a:lnTo>
                <a:lnTo>
                  <a:pt x="2310" y="8184"/>
                </a:lnTo>
                <a:lnTo>
                  <a:pt x="2327" y="8160"/>
                </a:lnTo>
                <a:lnTo>
                  <a:pt x="2345" y="8135"/>
                </a:lnTo>
                <a:lnTo>
                  <a:pt x="2361" y="8110"/>
                </a:lnTo>
                <a:lnTo>
                  <a:pt x="2376" y="8085"/>
                </a:lnTo>
                <a:lnTo>
                  <a:pt x="2391" y="8060"/>
                </a:lnTo>
                <a:lnTo>
                  <a:pt x="2405" y="8033"/>
                </a:lnTo>
                <a:lnTo>
                  <a:pt x="2419" y="8008"/>
                </a:lnTo>
                <a:lnTo>
                  <a:pt x="2433" y="7981"/>
                </a:lnTo>
                <a:lnTo>
                  <a:pt x="2446" y="7954"/>
                </a:lnTo>
                <a:lnTo>
                  <a:pt x="2458" y="7927"/>
                </a:lnTo>
                <a:lnTo>
                  <a:pt x="2469" y="7900"/>
                </a:lnTo>
                <a:lnTo>
                  <a:pt x="2480" y="7872"/>
                </a:lnTo>
                <a:lnTo>
                  <a:pt x="2490" y="7844"/>
                </a:lnTo>
                <a:lnTo>
                  <a:pt x="2500" y="7816"/>
                </a:lnTo>
                <a:lnTo>
                  <a:pt x="2510" y="7787"/>
                </a:lnTo>
                <a:lnTo>
                  <a:pt x="2518" y="7759"/>
                </a:lnTo>
                <a:lnTo>
                  <a:pt x="2526" y="7730"/>
                </a:lnTo>
                <a:lnTo>
                  <a:pt x="2533" y="7701"/>
                </a:lnTo>
                <a:lnTo>
                  <a:pt x="2539" y="7673"/>
                </a:lnTo>
                <a:lnTo>
                  <a:pt x="2547" y="7630"/>
                </a:lnTo>
                <a:lnTo>
                  <a:pt x="2555" y="7584"/>
                </a:lnTo>
                <a:lnTo>
                  <a:pt x="2561" y="7533"/>
                </a:lnTo>
                <a:lnTo>
                  <a:pt x="2567" y="7479"/>
                </a:lnTo>
                <a:lnTo>
                  <a:pt x="2569" y="7452"/>
                </a:lnTo>
                <a:lnTo>
                  <a:pt x="2570" y="7424"/>
                </a:lnTo>
                <a:lnTo>
                  <a:pt x="2571" y="7395"/>
                </a:lnTo>
                <a:lnTo>
                  <a:pt x="2571" y="7367"/>
                </a:lnTo>
                <a:lnTo>
                  <a:pt x="2571" y="7338"/>
                </a:lnTo>
                <a:lnTo>
                  <a:pt x="2570" y="7309"/>
                </a:lnTo>
                <a:lnTo>
                  <a:pt x="2568" y="7281"/>
                </a:lnTo>
                <a:lnTo>
                  <a:pt x="2566" y="7252"/>
                </a:lnTo>
                <a:lnTo>
                  <a:pt x="2563" y="7223"/>
                </a:lnTo>
                <a:lnTo>
                  <a:pt x="2559" y="7196"/>
                </a:lnTo>
                <a:lnTo>
                  <a:pt x="2553" y="7169"/>
                </a:lnTo>
                <a:lnTo>
                  <a:pt x="2547" y="7141"/>
                </a:lnTo>
                <a:lnTo>
                  <a:pt x="2540" y="7115"/>
                </a:lnTo>
                <a:lnTo>
                  <a:pt x="2532" y="7090"/>
                </a:lnTo>
                <a:lnTo>
                  <a:pt x="2523" y="7064"/>
                </a:lnTo>
                <a:lnTo>
                  <a:pt x="2513" y="7041"/>
                </a:lnTo>
                <a:lnTo>
                  <a:pt x="2500" y="7019"/>
                </a:lnTo>
                <a:lnTo>
                  <a:pt x="2487" y="6997"/>
                </a:lnTo>
                <a:lnTo>
                  <a:pt x="2473" y="6976"/>
                </a:lnTo>
                <a:lnTo>
                  <a:pt x="2458" y="6958"/>
                </a:lnTo>
                <a:lnTo>
                  <a:pt x="2441" y="6941"/>
                </a:lnTo>
                <a:lnTo>
                  <a:pt x="2421" y="6925"/>
                </a:lnTo>
                <a:lnTo>
                  <a:pt x="2402" y="6910"/>
                </a:lnTo>
                <a:lnTo>
                  <a:pt x="2380" y="6897"/>
                </a:lnTo>
                <a:lnTo>
                  <a:pt x="2356" y="6887"/>
                </a:lnTo>
                <a:lnTo>
                  <a:pt x="2331" y="6879"/>
                </a:lnTo>
                <a:lnTo>
                  <a:pt x="2308" y="6875"/>
                </a:lnTo>
                <a:lnTo>
                  <a:pt x="2285" y="6874"/>
                </a:lnTo>
                <a:lnTo>
                  <a:pt x="2263" y="6875"/>
                </a:lnTo>
                <a:lnTo>
                  <a:pt x="2240" y="6880"/>
                </a:lnTo>
                <a:lnTo>
                  <a:pt x="2219" y="6887"/>
                </a:lnTo>
                <a:lnTo>
                  <a:pt x="2198" y="6896"/>
                </a:lnTo>
                <a:lnTo>
                  <a:pt x="2177" y="6908"/>
                </a:lnTo>
                <a:lnTo>
                  <a:pt x="2157" y="6922"/>
                </a:lnTo>
                <a:lnTo>
                  <a:pt x="2138" y="6938"/>
                </a:lnTo>
                <a:lnTo>
                  <a:pt x="2119" y="6955"/>
                </a:lnTo>
                <a:lnTo>
                  <a:pt x="2101" y="6973"/>
                </a:lnTo>
                <a:lnTo>
                  <a:pt x="2082" y="6994"/>
                </a:lnTo>
                <a:lnTo>
                  <a:pt x="2065" y="7016"/>
                </a:lnTo>
                <a:lnTo>
                  <a:pt x="2048" y="7038"/>
                </a:lnTo>
                <a:lnTo>
                  <a:pt x="2032" y="7061"/>
                </a:lnTo>
                <a:lnTo>
                  <a:pt x="2015" y="7086"/>
                </a:lnTo>
                <a:lnTo>
                  <a:pt x="2000" y="7111"/>
                </a:lnTo>
                <a:lnTo>
                  <a:pt x="1986" y="7136"/>
                </a:lnTo>
                <a:lnTo>
                  <a:pt x="1958" y="7187"/>
                </a:lnTo>
                <a:lnTo>
                  <a:pt x="1932" y="7237"/>
                </a:lnTo>
                <a:lnTo>
                  <a:pt x="1909" y="7286"/>
                </a:lnTo>
                <a:lnTo>
                  <a:pt x="1888" y="7332"/>
                </a:lnTo>
                <a:lnTo>
                  <a:pt x="1870" y="7373"/>
                </a:lnTo>
                <a:lnTo>
                  <a:pt x="1853" y="7409"/>
                </a:lnTo>
                <a:lnTo>
                  <a:pt x="1839" y="7439"/>
                </a:lnTo>
                <a:lnTo>
                  <a:pt x="1826" y="7470"/>
                </a:lnTo>
                <a:lnTo>
                  <a:pt x="1813" y="7503"/>
                </a:lnTo>
                <a:lnTo>
                  <a:pt x="1800" y="7534"/>
                </a:lnTo>
                <a:lnTo>
                  <a:pt x="1788" y="7566"/>
                </a:lnTo>
                <a:lnTo>
                  <a:pt x="1777" y="7599"/>
                </a:lnTo>
                <a:lnTo>
                  <a:pt x="1765" y="7632"/>
                </a:lnTo>
                <a:lnTo>
                  <a:pt x="1755" y="7665"/>
                </a:lnTo>
                <a:lnTo>
                  <a:pt x="1746" y="7698"/>
                </a:lnTo>
                <a:lnTo>
                  <a:pt x="1738" y="7732"/>
                </a:lnTo>
                <a:lnTo>
                  <a:pt x="1730" y="7765"/>
                </a:lnTo>
                <a:lnTo>
                  <a:pt x="1723" y="7798"/>
                </a:lnTo>
                <a:lnTo>
                  <a:pt x="1717" y="7832"/>
                </a:lnTo>
                <a:lnTo>
                  <a:pt x="1712" y="7865"/>
                </a:lnTo>
                <a:lnTo>
                  <a:pt x="1708" y="7900"/>
                </a:lnTo>
                <a:lnTo>
                  <a:pt x="1704" y="7933"/>
                </a:lnTo>
                <a:lnTo>
                  <a:pt x="1702" y="7966"/>
                </a:lnTo>
                <a:lnTo>
                  <a:pt x="1700" y="8001"/>
                </a:lnTo>
                <a:lnTo>
                  <a:pt x="1700" y="8034"/>
                </a:lnTo>
                <a:lnTo>
                  <a:pt x="1701" y="8068"/>
                </a:lnTo>
                <a:lnTo>
                  <a:pt x="1702" y="8102"/>
                </a:lnTo>
                <a:lnTo>
                  <a:pt x="1705" y="8135"/>
                </a:lnTo>
                <a:lnTo>
                  <a:pt x="1709" y="8169"/>
                </a:lnTo>
                <a:lnTo>
                  <a:pt x="1715" y="8202"/>
                </a:lnTo>
                <a:lnTo>
                  <a:pt x="1721" y="8235"/>
                </a:lnTo>
                <a:lnTo>
                  <a:pt x="1729" y="8268"/>
                </a:lnTo>
                <a:lnTo>
                  <a:pt x="1738" y="8300"/>
                </a:lnTo>
                <a:lnTo>
                  <a:pt x="1748" y="8334"/>
                </a:lnTo>
                <a:lnTo>
                  <a:pt x="1760" y="8366"/>
                </a:lnTo>
                <a:lnTo>
                  <a:pt x="1774" y="8398"/>
                </a:lnTo>
                <a:lnTo>
                  <a:pt x="1788" y="8430"/>
                </a:lnTo>
                <a:lnTo>
                  <a:pt x="1804" y="8461"/>
                </a:lnTo>
                <a:lnTo>
                  <a:pt x="1809" y="8469"/>
                </a:lnTo>
                <a:lnTo>
                  <a:pt x="1814" y="8476"/>
                </a:lnTo>
                <a:lnTo>
                  <a:pt x="1820" y="8481"/>
                </a:lnTo>
                <a:lnTo>
                  <a:pt x="1826" y="8485"/>
                </a:lnTo>
                <a:lnTo>
                  <a:pt x="1817" y="8506"/>
                </a:lnTo>
                <a:lnTo>
                  <a:pt x="1807" y="8527"/>
                </a:lnTo>
                <a:lnTo>
                  <a:pt x="1797" y="8548"/>
                </a:lnTo>
                <a:lnTo>
                  <a:pt x="1787" y="8570"/>
                </a:lnTo>
                <a:lnTo>
                  <a:pt x="1764" y="8611"/>
                </a:lnTo>
                <a:lnTo>
                  <a:pt x="1742" y="8652"/>
                </a:lnTo>
                <a:lnTo>
                  <a:pt x="1719" y="8692"/>
                </a:lnTo>
                <a:lnTo>
                  <a:pt x="1696" y="8731"/>
                </a:lnTo>
                <a:lnTo>
                  <a:pt x="1670" y="8770"/>
                </a:lnTo>
                <a:lnTo>
                  <a:pt x="1646" y="8809"/>
                </a:lnTo>
                <a:lnTo>
                  <a:pt x="1620" y="8846"/>
                </a:lnTo>
                <a:lnTo>
                  <a:pt x="1593" y="8884"/>
                </a:lnTo>
                <a:lnTo>
                  <a:pt x="1566" y="8920"/>
                </a:lnTo>
                <a:lnTo>
                  <a:pt x="1539" y="8956"/>
                </a:lnTo>
                <a:lnTo>
                  <a:pt x="1510" y="8993"/>
                </a:lnTo>
                <a:lnTo>
                  <a:pt x="1482" y="9028"/>
                </a:lnTo>
                <a:lnTo>
                  <a:pt x="1453" y="9064"/>
                </a:lnTo>
                <a:lnTo>
                  <a:pt x="1423" y="9099"/>
                </a:lnTo>
                <a:lnTo>
                  <a:pt x="1393" y="9134"/>
                </a:lnTo>
                <a:lnTo>
                  <a:pt x="1362" y="9168"/>
                </a:lnTo>
                <a:lnTo>
                  <a:pt x="1367" y="9031"/>
                </a:lnTo>
                <a:lnTo>
                  <a:pt x="1371" y="8895"/>
                </a:lnTo>
                <a:lnTo>
                  <a:pt x="1375" y="8757"/>
                </a:lnTo>
                <a:lnTo>
                  <a:pt x="1380" y="8620"/>
                </a:lnTo>
                <a:lnTo>
                  <a:pt x="1385" y="8483"/>
                </a:lnTo>
                <a:lnTo>
                  <a:pt x="1390" y="8346"/>
                </a:lnTo>
                <a:lnTo>
                  <a:pt x="1396" y="8209"/>
                </a:lnTo>
                <a:lnTo>
                  <a:pt x="1402" y="8073"/>
                </a:lnTo>
                <a:lnTo>
                  <a:pt x="1409" y="7935"/>
                </a:lnTo>
                <a:lnTo>
                  <a:pt x="1417" y="7798"/>
                </a:lnTo>
                <a:lnTo>
                  <a:pt x="1426" y="7662"/>
                </a:lnTo>
                <a:lnTo>
                  <a:pt x="1435" y="7525"/>
                </a:lnTo>
                <a:lnTo>
                  <a:pt x="1445" y="7388"/>
                </a:lnTo>
                <a:lnTo>
                  <a:pt x="1456" y="7252"/>
                </a:lnTo>
                <a:lnTo>
                  <a:pt x="1468" y="7116"/>
                </a:lnTo>
                <a:lnTo>
                  <a:pt x="1481" y="6979"/>
                </a:lnTo>
                <a:lnTo>
                  <a:pt x="1485" y="6936"/>
                </a:lnTo>
                <a:lnTo>
                  <a:pt x="1489" y="6891"/>
                </a:lnTo>
                <a:lnTo>
                  <a:pt x="1494" y="6848"/>
                </a:lnTo>
                <a:lnTo>
                  <a:pt x="1498" y="6804"/>
                </a:lnTo>
                <a:lnTo>
                  <a:pt x="1503" y="6760"/>
                </a:lnTo>
                <a:lnTo>
                  <a:pt x="1508" y="6716"/>
                </a:lnTo>
                <a:lnTo>
                  <a:pt x="1514" y="6672"/>
                </a:lnTo>
                <a:lnTo>
                  <a:pt x="1519" y="6628"/>
                </a:lnTo>
                <a:lnTo>
                  <a:pt x="1529" y="6630"/>
                </a:lnTo>
                <a:lnTo>
                  <a:pt x="1537" y="6630"/>
                </a:lnTo>
                <a:lnTo>
                  <a:pt x="1547" y="6629"/>
                </a:lnTo>
                <a:lnTo>
                  <a:pt x="1556" y="6626"/>
                </a:lnTo>
                <a:lnTo>
                  <a:pt x="1587" y="6615"/>
                </a:lnTo>
                <a:lnTo>
                  <a:pt x="1619" y="6603"/>
                </a:lnTo>
                <a:lnTo>
                  <a:pt x="1649" y="6590"/>
                </a:lnTo>
                <a:lnTo>
                  <a:pt x="1681" y="6575"/>
                </a:lnTo>
                <a:lnTo>
                  <a:pt x="1713" y="6561"/>
                </a:lnTo>
                <a:lnTo>
                  <a:pt x="1744" y="6546"/>
                </a:lnTo>
                <a:lnTo>
                  <a:pt x="1777" y="6530"/>
                </a:lnTo>
                <a:lnTo>
                  <a:pt x="1808" y="6514"/>
                </a:lnTo>
                <a:lnTo>
                  <a:pt x="1839" y="6495"/>
                </a:lnTo>
                <a:lnTo>
                  <a:pt x="1872" y="6478"/>
                </a:lnTo>
                <a:lnTo>
                  <a:pt x="1903" y="6459"/>
                </a:lnTo>
                <a:lnTo>
                  <a:pt x="1934" y="6440"/>
                </a:lnTo>
                <a:lnTo>
                  <a:pt x="1966" y="6419"/>
                </a:lnTo>
                <a:lnTo>
                  <a:pt x="1996" y="6399"/>
                </a:lnTo>
                <a:lnTo>
                  <a:pt x="2027" y="6378"/>
                </a:lnTo>
                <a:lnTo>
                  <a:pt x="2057" y="6356"/>
                </a:lnTo>
                <a:lnTo>
                  <a:pt x="2063" y="6360"/>
                </a:lnTo>
                <a:lnTo>
                  <a:pt x="2070" y="6363"/>
                </a:lnTo>
                <a:lnTo>
                  <a:pt x="2101" y="6370"/>
                </a:lnTo>
                <a:lnTo>
                  <a:pt x="2132" y="6376"/>
                </a:lnTo>
                <a:lnTo>
                  <a:pt x="2164" y="6380"/>
                </a:lnTo>
                <a:lnTo>
                  <a:pt x="2196" y="6383"/>
                </a:lnTo>
                <a:lnTo>
                  <a:pt x="2228" y="6384"/>
                </a:lnTo>
                <a:lnTo>
                  <a:pt x="2259" y="6384"/>
                </a:lnTo>
                <a:lnTo>
                  <a:pt x="2292" y="6382"/>
                </a:lnTo>
                <a:lnTo>
                  <a:pt x="2323" y="6379"/>
                </a:lnTo>
                <a:lnTo>
                  <a:pt x="2356" y="6375"/>
                </a:lnTo>
                <a:lnTo>
                  <a:pt x="2387" y="6369"/>
                </a:lnTo>
                <a:lnTo>
                  <a:pt x="2419" y="6362"/>
                </a:lnTo>
                <a:lnTo>
                  <a:pt x="2451" y="6354"/>
                </a:lnTo>
                <a:lnTo>
                  <a:pt x="2482" y="6345"/>
                </a:lnTo>
                <a:lnTo>
                  <a:pt x="2513" y="6333"/>
                </a:lnTo>
                <a:lnTo>
                  <a:pt x="2544" y="6322"/>
                </a:lnTo>
                <a:lnTo>
                  <a:pt x="2574" y="6309"/>
                </a:lnTo>
                <a:lnTo>
                  <a:pt x="2604" y="6296"/>
                </a:lnTo>
                <a:lnTo>
                  <a:pt x="2634" y="6281"/>
                </a:lnTo>
                <a:lnTo>
                  <a:pt x="2662" y="6266"/>
                </a:lnTo>
                <a:lnTo>
                  <a:pt x="2692" y="6249"/>
                </a:lnTo>
                <a:lnTo>
                  <a:pt x="2720" y="6231"/>
                </a:lnTo>
                <a:lnTo>
                  <a:pt x="2747" y="6213"/>
                </a:lnTo>
                <a:lnTo>
                  <a:pt x="2774" y="6194"/>
                </a:lnTo>
                <a:lnTo>
                  <a:pt x="2800" y="6174"/>
                </a:lnTo>
                <a:lnTo>
                  <a:pt x="2825" y="6154"/>
                </a:lnTo>
                <a:lnTo>
                  <a:pt x="2851" y="6133"/>
                </a:lnTo>
                <a:lnTo>
                  <a:pt x="2874" y="6111"/>
                </a:lnTo>
                <a:lnTo>
                  <a:pt x="2897" y="6088"/>
                </a:lnTo>
                <a:lnTo>
                  <a:pt x="2920" y="6066"/>
                </a:lnTo>
                <a:lnTo>
                  <a:pt x="2941" y="6043"/>
                </a:lnTo>
                <a:lnTo>
                  <a:pt x="2961" y="6019"/>
                </a:lnTo>
                <a:lnTo>
                  <a:pt x="2980" y="5994"/>
                </a:lnTo>
                <a:lnTo>
                  <a:pt x="2998" y="5970"/>
                </a:lnTo>
                <a:lnTo>
                  <a:pt x="3015" y="5946"/>
                </a:lnTo>
                <a:lnTo>
                  <a:pt x="3031" y="5919"/>
                </a:lnTo>
                <a:lnTo>
                  <a:pt x="3047" y="5892"/>
                </a:lnTo>
                <a:lnTo>
                  <a:pt x="3062" y="5864"/>
                </a:lnTo>
                <a:lnTo>
                  <a:pt x="3077" y="5835"/>
                </a:lnTo>
                <a:lnTo>
                  <a:pt x="3091" y="5806"/>
                </a:lnTo>
                <a:lnTo>
                  <a:pt x="3104" y="5776"/>
                </a:lnTo>
                <a:lnTo>
                  <a:pt x="3117" y="5744"/>
                </a:lnTo>
                <a:lnTo>
                  <a:pt x="3128" y="5713"/>
                </a:lnTo>
                <a:lnTo>
                  <a:pt x="3139" y="5680"/>
                </a:lnTo>
                <a:lnTo>
                  <a:pt x="3148" y="5648"/>
                </a:lnTo>
                <a:lnTo>
                  <a:pt x="3158" y="5615"/>
                </a:lnTo>
                <a:lnTo>
                  <a:pt x="3166" y="5582"/>
                </a:lnTo>
                <a:lnTo>
                  <a:pt x="3173" y="5549"/>
                </a:lnTo>
                <a:lnTo>
                  <a:pt x="3179" y="5514"/>
                </a:lnTo>
                <a:lnTo>
                  <a:pt x="3183" y="5481"/>
                </a:lnTo>
                <a:lnTo>
                  <a:pt x="3187" y="5448"/>
                </a:lnTo>
                <a:lnTo>
                  <a:pt x="3189" y="5413"/>
                </a:lnTo>
                <a:lnTo>
                  <a:pt x="3191" y="5380"/>
                </a:lnTo>
                <a:lnTo>
                  <a:pt x="3191" y="5346"/>
                </a:lnTo>
                <a:lnTo>
                  <a:pt x="3190" y="5313"/>
                </a:lnTo>
                <a:lnTo>
                  <a:pt x="3187" y="5281"/>
                </a:lnTo>
                <a:lnTo>
                  <a:pt x="3184" y="5247"/>
                </a:lnTo>
                <a:lnTo>
                  <a:pt x="3179" y="5216"/>
                </a:lnTo>
                <a:lnTo>
                  <a:pt x="3172" y="5183"/>
                </a:lnTo>
                <a:lnTo>
                  <a:pt x="3164" y="5153"/>
                </a:lnTo>
                <a:lnTo>
                  <a:pt x="3154" y="5123"/>
                </a:lnTo>
                <a:lnTo>
                  <a:pt x="3143" y="5092"/>
                </a:lnTo>
                <a:lnTo>
                  <a:pt x="3130" y="5063"/>
                </a:lnTo>
                <a:lnTo>
                  <a:pt x="3116" y="5036"/>
                </a:lnTo>
                <a:lnTo>
                  <a:pt x="3100" y="5008"/>
                </a:lnTo>
                <a:lnTo>
                  <a:pt x="3083" y="4983"/>
                </a:lnTo>
                <a:lnTo>
                  <a:pt x="3063" y="4961"/>
                </a:lnTo>
                <a:lnTo>
                  <a:pt x="3044" y="4941"/>
                </a:lnTo>
                <a:lnTo>
                  <a:pt x="3023" y="4925"/>
                </a:lnTo>
                <a:lnTo>
                  <a:pt x="3002" y="4912"/>
                </a:lnTo>
                <a:lnTo>
                  <a:pt x="2979" y="4902"/>
                </a:lnTo>
                <a:lnTo>
                  <a:pt x="2957" y="4895"/>
                </a:lnTo>
                <a:lnTo>
                  <a:pt x="2934" y="4890"/>
                </a:lnTo>
                <a:lnTo>
                  <a:pt x="2909" y="4888"/>
                </a:lnTo>
                <a:lnTo>
                  <a:pt x="2885" y="4887"/>
                </a:lnTo>
                <a:lnTo>
                  <a:pt x="2860" y="4889"/>
                </a:lnTo>
                <a:lnTo>
                  <a:pt x="2836" y="4893"/>
                </a:lnTo>
                <a:lnTo>
                  <a:pt x="2810" y="4899"/>
                </a:lnTo>
                <a:lnTo>
                  <a:pt x="2785" y="4906"/>
                </a:lnTo>
                <a:lnTo>
                  <a:pt x="2759" y="4915"/>
                </a:lnTo>
                <a:lnTo>
                  <a:pt x="2733" y="4926"/>
                </a:lnTo>
                <a:lnTo>
                  <a:pt x="2708" y="4938"/>
                </a:lnTo>
                <a:lnTo>
                  <a:pt x="2683" y="4951"/>
                </a:lnTo>
                <a:lnTo>
                  <a:pt x="2657" y="4965"/>
                </a:lnTo>
                <a:lnTo>
                  <a:pt x="2633" y="4980"/>
                </a:lnTo>
                <a:lnTo>
                  <a:pt x="2609" y="4996"/>
                </a:lnTo>
                <a:lnTo>
                  <a:pt x="2584" y="5012"/>
                </a:lnTo>
                <a:lnTo>
                  <a:pt x="2561" y="5029"/>
                </a:lnTo>
                <a:lnTo>
                  <a:pt x="2539" y="5047"/>
                </a:lnTo>
                <a:lnTo>
                  <a:pt x="2495" y="5081"/>
                </a:lnTo>
                <a:lnTo>
                  <a:pt x="2455" y="5117"/>
                </a:lnTo>
                <a:lnTo>
                  <a:pt x="2418" y="5150"/>
                </a:lnTo>
                <a:lnTo>
                  <a:pt x="2387" y="5181"/>
                </a:lnTo>
                <a:lnTo>
                  <a:pt x="2363" y="5207"/>
                </a:lnTo>
                <a:lnTo>
                  <a:pt x="2338" y="5232"/>
                </a:lnTo>
                <a:lnTo>
                  <a:pt x="2315" y="5258"/>
                </a:lnTo>
                <a:lnTo>
                  <a:pt x="2293" y="5285"/>
                </a:lnTo>
                <a:lnTo>
                  <a:pt x="2271" y="5312"/>
                </a:lnTo>
                <a:lnTo>
                  <a:pt x="2249" y="5340"/>
                </a:lnTo>
                <a:lnTo>
                  <a:pt x="2228" y="5369"/>
                </a:lnTo>
                <a:lnTo>
                  <a:pt x="2208" y="5397"/>
                </a:lnTo>
                <a:lnTo>
                  <a:pt x="2188" y="5425"/>
                </a:lnTo>
                <a:lnTo>
                  <a:pt x="2169" y="5456"/>
                </a:lnTo>
                <a:lnTo>
                  <a:pt x="2151" y="5485"/>
                </a:lnTo>
                <a:lnTo>
                  <a:pt x="2133" y="5515"/>
                </a:lnTo>
                <a:lnTo>
                  <a:pt x="2116" y="5546"/>
                </a:lnTo>
                <a:lnTo>
                  <a:pt x="2100" y="5577"/>
                </a:lnTo>
                <a:lnTo>
                  <a:pt x="2084" y="5609"/>
                </a:lnTo>
                <a:lnTo>
                  <a:pt x="2069" y="5640"/>
                </a:lnTo>
                <a:lnTo>
                  <a:pt x="2055" y="5671"/>
                </a:lnTo>
                <a:lnTo>
                  <a:pt x="2041" y="5704"/>
                </a:lnTo>
                <a:lnTo>
                  <a:pt x="2029" y="5736"/>
                </a:lnTo>
                <a:lnTo>
                  <a:pt x="2017" y="5770"/>
                </a:lnTo>
                <a:lnTo>
                  <a:pt x="2004" y="5803"/>
                </a:lnTo>
                <a:lnTo>
                  <a:pt x="1994" y="5835"/>
                </a:lnTo>
                <a:lnTo>
                  <a:pt x="1984" y="5870"/>
                </a:lnTo>
                <a:lnTo>
                  <a:pt x="1975" y="5903"/>
                </a:lnTo>
                <a:lnTo>
                  <a:pt x="1967" y="5938"/>
                </a:lnTo>
                <a:lnTo>
                  <a:pt x="1960" y="5971"/>
                </a:lnTo>
                <a:lnTo>
                  <a:pt x="1953" y="6005"/>
                </a:lnTo>
                <a:lnTo>
                  <a:pt x="1947" y="6040"/>
                </a:lnTo>
                <a:lnTo>
                  <a:pt x="1942" y="6075"/>
                </a:lnTo>
                <a:lnTo>
                  <a:pt x="1938" y="6110"/>
                </a:lnTo>
                <a:lnTo>
                  <a:pt x="1934" y="6145"/>
                </a:lnTo>
                <a:lnTo>
                  <a:pt x="1931" y="6180"/>
                </a:lnTo>
                <a:lnTo>
                  <a:pt x="1931" y="6189"/>
                </a:lnTo>
                <a:lnTo>
                  <a:pt x="1933" y="6198"/>
                </a:lnTo>
                <a:lnTo>
                  <a:pt x="1937" y="6207"/>
                </a:lnTo>
                <a:lnTo>
                  <a:pt x="1941" y="6215"/>
                </a:lnTo>
                <a:lnTo>
                  <a:pt x="1946" y="6222"/>
                </a:lnTo>
                <a:lnTo>
                  <a:pt x="1953" y="6229"/>
                </a:lnTo>
                <a:lnTo>
                  <a:pt x="1960" y="6234"/>
                </a:lnTo>
                <a:lnTo>
                  <a:pt x="1969" y="6238"/>
                </a:lnTo>
                <a:lnTo>
                  <a:pt x="1973" y="6239"/>
                </a:lnTo>
                <a:lnTo>
                  <a:pt x="1978" y="6240"/>
                </a:lnTo>
                <a:lnTo>
                  <a:pt x="1953" y="6261"/>
                </a:lnTo>
                <a:lnTo>
                  <a:pt x="1927" y="6281"/>
                </a:lnTo>
                <a:lnTo>
                  <a:pt x="1901" y="6301"/>
                </a:lnTo>
                <a:lnTo>
                  <a:pt x="1875" y="6319"/>
                </a:lnTo>
                <a:lnTo>
                  <a:pt x="1848" y="6338"/>
                </a:lnTo>
                <a:lnTo>
                  <a:pt x="1821" y="6356"/>
                </a:lnTo>
                <a:lnTo>
                  <a:pt x="1794" y="6374"/>
                </a:lnTo>
                <a:lnTo>
                  <a:pt x="1766" y="6390"/>
                </a:lnTo>
                <a:lnTo>
                  <a:pt x="1738" y="6407"/>
                </a:lnTo>
                <a:lnTo>
                  <a:pt x="1710" y="6423"/>
                </a:lnTo>
                <a:lnTo>
                  <a:pt x="1681" y="6439"/>
                </a:lnTo>
                <a:lnTo>
                  <a:pt x="1653" y="6453"/>
                </a:lnTo>
                <a:lnTo>
                  <a:pt x="1624" y="6468"/>
                </a:lnTo>
                <a:lnTo>
                  <a:pt x="1594" y="6481"/>
                </a:lnTo>
                <a:lnTo>
                  <a:pt x="1565" y="6495"/>
                </a:lnTo>
                <a:lnTo>
                  <a:pt x="1535" y="6509"/>
                </a:lnTo>
                <a:lnTo>
                  <a:pt x="1545" y="6433"/>
                </a:lnTo>
                <a:lnTo>
                  <a:pt x="1556" y="6357"/>
                </a:lnTo>
                <a:lnTo>
                  <a:pt x="1567" y="6281"/>
                </a:lnTo>
                <a:lnTo>
                  <a:pt x="1579" y="6206"/>
                </a:lnTo>
                <a:lnTo>
                  <a:pt x="1592" y="6130"/>
                </a:lnTo>
                <a:lnTo>
                  <a:pt x="1605" y="6055"/>
                </a:lnTo>
                <a:lnTo>
                  <a:pt x="1619" y="5979"/>
                </a:lnTo>
                <a:lnTo>
                  <a:pt x="1633" y="5904"/>
                </a:lnTo>
                <a:lnTo>
                  <a:pt x="1648" y="5829"/>
                </a:lnTo>
                <a:lnTo>
                  <a:pt x="1663" y="5754"/>
                </a:lnTo>
                <a:lnTo>
                  <a:pt x="1679" y="5679"/>
                </a:lnTo>
                <a:lnTo>
                  <a:pt x="1697" y="5605"/>
                </a:lnTo>
                <a:lnTo>
                  <a:pt x="1714" y="5531"/>
                </a:lnTo>
                <a:lnTo>
                  <a:pt x="1732" y="5457"/>
                </a:lnTo>
                <a:lnTo>
                  <a:pt x="1751" y="5382"/>
                </a:lnTo>
                <a:lnTo>
                  <a:pt x="1770" y="5309"/>
                </a:lnTo>
                <a:lnTo>
                  <a:pt x="1792" y="5235"/>
                </a:lnTo>
                <a:lnTo>
                  <a:pt x="1813" y="5161"/>
                </a:lnTo>
                <a:lnTo>
                  <a:pt x="1834" y="5088"/>
                </a:lnTo>
                <a:lnTo>
                  <a:pt x="1858" y="5015"/>
                </a:lnTo>
                <a:lnTo>
                  <a:pt x="1881" y="4943"/>
                </a:lnTo>
                <a:lnTo>
                  <a:pt x="1905" y="4871"/>
                </a:lnTo>
                <a:lnTo>
                  <a:pt x="1930" y="4799"/>
                </a:lnTo>
                <a:lnTo>
                  <a:pt x="1957" y="4728"/>
                </a:lnTo>
                <a:lnTo>
                  <a:pt x="1984" y="4656"/>
                </a:lnTo>
                <a:lnTo>
                  <a:pt x="2012" y="4585"/>
                </a:lnTo>
                <a:lnTo>
                  <a:pt x="2041" y="4515"/>
                </a:lnTo>
                <a:lnTo>
                  <a:pt x="2070" y="4444"/>
                </a:lnTo>
                <a:lnTo>
                  <a:pt x="2102" y="4375"/>
                </a:lnTo>
                <a:lnTo>
                  <a:pt x="2133" y="4306"/>
                </a:lnTo>
                <a:lnTo>
                  <a:pt x="2165" y="4237"/>
                </a:lnTo>
                <a:lnTo>
                  <a:pt x="2200" y="4168"/>
                </a:lnTo>
                <a:lnTo>
                  <a:pt x="2277" y="4117"/>
                </a:lnTo>
                <a:lnTo>
                  <a:pt x="2355" y="4068"/>
                </a:lnTo>
                <a:lnTo>
                  <a:pt x="2393" y="4044"/>
                </a:lnTo>
                <a:lnTo>
                  <a:pt x="2433" y="4020"/>
                </a:lnTo>
                <a:lnTo>
                  <a:pt x="2472" y="3998"/>
                </a:lnTo>
                <a:lnTo>
                  <a:pt x="2513" y="3975"/>
                </a:lnTo>
                <a:lnTo>
                  <a:pt x="2553" y="3953"/>
                </a:lnTo>
                <a:lnTo>
                  <a:pt x="2594" y="3932"/>
                </a:lnTo>
                <a:lnTo>
                  <a:pt x="2634" y="3912"/>
                </a:lnTo>
                <a:lnTo>
                  <a:pt x="2676" y="3892"/>
                </a:lnTo>
                <a:lnTo>
                  <a:pt x="2718" y="3872"/>
                </a:lnTo>
                <a:lnTo>
                  <a:pt x="2760" y="3854"/>
                </a:lnTo>
                <a:lnTo>
                  <a:pt x="2803" y="3836"/>
                </a:lnTo>
                <a:lnTo>
                  <a:pt x="2847" y="3820"/>
                </a:lnTo>
                <a:lnTo>
                  <a:pt x="2883" y="3807"/>
                </a:lnTo>
                <a:lnTo>
                  <a:pt x="2920" y="3794"/>
                </a:lnTo>
                <a:lnTo>
                  <a:pt x="2957" y="3782"/>
                </a:lnTo>
                <a:lnTo>
                  <a:pt x="2994" y="3772"/>
                </a:lnTo>
                <a:lnTo>
                  <a:pt x="3005" y="3791"/>
                </a:lnTo>
                <a:lnTo>
                  <a:pt x="3017" y="3810"/>
                </a:lnTo>
                <a:lnTo>
                  <a:pt x="3032" y="3828"/>
                </a:lnTo>
                <a:lnTo>
                  <a:pt x="3047" y="3845"/>
                </a:lnTo>
                <a:lnTo>
                  <a:pt x="3059" y="3857"/>
                </a:lnTo>
                <a:lnTo>
                  <a:pt x="3072" y="3868"/>
                </a:lnTo>
                <a:lnTo>
                  <a:pt x="3087" y="3878"/>
                </a:lnTo>
                <a:lnTo>
                  <a:pt x="3101" y="3889"/>
                </a:lnTo>
                <a:lnTo>
                  <a:pt x="3115" y="3898"/>
                </a:lnTo>
                <a:lnTo>
                  <a:pt x="3130" y="3906"/>
                </a:lnTo>
                <a:lnTo>
                  <a:pt x="3146" y="3914"/>
                </a:lnTo>
                <a:lnTo>
                  <a:pt x="3163" y="3921"/>
                </a:lnTo>
                <a:lnTo>
                  <a:pt x="3179" y="3927"/>
                </a:lnTo>
                <a:lnTo>
                  <a:pt x="3196" y="3933"/>
                </a:lnTo>
                <a:lnTo>
                  <a:pt x="3213" y="3939"/>
                </a:lnTo>
                <a:lnTo>
                  <a:pt x="3230" y="3944"/>
                </a:lnTo>
                <a:lnTo>
                  <a:pt x="3266" y="3952"/>
                </a:lnTo>
                <a:lnTo>
                  <a:pt x="3302" y="3959"/>
                </a:lnTo>
                <a:lnTo>
                  <a:pt x="3340" y="3964"/>
                </a:lnTo>
                <a:lnTo>
                  <a:pt x="3376" y="3969"/>
                </a:lnTo>
                <a:lnTo>
                  <a:pt x="3414" y="3972"/>
                </a:lnTo>
                <a:lnTo>
                  <a:pt x="3450" y="3973"/>
                </a:lnTo>
                <a:lnTo>
                  <a:pt x="3521" y="3975"/>
                </a:lnTo>
                <a:lnTo>
                  <a:pt x="3588" y="3974"/>
                </a:lnTo>
                <a:lnTo>
                  <a:pt x="3629" y="3973"/>
                </a:lnTo>
                <a:lnTo>
                  <a:pt x="3671" y="3971"/>
                </a:lnTo>
                <a:lnTo>
                  <a:pt x="3712" y="3967"/>
                </a:lnTo>
                <a:lnTo>
                  <a:pt x="3754" y="3963"/>
                </a:lnTo>
                <a:lnTo>
                  <a:pt x="3795" y="3959"/>
                </a:lnTo>
                <a:lnTo>
                  <a:pt x="3837" y="3953"/>
                </a:lnTo>
                <a:lnTo>
                  <a:pt x="3877" y="3946"/>
                </a:lnTo>
                <a:lnTo>
                  <a:pt x="3919" y="3939"/>
                </a:lnTo>
                <a:lnTo>
                  <a:pt x="3959" y="3930"/>
                </a:lnTo>
                <a:lnTo>
                  <a:pt x="3999" y="3921"/>
                </a:lnTo>
                <a:lnTo>
                  <a:pt x="4039" y="3911"/>
                </a:lnTo>
                <a:lnTo>
                  <a:pt x="4079" y="3899"/>
                </a:lnTo>
                <a:lnTo>
                  <a:pt x="4118" y="3887"/>
                </a:lnTo>
                <a:lnTo>
                  <a:pt x="4158" y="3874"/>
                </a:lnTo>
                <a:lnTo>
                  <a:pt x="4197" y="3860"/>
                </a:lnTo>
                <a:lnTo>
                  <a:pt x="4236" y="3845"/>
                </a:lnTo>
                <a:lnTo>
                  <a:pt x="4274" y="3830"/>
                </a:lnTo>
                <a:lnTo>
                  <a:pt x="4312" y="3814"/>
                </a:lnTo>
                <a:lnTo>
                  <a:pt x="4349" y="3795"/>
                </a:lnTo>
                <a:lnTo>
                  <a:pt x="4387" y="3778"/>
                </a:lnTo>
                <a:lnTo>
                  <a:pt x="4423" y="3759"/>
                </a:lnTo>
                <a:lnTo>
                  <a:pt x="4460" y="3739"/>
                </a:lnTo>
                <a:lnTo>
                  <a:pt x="4496" y="3718"/>
                </a:lnTo>
                <a:lnTo>
                  <a:pt x="4531" y="3697"/>
                </a:lnTo>
                <a:lnTo>
                  <a:pt x="4566" y="3675"/>
                </a:lnTo>
                <a:lnTo>
                  <a:pt x="4601" y="3652"/>
                </a:lnTo>
                <a:lnTo>
                  <a:pt x="4635" y="3628"/>
                </a:lnTo>
                <a:lnTo>
                  <a:pt x="4668" y="3604"/>
                </a:lnTo>
                <a:lnTo>
                  <a:pt x="4702" y="3579"/>
                </a:lnTo>
                <a:lnTo>
                  <a:pt x="4734" y="3552"/>
                </a:lnTo>
                <a:lnTo>
                  <a:pt x="4766" y="3526"/>
                </a:lnTo>
                <a:lnTo>
                  <a:pt x="4798" y="3499"/>
                </a:lnTo>
                <a:lnTo>
                  <a:pt x="4807" y="3490"/>
                </a:lnTo>
                <a:lnTo>
                  <a:pt x="4813" y="3481"/>
                </a:lnTo>
                <a:lnTo>
                  <a:pt x="4819" y="3471"/>
                </a:lnTo>
                <a:lnTo>
                  <a:pt x="4822" y="3462"/>
                </a:lnTo>
                <a:lnTo>
                  <a:pt x="4825" y="3452"/>
                </a:lnTo>
                <a:lnTo>
                  <a:pt x="4826" y="3442"/>
                </a:lnTo>
                <a:lnTo>
                  <a:pt x="4826" y="3432"/>
                </a:lnTo>
                <a:lnTo>
                  <a:pt x="4824" y="3423"/>
                </a:lnTo>
                <a:lnTo>
                  <a:pt x="4821" y="3413"/>
                </a:lnTo>
                <a:lnTo>
                  <a:pt x="4818" y="3404"/>
                </a:lnTo>
                <a:lnTo>
                  <a:pt x="4813" y="3394"/>
                </a:lnTo>
                <a:lnTo>
                  <a:pt x="4807" y="3386"/>
                </a:lnTo>
                <a:lnTo>
                  <a:pt x="4800" y="3378"/>
                </a:lnTo>
                <a:lnTo>
                  <a:pt x="4792" y="3371"/>
                </a:lnTo>
                <a:lnTo>
                  <a:pt x="4783" y="3365"/>
                </a:lnTo>
                <a:lnTo>
                  <a:pt x="4773" y="3360"/>
                </a:lnTo>
                <a:lnTo>
                  <a:pt x="4721" y="3335"/>
                </a:lnTo>
                <a:lnTo>
                  <a:pt x="4668" y="3312"/>
                </a:lnTo>
                <a:lnTo>
                  <a:pt x="4614" y="3292"/>
                </a:lnTo>
                <a:lnTo>
                  <a:pt x="4561" y="3273"/>
                </a:lnTo>
                <a:lnTo>
                  <a:pt x="4506" y="3257"/>
                </a:lnTo>
                <a:lnTo>
                  <a:pt x="4451" y="3242"/>
                </a:lnTo>
                <a:lnTo>
                  <a:pt x="4397" y="3229"/>
                </a:lnTo>
                <a:lnTo>
                  <a:pt x="4341" y="3218"/>
                </a:lnTo>
                <a:lnTo>
                  <a:pt x="4285" y="3210"/>
                </a:lnTo>
                <a:lnTo>
                  <a:pt x="4231" y="3203"/>
                </a:lnTo>
                <a:lnTo>
                  <a:pt x="4174" y="3198"/>
                </a:lnTo>
                <a:lnTo>
                  <a:pt x="4118" y="3196"/>
                </a:lnTo>
                <a:lnTo>
                  <a:pt x="4063" y="3195"/>
                </a:lnTo>
                <a:lnTo>
                  <a:pt x="4007" y="3196"/>
                </a:lnTo>
                <a:lnTo>
                  <a:pt x="3951" y="3199"/>
                </a:lnTo>
                <a:lnTo>
                  <a:pt x="3896" y="3204"/>
                </a:lnTo>
                <a:lnTo>
                  <a:pt x="3841" y="3211"/>
                </a:lnTo>
                <a:lnTo>
                  <a:pt x="3785" y="3219"/>
                </a:lnTo>
                <a:lnTo>
                  <a:pt x="3731" y="3230"/>
                </a:lnTo>
                <a:lnTo>
                  <a:pt x="3677" y="3243"/>
                </a:lnTo>
                <a:lnTo>
                  <a:pt x="3622" y="3257"/>
                </a:lnTo>
                <a:lnTo>
                  <a:pt x="3570" y="3274"/>
                </a:lnTo>
                <a:lnTo>
                  <a:pt x="3516" y="3292"/>
                </a:lnTo>
                <a:lnTo>
                  <a:pt x="3463" y="3311"/>
                </a:lnTo>
                <a:lnTo>
                  <a:pt x="3412" y="3334"/>
                </a:lnTo>
                <a:lnTo>
                  <a:pt x="3361" y="3358"/>
                </a:lnTo>
                <a:lnTo>
                  <a:pt x="3310" y="3383"/>
                </a:lnTo>
                <a:lnTo>
                  <a:pt x="3261" y="3411"/>
                </a:lnTo>
                <a:lnTo>
                  <a:pt x="3212" y="3440"/>
                </a:lnTo>
                <a:lnTo>
                  <a:pt x="3164" y="3471"/>
                </a:lnTo>
                <a:lnTo>
                  <a:pt x="3117" y="3504"/>
                </a:lnTo>
                <a:lnTo>
                  <a:pt x="3070" y="3539"/>
                </a:lnTo>
                <a:lnTo>
                  <a:pt x="3064" y="3544"/>
                </a:lnTo>
                <a:lnTo>
                  <a:pt x="3058" y="3550"/>
                </a:lnTo>
                <a:lnTo>
                  <a:pt x="3053" y="3557"/>
                </a:lnTo>
                <a:lnTo>
                  <a:pt x="3050" y="3564"/>
                </a:lnTo>
                <a:lnTo>
                  <a:pt x="3047" y="3570"/>
                </a:lnTo>
                <a:lnTo>
                  <a:pt x="3044" y="3577"/>
                </a:lnTo>
                <a:lnTo>
                  <a:pt x="3043" y="3584"/>
                </a:lnTo>
                <a:lnTo>
                  <a:pt x="3042" y="3591"/>
                </a:lnTo>
                <a:lnTo>
                  <a:pt x="3009" y="3602"/>
                </a:lnTo>
                <a:lnTo>
                  <a:pt x="2975" y="3614"/>
                </a:lnTo>
                <a:lnTo>
                  <a:pt x="2943" y="3626"/>
                </a:lnTo>
                <a:lnTo>
                  <a:pt x="2909" y="3639"/>
                </a:lnTo>
                <a:lnTo>
                  <a:pt x="2878" y="3653"/>
                </a:lnTo>
                <a:lnTo>
                  <a:pt x="2846" y="3666"/>
                </a:lnTo>
                <a:lnTo>
                  <a:pt x="2815" y="3679"/>
                </a:lnTo>
                <a:lnTo>
                  <a:pt x="2785" y="3692"/>
                </a:lnTo>
                <a:lnTo>
                  <a:pt x="2723" y="3719"/>
                </a:lnTo>
                <a:lnTo>
                  <a:pt x="2662" y="3748"/>
                </a:lnTo>
                <a:lnTo>
                  <a:pt x="2603" y="3778"/>
                </a:lnTo>
                <a:lnTo>
                  <a:pt x="2543" y="3811"/>
                </a:lnTo>
                <a:lnTo>
                  <a:pt x="2484" y="3844"/>
                </a:lnTo>
                <a:lnTo>
                  <a:pt x="2427" y="3878"/>
                </a:lnTo>
                <a:lnTo>
                  <a:pt x="2370" y="3915"/>
                </a:lnTo>
                <a:lnTo>
                  <a:pt x="2314" y="3952"/>
                </a:lnTo>
                <a:lnTo>
                  <a:pt x="2332" y="3920"/>
                </a:lnTo>
                <a:lnTo>
                  <a:pt x="2351" y="3888"/>
                </a:lnTo>
                <a:lnTo>
                  <a:pt x="2370" y="3855"/>
                </a:lnTo>
                <a:lnTo>
                  <a:pt x="2388" y="3823"/>
                </a:lnTo>
                <a:lnTo>
                  <a:pt x="2434" y="3749"/>
                </a:lnTo>
                <a:lnTo>
                  <a:pt x="2480" y="3675"/>
                </a:lnTo>
                <a:lnTo>
                  <a:pt x="2529" y="3603"/>
                </a:lnTo>
                <a:lnTo>
                  <a:pt x="2577" y="3531"/>
                </a:lnTo>
                <a:lnTo>
                  <a:pt x="2628" y="3460"/>
                </a:lnTo>
                <a:lnTo>
                  <a:pt x="2679" y="3391"/>
                </a:lnTo>
                <a:lnTo>
                  <a:pt x="2731" y="3323"/>
                </a:lnTo>
                <a:lnTo>
                  <a:pt x="2785" y="3256"/>
                </a:lnTo>
                <a:lnTo>
                  <a:pt x="2840" y="3190"/>
                </a:lnTo>
                <a:lnTo>
                  <a:pt x="2895" y="3124"/>
                </a:lnTo>
                <a:lnTo>
                  <a:pt x="2952" y="3060"/>
                </a:lnTo>
                <a:lnTo>
                  <a:pt x="3011" y="2998"/>
                </a:lnTo>
                <a:lnTo>
                  <a:pt x="3069" y="2936"/>
                </a:lnTo>
                <a:lnTo>
                  <a:pt x="3129" y="2876"/>
                </a:lnTo>
                <a:lnTo>
                  <a:pt x="3191" y="2817"/>
                </a:lnTo>
                <a:lnTo>
                  <a:pt x="3254" y="2759"/>
                </a:lnTo>
                <a:lnTo>
                  <a:pt x="3316" y="2703"/>
                </a:lnTo>
                <a:lnTo>
                  <a:pt x="3381" y="2647"/>
                </a:lnTo>
                <a:lnTo>
                  <a:pt x="3447" y="2594"/>
                </a:lnTo>
                <a:lnTo>
                  <a:pt x="3513" y="2541"/>
                </a:lnTo>
                <a:lnTo>
                  <a:pt x="3581" y="2490"/>
                </a:lnTo>
                <a:lnTo>
                  <a:pt x="3650" y="2441"/>
                </a:lnTo>
                <a:lnTo>
                  <a:pt x="3719" y="2392"/>
                </a:lnTo>
                <a:lnTo>
                  <a:pt x="3790" y="2346"/>
                </a:lnTo>
                <a:lnTo>
                  <a:pt x="3861" y="2301"/>
                </a:lnTo>
                <a:lnTo>
                  <a:pt x="3934" y="2258"/>
                </a:lnTo>
                <a:lnTo>
                  <a:pt x="4008" y="2215"/>
                </a:lnTo>
                <a:lnTo>
                  <a:pt x="4083" y="2175"/>
                </a:lnTo>
                <a:lnTo>
                  <a:pt x="4159" y="2136"/>
                </a:lnTo>
                <a:lnTo>
                  <a:pt x="4235" y="2099"/>
                </a:lnTo>
                <a:lnTo>
                  <a:pt x="4313" y="2063"/>
                </a:lnTo>
                <a:lnTo>
                  <a:pt x="4392" y="20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4390866" y="2126382"/>
            <a:ext cx="1428750" cy="1995488"/>
          </a:xfrm>
          <a:custGeom>
            <a:rect b="b" l="l" r="r" t="t"/>
            <a:pathLst>
              <a:path extrusionOk="0" h="8798" w="6299">
                <a:moveTo>
                  <a:pt x="189" y="5513"/>
                </a:moveTo>
                <a:lnTo>
                  <a:pt x="186" y="5687"/>
                </a:lnTo>
                <a:lnTo>
                  <a:pt x="183" y="5861"/>
                </a:lnTo>
                <a:lnTo>
                  <a:pt x="180" y="6035"/>
                </a:lnTo>
                <a:lnTo>
                  <a:pt x="177" y="6209"/>
                </a:lnTo>
                <a:lnTo>
                  <a:pt x="174" y="6384"/>
                </a:lnTo>
                <a:lnTo>
                  <a:pt x="169" y="6559"/>
                </a:lnTo>
                <a:lnTo>
                  <a:pt x="164" y="6733"/>
                </a:lnTo>
                <a:lnTo>
                  <a:pt x="158" y="6907"/>
                </a:lnTo>
                <a:lnTo>
                  <a:pt x="151" y="7081"/>
                </a:lnTo>
                <a:lnTo>
                  <a:pt x="143" y="7255"/>
                </a:lnTo>
                <a:lnTo>
                  <a:pt x="134" y="7429"/>
                </a:lnTo>
                <a:lnTo>
                  <a:pt x="124" y="7602"/>
                </a:lnTo>
                <a:lnTo>
                  <a:pt x="112" y="7776"/>
                </a:lnTo>
                <a:lnTo>
                  <a:pt x="98" y="7949"/>
                </a:lnTo>
                <a:lnTo>
                  <a:pt x="83" y="8122"/>
                </a:lnTo>
                <a:lnTo>
                  <a:pt x="65" y="8295"/>
                </a:lnTo>
                <a:lnTo>
                  <a:pt x="59" y="8354"/>
                </a:lnTo>
                <a:lnTo>
                  <a:pt x="52" y="8411"/>
                </a:lnTo>
                <a:lnTo>
                  <a:pt x="44" y="8470"/>
                </a:lnTo>
                <a:lnTo>
                  <a:pt x="36" y="8529"/>
                </a:lnTo>
                <a:lnTo>
                  <a:pt x="28" y="8587"/>
                </a:lnTo>
                <a:lnTo>
                  <a:pt x="19" y="8646"/>
                </a:lnTo>
                <a:lnTo>
                  <a:pt x="10" y="8704"/>
                </a:lnTo>
                <a:lnTo>
                  <a:pt x="0" y="8763"/>
                </a:lnTo>
                <a:lnTo>
                  <a:pt x="184" y="8798"/>
                </a:lnTo>
                <a:lnTo>
                  <a:pt x="194" y="8739"/>
                </a:lnTo>
                <a:lnTo>
                  <a:pt x="204" y="8680"/>
                </a:lnTo>
                <a:lnTo>
                  <a:pt x="213" y="8620"/>
                </a:lnTo>
                <a:lnTo>
                  <a:pt x="222" y="8560"/>
                </a:lnTo>
                <a:lnTo>
                  <a:pt x="230" y="8501"/>
                </a:lnTo>
                <a:lnTo>
                  <a:pt x="238" y="8442"/>
                </a:lnTo>
                <a:lnTo>
                  <a:pt x="247" y="8381"/>
                </a:lnTo>
                <a:lnTo>
                  <a:pt x="254" y="8321"/>
                </a:lnTo>
                <a:lnTo>
                  <a:pt x="261" y="8261"/>
                </a:lnTo>
                <a:lnTo>
                  <a:pt x="267" y="8202"/>
                </a:lnTo>
                <a:lnTo>
                  <a:pt x="273" y="8141"/>
                </a:lnTo>
                <a:lnTo>
                  <a:pt x="279" y="8081"/>
                </a:lnTo>
                <a:lnTo>
                  <a:pt x="284" y="8021"/>
                </a:lnTo>
                <a:lnTo>
                  <a:pt x="290" y="7961"/>
                </a:lnTo>
                <a:lnTo>
                  <a:pt x="294" y="7900"/>
                </a:lnTo>
                <a:lnTo>
                  <a:pt x="299" y="7840"/>
                </a:lnTo>
                <a:lnTo>
                  <a:pt x="304" y="7840"/>
                </a:lnTo>
                <a:lnTo>
                  <a:pt x="309" y="7839"/>
                </a:lnTo>
                <a:lnTo>
                  <a:pt x="314" y="7838"/>
                </a:lnTo>
                <a:lnTo>
                  <a:pt x="319" y="7836"/>
                </a:lnTo>
                <a:lnTo>
                  <a:pt x="364" y="7815"/>
                </a:lnTo>
                <a:lnTo>
                  <a:pt x="409" y="7792"/>
                </a:lnTo>
                <a:lnTo>
                  <a:pt x="452" y="7768"/>
                </a:lnTo>
                <a:lnTo>
                  <a:pt x="495" y="7743"/>
                </a:lnTo>
                <a:lnTo>
                  <a:pt x="536" y="7717"/>
                </a:lnTo>
                <a:lnTo>
                  <a:pt x="578" y="7691"/>
                </a:lnTo>
                <a:lnTo>
                  <a:pt x="618" y="7662"/>
                </a:lnTo>
                <a:lnTo>
                  <a:pt x="658" y="7632"/>
                </a:lnTo>
                <a:lnTo>
                  <a:pt x="696" y="7601"/>
                </a:lnTo>
                <a:lnTo>
                  <a:pt x="734" y="7570"/>
                </a:lnTo>
                <a:lnTo>
                  <a:pt x="771" y="7538"/>
                </a:lnTo>
                <a:lnTo>
                  <a:pt x="806" y="7503"/>
                </a:lnTo>
                <a:lnTo>
                  <a:pt x="842" y="7469"/>
                </a:lnTo>
                <a:lnTo>
                  <a:pt x="875" y="7432"/>
                </a:lnTo>
                <a:lnTo>
                  <a:pt x="909" y="7395"/>
                </a:lnTo>
                <a:lnTo>
                  <a:pt x="940" y="7357"/>
                </a:lnTo>
                <a:lnTo>
                  <a:pt x="956" y="7337"/>
                </a:lnTo>
                <a:lnTo>
                  <a:pt x="973" y="7316"/>
                </a:lnTo>
                <a:lnTo>
                  <a:pt x="989" y="7295"/>
                </a:lnTo>
                <a:lnTo>
                  <a:pt x="1006" y="7273"/>
                </a:lnTo>
                <a:lnTo>
                  <a:pt x="1009" y="7279"/>
                </a:lnTo>
                <a:lnTo>
                  <a:pt x="1013" y="7286"/>
                </a:lnTo>
                <a:lnTo>
                  <a:pt x="1017" y="7291"/>
                </a:lnTo>
                <a:lnTo>
                  <a:pt x="1022" y="7296"/>
                </a:lnTo>
                <a:lnTo>
                  <a:pt x="1027" y="7301"/>
                </a:lnTo>
                <a:lnTo>
                  <a:pt x="1033" y="7306"/>
                </a:lnTo>
                <a:lnTo>
                  <a:pt x="1039" y="7309"/>
                </a:lnTo>
                <a:lnTo>
                  <a:pt x="1045" y="7313"/>
                </a:lnTo>
                <a:lnTo>
                  <a:pt x="1052" y="7315"/>
                </a:lnTo>
                <a:lnTo>
                  <a:pt x="1060" y="7317"/>
                </a:lnTo>
                <a:lnTo>
                  <a:pt x="1067" y="7318"/>
                </a:lnTo>
                <a:lnTo>
                  <a:pt x="1075" y="7319"/>
                </a:lnTo>
                <a:lnTo>
                  <a:pt x="1083" y="7319"/>
                </a:lnTo>
                <a:lnTo>
                  <a:pt x="1091" y="7318"/>
                </a:lnTo>
                <a:lnTo>
                  <a:pt x="1099" y="7316"/>
                </a:lnTo>
                <a:lnTo>
                  <a:pt x="1108" y="7313"/>
                </a:lnTo>
                <a:lnTo>
                  <a:pt x="1163" y="7289"/>
                </a:lnTo>
                <a:lnTo>
                  <a:pt x="1217" y="7262"/>
                </a:lnTo>
                <a:lnTo>
                  <a:pt x="1268" y="7233"/>
                </a:lnTo>
                <a:lnTo>
                  <a:pt x="1317" y="7201"/>
                </a:lnTo>
                <a:lnTo>
                  <a:pt x="1364" y="7166"/>
                </a:lnTo>
                <a:lnTo>
                  <a:pt x="1409" y="7129"/>
                </a:lnTo>
                <a:lnTo>
                  <a:pt x="1451" y="7089"/>
                </a:lnTo>
                <a:lnTo>
                  <a:pt x="1492" y="7048"/>
                </a:lnTo>
                <a:lnTo>
                  <a:pt x="1530" y="7004"/>
                </a:lnTo>
                <a:lnTo>
                  <a:pt x="1566" y="6959"/>
                </a:lnTo>
                <a:lnTo>
                  <a:pt x="1599" y="6911"/>
                </a:lnTo>
                <a:lnTo>
                  <a:pt x="1631" y="6862"/>
                </a:lnTo>
                <a:lnTo>
                  <a:pt x="1660" y="6812"/>
                </a:lnTo>
                <a:lnTo>
                  <a:pt x="1686" y="6760"/>
                </a:lnTo>
                <a:lnTo>
                  <a:pt x="1711" y="6708"/>
                </a:lnTo>
                <a:lnTo>
                  <a:pt x="1732" y="6653"/>
                </a:lnTo>
                <a:lnTo>
                  <a:pt x="1750" y="6598"/>
                </a:lnTo>
                <a:lnTo>
                  <a:pt x="1767" y="6542"/>
                </a:lnTo>
                <a:lnTo>
                  <a:pt x="1780" y="6486"/>
                </a:lnTo>
                <a:lnTo>
                  <a:pt x="1792" y="6428"/>
                </a:lnTo>
                <a:lnTo>
                  <a:pt x="1801" y="6370"/>
                </a:lnTo>
                <a:lnTo>
                  <a:pt x="1807" y="6313"/>
                </a:lnTo>
                <a:lnTo>
                  <a:pt x="1810" y="6254"/>
                </a:lnTo>
                <a:lnTo>
                  <a:pt x="1810" y="6195"/>
                </a:lnTo>
                <a:lnTo>
                  <a:pt x="1808" y="6138"/>
                </a:lnTo>
                <a:lnTo>
                  <a:pt x="1803" y="6079"/>
                </a:lnTo>
                <a:lnTo>
                  <a:pt x="1795" y="6021"/>
                </a:lnTo>
                <a:lnTo>
                  <a:pt x="1783" y="5964"/>
                </a:lnTo>
                <a:lnTo>
                  <a:pt x="1769" y="5908"/>
                </a:lnTo>
                <a:lnTo>
                  <a:pt x="1753" y="5851"/>
                </a:lnTo>
                <a:lnTo>
                  <a:pt x="1733" y="5796"/>
                </a:lnTo>
                <a:lnTo>
                  <a:pt x="1711" y="5742"/>
                </a:lnTo>
                <a:lnTo>
                  <a:pt x="1706" y="5733"/>
                </a:lnTo>
                <a:lnTo>
                  <a:pt x="1699" y="5725"/>
                </a:lnTo>
                <a:lnTo>
                  <a:pt x="1693" y="5718"/>
                </a:lnTo>
                <a:lnTo>
                  <a:pt x="1685" y="5711"/>
                </a:lnTo>
                <a:lnTo>
                  <a:pt x="1677" y="5706"/>
                </a:lnTo>
                <a:lnTo>
                  <a:pt x="1669" y="5702"/>
                </a:lnTo>
                <a:lnTo>
                  <a:pt x="1660" y="5698"/>
                </a:lnTo>
                <a:lnTo>
                  <a:pt x="1651" y="5696"/>
                </a:lnTo>
                <a:lnTo>
                  <a:pt x="1641" y="5694"/>
                </a:lnTo>
                <a:lnTo>
                  <a:pt x="1632" y="5694"/>
                </a:lnTo>
                <a:lnTo>
                  <a:pt x="1621" y="5694"/>
                </a:lnTo>
                <a:lnTo>
                  <a:pt x="1612" y="5696"/>
                </a:lnTo>
                <a:lnTo>
                  <a:pt x="1603" y="5699"/>
                </a:lnTo>
                <a:lnTo>
                  <a:pt x="1594" y="5703"/>
                </a:lnTo>
                <a:lnTo>
                  <a:pt x="1586" y="5708"/>
                </a:lnTo>
                <a:lnTo>
                  <a:pt x="1578" y="5714"/>
                </a:lnTo>
                <a:lnTo>
                  <a:pt x="1538" y="5751"/>
                </a:lnTo>
                <a:lnTo>
                  <a:pt x="1499" y="5787"/>
                </a:lnTo>
                <a:lnTo>
                  <a:pt x="1459" y="5825"/>
                </a:lnTo>
                <a:lnTo>
                  <a:pt x="1421" y="5863"/>
                </a:lnTo>
                <a:lnTo>
                  <a:pt x="1382" y="5903"/>
                </a:lnTo>
                <a:lnTo>
                  <a:pt x="1343" y="5942"/>
                </a:lnTo>
                <a:lnTo>
                  <a:pt x="1306" y="5983"/>
                </a:lnTo>
                <a:lnTo>
                  <a:pt x="1268" y="6023"/>
                </a:lnTo>
                <a:lnTo>
                  <a:pt x="1232" y="6065"/>
                </a:lnTo>
                <a:lnTo>
                  <a:pt x="1196" y="6107"/>
                </a:lnTo>
                <a:lnTo>
                  <a:pt x="1162" y="6150"/>
                </a:lnTo>
                <a:lnTo>
                  <a:pt x="1128" y="6193"/>
                </a:lnTo>
                <a:lnTo>
                  <a:pt x="1097" y="6238"/>
                </a:lnTo>
                <a:lnTo>
                  <a:pt x="1066" y="6283"/>
                </a:lnTo>
                <a:lnTo>
                  <a:pt x="1037" y="6329"/>
                </a:lnTo>
                <a:lnTo>
                  <a:pt x="1009" y="6374"/>
                </a:lnTo>
                <a:lnTo>
                  <a:pt x="984" y="6421"/>
                </a:lnTo>
                <a:lnTo>
                  <a:pt x="959" y="6469"/>
                </a:lnTo>
                <a:lnTo>
                  <a:pt x="938" y="6517"/>
                </a:lnTo>
                <a:lnTo>
                  <a:pt x="918" y="6566"/>
                </a:lnTo>
                <a:lnTo>
                  <a:pt x="901" y="6615"/>
                </a:lnTo>
                <a:lnTo>
                  <a:pt x="885" y="6666"/>
                </a:lnTo>
                <a:lnTo>
                  <a:pt x="872" y="6717"/>
                </a:lnTo>
                <a:lnTo>
                  <a:pt x="862" y="6768"/>
                </a:lnTo>
                <a:lnTo>
                  <a:pt x="855" y="6820"/>
                </a:lnTo>
                <a:lnTo>
                  <a:pt x="850" y="6873"/>
                </a:lnTo>
                <a:lnTo>
                  <a:pt x="848" y="6926"/>
                </a:lnTo>
                <a:lnTo>
                  <a:pt x="849" y="6980"/>
                </a:lnTo>
                <a:lnTo>
                  <a:pt x="854" y="7035"/>
                </a:lnTo>
                <a:lnTo>
                  <a:pt x="862" y="7090"/>
                </a:lnTo>
                <a:lnTo>
                  <a:pt x="873" y="7146"/>
                </a:lnTo>
                <a:lnTo>
                  <a:pt x="887" y="7203"/>
                </a:lnTo>
                <a:lnTo>
                  <a:pt x="878" y="7217"/>
                </a:lnTo>
                <a:lnTo>
                  <a:pt x="869" y="7231"/>
                </a:lnTo>
                <a:lnTo>
                  <a:pt x="841" y="7270"/>
                </a:lnTo>
                <a:lnTo>
                  <a:pt x="812" y="7309"/>
                </a:lnTo>
                <a:lnTo>
                  <a:pt x="781" y="7346"/>
                </a:lnTo>
                <a:lnTo>
                  <a:pt x="750" y="7383"/>
                </a:lnTo>
                <a:lnTo>
                  <a:pt x="717" y="7418"/>
                </a:lnTo>
                <a:lnTo>
                  <a:pt x="684" y="7453"/>
                </a:lnTo>
                <a:lnTo>
                  <a:pt x="651" y="7486"/>
                </a:lnTo>
                <a:lnTo>
                  <a:pt x="615" y="7519"/>
                </a:lnTo>
                <a:lnTo>
                  <a:pt x="580" y="7551"/>
                </a:lnTo>
                <a:lnTo>
                  <a:pt x="542" y="7581"/>
                </a:lnTo>
                <a:lnTo>
                  <a:pt x="505" y="7612"/>
                </a:lnTo>
                <a:lnTo>
                  <a:pt x="467" y="7640"/>
                </a:lnTo>
                <a:lnTo>
                  <a:pt x="428" y="7668"/>
                </a:lnTo>
                <a:lnTo>
                  <a:pt x="387" y="7696"/>
                </a:lnTo>
                <a:lnTo>
                  <a:pt x="347" y="7722"/>
                </a:lnTo>
                <a:lnTo>
                  <a:pt x="305" y="7747"/>
                </a:lnTo>
                <a:lnTo>
                  <a:pt x="313" y="7626"/>
                </a:lnTo>
                <a:lnTo>
                  <a:pt x="319" y="7505"/>
                </a:lnTo>
                <a:lnTo>
                  <a:pt x="326" y="7384"/>
                </a:lnTo>
                <a:lnTo>
                  <a:pt x="330" y="7263"/>
                </a:lnTo>
                <a:lnTo>
                  <a:pt x="334" y="7142"/>
                </a:lnTo>
                <a:lnTo>
                  <a:pt x="338" y="7020"/>
                </a:lnTo>
                <a:lnTo>
                  <a:pt x="341" y="6900"/>
                </a:lnTo>
                <a:lnTo>
                  <a:pt x="344" y="6778"/>
                </a:lnTo>
                <a:lnTo>
                  <a:pt x="346" y="6658"/>
                </a:lnTo>
                <a:lnTo>
                  <a:pt x="348" y="6536"/>
                </a:lnTo>
                <a:lnTo>
                  <a:pt x="351" y="6416"/>
                </a:lnTo>
                <a:lnTo>
                  <a:pt x="353" y="6295"/>
                </a:lnTo>
                <a:lnTo>
                  <a:pt x="355" y="6175"/>
                </a:lnTo>
                <a:lnTo>
                  <a:pt x="358" y="6055"/>
                </a:lnTo>
                <a:lnTo>
                  <a:pt x="361" y="5935"/>
                </a:lnTo>
                <a:lnTo>
                  <a:pt x="364" y="5816"/>
                </a:lnTo>
                <a:lnTo>
                  <a:pt x="365" y="5784"/>
                </a:lnTo>
                <a:lnTo>
                  <a:pt x="366" y="5753"/>
                </a:lnTo>
                <a:lnTo>
                  <a:pt x="367" y="5721"/>
                </a:lnTo>
                <a:lnTo>
                  <a:pt x="368" y="5690"/>
                </a:lnTo>
                <a:lnTo>
                  <a:pt x="369" y="5659"/>
                </a:lnTo>
                <a:lnTo>
                  <a:pt x="370" y="5627"/>
                </a:lnTo>
                <a:lnTo>
                  <a:pt x="370" y="5596"/>
                </a:lnTo>
                <a:lnTo>
                  <a:pt x="371" y="5565"/>
                </a:lnTo>
                <a:lnTo>
                  <a:pt x="443" y="5557"/>
                </a:lnTo>
                <a:lnTo>
                  <a:pt x="514" y="5548"/>
                </a:lnTo>
                <a:lnTo>
                  <a:pt x="585" y="5538"/>
                </a:lnTo>
                <a:lnTo>
                  <a:pt x="657" y="5526"/>
                </a:lnTo>
                <a:lnTo>
                  <a:pt x="727" y="5513"/>
                </a:lnTo>
                <a:lnTo>
                  <a:pt x="798" y="5499"/>
                </a:lnTo>
                <a:lnTo>
                  <a:pt x="869" y="5483"/>
                </a:lnTo>
                <a:lnTo>
                  <a:pt x="939" y="5464"/>
                </a:lnTo>
                <a:lnTo>
                  <a:pt x="1010" y="5446"/>
                </a:lnTo>
                <a:lnTo>
                  <a:pt x="1080" y="5426"/>
                </a:lnTo>
                <a:lnTo>
                  <a:pt x="1150" y="5405"/>
                </a:lnTo>
                <a:lnTo>
                  <a:pt x="1220" y="5382"/>
                </a:lnTo>
                <a:lnTo>
                  <a:pt x="1289" y="5358"/>
                </a:lnTo>
                <a:lnTo>
                  <a:pt x="1359" y="5334"/>
                </a:lnTo>
                <a:lnTo>
                  <a:pt x="1428" y="5307"/>
                </a:lnTo>
                <a:lnTo>
                  <a:pt x="1497" y="5280"/>
                </a:lnTo>
                <a:lnTo>
                  <a:pt x="1565" y="5252"/>
                </a:lnTo>
                <a:lnTo>
                  <a:pt x="1634" y="5222"/>
                </a:lnTo>
                <a:lnTo>
                  <a:pt x="1701" y="5191"/>
                </a:lnTo>
                <a:lnTo>
                  <a:pt x="1768" y="5160"/>
                </a:lnTo>
                <a:lnTo>
                  <a:pt x="1836" y="5127"/>
                </a:lnTo>
                <a:lnTo>
                  <a:pt x="1903" y="5094"/>
                </a:lnTo>
                <a:lnTo>
                  <a:pt x="1969" y="5059"/>
                </a:lnTo>
                <a:lnTo>
                  <a:pt x="2035" y="5024"/>
                </a:lnTo>
                <a:lnTo>
                  <a:pt x="2100" y="4988"/>
                </a:lnTo>
                <a:lnTo>
                  <a:pt x="2165" y="4951"/>
                </a:lnTo>
                <a:lnTo>
                  <a:pt x="2230" y="4914"/>
                </a:lnTo>
                <a:lnTo>
                  <a:pt x="2294" y="4874"/>
                </a:lnTo>
                <a:lnTo>
                  <a:pt x="2358" y="4835"/>
                </a:lnTo>
                <a:lnTo>
                  <a:pt x="2420" y="4795"/>
                </a:lnTo>
                <a:lnTo>
                  <a:pt x="2482" y="4755"/>
                </a:lnTo>
                <a:lnTo>
                  <a:pt x="2545" y="4713"/>
                </a:lnTo>
                <a:lnTo>
                  <a:pt x="2588" y="4728"/>
                </a:lnTo>
                <a:lnTo>
                  <a:pt x="2633" y="4742"/>
                </a:lnTo>
                <a:lnTo>
                  <a:pt x="2677" y="4757"/>
                </a:lnTo>
                <a:lnTo>
                  <a:pt x="2724" y="4768"/>
                </a:lnTo>
                <a:lnTo>
                  <a:pt x="2771" y="4779"/>
                </a:lnTo>
                <a:lnTo>
                  <a:pt x="2817" y="4788"/>
                </a:lnTo>
                <a:lnTo>
                  <a:pt x="2865" y="4797"/>
                </a:lnTo>
                <a:lnTo>
                  <a:pt x="2913" y="4803"/>
                </a:lnTo>
                <a:lnTo>
                  <a:pt x="2961" y="4809"/>
                </a:lnTo>
                <a:lnTo>
                  <a:pt x="3010" y="4813"/>
                </a:lnTo>
                <a:lnTo>
                  <a:pt x="3058" y="4815"/>
                </a:lnTo>
                <a:lnTo>
                  <a:pt x="3107" y="4817"/>
                </a:lnTo>
                <a:lnTo>
                  <a:pt x="3155" y="4816"/>
                </a:lnTo>
                <a:lnTo>
                  <a:pt x="3204" y="4815"/>
                </a:lnTo>
                <a:lnTo>
                  <a:pt x="3253" y="4811"/>
                </a:lnTo>
                <a:lnTo>
                  <a:pt x="3300" y="4807"/>
                </a:lnTo>
                <a:lnTo>
                  <a:pt x="3322" y="4820"/>
                </a:lnTo>
                <a:lnTo>
                  <a:pt x="3346" y="4833"/>
                </a:lnTo>
                <a:lnTo>
                  <a:pt x="3369" y="4845"/>
                </a:lnTo>
                <a:lnTo>
                  <a:pt x="3392" y="4856"/>
                </a:lnTo>
                <a:lnTo>
                  <a:pt x="3417" y="4866"/>
                </a:lnTo>
                <a:lnTo>
                  <a:pt x="3441" y="4876"/>
                </a:lnTo>
                <a:lnTo>
                  <a:pt x="3465" y="4884"/>
                </a:lnTo>
                <a:lnTo>
                  <a:pt x="3490" y="4892"/>
                </a:lnTo>
                <a:lnTo>
                  <a:pt x="3516" y="4899"/>
                </a:lnTo>
                <a:lnTo>
                  <a:pt x="3541" y="4906"/>
                </a:lnTo>
                <a:lnTo>
                  <a:pt x="3567" y="4912"/>
                </a:lnTo>
                <a:lnTo>
                  <a:pt x="3594" y="4917"/>
                </a:lnTo>
                <a:lnTo>
                  <a:pt x="3620" y="4921"/>
                </a:lnTo>
                <a:lnTo>
                  <a:pt x="3646" y="4925"/>
                </a:lnTo>
                <a:lnTo>
                  <a:pt x="3673" y="4927"/>
                </a:lnTo>
                <a:lnTo>
                  <a:pt x="3699" y="4929"/>
                </a:lnTo>
                <a:lnTo>
                  <a:pt x="3725" y="4930"/>
                </a:lnTo>
                <a:lnTo>
                  <a:pt x="3752" y="4931"/>
                </a:lnTo>
                <a:lnTo>
                  <a:pt x="3779" y="4930"/>
                </a:lnTo>
                <a:lnTo>
                  <a:pt x="3805" y="4929"/>
                </a:lnTo>
                <a:lnTo>
                  <a:pt x="3832" y="4927"/>
                </a:lnTo>
                <a:lnTo>
                  <a:pt x="3858" y="4925"/>
                </a:lnTo>
                <a:lnTo>
                  <a:pt x="3884" y="4922"/>
                </a:lnTo>
                <a:lnTo>
                  <a:pt x="3911" y="4918"/>
                </a:lnTo>
                <a:lnTo>
                  <a:pt x="3936" y="4913"/>
                </a:lnTo>
                <a:lnTo>
                  <a:pt x="3962" y="4908"/>
                </a:lnTo>
                <a:lnTo>
                  <a:pt x="3988" y="4901"/>
                </a:lnTo>
                <a:lnTo>
                  <a:pt x="4013" y="4895"/>
                </a:lnTo>
                <a:lnTo>
                  <a:pt x="4037" y="4888"/>
                </a:lnTo>
                <a:lnTo>
                  <a:pt x="4061" y="4880"/>
                </a:lnTo>
                <a:lnTo>
                  <a:pt x="4086" y="4871"/>
                </a:lnTo>
                <a:lnTo>
                  <a:pt x="4109" y="4862"/>
                </a:lnTo>
                <a:lnTo>
                  <a:pt x="4133" y="4851"/>
                </a:lnTo>
                <a:lnTo>
                  <a:pt x="4158" y="4840"/>
                </a:lnTo>
                <a:lnTo>
                  <a:pt x="4182" y="4828"/>
                </a:lnTo>
                <a:lnTo>
                  <a:pt x="4206" y="4813"/>
                </a:lnTo>
                <a:lnTo>
                  <a:pt x="4231" y="4799"/>
                </a:lnTo>
                <a:lnTo>
                  <a:pt x="4255" y="4784"/>
                </a:lnTo>
                <a:lnTo>
                  <a:pt x="4279" y="4768"/>
                </a:lnTo>
                <a:lnTo>
                  <a:pt x="4302" y="4751"/>
                </a:lnTo>
                <a:lnTo>
                  <a:pt x="4327" y="4733"/>
                </a:lnTo>
                <a:lnTo>
                  <a:pt x="4349" y="4714"/>
                </a:lnTo>
                <a:lnTo>
                  <a:pt x="4372" y="4695"/>
                </a:lnTo>
                <a:lnTo>
                  <a:pt x="4395" y="4675"/>
                </a:lnTo>
                <a:lnTo>
                  <a:pt x="4417" y="4654"/>
                </a:lnTo>
                <a:lnTo>
                  <a:pt x="4438" y="4633"/>
                </a:lnTo>
                <a:lnTo>
                  <a:pt x="4458" y="4611"/>
                </a:lnTo>
                <a:lnTo>
                  <a:pt x="4479" y="4588"/>
                </a:lnTo>
                <a:lnTo>
                  <a:pt x="4498" y="4565"/>
                </a:lnTo>
                <a:lnTo>
                  <a:pt x="4516" y="4541"/>
                </a:lnTo>
                <a:lnTo>
                  <a:pt x="4533" y="4517"/>
                </a:lnTo>
                <a:lnTo>
                  <a:pt x="4551" y="4492"/>
                </a:lnTo>
                <a:lnTo>
                  <a:pt x="4566" y="4467"/>
                </a:lnTo>
                <a:lnTo>
                  <a:pt x="4581" y="4442"/>
                </a:lnTo>
                <a:lnTo>
                  <a:pt x="4595" y="4415"/>
                </a:lnTo>
                <a:lnTo>
                  <a:pt x="4607" y="4390"/>
                </a:lnTo>
                <a:lnTo>
                  <a:pt x="4618" y="4363"/>
                </a:lnTo>
                <a:lnTo>
                  <a:pt x="4628" y="4337"/>
                </a:lnTo>
                <a:lnTo>
                  <a:pt x="4638" y="4309"/>
                </a:lnTo>
                <a:lnTo>
                  <a:pt x="4646" y="4282"/>
                </a:lnTo>
                <a:lnTo>
                  <a:pt x="4652" y="4255"/>
                </a:lnTo>
                <a:lnTo>
                  <a:pt x="4656" y="4227"/>
                </a:lnTo>
                <a:lnTo>
                  <a:pt x="4660" y="4200"/>
                </a:lnTo>
                <a:lnTo>
                  <a:pt x="4661" y="4172"/>
                </a:lnTo>
                <a:lnTo>
                  <a:pt x="4661" y="4145"/>
                </a:lnTo>
                <a:lnTo>
                  <a:pt x="4658" y="4120"/>
                </a:lnTo>
                <a:lnTo>
                  <a:pt x="4653" y="4098"/>
                </a:lnTo>
                <a:lnTo>
                  <a:pt x="4646" y="4077"/>
                </a:lnTo>
                <a:lnTo>
                  <a:pt x="4636" y="4059"/>
                </a:lnTo>
                <a:lnTo>
                  <a:pt x="4624" y="4043"/>
                </a:lnTo>
                <a:lnTo>
                  <a:pt x="4611" y="4028"/>
                </a:lnTo>
                <a:lnTo>
                  <a:pt x="4597" y="4015"/>
                </a:lnTo>
                <a:lnTo>
                  <a:pt x="4581" y="4003"/>
                </a:lnTo>
                <a:lnTo>
                  <a:pt x="4563" y="3994"/>
                </a:lnTo>
                <a:lnTo>
                  <a:pt x="4543" y="3986"/>
                </a:lnTo>
                <a:lnTo>
                  <a:pt x="4523" y="3979"/>
                </a:lnTo>
                <a:lnTo>
                  <a:pt x="4502" y="3974"/>
                </a:lnTo>
                <a:lnTo>
                  <a:pt x="4480" y="3970"/>
                </a:lnTo>
                <a:lnTo>
                  <a:pt x="4457" y="3967"/>
                </a:lnTo>
                <a:lnTo>
                  <a:pt x="4433" y="3965"/>
                </a:lnTo>
                <a:lnTo>
                  <a:pt x="4409" y="3965"/>
                </a:lnTo>
                <a:lnTo>
                  <a:pt x="4384" y="3965"/>
                </a:lnTo>
                <a:lnTo>
                  <a:pt x="4359" y="3966"/>
                </a:lnTo>
                <a:lnTo>
                  <a:pt x="4335" y="3968"/>
                </a:lnTo>
                <a:lnTo>
                  <a:pt x="4310" y="3970"/>
                </a:lnTo>
                <a:lnTo>
                  <a:pt x="4284" y="3973"/>
                </a:lnTo>
                <a:lnTo>
                  <a:pt x="4260" y="3977"/>
                </a:lnTo>
                <a:lnTo>
                  <a:pt x="4236" y="3981"/>
                </a:lnTo>
                <a:lnTo>
                  <a:pt x="4188" y="3990"/>
                </a:lnTo>
                <a:lnTo>
                  <a:pt x="4143" y="4000"/>
                </a:lnTo>
                <a:lnTo>
                  <a:pt x="4104" y="4011"/>
                </a:lnTo>
                <a:lnTo>
                  <a:pt x="4069" y="4021"/>
                </a:lnTo>
                <a:lnTo>
                  <a:pt x="4037" y="4030"/>
                </a:lnTo>
                <a:lnTo>
                  <a:pt x="4007" y="4040"/>
                </a:lnTo>
                <a:lnTo>
                  <a:pt x="3976" y="4050"/>
                </a:lnTo>
                <a:lnTo>
                  <a:pt x="3947" y="4061"/>
                </a:lnTo>
                <a:lnTo>
                  <a:pt x="3917" y="4073"/>
                </a:lnTo>
                <a:lnTo>
                  <a:pt x="3887" y="4085"/>
                </a:lnTo>
                <a:lnTo>
                  <a:pt x="3859" y="4099"/>
                </a:lnTo>
                <a:lnTo>
                  <a:pt x="3831" y="4113"/>
                </a:lnTo>
                <a:lnTo>
                  <a:pt x="3802" y="4127"/>
                </a:lnTo>
                <a:lnTo>
                  <a:pt x="3774" y="4142"/>
                </a:lnTo>
                <a:lnTo>
                  <a:pt x="3747" y="4157"/>
                </a:lnTo>
                <a:lnTo>
                  <a:pt x="3720" y="4174"/>
                </a:lnTo>
                <a:lnTo>
                  <a:pt x="3693" y="4191"/>
                </a:lnTo>
                <a:lnTo>
                  <a:pt x="3667" y="4208"/>
                </a:lnTo>
                <a:lnTo>
                  <a:pt x="3641" y="4226"/>
                </a:lnTo>
                <a:lnTo>
                  <a:pt x="3616" y="4245"/>
                </a:lnTo>
                <a:lnTo>
                  <a:pt x="3591" y="4265"/>
                </a:lnTo>
                <a:lnTo>
                  <a:pt x="3566" y="4284"/>
                </a:lnTo>
                <a:lnTo>
                  <a:pt x="3542" y="4304"/>
                </a:lnTo>
                <a:lnTo>
                  <a:pt x="3519" y="4325"/>
                </a:lnTo>
                <a:lnTo>
                  <a:pt x="3496" y="4347"/>
                </a:lnTo>
                <a:lnTo>
                  <a:pt x="3473" y="4369"/>
                </a:lnTo>
                <a:lnTo>
                  <a:pt x="3451" y="4391"/>
                </a:lnTo>
                <a:lnTo>
                  <a:pt x="3429" y="4414"/>
                </a:lnTo>
                <a:lnTo>
                  <a:pt x="3408" y="4438"/>
                </a:lnTo>
                <a:lnTo>
                  <a:pt x="3387" y="4462"/>
                </a:lnTo>
                <a:lnTo>
                  <a:pt x="3367" y="4486"/>
                </a:lnTo>
                <a:lnTo>
                  <a:pt x="3348" y="4512"/>
                </a:lnTo>
                <a:lnTo>
                  <a:pt x="3328" y="4538"/>
                </a:lnTo>
                <a:lnTo>
                  <a:pt x="3310" y="4563"/>
                </a:lnTo>
                <a:lnTo>
                  <a:pt x="3292" y="4591"/>
                </a:lnTo>
                <a:lnTo>
                  <a:pt x="3275" y="4617"/>
                </a:lnTo>
                <a:lnTo>
                  <a:pt x="3269" y="4616"/>
                </a:lnTo>
                <a:lnTo>
                  <a:pt x="3262" y="4615"/>
                </a:lnTo>
                <a:lnTo>
                  <a:pt x="3256" y="4615"/>
                </a:lnTo>
                <a:lnTo>
                  <a:pt x="3251" y="4616"/>
                </a:lnTo>
                <a:lnTo>
                  <a:pt x="3244" y="4617"/>
                </a:lnTo>
                <a:lnTo>
                  <a:pt x="3239" y="4619"/>
                </a:lnTo>
                <a:lnTo>
                  <a:pt x="3234" y="4621"/>
                </a:lnTo>
                <a:lnTo>
                  <a:pt x="3229" y="4624"/>
                </a:lnTo>
                <a:lnTo>
                  <a:pt x="3225" y="4628"/>
                </a:lnTo>
                <a:lnTo>
                  <a:pt x="3221" y="4631"/>
                </a:lnTo>
                <a:lnTo>
                  <a:pt x="3217" y="4636"/>
                </a:lnTo>
                <a:lnTo>
                  <a:pt x="3213" y="4640"/>
                </a:lnTo>
                <a:lnTo>
                  <a:pt x="3207" y="4650"/>
                </a:lnTo>
                <a:lnTo>
                  <a:pt x="3203" y="4661"/>
                </a:lnTo>
                <a:lnTo>
                  <a:pt x="3188" y="4664"/>
                </a:lnTo>
                <a:lnTo>
                  <a:pt x="3173" y="4666"/>
                </a:lnTo>
                <a:lnTo>
                  <a:pt x="3141" y="4669"/>
                </a:lnTo>
                <a:lnTo>
                  <a:pt x="3109" y="4671"/>
                </a:lnTo>
                <a:lnTo>
                  <a:pt x="3077" y="4672"/>
                </a:lnTo>
                <a:lnTo>
                  <a:pt x="3046" y="4672"/>
                </a:lnTo>
                <a:lnTo>
                  <a:pt x="3014" y="4672"/>
                </a:lnTo>
                <a:lnTo>
                  <a:pt x="2982" y="4670"/>
                </a:lnTo>
                <a:lnTo>
                  <a:pt x="2951" y="4669"/>
                </a:lnTo>
                <a:lnTo>
                  <a:pt x="2919" y="4666"/>
                </a:lnTo>
                <a:lnTo>
                  <a:pt x="2888" y="4663"/>
                </a:lnTo>
                <a:lnTo>
                  <a:pt x="2857" y="4659"/>
                </a:lnTo>
                <a:lnTo>
                  <a:pt x="2825" y="4654"/>
                </a:lnTo>
                <a:lnTo>
                  <a:pt x="2795" y="4650"/>
                </a:lnTo>
                <a:lnTo>
                  <a:pt x="2764" y="4644"/>
                </a:lnTo>
                <a:lnTo>
                  <a:pt x="2733" y="4638"/>
                </a:lnTo>
                <a:lnTo>
                  <a:pt x="2702" y="4632"/>
                </a:lnTo>
                <a:lnTo>
                  <a:pt x="2671" y="4624"/>
                </a:lnTo>
                <a:lnTo>
                  <a:pt x="2722" y="4588"/>
                </a:lnTo>
                <a:lnTo>
                  <a:pt x="2773" y="4550"/>
                </a:lnTo>
                <a:lnTo>
                  <a:pt x="2823" y="4513"/>
                </a:lnTo>
                <a:lnTo>
                  <a:pt x="2873" y="4474"/>
                </a:lnTo>
                <a:lnTo>
                  <a:pt x="2921" y="4437"/>
                </a:lnTo>
                <a:lnTo>
                  <a:pt x="2970" y="4397"/>
                </a:lnTo>
                <a:lnTo>
                  <a:pt x="3019" y="4359"/>
                </a:lnTo>
                <a:lnTo>
                  <a:pt x="3066" y="4319"/>
                </a:lnTo>
                <a:lnTo>
                  <a:pt x="3114" y="4280"/>
                </a:lnTo>
                <a:lnTo>
                  <a:pt x="3160" y="4239"/>
                </a:lnTo>
                <a:lnTo>
                  <a:pt x="3206" y="4200"/>
                </a:lnTo>
                <a:lnTo>
                  <a:pt x="3252" y="4159"/>
                </a:lnTo>
                <a:lnTo>
                  <a:pt x="3296" y="4119"/>
                </a:lnTo>
                <a:lnTo>
                  <a:pt x="3341" y="4078"/>
                </a:lnTo>
                <a:lnTo>
                  <a:pt x="3384" y="4037"/>
                </a:lnTo>
                <a:lnTo>
                  <a:pt x="3428" y="3996"/>
                </a:lnTo>
                <a:lnTo>
                  <a:pt x="3491" y="3934"/>
                </a:lnTo>
                <a:lnTo>
                  <a:pt x="3554" y="3871"/>
                </a:lnTo>
                <a:lnTo>
                  <a:pt x="3616" y="3806"/>
                </a:lnTo>
                <a:lnTo>
                  <a:pt x="3677" y="3741"/>
                </a:lnTo>
                <a:lnTo>
                  <a:pt x="3738" y="3675"/>
                </a:lnTo>
                <a:lnTo>
                  <a:pt x="3796" y="3610"/>
                </a:lnTo>
                <a:lnTo>
                  <a:pt x="3855" y="3542"/>
                </a:lnTo>
                <a:lnTo>
                  <a:pt x="3913" y="3474"/>
                </a:lnTo>
                <a:lnTo>
                  <a:pt x="3969" y="3405"/>
                </a:lnTo>
                <a:lnTo>
                  <a:pt x="4024" y="3335"/>
                </a:lnTo>
                <a:lnTo>
                  <a:pt x="4079" y="3264"/>
                </a:lnTo>
                <a:lnTo>
                  <a:pt x="4132" y="3194"/>
                </a:lnTo>
                <a:lnTo>
                  <a:pt x="4185" y="3121"/>
                </a:lnTo>
                <a:lnTo>
                  <a:pt x="4237" y="3048"/>
                </a:lnTo>
                <a:lnTo>
                  <a:pt x="4286" y="2975"/>
                </a:lnTo>
                <a:lnTo>
                  <a:pt x="4336" y="2900"/>
                </a:lnTo>
                <a:lnTo>
                  <a:pt x="4340" y="2902"/>
                </a:lnTo>
                <a:lnTo>
                  <a:pt x="4344" y="2904"/>
                </a:lnTo>
                <a:lnTo>
                  <a:pt x="4367" y="2912"/>
                </a:lnTo>
                <a:lnTo>
                  <a:pt x="4392" y="2920"/>
                </a:lnTo>
                <a:lnTo>
                  <a:pt x="4415" y="2927"/>
                </a:lnTo>
                <a:lnTo>
                  <a:pt x="4439" y="2933"/>
                </a:lnTo>
                <a:lnTo>
                  <a:pt x="4463" y="2939"/>
                </a:lnTo>
                <a:lnTo>
                  <a:pt x="4487" y="2945"/>
                </a:lnTo>
                <a:lnTo>
                  <a:pt x="4511" y="2950"/>
                </a:lnTo>
                <a:lnTo>
                  <a:pt x="4535" y="2954"/>
                </a:lnTo>
                <a:lnTo>
                  <a:pt x="4561" y="2957"/>
                </a:lnTo>
                <a:lnTo>
                  <a:pt x="4585" y="2960"/>
                </a:lnTo>
                <a:lnTo>
                  <a:pt x="4609" y="2963"/>
                </a:lnTo>
                <a:lnTo>
                  <a:pt x="4634" y="2964"/>
                </a:lnTo>
                <a:lnTo>
                  <a:pt x="4658" y="2966"/>
                </a:lnTo>
                <a:lnTo>
                  <a:pt x="4682" y="2966"/>
                </a:lnTo>
                <a:lnTo>
                  <a:pt x="4707" y="2966"/>
                </a:lnTo>
                <a:lnTo>
                  <a:pt x="4732" y="2966"/>
                </a:lnTo>
                <a:lnTo>
                  <a:pt x="4756" y="2965"/>
                </a:lnTo>
                <a:lnTo>
                  <a:pt x="4780" y="2963"/>
                </a:lnTo>
                <a:lnTo>
                  <a:pt x="4806" y="2961"/>
                </a:lnTo>
                <a:lnTo>
                  <a:pt x="4830" y="2959"/>
                </a:lnTo>
                <a:lnTo>
                  <a:pt x="4854" y="2956"/>
                </a:lnTo>
                <a:lnTo>
                  <a:pt x="4879" y="2952"/>
                </a:lnTo>
                <a:lnTo>
                  <a:pt x="4903" y="2948"/>
                </a:lnTo>
                <a:lnTo>
                  <a:pt x="4927" y="2942"/>
                </a:lnTo>
                <a:lnTo>
                  <a:pt x="4976" y="2932"/>
                </a:lnTo>
                <a:lnTo>
                  <a:pt x="5023" y="2919"/>
                </a:lnTo>
                <a:lnTo>
                  <a:pt x="5071" y="2904"/>
                </a:lnTo>
                <a:lnTo>
                  <a:pt x="5117" y="2888"/>
                </a:lnTo>
                <a:lnTo>
                  <a:pt x="5140" y="2902"/>
                </a:lnTo>
                <a:lnTo>
                  <a:pt x="5163" y="2913"/>
                </a:lnTo>
                <a:lnTo>
                  <a:pt x="5187" y="2924"/>
                </a:lnTo>
                <a:lnTo>
                  <a:pt x="5213" y="2932"/>
                </a:lnTo>
                <a:lnTo>
                  <a:pt x="5239" y="2938"/>
                </a:lnTo>
                <a:lnTo>
                  <a:pt x="5266" y="2943"/>
                </a:lnTo>
                <a:lnTo>
                  <a:pt x="5295" y="2947"/>
                </a:lnTo>
                <a:lnTo>
                  <a:pt x="5323" y="2949"/>
                </a:lnTo>
                <a:lnTo>
                  <a:pt x="5351" y="2949"/>
                </a:lnTo>
                <a:lnTo>
                  <a:pt x="5382" y="2948"/>
                </a:lnTo>
                <a:lnTo>
                  <a:pt x="5411" y="2946"/>
                </a:lnTo>
                <a:lnTo>
                  <a:pt x="5441" y="2941"/>
                </a:lnTo>
                <a:lnTo>
                  <a:pt x="5472" y="2937"/>
                </a:lnTo>
                <a:lnTo>
                  <a:pt x="5502" y="2931"/>
                </a:lnTo>
                <a:lnTo>
                  <a:pt x="5533" y="2924"/>
                </a:lnTo>
                <a:lnTo>
                  <a:pt x="5564" y="2916"/>
                </a:lnTo>
                <a:lnTo>
                  <a:pt x="5593" y="2907"/>
                </a:lnTo>
                <a:lnTo>
                  <a:pt x="5624" y="2898"/>
                </a:lnTo>
                <a:lnTo>
                  <a:pt x="5654" y="2887"/>
                </a:lnTo>
                <a:lnTo>
                  <a:pt x="5683" y="2876"/>
                </a:lnTo>
                <a:lnTo>
                  <a:pt x="5712" y="2865"/>
                </a:lnTo>
                <a:lnTo>
                  <a:pt x="5740" y="2852"/>
                </a:lnTo>
                <a:lnTo>
                  <a:pt x="5767" y="2839"/>
                </a:lnTo>
                <a:lnTo>
                  <a:pt x="5795" y="2826"/>
                </a:lnTo>
                <a:lnTo>
                  <a:pt x="5820" y="2812"/>
                </a:lnTo>
                <a:lnTo>
                  <a:pt x="5845" y="2799"/>
                </a:lnTo>
                <a:lnTo>
                  <a:pt x="5870" y="2785"/>
                </a:lnTo>
                <a:lnTo>
                  <a:pt x="5892" y="2770"/>
                </a:lnTo>
                <a:lnTo>
                  <a:pt x="5914" y="2756"/>
                </a:lnTo>
                <a:lnTo>
                  <a:pt x="5935" y="2742"/>
                </a:lnTo>
                <a:lnTo>
                  <a:pt x="5954" y="2728"/>
                </a:lnTo>
                <a:lnTo>
                  <a:pt x="5971" y="2714"/>
                </a:lnTo>
                <a:lnTo>
                  <a:pt x="6000" y="2688"/>
                </a:lnTo>
                <a:lnTo>
                  <a:pt x="6029" y="2662"/>
                </a:lnTo>
                <a:lnTo>
                  <a:pt x="6055" y="2635"/>
                </a:lnTo>
                <a:lnTo>
                  <a:pt x="6080" y="2606"/>
                </a:lnTo>
                <a:lnTo>
                  <a:pt x="6104" y="2577"/>
                </a:lnTo>
                <a:lnTo>
                  <a:pt x="6126" y="2548"/>
                </a:lnTo>
                <a:lnTo>
                  <a:pt x="6147" y="2517"/>
                </a:lnTo>
                <a:lnTo>
                  <a:pt x="6166" y="2486"/>
                </a:lnTo>
                <a:lnTo>
                  <a:pt x="6185" y="2454"/>
                </a:lnTo>
                <a:lnTo>
                  <a:pt x="6202" y="2421"/>
                </a:lnTo>
                <a:lnTo>
                  <a:pt x="6217" y="2389"/>
                </a:lnTo>
                <a:lnTo>
                  <a:pt x="6231" y="2354"/>
                </a:lnTo>
                <a:lnTo>
                  <a:pt x="6244" y="2321"/>
                </a:lnTo>
                <a:lnTo>
                  <a:pt x="6255" y="2285"/>
                </a:lnTo>
                <a:lnTo>
                  <a:pt x="6266" y="2251"/>
                </a:lnTo>
                <a:lnTo>
                  <a:pt x="6275" y="2216"/>
                </a:lnTo>
                <a:lnTo>
                  <a:pt x="6282" y="2180"/>
                </a:lnTo>
                <a:lnTo>
                  <a:pt x="6288" y="2144"/>
                </a:lnTo>
                <a:lnTo>
                  <a:pt x="6293" y="2107"/>
                </a:lnTo>
                <a:lnTo>
                  <a:pt x="6296" y="2071"/>
                </a:lnTo>
                <a:lnTo>
                  <a:pt x="6298" y="2034"/>
                </a:lnTo>
                <a:lnTo>
                  <a:pt x="6299" y="1997"/>
                </a:lnTo>
                <a:lnTo>
                  <a:pt x="6298" y="1960"/>
                </a:lnTo>
                <a:lnTo>
                  <a:pt x="6296" y="1923"/>
                </a:lnTo>
                <a:lnTo>
                  <a:pt x="6293" y="1887"/>
                </a:lnTo>
                <a:lnTo>
                  <a:pt x="6289" y="1849"/>
                </a:lnTo>
                <a:lnTo>
                  <a:pt x="6283" y="1813"/>
                </a:lnTo>
                <a:lnTo>
                  <a:pt x="6276" y="1776"/>
                </a:lnTo>
                <a:lnTo>
                  <a:pt x="6267" y="1739"/>
                </a:lnTo>
                <a:lnTo>
                  <a:pt x="6257" y="1702"/>
                </a:lnTo>
                <a:lnTo>
                  <a:pt x="6246" y="1667"/>
                </a:lnTo>
                <a:lnTo>
                  <a:pt x="6234" y="1630"/>
                </a:lnTo>
                <a:lnTo>
                  <a:pt x="6231" y="1625"/>
                </a:lnTo>
                <a:lnTo>
                  <a:pt x="6228" y="1620"/>
                </a:lnTo>
                <a:lnTo>
                  <a:pt x="6225" y="1615"/>
                </a:lnTo>
                <a:lnTo>
                  <a:pt x="6220" y="1610"/>
                </a:lnTo>
                <a:lnTo>
                  <a:pt x="6216" y="1606"/>
                </a:lnTo>
                <a:lnTo>
                  <a:pt x="6210" y="1602"/>
                </a:lnTo>
                <a:lnTo>
                  <a:pt x="6205" y="1598"/>
                </a:lnTo>
                <a:lnTo>
                  <a:pt x="6199" y="1595"/>
                </a:lnTo>
                <a:lnTo>
                  <a:pt x="6193" y="1592"/>
                </a:lnTo>
                <a:lnTo>
                  <a:pt x="6187" y="1590"/>
                </a:lnTo>
                <a:lnTo>
                  <a:pt x="6180" y="1588"/>
                </a:lnTo>
                <a:lnTo>
                  <a:pt x="6173" y="1586"/>
                </a:lnTo>
                <a:lnTo>
                  <a:pt x="6167" y="1586"/>
                </a:lnTo>
                <a:lnTo>
                  <a:pt x="6160" y="1586"/>
                </a:lnTo>
                <a:lnTo>
                  <a:pt x="6154" y="1586"/>
                </a:lnTo>
                <a:lnTo>
                  <a:pt x="6149" y="1588"/>
                </a:lnTo>
                <a:lnTo>
                  <a:pt x="6097" y="1604"/>
                </a:lnTo>
                <a:lnTo>
                  <a:pt x="6044" y="1621"/>
                </a:lnTo>
                <a:lnTo>
                  <a:pt x="5993" y="1641"/>
                </a:lnTo>
                <a:lnTo>
                  <a:pt x="5943" y="1662"/>
                </a:lnTo>
                <a:lnTo>
                  <a:pt x="5893" y="1683"/>
                </a:lnTo>
                <a:lnTo>
                  <a:pt x="5843" y="1707"/>
                </a:lnTo>
                <a:lnTo>
                  <a:pt x="5796" y="1732"/>
                </a:lnTo>
                <a:lnTo>
                  <a:pt x="5748" y="1758"/>
                </a:lnTo>
                <a:lnTo>
                  <a:pt x="5703" y="1786"/>
                </a:lnTo>
                <a:lnTo>
                  <a:pt x="5657" y="1816"/>
                </a:lnTo>
                <a:lnTo>
                  <a:pt x="5613" y="1847"/>
                </a:lnTo>
                <a:lnTo>
                  <a:pt x="5569" y="1879"/>
                </a:lnTo>
                <a:lnTo>
                  <a:pt x="5527" y="1914"/>
                </a:lnTo>
                <a:lnTo>
                  <a:pt x="5485" y="1949"/>
                </a:lnTo>
                <a:lnTo>
                  <a:pt x="5446" y="1987"/>
                </a:lnTo>
                <a:lnTo>
                  <a:pt x="5406" y="2025"/>
                </a:lnTo>
                <a:lnTo>
                  <a:pt x="5374" y="2059"/>
                </a:lnTo>
                <a:lnTo>
                  <a:pt x="5341" y="2095"/>
                </a:lnTo>
                <a:lnTo>
                  <a:pt x="5308" y="2133"/>
                </a:lnTo>
                <a:lnTo>
                  <a:pt x="5275" y="2171"/>
                </a:lnTo>
                <a:lnTo>
                  <a:pt x="5243" y="2213"/>
                </a:lnTo>
                <a:lnTo>
                  <a:pt x="5211" y="2254"/>
                </a:lnTo>
                <a:lnTo>
                  <a:pt x="5180" y="2298"/>
                </a:lnTo>
                <a:lnTo>
                  <a:pt x="5152" y="2342"/>
                </a:lnTo>
                <a:lnTo>
                  <a:pt x="5138" y="2364"/>
                </a:lnTo>
                <a:lnTo>
                  <a:pt x="5125" y="2388"/>
                </a:lnTo>
                <a:lnTo>
                  <a:pt x="5112" y="2410"/>
                </a:lnTo>
                <a:lnTo>
                  <a:pt x="5100" y="2433"/>
                </a:lnTo>
                <a:lnTo>
                  <a:pt x="5088" y="2457"/>
                </a:lnTo>
                <a:lnTo>
                  <a:pt x="5078" y="2480"/>
                </a:lnTo>
                <a:lnTo>
                  <a:pt x="5067" y="2504"/>
                </a:lnTo>
                <a:lnTo>
                  <a:pt x="5058" y="2527"/>
                </a:lnTo>
                <a:lnTo>
                  <a:pt x="5050" y="2551"/>
                </a:lnTo>
                <a:lnTo>
                  <a:pt x="5042" y="2575"/>
                </a:lnTo>
                <a:lnTo>
                  <a:pt x="5034" y="2598"/>
                </a:lnTo>
                <a:lnTo>
                  <a:pt x="5028" y="2623"/>
                </a:lnTo>
                <a:lnTo>
                  <a:pt x="5023" y="2646"/>
                </a:lnTo>
                <a:lnTo>
                  <a:pt x="5020" y="2669"/>
                </a:lnTo>
                <a:lnTo>
                  <a:pt x="5017" y="2693"/>
                </a:lnTo>
                <a:lnTo>
                  <a:pt x="5015" y="2717"/>
                </a:lnTo>
                <a:lnTo>
                  <a:pt x="5015" y="2720"/>
                </a:lnTo>
                <a:lnTo>
                  <a:pt x="5015" y="2722"/>
                </a:lnTo>
                <a:lnTo>
                  <a:pt x="5013" y="2731"/>
                </a:lnTo>
                <a:lnTo>
                  <a:pt x="5012" y="2741"/>
                </a:lnTo>
                <a:lnTo>
                  <a:pt x="5013" y="2751"/>
                </a:lnTo>
                <a:lnTo>
                  <a:pt x="5016" y="2762"/>
                </a:lnTo>
                <a:lnTo>
                  <a:pt x="4979" y="2775"/>
                </a:lnTo>
                <a:lnTo>
                  <a:pt x="4940" y="2787"/>
                </a:lnTo>
                <a:lnTo>
                  <a:pt x="4903" y="2796"/>
                </a:lnTo>
                <a:lnTo>
                  <a:pt x="4864" y="2805"/>
                </a:lnTo>
                <a:lnTo>
                  <a:pt x="4826" y="2811"/>
                </a:lnTo>
                <a:lnTo>
                  <a:pt x="4787" y="2817"/>
                </a:lnTo>
                <a:lnTo>
                  <a:pt x="4749" y="2821"/>
                </a:lnTo>
                <a:lnTo>
                  <a:pt x="4709" y="2824"/>
                </a:lnTo>
                <a:lnTo>
                  <a:pt x="4671" y="2826"/>
                </a:lnTo>
                <a:lnTo>
                  <a:pt x="4631" y="2827"/>
                </a:lnTo>
                <a:lnTo>
                  <a:pt x="4593" y="2827"/>
                </a:lnTo>
                <a:lnTo>
                  <a:pt x="4554" y="2825"/>
                </a:lnTo>
                <a:lnTo>
                  <a:pt x="4514" y="2822"/>
                </a:lnTo>
                <a:lnTo>
                  <a:pt x="4475" y="2819"/>
                </a:lnTo>
                <a:lnTo>
                  <a:pt x="4435" y="2814"/>
                </a:lnTo>
                <a:lnTo>
                  <a:pt x="4396" y="2808"/>
                </a:lnTo>
                <a:lnTo>
                  <a:pt x="4412" y="2783"/>
                </a:lnTo>
                <a:lnTo>
                  <a:pt x="4428" y="2757"/>
                </a:lnTo>
                <a:lnTo>
                  <a:pt x="4443" y="2731"/>
                </a:lnTo>
                <a:lnTo>
                  <a:pt x="4459" y="2706"/>
                </a:lnTo>
                <a:lnTo>
                  <a:pt x="4475" y="2679"/>
                </a:lnTo>
                <a:lnTo>
                  <a:pt x="4490" y="2654"/>
                </a:lnTo>
                <a:lnTo>
                  <a:pt x="4505" y="2628"/>
                </a:lnTo>
                <a:lnTo>
                  <a:pt x="4520" y="2601"/>
                </a:lnTo>
                <a:lnTo>
                  <a:pt x="4547" y="2555"/>
                </a:lnTo>
                <a:lnTo>
                  <a:pt x="4574" y="2507"/>
                </a:lnTo>
                <a:lnTo>
                  <a:pt x="4599" y="2460"/>
                </a:lnTo>
                <a:lnTo>
                  <a:pt x="4625" y="2412"/>
                </a:lnTo>
                <a:lnTo>
                  <a:pt x="4651" y="2363"/>
                </a:lnTo>
                <a:lnTo>
                  <a:pt x="4675" y="2316"/>
                </a:lnTo>
                <a:lnTo>
                  <a:pt x="4699" y="2267"/>
                </a:lnTo>
                <a:lnTo>
                  <a:pt x="4724" y="2219"/>
                </a:lnTo>
                <a:lnTo>
                  <a:pt x="4747" y="2169"/>
                </a:lnTo>
                <a:lnTo>
                  <a:pt x="4769" y="2120"/>
                </a:lnTo>
                <a:lnTo>
                  <a:pt x="4792" y="2071"/>
                </a:lnTo>
                <a:lnTo>
                  <a:pt x="4815" y="2021"/>
                </a:lnTo>
                <a:lnTo>
                  <a:pt x="4836" y="1972"/>
                </a:lnTo>
                <a:lnTo>
                  <a:pt x="4857" y="1922"/>
                </a:lnTo>
                <a:lnTo>
                  <a:pt x="4878" y="1871"/>
                </a:lnTo>
                <a:lnTo>
                  <a:pt x="4898" y="1821"/>
                </a:lnTo>
                <a:lnTo>
                  <a:pt x="4906" y="1803"/>
                </a:lnTo>
                <a:lnTo>
                  <a:pt x="4913" y="1782"/>
                </a:lnTo>
                <a:lnTo>
                  <a:pt x="4921" y="1763"/>
                </a:lnTo>
                <a:lnTo>
                  <a:pt x="4929" y="1744"/>
                </a:lnTo>
                <a:lnTo>
                  <a:pt x="4936" y="1724"/>
                </a:lnTo>
                <a:lnTo>
                  <a:pt x="4944" y="1704"/>
                </a:lnTo>
                <a:lnTo>
                  <a:pt x="4952" y="1684"/>
                </a:lnTo>
                <a:lnTo>
                  <a:pt x="4961" y="1664"/>
                </a:lnTo>
                <a:lnTo>
                  <a:pt x="4963" y="1664"/>
                </a:lnTo>
                <a:lnTo>
                  <a:pt x="4965" y="1663"/>
                </a:lnTo>
                <a:lnTo>
                  <a:pt x="5025" y="1639"/>
                </a:lnTo>
                <a:lnTo>
                  <a:pt x="5083" y="1610"/>
                </a:lnTo>
                <a:lnTo>
                  <a:pt x="5137" y="1579"/>
                </a:lnTo>
                <a:lnTo>
                  <a:pt x="5187" y="1545"/>
                </a:lnTo>
                <a:lnTo>
                  <a:pt x="5235" y="1509"/>
                </a:lnTo>
                <a:lnTo>
                  <a:pt x="5278" y="1470"/>
                </a:lnTo>
                <a:lnTo>
                  <a:pt x="5319" y="1430"/>
                </a:lnTo>
                <a:lnTo>
                  <a:pt x="5357" y="1386"/>
                </a:lnTo>
                <a:lnTo>
                  <a:pt x="5392" y="1341"/>
                </a:lnTo>
                <a:lnTo>
                  <a:pt x="5422" y="1294"/>
                </a:lnTo>
                <a:lnTo>
                  <a:pt x="5451" y="1245"/>
                </a:lnTo>
                <a:lnTo>
                  <a:pt x="5476" y="1194"/>
                </a:lnTo>
                <a:lnTo>
                  <a:pt x="5499" y="1142"/>
                </a:lnTo>
                <a:lnTo>
                  <a:pt x="5518" y="1089"/>
                </a:lnTo>
                <a:lnTo>
                  <a:pt x="5536" y="1034"/>
                </a:lnTo>
                <a:lnTo>
                  <a:pt x="5550" y="978"/>
                </a:lnTo>
                <a:lnTo>
                  <a:pt x="5561" y="922"/>
                </a:lnTo>
                <a:lnTo>
                  <a:pt x="5570" y="864"/>
                </a:lnTo>
                <a:lnTo>
                  <a:pt x="5576" y="805"/>
                </a:lnTo>
                <a:lnTo>
                  <a:pt x="5580" y="747"/>
                </a:lnTo>
                <a:lnTo>
                  <a:pt x="5581" y="687"/>
                </a:lnTo>
                <a:lnTo>
                  <a:pt x="5580" y="628"/>
                </a:lnTo>
                <a:lnTo>
                  <a:pt x="5577" y="568"/>
                </a:lnTo>
                <a:lnTo>
                  <a:pt x="5571" y="509"/>
                </a:lnTo>
                <a:lnTo>
                  <a:pt x="5564" y="449"/>
                </a:lnTo>
                <a:lnTo>
                  <a:pt x="5554" y="389"/>
                </a:lnTo>
                <a:lnTo>
                  <a:pt x="5542" y="331"/>
                </a:lnTo>
                <a:lnTo>
                  <a:pt x="5528" y="272"/>
                </a:lnTo>
                <a:lnTo>
                  <a:pt x="5511" y="214"/>
                </a:lnTo>
                <a:lnTo>
                  <a:pt x="5494" y="157"/>
                </a:lnTo>
                <a:lnTo>
                  <a:pt x="5474" y="102"/>
                </a:lnTo>
                <a:lnTo>
                  <a:pt x="5453" y="47"/>
                </a:lnTo>
                <a:lnTo>
                  <a:pt x="5450" y="41"/>
                </a:lnTo>
                <a:lnTo>
                  <a:pt x="5447" y="35"/>
                </a:lnTo>
                <a:lnTo>
                  <a:pt x="5442" y="30"/>
                </a:lnTo>
                <a:lnTo>
                  <a:pt x="5437" y="25"/>
                </a:lnTo>
                <a:lnTo>
                  <a:pt x="5432" y="20"/>
                </a:lnTo>
                <a:lnTo>
                  <a:pt x="5427" y="16"/>
                </a:lnTo>
                <a:lnTo>
                  <a:pt x="5421" y="13"/>
                </a:lnTo>
                <a:lnTo>
                  <a:pt x="5415" y="9"/>
                </a:lnTo>
                <a:lnTo>
                  <a:pt x="5409" y="7"/>
                </a:lnTo>
                <a:lnTo>
                  <a:pt x="5402" y="4"/>
                </a:lnTo>
                <a:lnTo>
                  <a:pt x="5396" y="3"/>
                </a:lnTo>
                <a:lnTo>
                  <a:pt x="5389" y="1"/>
                </a:lnTo>
                <a:lnTo>
                  <a:pt x="5383" y="1"/>
                </a:lnTo>
                <a:lnTo>
                  <a:pt x="5376" y="0"/>
                </a:lnTo>
                <a:lnTo>
                  <a:pt x="5369" y="1"/>
                </a:lnTo>
                <a:lnTo>
                  <a:pt x="5362" y="1"/>
                </a:lnTo>
                <a:lnTo>
                  <a:pt x="5330" y="8"/>
                </a:lnTo>
                <a:lnTo>
                  <a:pt x="5300" y="15"/>
                </a:lnTo>
                <a:lnTo>
                  <a:pt x="5269" y="24"/>
                </a:lnTo>
                <a:lnTo>
                  <a:pt x="5240" y="34"/>
                </a:lnTo>
                <a:lnTo>
                  <a:pt x="5212" y="46"/>
                </a:lnTo>
                <a:lnTo>
                  <a:pt x="5183" y="58"/>
                </a:lnTo>
                <a:lnTo>
                  <a:pt x="5157" y="72"/>
                </a:lnTo>
                <a:lnTo>
                  <a:pt x="5131" y="88"/>
                </a:lnTo>
                <a:lnTo>
                  <a:pt x="5105" y="104"/>
                </a:lnTo>
                <a:lnTo>
                  <a:pt x="5080" y="120"/>
                </a:lnTo>
                <a:lnTo>
                  <a:pt x="5057" y="138"/>
                </a:lnTo>
                <a:lnTo>
                  <a:pt x="5033" y="157"/>
                </a:lnTo>
                <a:lnTo>
                  <a:pt x="5011" y="177"/>
                </a:lnTo>
                <a:lnTo>
                  <a:pt x="4989" y="198"/>
                </a:lnTo>
                <a:lnTo>
                  <a:pt x="4968" y="219"/>
                </a:lnTo>
                <a:lnTo>
                  <a:pt x="4947" y="241"/>
                </a:lnTo>
                <a:lnTo>
                  <a:pt x="4927" y="264"/>
                </a:lnTo>
                <a:lnTo>
                  <a:pt x="4909" y="288"/>
                </a:lnTo>
                <a:lnTo>
                  <a:pt x="4890" y="312"/>
                </a:lnTo>
                <a:lnTo>
                  <a:pt x="4872" y="337"/>
                </a:lnTo>
                <a:lnTo>
                  <a:pt x="4854" y="362"/>
                </a:lnTo>
                <a:lnTo>
                  <a:pt x="4838" y="388"/>
                </a:lnTo>
                <a:lnTo>
                  <a:pt x="4822" y="415"/>
                </a:lnTo>
                <a:lnTo>
                  <a:pt x="4807" y="441"/>
                </a:lnTo>
                <a:lnTo>
                  <a:pt x="4791" y="468"/>
                </a:lnTo>
                <a:lnTo>
                  <a:pt x="4776" y="496"/>
                </a:lnTo>
                <a:lnTo>
                  <a:pt x="4762" y="524"/>
                </a:lnTo>
                <a:lnTo>
                  <a:pt x="4749" y="551"/>
                </a:lnTo>
                <a:lnTo>
                  <a:pt x="4724" y="608"/>
                </a:lnTo>
                <a:lnTo>
                  <a:pt x="4700" y="666"/>
                </a:lnTo>
                <a:lnTo>
                  <a:pt x="4678" y="724"/>
                </a:lnTo>
                <a:lnTo>
                  <a:pt x="4657" y="785"/>
                </a:lnTo>
                <a:lnTo>
                  <a:pt x="4647" y="816"/>
                </a:lnTo>
                <a:lnTo>
                  <a:pt x="4638" y="849"/>
                </a:lnTo>
                <a:lnTo>
                  <a:pt x="4628" y="881"/>
                </a:lnTo>
                <a:lnTo>
                  <a:pt x="4620" y="914"/>
                </a:lnTo>
                <a:lnTo>
                  <a:pt x="4612" y="946"/>
                </a:lnTo>
                <a:lnTo>
                  <a:pt x="4606" y="979"/>
                </a:lnTo>
                <a:lnTo>
                  <a:pt x="4600" y="1013"/>
                </a:lnTo>
                <a:lnTo>
                  <a:pt x="4594" y="1045"/>
                </a:lnTo>
                <a:lnTo>
                  <a:pt x="4590" y="1079"/>
                </a:lnTo>
                <a:lnTo>
                  <a:pt x="4587" y="1112"/>
                </a:lnTo>
                <a:lnTo>
                  <a:pt x="4585" y="1146"/>
                </a:lnTo>
                <a:lnTo>
                  <a:pt x="4583" y="1179"/>
                </a:lnTo>
                <a:lnTo>
                  <a:pt x="4583" y="1212"/>
                </a:lnTo>
                <a:lnTo>
                  <a:pt x="4585" y="1245"/>
                </a:lnTo>
                <a:lnTo>
                  <a:pt x="4587" y="1277"/>
                </a:lnTo>
                <a:lnTo>
                  <a:pt x="4591" y="1310"/>
                </a:lnTo>
                <a:lnTo>
                  <a:pt x="4596" y="1342"/>
                </a:lnTo>
                <a:lnTo>
                  <a:pt x="4602" y="1373"/>
                </a:lnTo>
                <a:lnTo>
                  <a:pt x="4610" y="1404"/>
                </a:lnTo>
                <a:lnTo>
                  <a:pt x="4620" y="1435"/>
                </a:lnTo>
                <a:lnTo>
                  <a:pt x="4631" y="1464"/>
                </a:lnTo>
                <a:lnTo>
                  <a:pt x="4645" y="1494"/>
                </a:lnTo>
                <a:lnTo>
                  <a:pt x="4659" y="1522"/>
                </a:lnTo>
                <a:lnTo>
                  <a:pt x="4676" y="1550"/>
                </a:lnTo>
                <a:lnTo>
                  <a:pt x="4694" y="1577"/>
                </a:lnTo>
                <a:lnTo>
                  <a:pt x="4715" y="1603"/>
                </a:lnTo>
                <a:lnTo>
                  <a:pt x="4737" y="1628"/>
                </a:lnTo>
                <a:lnTo>
                  <a:pt x="4761" y="1653"/>
                </a:lnTo>
                <a:lnTo>
                  <a:pt x="4763" y="1655"/>
                </a:lnTo>
                <a:lnTo>
                  <a:pt x="4766" y="1657"/>
                </a:lnTo>
                <a:lnTo>
                  <a:pt x="4757" y="1682"/>
                </a:lnTo>
                <a:lnTo>
                  <a:pt x="4747" y="1708"/>
                </a:lnTo>
                <a:lnTo>
                  <a:pt x="4738" y="1734"/>
                </a:lnTo>
                <a:lnTo>
                  <a:pt x="4728" y="1759"/>
                </a:lnTo>
                <a:lnTo>
                  <a:pt x="4708" y="1809"/>
                </a:lnTo>
                <a:lnTo>
                  <a:pt x="4688" y="1858"/>
                </a:lnTo>
                <a:lnTo>
                  <a:pt x="4667" y="1907"/>
                </a:lnTo>
                <a:lnTo>
                  <a:pt x="4646" y="1956"/>
                </a:lnTo>
                <a:lnTo>
                  <a:pt x="4624" y="2005"/>
                </a:lnTo>
                <a:lnTo>
                  <a:pt x="4602" y="2054"/>
                </a:lnTo>
                <a:lnTo>
                  <a:pt x="4580" y="2101"/>
                </a:lnTo>
                <a:lnTo>
                  <a:pt x="4557" y="2150"/>
                </a:lnTo>
                <a:lnTo>
                  <a:pt x="4533" y="2197"/>
                </a:lnTo>
                <a:lnTo>
                  <a:pt x="4509" y="2245"/>
                </a:lnTo>
                <a:lnTo>
                  <a:pt x="4485" y="2293"/>
                </a:lnTo>
                <a:lnTo>
                  <a:pt x="4460" y="2340"/>
                </a:lnTo>
                <a:lnTo>
                  <a:pt x="4435" y="2387"/>
                </a:lnTo>
                <a:lnTo>
                  <a:pt x="4410" y="2433"/>
                </a:lnTo>
                <a:lnTo>
                  <a:pt x="4383" y="2480"/>
                </a:lnTo>
                <a:lnTo>
                  <a:pt x="4357" y="2526"/>
                </a:lnTo>
                <a:lnTo>
                  <a:pt x="4327" y="2577"/>
                </a:lnTo>
                <a:lnTo>
                  <a:pt x="4296" y="2629"/>
                </a:lnTo>
                <a:lnTo>
                  <a:pt x="4265" y="2679"/>
                </a:lnTo>
                <a:lnTo>
                  <a:pt x="4234" y="2729"/>
                </a:lnTo>
                <a:lnTo>
                  <a:pt x="4201" y="2779"/>
                </a:lnTo>
                <a:lnTo>
                  <a:pt x="4169" y="2829"/>
                </a:lnTo>
                <a:lnTo>
                  <a:pt x="4135" y="2879"/>
                </a:lnTo>
                <a:lnTo>
                  <a:pt x="4102" y="2927"/>
                </a:lnTo>
                <a:lnTo>
                  <a:pt x="4068" y="2976"/>
                </a:lnTo>
                <a:lnTo>
                  <a:pt x="4033" y="3024"/>
                </a:lnTo>
                <a:lnTo>
                  <a:pt x="3999" y="3073"/>
                </a:lnTo>
                <a:lnTo>
                  <a:pt x="3963" y="3121"/>
                </a:lnTo>
                <a:lnTo>
                  <a:pt x="3927" y="3168"/>
                </a:lnTo>
                <a:lnTo>
                  <a:pt x="3890" y="3215"/>
                </a:lnTo>
                <a:lnTo>
                  <a:pt x="3854" y="3261"/>
                </a:lnTo>
                <a:lnTo>
                  <a:pt x="3816" y="3308"/>
                </a:lnTo>
                <a:lnTo>
                  <a:pt x="3801" y="3242"/>
                </a:lnTo>
                <a:lnTo>
                  <a:pt x="3787" y="3176"/>
                </a:lnTo>
                <a:lnTo>
                  <a:pt x="3781" y="3143"/>
                </a:lnTo>
                <a:lnTo>
                  <a:pt x="3776" y="3111"/>
                </a:lnTo>
                <a:lnTo>
                  <a:pt x="3771" y="3077"/>
                </a:lnTo>
                <a:lnTo>
                  <a:pt x="3767" y="3044"/>
                </a:lnTo>
                <a:lnTo>
                  <a:pt x="3763" y="3010"/>
                </a:lnTo>
                <a:lnTo>
                  <a:pt x="3760" y="2977"/>
                </a:lnTo>
                <a:lnTo>
                  <a:pt x="3758" y="2942"/>
                </a:lnTo>
                <a:lnTo>
                  <a:pt x="3756" y="2909"/>
                </a:lnTo>
                <a:lnTo>
                  <a:pt x="3755" y="2875"/>
                </a:lnTo>
                <a:lnTo>
                  <a:pt x="3755" y="2841"/>
                </a:lnTo>
                <a:lnTo>
                  <a:pt x="3756" y="2806"/>
                </a:lnTo>
                <a:lnTo>
                  <a:pt x="3757" y="2771"/>
                </a:lnTo>
                <a:lnTo>
                  <a:pt x="3760" y="2733"/>
                </a:lnTo>
                <a:lnTo>
                  <a:pt x="3764" y="2695"/>
                </a:lnTo>
                <a:lnTo>
                  <a:pt x="3769" y="2658"/>
                </a:lnTo>
                <a:lnTo>
                  <a:pt x="3775" y="2621"/>
                </a:lnTo>
                <a:lnTo>
                  <a:pt x="3801" y="2609"/>
                </a:lnTo>
                <a:lnTo>
                  <a:pt x="3827" y="2597"/>
                </a:lnTo>
                <a:lnTo>
                  <a:pt x="3851" y="2585"/>
                </a:lnTo>
                <a:lnTo>
                  <a:pt x="3875" y="2572"/>
                </a:lnTo>
                <a:lnTo>
                  <a:pt x="3899" y="2558"/>
                </a:lnTo>
                <a:lnTo>
                  <a:pt x="3923" y="2543"/>
                </a:lnTo>
                <a:lnTo>
                  <a:pt x="3946" y="2527"/>
                </a:lnTo>
                <a:lnTo>
                  <a:pt x="3968" y="2511"/>
                </a:lnTo>
                <a:lnTo>
                  <a:pt x="3990" y="2494"/>
                </a:lnTo>
                <a:lnTo>
                  <a:pt x="4011" y="2477"/>
                </a:lnTo>
                <a:lnTo>
                  <a:pt x="4032" y="2459"/>
                </a:lnTo>
                <a:lnTo>
                  <a:pt x="4052" y="2440"/>
                </a:lnTo>
                <a:lnTo>
                  <a:pt x="4072" y="2421"/>
                </a:lnTo>
                <a:lnTo>
                  <a:pt x="4091" y="2401"/>
                </a:lnTo>
                <a:lnTo>
                  <a:pt x="4110" y="2381"/>
                </a:lnTo>
                <a:lnTo>
                  <a:pt x="4128" y="2360"/>
                </a:lnTo>
                <a:lnTo>
                  <a:pt x="4146" y="2339"/>
                </a:lnTo>
                <a:lnTo>
                  <a:pt x="4162" y="2317"/>
                </a:lnTo>
                <a:lnTo>
                  <a:pt x="4178" y="2295"/>
                </a:lnTo>
                <a:lnTo>
                  <a:pt x="4194" y="2271"/>
                </a:lnTo>
                <a:lnTo>
                  <a:pt x="4209" y="2249"/>
                </a:lnTo>
                <a:lnTo>
                  <a:pt x="4223" y="2225"/>
                </a:lnTo>
                <a:lnTo>
                  <a:pt x="4237" y="2200"/>
                </a:lnTo>
                <a:lnTo>
                  <a:pt x="4250" y="2176"/>
                </a:lnTo>
                <a:lnTo>
                  <a:pt x="4263" y="2152"/>
                </a:lnTo>
                <a:lnTo>
                  <a:pt x="4274" y="2127"/>
                </a:lnTo>
                <a:lnTo>
                  <a:pt x="4285" y="2101"/>
                </a:lnTo>
                <a:lnTo>
                  <a:pt x="4296" y="2075"/>
                </a:lnTo>
                <a:lnTo>
                  <a:pt x="4305" y="2049"/>
                </a:lnTo>
                <a:lnTo>
                  <a:pt x="4315" y="2022"/>
                </a:lnTo>
                <a:lnTo>
                  <a:pt x="4323" y="1995"/>
                </a:lnTo>
                <a:lnTo>
                  <a:pt x="4331" y="1969"/>
                </a:lnTo>
                <a:lnTo>
                  <a:pt x="4336" y="1946"/>
                </a:lnTo>
                <a:lnTo>
                  <a:pt x="4341" y="1923"/>
                </a:lnTo>
                <a:lnTo>
                  <a:pt x="4346" y="1900"/>
                </a:lnTo>
                <a:lnTo>
                  <a:pt x="4350" y="1874"/>
                </a:lnTo>
                <a:lnTo>
                  <a:pt x="4354" y="1849"/>
                </a:lnTo>
                <a:lnTo>
                  <a:pt x="4357" y="1823"/>
                </a:lnTo>
                <a:lnTo>
                  <a:pt x="4360" y="1796"/>
                </a:lnTo>
                <a:lnTo>
                  <a:pt x="4363" y="1769"/>
                </a:lnTo>
                <a:lnTo>
                  <a:pt x="4364" y="1741"/>
                </a:lnTo>
                <a:lnTo>
                  <a:pt x="4365" y="1713"/>
                </a:lnTo>
                <a:lnTo>
                  <a:pt x="4366" y="1685"/>
                </a:lnTo>
                <a:lnTo>
                  <a:pt x="4366" y="1656"/>
                </a:lnTo>
                <a:lnTo>
                  <a:pt x="4365" y="1627"/>
                </a:lnTo>
                <a:lnTo>
                  <a:pt x="4363" y="1599"/>
                </a:lnTo>
                <a:lnTo>
                  <a:pt x="4361" y="1571"/>
                </a:lnTo>
                <a:lnTo>
                  <a:pt x="4357" y="1541"/>
                </a:lnTo>
                <a:lnTo>
                  <a:pt x="4353" y="1513"/>
                </a:lnTo>
                <a:lnTo>
                  <a:pt x="4348" y="1486"/>
                </a:lnTo>
                <a:lnTo>
                  <a:pt x="4342" y="1458"/>
                </a:lnTo>
                <a:lnTo>
                  <a:pt x="4336" y="1431"/>
                </a:lnTo>
                <a:lnTo>
                  <a:pt x="4328" y="1405"/>
                </a:lnTo>
                <a:lnTo>
                  <a:pt x="4319" y="1378"/>
                </a:lnTo>
                <a:lnTo>
                  <a:pt x="4310" y="1353"/>
                </a:lnTo>
                <a:lnTo>
                  <a:pt x="4298" y="1329"/>
                </a:lnTo>
                <a:lnTo>
                  <a:pt x="4286" y="1305"/>
                </a:lnTo>
                <a:lnTo>
                  <a:pt x="4273" y="1282"/>
                </a:lnTo>
                <a:lnTo>
                  <a:pt x="4259" y="1261"/>
                </a:lnTo>
                <a:lnTo>
                  <a:pt x="4244" y="1241"/>
                </a:lnTo>
                <a:lnTo>
                  <a:pt x="4227" y="1221"/>
                </a:lnTo>
                <a:lnTo>
                  <a:pt x="4209" y="1203"/>
                </a:lnTo>
                <a:lnTo>
                  <a:pt x="4190" y="1187"/>
                </a:lnTo>
                <a:lnTo>
                  <a:pt x="4169" y="1172"/>
                </a:lnTo>
                <a:lnTo>
                  <a:pt x="4154" y="1163"/>
                </a:lnTo>
                <a:lnTo>
                  <a:pt x="4137" y="1155"/>
                </a:lnTo>
                <a:lnTo>
                  <a:pt x="4121" y="1148"/>
                </a:lnTo>
                <a:lnTo>
                  <a:pt x="4106" y="1142"/>
                </a:lnTo>
                <a:lnTo>
                  <a:pt x="4090" y="1139"/>
                </a:lnTo>
                <a:lnTo>
                  <a:pt x="4075" y="1138"/>
                </a:lnTo>
                <a:lnTo>
                  <a:pt x="4058" y="1138"/>
                </a:lnTo>
                <a:lnTo>
                  <a:pt x="4043" y="1139"/>
                </a:lnTo>
                <a:lnTo>
                  <a:pt x="4028" y="1142"/>
                </a:lnTo>
                <a:lnTo>
                  <a:pt x="4013" y="1147"/>
                </a:lnTo>
                <a:lnTo>
                  <a:pt x="3999" y="1153"/>
                </a:lnTo>
                <a:lnTo>
                  <a:pt x="3984" y="1161"/>
                </a:lnTo>
                <a:lnTo>
                  <a:pt x="3969" y="1170"/>
                </a:lnTo>
                <a:lnTo>
                  <a:pt x="3956" y="1180"/>
                </a:lnTo>
                <a:lnTo>
                  <a:pt x="3943" y="1191"/>
                </a:lnTo>
                <a:lnTo>
                  <a:pt x="3930" y="1204"/>
                </a:lnTo>
                <a:lnTo>
                  <a:pt x="3918" y="1219"/>
                </a:lnTo>
                <a:lnTo>
                  <a:pt x="3905" y="1235"/>
                </a:lnTo>
                <a:lnTo>
                  <a:pt x="3892" y="1251"/>
                </a:lnTo>
                <a:lnTo>
                  <a:pt x="3880" y="1267"/>
                </a:lnTo>
                <a:lnTo>
                  <a:pt x="3857" y="1301"/>
                </a:lnTo>
                <a:lnTo>
                  <a:pt x="3835" y="1337"/>
                </a:lnTo>
                <a:lnTo>
                  <a:pt x="3812" y="1374"/>
                </a:lnTo>
                <a:lnTo>
                  <a:pt x="3791" y="1413"/>
                </a:lnTo>
                <a:lnTo>
                  <a:pt x="3771" y="1452"/>
                </a:lnTo>
                <a:lnTo>
                  <a:pt x="3751" y="1493"/>
                </a:lnTo>
                <a:lnTo>
                  <a:pt x="3713" y="1574"/>
                </a:lnTo>
                <a:lnTo>
                  <a:pt x="3676" y="1654"/>
                </a:lnTo>
                <a:lnTo>
                  <a:pt x="3640" y="1732"/>
                </a:lnTo>
                <a:lnTo>
                  <a:pt x="3605" y="1804"/>
                </a:lnTo>
                <a:lnTo>
                  <a:pt x="3580" y="1855"/>
                </a:lnTo>
                <a:lnTo>
                  <a:pt x="3555" y="1909"/>
                </a:lnTo>
                <a:lnTo>
                  <a:pt x="3543" y="1936"/>
                </a:lnTo>
                <a:lnTo>
                  <a:pt x="3532" y="1965"/>
                </a:lnTo>
                <a:lnTo>
                  <a:pt x="3521" y="1993"/>
                </a:lnTo>
                <a:lnTo>
                  <a:pt x="3511" y="2021"/>
                </a:lnTo>
                <a:lnTo>
                  <a:pt x="3502" y="2051"/>
                </a:lnTo>
                <a:lnTo>
                  <a:pt x="3492" y="2079"/>
                </a:lnTo>
                <a:lnTo>
                  <a:pt x="3484" y="2108"/>
                </a:lnTo>
                <a:lnTo>
                  <a:pt x="3477" y="2138"/>
                </a:lnTo>
                <a:lnTo>
                  <a:pt x="3471" y="2167"/>
                </a:lnTo>
                <a:lnTo>
                  <a:pt x="3466" y="2197"/>
                </a:lnTo>
                <a:lnTo>
                  <a:pt x="3462" y="2227"/>
                </a:lnTo>
                <a:lnTo>
                  <a:pt x="3459" y="2256"/>
                </a:lnTo>
                <a:lnTo>
                  <a:pt x="3457" y="2284"/>
                </a:lnTo>
                <a:lnTo>
                  <a:pt x="3456" y="2314"/>
                </a:lnTo>
                <a:lnTo>
                  <a:pt x="3457" y="2342"/>
                </a:lnTo>
                <a:lnTo>
                  <a:pt x="3459" y="2372"/>
                </a:lnTo>
                <a:lnTo>
                  <a:pt x="3463" y="2399"/>
                </a:lnTo>
                <a:lnTo>
                  <a:pt x="3468" y="2427"/>
                </a:lnTo>
                <a:lnTo>
                  <a:pt x="3475" y="2455"/>
                </a:lnTo>
                <a:lnTo>
                  <a:pt x="3484" y="2481"/>
                </a:lnTo>
                <a:lnTo>
                  <a:pt x="3495" y="2507"/>
                </a:lnTo>
                <a:lnTo>
                  <a:pt x="3507" y="2532"/>
                </a:lnTo>
                <a:lnTo>
                  <a:pt x="3521" y="2558"/>
                </a:lnTo>
                <a:lnTo>
                  <a:pt x="3537" y="2582"/>
                </a:lnTo>
                <a:lnTo>
                  <a:pt x="3555" y="2605"/>
                </a:lnTo>
                <a:lnTo>
                  <a:pt x="3576" y="2628"/>
                </a:lnTo>
                <a:lnTo>
                  <a:pt x="3598" y="2650"/>
                </a:lnTo>
                <a:lnTo>
                  <a:pt x="3622" y="2671"/>
                </a:lnTo>
                <a:lnTo>
                  <a:pt x="3619" y="2719"/>
                </a:lnTo>
                <a:lnTo>
                  <a:pt x="3617" y="2766"/>
                </a:lnTo>
                <a:lnTo>
                  <a:pt x="3616" y="2814"/>
                </a:lnTo>
                <a:lnTo>
                  <a:pt x="3617" y="2861"/>
                </a:lnTo>
                <a:lnTo>
                  <a:pt x="3619" y="2909"/>
                </a:lnTo>
                <a:lnTo>
                  <a:pt x="3623" y="2957"/>
                </a:lnTo>
                <a:lnTo>
                  <a:pt x="3628" y="3004"/>
                </a:lnTo>
                <a:lnTo>
                  <a:pt x="3634" y="3051"/>
                </a:lnTo>
                <a:lnTo>
                  <a:pt x="3642" y="3098"/>
                </a:lnTo>
                <a:lnTo>
                  <a:pt x="3651" y="3144"/>
                </a:lnTo>
                <a:lnTo>
                  <a:pt x="3663" y="3190"/>
                </a:lnTo>
                <a:lnTo>
                  <a:pt x="3675" y="3235"/>
                </a:lnTo>
                <a:lnTo>
                  <a:pt x="3688" y="3279"/>
                </a:lnTo>
                <a:lnTo>
                  <a:pt x="3703" y="3322"/>
                </a:lnTo>
                <a:lnTo>
                  <a:pt x="3718" y="3365"/>
                </a:lnTo>
                <a:lnTo>
                  <a:pt x="3736" y="3406"/>
                </a:lnTo>
                <a:lnTo>
                  <a:pt x="3683" y="3469"/>
                </a:lnTo>
                <a:lnTo>
                  <a:pt x="3629" y="3530"/>
                </a:lnTo>
                <a:lnTo>
                  <a:pt x="3574" y="3590"/>
                </a:lnTo>
                <a:lnTo>
                  <a:pt x="3519" y="3650"/>
                </a:lnTo>
                <a:lnTo>
                  <a:pt x="3462" y="3709"/>
                </a:lnTo>
                <a:lnTo>
                  <a:pt x="3405" y="3768"/>
                </a:lnTo>
                <a:lnTo>
                  <a:pt x="3347" y="3825"/>
                </a:lnTo>
                <a:lnTo>
                  <a:pt x="3288" y="3882"/>
                </a:lnTo>
                <a:lnTo>
                  <a:pt x="3209" y="3956"/>
                </a:lnTo>
                <a:lnTo>
                  <a:pt x="3129" y="4029"/>
                </a:lnTo>
                <a:lnTo>
                  <a:pt x="3048" y="4101"/>
                </a:lnTo>
                <a:lnTo>
                  <a:pt x="2965" y="4170"/>
                </a:lnTo>
                <a:lnTo>
                  <a:pt x="2881" y="4238"/>
                </a:lnTo>
                <a:lnTo>
                  <a:pt x="2796" y="4306"/>
                </a:lnTo>
                <a:lnTo>
                  <a:pt x="2710" y="4371"/>
                </a:lnTo>
                <a:lnTo>
                  <a:pt x="2623" y="4436"/>
                </a:lnTo>
                <a:lnTo>
                  <a:pt x="2535" y="4497"/>
                </a:lnTo>
                <a:lnTo>
                  <a:pt x="2446" y="4559"/>
                </a:lnTo>
                <a:lnTo>
                  <a:pt x="2354" y="4618"/>
                </a:lnTo>
                <a:lnTo>
                  <a:pt x="2263" y="4676"/>
                </a:lnTo>
                <a:lnTo>
                  <a:pt x="2170" y="4732"/>
                </a:lnTo>
                <a:lnTo>
                  <a:pt x="2077" y="4787"/>
                </a:lnTo>
                <a:lnTo>
                  <a:pt x="1983" y="4840"/>
                </a:lnTo>
                <a:lnTo>
                  <a:pt x="1887" y="4890"/>
                </a:lnTo>
                <a:lnTo>
                  <a:pt x="1841" y="4914"/>
                </a:lnTo>
                <a:lnTo>
                  <a:pt x="1796" y="4937"/>
                </a:lnTo>
                <a:lnTo>
                  <a:pt x="1749" y="4959"/>
                </a:lnTo>
                <a:lnTo>
                  <a:pt x="1702" y="4981"/>
                </a:lnTo>
                <a:lnTo>
                  <a:pt x="1657" y="5003"/>
                </a:lnTo>
                <a:lnTo>
                  <a:pt x="1610" y="5024"/>
                </a:lnTo>
                <a:lnTo>
                  <a:pt x="1564" y="5044"/>
                </a:lnTo>
                <a:lnTo>
                  <a:pt x="1517" y="5064"/>
                </a:lnTo>
                <a:lnTo>
                  <a:pt x="1532" y="5031"/>
                </a:lnTo>
                <a:lnTo>
                  <a:pt x="1550" y="4998"/>
                </a:lnTo>
                <a:lnTo>
                  <a:pt x="1567" y="4965"/>
                </a:lnTo>
                <a:lnTo>
                  <a:pt x="1585" y="4932"/>
                </a:lnTo>
                <a:lnTo>
                  <a:pt x="1603" y="4899"/>
                </a:lnTo>
                <a:lnTo>
                  <a:pt x="1622" y="4868"/>
                </a:lnTo>
                <a:lnTo>
                  <a:pt x="1643" y="4837"/>
                </a:lnTo>
                <a:lnTo>
                  <a:pt x="1663" y="4805"/>
                </a:lnTo>
                <a:lnTo>
                  <a:pt x="1683" y="4775"/>
                </a:lnTo>
                <a:lnTo>
                  <a:pt x="1706" y="4745"/>
                </a:lnTo>
                <a:lnTo>
                  <a:pt x="1728" y="4714"/>
                </a:lnTo>
                <a:lnTo>
                  <a:pt x="1751" y="4685"/>
                </a:lnTo>
                <a:lnTo>
                  <a:pt x="1774" y="4656"/>
                </a:lnTo>
                <a:lnTo>
                  <a:pt x="1799" y="4628"/>
                </a:lnTo>
                <a:lnTo>
                  <a:pt x="1824" y="4601"/>
                </a:lnTo>
                <a:lnTo>
                  <a:pt x="1849" y="4573"/>
                </a:lnTo>
                <a:lnTo>
                  <a:pt x="1877" y="4546"/>
                </a:lnTo>
                <a:lnTo>
                  <a:pt x="1904" y="4521"/>
                </a:lnTo>
                <a:lnTo>
                  <a:pt x="1932" y="4496"/>
                </a:lnTo>
                <a:lnTo>
                  <a:pt x="1962" y="4473"/>
                </a:lnTo>
                <a:lnTo>
                  <a:pt x="1967" y="4475"/>
                </a:lnTo>
                <a:lnTo>
                  <a:pt x="1972" y="4477"/>
                </a:lnTo>
                <a:lnTo>
                  <a:pt x="2001" y="4484"/>
                </a:lnTo>
                <a:lnTo>
                  <a:pt x="2031" y="4489"/>
                </a:lnTo>
                <a:lnTo>
                  <a:pt x="2061" y="4493"/>
                </a:lnTo>
                <a:lnTo>
                  <a:pt x="2090" y="4496"/>
                </a:lnTo>
                <a:lnTo>
                  <a:pt x="2121" y="4497"/>
                </a:lnTo>
                <a:lnTo>
                  <a:pt x="2150" y="4497"/>
                </a:lnTo>
                <a:lnTo>
                  <a:pt x="2180" y="4496"/>
                </a:lnTo>
                <a:lnTo>
                  <a:pt x="2211" y="4494"/>
                </a:lnTo>
                <a:lnTo>
                  <a:pt x="2240" y="4490"/>
                </a:lnTo>
                <a:lnTo>
                  <a:pt x="2270" y="4485"/>
                </a:lnTo>
                <a:lnTo>
                  <a:pt x="2301" y="4479"/>
                </a:lnTo>
                <a:lnTo>
                  <a:pt x="2330" y="4472"/>
                </a:lnTo>
                <a:lnTo>
                  <a:pt x="2360" y="4464"/>
                </a:lnTo>
                <a:lnTo>
                  <a:pt x="2389" y="4455"/>
                </a:lnTo>
                <a:lnTo>
                  <a:pt x="2418" y="4445"/>
                </a:lnTo>
                <a:lnTo>
                  <a:pt x="2448" y="4434"/>
                </a:lnTo>
                <a:lnTo>
                  <a:pt x="2476" y="4422"/>
                </a:lnTo>
                <a:lnTo>
                  <a:pt x="2504" y="4408"/>
                </a:lnTo>
                <a:lnTo>
                  <a:pt x="2532" y="4395"/>
                </a:lnTo>
                <a:lnTo>
                  <a:pt x="2559" y="4380"/>
                </a:lnTo>
                <a:lnTo>
                  <a:pt x="2586" y="4365"/>
                </a:lnTo>
                <a:lnTo>
                  <a:pt x="2613" y="4349"/>
                </a:lnTo>
                <a:lnTo>
                  <a:pt x="2638" y="4331"/>
                </a:lnTo>
                <a:lnTo>
                  <a:pt x="2663" y="4314"/>
                </a:lnTo>
                <a:lnTo>
                  <a:pt x="2688" y="4296"/>
                </a:lnTo>
                <a:lnTo>
                  <a:pt x="2712" y="4277"/>
                </a:lnTo>
                <a:lnTo>
                  <a:pt x="2735" y="4258"/>
                </a:lnTo>
                <a:lnTo>
                  <a:pt x="2757" y="4237"/>
                </a:lnTo>
                <a:lnTo>
                  <a:pt x="2780" y="4217"/>
                </a:lnTo>
                <a:lnTo>
                  <a:pt x="2801" y="4196"/>
                </a:lnTo>
                <a:lnTo>
                  <a:pt x="2821" y="4175"/>
                </a:lnTo>
                <a:lnTo>
                  <a:pt x="2840" y="4153"/>
                </a:lnTo>
                <a:lnTo>
                  <a:pt x="2856" y="4135"/>
                </a:lnTo>
                <a:lnTo>
                  <a:pt x="2871" y="4115"/>
                </a:lnTo>
                <a:lnTo>
                  <a:pt x="2886" y="4094"/>
                </a:lnTo>
                <a:lnTo>
                  <a:pt x="2901" y="4070"/>
                </a:lnTo>
                <a:lnTo>
                  <a:pt x="2916" y="4047"/>
                </a:lnTo>
                <a:lnTo>
                  <a:pt x="2931" y="4022"/>
                </a:lnTo>
                <a:lnTo>
                  <a:pt x="2945" y="3996"/>
                </a:lnTo>
                <a:lnTo>
                  <a:pt x="2958" y="3969"/>
                </a:lnTo>
                <a:lnTo>
                  <a:pt x="2971" y="3942"/>
                </a:lnTo>
                <a:lnTo>
                  <a:pt x="2983" y="3914"/>
                </a:lnTo>
                <a:lnTo>
                  <a:pt x="2994" y="3886"/>
                </a:lnTo>
                <a:lnTo>
                  <a:pt x="3004" y="3857"/>
                </a:lnTo>
                <a:lnTo>
                  <a:pt x="3014" y="3827"/>
                </a:lnTo>
                <a:lnTo>
                  <a:pt x="3022" y="3799"/>
                </a:lnTo>
                <a:lnTo>
                  <a:pt x="3028" y="3770"/>
                </a:lnTo>
                <a:lnTo>
                  <a:pt x="3033" y="3740"/>
                </a:lnTo>
                <a:lnTo>
                  <a:pt x="3037" y="3712"/>
                </a:lnTo>
                <a:lnTo>
                  <a:pt x="3039" y="3684"/>
                </a:lnTo>
                <a:lnTo>
                  <a:pt x="3039" y="3655"/>
                </a:lnTo>
                <a:lnTo>
                  <a:pt x="3037" y="3628"/>
                </a:lnTo>
                <a:lnTo>
                  <a:pt x="3034" y="3602"/>
                </a:lnTo>
                <a:lnTo>
                  <a:pt x="3028" y="3576"/>
                </a:lnTo>
                <a:lnTo>
                  <a:pt x="3021" y="3551"/>
                </a:lnTo>
                <a:lnTo>
                  <a:pt x="3011" y="3528"/>
                </a:lnTo>
                <a:lnTo>
                  <a:pt x="2998" y="3504"/>
                </a:lnTo>
                <a:lnTo>
                  <a:pt x="2983" y="3483"/>
                </a:lnTo>
                <a:lnTo>
                  <a:pt x="2966" y="3464"/>
                </a:lnTo>
                <a:lnTo>
                  <a:pt x="2946" y="3446"/>
                </a:lnTo>
                <a:lnTo>
                  <a:pt x="2922" y="3428"/>
                </a:lnTo>
                <a:lnTo>
                  <a:pt x="2897" y="3414"/>
                </a:lnTo>
                <a:lnTo>
                  <a:pt x="2869" y="3401"/>
                </a:lnTo>
                <a:lnTo>
                  <a:pt x="2836" y="3390"/>
                </a:lnTo>
                <a:lnTo>
                  <a:pt x="2806" y="3383"/>
                </a:lnTo>
                <a:lnTo>
                  <a:pt x="2777" y="3378"/>
                </a:lnTo>
                <a:lnTo>
                  <a:pt x="2746" y="3376"/>
                </a:lnTo>
                <a:lnTo>
                  <a:pt x="2716" y="3377"/>
                </a:lnTo>
                <a:lnTo>
                  <a:pt x="2685" y="3380"/>
                </a:lnTo>
                <a:lnTo>
                  <a:pt x="2654" y="3385"/>
                </a:lnTo>
                <a:lnTo>
                  <a:pt x="2624" y="3392"/>
                </a:lnTo>
                <a:lnTo>
                  <a:pt x="2593" y="3401"/>
                </a:lnTo>
                <a:lnTo>
                  <a:pt x="2563" y="3412"/>
                </a:lnTo>
                <a:lnTo>
                  <a:pt x="2533" y="3425"/>
                </a:lnTo>
                <a:lnTo>
                  <a:pt x="2502" y="3441"/>
                </a:lnTo>
                <a:lnTo>
                  <a:pt x="2472" y="3457"/>
                </a:lnTo>
                <a:lnTo>
                  <a:pt x="2443" y="3474"/>
                </a:lnTo>
                <a:lnTo>
                  <a:pt x="2413" y="3493"/>
                </a:lnTo>
                <a:lnTo>
                  <a:pt x="2384" y="3513"/>
                </a:lnTo>
                <a:lnTo>
                  <a:pt x="2356" y="3534"/>
                </a:lnTo>
                <a:lnTo>
                  <a:pt x="2327" y="3556"/>
                </a:lnTo>
                <a:lnTo>
                  <a:pt x="2299" y="3578"/>
                </a:lnTo>
                <a:lnTo>
                  <a:pt x="2271" y="3602"/>
                </a:lnTo>
                <a:lnTo>
                  <a:pt x="2244" y="3626"/>
                </a:lnTo>
                <a:lnTo>
                  <a:pt x="2218" y="3649"/>
                </a:lnTo>
                <a:lnTo>
                  <a:pt x="2193" y="3674"/>
                </a:lnTo>
                <a:lnTo>
                  <a:pt x="2167" y="3699"/>
                </a:lnTo>
                <a:lnTo>
                  <a:pt x="2143" y="3723"/>
                </a:lnTo>
                <a:lnTo>
                  <a:pt x="2096" y="3772"/>
                </a:lnTo>
                <a:lnTo>
                  <a:pt x="2053" y="3818"/>
                </a:lnTo>
                <a:lnTo>
                  <a:pt x="2013" y="3863"/>
                </a:lnTo>
                <a:lnTo>
                  <a:pt x="1978" y="3904"/>
                </a:lnTo>
                <a:lnTo>
                  <a:pt x="1942" y="3944"/>
                </a:lnTo>
                <a:lnTo>
                  <a:pt x="1899" y="3992"/>
                </a:lnTo>
                <a:lnTo>
                  <a:pt x="1876" y="4019"/>
                </a:lnTo>
                <a:lnTo>
                  <a:pt x="1851" y="4048"/>
                </a:lnTo>
                <a:lnTo>
                  <a:pt x="1828" y="4077"/>
                </a:lnTo>
                <a:lnTo>
                  <a:pt x="1806" y="4108"/>
                </a:lnTo>
                <a:lnTo>
                  <a:pt x="1784" y="4139"/>
                </a:lnTo>
                <a:lnTo>
                  <a:pt x="1765" y="4170"/>
                </a:lnTo>
                <a:lnTo>
                  <a:pt x="1756" y="4186"/>
                </a:lnTo>
                <a:lnTo>
                  <a:pt x="1748" y="4202"/>
                </a:lnTo>
                <a:lnTo>
                  <a:pt x="1741" y="4217"/>
                </a:lnTo>
                <a:lnTo>
                  <a:pt x="1735" y="4232"/>
                </a:lnTo>
                <a:lnTo>
                  <a:pt x="1729" y="4248"/>
                </a:lnTo>
                <a:lnTo>
                  <a:pt x="1725" y="4264"/>
                </a:lnTo>
                <a:lnTo>
                  <a:pt x="1722" y="4279"/>
                </a:lnTo>
                <a:lnTo>
                  <a:pt x="1719" y="4293"/>
                </a:lnTo>
                <a:lnTo>
                  <a:pt x="1718" y="4308"/>
                </a:lnTo>
                <a:lnTo>
                  <a:pt x="1719" y="4322"/>
                </a:lnTo>
                <a:lnTo>
                  <a:pt x="1720" y="4336"/>
                </a:lnTo>
                <a:lnTo>
                  <a:pt x="1723" y="4350"/>
                </a:lnTo>
                <a:lnTo>
                  <a:pt x="1728" y="4363"/>
                </a:lnTo>
                <a:lnTo>
                  <a:pt x="1733" y="4374"/>
                </a:lnTo>
                <a:lnTo>
                  <a:pt x="1740" y="4385"/>
                </a:lnTo>
                <a:lnTo>
                  <a:pt x="1747" y="4394"/>
                </a:lnTo>
                <a:lnTo>
                  <a:pt x="1755" y="4402"/>
                </a:lnTo>
                <a:lnTo>
                  <a:pt x="1764" y="4409"/>
                </a:lnTo>
                <a:lnTo>
                  <a:pt x="1773" y="4414"/>
                </a:lnTo>
                <a:lnTo>
                  <a:pt x="1784" y="4420"/>
                </a:lnTo>
                <a:lnTo>
                  <a:pt x="1750" y="4457"/>
                </a:lnTo>
                <a:lnTo>
                  <a:pt x="1718" y="4495"/>
                </a:lnTo>
                <a:lnTo>
                  <a:pt x="1686" y="4535"/>
                </a:lnTo>
                <a:lnTo>
                  <a:pt x="1655" y="4575"/>
                </a:lnTo>
                <a:lnTo>
                  <a:pt x="1626" y="4617"/>
                </a:lnTo>
                <a:lnTo>
                  <a:pt x="1597" y="4659"/>
                </a:lnTo>
                <a:lnTo>
                  <a:pt x="1571" y="4702"/>
                </a:lnTo>
                <a:lnTo>
                  <a:pt x="1545" y="4745"/>
                </a:lnTo>
                <a:lnTo>
                  <a:pt x="1520" y="4787"/>
                </a:lnTo>
                <a:lnTo>
                  <a:pt x="1497" y="4831"/>
                </a:lnTo>
                <a:lnTo>
                  <a:pt x="1475" y="4873"/>
                </a:lnTo>
                <a:lnTo>
                  <a:pt x="1454" y="4916"/>
                </a:lnTo>
                <a:lnTo>
                  <a:pt x="1435" y="4957"/>
                </a:lnTo>
                <a:lnTo>
                  <a:pt x="1417" y="4999"/>
                </a:lnTo>
                <a:lnTo>
                  <a:pt x="1401" y="5039"/>
                </a:lnTo>
                <a:lnTo>
                  <a:pt x="1386" y="5079"/>
                </a:lnTo>
                <a:lnTo>
                  <a:pt x="1383" y="5090"/>
                </a:lnTo>
                <a:lnTo>
                  <a:pt x="1382" y="5100"/>
                </a:lnTo>
                <a:lnTo>
                  <a:pt x="1383" y="5110"/>
                </a:lnTo>
                <a:lnTo>
                  <a:pt x="1385" y="5118"/>
                </a:lnTo>
                <a:lnTo>
                  <a:pt x="1323" y="5142"/>
                </a:lnTo>
                <a:lnTo>
                  <a:pt x="1261" y="5167"/>
                </a:lnTo>
                <a:lnTo>
                  <a:pt x="1199" y="5190"/>
                </a:lnTo>
                <a:lnTo>
                  <a:pt x="1137" y="5212"/>
                </a:lnTo>
                <a:lnTo>
                  <a:pt x="1074" y="5234"/>
                </a:lnTo>
                <a:lnTo>
                  <a:pt x="1011" y="5256"/>
                </a:lnTo>
                <a:lnTo>
                  <a:pt x="948" y="5277"/>
                </a:lnTo>
                <a:lnTo>
                  <a:pt x="885" y="5298"/>
                </a:lnTo>
                <a:lnTo>
                  <a:pt x="822" y="5319"/>
                </a:lnTo>
                <a:lnTo>
                  <a:pt x="758" y="5339"/>
                </a:lnTo>
                <a:lnTo>
                  <a:pt x="695" y="5359"/>
                </a:lnTo>
                <a:lnTo>
                  <a:pt x="631" y="5379"/>
                </a:lnTo>
                <a:lnTo>
                  <a:pt x="567" y="5399"/>
                </a:lnTo>
                <a:lnTo>
                  <a:pt x="503" y="5418"/>
                </a:lnTo>
                <a:lnTo>
                  <a:pt x="439" y="5437"/>
                </a:lnTo>
                <a:lnTo>
                  <a:pt x="374" y="5457"/>
                </a:lnTo>
                <a:lnTo>
                  <a:pt x="189" y="5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3790791" y="2977282"/>
            <a:ext cx="641350" cy="1392238"/>
          </a:xfrm>
          <a:custGeom>
            <a:rect b="b" l="l" r="r" t="t"/>
            <a:pathLst>
              <a:path extrusionOk="0" h="6142" w="2831">
                <a:moveTo>
                  <a:pt x="2647" y="5015"/>
                </a:moveTo>
                <a:lnTo>
                  <a:pt x="2631" y="5009"/>
                </a:lnTo>
                <a:lnTo>
                  <a:pt x="2617" y="5000"/>
                </a:lnTo>
                <a:lnTo>
                  <a:pt x="2602" y="4992"/>
                </a:lnTo>
                <a:lnTo>
                  <a:pt x="2587" y="4983"/>
                </a:lnTo>
                <a:lnTo>
                  <a:pt x="2556" y="4962"/>
                </a:lnTo>
                <a:lnTo>
                  <a:pt x="2525" y="4938"/>
                </a:lnTo>
                <a:lnTo>
                  <a:pt x="2494" y="4911"/>
                </a:lnTo>
                <a:lnTo>
                  <a:pt x="2462" y="4883"/>
                </a:lnTo>
                <a:lnTo>
                  <a:pt x="2432" y="4855"/>
                </a:lnTo>
                <a:lnTo>
                  <a:pt x="2402" y="4824"/>
                </a:lnTo>
                <a:lnTo>
                  <a:pt x="2345" y="4766"/>
                </a:lnTo>
                <a:lnTo>
                  <a:pt x="2295" y="4710"/>
                </a:lnTo>
                <a:lnTo>
                  <a:pt x="2254" y="4663"/>
                </a:lnTo>
                <a:lnTo>
                  <a:pt x="2222" y="4629"/>
                </a:lnTo>
                <a:lnTo>
                  <a:pt x="2178" y="4581"/>
                </a:lnTo>
                <a:lnTo>
                  <a:pt x="2134" y="4533"/>
                </a:lnTo>
                <a:lnTo>
                  <a:pt x="2092" y="4483"/>
                </a:lnTo>
                <a:lnTo>
                  <a:pt x="2049" y="4434"/>
                </a:lnTo>
                <a:lnTo>
                  <a:pt x="2008" y="4383"/>
                </a:lnTo>
                <a:lnTo>
                  <a:pt x="1967" y="4331"/>
                </a:lnTo>
                <a:lnTo>
                  <a:pt x="1927" y="4280"/>
                </a:lnTo>
                <a:lnTo>
                  <a:pt x="1888" y="4227"/>
                </a:lnTo>
                <a:lnTo>
                  <a:pt x="1858" y="4184"/>
                </a:lnTo>
                <a:lnTo>
                  <a:pt x="1828" y="4143"/>
                </a:lnTo>
                <a:lnTo>
                  <a:pt x="1799" y="4099"/>
                </a:lnTo>
                <a:lnTo>
                  <a:pt x="1771" y="4057"/>
                </a:lnTo>
                <a:lnTo>
                  <a:pt x="1742" y="4013"/>
                </a:lnTo>
                <a:lnTo>
                  <a:pt x="1715" y="3970"/>
                </a:lnTo>
                <a:lnTo>
                  <a:pt x="1689" y="3926"/>
                </a:lnTo>
                <a:lnTo>
                  <a:pt x="1662" y="3882"/>
                </a:lnTo>
                <a:lnTo>
                  <a:pt x="1636" y="3837"/>
                </a:lnTo>
                <a:lnTo>
                  <a:pt x="1611" y="3793"/>
                </a:lnTo>
                <a:lnTo>
                  <a:pt x="1587" y="3747"/>
                </a:lnTo>
                <a:lnTo>
                  <a:pt x="1562" y="3702"/>
                </a:lnTo>
                <a:lnTo>
                  <a:pt x="1539" y="3656"/>
                </a:lnTo>
                <a:lnTo>
                  <a:pt x="1516" y="3610"/>
                </a:lnTo>
                <a:lnTo>
                  <a:pt x="1493" y="3564"/>
                </a:lnTo>
                <a:lnTo>
                  <a:pt x="1471" y="3517"/>
                </a:lnTo>
                <a:lnTo>
                  <a:pt x="1499" y="3492"/>
                </a:lnTo>
                <a:lnTo>
                  <a:pt x="1527" y="3466"/>
                </a:lnTo>
                <a:lnTo>
                  <a:pt x="1554" y="3437"/>
                </a:lnTo>
                <a:lnTo>
                  <a:pt x="1581" y="3409"/>
                </a:lnTo>
                <a:lnTo>
                  <a:pt x="1608" y="3379"/>
                </a:lnTo>
                <a:lnTo>
                  <a:pt x="1634" y="3347"/>
                </a:lnTo>
                <a:lnTo>
                  <a:pt x="1659" y="3315"/>
                </a:lnTo>
                <a:lnTo>
                  <a:pt x="1684" y="3282"/>
                </a:lnTo>
                <a:lnTo>
                  <a:pt x="1708" y="3248"/>
                </a:lnTo>
                <a:lnTo>
                  <a:pt x="1731" y="3214"/>
                </a:lnTo>
                <a:lnTo>
                  <a:pt x="1755" y="3178"/>
                </a:lnTo>
                <a:lnTo>
                  <a:pt x="1776" y="3143"/>
                </a:lnTo>
                <a:lnTo>
                  <a:pt x="1796" y="3105"/>
                </a:lnTo>
                <a:lnTo>
                  <a:pt x="1815" y="3069"/>
                </a:lnTo>
                <a:lnTo>
                  <a:pt x="1834" y="3030"/>
                </a:lnTo>
                <a:lnTo>
                  <a:pt x="1851" y="2993"/>
                </a:lnTo>
                <a:lnTo>
                  <a:pt x="1857" y="2997"/>
                </a:lnTo>
                <a:lnTo>
                  <a:pt x="1863" y="3000"/>
                </a:lnTo>
                <a:lnTo>
                  <a:pt x="1869" y="3003"/>
                </a:lnTo>
                <a:lnTo>
                  <a:pt x="1876" y="3005"/>
                </a:lnTo>
                <a:lnTo>
                  <a:pt x="1882" y="3007"/>
                </a:lnTo>
                <a:lnTo>
                  <a:pt x="1889" y="3008"/>
                </a:lnTo>
                <a:lnTo>
                  <a:pt x="1896" y="3009"/>
                </a:lnTo>
                <a:lnTo>
                  <a:pt x="1903" y="3009"/>
                </a:lnTo>
                <a:lnTo>
                  <a:pt x="1910" y="3008"/>
                </a:lnTo>
                <a:lnTo>
                  <a:pt x="1918" y="3006"/>
                </a:lnTo>
                <a:lnTo>
                  <a:pt x="1925" y="3004"/>
                </a:lnTo>
                <a:lnTo>
                  <a:pt x="1932" y="3001"/>
                </a:lnTo>
                <a:lnTo>
                  <a:pt x="1938" y="2997"/>
                </a:lnTo>
                <a:lnTo>
                  <a:pt x="1944" y="2992"/>
                </a:lnTo>
                <a:lnTo>
                  <a:pt x="1950" y="2987"/>
                </a:lnTo>
                <a:lnTo>
                  <a:pt x="1956" y="2980"/>
                </a:lnTo>
                <a:lnTo>
                  <a:pt x="1986" y="2939"/>
                </a:lnTo>
                <a:lnTo>
                  <a:pt x="2016" y="2898"/>
                </a:lnTo>
                <a:lnTo>
                  <a:pt x="2044" y="2855"/>
                </a:lnTo>
                <a:lnTo>
                  <a:pt x="2070" y="2813"/>
                </a:lnTo>
                <a:lnTo>
                  <a:pt x="2095" y="2769"/>
                </a:lnTo>
                <a:lnTo>
                  <a:pt x="2118" y="2725"/>
                </a:lnTo>
                <a:lnTo>
                  <a:pt x="2139" y="2680"/>
                </a:lnTo>
                <a:lnTo>
                  <a:pt x="2160" y="2635"/>
                </a:lnTo>
                <a:lnTo>
                  <a:pt x="2178" y="2589"/>
                </a:lnTo>
                <a:lnTo>
                  <a:pt x="2195" y="2542"/>
                </a:lnTo>
                <a:lnTo>
                  <a:pt x="2210" y="2496"/>
                </a:lnTo>
                <a:lnTo>
                  <a:pt x="2224" y="2448"/>
                </a:lnTo>
                <a:lnTo>
                  <a:pt x="2237" y="2401"/>
                </a:lnTo>
                <a:lnTo>
                  <a:pt x="2248" y="2353"/>
                </a:lnTo>
                <a:lnTo>
                  <a:pt x="2257" y="2306"/>
                </a:lnTo>
                <a:lnTo>
                  <a:pt x="2264" y="2257"/>
                </a:lnTo>
                <a:lnTo>
                  <a:pt x="2270" y="2208"/>
                </a:lnTo>
                <a:lnTo>
                  <a:pt x="2275" y="2159"/>
                </a:lnTo>
                <a:lnTo>
                  <a:pt x="2278" y="2110"/>
                </a:lnTo>
                <a:lnTo>
                  <a:pt x="2279" y="2062"/>
                </a:lnTo>
                <a:lnTo>
                  <a:pt x="2279" y="2012"/>
                </a:lnTo>
                <a:lnTo>
                  <a:pt x="2277" y="1962"/>
                </a:lnTo>
                <a:lnTo>
                  <a:pt x="2274" y="1914"/>
                </a:lnTo>
                <a:lnTo>
                  <a:pt x="2269" y="1864"/>
                </a:lnTo>
                <a:lnTo>
                  <a:pt x="2262" y="1815"/>
                </a:lnTo>
                <a:lnTo>
                  <a:pt x="2254" y="1766"/>
                </a:lnTo>
                <a:lnTo>
                  <a:pt x="2244" y="1717"/>
                </a:lnTo>
                <a:lnTo>
                  <a:pt x="2232" y="1669"/>
                </a:lnTo>
                <a:lnTo>
                  <a:pt x="2219" y="1620"/>
                </a:lnTo>
                <a:lnTo>
                  <a:pt x="2205" y="1572"/>
                </a:lnTo>
                <a:lnTo>
                  <a:pt x="2188" y="1523"/>
                </a:lnTo>
                <a:lnTo>
                  <a:pt x="2171" y="1475"/>
                </a:lnTo>
                <a:lnTo>
                  <a:pt x="2167" y="1468"/>
                </a:lnTo>
                <a:lnTo>
                  <a:pt x="2162" y="1461"/>
                </a:lnTo>
                <a:lnTo>
                  <a:pt x="2157" y="1455"/>
                </a:lnTo>
                <a:lnTo>
                  <a:pt x="2150" y="1450"/>
                </a:lnTo>
                <a:lnTo>
                  <a:pt x="2143" y="1445"/>
                </a:lnTo>
                <a:lnTo>
                  <a:pt x="2136" y="1442"/>
                </a:lnTo>
                <a:lnTo>
                  <a:pt x="2129" y="1439"/>
                </a:lnTo>
                <a:lnTo>
                  <a:pt x="2121" y="1438"/>
                </a:lnTo>
                <a:lnTo>
                  <a:pt x="2113" y="1437"/>
                </a:lnTo>
                <a:lnTo>
                  <a:pt x="2105" y="1437"/>
                </a:lnTo>
                <a:lnTo>
                  <a:pt x="2097" y="1437"/>
                </a:lnTo>
                <a:lnTo>
                  <a:pt x="2089" y="1439"/>
                </a:lnTo>
                <a:lnTo>
                  <a:pt x="2081" y="1441"/>
                </a:lnTo>
                <a:lnTo>
                  <a:pt x="2073" y="1444"/>
                </a:lnTo>
                <a:lnTo>
                  <a:pt x="2066" y="1448"/>
                </a:lnTo>
                <a:lnTo>
                  <a:pt x="2059" y="1453"/>
                </a:lnTo>
                <a:lnTo>
                  <a:pt x="2036" y="1471"/>
                </a:lnTo>
                <a:lnTo>
                  <a:pt x="2014" y="1492"/>
                </a:lnTo>
                <a:lnTo>
                  <a:pt x="1991" y="1511"/>
                </a:lnTo>
                <a:lnTo>
                  <a:pt x="1970" y="1532"/>
                </a:lnTo>
                <a:lnTo>
                  <a:pt x="1950" y="1552"/>
                </a:lnTo>
                <a:lnTo>
                  <a:pt x="1930" y="1575"/>
                </a:lnTo>
                <a:lnTo>
                  <a:pt x="1910" y="1596"/>
                </a:lnTo>
                <a:lnTo>
                  <a:pt x="1892" y="1618"/>
                </a:lnTo>
                <a:lnTo>
                  <a:pt x="1874" y="1641"/>
                </a:lnTo>
                <a:lnTo>
                  <a:pt x="1857" y="1665"/>
                </a:lnTo>
                <a:lnTo>
                  <a:pt x="1841" y="1688"/>
                </a:lnTo>
                <a:lnTo>
                  <a:pt x="1824" y="1711"/>
                </a:lnTo>
                <a:lnTo>
                  <a:pt x="1809" y="1736"/>
                </a:lnTo>
                <a:lnTo>
                  <a:pt x="1794" y="1761"/>
                </a:lnTo>
                <a:lnTo>
                  <a:pt x="1780" y="1785"/>
                </a:lnTo>
                <a:lnTo>
                  <a:pt x="1766" y="1810"/>
                </a:lnTo>
                <a:lnTo>
                  <a:pt x="1753" y="1836"/>
                </a:lnTo>
                <a:lnTo>
                  <a:pt x="1739" y="1862"/>
                </a:lnTo>
                <a:lnTo>
                  <a:pt x="1727" y="1888"/>
                </a:lnTo>
                <a:lnTo>
                  <a:pt x="1716" y="1915"/>
                </a:lnTo>
                <a:lnTo>
                  <a:pt x="1694" y="1968"/>
                </a:lnTo>
                <a:lnTo>
                  <a:pt x="1673" y="2023"/>
                </a:lnTo>
                <a:lnTo>
                  <a:pt x="1654" y="2079"/>
                </a:lnTo>
                <a:lnTo>
                  <a:pt x="1637" y="2135"/>
                </a:lnTo>
                <a:lnTo>
                  <a:pt x="1622" y="2192"/>
                </a:lnTo>
                <a:lnTo>
                  <a:pt x="1607" y="2250"/>
                </a:lnTo>
                <a:lnTo>
                  <a:pt x="1597" y="2294"/>
                </a:lnTo>
                <a:lnTo>
                  <a:pt x="1585" y="2341"/>
                </a:lnTo>
                <a:lnTo>
                  <a:pt x="1575" y="2389"/>
                </a:lnTo>
                <a:lnTo>
                  <a:pt x="1565" y="2438"/>
                </a:lnTo>
                <a:lnTo>
                  <a:pt x="1557" y="2488"/>
                </a:lnTo>
                <a:lnTo>
                  <a:pt x="1550" y="2538"/>
                </a:lnTo>
                <a:lnTo>
                  <a:pt x="1548" y="2564"/>
                </a:lnTo>
                <a:lnTo>
                  <a:pt x="1546" y="2589"/>
                </a:lnTo>
                <a:lnTo>
                  <a:pt x="1545" y="2614"/>
                </a:lnTo>
                <a:lnTo>
                  <a:pt x="1545" y="2639"/>
                </a:lnTo>
                <a:lnTo>
                  <a:pt x="1545" y="2663"/>
                </a:lnTo>
                <a:lnTo>
                  <a:pt x="1547" y="2688"/>
                </a:lnTo>
                <a:lnTo>
                  <a:pt x="1549" y="2711"/>
                </a:lnTo>
                <a:lnTo>
                  <a:pt x="1553" y="2736"/>
                </a:lnTo>
                <a:lnTo>
                  <a:pt x="1557" y="2759"/>
                </a:lnTo>
                <a:lnTo>
                  <a:pt x="1563" y="2781"/>
                </a:lnTo>
                <a:lnTo>
                  <a:pt x="1570" y="2804"/>
                </a:lnTo>
                <a:lnTo>
                  <a:pt x="1578" y="2826"/>
                </a:lnTo>
                <a:lnTo>
                  <a:pt x="1589" y="2847"/>
                </a:lnTo>
                <a:lnTo>
                  <a:pt x="1600" y="2867"/>
                </a:lnTo>
                <a:lnTo>
                  <a:pt x="1612" y="2887"/>
                </a:lnTo>
                <a:lnTo>
                  <a:pt x="1626" y="2906"/>
                </a:lnTo>
                <a:lnTo>
                  <a:pt x="1642" y="2924"/>
                </a:lnTo>
                <a:lnTo>
                  <a:pt x="1660" y="2941"/>
                </a:lnTo>
                <a:lnTo>
                  <a:pt x="1680" y="2957"/>
                </a:lnTo>
                <a:lnTo>
                  <a:pt x="1701" y="2973"/>
                </a:lnTo>
                <a:lnTo>
                  <a:pt x="1705" y="2974"/>
                </a:lnTo>
                <a:lnTo>
                  <a:pt x="1708" y="2976"/>
                </a:lnTo>
                <a:lnTo>
                  <a:pt x="1706" y="2984"/>
                </a:lnTo>
                <a:lnTo>
                  <a:pt x="1703" y="2993"/>
                </a:lnTo>
                <a:lnTo>
                  <a:pt x="1691" y="3023"/>
                </a:lnTo>
                <a:lnTo>
                  <a:pt x="1678" y="3053"/>
                </a:lnTo>
                <a:lnTo>
                  <a:pt x="1664" y="3082"/>
                </a:lnTo>
                <a:lnTo>
                  <a:pt x="1650" y="3110"/>
                </a:lnTo>
                <a:lnTo>
                  <a:pt x="1635" y="3139"/>
                </a:lnTo>
                <a:lnTo>
                  <a:pt x="1620" y="3166"/>
                </a:lnTo>
                <a:lnTo>
                  <a:pt x="1604" y="3193"/>
                </a:lnTo>
                <a:lnTo>
                  <a:pt x="1587" y="3221"/>
                </a:lnTo>
                <a:lnTo>
                  <a:pt x="1569" y="3247"/>
                </a:lnTo>
                <a:lnTo>
                  <a:pt x="1550" y="3273"/>
                </a:lnTo>
                <a:lnTo>
                  <a:pt x="1532" y="3299"/>
                </a:lnTo>
                <a:lnTo>
                  <a:pt x="1512" y="3323"/>
                </a:lnTo>
                <a:lnTo>
                  <a:pt x="1491" y="3348"/>
                </a:lnTo>
                <a:lnTo>
                  <a:pt x="1471" y="3373"/>
                </a:lnTo>
                <a:lnTo>
                  <a:pt x="1450" y="3396"/>
                </a:lnTo>
                <a:lnTo>
                  <a:pt x="1428" y="3419"/>
                </a:lnTo>
                <a:lnTo>
                  <a:pt x="1411" y="3382"/>
                </a:lnTo>
                <a:lnTo>
                  <a:pt x="1396" y="3344"/>
                </a:lnTo>
                <a:lnTo>
                  <a:pt x="1381" y="3307"/>
                </a:lnTo>
                <a:lnTo>
                  <a:pt x="1366" y="3268"/>
                </a:lnTo>
                <a:lnTo>
                  <a:pt x="1341" y="3204"/>
                </a:lnTo>
                <a:lnTo>
                  <a:pt x="1318" y="3141"/>
                </a:lnTo>
                <a:lnTo>
                  <a:pt x="1296" y="3076"/>
                </a:lnTo>
                <a:lnTo>
                  <a:pt x="1276" y="3011"/>
                </a:lnTo>
                <a:lnTo>
                  <a:pt x="1255" y="2945"/>
                </a:lnTo>
                <a:lnTo>
                  <a:pt x="1236" y="2880"/>
                </a:lnTo>
                <a:lnTo>
                  <a:pt x="1218" y="2814"/>
                </a:lnTo>
                <a:lnTo>
                  <a:pt x="1202" y="2748"/>
                </a:lnTo>
                <a:lnTo>
                  <a:pt x="1186" y="2681"/>
                </a:lnTo>
                <a:lnTo>
                  <a:pt x="1171" y="2615"/>
                </a:lnTo>
                <a:lnTo>
                  <a:pt x="1157" y="2547"/>
                </a:lnTo>
                <a:lnTo>
                  <a:pt x="1145" y="2481"/>
                </a:lnTo>
                <a:lnTo>
                  <a:pt x="1133" y="2414"/>
                </a:lnTo>
                <a:lnTo>
                  <a:pt x="1123" y="2346"/>
                </a:lnTo>
                <a:lnTo>
                  <a:pt x="1114" y="2278"/>
                </a:lnTo>
                <a:lnTo>
                  <a:pt x="1106" y="2210"/>
                </a:lnTo>
                <a:lnTo>
                  <a:pt x="1100" y="2152"/>
                </a:lnTo>
                <a:lnTo>
                  <a:pt x="1095" y="2094"/>
                </a:lnTo>
                <a:lnTo>
                  <a:pt x="1091" y="2035"/>
                </a:lnTo>
                <a:lnTo>
                  <a:pt x="1089" y="1977"/>
                </a:lnTo>
                <a:lnTo>
                  <a:pt x="1087" y="1920"/>
                </a:lnTo>
                <a:lnTo>
                  <a:pt x="1086" y="1862"/>
                </a:lnTo>
                <a:lnTo>
                  <a:pt x="1086" y="1805"/>
                </a:lnTo>
                <a:lnTo>
                  <a:pt x="1087" y="1748"/>
                </a:lnTo>
                <a:lnTo>
                  <a:pt x="1097" y="1749"/>
                </a:lnTo>
                <a:lnTo>
                  <a:pt x="1108" y="1749"/>
                </a:lnTo>
                <a:lnTo>
                  <a:pt x="1117" y="1748"/>
                </a:lnTo>
                <a:lnTo>
                  <a:pt x="1127" y="1745"/>
                </a:lnTo>
                <a:lnTo>
                  <a:pt x="1136" y="1741"/>
                </a:lnTo>
                <a:lnTo>
                  <a:pt x="1144" y="1735"/>
                </a:lnTo>
                <a:lnTo>
                  <a:pt x="1152" y="1727"/>
                </a:lnTo>
                <a:lnTo>
                  <a:pt x="1158" y="1718"/>
                </a:lnTo>
                <a:lnTo>
                  <a:pt x="1188" y="1672"/>
                </a:lnTo>
                <a:lnTo>
                  <a:pt x="1216" y="1625"/>
                </a:lnTo>
                <a:lnTo>
                  <a:pt x="1244" y="1578"/>
                </a:lnTo>
                <a:lnTo>
                  <a:pt x="1272" y="1529"/>
                </a:lnTo>
                <a:lnTo>
                  <a:pt x="1299" y="1480"/>
                </a:lnTo>
                <a:lnTo>
                  <a:pt x="1324" y="1431"/>
                </a:lnTo>
                <a:lnTo>
                  <a:pt x="1350" y="1380"/>
                </a:lnTo>
                <a:lnTo>
                  <a:pt x="1374" y="1330"/>
                </a:lnTo>
                <a:lnTo>
                  <a:pt x="1397" y="1278"/>
                </a:lnTo>
                <a:lnTo>
                  <a:pt x="1419" y="1226"/>
                </a:lnTo>
                <a:lnTo>
                  <a:pt x="1441" y="1174"/>
                </a:lnTo>
                <a:lnTo>
                  <a:pt x="1461" y="1121"/>
                </a:lnTo>
                <a:lnTo>
                  <a:pt x="1479" y="1068"/>
                </a:lnTo>
                <a:lnTo>
                  <a:pt x="1495" y="1015"/>
                </a:lnTo>
                <a:lnTo>
                  <a:pt x="1511" y="961"/>
                </a:lnTo>
                <a:lnTo>
                  <a:pt x="1525" y="907"/>
                </a:lnTo>
                <a:lnTo>
                  <a:pt x="1537" y="853"/>
                </a:lnTo>
                <a:lnTo>
                  <a:pt x="1547" y="799"/>
                </a:lnTo>
                <a:lnTo>
                  <a:pt x="1555" y="744"/>
                </a:lnTo>
                <a:lnTo>
                  <a:pt x="1561" y="690"/>
                </a:lnTo>
                <a:lnTo>
                  <a:pt x="1565" y="635"/>
                </a:lnTo>
                <a:lnTo>
                  <a:pt x="1567" y="580"/>
                </a:lnTo>
                <a:lnTo>
                  <a:pt x="1566" y="527"/>
                </a:lnTo>
                <a:lnTo>
                  <a:pt x="1563" y="472"/>
                </a:lnTo>
                <a:lnTo>
                  <a:pt x="1558" y="417"/>
                </a:lnTo>
                <a:lnTo>
                  <a:pt x="1551" y="364"/>
                </a:lnTo>
                <a:lnTo>
                  <a:pt x="1540" y="309"/>
                </a:lnTo>
                <a:lnTo>
                  <a:pt x="1527" y="255"/>
                </a:lnTo>
                <a:lnTo>
                  <a:pt x="1511" y="203"/>
                </a:lnTo>
                <a:lnTo>
                  <a:pt x="1492" y="149"/>
                </a:lnTo>
                <a:lnTo>
                  <a:pt x="1470" y="97"/>
                </a:lnTo>
                <a:lnTo>
                  <a:pt x="1445" y="44"/>
                </a:lnTo>
                <a:lnTo>
                  <a:pt x="1440" y="36"/>
                </a:lnTo>
                <a:lnTo>
                  <a:pt x="1434" y="28"/>
                </a:lnTo>
                <a:lnTo>
                  <a:pt x="1428" y="22"/>
                </a:lnTo>
                <a:lnTo>
                  <a:pt x="1420" y="16"/>
                </a:lnTo>
                <a:lnTo>
                  <a:pt x="1413" y="10"/>
                </a:lnTo>
                <a:lnTo>
                  <a:pt x="1405" y="6"/>
                </a:lnTo>
                <a:lnTo>
                  <a:pt x="1397" y="3"/>
                </a:lnTo>
                <a:lnTo>
                  <a:pt x="1389" y="1"/>
                </a:lnTo>
                <a:lnTo>
                  <a:pt x="1380" y="0"/>
                </a:lnTo>
                <a:lnTo>
                  <a:pt x="1372" y="0"/>
                </a:lnTo>
                <a:lnTo>
                  <a:pt x="1363" y="0"/>
                </a:lnTo>
                <a:lnTo>
                  <a:pt x="1354" y="2"/>
                </a:lnTo>
                <a:lnTo>
                  <a:pt x="1346" y="5"/>
                </a:lnTo>
                <a:lnTo>
                  <a:pt x="1336" y="8"/>
                </a:lnTo>
                <a:lnTo>
                  <a:pt x="1328" y="12"/>
                </a:lnTo>
                <a:lnTo>
                  <a:pt x="1320" y="19"/>
                </a:lnTo>
                <a:lnTo>
                  <a:pt x="1273" y="56"/>
                </a:lnTo>
                <a:lnTo>
                  <a:pt x="1226" y="97"/>
                </a:lnTo>
                <a:lnTo>
                  <a:pt x="1183" y="138"/>
                </a:lnTo>
                <a:lnTo>
                  <a:pt x="1140" y="182"/>
                </a:lnTo>
                <a:lnTo>
                  <a:pt x="1101" y="227"/>
                </a:lnTo>
                <a:lnTo>
                  <a:pt x="1062" y="274"/>
                </a:lnTo>
                <a:lnTo>
                  <a:pt x="1027" y="321"/>
                </a:lnTo>
                <a:lnTo>
                  <a:pt x="992" y="371"/>
                </a:lnTo>
                <a:lnTo>
                  <a:pt x="961" y="422"/>
                </a:lnTo>
                <a:lnTo>
                  <a:pt x="930" y="474"/>
                </a:lnTo>
                <a:lnTo>
                  <a:pt x="903" y="528"/>
                </a:lnTo>
                <a:lnTo>
                  <a:pt x="878" y="581"/>
                </a:lnTo>
                <a:lnTo>
                  <a:pt x="855" y="637"/>
                </a:lnTo>
                <a:lnTo>
                  <a:pt x="834" y="693"/>
                </a:lnTo>
                <a:lnTo>
                  <a:pt x="815" y="749"/>
                </a:lnTo>
                <a:lnTo>
                  <a:pt x="799" y="807"/>
                </a:lnTo>
                <a:lnTo>
                  <a:pt x="785" y="866"/>
                </a:lnTo>
                <a:lnTo>
                  <a:pt x="774" y="925"/>
                </a:lnTo>
                <a:lnTo>
                  <a:pt x="764" y="983"/>
                </a:lnTo>
                <a:lnTo>
                  <a:pt x="757" y="1042"/>
                </a:lnTo>
                <a:lnTo>
                  <a:pt x="753" y="1102"/>
                </a:lnTo>
                <a:lnTo>
                  <a:pt x="751" y="1162"/>
                </a:lnTo>
                <a:lnTo>
                  <a:pt x="752" y="1222"/>
                </a:lnTo>
                <a:lnTo>
                  <a:pt x="755" y="1282"/>
                </a:lnTo>
                <a:lnTo>
                  <a:pt x="760" y="1342"/>
                </a:lnTo>
                <a:lnTo>
                  <a:pt x="769" y="1400"/>
                </a:lnTo>
                <a:lnTo>
                  <a:pt x="780" y="1460"/>
                </a:lnTo>
                <a:lnTo>
                  <a:pt x="794" y="1519"/>
                </a:lnTo>
                <a:lnTo>
                  <a:pt x="810" y="1578"/>
                </a:lnTo>
                <a:lnTo>
                  <a:pt x="829" y="1635"/>
                </a:lnTo>
                <a:lnTo>
                  <a:pt x="850" y="1692"/>
                </a:lnTo>
                <a:lnTo>
                  <a:pt x="875" y="1749"/>
                </a:lnTo>
                <a:lnTo>
                  <a:pt x="878" y="1755"/>
                </a:lnTo>
                <a:lnTo>
                  <a:pt x="882" y="1761"/>
                </a:lnTo>
                <a:lnTo>
                  <a:pt x="886" y="1765"/>
                </a:lnTo>
                <a:lnTo>
                  <a:pt x="890" y="1769"/>
                </a:lnTo>
                <a:lnTo>
                  <a:pt x="895" y="1772"/>
                </a:lnTo>
                <a:lnTo>
                  <a:pt x="900" y="1775"/>
                </a:lnTo>
                <a:lnTo>
                  <a:pt x="905" y="1777"/>
                </a:lnTo>
                <a:lnTo>
                  <a:pt x="910" y="1778"/>
                </a:lnTo>
                <a:lnTo>
                  <a:pt x="910" y="1835"/>
                </a:lnTo>
                <a:lnTo>
                  <a:pt x="910" y="1892"/>
                </a:lnTo>
                <a:lnTo>
                  <a:pt x="912" y="1950"/>
                </a:lnTo>
                <a:lnTo>
                  <a:pt x="914" y="2008"/>
                </a:lnTo>
                <a:lnTo>
                  <a:pt x="917" y="2066"/>
                </a:lnTo>
                <a:lnTo>
                  <a:pt x="922" y="2123"/>
                </a:lnTo>
                <a:lnTo>
                  <a:pt x="927" y="2181"/>
                </a:lnTo>
                <a:lnTo>
                  <a:pt x="933" y="2239"/>
                </a:lnTo>
                <a:lnTo>
                  <a:pt x="941" y="2296"/>
                </a:lnTo>
                <a:lnTo>
                  <a:pt x="949" y="2354"/>
                </a:lnTo>
                <a:lnTo>
                  <a:pt x="958" y="2411"/>
                </a:lnTo>
                <a:lnTo>
                  <a:pt x="967" y="2469"/>
                </a:lnTo>
                <a:lnTo>
                  <a:pt x="977" y="2525"/>
                </a:lnTo>
                <a:lnTo>
                  <a:pt x="989" y="2583"/>
                </a:lnTo>
                <a:lnTo>
                  <a:pt x="1000" y="2640"/>
                </a:lnTo>
                <a:lnTo>
                  <a:pt x="1013" y="2696"/>
                </a:lnTo>
                <a:lnTo>
                  <a:pt x="1027" y="2753"/>
                </a:lnTo>
                <a:lnTo>
                  <a:pt x="1041" y="2809"/>
                </a:lnTo>
                <a:lnTo>
                  <a:pt x="1056" y="2864"/>
                </a:lnTo>
                <a:lnTo>
                  <a:pt x="1071" y="2920"/>
                </a:lnTo>
                <a:lnTo>
                  <a:pt x="1088" y="2975"/>
                </a:lnTo>
                <a:lnTo>
                  <a:pt x="1105" y="3029"/>
                </a:lnTo>
                <a:lnTo>
                  <a:pt x="1123" y="3084"/>
                </a:lnTo>
                <a:lnTo>
                  <a:pt x="1141" y="3138"/>
                </a:lnTo>
                <a:lnTo>
                  <a:pt x="1159" y="3191"/>
                </a:lnTo>
                <a:lnTo>
                  <a:pt x="1178" y="3245"/>
                </a:lnTo>
                <a:lnTo>
                  <a:pt x="1199" y="3298"/>
                </a:lnTo>
                <a:lnTo>
                  <a:pt x="1219" y="3349"/>
                </a:lnTo>
                <a:lnTo>
                  <a:pt x="1240" y="3401"/>
                </a:lnTo>
                <a:lnTo>
                  <a:pt x="1262" y="3452"/>
                </a:lnTo>
                <a:lnTo>
                  <a:pt x="1284" y="3502"/>
                </a:lnTo>
                <a:lnTo>
                  <a:pt x="1306" y="3552"/>
                </a:lnTo>
                <a:lnTo>
                  <a:pt x="1330" y="3603"/>
                </a:lnTo>
                <a:lnTo>
                  <a:pt x="1356" y="3656"/>
                </a:lnTo>
                <a:lnTo>
                  <a:pt x="1381" y="3707"/>
                </a:lnTo>
                <a:lnTo>
                  <a:pt x="1407" y="3758"/>
                </a:lnTo>
                <a:lnTo>
                  <a:pt x="1435" y="3809"/>
                </a:lnTo>
                <a:lnTo>
                  <a:pt x="1463" y="3858"/>
                </a:lnTo>
                <a:lnTo>
                  <a:pt x="1491" y="3909"/>
                </a:lnTo>
                <a:lnTo>
                  <a:pt x="1521" y="3959"/>
                </a:lnTo>
                <a:lnTo>
                  <a:pt x="1550" y="4007"/>
                </a:lnTo>
                <a:lnTo>
                  <a:pt x="1580" y="4056"/>
                </a:lnTo>
                <a:lnTo>
                  <a:pt x="1612" y="4104"/>
                </a:lnTo>
                <a:lnTo>
                  <a:pt x="1644" y="4152"/>
                </a:lnTo>
                <a:lnTo>
                  <a:pt x="1677" y="4200"/>
                </a:lnTo>
                <a:lnTo>
                  <a:pt x="1710" y="4246"/>
                </a:lnTo>
                <a:lnTo>
                  <a:pt x="1743" y="4293"/>
                </a:lnTo>
                <a:lnTo>
                  <a:pt x="1778" y="4338"/>
                </a:lnTo>
                <a:lnTo>
                  <a:pt x="1745" y="4341"/>
                </a:lnTo>
                <a:lnTo>
                  <a:pt x="1714" y="4343"/>
                </a:lnTo>
                <a:lnTo>
                  <a:pt x="1682" y="4343"/>
                </a:lnTo>
                <a:lnTo>
                  <a:pt x="1650" y="4344"/>
                </a:lnTo>
                <a:lnTo>
                  <a:pt x="1618" y="4343"/>
                </a:lnTo>
                <a:lnTo>
                  <a:pt x="1587" y="4341"/>
                </a:lnTo>
                <a:lnTo>
                  <a:pt x="1555" y="4339"/>
                </a:lnTo>
                <a:lnTo>
                  <a:pt x="1524" y="4335"/>
                </a:lnTo>
                <a:lnTo>
                  <a:pt x="1492" y="4331"/>
                </a:lnTo>
                <a:lnTo>
                  <a:pt x="1461" y="4326"/>
                </a:lnTo>
                <a:lnTo>
                  <a:pt x="1430" y="4319"/>
                </a:lnTo>
                <a:lnTo>
                  <a:pt x="1398" y="4312"/>
                </a:lnTo>
                <a:lnTo>
                  <a:pt x="1368" y="4303"/>
                </a:lnTo>
                <a:lnTo>
                  <a:pt x="1336" y="4294"/>
                </a:lnTo>
                <a:lnTo>
                  <a:pt x="1306" y="4283"/>
                </a:lnTo>
                <a:lnTo>
                  <a:pt x="1275" y="4272"/>
                </a:lnTo>
                <a:lnTo>
                  <a:pt x="1272" y="4240"/>
                </a:lnTo>
                <a:lnTo>
                  <a:pt x="1267" y="4208"/>
                </a:lnTo>
                <a:lnTo>
                  <a:pt x="1262" y="4176"/>
                </a:lnTo>
                <a:lnTo>
                  <a:pt x="1254" y="4145"/>
                </a:lnTo>
                <a:lnTo>
                  <a:pt x="1247" y="4114"/>
                </a:lnTo>
                <a:lnTo>
                  <a:pt x="1239" y="4082"/>
                </a:lnTo>
                <a:lnTo>
                  <a:pt x="1230" y="4051"/>
                </a:lnTo>
                <a:lnTo>
                  <a:pt x="1220" y="4019"/>
                </a:lnTo>
                <a:lnTo>
                  <a:pt x="1209" y="3988"/>
                </a:lnTo>
                <a:lnTo>
                  <a:pt x="1197" y="3958"/>
                </a:lnTo>
                <a:lnTo>
                  <a:pt x="1185" y="3927"/>
                </a:lnTo>
                <a:lnTo>
                  <a:pt x="1171" y="3897"/>
                </a:lnTo>
                <a:lnTo>
                  <a:pt x="1157" y="3867"/>
                </a:lnTo>
                <a:lnTo>
                  <a:pt x="1142" y="3836"/>
                </a:lnTo>
                <a:lnTo>
                  <a:pt x="1127" y="3807"/>
                </a:lnTo>
                <a:lnTo>
                  <a:pt x="1110" y="3778"/>
                </a:lnTo>
                <a:lnTo>
                  <a:pt x="1092" y="3749"/>
                </a:lnTo>
                <a:lnTo>
                  <a:pt x="1075" y="3721"/>
                </a:lnTo>
                <a:lnTo>
                  <a:pt x="1057" y="3693"/>
                </a:lnTo>
                <a:lnTo>
                  <a:pt x="1038" y="3666"/>
                </a:lnTo>
                <a:lnTo>
                  <a:pt x="1019" y="3639"/>
                </a:lnTo>
                <a:lnTo>
                  <a:pt x="997" y="3612"/>
                </a:lnTo>
                <a:lnTo>
                  <a:pt x="977" y="3587"/>
                </a:lnTo>
                <a:lnTo>
                  <a:pt x="956" y="3562"/>
                </a:lnTo>
                <a:lnTo>
                  <a:pt x="933" y="3539"/>
                </a:lnTo>
                <a:lnTo>
                  <a:pt x="911" y="3514"/>
                </a:lnTo>
                <a:lnTo>
                  <a:pt x="888" y="3492"/>
                </a:lnTo>
                <a:lnTo>
                  <a:pt x="865" y="3470"/>
                </a:lnTo>
                <a:lnTo>
                  <a:pt x="840" y="3448"/>
                </a:lnTo>
                <a:lnTo>
                  <a:pt x="816" y="3428"/>
                </a:lnTo>
                <a:lnTo>
                  <a:pt x="791" y="3408"/>
                </a:lnTo>
                <a:lnTo>
                  <a:pt x="765" y="3390"/>
                </a:lnTo>
                <a:lnTo>
                  <a:pt x="733" y="3367"/>
                </a:lnTo>
                <a:lnTo>
                  <a:pt x="695" y="3344"/>
                </a:lnTo>
                <a:lnTo>
                  <a:pt x="673" y="3333"/>
                </a:lnTo>
                <a:lnTo>
                  <a:pt x="650" y="3321"/>
                </a:lnTo>
                <a:lnTo>
                  <a:pt x="627" y="3309"/>
                </a:lnTo>
                <a:lnTo>
                  <a:pt x="602" y="3297"/>
                </a:lnTo>
                <a:lnTo>
                  <a:pt x="576" y="3284"/>
                </a:lnTo>
                <a:lnTo>
                  <a:pt x="550" y="3273"/>
                </a:lnTo>
                <a:lnTo>
                  <a:pt x="522" y="3262"/>
                </a:lnTo>
                <a:lnTo>
                  <a:pt x="495" y="3252"/>
                </a:lnTo>
                <a:lnTo>
                  <a:pt x="468" y="3242"/>
                </a:lnTo>
                <a:lnTo>
                  <a:pt x="439" y="3233"/>
                </a:lnTo>
                <a:lnTo>
                  <a:pt x="411" y="3225"/>
                </a:lnTo>
                <a:lnTo>
                  <a:pt x="383" y="3218"/>
                </a:lnTo>
                <a:lnTo>
                  <a:pt x="354" y="3212"/>
                </a:lnTo>
                <a:lnTo>
                  <a:pt x="326" y="3207"/>
                </a:lnTo>
                <a:lnTo>
                  <a:pt x="299" y="3202"/>
                </a:lnTo>
                <a:lnTo>
                  <a:pt x="271" y="3200"/>
                </a:lnTo>
                <a:lnTo>
                  <a:pt x="245" y="3199"/>
                </a:lnTo>
                <a:lnTo>
                  <a:pt x="219" y="3200"/>
                </a:lnTo>
                <a:lnTo>
                  <a:pt x="194" y="3203"/>
                </a:lnTo>
                <a:lnTo>
                  <a:pt x="170" y="3208"/>
                </a:lnTo>
                <a:lnTo>
                  <a:pt x="147" y="3214"/>
                </a:lnTo>
                <a:lnTo>
                  <a:pt x="126" y="3222"/>
                </a:lnTo>
                <a:lnTo>
                  <a:pt x="104" y="3233"/>
                </a:lnTo>
                <a:lnTo>
                  <a:pt x="86" y="3245"/>
                </a:lnTo>
                <a:lnTo>
                  <a:pt x="68" y="3260"/>
                </a:lnTo>
                <a:lnTo>
                  <a:pt x="53" y="3277"/>
                </a:lnTo>
                <a:lnTo>
                  <a:pt x="38" y="3298"/>
                </a:lnTo>
                <a:lnTo>
                  <a:pt x="26" y="3321"/>
                </a:lnTo>
                <a:lnTo>
                  <a:pt x="17" y="3343"/>
                </a:lnTo>
                <a:lnTo>
                  <a:pt x="10" y="3366"/>
                </a:lnTo>
                <a:lnTo>
                  <a:pt x="5" y="3390"/>
                </a:lnTo>
                <a:lnTo>
                  <a:pt x="2" y="3414"/>
                </a:lnTo>
                <a:lnTo>
                  <a:pt x="0" y="3439"/>
                </a:lnTo>
                <a:lnTo>
                  <a:pt x="0" y="3465"/>
                </a:lnTo>
                <a:lnTo>
                  <a:pt x="2" y="3490"/>
                </a:lnTo>
                <a:lnTo>
                  <a:pt x="5" y="3516"/>
                </a:lnTo>
                <a:lnTo>
                  <a:pt x="10" y="3542"/>
                </a:lnTo>
                <a:lnTo>
                  <a:pt x="15" y="3568"/>
                </a:lnTo>
                <a:lnTo>
                  <a:pt x="23" y="3594"/>
                </a:lnTo>
                <a:lnTo>
                  <a:pt x="31" y="3621"/>
                </a:lnTo>
                <a:lnTo>
                  <a:pt x="40" y="3648"/>
                </a:lnTo>
                <a:lnTo>
                  <a:pt x="52" y="3674"/>
                </a:lnTo>
                <a:lnTo>
                  <a:pt x="63" y="3700"/>
                </a:lnTo>
                <a:lnTo>
                  <a:pt x="75" y="3726"/>
                </a:lnTo>
                <a:lnTo>
                  <a:pt x="88" y="3752"/>
                </a:lnTo>
                <a:lnTo>
                  <a:pt x="102" y="3778"/>
                </a:lnTo>
                <a:lnTo>
                  <a:pt x="116" y="3803"/>
                </a:lnTo>
                <a:lnTo>
                  <a:pt x="132" y="3827"/>
                </a:lnTo>
                <a:lnTo>
                  <a:pt x="148" y="3851"/>
                </a:lnTo>
                <a:lnTo>
                  <a:pt x="163" y="3875"/>
                </a:lnTo>
                <a:lnTo>
                  <a:pt x="179" y="3898"/>
                </a:lnTo>
                <a:lnTo>
                  <a:pt x="195" y="3920"/>
                </a:lnTo>
                <a:lnTo>
                  <a:pt x="213" y="3942"/>
                </a:lnTo>
                <a:lnTo>
                  <a:pt x="229" y="3963"/>
                </a:lnTo>
                <a:lnTo>
                  <a:pt x="246" y="3982"/>
                </a:lnTo>
                <a:lnTo>
                  <a:pt x="262" y="4001"/>
                </a:lnTo>
                <a:lnTo>
                  <a:pt x="278" y="4019"/>
                </a:lnTo>
                <a:lnTo>
                  <a:pt x="295" y="4037"/>
                </a:lnTo>
                <a:lnTo>
                  <a:pt x="311" y="4053"/>
                </a:lnTo>
                <a:lnTo>
                  <a:pt x="326" y="4067"/>
                </a:lnTo>
                <a:lnTo>
                  <a:pt x="345" y="4085"/>
                </a:lnTo>
                <a:lnTo>
                  <a:pt x="365" y="4102"/>
                </a:lnTo>
                <a:lnTo>
                  <a:pt x="386" y="4119"/>
                </a:lnTo>
                <a:lnTo>
                  <a:pt x="406" y="4135"/>
                </a:lnTo>
                <a:lnTo>
                  <a:pt x="426" y="4151"/>
                </a:lnTo>
                <a:lnTo>
                  <a:pt x="448" y="4166"/>
                </a:lnTo>
                <a:lnTo>
                  <a:pt x="469" y="4180"/>
                </a:lnTo>
                <a:lnTo>
                  <a:pt x="490" y="4195"/>
                </a:lnTo>
                <a:lnTo>
                  <a:pt x="512" y="4208"/>
                </a:lnTo>
                <a:lnTo>
                  <a:pt x="534" y="4221"/>
                </a:lnTo>
                <a:lnTo>
                  <a:pt x="556" y="4233"/>
                </a:lnTo>
                <a:lnTo>
                  <a:pt x="579" y="4244"/>
                </a:lnTo>
                <a:lnTo>
                  <a:pt x="601" y="4255"/>
                </a:lnTo>
                <a:lnTo>
                  <a:pt x="625" y="4265"/>
                </a:lnTo>
                <a:lnTo>
                  <a:pt x="648" y="4275"/>
                </a:lnTo>
                <a:lnTo>
                  <a:pt x="671" y="4284"/>
                </a:lnTo>
                <a:lnTo>
                  <a:pt x="695" y="4292"/>
                </a:lnTo>
                <a:lnTo>
                  <a:pt x="718" y="4300"/>
                </a:lnTo>
                <a:lnTo>
                  <a:pt x="742" y="4307"/>
                </a:lnTo>
                <a:lnTo>
                  <a:pt x="766" y="4313"/>
                </a:lnTo>
                <a:lnTo>
                  <a:pt x="791" y="4318"/>
                </a:lnTo>
                <a:lnTo>
                  <a:pt x="815" y="4323"/>
                </a:lnTo>
                <a:lnTo>
                  <a:pt x="839" y="4327"/>
                </a:lnTo>
                <a:lnTo>
                  <a:pt x="865" y="4330"/>
                </a:lnTo>
                <a:lnTo>
                  <a:pt x="889" y="4333"/>
                </a:lnTo>
                <a:lnTo>
                  <a:pt x="914" y="4335"/>
                </a:lnTo>
                <a:lnTo>
                  <a:pt x="940" y="4335"/>
                </a:lnTo>
                <a:lnTo>
                  <a:pt x="965" y="4336"/>
                </a:lnTo>
                <a:lnTo>
                  <a:pt x="990" y="4335"/>
                </a:lnTo>
                <a:lnTo>
                  <a:pt x="1015" y="4334"/>
                </a:lnTo>
                <a:lnTo>
                  <a:pt x="1042" y="4332"/>
                </a:lnTo>
                <a:lnTo>
                  <a:pt x="1067" y="4329"/>
                </a:lnTo>
                <a:lnTo>
                  <a:pt x="1089" y="4340"/>
                </a:lnTo>
                <a:lnTo>
                  <a:pt x="1113" y="4352"/>
                </a:lnTo>
                <a:lnTo>
                  <a:pt x="1136" y="4363"/>
                </a:lnTo>
                <a:lnTo>
                  <a:pt x="1160" y="4373"/>
                </a:lnTo>
                <a:lnTo>
                  <a:pt x="1184" y="4382"/>
                </a:lnTo>
                <a:lnTo>
                  <a:pt x="1208" y="4391"/>
                </a:lnTo>
                <a:lnTo>
                  <a:pt x="1232" y="4400"/>
                </a:lnTo>
                <a:lnTo>
                  <a:pt x="1256" y="4408"/>
                </a:lnTo>
                <a:lnTo>
                  <a:pt x="1282" y="4415"/>
                </a:lnTo>
                <a:lnTo>
                  <a:pt x="1306" y="4422"/>
                </a:lnTo>
                <a:lnTo>
                  <a:pt x="1331" y="4428"/>
                </a:lnTo>
                <a:lnTo>
                  <a:pt x="1357" y="4435"/>
                </a:lnTo>
                <a:lnTo>
                  <a:pt x="1382" y="4440"/>
                </a:lnTo>
                <a:lnTo>
                  <a:pt x="1407" y="4445"/>
                </a:lnTo>
                <a:lnTo>
                  <a:pt x="1433" y="4449"/>
                </a:lnTo>
                <a:lnTo>
                  <a:pt x="1458" y="4453"/>
                </a:lnTo>
                <a:lnTo>
                  <a:pt x="1483" y="4456"/>
                </a:lnTo>
                <a:lnTo>
                  <a:pt x="1509" y="4458"/>
                </a:lnTo>
                <a:lnTo>
                  <a:pt x="1534" y="4460"/>
                </a:lnTo>
                <a:lnTo>
                  <a:pt x="1559" y="4461"/>
                </a:lnTo>
                <a:lnTo>
                  <a:pt x="1584" y="4462"/>
                </a:lnTo>
                <a:lnTo>
                  <a:pt x="1610" y="4462"/>
                </a:lnTo>
                <a:lnTo>
                  <a:pt x="1634" y="4462"/>
                </a:lnTo>
                <a:lnTo>
                  <a:pt x="1659" y="4461"/>
                </a:lnTo>
                <a:lnTo>
                  <a:pt x="1684" y="4460"/>
                </a:lnTo>
                <a:lnTo>
                  <a:pt x="1709" y="4457"/>
                </a:lnTo>
                <a:lnTo>
                  <a:pt x="1733" y="4455"/>
                </a:lnTo>
                <a:lnTo>
                  <a:pt x="1758" y="4451"/>
                </a:lnTo>
                <a:lnTo>
                  <a:pt x="1781" y="4448"/>
                </a:lnTo>
                <a:lnTo>
                  <a:pt x="1805" y="4443"/>
                </a:lnTo>
                <a:lnTo>
                  <a:pt x="1828" y="4438"/>
                </a:lnTo>
                <a:lnTo>
                  <a:pt x="1852" y="4431"/>
                </a:lnTo>
                <a:lnTo>
                  <a:pt x="1869" y="4454"/>
                </a:lnTo>
                <a:lnTo>
                  <a:pt x="1887" y="4476"/>
                </a:lnTo>
                <a:lnTo>
                  <a:pt x="1905" y="4498"/>
                </a:lnTo>
                <a:lnTo>
                  <a:pt x="1924" y="4520"/>
                </a:lnTo>
                <a:lnTo>
                  <a:pt x="1943" y="4541"/>
                </a:lnTo>
                <a:lnTo>
                  <a:pt x="1961" y="4563"/>
                </a:lnTo>
                <a:lnTo>
                  <a:pt x="1980" y="4584"/>
                </a:lnTo>
                <a:lnTo>
                  <a:pt x="2000" y="4606"/>
                </a:lnTo>
                <a:lnTo>
                  <a:pt x="2049" y="4661"/>
                </a:lnTo>
                <a:lnTo>
                  <a:pt x="2112" y="4732"/>
                </a:lnTo>
                <a:lnTo>
                  <a:pt x="2147" y="4771"/>
                </a:lnTo>
                <a:lnTo>
                  <a:pt x="2186" y="4812"/>
                </a:lnTo>
                <a:lnTo>
                  <a:pt x="2226" y="4853"/>
                </a:lnTo>
                <a:lnTo>
                  <a:pt x="2268" y="4894"/>
                </a:lnTo>
                <a:lnTo>
                  <a:pt x="2311" y="4935"/>
                </a:lnTo>
                <a:lnTo>
                  <a:pt x="2356" y="4973"/>
                </a:lnTo>
                <a:lnTo>
                  <a:pt x="2378" y="4991"/>
                </a:lnTo>
                <a:lnTo>
                  <a:pt x="2401" y="5009"/>
                </a:lnTo>
                <a:lnTo>
                  <a:pt x="2424" y="5026"/>
                </a:lnTo>
                <a:lnTo>
                  <a:pt x="2446" y="5041"/>
                </a:lnTo>
                <a:lnTo>
                  <a:pt x="2469" y="5056"/>
                </a:lnTo>
                <a:lnTo>
                  <a:pt x="2492" y="5070"/>
                </a:lnTo>
                <a:lnTo>
                  <a:pt x="2515" y="5082"/>
                </a:lnTo>
                <a:lnTo>
                  <a:pt x="2537" y="5094"/>
                </a:lnTo>
                <a:lnTo>
                  <a:pt x="2559" y="5104"/>
                </a:lnTo>
                <a:lnTo>
                  <a:pt x="2582" y="5112"/>
                </a:lnTo>
                <a:lnTo>
                  <a:pt x="2604" y="5119"/>
                </a:lnTo>
                <a:lnTo>
                  <a:pt x="2626" y="5124"/>
                </a:lnTo>
                <a:lnTo>
                  <a:pt x="2613" y="5190"/>
                </a:lnTo>
                <a:lnTo>
                  <a:pt x="2599" y="5255"/>
                </a:lnTo>
                <a:lnTo>
                  <a:pt x="2584" y="5320"/>
                </a:lnTo>
                <a:lnTo>
                  <a:pt x="2569" y="5385"/>
                </a:lnTo>
                <a:lnTo>
                  <a:pt x="2552" y="5450"/>
                </a:lnTo>
                <a:lnTo>
                  <a:pt x="2535" y="5515"/>
                </a:lnTo>
                <a:lnTo>
                  <a:pt x="2518" y="5580"/>
                </a:lnTo>
                <a:lnTo>
                  <a:pt x="2499" y="5643"/>
                </a:lnTo>
                <a:lnTo>
                  <a:pt x="2479" y="5707"/>
                </a:lnTo>
                <a:lnTo>
                  <a:pt x="2459" y="5770"/>
                </a:lnTo>
                <a:lnTo>
                  <a:pt x="2438" y="5834"/>
                </a:lnTo>
                <a:lnTo>
                  <a:pt x="2417" y="5896"/>
                </a:lnTo>
                <a:lnTo>
                  <a:pt x="2393" y="5958"/>
                </a:lnTo>
                <a:lnTo>
                  <a:pt x="2370" y="6020"/>
                </a:lnTo>
                <a:lnTo>
                  <a:pt x="2345" y="6082"/>
                </a:lnTo>
                <a:lnTo>
                  <a:pt x="2320" y="6142"/>
                </a:lnTo>
                <a:lnTo>
                  <a:pt x="2535" y="6114"/>
                </a:lnTo>
                <a:lnTo>
                  <a:pt x="2566" y="6038"/>
                </a:lnTo>
                <a:lnTo>
                  <a:pt x="2594" y="5961"/>
                </a:lnTo>
                <a:lnTo>
                  <a:pt x="2621" y="5885"/>
                </a:lnTo>
                <a:lnTo>
                  <a:pt x="2647" y="5808"/>
                </a:lnTo>
                <a:lnTo>
                  <a:pt x="2671" y="5730"/>
                </a:lnTo>
                <a:lnTo>
                  <a:pt x="2694" y="5653"/>
                </a:lnTo>
                <a:lnTo>
                  <a:pt x="2715" y="5575"/>
                </a:lnTo>
                <a:lnTo>
                  <a:pt x="2736" y="5498"/>
                </a:lnTo>
                <a:lnTo>
                  <a:pt x="2750" y="5442"/>
                </a:lnTo>
                <a:lnTo>
                  <a:pt x="2762" y="5386"/>
                </a:lnTo>
                <a:lnTo>
                  <a:pt x="2775" y="5330"/>
                </a:lnTo>
                <a:lnTo>
                  <a:pt x="2787" y="5275"/>
                </a:lnTo>
                <a:lnTo>
                  <a:pt x="2798" y="5219"/>
                </a:lnTo>
                <a:lnTo>
                  <a:pt x="2810" y="5162"/>
                </a:lnTo>
                <a:lnTo>
                  <a:pt x="2821" y="5107"/>
                </a:lnTo>
                <a:lnTo>
                  <a:pt x="2831" y="5050"/>
                </a:lnTo>
                <a:lnTo>
                  <a:pt x="2647" y="5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4033679" y="3967882"/>
            <a:ext cx="714375" cy="765175"/>
          </a:xfrm>
          <a:custGeom>
            <a:rect b="b" l="l" r="r" t="t"/>
            <a:pathLst>
              <a:path extrusionOk="0" h="3371" w="3151">
                <a:moveTo>
                  <a:pt x="1247" y="1768"/>
                </a:moveTo>
                <a:lnTo>
                  <a:pt x="1222" y="1825"/>
                </a:lnTo>
                <a:lnTo>
                  <a:pt x="1197" y="1881"/>
                </a:lnTo>
                <a:lnTo>
                  <a:pt x="1171" y="1936"/>
                </a:lnTo>
                <a:lnTo>
                  <a:pt x="1144" y="1991"/>
                </a:lnTo>
                <a:lnTo>
                  <a:pt x="1116" y="2046"/>
                </a:lnTo>
                <a:lnTo>
                  <a:pt x="1088" y="2100"/>
                </a:lnTo>
                <a:lnTo>
                  <a:pt x="1058" y="2154"/>
                </a:lnTo>
                <a:lnTo>
                  <a:pt x="1028" y="2207"/>
                </a:lnTo>
                <a:lnTo>
                  <a:pt x="996" y="2259"/>
                </a:lnTo>
                <a:lnTo>
                  <a:pt x="964" y="2312"/>
                </a:lnTo>
                <a:lnTo>
                  <a:pt x="932" y="2364"/>
                </a:lnTo>
                <a:lnTo>
                  <a:pt x="897" y="2414"/>
                </a:lnTo>
                <a:lnTo>
                  <a:pt x="863" y="2465"/>
                </a:lnTo>
                <a:lnTo>
                  <a:pt x="827" y="2515"/>
                </a:lnTo>
                <a:lnTo>
                  <a:pt x="791" y="2563"/>
                </a:lnTo>
                <a:lnTo>
                  <a:pt x="753" y="2612"/>
                </a:lnTo>
                <a:lnTo>
                  <a:pt x="715" y="2659"/>
                </a:lnTo>
                <a:lnTo>
                  <a:pt x="675" y="2707"/>
                </a:lnTo>
                <a:lnTo>
                  <a:pt x="635" y="2753"/>
                </a:lnTo>
                <a:lnTo>
                  <a:pt x="593" y="2799"/>
                </a:lnTo>
                <a:lnTo>
                  <a:pt x="551" y="2844"/>
                </a:lnTo>
                <a:lnTo>
                  <a:pt x="507" y="2888"/>
                </a:lnTo>
                <a:lnTo>
                  <a:pt x="464" y="2932"/>
                </a:lnTo>
                <a:lnTo>
                  <a:pt x="418" y="2974"/>
                </a:lnTo>
                <a:lnTo>
                  <a:pt x="372" y="3017"/>
                </a:lnTo>
                <a:lnTo>
                  <a:pt x="324" y="3057"/>
                </a:lnTo>
                <a:lnTo>
                  <a:pt x="277" y="3098"/>
                </a:lnTo>
                <a:lnTo>
                  <a:pt x="227" y="3137"/>
                </a:lnTo>
                <a:lnTo>
                  <a:pt x="176" y="3176"/>
                </a:lnTo>
                <a:lnTo>
                  <a:pt x="125" y="3214"/>
                </a:lnTo>
                <a:lnTo>
                  <a:pt x="72" y="3251"/>
                </a:lnTo>
                <a:lnTo>
                  <a:pt x="18" y="3287"/>
                </a:lnTo>
                <a:lnTo>
                  <a:pt x="14" y="3290"/>
                </a:lnTo>
                <a:lnTo>
                  <a:pt x="10" y="3293"/>
                </a:lnTo>
                <a:lnTo>
                  <a:pt x="7" y="3296"/>
                </a:lnTo>
                <a:lnTo>
                  <a:pt x="5" y="3300"/>
                </a:lnTo>
                <a:lnTo>
                  <a:pt x="2" y="3307"/>
                </a:lnTo>
                <a:lnTo>
                  <a:pt x="0" y="3315"/>
                </a:lnTo>
                <a:lnTo>
                  <a:pt x="0" y="3323"/>
                </a:lnTo>
                <a:lnTo>
                  <a:pt x="2" y="3332"/>
                </a:lnTo>
                <a:lnTo>
                  <a:pt x="5" y="3340"/>
                </a:lnTo>
                <a:lnTo>
                  <a:pt x="9" y="3347"/>
                </a:lnTo>
                <a:lnTo>
                  <a:pt x="14" y="3354"/>
                </a:lnTo>
                <a:lnTo>
                  <a:pt x="20" y="3360"/>
                </a:lnTo>
                <a:lnTo>
                  <a:pt x="28" y="3365"/>
                </a:lnTo>
                <a:lnTo>
                  <a:pt x="36" y="3368"/>
                </a:lnTo>
                <a:lnTo>
                  <a:pt x="44" y="3370"/>
                </a:lnTo>
                <a:lnTo>
                  <a:pt x="53" y="3371"/>
                </a:lnTo>
                <a:lnTo>
                  <a:pt x="61" y="3370"/>
                </a:lnTo>
                <a:lnTo>
                  <a:pt x="70" y="3366"/>
                </a:lnTo>
                <a:lnTo>
                  <a:pt x="128" y="3337"/>
                </a:lnTo>
                <a:lnTo>
                  <a:pt x="183" y="3305"/>
                </a:lnTo>
                <a:lnTo>
                  <a:pt x="239" y="3273"/>
                </a:lnTo>
                <a:lnTo>
                  <a:pt x="293" y="3239"/>
                </a:lnTo>
                <a:lnTo>
                  <a:pt x="345" y="3205"/>
                </a:lnTo>
                <a:lnTo>
                  <a:pt x="397" y="3169"/>
                </a:lnTo>
                <a:lnTo>
                  <a:pt x="449" y="3131"/>
                </a:lnTo>
                <a:lnTo>
                  <a:pt x="498" y="3093"/>
                </a:lnTo>
                <a:lnTo>
                  <a:pt x="547" y="3053"/>
                </a:lnTo>
                <a:lnTo>
                  <a:pt x="595" y="3013"/>
                </a:lnTo>
                <a:lnTo>
                  <a:pt x="641" y="2970"/>
                </a:lnTo>
                <a:lnTo>
                  <a:pt x="687" y="2928"/>
                </a:lnTo>
                <a:lnTo>
                  <a:pt x="732" y="2883"/>
                </a:lnTo>
                <a:lnTo>
                  <a:pt x="776" y="2838"/>
                </a:lnTo>
                <a:lnTo>
                  <a:pt x="818" y="2793"/>
                </a:lnTo>
                <a:lnTo>
                  <a:pt x="860" y="2746"/>
                </a:lnTo>
                <a:lnTo>
                  <a:pt x="900" y="2698"/>
                </a:lnTo>
                <a:lnTo>
                  <a:pt x="940" y="2649"/>
                </a:lnTo>
                <a:lnTo>
                  <a:pt x="979" y="2601"/>
                </a:lnTo>
                <a:lnTo>
                  <a:pt x="1017" y="2550"/>
                </a:lnTo>
                <a:lnTo>
                  <a:pt x="1053" y="2499"/>
                </a:lnTo>
                <a:lnTo>
                  <a:pt x="1090" y="2447"/>
                </a:lnTo>
                <a:lnTo>
                  <a:pt x="1124" y="2395"/>
                </a:lnTo>
                <a:lnTo>
                  <a:pt x="1158" y="2341"/>
                </a:lnTo>
                <a:lnTo>
                  <a:pt x="1191" y="2288"/>
                </a:lnTo>
                <a:lnTo>
                  <a:pt x="1223" y="2233"/>
                </a:lnTo>
                <a:lnTo>
                  <a:pt x="1255" y="2178"/>
                </a:lnTo>
                <a:lnTo>
                  <a:pt x="1284" y="2123"/>
                </a:lnTo>
                <a:lnTo>
                  <a:pt x="1313" y="2066"/>
                </a:lnTo>
                <a:lnTo>
                  <a:pt x="1343" y="2009"/>
                </a:lnTo>
                <a:lnTo>
                  <a:pt x="1370" y="1952"/>
                </a:lnTo>
                <a:lnTo>
                  <a:pt x="1396" y="1894"/>
                </a:lnTo>
                <a:lnTo>
                  <a:pt x="1400" y="1898"/>
                </a:lnTo>
                <a:lnTo>
                  <a:pt x="1404" y="1900"/>
                </a:lnTo>
                <a:lnTo>
                  <a:pt x="1410" y="1903"/>
                </a:lnTo>
                <a:lnTo>
                  <a:pt x="1415" y="1904"/>
                </a:lnTo>
                <a:lnTo>
                  <a:pt x="1431" y="1909"/>
                </a:lnTo>
                <a:lnTo>
                  <a:pt x="1445" y="1913"/>
                </a:lnTo>
                <a:lnTo>
                  <a:pt x="1456" y="1916"/>
                </a:lnTo>
                <a:lnTo>
                  <a:pt x="1466" y="1917"/>
                </a:lnTo>
                <a:lnTo>
                  <a:pt x="1471" y="1916"/>
                </a:lnTo>
                <a:lnTo>
                  <a:pt x="1476" y="1915"/>
                </a:lnTo>
                <a:lnTo>
                  <a:pt x="1481" y="1914"/>
                </a:lnTo>
                <a:lnTo>
                  <a:pt x="1486" y="1912"/>
                </a:lnTo>
                <a:lnTo>
                  <a:pt x="1497" y="1905"/>
                </a:lnTo>
                <a:lnTo>
                  <a:pt x="1510" y="1895"/>
                </a:lnTo>
                <a:lnTo>
                  <a:pt x="1515" y="1890"/>
                </a:lnTo>
                <a:lnTo>
                  <a:pt x="1518" y="1884"/>
                </a:lnTo>
                <a:lnTo>
                  <a:pt x="1519" y="1879"/>
                </a:lnTo>
                <a:lnTo>
                  <a:pt x="1520" y="1873"/>
                </a:lnTo>
                <a:lnTo>
                  <a:pt x="1532" y="1867"/>
                </a:lnTo>
                <a:lnTo>
                  <a:pt x="1546" y="1860"/>
                </a:lnTo>
                <a:lnTo>
                  <a:pt x="1563" y="1852"/>
                </a:lnTo>
                <a:lnTo>
                  <a:pt x="1582" y="1845"/>
                </a:lnTo>
                <a:lnTo>
                  <a:pt x="1623" y="1831"/>
                </a:lnTo>
                <a:lnTo>
                  <a:pt x="1666" y="1817"/>
                </a:lnTo>
                <a:lnTo>
                  <a:pt x="1708" y="1803"/>
                </a:lnTo>
                <a:lnTo>
                  <a:pt x="1746" y="1792"/>
                </a:lnTo>
                <a:lnTo>
                  <a:pt x="1775" y="1782"/>
                </a:lnTo>
                <a:lnTo>
                  <a:pt x="1793" y="1775"/>
                </a:lnTo>
                <a:lnTo>
                  <a:pt x="1827" y="1759"/>
                </a:lnTo>
                <a:lnTo>
                  <a:pt x="1861" y="1742"/>
                </a:lnTo>
                <a:lnTo>
                  <a:pt x="1894" y="1724"/>
                </a:lnTo>
                <a:lnTo>
                  <a:pt x="1927" y="1705"/>
                </a:lnTo>
                <a:lnTo>
                  <a:pt x="1959" y="1684"/>
                </a:lnTo>
                <a:lnTo>
                  <a:pt x="1992" y="1664"/>
                </a:lnTo>
                <a:lnTo>
                  <a:pt x="2023" y="1642"/>
                </a:lnTo>
                <a:lnTo>
                  <a:pt x="2053" y="1620"/>
                </a:lnTo>
                <a:lnTo>
                  <a:pt x="2081" y="1628"/>
                </a:lnTo>
                <a:lnTo>
                  <a:pt x="2107" y="1634"/>
                </a:lnTo>
                <a:lnTo>
                  <a:pt x="2133" y="1638"/>
                </a:lnTo>
                <a:lnTo>
                  <a:pt x="2160" y="1640"/>
                </a:lnTo>
                <a:lnTo>
                  <a:pt x="2187" y="1639"/>
                </a:lnTo>
                <a:lnTo>
                  <a:pt x="2213" y="1637"/>
                </a:lnTo>
                <a:lnTo>
                  <a:pt x="2240" y="1632"/>
                </a:lnTo>
                <a:lnTo>
                  <a:pt x="2265" y="1626"/>
                </a:lnTo>
                <a:lnTo>
                  <a:pt x="2291" y="1618"/>
                </a:lnTo>
                <a:lnTo>
                  <a:pt x="2318" y="1608"/>
                </a:lnTo>
                <a:lnTo>
                  <a:pt x="2343" y="1597"/>
                </a:lnTo>
                <a:lnTo>
                  <a:pt x="2368" y="1584"/>
                </a:lnTo>
                <a:lnTo>
                  <a:pt x="2394" y="1571"/>
                </a:lnTo>
                <a:lnTo>
                  <a:pt x="2418" y="1556"/>
                </a:lnTo>
                <a:lnTo>
                  <a:pt x="2442" y="1540"/>
                </a:lnTo>
                <a:lnTo>
                  <a:pt x="2467" y="1522"/>
                </a:lnTo>
                <a:lnTo>
                  <a:pt x="2491" y="1505"/>
                </a:lnTo>
                <a:lnTo>
                  <a:pt x="2514" y="1486"/>
                </a:lnTo>
                <a:lnTo>
                  <a:pt x="2537" y="1467"/>
                </a:lnTo>
                <a:lnTo>
                  <a:pt x="2560" y="1446"/>
                </a:lnTo>
                <a:lnTo>
                  <a:pt x="2582" y="1426"/>
                </a:lnTo>
                <a:lnTo>
                  <a:pt x="2604" y="1406"/>
                </a:lnTo>
                <a:lnTo>
                  <a:pt x="2625" y="1385"/>
                </a:lnTo>
                <a:lnTo>
                  <a:pt x="2647" y="1363"/>
                </a:lnTo>
                <a:lnTo>
                  <a:pt x="2686" y="1321"/>
                </a:lnTo>
                <a:lnTo>
                  <a:pt x="2725" y="1279"/>
                </a:lnTo>
                <a:lnTo>
                  <a:pt x="2760" y="1239"/>
                </a:lnTo>
                <a:lnTo>
                  <a:pt x="2793" y="1200"/>
                </a:lnTo>
                <a:lnTo>
                  <a:pt x="2819" y="1170"/>
                </a:lnTo>
                <a:lnTo>
                  <a:pt x="2844" y="1139"/>
                </a:lnTo>
                <a:lnTo>
                  <a:pt x="2868" y="1107"/>
                </a:lnTo>
                <a:lnTo>
                  <a:pt x="2892" y="1075"/>
                </a:lnTo>
                <a:lnTo>
                  <a:pt x="2915" y="1043"/>
                </a:lnTo>
                <a:lnTo>
                  <a:pt x="2937" y="1009"/>
                </a:lnTo>
                <a:lnTo>
                  <a:pt x="2959" y="976"/>
                </a:lnTo>
                <a:lnTo>
                  <a:pt x="2980" y="942"/>
                </a:lnTo>
                <a:lnTo>
                  <a:pt x="2999" y="908"/>
                </a:lnTo>
                <a:lnTo>
                  <a:pt x="3017" y="873"/>
                </a:lnTo>
                <a:lnTo>
                  <a:pt x="3036" y="838"/>
                </a:lnTo>
                <a:lnTo>
                  <a:pt x="3052" y="803"/>
                </a:lnTo>
                <a:lnTo>
                  <a:pt x="3067" y="767"/>
                </a:lnTo>
                <a:lnTo>
                  <a:pt x="3081" y="732"/>
                </a:lnTo>
                <a:lnTo>
                  <a:pt x="3094" y="695"/>
                </a:lnTo>
                <a:lnTo>
                  <a:pt x="3106" y="659"/>
                </a:lnTo>
                <a:lnTo>
                  <a:pt x="3118" y="621"/>
                </a:lnTo>
                <a:lnTo>
                  <a:pt x="3127" y="584"/>
                </a:lnTo>
                <a:lnTo>
                  <a:pt x="3134" y="546"/>
                </a:lnTo>
                <a:lnTo>
                  <a:pt x="3141" y="509"/>
                </a:lnTo>
                <a:lnTo>
                  <a:pt x="3146" y="472"/>
                </a:lnTo>
                <a:lnTo>
                  <a:pt x="3149" y="433"/>
                </a:lnTo>
                <a:lnTo>
                  <a:pt x="3151" y="395"/>
                </a:lnTo>
                <a:lnTo>
                  <a:pt x="3151" y="356"/>
                </a:lnTo>
                <a:lnTo>
                  <a:pt x="3150" y="318"/>
                </a:lnTo>
                <a:lnTo>
                  <a:pt x="3147" y="279"/>
                </a:lnTo>
                <a:lnTo>
                  <a:pt x="3142" y="240"/>
                </a:lnTo>
                <a:lnTo>
                  <a:pt x="3136" y="201"/>
                </a:lnTo>
                <a:lnTo>
                  <a:pt x="3128" y="162"/>
                </a:lnTo>
                <a:lnTo>
                  <a:pt x="3118" y="122"/>
                </a:lnTo>
                <a:lnTo>
                  <a:pt x="3105" y="83"/>
                </a:lnTo>
                <a:lnTo>
                  <a:pt x="3091" y="43"/>
                </a:lnTo>
                <a:lnTo>
                  <a:pt x="3088" y="36"/>
                </a:lnTo>
                <a:lnTo>
                  <a:pt x="3084" y="30"/>
                </a:lnTo>
                <a:lnTo>
                  <a:pt x="3079" y="24"/>
                </a:lnTo>
                <a:lnTo>
                  <a:pt x="3074" y="19"/>
                </a:lnTo>
                <a:lnTo>
                  <a:pt x="3068" y="14"/>
                </a:lnTo>
                <a:lnTo>
                  <a:pt x="3061" y="10"/>
                </a:lnTo>
                <a:lnTo>
                  <a:pt x="3054" y="7"/>
                </a:lnTo>
                <a:lnTo>
                  <a:pt x="3047" y="4"/>
                </a:lnTo>
                <a:lnTo>
                  <a:pt x="3039" y="2"/>
                </a:lnTo>
                <a:lnTo>
                  <a:pt x="3031" y="0"/>
                </a:lnTo>
                <a:lnTo>
                  <a:pt x="3023" y="0"/>
                </a:lnTo>
                <a:lnTo>
                  <a:pt x="3015" y="0"/>
                </a:lnTo>
                <a:lnTo>
                  <a:pt x="3008" y="0"/>
                </a:lnTo>
                <a:lnTo>
                  <a:pt x="3000" y="2"/>
                </a:lnTo>
                <a:lnTo>
                  <a:pt x="2993" y="4"/>
                </a:lnTo>
                <a:lnTo>
                  <a:pt x="2986" y="7"/>
                </a:lnTo>
                <a:lnTo>
                  <a:pt x="2935" y="35"/>
                </a:lnTo>
                <a:lnTo>
                  <a:pt x="2885" y="66"/>
                </a:lnTo>
                <a:lnTo>
                  <a:pt x="2836" y="96"/>
                </a:lnTo>
                <a:lnTo>
                  <a:pt x="2786" y="128"/>
                </a:lnTo>
                <a:lnTo>
                  <a:pt x="2739" y="163"/>
                </a:lnTo>
                <a:lnTo>
                  <a:pt x="2692" y="197"/>
                </a:lnTo>
                <a:lnTo>
                  <a:pt x="2647" y="234"/>
                </a:lnTo>
                <a:lnTo>
                  <a:pt x="2601" y="271"/>
                </a:lnTo>
                <a:lnTo>
                  <a:pt x="2558" y="310"/>
                </a:lnTo>
                <a:lnTo>
                  <a:pt x="2515" y="349"/>
                </a:lnTo>
                <a:lnTo>
                  <a:pt x="2474" y="390"/>
                </a:lnTo>
                <a:lnTo>
                  <a:pt x="2432" y="431"/>
                </a:lnTo>
                <a:lnTo>
                  <a:pt x="2393" y="475"/>
                </a:lnTo>
                <a:lnTo>
                  <a:pt x="2355" y="518"/>
                </a:lnTo>
                <a:lnTo>
                  <a:pt x="2318" y="563"/>
                </a:lnTo>
                <a:lnTo>
                  <a:pt x="2282" y="608"/>
                </a:lnTo>
                <a:lnTo>
                  <a:pt x="2247" y="656"/>
                </a:lnTo>
                <a:lnTo>
                  <a:pt x="2214" y="703"/>
                </a:lnTo>
                <a:lnTo>
                  <a:pt x="2182" y="752"/>
                </a:lnTo>
                <a:lnTo>
                  <a:pt x="2152" y="802"/>
                </a:lnTo>
                <a:lnTo>
                  <a:pt x="2122" y="851"/>
                </a:lnTo>
                <a:lnTo>
                  <a:pt x="2095" y="903"/>
                </a:lnTo>
                <a:lnTo>
                  <a:pt x="2069" y="954"/>
                </a:lnTo>
                <a:lnTo>
                  <a:pt x="2044" y="1007"/>
                </a:lnTo>
                <a:lnTo>
                  <a:pt x="2021" y="1061"/>
                </a:lnTo>
                <a:lnTo>
                  <a:pt x="2000" y="1115"/>
                </a:lnTo>
                <a:lnTo>
                  <a:pt x="1981" y="1170"/>
                </a:lnTo>
                <a:lnTo>
                  <a:pt x="1962" y="1226"/>
                </a:lnTo>
                <a:lnTo>
                  <a:pt x="1946" y="1281"/>
                </a:lnTo>
                <a:lnTo>
                  <a:pt x="1931" y="1339"/>
                </a:lnTo>
                <a:lnTo>
                  <a:pt x="1919" y="1396"/>
                </a:lnTo>
                <a:lnTo>
                  <a:pt x="1908" y="1455"/>
                </a:lnTo>
                <a:lnTo>
                  <a:pt x="1907" y="1464"/>
                </a:lnTo>
                <a:lnTo>
                  <a:pt x="1908" y="1472"/>
                </a:lnTo>
                <a:lnTo>
                  <a:pt x="1910" y="1480"/>
                </a:lnTo>
                <a:lnTo>
                  <a:pt x="1914" y="1487"/>
                </a:lnTo>
                <a:lnTo>
                  <a:pt x="1919" y="1494"/>
                </a:lnTo>
                <a:lnTo>
                  <a:pt x="1925" y="1499"/>
                </a:lnTo>
                <a:lnTo>
                  <a:pt x="1931" y="1504"/>
                </a:lnTo>
                <a:lnTo>
                  <a:pt x="1939" y="1507"/>
                </a:lnTo>
                <a:lnTo>
                  <a:pt x="1938" y="1508"/>
                </a:lnTo>
                <a:lnTo>
                  <a:pt x="1938" y="1509"/>
                </a:lnTo>
                <a:lnTo>
                  <a:pt x="1926" y="1519"/>
                </a:lnTo>
                <a:lnTo>
                  <a:pt x="1913" y="1529"/>
                </a:lnTo>
                <a:lnTo>
                  <a:pt x="1901" y="1539"/>
                </a:lnTo>
                <a:lnTo>
                  <a:pt x="1886" y="1548"/>
                </a:lnTo>
                <a:lnTo>
                  <a:pt x="1848" y="1573"/>
                </a:lnTo>
                <a:lnTo>
                  <a:pt x="1807" y="1596"/>
                </a:lnTo>
                <a:lnTo>
                  <a:pt x="1768" y="1618"/>
                </a:lnTo>
                <a:lnTo>
                  <a:pt x="1726" y="1638"/>
                </a:lnTo>
                <a:lnTo>
                  <a:pt x="1685" y="1657"/>
                </a:lnTo>
                <a:lnTo>
                  <a:pt x="1642" y="1674"/>
                </a:lnTo>
                <a:lnTo>
                  <a:pt x="1600" y="1690"/>
                </a:lnTo>
                <a:lnTo>
                  <a:pt x="1556" y="1707"/>
                </a:lnTo>
                <a:lnTo>
                  <a:pt x="1529" y="1716"/>
                </a:lnTo>
                <a:lnTo>
                  <a:pt x="1505" y="1723"/>
                </a:lnTo>
                <a:lnTo>
                  <a:pt x="1482" y="1731"/>
                </a:lnTo>
                <a:lnTo>
                  <a:pt x="1462" y="1740"/>
                </a:lnTo>
                <a:lnTo>
                  <a:pt x="1247" y="17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4896485" y="4190183"/>
            <a:ext cx="2555835" cy="33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05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4896485" y="3991065"/>
            <a:ext cx="344788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1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1187624" y="3113908"/>
            <a:ext cx="2588953" cy="33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05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658862" y="2914790"/>
            <a:ext cx="311771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1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5878369" y="2387291"/>
            <a:ext cx="2624128" cy="33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05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5885323" y="2188173"/>
            <a:ext cx="264711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1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1677019" y="1452506"/>
            <a:ext cx="2624128" cy="33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05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1315412" y="1253388"/>
            <a:ext cx="29582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11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62" name="Google Shape;262;p18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964592" y="1366425"/>
            <a:ext cx="1055305" cy="1055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3049701" y="1366425"/>
            <a:ext cx="1055305" cy="10553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5134810" y="1366425"/>
            <a:ext cx="1055305" cy="10553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7219919" y="1366425"/>
            <a:ext cx="1055305" cy="10553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1160062" y="1656316"/>
            <a:ext cx="693468" cy="475522"/>
          </a:xfrm>
          <a:custGeom>
            <a:rect b="b" l="l" r="r" t="t"/>
            <a:pathLst>
              <a:path extrusionOk="0" h="68" w="99">
                <a:moveTo>
                  <a:pt x="2" y="21"/>
                </a:moveTo>
                <a:cubicBezTo>
                  <a:pt x="4" y="20"/>
                  <a:pt x="7" y="19"/>
                  <a:pt x="10" y="18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5"/>
                  <a:pt x="7" y="25"/>
                  <a:pt x="6" y="26"/>
                </a:cubicBezTo>
                <a:cubicBezTo>
                  <a:pt x="6" y="59"/>
                  <a:pt x="6" y="59"/>
                  <a:pt x="6" y="59"/>
                </a:cubicBezTo>
                <a:cubicBezTo>
                  <a:pt x="21" y="53"/>
                  <a:pt x="39" y="55"/>
                  <a:pt x="56" y="58"/>
                </a:cubicBezTo>
                <a:cubicBezTo>
                  <a:pt x="64" y="59"/>
                  <a:pt x="71" y="60"/>
                  <a:pt x="79" y="60"/>
                </a:cubicBezTo>
                <a:cubicBezTo>
                  <a:pt x="79" y="56"/>
                  <a:pt x="79" y="56"/>
                  <a:pt x="79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63"/>
                  <a:pt x="85" y="63"/>
                  <a:pt x="85" y="63"/>
                </a:cubicBezTo>
                <a:cubicBezTo>
                  <a:pt x="85" y="66"/>
                  <a:pt x="85" y="66"/>
                  <a:pt x="85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73" y="66"/>
                  <a:pt x="64" y="65"/>
                  <a:pt x="55" y="64"/>
                </a:cubicBezTo>
                <a:cubicBezTo>
                  <a:pt x="37" y="61"/>
                  <a:pt x="19" y="59"/>
                  <a:pt x="4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1"/>
                  <a:pt x="2" y="21"/>
                  <a:pt x="2" y="21"/>
                </a:cubicBezTo>
                <a:close/>
                <a:moveTo>
                  <a:pt x="58" y="11"/>
                </a:moveTo>
                <a:cubicBezTo>
                  <a:pt x="58" y="14"/>
                  <a:pt x="58" y="14"/>
                  <a:pt x="58" y="14"/>
                </a:cubicBezTo>
                <a:cubicBezTo>
                  <a:pt x="60" y="14"/>
                  <a:pt x="61" y="15"/>
                  <a:pt x="61" y="17"/>
                </a:cubicBezTo>
                <a:cubicBezTo>
                  <a:pt x="61" y="21"/>
                  <a:pt x="61" y="21"/>
                  <a:pt x="61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6"/>
                  <a:pt x="56" y="16"/>
                </a:cubicBezTo>
                <a:cubicBezTo>
                  <a:pt x="55" y="16"/>
                  <a:pt x="55" y="17"/>
                  <a:pt x="55" y="18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20"/>
                  <a:pt x="56" y="21"/>
                  <a:pt x="57" y="22"/>
                </a:cubicBezTo>
                <a:cubicBezTo>
                  <a:pt x="59" y="25"/>
                  <a:pt x="61" y="26"/>
                  <a:pt x="61" y="27"/>
                </a:cubicBezTo>
                <a:cubicBezTo>
                  <a:pt x="62" y="27"/>
                  <a:pt x="62" y="28"/>
                  <a:pt x="62" y="29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5"/>
                  <a:pt x="61" y="36"/>
                  <a:pt x="58" y="36"/>
                </a:cubicBezTo>
                <a:cubicBezTo>
                  <a:pt x="58" y="39"/>
                  <a:pt x="58" y="39"/>
                  <a:pt x="58" y="39"/>
                </a:cubicBezTo>
                <a:cubicBezTo>
                  <a:pt x="64" y="38"/>
                  <a:pt x="67" y="32"/>
                  <a:pt x="67" y="25"/>
                </a:cubicBezTo>
                <a:cubicBezTo>
                  <a:pt x="67" y="18"/>
                  <a:pt x="64" y="13"/>
                  <a:pt x="58" y="11"/>
                </a:cubicBezTo>
                <a:close/>
                <a:moveTo>
                  <a:pt x="15" y="7"/>
                </a:moveTo>
                <a:cubicBezTo>
                  <a:pt x="14" y="8"/>
                  <a:pt x="14" y="8"/>
                  <a:pt x="14" y="8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4"/>
                  <a:pt x="14" y="54"/>
                  <a:pt x="14" y="54"/>
                </a:cubicBezTo>
                <a:cubicBezTo>
                  <a:pt x="18" y="52"/>
                  <a:pt x="18" y="52"/>
                  <a:pt x="18" y="52"/>
                </a:cubicBezTo>
                <a:cubicBezTo>
                  <a:pt x="33" y="45"/>
                  <a:pt x="51" y="47"/>
                  <a:pt x="69" y="50"/>
                </a:cubicBezTo>
                <a:cubicBezTo>
                  <a:pt x="78" y="51"/>
                  <a:pt x="87" y="53"/>
                  <a:pt x="9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99" y="50"/>
                  <a:pt x="99" y="50"/>
                  <a:pt x="99" y="50"/>
                </a:cubicBezTo>
                <a:cubicBezTo>
                  <a:pt x="99" y="10"/>
                  <a:pt x="99" y="10"/>
                  <a:pt x="99" y="10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7"/>
                  <a:pt x="96" y="7"/>
                  <a:pt x="96" y="7"/>
                </a:cubicBezTo>
                <a:cubicBezTo>
                  <a:pt x="87" y="7"/>
                  <a:pt x="78" y="6"/>
                  <a:pt x="69" y="5"/>
                </a:cubicBezTo>
                <a:cubicBezTo>
                  <a:pt x="51" y="2"/>
                  <a:pt x="32" y="0"/>
                  <a:pt x="15" y="7"/>
                </a:cubicBezTo>
                <a:close/>
                <a:moveTo>
                  <a:pt x="69" y="11"/>
                </a:moveTo>
                <a:cubicBezTo>
                  <a:pt x="55" y="9"/>
                  <a:pt x="41" y="7"/>
                  <a:pt x="29" y="9"/>
                </a:cubicBezTo>
                <a:cubicBezTo>
                  <a:pt x="30" y="15"/>
                  <a:pt x="27" y="22"/>
                  <a:pt x="20" y="21"/>
                </a:cubicBezTo>
                <a:cubicBezTo>
                  <a:pt x="20" y="32"/>
                  <a:pt x="20" y="32"/>
                  <a:pt x="20" y="32"/>
                </a:cubicBezTo>
                <a:cubicBezTo>
                  <a:pt x="26" y="32"/>
                  <a:pt x="30" y="37"/>
                  <a:pt x="30" y="42"/>
                </a:cubicBezTo>
                <a:cubicBezTo>
                  <a:pt x="43" y="40"/>
                  <a:pt x="56" y="42"/>
                  <a:pt x="69" y="44"/>
                </a:cubicBezTo>
                <a:cubicBezTo>
                  <a:pt x="74" y="45"/>
                  <a:pt x="78" y="45"/>
                  <a:pt x="82" y="46"/>
                </a:cubicBezTo>
                <a:cubicBezTo>
                  <a:pt x="82" y="40"/>
                  <a:pt x="86" y="34"/>
                  <a:pt x="93" y="34"/>
                </a:cubicBezTo>
                <a:cubicBezTo>
                  <a:pt x="93" y="24"/>
                  <a:pt x="93" y="24"/>
                  <a:pt x="93" y="24"/>
                </a:cubicBezTo>
                <a:cubicBezTo>
                  <a:pt x="86" y="24"/>
                  <a:pt x="83" y="18"/>
                  <a:pt x="83" y="12"/>
                </a:cubicBezTo>
                <a:cubicBezTo>
                  <a:pt x="78" y="12"/>
                  <a:pt x="73" y="11"/>
                  <a:pt x="69" y="11"/>
                </a:cubicBezTo>
                <a:close/>
                <a:moveTo>
                  <a:pt x="20" y="45"/>
                </a:move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lose/>
                <a:moveTo>
                  <a:pt x="54" y="39"/>
                </a:moveTo>
                <a:cubicBezTo>
                  <a:pt x="54" y="36"/>
                  <a:pt x="54" y="36"/>
                  <a:pt x="54" y="36"/>
                </a:cubicBezTo>
                <a:cubicBezTo>
                  <a:pt x="52" y="36"/>
                  <a:pt x="50" y="34"/>
                  <a:pt x="50" y="32"/>
                </a:cubicBezTo>
                <a:cubicBezTo>
                  <a:pt x="50" y="27"/>
                  <a:pt x="50" y="27"/>
                  <a:pt x="50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33"/>
                  <a:pt x="55" y="33"/>
                  <a:pt x="55" y="33"/>
                </a:cubicBezTo>
                <a:cubicBezTo>
                  <a:pt x="55" y="33"/>
                  <a:pt x="55" y="33"/>
                  <a:pt x="56" y="33"/>
                </a:cubicBezTo>
                <a:cubicBezTo>
                  <a:pt x="56" y="33"/>
                  <a:pt x="57" y="33"/>
                  <a:pt x="57" y="3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29"/>
                  <a:pt x="57" y="29"/>
                  <a:pt x="56" y="28"/>
                </a:cubicBezTo>
                <a:cubicBezTo>
                  <a:pt x="56" y="28"/>
                  <a:pt x="54" y="26"/>
                  <a:pt x="52" y="24"/>
                </a:cubicBezTo>
                <a:cubicBezTo>
                  <a:pt x="51" y="23"/>
                  <a:pt x="50" y="21"/>
                  <a:pt x="50" y="20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6"/>
                  <a:pt x="52" y="14"/>
                  <a:pt x="54" y="14"/>
                </a:cubicBezTo>
                <a:cubicBezTo>
                  <a:pt x="54" y="11"/>
                  <a:pt x="54" y="11"/>
                  <a:pt x="54" y="11"/>
                </a:cubicBezTo>
                <a:cubicBezTo>
                  <a:pt x="49" y="13"/>
                  <a:pt x="45" y="18"/>
                  <a:pt x="45" y="25"/>
                </a:cubicBezTo>
                <a:cubicBezTo>
                  <a:pt x="45" y="32"/>
                  <a:pt x="49" y="38"/>
                  <a:pt x="54" y="3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5434511" y="1584763"/>
            <a:ext cx="485006" cy="618630"/>
          </a:xfrm>
          <a:custGeom>
            <a:rect b="b" l="l" r="r" t="t"/>
            <a:pathLst>
              <a:path extrusionOk="0" h="176" w="138">
                <a:moveTo>
                  <a:pt x="84" y="71"/>
                </a:moveTo>
                <a:cubicBezTo>
                  <a:pt x="79" y="70"/>
                  <a:pt x="74" y="69"/>
                  <a:pt x="69" y="69"/>
                </a:cubicBezTo>
                <a:cubicBezTo>
                  <a:pt x="64" y="69"/>
                  <a:pt x="59" y="70"/>
                  <a:pt x="54" y="71"/>
                </a:cubicBezTo>
                <a:cubicBezTo>
                  <a:pt x="54" y="26"/>
                  <a:pt x="54" y="26"/>
                  <a:pt x="54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48"/>
                  <a:pt x="15" y="48"/>
                  <a:pt x="15" y="48"/>
                </a:cubicBezTo>
                <a:cubicBezTo>
                  <a:pt x="34" y="82"/>
                  <a:pt x="34" y="82"/>
                  <a:pt x="34" y="82"/>
                </a:cubicBezTo>
                <a:cubicBezTo>
                  <a:pt x="23" y="92"/>
                  <a:pt x="16" y="106"/>
                  <a:pt x="16" y="122"/>
                </a:cubicBezTo>
                <a:cubicBezTo>
                  <a:pt x="16" y="152"/>
                  <a:pt x="40" y="176"/>
                  <a:pt x="69" y="176"/>
                </a:cubicBezTo>
                <a:cubicBezTo>
                  <a:pt x="98" y="176"/>
                  <a:pt x="122" y="152"/>
                  <a:pt x="122" y="122"/>
                </a:cubicBezTo>
                <a:cubicBezTo>
                  <a:pt x="122" y="105"/>
                  <a:pt x="114" y="90"/>
                  <a:pt x="101" y="80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84" y="26"/>
                  <a:pt x="84" y="26"/>
                  <a:pt x="84" y="26"/>
                </a:cubicBezTo>
                <a:lnTo>
                  <a:pt x="84" y="71"/>
                </a:lnTo>
                <a:close/>
                <a:moveTo>
                  <a:pt x="103" y="122"/>
                </a:moveTo>
                <a:cubicBezTo>
                  <a:pt x="103" y="141"/>
                  <a:pt x="88" y="157"/>
                  <a:pt x="69" y="157"/>
                </a:cubicBezTo>
                <a:cubicBezTo>
                  <a:pt x="50" y="157"/>
                  <a:pt x="35" y="141"/>
                  <a:pt x="35" y="122"/>
                </a:cubicBezTo>
                <a:cubicBezTo>
                  <a:pt x="35" y="104"/>
                  <a:pt x="50" y="88"/>
                  <a:pt x="69" y="88"/>
                </a:cubicBezTo>
                <a:cubicBezTo>
                  <a:pt x="88" y="88"/>
                  <a:pt x="103" y="104"/>
                  <a:pt x="103" y="122"/>
                </a:cubicBezTo>
                <a:close/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138" y="16"/>
                  <a:pt x="138" y="16"/>
                  <a:pt x="138" y="16"/>
                </a:cubicBezTo>
                <a:cubicBezTo>
                  <a:pt x="138" y="0"/>
                  <a:pt x="138" y="0"/>
                  <a:pt x="138" y="0"/>
                </a:cubicBezTo>
                <a:lnTo>
                  <a:pt x="0" y="0"/>
                </a:lnTo>
                <a:close/>
                <a:moveTo>
                  <a:pt x="68" y="91"/>
                </a:moveTo>
                <a:cubicBezTo>
                  <a:pt x="61" y="111"/>
                  <a:pt x="61" y="111"/>
                  <a:pt x="61" y="111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39" y="111"/>
                  <a:pt x="38" y="112"/>
                  <a:pt x="38" y="112"/>
                </a:cubicBezTo>
                <a:cubicBezTo>
                  <a:pt x="38" y="113"/>
                  <a:pt x="38" y="113"/>
                  <a:pt x="38" y="114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9" y="148"/>
                  <a:pt x="49" y="149"/>
                  <a:pt x="50" y="149"/>
                </a:cubicBezTo>
                <a:cubicBezTo>
                  <a:pt x="50" y="149"/>
                  <a:pt x="51" y="149"/>
                  <a:pt x="51" y="149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87" y="149"/>
                  <a:pt x="87" y="149"/>
                  <a:pt x="87" y="149"/>
                </a:cubicBezTo>
                <a:cubicBezTo>
                  <a:pt x="87" y="149"/>
                  <a:pt x="87" y="149"/>
                  <a:pt x="88" y="149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89" y="149"/>
                  <a:pt x="89" y="148"/>
                  <a:pt x="89" y="148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0" y="113"/>
                  <a:pt x="100" y="113"/>
                  <a:pt x="100" y="112"/>
                </a:cubicBezTo>
                <a:cubicBezTo>
                  <a:pt x="100" y="112"/>
                  <a:pt x="99" y="111"/>
                  <a:pt x="99" y="111"/>
                </a:cubicBezTo>
                <a:cubicBezTo>
                  <a:pt x="77" y="111"/>
                  <a:pt x="77" y="111"/>
                  <a:pt x="77" y="111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90"/>
                  <a:pt x="70" y="90"/>
                  <a:pt x="69" y="90"/>
                </a:cubicBezTo>
                <a:cubicBezTo>
                  <a:pt x="68" y="90"/>
                  <a:pt x="68" y="90"/>
                  <a:pt x="68" y="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7512682" y="1598959"/>
            <a:ext cx="469778" cy="590236"/>
          </a:xfrm>
          <a:custGeom>
            <a:rect b="b" l="l" r="r" t="t"/>
            <a:pathLst>
              <a:path extrusionOk="0" h="586" w="471">
                <a:moveTo>
                  <a:pt x="293" y="351"/>
                </a:moveTo>
                <a:lnTo>
                  <a:pt x="284" y="357"/>
                </a:lnTo>
                <a:lnTo>
                  <a:pt x="274" y="363"/>
                </a:lnTo>
                <a:lnTo>
                  <a:pt x="263" y="367"/>
                </a:lnTo>
                <a:lnTo>
                  <a:pt x="253" y="372"/>
                </a:lnTo>
                <a:lnTo>
                  <a:pt x="253" y="372"/>
                </a:lnTo>
                <a:lnTo>
                  <a:pt x="248" y="373"/>
                </a:lnTo>
                <a:lnTo>
                  <a:pt x="241" y="373"/>
                </a:lnTo>
                <a:lnTo>
                  <a:pt x="234" y="373"/>
                </a:lnTo>
                <a:lnTo>
                  <a:pt x="229" y="373"/>
                </a:lnTo>
                <a:lnTo>
                  <a:pt x="215" y="369"/>
                </a:lnTo>
                <a:lnTo>
                  <a:pt x="203" y="363"/>
                </a:lnTo>
                <a:lnTo>
                  <a:pt x="192" y="356"/>
                </a:lnTo>
                <a:lnTo>
                  <a:pt x="181" y="347"/>
                </a:lnTo>
                <a:lnTo>
                  <a:pt x="171" y="378"/>
                </a:lnTo>
                <a:lnTo>
                  <a:pt x="158" y="383"/>
                </a:lnTo>
                <a:lnTo>
                  <a:pt x="155" y="379"/>
                </a:lnTo>
                <a:lnTo>
                  <a:pt x="154" y="377"/>
                </a:lnTo>
                <a:lnTo>
                  <a:pt x="140" y="353"/>
                </a:lnTo>
                <a:lnTo>
                  <a:pt x="114" y="362"/>
                </a:lnTo>
                <a:lnTo>
                  <a:pt x="95" y="367"/>
                </a:lnTo>
                <a:lnTo>
                  <a:pt x="78" y="374"/>
                </a:lnTo>
                <a:lnTo>
                  <a:pt x="61" y="381"/>
                </a:lnTo>
                <a:lnTo>
                  <a:pt x="44" y="390"/>
                </a:lnTo>
                <a:lnTo>
                  <a:pt x="54" y="360"/>
                </a:lnTo>
                <a:lnTo>
                  <a:pt x="64" y="332"/>
                </a:lnTo>
                <a:lnTo>
                  <a:pt x="71" y="306"/>
                </a:lnTo>
                <a:lnTo>
                  <a:pt x="76" y="281"/>
                </a:lnTo>
                <a:lnTo>
                  <a:pt x="80" y="254"/>
                </a:lnTo>
                <a:lnTo>
                  <a:pt x="84" y="225"/>
                </a:lnTo>
                <a:lnTo>
                  <a:pt x="87" y="195"/>
                </a:lnTo>
                <a:lnTo>
                  <a:pt x="90" y="161"/>
                </a:lnTo>
                <a:lnTo>
                  <a:pt x="91" y="137"/>
                </a:lnTo>
                <a:lnTo>
                  <a:pt x="92" y="114"/>
                </a:lnTo>
                <a:lnTo>
                  <a:pt x="93" y="103"/>
                </a:lnTo>
                <a:lnTo>
                  <a:pt x="94" y="93"/>
                </a:lnTo>
                <a:lnTo>
                  <a:pt x="97" y="83"/>
                </a:lnTo>
                <a:lnTo>
                  <a:pt x="99" y="74"/>
                </a:lnTo>
                <a:lnTo>
                  <a:pt x="103" y="65"/>
                </a:lnTo>
                <a:lnTo>
                  <a:pt x="108" y="56"/>
                </a:lnTo>
                <a:lnTo>
                  <a:pt x="114" y="49"/>
                </a:lnTo>
                <a:lnTo>
                  <a:pt x="121" y="42"/>
                </a:lnTo>
                <a:lnTo>
                  <a:pt x="131" y="36"/>
                </a:lnTo>
                <a:lnTo>
                  <a:pt x="141" y="32"/>
                </a:lnTo>
                <a:lnTo>
                  <a:pt x="154" y="27"/>
                </a:lnTo>
                <a:lnTo>
                  <a:pt x="169" y="23"/>
                </a:lnTo>
                <a:lnTo>
                  <a:pt x="186" y="16"/>
                </a:lnTo>
                <a:lnTo>
                  <a:pt x="201" y="9"/>
                </a:lnTo>
                <a:lnTo>
                  <a:pt x="216" y="5"/>
                </a:lnTo>
                <a:lnTo>
                  <a:pt x="233" y="2"/>
                </a:lnTo>
                <a:lnTo>
                  <a:pt x="247" y="0"/>
                </a:lnTo>
                <a:lnTo>
                  <a:pt x="262" y="0"/>
                </a:lnTo>
                <a:lnTo>
                  <a:pt x="276" y="0"/>
                </a:lnTo>
                <a:lnTo>
                  <a:pt x="290" y="2"/>
                </a:lnTo>
                <a:lnTo>
                  <a:pt x="303" y="6"/>
                </a:lnTo>
                <a:lnTo>
                  <a:pt x="316" y="11"/>
                </a:lnTo>
                <a:lnTo>
                  <a:pt x="328" y="16"/>
                </a:lnTo>
                <a:lnTo>
                  <a:pt x="338" y="22"/>
                </a:lnTo>
                <a:lnTo>
                  <a:pt x="348" y="31"/>
                </a:lnTo>
                <a:lnTo>
                  <a:pt x="357" y="40"/>
                </a:lnTo>
                <a:lnTo>
                  <a:pt x="364" y="49"/>
                </a:lnTo>
                <a:lnTo>
                  <a:pt x="371" y="61"/>
                </a:lnTo>
                <a:lnTo>
                  <a:pt x="376" y="73"/>
                </a:lnTo>
                <a:lnTo>
                  <a:pt x="381" y="86"/>
                </a:lnTo>
                <a:lnTo>
                  <a:pt x="384" y="100"/>
                </a:lnTo>
                <a:lnTo>
                  <a:pt x="387" y="114"/>
                </a:lnTo>
                <a:lnTo>
                  <a:pt x="389" y="147"/>
                </a:lnTo>
                <a:lnTo>
                  <a:pt x="391" y="181"/>
                </a:lnTo>
                <a:lnTo>
                  <a:pt x="392" y="216"/>
                </a:lnTo>
                <a:lnTo>
                  <a:pt x="395" y="251"/>
                </a:lnTo>
                <a:lnTo>
                  <a:pt x="397" y="268"/>
                </a:lnTo>
                <a:lnTo>
                  <a:pt x="399" y="284"/>
                </a:lnTo>
                <a:lnTo>
                  <a:pt x="402" y="300"/>
                </a:lnTo>
                <a:lnTo>
                  <a:pt x="407" y="316"/>
                </a:lnTo>
                <a:lnTo>
                  <a:pt x="412" y="333"/>
                </a:lnTo>
                <a:lnTo>
                  <a:pt x="419" y="350"/>
                </a:lnTo>
                <a:lnTo>
                  <a:pt x="425" y="364"/>
                </a:lnTo>
                <a:lnTo>
                  <a:pt x="432" y="377"/>
                </a:lnTo>
                <a:lnTo>
                  <a:pt x="442" y="393"/>
                </a:lnTo>
                <a:lnTo>
                  <a:pt x="445" y="399"/>
                </a:lnTo>
                <a:lnTo>
                  <a:pt x="445" y="399"/>
                </a:lnTo>
                <a:lnTo>
                  <a:pt x="424" y="387"/>
                </a:lnTo>
                <a:lnTo>
                  <a:pt x="403" y="378"/>
                </a:lnTo>
                <a:lnTo>
                  <a:pt x="381" y="369"/>
                </a:lnTo>
                <a:lnTo>
                  <a:pt x="357" y="362"/>
                </a:lnTo>
                <a:lnTo>
                  <a:pt x="331" y="353"/>
                </a:lnTo>
                <a:lnTo>
                  <a:pt x="317" y="377"/>
                </a:lnTo>
                <a:lnTo>
                  <a:pt x="317" y="378"/>
                </a:lnTo>
                <a:lnTo>
                  <a:pt x="316" y="379"/>
                </a:lnTo>
                <a:lnTo>
                  <a:pt x="296" y="376"/>
                </a:lnTo>
                <a:lnTo>
                  <a:pt x="293" y="351"/>
                </a:lnTo>
                <a:close/>
                <a:moveTo>
                  <a:pt x="225" y="248"/>
                </a:moveTo>
                <a:lnTo>
                  <a:pt x="257" y="248"/>
                </a:lnTo>
                <a:lnTo>
                  <a:pt x="253" y="252"/>
                </a:lnTo>
                <a:lnTo>
                  <a:pt x="243" y="258"/>
                </a:lnTo>
                <a:lnTo>
                  <a:pt x="238" y="257"/>
                </a:lnTo>
                <a:lnTo>
                  <a:pt x="232" y="254"/>
                </a:lnTo>
                <a:lnTo>
                  <a:pt x="227" y="250"/>
                </a:lnTo>
                <a:lnTo>
                  <a:pt x="225" y="248"/>
                </a:lnTo>
                <a:lnTo>
                  <a:pt x="225" y="248"/>
                </a:lnTo>
                <a:close/>
                <a:moveTo>
                  <a:pt x="171" y="192"/>
                </a:moveTo>
                <a:lnTo>
                  <a:pt x="178" y="190"/>
                </a:lnTo>
                <a:lnTo>
                  <a:pt x="186" y="189"/>
                </a:lnTo>
                <a:lnTo>
                  <a:pt x="193" y="189"/>
                </a:lnTo>
                <a:lnTo>
                  <a:pt x="200" y="189"/>
                </a:lnTo>
                <a:lnTo>
                  <a:pt x="207" y="190"/>
                </a:lnTo>
                <a:lnTo>
                  <a:pt x="214" y="192"/>
                </a:lnTo>
                <a:lnTo>
                  <a:pt x="220" y="196"/>
                </a:lnTo>
                <a:lnTo>
                  <a:pt x="226" y="200"/>
                </a:lnTo>
                <a:lnTo>
                  <a:pt x="220" y="207"/>
                </a:lnTo>
                <a:lnTo>
                  <a:pt x="215" y="203"/>
                </a:lnTo>
                <a:lnTo>
                  <a:pt x="211" y="201"/>
                </a:lnTo>
                <a:lnTo>
                  <a:pt x="205" y="198"/>
                </a:lnTo>
                <a:lnTo>
                  <a:pt x="199" y="197"/>
                </a:lnTo>
                <a:lnTo>
                  <a:pt x="193" y="197"/>
                </a:lnTo>
                <a:lnTo>
                  <a:pt x="187" y="198"/>
                </a:lnTo>
                <a:lnTo>
                  <a:pt x="180" y="200"/>
                </a:lnTo>
                <a:lnTo>
                  <a:pt x="173" y="201"/>
                </a:lnTo>
                <a:lnTo>
                  <a:pt x="171" y="192"/>
                </a:lnTo>
                <a:close/>
                <a:moveTo>
                  <a:pt x="212" y="209"/>
                </a:moveTo>
                <a:lnTo>
                  <a:pt x="213" y="212"/>
                </a:lnTo>
                <a:lnTo>
                  <a:pt x="213" y="216"/>
                </a:lnTo>
                <a:lnTo>
                  <a:pt x="213" y="219"/>
                </a:lnTo>
                <a:lnTo>
                  <a:pt x="212" y="222"/>
                </a:lnTo>
                <a:lnTo>
                  <a:pt x="211" y="225"/>
                </a:lnTo>
                <a:lnTo>
                  <a:pt x="208" y="228"/>
                </a:lnTo>
                <a:lnTo>
                  <a:pt x="206" y="229"/>
                </a:lnTo>
                <a:lnTo>
                  <a:pt x="203" y="230"/>
                </a:lnTo>
                <a:lnTo>
                  <a:pt x="200" y="231"/>
                </a:lnTo>
                <a:lnTo>
                  <a:pt x="198" y="231"/>
                </a:lnTo>
                <a:lnTo>
                  <a:pt x="194" y="231"/>
                </a:lnTo>
                <a:lnTo>
                  <a:pt x="192" y="230"/>
                </a:lnTo>
                <a:lnTo>
                  <a:pt x="188" y="229"/>
                </a:lnTo>
                <a:lnTo>
                  <a:pt x="186" y="228"/>
                </a:lnTo>
                <a:lnTo>
                  <a:pt x="185" y="225"/>
                </a:lnTo>
                <a:lnTo>
                  <a:pt x="184" y="222"/>
                </a:lnTo>
                <a:lnTo>
                  <a:pt x="182" y="219"/>
                </a:lnTo>
                <a:lnTo>
                  <a:pt x="182" y="216"/>
                </a:lnTo>
                <a:lnTo>
                  <a:pt x="182" y="212"/>
                </a:lnTo>
                <a:lnTo>
                  <a:pt x="184" y="209"/>
                </a:lnTo>
                <a:lnTo>
                  <a:pt x="212" y="209"/>
                </a:lnTo>
                <a:close/>
                <a:moveTo>
                  <a:pt x="308" y="201"/>
                </a:moveTo>
                <a:lnTo>
                  <a:pt x="301" y="200"/>
                </a:lnTo>
                <a:lnTo>
                  <a:pt x="294" y="198"/>
                </a:lnTo>
                <a:lnTo>
                  <a:pt x="288" y="197"/>
                </a:lnTo>
                <a:lnTo>
                  <a:pt x="282" y="197"/>
                </a:lnTo>
                <a:lnTo>
                  <a:pt x="276" y="198"/>
                </a:lnTo>
                <a:lnTo>
                  <a:pt x="270" y="201"/>
                </a:lnTo>
                <a:lnTo>
                  <a:pt x="266" y="203"/>
                </a:lnTo>
                <a:lnTo>
                  <a:pt x="261" y="207"/>
                </a:lnTo>
                <a:lnTo>
                  <a:pt x="255" y="200"/>
                </a:lnTo>
                <a:lnTo>
                  <a:pt x="261" y="196"/>
                </a:lnTo>
                <a:lnTo>
                  <a:pt x="267" y="192"/>
                </a:lnTo>
                <a:lnTo>
                  <a:pt x="274" y="190"/>
                </a:lnTo>
                <a:lnTo>
                  <a:pt x="281" y="189"/>
                </a:lnTo>
                <a:lnTo>
                  <a:pt x="288" y="189"/>
                </a:lnTo>
                <a:lnTo>
                  <a:pt x="295" y="189"/>
                </a:lnTo>
                <a:lnTo>
                  <a:pt x="303" y="190"/>
                </a:lnTo>
                <a:lnTo>
                  <a:pt x="310" y="192"/>
                </a:lnTo>
                <a:lnTo>
                  <a:pt x="308" y="201"/>
                </a:lnTo>
                <a:close/>
                <a:moveTo>
                  <a:pt x="269" y="209"/>
                </a:moveTo>
                <a:lnTo>
                  <a:pt x="297" y="209"/>
                </a:lnTo>
                <a:lnTo>
                  <a:pt x="299" y="212"/>
                </a:lnTo>
                <a:lnTo>
                  <a:pt x="300" y="216"/>
                </a:lnTo>
                <a:lnTo>
                  <a:pt x="299" y="219"/>
                </a:lnTo>
                <a:lnTo>
                  <a:pt x="297" y="222"/>
                </a:lnTo>
                <a:lnTo>
                  <a:pt x="296" y="225"/>
                </a:lnTo>
                <a:lnTo>
                  <a:pt x="295" y="228"/>
                </a:lnTo>
                <a:lnTo>
                  <a:pt x="293" y="229"/>
                </a:lnTo>
                <a:lnTo>
                  <a:pt x="289" y="230"/>
                </a:lnTo>
                <a:lnTo>
                  <a:pt x="287" y="231"/>
                </a:lnTo>
                <a:lnTo>
                  <a:pt x="283" y="231"/>
                </a:lnTo>
                <a:lnTo>
                  <a:pt x="281" y="231"/>
                </a:lnTo>
                <a:lnTo>
                  <a:pt x="277" y="230"/>
                </a:lnTo>
                <a:lnTo>
                  <a:pt x="275" y="229"/>
                </a:lnTo>
                <a:lnTo>
                  <a:pt x="273" y="228"/>
                </a:lnTo>
                <a:lnTo>
                  <a:pt x="270" y="225"/>
                </a:lnTo>
                <a:lnTo>
                  <a:pt x="269" y="222"/>
                </a:lnTo>
                <a:lnTo>
                  <a:pt x="268" y="219"/>
                </a:lnTo>
                <a:lnTo>
                  <a:pt x="268" y="216"/>
                </a:lnTo>
                <a:lnTo>
                  <a:pt x="268" y="212"/>
                </a:lnTo>
                <a:lnTo>
                  <a:pt x="269" y="209"/>
                </a:lnTo>
                <a:lnTo>
                  <a:pt x="269" y="209"/>
                </a:lnTo>
                <a:close/>
                <a:moveTo>
                  <a:pt x="216" y="293"/>
                </a:moveTo>
                <a:lnTo>
                  <a:pt x="222" y="298"/>
                </a:lnTo>
                <a:lnTo>
                  <a:pt x="228" y="300"/>
                </a:lnTo>
                <a:lnTo>
                  <a:pt x="234" y="303"/>
                </a:lnTo>
                <a:lnTo>
                  <a:pt x="240" y="304"/>
                </a:lnTo>
                <a:lnTo>
                  <a:pt x="246" y="303"/>
                </a:lnTo>
                <a:lnTo>
                  <a:pt x="252" y="300"/>
                </a:lnTo>
                <a:lnTo>
                  <a:pt x="259" y="298"/>
                </a:lnTo>
                <a:lnTo>
                  <a:pt x="265" y="293"/>
                </a:lnTo>
                <a:lnTo>
                  <a:pt x="270" y="300"/>
                </a:lnTo>
                <a:lnTo>
                  <a:pt x="262" y="305"/>
                </a:lnTo>
                <a:lnTo>
                  <a:pt x="255" y="309"/>
                </a:lnTo>
                <a:lnTo>
                  <a:pt x="248" y="311"/>
                </a:lnTo>
                <a:lnTo>
                  <a:pt x="240" y="312"/>
                </a:lnTo>
                <a:lnTo>
                  <a:pt x="233" y="311"/>
                </a:lnTo>
                <a:lnTo>
                  <a:pt x="226" y="309"/>
                </a:lnTo>
                <a:lnTo>
                  <a:pt x="218" y="305"/>
                </a:lnTo>
                <a:lnTo>
                  <a:pt x="211" y="299"/>
                </a:lnTo>
                <a:lnTo>
                  <a:pt x="216" y="293"/>
                </a:lnTo>
                <a:close/>
                <a:moveTo>
                  <a:pt x="124" y="394"/>
                </a:moveTo>
                <a:lnTo>
                  <a:pt x="130" y="403"/>
                </a:lnTo>
                <a:lnTo>
                  <a:pt x="134" y="410"/>
                </a:lnTo>
                <a:lnTo>
                  <a:pt x="140" y="417"/>
                </a:lnTo>
                <a:lnTo>
                  <a:pt x="146" y="423"/>
                </a:lnTo>
                <a:lnTo>
                  <a:pt x="159" y="433"/>
                </a:lnTo>
                <a:lnTo>
                  <a:pt x="173" y="443"/>
                </a:lnTo>
                <a:lnTo>
                  <a:pt x="188" y="450"/>
                </a:lnTo>
                <a:lnTo>
                  <a:pt x="203" y="455"/>
                </a:lnTo>
                <a:lnTo>
                  <a:pt x="220" y="458"/>
                </a:lnTo>
                <a:lnTo>
                  <a:pt x="235" y="459"/>
                </a:lnTo>
                <a:lnTo>
                  <a:pt x="252" y="458"/>
                </a:lnTo>
                <a:lnTo>
                  <a:pt x="268" y="455"/>
                </a:lnTo>
                <a:lnTo>
                  <a:pt x="283" y="450"/>
                </a:lnTo>
                <a:lnTo>
                  <a:pt x="299" y="443"/>
                </a:lnTo>
                <a:lnTo>
                  <a:pt x="313" y="434"/>
                </a:lnTo>
                <a:lnTo>
                  <a:pt x="326" y="423"/>
                </a:lnTo>
                <a:lnTo>
                  <a:pt x="331" y="417"/>
                </a:lnTo>
                <a:lnTo>
                  <a:pt x="337" y="410"/>
                </a:lnTo>
                <a:lnTo>
                  <a:pt x="342" y="403"/>
                </a:lnTo>
                <a:lnTo>
                  <a:pt x="348" y="394"/>
                </a:lnTo>
                <a:lnTo>
                  <a:pt x="363" y="399"/>
                </a:lnTo>
                <a:lnTo>
                  <a:pt x="378" y="405"/>
                </a:lnTo>
                <a:lnTo>
                  <a:pt x="394" y="412"/>
                </a:lnTo>
                <a:lnTo>
                  <a:pt x="409" y="419"/>
                </a:lnTo>
                <a:lnTo>
                  <a:pt x="423" y="426"/>
                </a:lnTo>
                <a:lnTo>
                  <a:pt x="437" y="434"/>
                </a:lnTo>
                <a:lnTo>
                  <a:pt x="450" y="444"/>
                </a:lnTo>
                <a:lnTo>
                  <a:pt x="463" y="453"/>
                </a:lnTo>
                <a:lnTo>
                  <a:pt x="466" y="475"/>
                </a:lnTo>
                <a:lnTo>
                  <a:pt x="470" y="499"/>
                </a:lnTo>
                <a:lnTo>
                  <a:pt x="471" y="522"/>
                </a:lnTo>
                <a:lnTo>
                  <a:pt x="471" y="547"/>
                </a:lnTo>
                <a:lnTo>
                  <a:pt x="445" y="556"/>
                </a:lnTo>
                <a:lnTo>
                  <a:pt x="418" y="565"/>
                </a:lnTo>
                <a:lnTo>
                  <a:pt x="390" y="570"/>
                </a:lnTo>
                <a:lnTo>
                  <a:pt x="361" y="576"/>
                </a:lnTo>
                <a:lnTo>
                  <a:pt x="331" y="581"/>
                </a:lnTo>
                <a:lnTo>
                  <a:pt x="301" y="583"/>
                </a:lnTo>
                <a:lnTo>
                  <a:pt x="269" y="586"/>
                </a:lnTo>
                <a:lnTo>
                  <a:pt x="239" y="586"/>
                </a:lnTo>
                <a:lnTo>
                  <a:pt x="207" y="586"/>
                </a:lnTo>
                <a:lnTo>
                  <a:pt x="175" y="583"/>
                </a:lnTo>
                <a:lnTo>
                  <a:pt x="145" y="581"/>
                </a:lnTo>
                <a:lnTo>
                  <a:pt x="114" y="576"/>
                </a:lnTo>
                <a:lnTo>
                  <a:pt x="85" y="570"/>
                </a:lnTo>
                <a:lnTo>
                  <a:pt x="56" y="565"/>
                </a:lnTo>
                <a:lnTo>
                  <a:pt x="27" y="556"/>
                </a:lnTo>
                <a:lnTo>
                  <a:pt x="0" y="547"/>
                </a:lnTo>
                <a:lnTo>
                  <a:pt x="0" y="522"/>
                </a:lnTo>
                <a:lnTo>
                  <a:pt x="2" y="499"/>
                </a:lnTo>
                <a:lnTo>
                  <a:pt x="4" y="475"/>
                </a:lnTo>
                <a:lnTo>
                  <a:pt x="9" y="453"/>
                </a:lnTo>
                <a:lnTo>
                  <a:pt x="22" y="444"/>
                </a:lnTo>
                <a:lnTo>
                  <a:pt x="34" y="434"/>
                </a:lnTo>
                <a:lnTo>
                  <a:pt x="49" y="426"/>
                </a:lnTo>
                <a:lnTo>
                  <a:pt x="63" y="419"/>
                </a:lnTo>
                <a:lnTo>
                  <a:pt x="78" y="412"/>
                </a:lnTo>
                <a:lnTo>
                  <a:pt x="92" y="405"/>
                </a:lnTo>
                <a:lnTo>
                  <a:pt x="108" y="399"/>
                </a:lnTo>
                <a:lnTo>
                  <a:pt x="124" y="394"/>
                </a:lnTo>
                <a:lnTo>
                  <a:pt x="124" y="394"/>
                </a:lnTo>
                <a:close/>
                <a:moveTo>
                  <a:pt x="133" y="190"/>
                </a:moveTo>
                <a:lnTo>
                  <a:pt x="138" y="216"/>
                </a:lnTo>
                <a:lnTo>
                  <a:pt x="145" y="242"/>
                </a:lnTo>
                <a:lnTo>
                  <a:pt x="149" y="254"/>
                </a:lnTo>
                <a:lnTo>
                  <a:pt x="154" y="265"/>
                </a:lnTo>
                <a:lnTo>
                  <a:pt x="159" y="277"/>
                </a:lnTo>
                <a:lnTo>
                  <a:pt x="165" y="288"/>
                </a:lnTo>
                <a:lnTo>
                  <a:pt x="171" y="298"/>
                </a:lnTo>
                <a:lnTo>
                  <a:pt x="178" y="308"/>
                </a:lnTo>
                <a:lnTo>
                  <a:pt x="186" y="317"/>
                </a:lnTo>
                <a:lnTo>
                  <a:pt x="194" y="325"/>
                </a:lnTo>
                <a:lnTo>
                  <a:pt x="203" y="332"/>
                </a:lnTo>
                <a:lnTo>
                  <a:pt x="213" y="338"/>
                </a:lnTo>
                <a:lnTo>
                  <a:pt x="225" y="344"/>
                </a:lnTo>
                <a:lnTo>
                  <a:pt x="236" y="347"/>
                </a:lnTo>
                <a:lnTo>
                  <a:pt x="238" y="347"/>
                </a:lnTo>
                <a:lnTo>
                  <a:pt x="241" y="347"/>
                </a:lnTo>
                <a:lnTo>
                  <a:pt x="243" y="347"/>
                </a:lnTo>
                <a:lnTo>
                  <a:pt x="243" y="349"/>
                </a:lnTo>
                <a:lnTo>
                  <a:pt x="243" y="349"/>
                </a:lnTo>
                <a:lnTo>
                  <a:pt x="255" y="344"/>
                </a:lnTo>
                <a:lnTo>
                  <a:pt x="265" y="338"/>
                </a:lnTo>
                <a:lnTo>
                  <a:pt x="274" y="332"/>
                </a:lnTo>
                <a:lnTo>
                  <a:pt x="282" y="325"/>
                </a:lnTo>
                <a:lnTo>
                  <a:pt x="290" y="318"/>
                </a:lnTo>
                <a:lnTo>
                  <a:pt x="297" y="310"/>
                </a:lnTo>
                <a:lnTo>
                  <a:pt x="303" y="302"/>
                </a:lnTo>
                <a:lnTo>
                  <a:pt x="309" y="292"/>
                </a:lnTo>
                <a:lnTo>
                  <a:pt x="315" y="283"/>
                </a:lnTo>
                <a:lnTo>
                  <a:pt x="320" y="273"/>
                </a:lnTo>
                <a:lnTo>
                  <a:pt x="323" y="263"/>
                </a:lnTo>
                <a:lnTo>
                  <a:pt x="328" y="252"/>
                </a:lnTo>
                <a:lnTo>
                  <a:pt x="334" y="230"/>
                </a:lnTo>
                <a:lnTo>
                  <a:pt x="338" y="207"/>
                </a:lnTo>
                <a:lnTo>
                  <a:pt x="328" y="164"/>
                </a:lnTo>
                <a:lnTo>
                  <a:pt x="315" y="167"/>
                </a:lnTo>
                <a:lnTo>
                  <a:pt x="296" y="169"/>
                </a:lnTo>
                <a:lnTo>
                  <a:pt x="273" y="170"/>
                </a:lnTo>
                <a:lnTo>
                  <a:pt x="247" y="171"/>
                </a:lnTo>
                <a:lnTo>
                  <a:pt x="233" y="170"/>
                </a:lnTo>
                <a:lnTo>
                  <a:pt x="220" y="169"/>
                </a:lnTo>
                <a:lnTo>
                  <a:pt x="206" y="168"/>
                </a:lnTo>
                <a:lnTo>
                  <a:pt x="193" y="164"/>
                </a:lnTo>
                <a:lnTo>
                  <a:pt x="180" y="161"/>
                </a:lnTo>
                <a:lnTo>
                  <a:pt x="168" y="156"/>
                </a:lnTo>
                <a:lnTo>
                  <a:pt x="158" y="149"/>
                </a:lnTo>
                <a:lnTo>
                  <a:pt x="147" y="142"/>
                </a:lnTo>
                <a:lnTo>
                  <a:pt x="142" y="153"/>
                </a:lnTo>
                <a:lnTo>
                  <a:pt x="139" y="164"/>
                </a:lnTo>
                <a:lnTo>
                  <a:pt x="135" y="177"/>
                </a:lnTo>
                <a:lnTo>
                  <a:pt x="133" y="190"/>
                </a:lnTo>
                <a:lnTo>
                  <a:pt x="133" y="1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3219080" y="1596776"/>
            <a:ext cx="716546" cy="594733"/>
          </a:xfrm>
          <a:custGeom>
            <a:rect b="b" l="l" r="r" t="t"/>
            <a:pathLst>
              <a:path extrusionOk="0" h="499" w="602">
                <a:moveTo>
                  <a:pt x="560" y="193"/>
                </a:moveTo>
                <a:lnTo>
                  <a:pt x="567" y="200"/>
                </a:lnTo>
                <a:lnTo>
                  <a:pt x="572" y="205"/>
                </a:lnTo>
                <a:lnTo>
                  <a:pt x="577" y="213"/>
                </a:lnTo>
                <a:lnTo>
                  <a:pt x="581" y="221"/>
                </a:lnTo>
                <a:lnTo>
                  <a:pt x="589" y="237"/>
                </a:lnTo>
                <a:lnTo>
                  <a:pt x="594" y="254"/>
                </a:lnTo>
                <a:lnTo>
                  <a:pt x="597" y="271"/>
                </a:lnTo>
                <a:lnTo>
                  <a:pt x="601" y="289"/>
                </a:lnTo>
                <a:lnTo>
                  <a:pt x="602" y="304"/>
                </a:lnTo>
                <a:lnTo>
                  <a:pt x="602" y="318"/>
                </a:lnTo>
                <a:lnTo>
                  <a:pt x="599" y="322"/>
                </a:lnTo>
                <a:lnTo>
                  <a:pt x="593" y="325"/>
                </a:lnTo>
                <a:lnTo>
                  <a:pt x="587" y="328"/>
                </a:lnTo>
                <a:lnTo>
                  <a:pt x="580" y="330"/>
                </a:lnTo>
                <a:lnTo>
                  <a:pt x="563" y="335"/>
                </a:lnTo>
                <a:lnTo>
                  <a:pt x="543" y="338"/>
                </a:lnTo>
                <a:lnTo>
                  <a:pt x="521" y="340"/>
                </a:lnTo>
                <a:lnTo>
                  <a:pt x="496" y="342"/>
                </a:lnTo>
                <a:lnTo>
                  <a:pt x="472" y="343"/>
                </a:lnTo>
                <a:lnTo>
                  <a:pt x="446" y="343"/>
                </a:lnTo>
                <a:lnTo>
                  <a:pt x="441" y="330"/>
                </a:lnTo>
                <a:lnTo>
                  <a:pt x="437" y="318"/>
                </a:lnTo>
                <a:lnTo>
                  <a:pt x="431" y="306"/>
                </a:lnTo>
                <a:lnTo>
                  <a:pt x="425" y="295"/>
                </a:lnTo>
                <a:lnTo>
                  <a:pt x="418" y="284"/>
                </a:lnTo>
                <a:lnTo>
                  <a:pt x="410" y="274"/>
                </a:lnTo>
                <a:lnTo>
                  <a:pt x="401" y="264"/>
                </a:lnTo>
                <a:lnTo>
                  <a:pt x="392" y="255"/>
                </a:lnTo>
                <a:lnTo>
                  <a:pt x="380" y="245"/>
                </a:lnTo>
                <a:lnTo>
                  <a:pt x="366" y="245"/>
                </a:lnTo>
                <a:lnTo>
                  <a:pt x="354" y="245"/>
                </a:lnTo>
                <a:lnTo>
                  <a:pt x="343" y="245"/>
                </a:lnTo>
                <a:lnTo>
                  <a:pt x="332" y="245"/>
                </a:lnTo>
                <a:lnTo>
                  <a:pt x="320" y="245"/>
                </a:lnTo>
                <a:lnTo>
                  <a:pt x="319" y="245"/>
                </a:lnTo>
                <a:lnTo>
                  <a:pt x="327" y="231"/>
                </a:lnTo>
                <a:lnTo>
                  <a:pt x="334" y="217"/>
                </a:lnTo>
                <a:lnTo>
                  <a:pt x="340" y="211"/>
                </a:lnTo>
                <a:lnTo>
                  <a:pt x="345" y="205"/>
                </a:lnTo>
                <a:lnTo>
                  <a:pt x="349" y="198"/>
                </a:lnTo>
                <a:lnTo>
                  <a:pt x="352" y="191"/>
                </a:lnTo>
                <a:lnTo>
                  <a:pt x="365" y="191"/>
                </a:lnTo>
                <a:lnTo>
                  <a:pt x="377" y="191"/>
                </a:lnTo>
                <a:lnTo>
                  <a:pt x="383" y="191"/>
                </a:lnTo>
                <a:lnTo>
                  <a:pt x="387" y="191"/>
                </a:lnTo>
                <a:lnTo>
                  <a:pt x="392" y="190"/>
                </a:lnTo>
                <a:lnTo>
                  <a:pt x="397" y="189"/>
                </a:lnTo>
                <a:lnTo>
                  <a:pt x="400" y="183"/>
                </a:lnTo>
                <a:lnTo>
                  <a:pt x="404" y="176"/>
                </a:lnTo>
                <a:lnTo>
                  <a:pt x="406" y="169"/>
                </a:lnTo>
                <a:lnTo>
                  <a:pt x="408" y="160"/>
                </a:lnTo>
                <a:lnTo>
                  <a:pt x="404" y="153"/>
                </a:lnTo>
                <a:lnTo>
                  <a:pt x="399" y="146"/>
                </a:lnTo>
                <a:lnTo>
                  <a:pt x="394" y="139"/>
                </a:lnTo>
                <a:lnTo>
                  <a:pt x="392" y="129"/>
                </a:lnTo>
                <a:lnTo>
                  <a:pt x="388" y="128"/>
                </a:lnTo>
                <a:lnTo>
                  <a:pt x="386" y="124"/>
                </a:lnTo>
                <a:lnTo>
                  <a:pt x="384" y="121"/>
                </a:lnTo>
                <a:lnTo>
                  <a:pt x="381" y="117"/>
                </a:lnTo>
                <a:lnTo>
                  <a:pt x="379" y="107"/>
                </a:lnTo>
                <a:lnTo>
                  <a:pt x="378" y="94"/>
                </a:lnTo>
                <a:lnTo>
                  <a:pt x="378" y="92"/>
                </a:lnTo>
                <a:lnTo>
                  <a:pt x="380" y="90"/>
                </a:lnTo>
                <a:lnTo>
                  <a:pt x="383" y="89"/>
                </a:lnTo>
                <a:lnTo>
                  <a:pt x="384" y="88"/>
                </a:lnTo>
                <a:lnTo>
                  <a:pt x="383" y="75"/>
                </a:lnTo>
                <a:lnTo>
                  <a:pt x="383" y="63"/>
                </a:lnTo>
                <a:lnTo>
                  <a:pt x="383" y="53"/>
                </a:lnTo>
                <a:lnTo>
                  <a:pt x="385" y="42"/>
                </a:lnTo>
                <a:lnTo>
                  <a:pt x="388" y="34"/>
                </a:lnTo>
                <a:lnTo>
                  <a:pt x="392" y="27"/>
                </a:lnTo>
                <a:lnTo>
                  <a:pt x="398" y="20"/>
                </a:lnTo>
                <a:lnTo>
                  <a:pt x="404" y="14"/>
                </a:lnTo>
                <a:lnTo>
                  <a:pt x="410" y="11"/>
                </a:lnTo>
                <a:lnTo>
                  <a:pt x="415" y="8"/>
                </a:lnTo>
                <a:lnTo>
                  <a:pt x="421" y="5"/>
                </a:lnTo>
                <a:lnTo>
                  <a:pt x="428" y="4"/>
                </a:lnTo>
                <a:lnTo>
                  <a:pt x="442" y="0"/>
                </a:lnTo>
                <a:lnTo>
                  <a:pt x="457" y="0"/>
                </a:lnTo>
                <a:lnTo>
                  <a:pt x="471" y="1"/>
                </a:lnTo>
                <a:lnTo>
                  <a:pt x="485" y="4"/>
                </a:lnTo>
                <a:lnTo>
                  <a:pt x="492" y="6"/>
                </a:lnTo>
                <a:lnTo>
                  <a:pt x="498" y="9"/>
                </a:lnTo>
                <a:lnTo>
                  <a:pt x="503" y="13"/>
                </a:lnTo>
                <a:lnTo>
                  <a:pt x="509" y="17"/>
                </a:lnTo>
                <a:lnTo>
                  <a:pt x="515" y="22"/>
                </a:lnTo>
                <a:lnTo>
                  <a:pt x="520" y="28"/>
                </a:lnTo>
                <a:lnTo>
                  <a:pt x="523" y="35"/>
                </a:lnTo>
                <a:lnTo>
                  <a:pt x="526" y="44"/>
                </a:lnTo>
                <a:lnTo>
                  <a:pt x="527" y="53"/>
                </a:lnTo>
                <a:lnTo>
                  <a:pt x="528" y="63"/>
                </a:lnTo>
                <a:lnTo>
                  <a:pt x="527" y="75"/>
                </a:lnTo>
                <a:lnTo>
                  <a:pt x="526" y="89"/>
                </a:lnTo>
                <a:lnTo>
                  <a:pt x="526" y="89"/>
                </a:lnTo>
                <a:lnTo>
                  <a:pt x="527" y="90"/>
                </a:lnTo>
                <a:lnTo>
                  <a:pt x="529" y="92"/>
                </a:lnTo>
                <a:lnTo>
                  <a:pt x="529" y="94"/>
                </a:lnTo>
                <a:lnTo>
                  <a:pt x="529" y="101"/>
                </a:lnTo>
                <a:lnTo>
                  <a:pt x="529" y="108"/>
                </a:lnTo>
                <a:lnTo>
                  <a:pt x="528" y="113"/>
                </a:lnTo>
                <a:lnTo>
                  <a:pt x="526" y="117"/>
                </a:lnTo>
                <a:lnTo>
                  <a:pt x="525" y="122"/>
                </a:lnTo>
                <a:lnTo>
                  <a:pt x="521" y="126"/>
                </a:lnTo>
                <a:lnTo>
                  <a:pt x="519" y="128"/>
                </a:lnTo>
                <a:lnTo>
                  <a:pt x="515" y="130"/>
                </a:lnTo>
                <a:lnTo>
                  <a:pt x="512" y="139"/>
                </a:lnTo>
                <a:lnTo>
                  <a:pt x="508" y="147"/>
                </a:lnTo>
                <a:lnTo>
                  <a:pt x="503" y="155"/>
                </a:lnTo>
                <a:lnTo>
                  <a:pt x="498" y="162"/>
                </a:lnTo>
                <a:lnTo>
                  <a:pt x="499" y="169"/>
                </a:lnTo>
                <a:lnTo>
                  <a:pt x="501" y="175"/>
                </a:lnTo>
                <a:lnTo>
                  <a:pt x="503" y="181"/>
                </a:lnTo>
                <a:lnTo>
                  <a:pt x="506" y="186"/>
                </a:lnTo>
                <a:lnTo>
                  <a:pt x="511" y="189"/>
                </a:lnTo>
                <a:lnTo>
                  <a:pt x="515" y="191"/>
                </a:lnTo>
                <a:lnTo>
                  <a:pt x="521" y="193"/>
                </a:lnTo>
                <a:lnTo>
                  <a:pt x="528" y="193"/>
                </a:lnTo>
                <a:lnTo>
                  <a:pt x="543" y="193"/>
                </a:lnTo>
                <a:lnTo>
                  <a:pt x="560" y="193"/>
                </a:lnTo>
                <a:close/>
                <a:moveTo>
                  <a:pt x="366" y="284"/>
                </a:moveTo>
                <a:lnTo>
                  <a:pt x="354" y="284"/>
                </a:lnTo>
                <a:lnTo>
                  <a:pt x="343" y="284"/>
                </a:lnTo>
                <a:lnTo>
                  <a:pt x="331" y="284"/>
                </a:lnTo>
                <a:lnTo>
                  <a:pt x="320" y="284"/>
                </a:lnTo>
                <a:lnTo>
                  <a:pt x="310" y="284"/>
                </a:lnTo>
                <a:lnTo>
                  <a:pt x="302" y="282"/>
                </a:lnTo>
                <a:lnTo>
                  <a:pt x="295" y="278"/>
                </a:lnTo>
                <a:lnTo>
                  <a:pt x="289" y="274"/>
                </a:lnTo>
                <a:lnTo>
                  <a:pt x="284" y="267"/>
                </a:lnTo>
                <a:lnTo>
                  <a:pt x="280" y="258"/>
                </a:lnTo>
                <a:lnTo>
                  <a:pt x="278" y="249"/>
                </a:lnTo>
                <a:lnTo>
                  <a:pt x="276" y="238"/>
                </a:lnTo>
                <a:lnTo>
                  <a:pt x="284" y="229"/>
                </a:lnTo>
                <a:lnTo>
                  <a:pt x="291" y="218"/>
                </a:lnTo>
                <a:lnTo>
                  <a:pt x="297" y="205"/>
                </a:lnTo>
                <a:lnTo>
                  <a:pt x="302" y="193"/>
                </a:lnTo>
                <a:lnTo>
                  <a:pt x="306" y="190"/>
                </a:lnTo>
                <a:lnTo>
                  <a:pt x="311" y="187"/>
                </a:lnTo>
                <a:lnTo>
                  <a:pt x="315" y="182"/>
                </a:lnTo>
                <a:lnTo>
                  <a:pt x="317" y="176"/>
                </a:lnTo>
                <a:lnTo>
                  <a:pt x="319" y="169"/>
                </a:lnTo>
                <a:lnTo>
                  <a:pt x="322" y="161"/>
                </a:lnTo>
                <a:lnTo>
                  <a:pt x="322" y="151"/>
                </a:lnTo>
                <a:lnTo>
                  <a:pt x="322" y="142"/>
                </a:lnTo>
                <a:lnTo>
                  <a:pt x="322" y="139"/>
                </a:lnTo>
                <a:lnTo>
                  <a:pt x="318" y="135"/>
                </a:lnTo>
                <a:lnTo>
                  <a:pt x="318" y="135"/>
                </a:lnTo>
                <a:lnTo>
                  <a:pt x="317" y="134"/>
                </a:lnTo>
                <a:lnTo>
                  <a:pt x="319" y="114"/>
                </a:lnTo>
                <a:lnTo>
                  <a:pt x="319" y="96"/>
                </a:lnTo>
                <a:lnTo>
                  <a:pt x="319" y="81"/>
                </a:lnTo>
                <a:lnTo>
                  <a:pt x="317" y="68"/>
                </a:lnTo>
                <a:lnTo>
                  <a:pt x="313" y="58"/>
                </a:lnTo>
                <a:lnTo>
                  <a:pt x="309" y="47"/>
                </a:lnTo>
                <a:lnTo>
                  <a:pt x="302" y="38"/>
                </a:lnTo>
                <a:lnTo>
                  <a:pt x="292" y="31"/>
                </a:lnTo>
                <a:lnTo>
                  <a:pt x="285" y="25"/>
                </a:lnTo>
                <a:lnTo>
                  <a:pt x="277" y="20"/>
                </a:lnTo>
                <a:lnTo>
                  <a:pt x="268" y="15"/>
                </a:lnTo>
                <a:lnTo>
                  <a:pt x="258" y="12"/>
                </a:lnTo>
                <a:lnTo>
                  <a:pt x="249" y="9"/>
                </a:lnTo>
                <a:lnTo>
                  <a:pt x="238" y="7"/>
                </a:lnTo>
                <a:lnTo>
                  <a:pt x="228" y="6"/>
                </a:lnTo>
                <a:lnTo>
                  <a:pt x="217" y="6"/>
                </a:lnTo>
                <a:lnTo>
                  <a:pt x="207" y="6"/>
                </a:lnTo>
                <a:lnTo>
                  <a:pt x="196" y="7"/>
                </a:lnTo>
                <a:lnTo>
                  <a:pt x="187" y="8"/>
                </a:lnTo>
                <a:lnTo>
                  <a:pt x="176" y="11"/>
                </a:lnTo>
                <a:lnTo>
                  <a:pt x="167" y="14"/>
                </a:lnTo>
                <a:lnTo>
                  <a:pt x="157" y="18"/>
                </a:lnTo>
                <a:lnTo>
                  <a:pt x="149" y="22"/>
                </a:lnTo>
                <a:lnTo>
                  <a:pt x="141" y="27"/>
                </a:lnTo>
                <a:lnTo>
                  <a:pt x="133" y="35"/>
                </a:lnTo>
                <a:lnTo>
                  <a:pt x="124" y="45"/>
                </a:lnTo>
                <a:lnTo>
                  <a:pt x="119" y="55"/>
                </a:lnTo>
                <a:lnTo>
                  <a:pt x="114" y="68"/>
                </a:lnTo>
                <a:lnTo>
                  <a:pt x="111" y="82"/>
                </a:lnTo>
                <a:lnTo>
                  <a:pt x="110" y="97"/>
                </a:lnTo>
                <a:lnTo>
                  <a:pt x="110" y="114"/>
                </a:lnTo>
                <a:lnTo>
                  <a:pt x="113" y="133"/>
                </a:lnTo>
                <a:lnTo>
                  <a:pt x="110" y="134"/>
                </a:lnTo>
                <a:lnTo>
                  <a:pt x="108" y="135"/>
                </a:lnTo>
                <a:lnTo>
                  <a:pt x="104" y="139"/>
                </a:lnTo>
                <a:lnTo>
                  <a:pt x="104" y="142"/>
                </a:lnTo>
                <a:lnTo>
                  <a:pt x="104" y="151"/>
                </a:lnTo>
                <a:lnTo>
                  <a:pt x="106" y="161"/>
                </a:lnTo>
                <a:lnTo>
                  <a:pt x="107" y="168"/>
                </a:lnTo>
                <a:lnTo>
                  <a:pt x="109" y="175"/>
                </a:lnTo>
                <a:lnTo>
                  <a:pt x="113" y="181"/>
                </a:lnTo>
                <a:lnTo>
                  <a:pt x="115" y="186"/>
                </a:lnTo>
                <a:lnTo>
                  <a:pt x="120" y="190"/>
                </a:lnTo>
                <a:lnTo>
                  <a:pt x="123" y="193"/>
                </a:lnTo>
                <a:lnTo>
                  <a:pt x="128" y="204"/>
                </a:lnTo>
                <a:lnTo>
                  <a:pt x="134" y="216"/>
                </a:lnTo>
                <a:lnTo>
                  <a:pt x="141" y="227"/>
                </a:lnTo>
                <a:lnTo>
                  <a:pt x="148" y="236"/>
                </a:lnTo>
                <a:lnTo>
                  <a:pt x="146" y="249"/>
                </a:lnTo>
                <a:lnTo>
                  <a:pt x="141" y="261"/>
                </a:lnTo>
                <a:lnTo>
                  <a:pt x="136" y="270"/>
                </a:lnTo>
                <a:lnTo>
                  <a:pt x="130" y="278"/>
                </a:lnTo>
                <a:lnTo>
                  <a:pt x="124" y="281"/>
                </a:lnTo>
                <a:lnTo>
                  <a:pt x="117" y="282"/>
                </a:lnTo>
                <a:lnTo>
                  <a:pt x="110" y="282"/>
                </a:lnTo>
                <a:lnTo>
                  <a:pt x="102" y="282"/>
                </a:lnTo>
                <a:lnTo>
                  <a:pt x="92" y="282"/>
                </a:lnTo>
                <a:lnTo>
                  <a:pt x="81" y="282"/>
                </a:lnTo>
                <a:lnTo>
                  <a:pt x="70" y="282"/>
                </a:lnTo>
                <a:lnTo>
                  <a:pt x="59" y="282"/>
                </a:lnTo>
                <a:lnTo>
                  <a:pt x="52" y="289"/>
                </a:lnTo>
                <a:lnTo>
                  <a:pt x="45" y="298"/>
                </a:lnTo>
                <a:lnTo>
                  <a:pt x="39" y="308"/>
                </a:lnTo>
                <a:lnTo>
                  <a:pt x="33" y="318"/>
                </a:lnTo>
                <a:lnTo>
                  <a:pt x="27" y="329"/>
                </a:lnTo>
                <a:lnTo>
                  <a:pt x="21" y="340"/>
                </a:lnTo>
                <a:lnTo>
                  <a:pt x="16" y="353"/>
                </a:lnTo>
                <a:lnTo>
                  <a:pt x="13" y="365"/>
                </a:lnTo>
                <a:lnTo>
                  <a:pt x="6" y="391"/>
                </a:lnTo>
                <a:lnTo>
                  <a:pt x="1" y="417"/>
                </a:lnTo>
                <a:lnTo>
                  <a:pt x="0" y="430"/>
                </a:lnTo>
                <a:lnTo>
                  <a:pt x="0" y="441"/>
                </a:lnTo>
                <a:lnTo>
                  <a:pt x="0" y="453"/>
                </a:lnTo>
                <a:lnTo>
                  <a:pt x="0" y="465"/>
                </a:lnTo>
                <a:lnTo>
                  <a:pt x="7" y="468"/>
                </a:lnTo>
                <a:lnTo>
                  <a:pt x="15" y="472"/>
                </a:lnTo>
                <a:lnTo>
                  <a:pt x="25" y="475"/>
                </a:lnTo>
                <a:lnTo>
                  <a:pt x="35" y="479"/>
                </a:lnTo>
                <a:lnTo>
                  <a:pt x="60" y="485"/>
                </a:lnTo>
                <a:lnTo>
                  <a:pt x="88" y="490"/>
                </a:lnTo>
                <a:lnTo>
                  <a:pt x="119" y="494"/>
                </a:lnTo>
                <a:lnTo>
                  <a:pt x="151" y="497"/>
                </a:lnTo>
                <a:lnTo>
                  <a:pt x="185" y="499"/>
                </a:lnTo>
                <a:lnTo>
                  <a:pt x="219" y="499"/>
                </a:lnTo>
                <a:lnTo>
                  <a:pt x="253" y="499"/>
                </a:lnTo>
                <a:lnTo>
                  <a:pt x="288" y="498"/>
                </a:lnTo>
                <a:lnTo>
                  <a:pt x="319" y="494"/>
                </a:lnTo>
                <a:lnTo>
                  <a:pt x="349" y="491"/>
                </a:lnTo>
                <a:lnTo>
                  <a:pt x="374" y="486"/>
                </a:lnTo>
                <a:lnTo>
                  <a:pt x="397" y="480"/>
                </a:lnTo>
                <a:lnTo>
                  <a:pt x="406" y="477"/>
                </a:lnTo>
                <a:lnTo>
                  <a:pt x="414" y="473"/>
                </a:lnTo>
                <a:lnTo>
                  <a:pt x="421" y="468"/>
                </a:lnTo>
                <a:lnTo>
                  <a:pt x="427" y="465"/>
                </a:lnTo>
                <a:lnTo>
                  <a:pt x="426" y="444"/>
                </a:lnTo>
                <a:lnTo>
                  <a:pt x="424" y="421"/>
                </a:lnTo>
                <a:lnTo>
                  <a:pt x="420" y="397"/>
                </a:lnTo>
                <a:lnTo>
                  <a:pt x="415" y="372"/>
                </a:lnTo>
                <a:lnTo>
                  <a:pt x="412" y="359"/>
                </a:lnTo>
                <a:lnTo>
                  <a:pt x="407" y="348"/>
                </a:lnTo>
                <a:lnTo>
                  <a:pt x="403" y="335"/>
                </a:lnTo>
                <a:lnTo>
                  <a:pt x="397" y="324"/>
                </a:lnTo>
                <a:lnTo>
                  <a:pt x="391" y="312"/>
                </a:lnTo>
                <a:lnTo>
                  <a:pt x="384" y="302"/>
                </a:lnTo>
                <a:lnTo>
                  <a:pt x="376" y="292"/>
                </a:lnTo>
                <a:lnTo>
                  <a:pt x="366" y="284"/>
                </a:lnTo>
                <a:lnTo>
                  <a:pt x="366" y="28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665481" y="2707031"/>
            <a:ext cx="1682630" cy="39240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794844" y="2706474"/>
            <a:ext cx="14013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632575" y="3212227"/>
            <a:ext cx="1715535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1" name="Google Shape;281;p19"/>
          <p:cNvSpPr/>
          <p:nvPr/>
        </p:nvSpPr>
        <p:spPr>
          <a:xfrm>
            <a:off x="2750590" y="2707031"/>
            <a:ext cx="1682630" cy="392404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2879953" y="2706474"/>
            <a:ext cx="14013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2717684" y="3212227"/>
            <a:ext cx="1715535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4835699" y="2707031"/>
            <a:ext cx="1682630" cy="392404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4965062" y="2706474"/>
            <a:ext cx="14013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6" name="Google Shape;286;p19"/>
          <p:cNvSpPr txBox="1"/>
          <p:nvPr/>
        </p:nvSpPr>
        <p:spPr>
          <a:xfrm>
            <a:off x="4802793" y="3212227"/>
            <a:ext cx="1715535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6920808" y="2707031"/>
            <a:ext cx="1682630" cy="392404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7050171" y="2706474"/>
            <a:ext cx="14013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6887902" y="3212227"/>
            <a:ext cx="1715535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5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90" name="Google Shape;290;p19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291" name="Google Shape;29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1193700" y="3075807"/>
            <a:ext cx="1808384" cy="92333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2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3463245" y="3075807"/>
            <a:ext cx="2096484" cy="92333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2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5955824" y="3075806"/>
            <a:ext cx="1938518" cy="92333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2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1383046" y="1499611"/>
            <a:ext cx="1440160" cy="1440160"/>
          </a:xfrm>
          <a:prstGeom prst="ellipse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1452003" y="1568568"/>
            <a:ext cx="1302246" cy="1302246"/>
          </a:xfrm>
          <a:prstGeom prst="chord">
            <a:avLst>
              <a:gd fmla="val 16246748" name="adj1"/>
              <a:gd fmla="val 16191229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1523151" y="1988858"/>
            <a:ext cx="11494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HERE</a:t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4" name="Google Shape;304;p20"/>
          <p:cNvSpPr/>
          <p:nvPr/>
        </p:nvSpPr>
        <p:spPr>
          <a:xfrm>
            <a:off x="3791407" y="1499611"/>
            <a:ext cx="1440160" cy="1440160"/>
          </a:xfrm>
          <a:prstGeom prst="ellipse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3860364" y="1568568"/>
            <a:ext cx="1302246" cy="1302246"/>
          </a:xfrm>
          <a:prstGeom prst="chord">
            <a:avLst>
              <a:gd fmla="val 16165237" name="adj1"/>
              <a:gd fmla="val 16125214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3931512" y="1988858"/>
            <a:ext cx="11494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HERE</a:t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6159227" y="1499611"/>
            <a:ext cx="1440160" cy="1440160"/>
          </a:xfrm>
          <a:prstGeom prst="ellipse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6228184" y="1568568"/>
            <a:ext cx="1302246" cy="1302246"/>
          </a:xfrm>
          <a:prstGeom prst="chord">
            <a:avLst>
              <a:gd fmla="val 18371761" name="adj1"/>
              <a:gd fmla="val 14123033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6299332" y="1988858"/>
            <a:ext cx="11494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HERE</a:t>
            </a:r>
            <a:endParaRPr sz="24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10" name="Google Shape;310;p20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311" name="Google Shape;3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1"/>
          <p:cNvGrpSpPr/>
          <p:nvPr/>
        </p:nvGrpSpPr>
        <p:grpSpPr>
          <a:xfrm>
            <a:off x="217488" y="257175"/>
            <a:ext cx="966787" cy="968375"/>
            <a:chOff x="217488" y="257175"/>
            <a:chExt cx="966787" cy="968375"/>
          </a:xfrm>
        </p:grpSpPr>
        <p:sp>
          <p:nvSpPr>
            <p:cNvPr id="318" name="Google Shape;318;p21"/>
            <p:cNvSpPr/>
            <p:nvPr/>
          </p:nvSpPr>
          <p:spPr>
            <a:xfrm>
              <a:off x="290513" y="428625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37" y="18"/>
                  </a:moveTo>
                  <a:lnTo>
                    <a:pt x="37" y="1488"/>
                  </a:lnTo>
                  <a:lnTo>
                    <a:pt x="36" y="1491"/>
                  </a:lnTo>
                  <a:lnTo>
                    <a:pt x="35" y="1495"/>
                  </a:lnTo>
                  <a:lnTo>
                    <a:pt x="34" y="1497"/>
                  </a:lnTo>
                  <a:lnTo>
                    <a:pt x="32" y="1501"/>
                  </a:lnTo>
                  <a:lnTo>
                    <a:pt x="29" y="1503"/>
                  </a:lnTo>
                  <a:lnTo>
                    <a:pt x="25" y="1505"/>
                  </a:lnTo>
                  <a:lnTo>
                    <a:pt x="22" y="1506"/>
                  </a:lnTo>
                  <a:lnTo>
                    <a:pt x="19" y="1506"/>
                  </a:lnTo>
                  <a:lnTo>
                    <a:pt x="15" y="1506"/>
                  </a:lnTo>
                  <a:lnTo>
                    <a:pt x="11" y="1505"/>
                  </a:lnTo>
                  <a:lnTo>
                    <a:pt x="8" y="1503"/>
                  </a:lnTo>
                  <a:lnTo>
                    <a:pt x="5" y="1501"/>
                  </a:lnTo>
                  <a:lnTo>
                    <a:pt x="3" y="1497"/>
                  </a:lnTo>
                  <a:lnTo>
                    <a:pt x="2" y="1495"/>
                  </a:lnTo>
                  <a:lnTo>
                    <a:pt x="1" y="1491"/>
                  </a:lnTo>
                  <a:lnTo>
                    <a:pt x="0" y="1488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217488" y="439738"/>
              <a:ext cx="84138" cy="303213"/>
            </a:xfrm>
            <a:custGeom>
              <a:rect b="b" l="l" r="r" t="t"/>
              <a:pathLst>
                <a:path extrusionOk="0" h="574" w="160">
                  <a:moveTo>
                    <a:pt x="63" y="69"/>
                  </a:moveTo>
                  <a:lnTo>
                    <a:pt x="63" y="79"/>
                  </a:lnTo>
                  <a:lnTo>
                    <a:pt x="65" y="88"/>
                  </a:lnTo>
                  <a:lnTo>
                    <a:pt x="67" y="96"/>
                  </a:lnTo>
                  <a:lnTo>
                    <a:pt x="70" y="104"/>
                  </a:lnTo>
                  <a:lnTo>
                    <a:pt x="74" y="112"/>
                  </a:lnTo>
                  <a:lnTo>
                    <a:pt x="78" y="118"/>
                  </a:lnTo>
                  <a:lnTo>
                    <a:pt x="84" y="125"/>
                  </a:lnTo>
                  <a:lnTo>
                    <a:pt x="89" y="130"/>
                  </a:lnTo>
                  <a:lnTo>
                    <a:pt x="77" y="136"/>
                  </a:lnTo>
                  <a:lnTo>
                    <a:pt x="66" y="143"/>
                  </a:lnTo>
                  <a:lnTo>
                    <a:pt x="56" y="152"/>
                  </a:lnTo>
                  <a:lnTo>
                    <a:pt x="46" y="159"/>
                  </a:lnTo>
                  <a:lnTo>
                    <a:pt x="37" y="169"/>
                  </a:lnTo>
                  <a:lnTo>
                    <a:pt x="30" y="178"/>
                  </a:lnTo>
                  <a:lnTo>
                    <a:pt x="22" y="189"/>
                  </a:lnTo>
                  <a:lnTo>
                    <a:pt x="17" y="201"/>
                  </a:lnTo>
                  <a:lnTo>
                    <a:pt x="11" y="213"/>
                  </a:lnTo>
                  <a:lnTo>
                    <a:pt x="7" y="225"/>
                  </a:lnTo>
                  <a:lnTo>
                    <a:pt x="4" y="238"/>
                  </a:lnTo>
                  <a:lnTo>
                    <a:pt x="2" y="251"/>
                  </a:lnTo>
                  <a:lnTo>
                    <a:pt x="0" y="265"/>
                  </a:lnTo>
                  <a:lnTo>
                    <a:pt x="2" y="279"/>
                  </a:lnTo>
                  <a:lnTo>
                    <a:pt x="3" y="293"/>
                  </a:lnTo>
                  <a:lnTo>
                    <a:pt x="6" y="307"/>
                  </a:lnTo>
                  <a:lnTo>
                    <a:pt x="9" y="317"/>
                  </a:lnTo>
                  <a:lnTo>
                    <a:pt x="12" y="325"/>
                  </a:lnTo>
                  <a:lnTo>
                    <a:pt x="17" y="335"/>
                  </a:lnTo>
                  <a:lnTo>
                    <a:pt x="22" y="344"/>
                  </a:lnTo>
                  <a:lnTo>
                    <a:pt x="33" y="360"/>
                  </a:lnTo>
                  <a:lnTo>
                    <a:pt x="46" y="376"/>
                  </a:lnTo>
                  <a:lnTo>
                    <a:pt x="73" y="406"/>
                  </a:lnTo>
                  <a:lnTo>
                    <a:pt x="98" y="438"/>
                  </a:lnTo>
                  <a:lnTo>
                    <a:pt x="104" y="448"/>
                  </a:lnTo>
                  <a:lnTo>
                    <a:pt x="110" y="458"/>
                  </a:lnTo>
                  <a:lnTo>
                    <a:pt x="113" y="469"/>
                  </a:lnTo>
                  <a:lnTo>
                    <a:pt x="115" y="481"/>
                  </a:lnTo>
                  <a:lnTo>
                    <a:pt x="116" y="492"/>
                  </a:lnTo>
                  <a:lnTo>
                    <a:pt x="116" y="504"/>
                  </a:lnTo>
                  <a:lnTo>
                    <a:pt x="113" y="514"/>
                  </a:lnTo>
                  <a:lnTo>
                    <a:pt x="108" y="525"/>
                  </a:lnTo>
                  <a:lnTo>
                    <a:pt x="104" y="530"/>
                  </a:lnTo>
                  <a:lnTo>
                    <a:pt x="100" y="535"/>
                  </a:lnTo>
                  <a:lnTo>
                    <a:pt x="94" y="538"/>
                  </a:lnTo>
                  <a:lnTo>
                    <a:pt x="89" y="540"/>
                  </a:lnTo>
                  <a:lnTo>
                    <a:pt x="84" y="542"/>
                  </a:lnTo>
                  <a:lnTo>
                    <a:pt x="77" y="542"/>
                  </a:lnTo>
                  <a:lnTo>
                    <a:pt x="71" y="542"/>
                  </a:lnTo>
                  <a:lnTo>
                    <a:pt x="64" y="542"/>
                  </a:lnTo>
                  <a:lnTo>
                    <a:pt x="61" y="540"/>
                  </a:lnTo>
                  <a:lnTo>
                    <a:pt x="57" y="539"/>
                  </a:lnTo>
                  <a:lnTo>
                    <a:pt x="54" y="536"/>
                  </a:lnTo>
                  <a:lnTo>
                    <a:pt x="52" y="534"/>
                  </a:lnTo>
                  <a:lnTo>
                    <a:pt x="50" y="529"/>
                  </a:lnTo>
                  <a:lnTo>
                    <a:pt x="50" y="526"/>
                  </a:lnTo>
                  <a:lnTo>
                    <a:pt x="49" y="523"/>
                  </a:lnTo>
                  <a:lnTo>
                    <a:pt x="49" y="519"/>
                  </a:lnTo>
                  <a:lnTo>
                    <a:pt x="50" y="515"/>
                  </a:lnTo>
                  <a:lnTo>
                    <a:pt x="51" y="512"/>
                  </a:lnTo>
                  <a:lnTo>
                    <a:pt x="53" y="509"/>
                  </a:lnTo>
                  <a:lnTo>
                    <a:pt x="56" y="506"/>
                  </a:lnTo>
                  <a:lnTo>
                    <a:pt x="59" y="504"/>
                  </a:lnTo>
                  <a:lnTo>
                    <a:pt x="62" y="501"/>
                  </a:lnTo>
                  <a:lnTo>
                    <a:pt x="65" y="500"/>
                  </a:lnTo>
                  <a:lnTo>
                    <a:pt x="69" y="500"/>
                  </a:lnTo>
                  <a:lnTo>
                    <a:pt x="73" y="500"/>
                  </a:lnTo>
                  <a:lnTo>
                    <a:pt x="76" y="499"/>
                  </a:lnTo>
                  <a:lnTo>
                    <a:pt x="78" y="497"/>
                  </a:lnTo>
                  <a:lnTo>
                    <a:pt x="80" y="495"/>
                  </a:lnTo>
                  <a:lnTo>
                    <a:pt x="83" y="491"/>
                  </a:lnTo>
                  <a:lnTo>
                    <a:pt x="84" y="485"/>
                  </a:lnTo>
                  <a:lnTo>
                    <a:pt x="83" y="479"/>
                  </a:lnTo>
                  <a:lnTo>
                    <a:pt x="80" y="474"/>
                  </a:lnTo>
                  <a:lnTo>
                    <a:pt x="78" y="472"/>
                  </a:lnTo>
                  <a:lnTo>
                    <a:pt x="76" y="470"/>
                  </a:lnTo>
                  <a:lnTo>
                    <a:pt x="73" y="469"/>
                  </a:lnTo>
                  <a:lnTo>
                    <a:pt x="69" y="469"/>
                  </a:lnTo>
                  <a:lnTo>
                    <a:pt x="62" y="470"/>
                  </a:lnTo>
                  <a:lnTo>
                    <a:pt x="54" y="471"/>
                  </a:lnTo>
                  <a:lnTo>
                    <a:pt x="48" y="474"/>
                  </a:lnTo>
                  <a:lnTo>
                    <a:pt x="42" y="479"/>
                  </a:lnTo>
                  <a:lnTo>
                    <a:pt x="36" y="483"/>
                  </a:lnTo>
                  <a:lnTo>
                    <a:pt x="31" y="488"/>
                  </a:lnTo>
                  <a:lnTo>
                    <a:pt x="26" y="495"/>
                  </a:lnTo>
                  <a:lnTo>
                    <a:pt x="23" y="501"/>
                  </a:lnTo>
                  <a:lnTo>
                    <a:pt x="20" y="508"/>
                  </a:lnTo>
                  <a:lnTo>
                    <a:pt x="18" y="515"/>
                  </a:lnTo>
                  <a:lnTo>
                    <a:pt x="18" y="522"/>
                  </a:lnTo>
                  <a:lnTo>
                    <a:pt x="18" y="529"/>
                  </a:lnTo>
                  <a:lnTo>
                    <a:pt x="19" y="537"/>
                  </a:lnTo>
                  <a:lnTo>
                    <a:pt x="21" y="543"/>
                  </a:lnTo>
                  <a:lnTo>
                    <a:pt x="25" y="550"/>
                  </a:lnTo>
                  <a:lnTo>
                    <a:pt x="31" y="555"/>
                  </a:lnTo>
                  <a:lnTo>
                    <a:pt x="39" y="563"/>
                  </a:lnTo>
                  <a:lnTo>
                    <a:pt x="47" y="567"/>
                  </a:lnTo>
                  <a:lnTo>
                    <a:pt x="56" y="572"/>
                  </a:lnTo>
                  <a:lnTo>
                    <a:pt x="65" y="574"/>
                  </a:lnTo>
                  <a:lnTo>
                    <a:pt x="74" y="574"/>
                  </a:lnTo>
                  <a:lnTo>
                    <a:pt x="83" y="574"/>
                  </a:lnTo>
                  <a:lnTo>
                    <a:pt x="91" y="572"/>
                  </a:lnTo>
                  <a:lnTo>
                    <a:pt x="100" y="569"/>
                  </a:lnTo>
                  <a:lnTo>
                    <a:pt x="107" y="565"/>
                  </a:lnTo>
                  <a:lnTo>
                    <a:pt x="115" y="560"/>
                  </a:lnTo>
                  <a:lnTo>
                    <a:pt x="121" y="554"/>
                  </a:lnTo>
                  <a:lnTo>
                    <a:pt x="128" y="548"/>
                  </a:lnTo>
                  <a:lnTo>
                    <a:pt x="133" y="540"/>
                  </a:lnTo>
                  <a:lnTo>
                    <a:pt x="139" y="532"/>
                  </a:lnTo>
                  <a:lnTo>
                    <a:pt x="143" y="523"/>
                  </a:lnTo>
                  <a:lnTo>
                    <a:pt x="145" y="513"/>
                  </a:lnTo>
                  <a:lnTo>
                    <a:pt x="147" y="500"/>
                  </a:lnTo>
                  <a:lnTo>
                    <a:pt x="148" y="487"/>
                  </a:lnTo>
                  <a:lnTo>
                    <a:pt x="147" y="475"/>
                  </a:lnTo>
                  <a:lnTo>
                    <a:pt x="144" y="464"/>
                  </a:lnTo>
                  <a:lnTo>
                    <a:pt x="140" y="452"/>
                  </a:lnTo>
                  <a:lnTo>
                    <a:pt x="135" y="441"/>
                  </a:lnTo>
                  <a:lnTo>
                    <a:pt x="129" y="429"/>
                  </a:lnTo>
                  <a:lnTo>
                    <a:pt x="121" y="418"/>
                  </a:lnTo>
                  <a:lnTo>
                    <a:pt x="106" y="398"/>
                  </a:lnTo>
                  <a:lnTo>
                    <a:pt x="89" y="378"/>
                  </a:lnTo>
                  <a:lnTo>
                    <a:pt x="72" y="359"/>
                  </a:lnTo>
                  <a:lnTo>
                    <a:pt x="57" y="339"/>
                  </a:lnTo>
                  <a:lnTo>
                    <a:pt x="51" y="333"/>
                  </a:lnTo>
                  <a:lnTo>
                    <a:pt x="47" y="325"/>
                  </a:lnTo>
                  <a:lnTo>
                    <a:pt x="44" y="318"/>
                  </a:lnTo>
                  <a:lnTo>
                    <a:pt x="40" y="310"/>
                  </a:lnTo>
                  <a:lnTo>
                    <a:pt x="35" y="295"/>
                  </a:lnTo>
                  <a:lnTo>
                    <a:pt x="33" y="280"/>
                  </a:lnTo>
                  <a:lnTo>
                    <a:pt x="32" y="265"/>
                  </a:lnTo>
                  <a:lnTo>
                    <a:pt x="33" y="250"/>
                  </a:lnTo>
                  <a:lnTo>
                    <a:pt x="36" y="235"/>
                  </a:lnTo>
                  <a:lnTo>
                    <a:pt x="42" y="221"/>
                  </a:lnTo>
                  <a:lnTo>
                    <a:pt x="48" y="207"/>
                  </a:lnTo>
                  <a:lnTo>
                    <a:pt x="57" y="195"/>
                  </a:lnTo>
                  <a:lnTo>
                    <a:pt x="66" y="183"/>
                  </a:lnTo>
                  <a:lnTo>
                    <a:pt x="78" y="173"/>
                  </a:lnTo>
                  <a:lnTo>
                    <a:pt x="90" y="164"/>
                  </a:lnTo>
                  <a:lnTo>
                    <a:pt x="104" y="157"/>
                  </a:lnTo>
                  <a:lnTo>
                    <a:pt x="112" y="155"/>
                  </a:lnTo>
                  <a:lnTo>
                    <a:pt x="119" y="152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38" y="149"/>
                  </a:lnTo>
                  <a:lnTo>
                    <a:pt x="140" y="149"/>
                  </a:lnTo>
                  <a:lnTo>
                    <a:pt x="144" y="148"/>
                  </a:lnTo>
                  <a:lnTo>
                    <a:pt x="146" y="147"/>
                  </a:lnTo>
                  <a:lnTo>
                    <a:pt x="150" y="147"/>
                  </a:lnTo>
                  <a:lnTo>
                    <a:pt x="153" y="145"/>
                  </a:lnTo>
                  <a:lnTo>
                    <a:pt x="155" y="144"/>
                  </a:lnTo>
                  <a:lnTo>
                    <a:pt x="157" y="142"/>
                  </a:lnTo>
                  <a:lnTo>
                    <a:pt x="159" y="136"/>
                  </a:lnTo>
                  <a:lnTo>
                    <a:pt x="160" y="131"/>
                  </a:lnTo>
                  <a:lnTo>
                    <a:pt x="159" y="126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2" y="118"/>
                  </a:lnTo>
                  <a:lnTo>
                    <a:pt x="148" y="117"/>
                  </a:lnTo>
                  <a:lnTo>
                    <a:pt x="145" y="117"/>
                  </a:lnTo>
                  <a:lnTo>
                    <a:pt x="141" y="117"/>
                  </a:lnTo>
                  <a:lnTo>
                    <a:pt x="135" y="118"/>
                  </a:lnTo>
                  <a:lnTo>
                    <a:pt x="126" y="116"/>
                  </a:lnTo>
                  <a:lnTo>
                    <a:pt x="117" y="113"/>
                  </a:lnTo>
                  <a:lnTo>
                    <a:pt x="111" y="108"/>
                  </a:lnTo>
                  <a:lnTo>
                    <a:pt x="105" y="102"/>
                  </a:lnTo>
                  <a:lnTo>
                    <a:pt x="101" y="95"/>
                  </a:lnTo>
                  <a:lnTo>
                    <a:pt x="98" y="88"/>
                  </a:lnTo>
                  <a:lnTo>
                    <a:pt x="97" y="80"/>
                  </a:lnTo>
                  <a:lnTo>
                    <a:pt x="96" y="72"/>
                  </a:lnTo>
                  <a:lnTo>
                    <a:pt x="98" y="64"/>
                  </a:lnTo>
                  <a:lnTo>
                    <a:pt x="100" y="56"/>
                  </a:lnTo>
                  <a:lnTo>
                    <a:pt x="104" y="49"/>
                  </a:lnTo>
                  <a:lnTo>
                    <a:pt x="108" y="44"/>
                  </a:lnTo>
                  <a:lnTo>
                    <a:pt x="115" y="38"/>
                  </a:lnTo>
                  <a:lnTo>
                    <a:pt x="124" y="34"/>
                  </a:lnTo>
                  <a:lnTo>
                    <a:pt x="132" y="32"/>
                  </a:lnTo>
                  <a:lnTo>
                    <a:pt x="143" y="32"/>
                  </a:lnTo>
                  <a:lnTo>
                    <a:pt x="146" y="31"/>
                  </a:lnTo>
                  <a:lnTo>
                    <a:pt x="150" y="31"/>
                  </a:lnTo>
                  <a:lnTo>
                    <a:pt x="152" y="28"/>
                  </a:lnTo>
                  <a:lnTo>
                    <a:pt x="154" y="27"/>
                  </a:lnTo>
                  <a:lnTo>
                    <a:pt x="157" y="22"/>
                  </a:lnTo>
                  <a:lnTo>
                    <a:pt x="158" y="17"/>
                  </a:lnTo>
                  <a:lnTo>
                    <a:pt x="157" y="11"/>
                  </a:lnTo>
                  <a:lnTo>
                    <a:pt x="154" y="6"/>
                  </a:lnTo>
                  <a:lnTo>
                    <a:pt x="152" y="4"/>
                  </a:lnTo>
                  <a:lnTo>
                    <a:pt x="150" y="1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8" y="1"/>
                  </a:lnTo>
                  <a:lnTo>
                    <a:pt x="121" y="2"/>
                  </a:lnTo>
                  <a:lnTo>
                    <a:pt x="114" y="5"/>
                  </a:lnTo>
                  <a:lnTo>
                    <a:pt x="107" y="8"/>
                  </a:lnTo>
                  <a:lnTo>
                    <a:pt x="101" y="11"/>
                  </a:lnTo>
                  <a:lnTo>
                    <a:pt x="94" y="14"/>
                  </a:lnTo>
                  <a:lnTo>
                    <a:pt x="89" y="19"/>
                  </a:lnTo>
                  <a:lnTo>
                    <a:pt x="84" y="24"/>
                  </a:lnTo>
                  <a:lnTo>
                    <a:pt x="78" y="28"/>
                  </a:lnTo>
                  <a:lnTo>
                    <a:pt x="74" y="35"/>
                  </a:lnTo>
                  <a:lnTo>
                    <a:pt x="71" y="41"/>
                  </a:lnTo>
                  <a:lnTo>
                    <a:pt x="67" y="48"/>
                  </a:lnTo>
                  <a:lnTo>
                    <a:pt x="65" y="54"/>
                  </a:lnTo>
                  <a:lnTo>
                    <a:pt x="64" y="62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301625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8" y="69"/>
                  </a:moveTo>
                  <a:lnTo>
                    <a:pt x="96" y="79"/>
                  </a:lnTo>
                  <a:lnTo>
                    <a:pt x="95" y="88"/>
                  </a:lnTo>
                  <a:lnTo>
                    <a:pt x="93" y="96"/>
                  </a:lnTo>
                  <a:lnTo>
                    <a:pt x="90" y="104"/>
                  </a:lnTo>
                  <a:lnTo>
                    <a:pt x="87" y="112"/>
                  </a:lnTo>
                  <a:lnTo>
                    <a:pt x="82" y="118"/>
                  </a:lnTo>
                  <a:lnTo>
                    <a:pt x="77" y="125"/>
                  </a:lnTo>
                  <a:lnTo>
                    <a:pt x="71" y="130"/>
                  </a:lnTo>
                  <a:lnTo>
                    <a:pt x="82" y="136"/>
                  </a:lnTo>
                  <a:lnTo>
                    <a:pt x="94" y="143"/>
                  </a:lnTo>
                  <a:lnTo>
                    <a:pt x="104" y="152"/>
                  </a:lnTo>
                  <a:lnTo>
                    <a:pt x="114" y="159"/>
                  </a:lnTo>
                  <a:lnTo>
                    <a:pt x="123" y="169"/>
                  </a:lnTo>
                  <a:lnTo>
                    <a:pt x="131" y="178"/>
                  </a:lnTo>
                  <a:lnTo>
                    <a:pt x="139" y="189"/>
                  </a:lnTo>
                  <a:lnTo>
                    <a:pt x="144" y="201"/>
                  </a:lnTo>
                  <a:lnTo>
                    <a:pt x="149" y="213"/>
                  </a:lnTo>
                  <a:lnTo>
                    <a:pt x="154" y="225"/>
                  </a:lnTo>
                  <a:lnTo>
                    <a:pt x="157" y="238"/>
                  </a:lnTo>
                  <a:lnTo>
                    <a:pt x="158" y="251"/>
                  </a:lnTo>
                  <a:lnTo>
                    <a:pt x="159" y="265"/>
                  </a:lnTo>
                  <a:lnTo>
                    <a:pt x="159" y="279"/>
                  </a:lnTo>
                  <a:lnTo>
                    <a:pt x="157" y="293"/>
                  </a:lnTo>
                  <a:lnTo>
                    <a:pt x="155" y="307"/>
                  </a:lnTo>
                  <a:lnTo>
                    <a:pt x="152" y="317"/>
                  </a:lnTo>
                  <a:lnTo>
                    <a:pt x="148" y="325"/>
                  </a:lnTo>
                  <a:lnTo>
                    <a:pt x="144" y="335"/>
                  </a:lnTo>
                  <a:lnTo>
                    <a:pt x="139" y="344"/>
                  </a:lnTo>
                  <a:lnTo>
                    <a:pt x="128" y="360"/>
                  </a:lnTo>
                  <a:lnTo>
                    <a:pt x="115" y="376"/>
                  </a:lnTo>
                  <a:lnTo>
                    <a:pt x="88" y="406"/>
                  </a:lnTo>
                  <a:lnTo>
                    <a:pt x="63" y="438"/>
                  </a:lnTo>
                  <a:lnTo>
                    <a:pt x="56" y="448"/>
                  </a:lnTo>
                  <a:lnTo>
                    <a:pt x="51" y="458"/>
                  </a:lnTo>
                  <a:lnTo>
                    <a:pt x="48" y="469"/>
                  </a:lnTo>
                  <a:lnTo>
                    <a:pt x="45" y="481"/>
                  </a:lnTo>
                  <a:lnTo>
                    <a:pt x="44" y="492"/>
                  </a:lnTo>
                  <a:lnTo>
                    <a:pt x="45" y="504"/>
                  </a:lnTo>
                  <a:lnTo>
                    <a:pt x="48" y="514"/>
                  </a:lnTo>
                  <a:lnTo>
                    <a:pt x="52" y="525"/>
                  </a:lnTo>
                  <a:lnTo>
                    <a:pt x="55" y="530"/>
                  </a:lnTo>
                  <a:lnTo>
                    <a:pt x="60" y="535"/>
                  </a:lnTo>
                  <a:lnTo>
                    <a:pt x="65" y="538"/>
                  </a:lnTo>
                  <a:lnTo>
                    <a:pt x="72" y="540"/>
                  </a:lnTo>
                  <a:lnTo>
                    <a:pt x="77" y="542"/>
                  </a:lnTo>
                  <a:lnTo>
                    <a:pt x="83" y="542"/>
                  </a:lnTo>
                  <a:lnTo>
                    <a:pt x="90" y="542"/>
                  </a:lnTo>
                  <a:lnTo>
                    <a:pt x="95" y="542"/>
                  </a:lnTo>
                  <a:lnTo>
                    <a:pt x="100" y="540"/>
                  </a:lnTo>
                  <a:lnTo>
                    <a:pt x="103" y="539"/>
                  </a:lnTo>
                  <a:lnTo>
                    <a:pt x="106" y="536"/>
                  </a:lnTo>
                  <a:lnTo>
                    <a:pt x="108" y="534"/>
                  </a:lnTo>
                  <a:lnTo>
                    <a:pt x="109" y="529"/>
                  </a:lnTo>
                  <a:lnTo>
                    <a:pt x="110" y="526"/>
                  </a:lnTo>
                  <a:lnTo>
                    <a:pt x="110" y="523"/>
                  </a:lnTo>
                  <a:lnTo>
                    <a:pt x="110" y="519"/>
                  </a:lnTo>
                  <a:lnTo>
                    <a:pt x="110" y="515"/>
                  </a:lnTo>
                  <a:lnTo>
                    <a:pt x="108" y="512"/>
                  </a:lnTo>
                  <a:lnTo>
                    <a:pt x="107" y="509"/>
                  </a:lnTo>
                  <a:lnTo>
                    <a:pt x="105" y="506"/>
                  </a:lnTo>
                  <a:lnTo>
                    <a:pt x="102" y="504"/>
                  </a:lnTo>
                  <a:lnTo>
                    <a:pt x="99" y="501"/>
                  </a:lnTo>
                  <a:lnTo>
                    <a:pt x="95" y="500"/>
                  </a:lnTo>
                  <a:lnTo>
                    <a:pt x="91" y="500"/>
                  </a:lnTo>
                  <a:lnTo>
                    <a:pt x="88" y="500"/>
                  </a:lnTo>
                  <a:lnTo>
                    <a:pt x="85" y="499"/>
                  </a:lnTo>
                  <a:lnTo>
                    <a:pt x="82" y="497"/>
                  </a:lnTo>
                  <a:lnTo>
                    <a:pt x="80" y="495"/>
                  </a:lnTo>
                  <a:lnTo>
                    <a:pt x="77" y="491"/>
                  </a:lnTo>
                  <a:lnTo>
                    <a:pt x="76" y="485"/>
                  </a:lnTo>
                  <a:lnTo>
                    <a:pt x="77" y="479"/>
                  </a:lnTo>
                  <a:lnTo>
                    <a:pt x="80" y="474"/>
                  </a:lnTo>
                  <a:lnTo>
                    <a:pt x="82" y="472"/>
                  </a:lnTo>
                  <a:lnTo>
                    <a:pt x="85" y="470"/>
                  </a:lnTo>
                  <a:lnTo>
                    <a:pt x="88" y="469"/>
                  </a:lnTo>
                  <a:lnTo>
                    <a:pt x="91" y="469"/>
                  </a:lnTo>
                  <a:lnTo>
                    <a:pt x="99" y="470"/>
                  </a:lnTo>
                  <a:lnTo>
                    <a:pt x="106" y="471"/>
                  </a:lnTo>
                  <a:lnTo>
                    <a:pt x="113" y="474"/>
                  </a:lnTo>
                  <a:lnTo>
                    <a:pt x="118" y="479"/>
                  </a:lnTo>
                  <a:lnTo>
                    <a:pt x="125" y="483"/>
                  </a:lnTo>
                  <a:lnTo>
                    <a:pt x="129" y="488"/>
                  </a:lnTo>
                  <a:lnTo>
                    <a:pt x="134" y="495"/>
                  </a:lnTo>
                  <a:lnTo>
                    <a:pt x="137" y="501"/>
                  </a:lnTo>
                  <a:lnTo>
                    <a:pt x="141" y="508"/>
                  </a:lnTo>
                  <a:lnTo>
                    <a:pt x="142" y="515"/>
                  </a:lnTo>
                  <a:lnTo>
                    <a:pt x="143" y="522"/>
                  </a:lnTo>
                  <a:lnTo>
                    <a:pt x="143" y="529"/>
                  </a:lnTo>
                  <a:lnTo>
                    <a:pt x="142" y="537"/>
                  </a:lnTo>
                  <a:lnTo>
                    <a:pt x="139" y="543"/>
                  </a:lnTo>
                  <a:lnTo>
                    <a:pt x="135" y="550"/>
                  </a:lnTo>
                  <a:lnTo>
                    <a:pt x="130" y="555"/>
                  </a:lnTo>
                  <a:lnTo>
                    <a:pt x="121" y="563"/>
                  </a:lnTo>
                  <a:lnTo>
                    <a:pt x="113" y="567"/>
                  </a:lnTo>
                  <a:lnTo>
                    <a:pt x="104" y="572"/>
                  </a:lnTo>
                  <a:lnTo>
                    <a:pt x="95" y="574"/>
                  </a:lnTo>
                  <a:lnTo>
                    <a:pt x="87" y="574"/>
                  </a:lnTo>
                  <a:lnTo>
                    <a:pt x="78" y="574"/>
                  </a:lnTo>
                  <a:lnTo>
                    <a:pt x="69" y="572"/>
                  </a:lnTo>
                  <a:lnTo>
                    <a:pt x="61" y="569"/>
                  </a:lnTo>
                  <a:lnTo>
                    <a:pt x="53" y="565"/>
                  </a:lnTo>
                  <a:lnTo>
                    <a:pt x="46" y="560"/>
                  </a:lnTo>
                  <a:lnTo>
                    <a:pt x="38" y="554"/>
                  </a:lnTo>
                  <a:lnTo>
                    <a:pt x="32" y="548"/>
                  </a:lnTo>
                  <a:lnTo>
                    <a:pt x="26" y="540"/>
                  </a:lnTo>
                  <a:lnTo>
                    <a:pt x="22" y="532"/>
                  </a:lnTo>
                  <a:lnTo>
                    <a:pt x="18" y="523"/>
                  </a:lnTo>
                  <a:lnTo>
                    <a:pt x="14" y="513"/>
                  </a:lnTo>
                  <a:lnTo>
                    <a:pt x="12" y="500"/>
                  </a:lnTo>
                  <a:lnTo>
                    <a:pt x="12" y="487"/>
                  </a:lnTo>
                  <a:lnTo>
                    <a:pt x="13" y="475"/>
                  </a:lnTo>
                  <a:lnTo>
                    <a:pt x="15" y="464"/>
                  </a:lnTo>
                  <a:lnTo>
                    <a:pt x="20" y="452"/>
                  </a:lnTo>
                  <a:lnTo>
                    <a:pt x="25" y="441"/>
                  </a:lnTo>
                  <a:lnTo>
                    <a:pt x="32" y="429"/>
                  </a:lnTo>
                  <a:lnTo>
                    <a:pt x="38" y="418"/>
                  </a:lnTo>
                  <a:lnTo>
                    <a:pt x="54" y="398"/>
                  </a:lnTo>
                  <a:lnTo>
                    <a:pt x="72" y="378"/>
                  </a:lnTo>
                  <a:lnTo>
                    <a:pt x="89" y="359"/>
                  </a:lnTo>
                  <a:lnTo>
                    <a:pt x="104" y="339"/>
                  </a:lnTo>
                  <a:lnTo>
                    <a:pt x="108" y="333"/>
                  </a:lnTo>
                  <a:lnTo>
                    <a:pt x="113" y="325"/>
                  </a:lnTo>
                  <a:lnTo>
                    <a:pt x="117" y="318"/>
                  </a:lnTo>
                  <a:lnTo>
                    <a:pt x="120" y="310"/>
                  </a:lnTo>
                  <a:lnTo>
                    <a:pt x="125" y="295"/>
                  </a:lnTo>
                  <a:lnTo>
                    <a:pt x="128" y="280"/>
                  </a:lnTo>
                  <a:lnTo>
                    <a:pt x="128" y="265"/>
                  </a:lnTo>
                  <a:lnTo>
                    <a:pt x="127" y="250"/>
                  </a:lnTo>
                  <a:lnTo>
                    <a:pt x="123" y="235"/>
                  </a:lnTo>
                  <a:lnTo>
                    <a:pt x="119" y="221"/>
                  </a:lnTo>
                  <a:lnTo>
                    <a:pt x="113" y="207"/>
                  </a:lnTo>
                  <a:lnTo>
                    <a:pt x="104" y="195"/>
                  </a:lnTo>
                  <a:lnTo>
                    <a:pt x="94" y="183"/>
                  </a:lnTo>
                  <a:lnTo>
                    <a:pt x="82" y="173"/>
                  </a:lnTo>
                  <a:lnTo>
                    <a:pt x="69" y="164"/>
                  </a:lnTo>
                  <a:lnTo>
                    <a:pt x="55" y="157"/>
                  </a:lnTo>
                  <a:lnTo>
                    <a:pt x="48" y="155"/>
                  </a:lnTo>
                  <a:lnTo>
                    <a:pt x="40" y="152"/>
                  </a:lnTo>
                  <a:lnTo>
                    <a:pt x="33" y="150"/>
                  </a:lnTo>
                  <a:lnTo>
                    <a:pt x="24" y="148"/>
                  </a:lnTo>
                  <a:lnTo>
                    <a:pt x="22" y="149"/>
                  </a:lnTo>
                  <a:lnTo>
                    <a:pt x="20" y="149"/>
                  </a:lnTo>
                  <a:lnTo>
                    <a:pt x="17" y="148"/>
                  </a:lnTo>
                  <a:lnTo>
                    <a:pt x="13" y="147"/>
                  </a:lnTo>
                  <a:lnTo>
                    <a:pt x="10" y="147"/>
                  </a:lnTo>
                  <a:lnTo>
                    <a:pt x="8" y="145"/>
                  </a:lnTo>
                  <a:lnTo>
                    <a:pt x="6" y="144"/>
                  </a:lnTo>
                  <a:lnTo>
                    <a:pt x="4" y="142"/>
                  </a:lnTo>
                  <a:lnTo>
                    <a:pt x="1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4" y="121"/>
                  </a:lnTo>
                  <a:lnTo>
                    <a:pt x="6" y="119"/>
                  </a:lnTo>
                  <a:lnTo>
                    <a:pt x="9" y="118"/>
                  </a:lnTo>
                  <a:lnTo>
                    <a:pt x="11" y="117"/>
                  </a:lnTo>
                  <a:lnTo>
                    <a:pt x="15" y="117"/>
                  </a:lnTo>
                  <a:lnTo>
                    <a:pt x="20" y="117"/>
                  </a:lnTo>
                  <a:lnTo>
                    <a:pt x="24" y="118"/>
                  </a:lnTo>
                  <a:lnTo>
                    <a:pt x="35" y="116"/>
                  </a:lnTo>
                  <a:lnTo>
                    <a:pt x="42" y="113"/>
                  </a:lnTo>
                  <a:lnTo>
                    <a:pt x="50" y="108"/>
                  </a:lnTo>
                  <a:lnTo>
                    <a:pt x="55" y="102"/>
                  </a:lnTo>
                  <a:lnTo>
                    <a:pt x="60" y="95"/>
                  </a:lnTo>
                  <a:lnTo>
                    <a:pt x="63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3" y="64"/>
                  </a:lnTo>
                  <a:lnTo>
                    <a:pt x="61" y="56"/>
                  </a:lnTo>
                  <a:lnTo>
                    <a:pt x="56" y="49"/>
                  </a:lnTo>
                  <a:lnTo>
                    <a:pt x="51" y="44"/>
                  </a:lnTo>
                  <a:lnTo>
                    <a:pt x="45" y="38"/>
                  </a:lnTo>
                  <a:lnTo>
                    <a:pt x="37" y="34"/>
                  </a:lnTo>
                  <a:lnTo>
                    <a:pt x="28" y="32"/>
                  </a:lnTo>
                  <a:lnTo>
                    <a:pt x="18" y="32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8" y="28"/>
                  </a:lnTo>
                  <a:lnTo>
                    <a:pt x="6" y="27"/>
                  </a:lnTo>
                  <a:lnTo>
                    <a:pt x="4" y="22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39" y="2"/>
                  </a:lnTo>
                  <a:lnTo>
                    <a:pt x="47" y="5"/>
                  </a:lnTo>
                  <a:lnTo>
                    <a:pt x="53" y="8"/>
                  </a:lnTo>
                  <a:lnTo>
                    <a:pt x="60" y="11"/>
                  </a:lnTo>
                  <a:lnTo>
                    <a:pt x="66" y="14"/>
                  </a:lnTo>
                  <a:lnTo>
                    <a:pt x="72" y="19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6" y="35"/>
                  </a:lnTo>
                  <a:lnTo>
                    <a:pt x="90" y="41"/>
                  </a:lnTo>
                  <a:lnTo>
                    <a:pt x="92" y="48"/>
                  </a:lnTo>
                  <a:lnTo>
                    <a:pt x="95" y="54"/>
                  </a:lnTo>
                  <a:lnTo>
                    <a:pt x="96" y="62"/>
                  </a:lnTo>
                  <a:lnTo>
                    <a:pt x="9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263525" y="54292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138" y="69"/>
                  </a:moveTo>
                  <a:lnTo>
                    <a:pt x="137" y="75"/>
                  </a:lnTo>
                  <a:lnTo>
                    <a:pt x="136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29" y="101"/>
                  </a:lnTo>
                  <a:lnTo>
                    <a:pt x="126" y="107"/>
                  </a:lnTo>
                  <a:lnTo>
                    <a:pt x="122" y="112"/>
                  </a:lnTo>
                  <a:lnTo>
                    <a:pt x="118" y="118"/>
                  </a:lnTo>
                  <a:lnTo>
                    <a:pt x="112" y="122"/>
                  </a:lnTo>
                  <a:lnTo>
                    <a:pt x="107" y="126"/>
                  </a:lnTo>
                  <a:lnTo>
                    <a:pt x="101" y="129"/>
                  </a:lnTo>
                  <a:lnTo>
                    <a:pt x="95" y="133"/>
                  </a:lnTo>
                  <a:lnTo>
                    <a:pt x="90" y="135"/>
                  </a:lnTo>
                  <a:lnTo>
                    <a:pt x="82" y="136"/>
                  </a:lnTo>
                  <a:lnTo>
                    <a:pt x="75" y="137"/>
                  </a:lnTo>
                  <a:lnTo>
                    <a:pt x="69" y="138"/>
                  </a:lnTo>
                  <a:lnTo>
                    <a:pt x="61" y="137"/>
                  </a:lnTo>
                  <a:lnTo>
                    <a:pt x="55" y="136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0" y="126"/>
                  </a:lnTo>
                  <a:lnTo>
                    <a:pt x="25" y="122"/>
                  </a:lnTo>
                  <a:lnTo>
                    <a:pt x="19" y="118"/>
                  </a:lnTo>
                  <a:lnTo>
                    <a:pt x="15" y="112"/>
                  </a:lnTo>
                  <a:lnTo>
                    <a:pt x="11" y="107"/>
                  </a:lnTo>
                  <a:lnTo>
                    <a:pt x="7" y="101"/>
                  </a:lnTo>
                  <a:lnTo>
                    <a:pt x="5" y="96"/>
                  </a:lnTo>
                  <a:lnTo>
                    <a:pt x="2" y="89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48"/>
                  </a:lnTo>
                  <a:lnTo>
                    <a:pt x="5" y="42"/>
                  </a:lnTo>
                  <a:lnTo>
                    <a:pt x="7" y="35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19" y="19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6" y="7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90" y="3"/>
                  </a:lnTo>
                  <a:lnTo>
                    <a:pt x="95" y="5"/>
                  </a:lnTo>
                  <a:lnTo>
                    <a:pt x="101" y="7"/>
                  </a:lnTo>
                  <a:lnTo>
                    <a:pt x="107" y="12"/>
                  </a:lnTo>
                  <a:lnTo>
                    <a:pt x="112" y="15"/>
                  </a:lnTo>
                  <a:lnTo>
                    <a:pt x="118" y="19"/>
                  </a:lnTo>
                  <a:lnTo>
                    <a:pt x="122" y="25"/>
                  </a:lnTo>
                  <a:lnTo>
                    <a:pt x="126" y="30"/>
                  </a:lnTo>
                  <a:lnTo>
                    <a:pt x="129" y="35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6" y="55"/>
                  </a:lnTo>
                  <a:lnTo>
                    <a:pt x="137" y="61"/>
                  </a:lnTo>
                  <a:lnTo>
                    <a:pt x="138" y="69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31" y="77"/>
                  </a:lnTo>
                  <a:lnTo>
                    <a:pt x="33" y="83"/>
                  </a:lnTo>
                  <a:lnTo>
                    <a:pt x="37" y="89"/>
                  </a:lnTo>
                  <a:lnTo>
                    <a:pt x="42" y="96"/>
                  </a:lnTo>
                  <a:lnTo>
                    <a:pt x="47" y="100"/>
                  </a:lnTo>
                  <a:lnTo>
                    <a:pt x="54" y="104"/>
                  </a:lnTo>
                  <a:lnTo>
                    <a:pt x="60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3" y="104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4" y="83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0" y="47"/>
                  </a:lnTo>
                  <a:lnTo>
                    <a:pt x="96" y="42"/>
                  </a:lnTo>
                  <a:lnTo>
                    <a:pt x="90" y="37"/>
                  </a:lnTo>
                  <a:lnTo>
                    <a:pt x="83" y="33"/>
                  </a:lnTo>
                  <a:lnTo>
                    <a:pt x="77" y="31"/>
                  </a:lnTo>
                  <a:lnTo>
                    <a:pt x="69" y="30"/>
                  </a:lnTo>
                  <a:lnTo>
                    <a:pt x="60" y="31"/>
                  </a:lnTo>
                  <a:lnTo>
                    <a:pt x="54" y="33"/>
                  </a:lnTo>
                  <a:lnTo>
                    <a:pt x="47" y="37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3" y="54"/>
                  </a:lnTo>
                  <a:lnTo>
                    <a:pt x="31" y="61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387350" y="334963"/>
              <a:ext cx="796925" cy="19050"/>
            </a:xfrm>
            <a:custGeom>
              <a:rect b="b" l="l" r="r" t="t"/>
              <a:pathLst>
                <a:path extrusionOk="0" h="36" w="1507">
                  <a:moveTo>
                    <a:pt x="19" y="0"/>
                  </a:moveTo>
                  <a:lnTo>
                    <a:pt x="1488" y="0"/>
                  </a:lnTo>
                  <a:lnTo>
                    <a:pt x="1492" y="0"/>
                  </a:lnTo>
                  <a:lnTo>
                    <a:pt x="1495" y="1"/>
                  </a:lnTo>
                  <a:lnTo>
                    <a:pt x="1498" y="3"/>
                  </a:lnTo>
                  <a:lnTo>
                    <a:pt x="1501" y="5"/>
                  </a:lnTo>
                  <a:lnTo>
                    <a:pt x="1504" y="7"/>
                  </a:lnTo>
                  <a:lnTo>
                    <a:pt x="1506" y="10"/>
                  </a:lnTo>
                  <a:lnTo>
                    <a:pt x="1507" y="14"/>
                  </a:lnTo>
                  <a:lnTo>
                    <a:pt x="1507" y="18"/>
                  </a:lnTo>
                  <a:lnTo>
                    <a:pt x="1507" y="21"/>
                  </a:lnTo>
                  <a:lnTo>
                    <a:pt x="1506" y="26"/>
                  </a:lnTo>
                  <a:lnTo>
                    <a:pt x="1504" y="29"/>
                  </a:lnTo>
                  <a:lnTo>
                    <a:pt x="1501" y="31"/>
                  </a:lnTo>
                  <a:lnTo>
                    <a:pt x="1498" y="33"/>
                  </a:lnTo>
                  <a:lnTo>
                    <a:pt x="1495" y="35"/>
                  </a:lnTo>
                  <a:lnTo>
                    <a:pt x="1492" y="36"/>
                  </a:lnTo>
                  <a:lnTo>
                    <a:pt x="1488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1" y="35"/>
                  </a:lnTo>
                  <a:lnTo>
                    <a:pt x="8" y="33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398463" y="341313"/>
              <a:ext cx="303213" cy="84138"/>
            </a:xfrm>
            <a:custGeom>
              <a:rect b="b" l="l" r="r" t="t"/>
              <a:pathLst>
                <a:path extrusionOk="0" h="158" w="573">
                  <a:moveTo>
                    <a:pt x="69" y="96"/>
                  </a:moveTo>
                  <a:lnTo>
                    <a:pt x="79" y="96"/>
                  </a:lnTo>
                  <a:lnTo>
                    <a:pt x="87" y="95"/>
                  </a:lnTo>
                  <a:lnTo>
                    <a:pt x="96" y="93"/>
                  </a:lnTo>
                  <a:lnTo>
                    <a:pt x="103" y="89"/>
                  </a:lnTo>
                  <a:lnTo>
                    <a:pt x="111" y="86"/>
                  </a:lnTo>
                  <a:lnTo>
                    <a:pt x="117" y="81"/>
                  </a:lnTo>
                  <a:lnTo>
                    <a:pt x="124" y="76"/>
                  </a:lnTo>
                  <a:lnTo>
                    <a:pt x="129" y="70"/>
                  </a:lnTo>
                  <a:lnTo>
                    <a:pt x="136" y="82"/>
                  </a:lnTo>
                  <a:lnTo>
                    <a:pt x="142" y="93"/>
                  </a:lnTo>
                  <a:lnTo>
                    <a:pt x="150" y="103"/>
                  </a:lnTo>
                  <a:lnTo>
                    <a:pt x="158" y="113"/>
                  </a:lnTo>
                  <a:lnTo>
                    <a:pt x="168" y="122"/>
                  </a:lnTo>
                  <a:lnTo>
                    <a:pt x="178" y="130"/>
                  </a:lnTo>
                  <a:lnTo>
                    <a:pt x="189" y="137"/>
                  </a:lnTo>
                  <a:lnTo>
                    <a:pt x="201" y="143"/>
                  </a:lnTo>
                  <a:lnTo>
                    <a:pt x="212" y="149"/>
                  </a:lnTo>
                  <a:lnTo>
                    <a:pt x="224" y="153"/>
                  </a:lnTo>
                  <a:lnTo>
                    <a:pt x="237" y="155"/>
                  </a:lnTo>
                  <a:lnTo>
                    <a:pt x="250" y="157"/>
                  </a:lnTo>
                  <a:lnTo>
                    <a:pt x="264" y="158"/>
                  </a:lnTo>
                  <a:lnTo>
                    <a:pt x="278" y="158"/>
                  </a:lnTo>
                  <a:lnTo>
                    <a:pt x="291" y="156"/>
                  </a:lnTo>
                  <a:lnTo>
                    <a:pt x="306" y="153"/>
                  </a:lnTo>
                  <a:lnTo>
                    <a:pt x="316" y="151"/>
                  </a:lnTo>
                  <a:lnTo>
                    <a:pt x="325" y="147"/>
                  </a:lnTo>
                  <a:lnTo>
                    <a:pt x="334" y="142"/>
                  </a:lnTo>
                  <a:lnTo>
                    <a:pt x="343" y="138"/>
                  </a:lnTo>
                  <a:lnTo>
                    <a:pt x="359" y="126"/>
                  </a:lnTo>
                  <a:lnTo>
                    <a:pt x="376" y="114"/>
                  </a:lnTo>
                  <a:lnTo>
                    <a:pt x="406" y="86"/>
                  </a:lnTo>
                  <a:lnTo>
                    <a:pt x="437" y="61"/>
                  </a:lnTo>
                  <a:lnTo>
                    <a:pt x="448" y="56"/>
                  </a:lnTo>
                  <a:lnTo>
                    <a:pt x="458" y="50"/>
                  </a:lnTo>
                  <a:lnTo>
                    <a:pt x="468" y="46"/>
                  </a:lnTo>
                  <a:lnTo>
                    <a:pt x="480" y="44"/>
                  </a:lnTo>
                  <a:lnTo>
                    <a:pt x="491" y="43"/>
                  </a:lnTo>
                  <a:lnTo>
                    <a:pt x="502" y="44"/>
                  </a:lnTo>
                  <a:lnTo>
                    <a:pt x="514" y="46"/>
                  </a:lnTo>
                  <a:lnTo>
                    <a:pt x="525" y="52"/>
                  </a:lnTo>
                  <a:lnTo>
                    <a:pt x="530" y="55"/>
                  </a:lnTo>
                  <a:lnTo>
                    <a:pt x="534" y="59"/>
                  </a:lnTo>
                  <a:lnTo>
                    <a:pt x="538" y="64"/>
                  </a:lnTo>
                  <a:lnTo>
                    <a:pt x="540" y="70"/>
                  </a:lnTo>
                  <a:lnTo>
                    <a:pt x="542" y="76"/>
                  </a:lnTo>
                  <a:lnTo>
                    <a:pt x="542" y="83"/>
                  </a:lnTo>
                  <a:lnTo>
                    <a:pt x="542" y="88"/>
                  </a:lnTo>
                  <a:lnTo>
                    <a:pt x="541" y="95"/>
                  </a:lnTo>
                  <a:lnTo>
                    <a:pt x="540" y="99"/>
                  </a:lnTo>
                  <a:lnTo>
                    <a:pt x="538" y="102"/>
                  </a:lnTo>
                  <a:lnTo>
                    <a:pt x="535" y="106"/>
                  </a:lnTo>
                  <a:lnTo>
                    <a:pt x="532" y="108"/>
                  </a:lnTo>
                  <a:lnTo>
                    <a:pt x="529" y="109"/>
                  </a:lnTo>
                  <a:lnTo>
                    <a:pt x="526" y="110"/>
                  </a:lnTo>
                  <a:lnTo>
                    <a:pt x="522" y="110"/>
                  </a:lnTo>
                  <a:lnTo>
                    <a:pt x="518" y="110"/>
                  </a:lnTo>
                  <a:lnTo>
                    <a:pt x="515" y="109"/>
                  </a:lnTo>
                  <a:lnTo>
                    <a:pt x="512" y="108"/>
                  </a:lnTo>
                  <a:lnTo>
                    <a:pt x="508" y="106"/>
                  </a:lnTo>
                  <a:lnTo>
                    <a:pt x="505" y="103"/>
                  </a:lnTo>
                  <a:lnTo>
                    <a:pt x="503" y="101"/>
                  </a:lnTo>
                  <a:lnTo>
                    <a:pt x="501" y="98"/>
                  </a:lnTo>
                  <a:lnTo>
                    <a:pt x="500" y="95"/>
                  </a:lnTo>
                  <a:lnTo>
                    <a:pt x="500" y="90"/>
                  </a:lnTo>
                  <a:lnTo>
                    <a:pt x="499" y="87"/>
                  </a:lnTo>
                  <a:lnTo>
                    <a:pt x="499" y="84"/>
                  </a:lnTo>
                  <a:lnTo>
                    <a:pt x="496" y="81"/>
                  </a:lnTo>
                  <a:lnTo>
                    <a:pt x="494" y="80"/>
                  </a:lnTo>
                  <a:lnTo>
                    <a:pt x="490" y="76"/>
                  </a:lnTo>
                  <a:lnTo>
                    <a:pt x="484" y="75"/>
                  </a:lnTo>
                  <a:lnTo>
                    <a:pt x="478" y="76"/>
                  </a:lnTo>
                  <a:lnTo>
                    <a:pt x="474" y="80"/>
                  </a:lnTo>
                  <a:lnTo>
                    <a:pt x="472" y="81"/>
                  </a:lnTo>
                  <a:lnTo>
                    <a:pt x="469" y="84"/>
                  </a:lnTo>
                  <a:lnTo>
                    <a:pt x="468" y="87"/>
                  </a:lnTo>
                  <a:lnTo>
                    <a:pt x="468" y="90"/>
                  </a:lnTo>
                  <a:lnTo>
                    <a:pt x="469" y="98"/>
                  </a:lnTo>
                  <a:lnTo>
                    <a:pt x="471" y="104"/>
                  </a:lnTo>
                  <a:lnTo>
                    <a:pt x="474" y="111"/>
                  </a:lnTo>
                  <a:lnTo>
                    <a:pt x="478" y="117"/>
                  </a:lnTo>
                  <a:lnTo>
                    <a:pt x="482" y="123"/>
                  </a:lnTo>
                  <a:lnTo>
                    <a:pt x="488" y="128"/>
                  </a:lnTo>
                  <a:lnTo>
                    <a:pt x="494" y="133"/>
                  </a:lnTo>
                  <a:lnTo>
                    <a:pt x="501" y="137"/>
                  </a:lnTo>
                  <a:lnTo>
                    <a:pt x="507" y="139"/>
                  </a:lnTo>
                  <a:lnTo>
                    <a:pt x="515" y="141"/>
                  </a:lnTo>
                  <a:lnTo>
                    <a:pt x="521" y="142"/>
                  </a:lnTo>
                  <a:lnTo>
                    <a:pt x="529" y="142"/>
                  </a:lnTo>
                  <a:lnTo>
                    <a:pt x="536" y="140"/>
                  </a:lnTo>
                  <a:lnTo>
                    <a:pt x="543" y="138"/>
                  </a:lnTo>
                  <a:lnTo>
                    <a:pt x="549" y="134"/>
                  </a:lnTo>
                  <a:lnTo>
                    <a:pt x="555" y="128"/>
                  </a:lnTo>
                  <a:lnTo>
                    <a:pt x="562" y="121"/>
                  </a:lnTo>
                  <a:lnTo>
                    <a:pt x="567" y="112"/>
                  </a:lnTo>
                  <a:lnTo>
                    <a:pt x="571" y="103"/>
                  </a:lnTo>
                  <a:lnTo>
                    <a:pt x="573" y="95"/>
                  </a:lnTo>
                  <a:lnTo>
                    <a:pt x="573" y="86"/>
                  </a:lnTo>
                  <a:lnTo>
                    <a:pt x="573" y="77"/>
                  </a:lnTo>
                  <a:lnTo>
                    <a:pt x="571" y="69"/>
                  </a:lnTo>
                  <a:lnTo>
                    <a:pt x="568" y="60"/>
                  </a:lnTo>
                  <a:lnTo>
                    <a:pt x="565" y="52"/>
                  </a:lnTo>
                  <a:lnTo>
                    <a:pt x="559" y="45"/>
                  </a:lnTo>
                  <a:lnTo>
                    <a:pt x="554" y="37"/>
                  </a:lnTo>
                  <a:lnTo>
                    <a:pt x="546" y="31"/>
                  </a:lnTo>
                  <a:lnTo>
                    <a:pt x="540" y="26"/>
                  </a:lnTo>
                  <a:lnTo>
                    <a:pt x="531" y="20"/>
                  </a:lnTo>
                  <a:lnTo>
                    <a:pt x="522" y="17"/>
                  </a:lnTo>
                  <a:lnTo>
                    <a:pt x="513" y="14"/>
                  </a:lnTo>
                  <a:lnTo>
                    <a:pt x="500" y="12"/>
                  </a:lnTo>
                  <a:lnTo>
                    <a:pt x="487" y="10"/>
                  </a:lnTo>
                  <a:lnTo>
                    <a:pt x="475" y="13"/>
                  </a:lnTo>
                  <a:lnTo>
                    <a:pt x="463" y="15"/>
                  </a:lnTo>
                  <a:lnTo>
                    <a:pt x="451" y="19"/>
                  </a:lnTo>
                  <a:lnTo>
                    <a:pt x="439" y="25"/>
                  </a:lnTo>
                  <a:lnTo>
                    <a:pt x="428" y="31"/>
                  </a:lnTo>
                  <a:lnTo>
                    <a:pt x="418" y="37"/>
                  </a:lnTo>
                  <a:lnTo>
                    <a:pt x="397" y="54"/>
                  </a:lnTo>
                  <a:lnTo>
                    <a:pt x="377" y="71"/>
                  </a:lnTo>
                  <a:lnTo>
                    <a:pt x="358" y="87"/>
                  </a:lnTo>
                  <a:lnTo>
                    <a:pt x="339" y="102"/>
                  </a:lnTo>
                  <a:lnTo>
                    <a:pt x="332" y="108"/>
                  </a:lnTo>
                  <a:lnTo>
                    <a:pt x="325" y="112"/>
                  </a:lnTo>
                  <a:lnTo>
                    <a:pt x="317" y="116"/>
                  </a:lnTo>
                  <a:lnTo>
                    <a:pt x="310" y="120"/>
                  </a:lnTo>
                  <a:lnTo>
                    <a:pt x="295" y="124"/>
                  </a:lnTo>
                  <a:lnTo>
                    <a:pt x="279" y="127"/>
                  </a:lnTo>
                  <a:lnTo>
                    <a:pt x="264" y="127"/>
                  </a:lnTo>
                  <a:lnTo>
                    <a:pt x="249" y="126"/>
                  </a:lnTo>
                  <a:lnTo>
                    <a:pt x="234" y="123"/>
                  </a:lnTo>
                  <a:lnTo>
                    <a:pt x="220" y="117"/>
                  </a:lnTo>
                  <a:lnTo>
                    <a:pt x="206" y="111"/>
                  </a:lnTo>
                  <a:lnTo>
                    <a:pt x="194" y="103"/>
                  </a:lnTo>
                  <a:lnTo>
                    <a:pt x="182" y="93"/>
                  </a:lnTo>
                  <a:lnTo>
                    <a:pt x="172" y="82"/>
                  </a:lnTo>
                  <a:lnTo>
                    <a:pt x="164" y="69"/>
                  </a:lnTo>
                  <a:lnTo>
                    <a:pt x="156" y="55"/>
                  </a:lnTo>
                  <a:lnTo>
                    <a:pt x="154" y="47"/>
                  </a:lnTo>
                  <a:lnTo>
                    <a:pt x="151" y="40"/>
                  </a:lnTo>
                  <a:lnTo>
                    <a:pt x="150" y="31"/>
                  </a:lnTo>
                  <a:lnTo>
                    <a:pt x="148" y="23"/>
                  </a:lnTo>
                  <a:lnTo>
                    <a:pt x="149" y="21"/>
                  </a:lnTo>
                  <a:lnTo>
                    <a:pt x="149" y="19"/>
                  </a:lnTo>
                  <a:lnTo>
                    <a:pt x="148" y="16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4" y="6"/>
                  </a:lnTo>
                  <a:lnTo>
                    <a:pt x="143" y="4"/>
                  </a:lnTo>
                  <a:lnTo>
                    <a:pt x="141" y="3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5" y="1"/>
                  </a:lnTo>
                  <a:lnTo>
                    <a:pt x="121" y="3"/>
                  </a:lnTo>
                  <a:lnTo>
                    <a:pt x="118" y="5"/>
                  </a:lnTo>
                  <a:lnTo>
                    <a:pt x="117" y="7"/>
                  </a:lnTo>
                  <a:lnTo>
                    <a:pt x="116" y="10"/>
                  </a:lnTo>
                  <a:lnTo>
                    <a:pt x="116" y="14"/>
                  </a:lnTo>
                  <a:lnTo>
                    <a:pt x="116" y="19"/>
                  </a:lnTo>
                  <a:lnTo>
                    <a:pt x="117" y="23"/>
                  </a:lnTo>
                  <a:lnTo>
                    <a:pt x="115" y="33"/>
                  </a:lnTo>
                  <a:lnTo>
                    <a:pt x="112" y="42"/>
                  </a:lnTo>
                  <a:lnTo>
                    <a:pt x="108" y="49"/>
                  </a:lnTo>
                  <a:lnTo>
                    <a:pt x="101" y="55"/>
                  </a:lnTo>
                  <a:lnTo>
                    <a:pt x="95" y="59"/>
                  </a:lnTo>
                  <a:lnTo>
                    <a:pt x="87" y="61"/>
                  </a:lnTo>
                  <a:lnTo>
                    <a:pt x="80" y="63"/>
                  </a:lnTo>
                  <a:lnTo>
                    <a:pt x="71" y="63"/>
                  </a:lnTo>
                  <a:lnTo>
                    <a:pt x="63" y="62"/>
                  </a:lnTo>
                  <a:lnTo>
                    <a:pt x="56" y="60"/>
                  </a:lnTo>
                  <a:lnTo>
                    <a:pt x="48" y="56"/>
                  </a:lnTo>
                  <a:lnTo>
                    <a:pt x="43" y="50"/>
                  </a:lnTo>
                  <a:lnTo>
                    <a:pt x="37" y="44"/>
                  </a:lnTo>
                  <a:lnTo>
                    <a:pt x="33" y="36"/>
                  </a:lnTo>
                  <a:lnTo>
                    <a:pt x="31" y="27"/>
                  </a:lnTo>
                  <a:lnTo>
                    <a:pt x="31" y="17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6" y="53"/>
                  </a:lnTo>
                  <a:lnTo>
                    <a:pt x="9" y="59"/>
                  </a:lnTo>
                  <a:lnTo>
                    <a:pt x="14" y="64"/>
                  </a:lnTo>
                  <a:lnTo>
                    <a:pt x="18" y="71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5"/>
                  </a:lnTo>
                  <a:lnTo>
                    <a:pt x="41" y="88"/>
                  </a:lnTo>
                  <a:lnTo>
                    <a:pt x="47" y="91"/>
                  </a:lnTo>
                  <a:lnTo>
                    <a:pt x="54" y="94"/>
                  </a:lnTo>
                  <a:lnTo>
                    <a:pt x="61" y="96"/>
                  </a:lnTo>
                  <a:lnTo>
                    <a:pt x="69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398463" y="257175"/>
              <a:ext cx="303213" cy="84138"/>
            </a:xfrm>
            <a:custGeom>
              <a:rect b="b" l="l" r="r" t="t"/>
              <a:pathLst>
                <a:path extrusionOk="0" h="160" w="573">
                  <a:moveTo>
                    <a:pt x="69" y="63"/>
                  </a:moveTo>
                  <a:lnTo>
                    <a:pt x="79" y="63"/>
                  </a:lnTo>
                  <a:lnTo>
                    <a:pt x="87" y="64"/>
                  </a:lnTo>
                  <a:lnTo>
                    <a:pt x="96" y="66"/>
                  </a:lnTo>
                  <a:lnTo>
                    <a:pt x="103" y="69"/>
                  </a:lnTo>
                  <a:lnTo>
                    <a:pt x="111" y="72"/>
                  </a:lnTo>
                  <a:lnTo>
                    <a:pt x="117" y="78"/>
                  </a:lnTo>
                  <a:lnTo>
                    <a:pt x="124" y="83"/>
                  </a:lnTo>
                  <a:lnTo>
                    <a:pt x="129" y="88"/>
                  </a:lnTo>
                  <a:lnTo>
                    <a:pt x="136" y="77"/>
                  </a:lnTo>
                  <a:lnTo>
                    <a:pt x="142" y="66"/>
                  </a:lnTo>
                  <a:lnTo>
                    <a:pt x="150" y="55"/>
                  </a:lnTo>
                  <a:lnTo>
                    <a:pt x="158" y="45"/>
                  </a:lnTo>
                  <a:lnTo>
                    <a:pt x="168" y="37"/>
                  </a:lnTo>
                  <a:lnTo>
                    <a:pt x="178" y="28"/>
                  </a:lnTo>
                  <a:lnTo>
                    <a:pt x="189" y="21"/>
                  </a:lnTo>
                  <a:lnTo>
                    <a:pt x="201" y="15"/>
                  </a:lnTo>
                  <a:lnTo>
                    <a:pt x="212" y="10"/>
                  </a:lnTo>
                  <a:lnTo>
                    <a:pt x="224" y="6"/>
                  </a:lnTo>
                  <a:lnTo>
                    <a:pt x="237" y="3"/>
                  </a:lnTo>
                  <a:lnTo>
                    <a:pt x="250" y="1"/>
                  </a:lnTo>
                  <a:lnTo>
                    <a:pt x="264" y="0"/>
                  </a:lnTo>
                  <a:lnTo>
                    <a:pt x="278" y="1"/>
                  </a:lnTo>
                  <a:lnTo>
                    <a:pt x="291" y="2"/>
                  </a:lnTo>
                  <a:lnTo>
                    <a:pt x="306" y="5"/>
                  </a:lnTo>
                  <a:lnTo>
                    <a:pt x="316" y="7"/>
                  </a:lnTo>
                  <a:lnTo>
                    <a:pt x="325" y="12"/>
                  </a:lnTo>
                  <a:lnTo>
                    <a:pt x="334" y="16"/>
                  </a:lnTo>
                  <a:lnTo>
                    <a:pt x="343" y="20"/>
                  </a:lnTo>
                  <a:lnTo>
                    <a:pt x="359" y="32"/>
                  </a:lnTo>
                  <a:lnTo>
                    <a:pt x="376" y="44"/>
                  </a:lnTo>
                  <a:lnTo>
                    <a:pt x="406" y="72"/>
                  </a:lnTo>
                  <a:lnTo>
                    <a:pt x="437" y="97"/>
                  </a:lnTo>
                  <a:lnTo>
                    <a:pt x="448" y="104"/>
                  </a:lnTo>
                  <a:lnTo>
                    <a:pt x="458" y="108"/>
                  </a:lnTo>
                  <a:lnTo>
                    <a:pt x="468" y="112"/>
                  </a:lnTo>
                  <a:lnTo>
                    <a:pt x="480" y="114"/>
                  </a:lnTo>
                  <a:lnTo>
                    <a:pt x="491" y="115"/>
                  </a:lnTo>
                  <a:lnTo>
                    <a:pt x="502" y="114"/>
                  </a:lnTo>
                  <a:lnTo>
                    <a:pt x="514" y="112"/>
                  </a:lnTo>
                  <a:lnTo>
                    <a:pt x="525" y="107"/>
                  </a:lnTo>
                  <a:lnTo>
                    <a:pt x="530" y="104"/>
                  </a:lnTo>
                  <a:lnTo>
                    <a:pt x="534" y="99"/>
                  </a:lnTo>
                  <a:lnTo>
                    <a:pt x="538" y="94"/>
                  </a:lnTo>
                  <a:lnTo>
                    <a:pt x="540" y="88"/>
                  </a:lnTo>
                  <a:lnTo>
                    <a:pt x="542" y="82"/>
                  </a:lnTo>
                  <a:lnTo>
                    <a:pt x="542" y="75"/>
                  </a:lnTo>
                  <a:lnTo>
                    <a:pt x="542" y="70"/>
                  </a:lnTo>
                  <a:lnTo>
                    <a:pt x="541" y="64"/>
                  </a:lnTo>
                  <a:lnTo>
                    <a:pt x="540" y="59"/>
                  </a:lnTo>
                  <a:lnTo>
                    <a:pt x="538" y="56"/>
                  </a:lnTo>
                  <a:lnTo>
                    <a:pt x="535" y="53"/>
                  </a:lnTo>
                  <a:lnTo>
                    <a:pt x="532" y="51"/>
                  </a:lnTo>
                  <a:lnTo>
                    <a:pt x="529" y="50"/>
                  </a:lnTo>
                  <a:lnTo>
                    <a:pt x="526" y="48"/>
                  </a:lnTo>
                  <a:lnTo>
                    <a:pt x="522" y="48"/>
                  </a:lnTo>
                  <a:lnTo>
                    <a:pt x="518" y="48"/>
                  </a:lnTo>
                  <a:lnTo>
                    <a:pt x="515" y="50"/>
                  </a:lnTo>
                  <a:lnTo>
                    <a:pt x="512" y="51"/>
                  </a:lnTo>
                  <a:lnTo>
                    <a:pt x="508" y="53"/>
                  </a:lnTo>
                  <a:lnTo>
                    <a:pt x="505" y="55"/>
                  </a:lnTo>
                  <a:lnTo>
                    <a:pt x="503" y="57"/>
                  </a:lnTo>
                  <a:lnTo>
                    <a:pt x="501" y="60"/>
                  </a:lnTo>
                  <a:lnTo>
                    <a:pt x="500" y="65"/>
                  </a:lnTo>
                  <a:lnTo>
                    <a:pt x="500" y="68"/>
                  </a:lnTo>
                  <a:lnTo>
                    <a:pt x="499" y="71"/>
                  </a:lnTo>
                  <a:lnTo>
                    <a:pt x="499" y="74"/>
                  </a:lnTo>
                  <a:lnTo>
                    <a:pt x="496" y="78"/>
                  </a:lnTo>
                  <a:lnTo>
                    <a:pt x="494" y="80"/>
                  </a:lnTo>
                  <a:lnTo>
                    <a:pt x="490" y="82"/>
                  </a:lnTo>
                  <a:lnTo>
                    <a:pt x="484" y="83"/>
                  </a:lnTo>
                  <a:lnTo>
                    <a:pt x="478" y="82"/>
                  </a:lnTo>
                  <a:lnTo>
                    <a:pt x="474" y="80"/>
                  </a:lnTo>
                  <a:lnTo>
                    <a:pt x="472" y="78"/>
                  </a:lnTo>
                  <a:lnTo>
                    <a:pt x="469" y="74"/>
                  </a:lnTo>
                  <a:lnTo>
                    <a:pt x="468" y="71"/>
                  </a:lnTo>
                  <a:lnTo>
                    <a:pt x="468" y="68"/>
                  </a:lnTo>
                  <a:lnTo>
                    <a:pt x="469" y="60"/>
                  </a:lnTo>
                  <a:lnTo>
                    <a:pt x="471" y="54"/>
                  </a:lnTo>
                  <a:lnTo>
                    <a:pt x="474" y="47"/>
                  </a:lnTo>
                  <a:lnTo>
                    <a:pt x="478" y="41"/>
                  </a:lnTo>
                  <a:lnTo>
                    <a:pt x="482" y="36"/>
                  </a:lnTo>
                  <a:lnTo>
                    <a:pt x="488" y="30"/>
                  </a:lnTo>
                  <a:lnTo>
                    <a:pt x="494" y="26"/>
                  </a:lnTo>
                  <a:lnTo>
                    <a:pt x="501" y="21"/>
                  </a:lnTo>
                  <a:lnTo>
                    <a:pt x="507" y="19"/>
                  </a:lnTo>
                  <a:lnTo>
                    <a:pt x="515" y="17"/>
                  </a:lnTo>
                  <a:lnTo>
                    <a:pt x="521" y="16"/>
                  </a:lnTo>
                  <a:lnTo>
                    <a:pt x="529" y="16"/>
                  </a:lnTo>
                  <a:lnTo>
                    <a:pt x="536" y="18"/>
                  </a:lnTo>
                  <a:lnTo>
                    <a:pt x="543" y="20"/>
                  </a:lnTo>
                  <a:lnTo>
                    <a:pt x="549" y="25"/>
                  </a:lnTo>
                  <a:lnTo>
                    <a:pt x="555" y="30"/>
                  </a:lnTo>
                  <a:lnTo>
                    <a:pt x="562" y="38"/>
                  </a:lnTo>
                  <a:lnTo>
                    <a:pt x="567" y="46"/>
                  </a:lnTo>
                  <a:lnTo>
                    <a:pt x="571" y="55"/>
                  </a:lnTo>
                  <a:lnTo>
                    <a:pt x="573" y="64"/>
                  </a:lnTo>
                  <a:lnTo>
                    <a:pt x="573" y="72"/>
                  </a:lnTo>
                  <a:lnTo>
                    <a:pt x="573" y="82"/>
                  </a:lnTo>
                  <a:lnTo>
                    <a:pt x="571" y="91"/>
                  </a:lnTo>
                  <a:lnTo>
                    <a:pt x="568" y="98"/>
                  </a:lnTo>
                  <a:lnTo>
                    <a:pt x="565" y="107"/>
                  </a:lnTo>
                  <a:lnTo>
                    <a:pt x="559" y="114"/>
                  </a:lnTo>
                  <a:lnTo>
                    <a:pt x="554" y="121"/>
                  </a:lnTo>
                  <a:lnTo>
                    <a:pt x="546" y="127"/>
                  </a:lnTo>
                  <a:lnTo>
                    <a:pt x="540" y="133"/>
                  </a:lnTo>
                  <a:lnTo>
                    <a:pt x="531" y="138"/>
                  </a:lnTo>
                  <a:lnTo>
                    <a:pt x="522" y="141"/>
                  </a:lnTo>
                  <a:lnTo>
                    <a:pt x="513" y="145"/>
                  </a:lnTo>
                  <a:lnTo>
                    <a:pt x="500" y="147"/>
                  </a:lnTo>
                  <a:lnTo>
                    <a:pt x="487" y="148"/>
                  </a:lnTo>
                  <a:lnTo>
                    <a:pt x="475" y="147"/>
                  </a:lnTo>
                  <a:lnTo>
                    <a:pt x="463" y="144"/>
                  </a:lnTo>
                  <a:lnTo>
                    <a:pt x="451" y="139"/>
                  </a:lnTo>
                  <a:lnTo>
                    <a:pt x="439" y="134"/>
                  </a:lnTo>
                  <a:lnTo>
                    <a:pt x="428" y="128"/>
                  </a:lnTo>
                  <a:lnTo>
                    <a:pt x="418" y="121"/>
                  </a:lnTo>
                  <a:lnTo>
                    <a:pt x="397" y="105"/>
                  </a:lnTo>
                  <a:lnTo>
                    <a:pt x="377" y="87"/>
                  </a:lnTo>
                  <a:lnTo>
                    <a:pt x="358" y="71"/>
                  </a:lnTo>
                  <a:lnTo>
                    <a:pt x="339" y="56"/>
                  </a:lnTo>
                  <a:lnTo>
                    <a:pt x="332" y="51"/>
                  </a:lnTo>
                  <a:lnTo>
                    <a:pt x="325" y="46"/>
                  </a:lnTo>
                  <a:lnTo>
                    <a:pt x="317" y="43"/>
                  </a:lnTo>
                  <a:lnTo>
                    <a:pt x="310" y="40"/>
                  </a:lnTo>
                  <a:lnTo>
                    <a:pt x="295" y="34"/>
                  </a:lnTo>
                  <a:lnTo>
                    <a:pt x="279" y="32"/>
                  </a:lnTo>
                  <a:lnTo>
                    <a:pt x="264" y="31"/>
                  </a:lnTo>
                  <a:lnTo>
                    <a:pt x="249" y="32"/>
                  </a:lnTo>
                  <a:lnTo>
                    <a:pt x="234" y="36"/>
                  </a:lnTo>
                  <a:lnTo>
                    <a:pt x="220" y="41"/>
                  </a:lnTo>
                  <a:lnTo>
                    <a:pt x="206" y="47"/>
                  </a:lnTo>
                  <a:lnTo>
                    <a:pt x="194" y="56"/>
                  </a:lnTo>
                  <a:lnTo>
                    <a:pt x="182" y="66"/>
                  </a:lnTo>
                  <a:lnTo>
                    <a:pt x="172" y="77"/>
                  </a:lnTo>
                  <a:lnTo>
                    <a:pt x="164" y="90"/>
                  </a:lnTo>
                  <a:lnTo>
                    <a:pt x="156" y="104"/>
                  </a:lnTo>
                  <a:lnTo>
                    <a:pt x="154" y="111"/>
                  </a:lnTo>
                  <a:lnTo>
                    <a:pt x="151" y="119"/>
                  </a:lnTo>
                  <a:lnTo>
                    <a:pt x="150" y="127"/>
                  </a:lnTo>
                  <a:lnTo>
                    <a:pt x="148" y="135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8" y="142"/>
                  </a:lnTo>
                  <a:lnTo>
                    <a:pt x="147" y="146"/>
                  </a:lnTo>
                  <a:lnTo>
                    <a:pt x="147" y="149"/>
                  </a:lnTo>
                  <a:lnTo>
                    <a:pt x="144" y="152"/>
                  </a:lnTo>
                  <a:lnTo>
                    <a:pt x="143" y="154"/>
                  </a:lnTo>
                  <a:lnTo>
                    <a:pt x="141" y="156"/>
                  </a:lnTo>
                  <a:lnTo>
                    <a:pt x="136" y="159"/>
                  </a:lnTo>
                  <a:lnTo>
                    <a:pt x="130" y="160"/>
                  </a:lnTo>
                  <a:lnTo>
                    <a:pt x="125" y="159"/>
                  </a:lnTo>
                  <a:lnTo>
                    <a:pt x="121" y="155"/>
                  </a:lnTo>
                  <a:lnTo>
                    <a:pt x="118" y="153"/>
                  </a:lnTo>
                  <a:lnTo>
                    <a:pt x="117" y="151"/>
                  </a:lnTo>
                  <a:lnTo>
                    <a:pt x="116" y="148"/>
                  </a:lnTo>
                  <a:lnTo>
                    <a:pt x="116" y="145"/>
                  </a:lnTo>
                  <a:lnTo>
                    <a:pt x="116" y="139"/>
                  </a:lnTo>
                  <a:lnTo>
                    <a:pt x="117" y="135"/>
                  </a:lnTo>
                  <a:lnTo>
                    <a:pt x="115" y="125"/>
                  </a:lnTo>
                  <a:lnTo>
                    <a:pt x="112" y="117"/>
                  </a:lnTo>
                  <a:lnTo>
                    <a:pt x="108" y="110"/>
                  </a:lnTo>
                  <a:lnTo>
                    <a:pt x="101" y="104"/>
                  </a:lnTo>
                  <a:lnTo>
                    <a:pt x="95" y="99"/>
                  </a:lnTo>
                  <a:lnTo>
                    <a:pt x="87" y="97"/>
                  </a:lnTo>
                  <a:lnTo>
                    <a:pt x="80" y="95"/>
                  </a:lnTo>
                  <a:lnTo>
                    <a:pt x="71" y="95"/>
                  </a:lnTo>
                  <a:lnTo>
                    <a:pt x="63" y="96"/>
                  </a:lnTo>
                  <a:lnTo>
                    <a:pt x="56" y="99"/>
                  </a:lnTo>
                  <a:lnTo>
                    <a:pt x="48" y="102"/>
                  </a:lnTo>
                  <a:lnTo>
                    <a:pt x="43" y="108"/>
                  </a:lnTo>
                  <a:lnTo>
                    <a:pt x="37" y="114"/>
                  </a:lnTo>
                  <a:lnTo>
                    <a:pt x="33" y="122"/>
                  </a:lnTo>
                  <a:lnTo>
                    <a:pt x="31" y="132"/>
                  </a:lnTo>
                  <a:lnTo>
                    <a:pt x="31" y="142"/>
                  </a:lnTo>
                  <a:lnTo>
                    <a:pt x="30" y="146"/>
                  </a:lnTo>
                  <a:lnTo>
                    <a:pt x="30" y="149"/>
                  </a:lnTo>
                  <a:lnTo>
                    <a:pt x="28" y="151"/>
                  </a:lnTo>
                  <a:lnTo>
                    <a:pt x="27" y="153"/>
                  </a:lnTo>
                  <a:lnTo>
                    <a:pt x="21" y="156"/>
                  </a:lnTo>
                  <a:lnTo>
                    <a:pt x="16" y="156"/>
                  </a:lnTo>
                  <a:lnTo>
                    <a:pt x="10" y="156"/>
                  </a:lnTo>
                  <a:lnTo>
                    <a:pt x="5" y="153"/>
                  </a:lnTo>
                  <a:lnTo>
                    <a:pt x="3" y="151"/>
                  </a:lnTo>
                  <a:lnTo>
                    <a:pt x="1" y="149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1" y="127"/>
                  </a:lnTo>
                  <a:lnTo>
                    <a:pt x="2" y="120"/>
                  </a:lnTo>
                  <a:lnTo>
                    <a:pt x="4" y="113"/>
                  </a:lnTo>
                  <a:lnTo>
                    <a:pt x="6" y="107"/>
                  </a:lnTo>
                  <a:lnTo>
                    <a:pt x="9" y="100"/>
                  </a:lnTo>
                  <a:lnTo>
                    <a:pt x="14" y="94"/>
                  </a:lnTo>
                  <a:lnTo>
                    <a:pt x="18" y="87"/>
                  </a:lnTo>
                  <a:lnTo>
                    <a:pt x="23" y="83"/>
                  </a:lnTo>
                  <a:lnTo>
                    <a:pt x="28" y="78"/>
                  </a:lnTo>
                  <a:lnTo>
                    <a:pt x="34" y="73"/>
                  </a:lnTo>
                  <a:lnTo>
                    <a:pt x="41" y="70"/>
                  </a:lnTo>
                  <a:lnTo>
                    <a:pt x="47" y="67"/>
                  </a:lnTo>
                  <a:lnTo>
                    <a:pt x="54" y="65"/>
                  </a:lnTo>
                  <a:lnTo>
                    <a:pt x="61" y="64"/>
                  </a:lnTo>
                  <a:lnTo>
                    <a:pt x="69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501650" y="30797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69" y="0"/>
                  </a:moveTo>
                  <a:lnTo>
                    <a:pt x="76" y="0"/>
                  </a:lnTo>
                  <a:lnTo>
                    <a:pt x="83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8" y="20"/>
                  </a:lnTo>
                  <a:lnTo>
                    <a:pt x="122" y="25"/>
                  </a:lnTo>
                  <a:lnTo>
                    <a:pt x="127" y="30"/>
                  </a:lnTo>
                  <a:lnTo>
                    <a:pt x="130" y="36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6" y="55"/>
                  </a:lnTo>
                  <a:lnTo>
                    <a:pt x="137" y="61"/>
                  </a:lnTo>
                  <a:lnTo>
                    <a:pt x="138" y="69"/>
                  </a:lnTo>
                  <a:lnTo>
                    <a:pt x="137" y="75"/>
                  </a:lnTo>
                  <a:lnTo>
                    <a:pt x="136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1"/>
                  </a:lnTo>
                  <a:lnTo>
                    <a:pt x="127" y="108"/>
                  </a:lnTo>
                  <a:lnTo>
                    <a:pt x="122" y="113"/>
                  </a:lnTo>
                  <a:lnTo>
                    <a:pt x="118" y="118"/>
                  </a:lnTo>
                  <a:lnTo>
                    <a:pt x="113" y="122"/>
                  </a:lnTo>
                  <a:lnTo>
                    <a:pt x="107" y="126"/>
                  </a:lnTo>
                  <a:lnTo>
                    <a:pt x="102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6" y="138"/>
                  </a:lnTo>
                  <a:lnTo>
                    <a:pt x="69" y="138"/>
                  </a:lnTo>
                  <a:lnTo>
                    <a:pt x="62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0" y="126"/>
                  </a:lnTo>
                  <a:lnTo>
                    <a:pt x="25" y="122"/>
                  </a:lnTo>
                  <a:lnTo>
                    <a:pt x="20" y="118"/>
                  </a:lnTo>
                  <a:lnTo>
                    <a:pt x="15" y="113"/>
                  </a:lnTo>
                  <a:lnTo>
                    <a:pt x="12" y="108"/>
                  </a:lnTo>
                  <a:lnTo>
                    <a:pt x="8" y="101"/>
                  </a:lnTo>
                  <a:lnTo>
                    <a:pt x="6" y="96"/>
                  </a:lnTo>
                  <a:lnTo>
                    <a:pt x="2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49"/>
                  </a:lnTo>
                  <a:lnTo>
                    <a:pt x="6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0" y="12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  <a:moveTo>
                    <a:pt x="69" y="107"/>
                  </a:moveTo>
                  <a:lnTo>
                    <a:pt x="69" y="107"/>
                  </a:lnTo>
                  <a:lnTo>
                    <a:pt x="77" y="107"/>
                  </a:lnTo>
                  <a:lnTo>
                    <a:pt x="83" y="104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1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3" y="33"/>
                  </a:lnTo>
                  <a:lnTo>
                    <a:pt x="77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4" y="54"/>
                  </a:lnTo>
                  <a:lnTo>
                    <a:pt x="32" y="61"/>
                  </a:lnTo>
                  <a:lnTo>
                    <a:pt x="30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4" y="104"/>
                  </a:lnTo>
                  <a:lnTo>
                    <a:pt x="62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279400" y="320675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9" y="0"/>
                  </a:moveTo>
                  <a:lnTo>
                    <a:pt x="47" y="0"/>
                  </a:lnTo>
                  <a:lnTo>
                    <a:pt x="54" y="3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7" y="30"/>
                  </a:lnTo>
                  <a:lnTo>
                    <a:pt x="77" y="39"/>
                  </a:lnTo>
                  <a:lnTo>
                    <a:pt x="77" y="46"/>
                  </a:lnTo>
                  <a:lnTo>
                    <a:pt x="75" y="54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1" y="70"/>
                  </a:lnTo>
                  <a:lnTo>
                    <a:pt x="54" y="74"/>
                  </a:lnTo>
                  <a:lnTo>
                    <a:pt x="47" y="76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24" y="74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4" y="3"/>
                  </a:lnTo>
                  <a:lnTo>
                    <a:pt x="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27" name="Google Shape;327;p21"/>
          <p:cNvGrpSpPr/>
          <p:nvPr/>
        </p:nvGrpSpPr>
        <p:grpSpPr>
          <a:xfrm>
            <a:off x="228600" y="3917950"/>
            <a:ext cx="966788" cy="968376"/>
            <a:chOff x="228600" y="3917950"/>
            <a:chExt cx="966788" cy="968376"/>
          </a:xfrm>
        </p:grpSpPr>
        <p:sp>
          <p:nvSpPr>
            <p:cNvPr id="328" name="Google Shape;328;p21"/>
            <p:cNvSpPr/>
            <p:nvPr/>
          </p:nvSpPr>
          <p:spPr>
            <a:xfrm>
              <a:off x="301625" y="3917950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37" y="1488"/>
                  </a:moveTo>
                  <a:lnTo>
                    <a:pt x="37" y="18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488"/>
                  </a:lnTo>
                  <a:lnTo>
                    <a:pt x="0" y="1491"/>
                  </a:lnTo>
                  <a:lnTo>
                    <a:pt x="1" y="1495"/>
                  </a:lnTo>
                  <a:lnTo>
                    <a:pt x="2" y="1499"/>
                  </a:lnTo>
                  <a:lnTo>
                    <a:pt x="6" y="1501"/>
                  </a:lnTo>
                  <a:lnTo>
                    <a:pt x="8" y="1503"/>
                  </a:lnTo>
                  <a:lnTo>
                    <a:pt x="11" y="1505"/>
                  </a:lnTo>
                  <a:lnTo>
                    <a:pt x="14" y="1506"/>
                  </a:lnTo>
                  <a:lnTo>
                    <a:pt x="19" y="1506"/>
                  </a:lnTo>
                  <a:lnTo>
                    <a:pt x="22" y="1506"/>
                  </a:lnTo>
                  <a:lnTo>
                    <a:pt x="25" y="1505"/>
                  </a:lnTo>
                  <a:lnTo>
                    <a:pt x="28" y="1503"/>
                  </a:lnTo>
                  <a:lnTo>
                    <a:pt x="31" y="1501"/>
                  </a:lnTo>
                  <a:lnTo>
                    <a:pt x="34" y="1499"/>
                  </a:lnTo>
                  <a:lnTo>
                    <a:pt x="36" y="1495"/>
                  </a:lnTo>
                  <a:lnTo>
                    <a:pt x="37" y="1491"/>
                  </a:lnTo>
                  <a:lnTo>
                    <a:pt x="37" y="1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228600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2" y="505"/>
                  </a:moveTo>
                  <a:lnTo>
                    <a:pt x="63" y="495"/>
                  </a:lnTo>
                  <a:lnTo>
                    <a:pt x="64" y="486"/>
                  </a:lnTo>
                  <a:lnTo>
                    <a:pt x="66" y="478"/>
                  </a:lnTo>
                  <a:lnTo>
                    <a:pt x="68" y="470"/>
                  </a:lnTo>
                  <a:lnTo>
                    <a:pt x="72" y="462"/>
                  </a:lnTo>
                  <a:lnTo>
                    <a:pt x="77" y="456"/>
                  </a:lnTo>
                  <a:lnTo>
                    <a:pt x="82" y="449"/>
                  </a:lnTo>
                  <a:lnTo>
                    <a:pt x="89" y="444"/>
                  </a:lnTo>
                  <a:lnTo>
                    <a:pt x="77" y="438"/>
                  </a:lnTo>
                  <a:lnTo>
                    <a:pt x="65" y="431"/>
                  </a:lnTo>
                  <a:lnTo>
                    <a:pt x="54" y="422"/>
                  </a:lnTo>
                  <a:lnTo>
                    <a:pt x="45" y="415"/>
                  </a:lnTo>
                  <a:lnTo>
                    <a:pt x="36" y="405"/>
                  </a:lnTo>
                  <a:lnTo>
                    <a:pt x="28" y="396"/>
                  </a:lnTo>
                  <a:lnTo>
                    <a:pt x="21" y="385"/>
                  </a:lnTo>
                  <a:lnTo>
                    <a:pt x="15" y="373"/>
                  </a:lnTo>
                  <a:lnTo>
                    <a:pt x="10" y="361"/>
                  </a:lnTo>
                  <a:lnTo>
                    <a:pt x="5" y="349"/>
                  </a:lnTo>
                  <a:lnTo>
                    <a:pt x="2" y="336"/>
                  </a:lnTo>
                  <a:lnTo>
                    <a:pt x="0" y="323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4" y="267"/>
                  </a:lnTo>
                  <a:lnTo>
                    <a:pt x="8" y="257"/>
                  </a:lnTo>
                  <a:lnTo>
                    <a:pt x="11" y="249"/>
                  </a:lnTo>
                  <a:lnTo>
                    <a:pt x="15" y="239"/>
                  </a:lnTo>
                  <a:lnTo>
                    <a:pt x="21" y="230"/>
                  </a:lnTo>
                  <a:lnTo>
                    <a:pt x="31" y="214"/>
                  </a:lnTo>
                  <a:lnTo>
                    <a:pt x="44" y="198"/>
                  </a:lnTo>
                  <a:lnTo>
                    <a:pt x="71" y="168"/>
                  </a:lnTo>
                  <a:lnTo>
                    <a:pt x="96" y="136"/>
                  </a:lnTo>
                  <a:lnTo>
                    <a:pt x="103" y="126"/>
                  </a:lnTo>
                  <a:lnTo>
                    <a:pt x="108" y="116"/>
                  </a:lnTo>
                  <a:lnTo>
                    <a:pt x="111" y="105"/>
                  </a:lnTo>
                  <a:lnTo>
                    <a:pt x="115" y="93"/>
                  </a:lnTo>
                  <a:lnTo>
                    <a:pt x="115" y="82"/>
                  </a:lnTo>
                  <a:lnTo>
                    <a:pt x="115" y="70"/>
                  </a:lnTo>
                  <a:lnTo>
                    <a:pt x="111" y="60"/>
                  </a:lnTo>
                  <a:lnTo>
                    <a:pt x="107" y="49"/>
                  </a:lnTo>
                  <a:lnTo>
                    <a:pt x="104" y="44"/>
                  </a:lnTo>
                  <a:lnTo>
                    <a:pt x="98" y="39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2" y="32"/>
                  </a:lnTo>
                  <a:lnTo>
                    <a:pt x="76" y="32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4"/>
                  </a:lnTo>
                  <a:lnTo>
                    <a:pt x="55" y="35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50" y="45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2" y="65"/>
                  </a:lnTo>
                  <a:lnTo>
                    <a:pt x="54" y="68"/>
                  </a:lnTo>
                  <a:lnTo>
                    <a:pt x="57" y="70"/>
                  </a:lnTo>
                  <a:lnTo>
                    <a:pt x="61" y="73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9" y="79"/>
                  </a:lnTo>
                  <a:lnTo>
                    <a:pt x="82" y="83"/>
                  </a:lnTo>
                  <a:lnTo>
                    <a:pt x="82" y="89"/>
                  </a:lnTo>
                  <a:lnTo>
                    <a:pt x="82" y="95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5" y="104"/>
                  </a:lnTo>
                  <a:lnTo>
                    <a:pt x="71" y="105"/>
                  </a:lnTo>
                  <a:lnTo>
                    <a:pt x="68" y="105"/>
                  </a:lnTo>
                  <a:lnTo>
                    <a:pt x="61" y="104"/>
                  </a:lnTo>
                  <a:lnTo>
                    <a:pt x="53" y="103"/>
                  </a:lnTo>
                  <a:lnTo>
                    <a:pt x="47" y="100"/>
                  </a:lnTo>
                  <a:lnTo>
                    <a:pt x="40" y="95"/>
                  </a:lnTo>
                  <a:lnTo>
                    <a:pt x="35" y="91"/>
                  </a:lnTo>
                  <a:lnTo>
                    <a:pt x="29" y="86"/>
                  </a:lnTo>
                  <a:lnTo>
                    <a:pt x="25" y="79"/>
                  </a:lnTo>
                  <a:lnTo>
                    <a:pt x="22" y="73"/>
                  </a:lnTo>
                  <a:lnTo>
                    <a:pt x="18" y="66"/>
                  </a:lnTo>
                  <a:lnTo>
                    <a:pt x="17" y="59"/>
                  </a:lnTo>
                  <a:lnTo>
                    <a:pt x="16" y="52"/>
                  </a:lnTo>
                  <a:lnTo>
                    <a:pt x="16" y="45"/>
                  </a:lnTo>
                  <a:lnTo>
                    <a:pt x="17" y="37"/>
                  </a:lnTo>
                  <a:lnTo>
                    <a:pt x="21" y="31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8" y="11"/>
                  </a:lnTo>
                  <a:lnTo>
                    <a:pt x="47" y="7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98" y="5"/>
                  </a:lnTo>
                  <a:lnTo>
                    <a:pt x="106" y="9"/>
                  </a:lnTo>
                  <a:lnTo>
                    <a:pt x="113" y="14"/>
                  </a:lnTo>
                  <a:lnTo>
                    <a:pt x="121" y="20"/>
                  </a:lnTo>
                  <a:lnTo>
                    <a:pt x="126" y="26"/>
                  </a:lnTo>
                  <a:lnTo>
                    <a:pt x="133" y="34"/>
                  </a:lnTo>
                  <a:lnTo>
                    <a:pt x="137" y="42"/>
                  </a:lnTo>
                  <a:lnTo>
                    <a:pt x="142" y="51"/>
                  </a:lnTo>
                  <a:lnTo>
                    <a:pt x="144" y="61"/>
                  </a:lnTo>
                  <a:lnTo>
                    <a:pt x="147" y="74"/>
                  </a:lnTo>
                  <a:lnTo>
                    <a:pt x="147" y="87"/>
                  </a:lnTo>
                  <a:lnTo>
                    <a:pt x="146" y="99"/>
                  </a:lnTo>
                  <a:lnTo>
                    <a:pt x="143" y="110"/>
                  </a:lnTo>
                  <a:lnTo>
                    <a:pt x="139" y="122"/>
                  </a:lnTo>
                  <a:lnTo>
                    <a:pt x="134" y="134"/>
                  </a:lnTo>
                  <a:lnTo>
                    <a:pt x="128" y="145"/>
                  </a:lnTo>
                  <a:lnTo>
                    <a:pt x="120" y="156"/>
                  </a:lnTo>
                  <a:lnTo>
                    <a:pt x="105" y="176"/>
                  </a:lnTo>
                  <a:lnTo>
                    <a:pt x="88" y="196"/>
                  </a:lnTo>
                  <a:lnTo>
                    <a:pt x="70" y="215"/>
                  </a:lnTo>
                  <a:lnTo>
                    <a:pt x="55" y="235"/>
                  </a:lnTo>
                  <a:lnTo>
                    <a:pt x="51" y="241"/>
                  </a:lnTo>
                  <a:lnTo>
                    <a:pt x="47" y="249"/>
                  </a:lnTo>
                  <a:lnTo>
                    <a:pt x="42" y="256"/>
                  </a:lnTo>
                  <a:lnTo>
                    <a:pt x="39" y="264"/>
                  </a:lnTo>
                  <a:lnTo>
                    <a:pt x="35" y="279"/>
                  </a:lnTo>
                  <a:lnTo>
                    <a:pt x="31" y="294"/>
                  </a:lnTo>
                  <a:lnTo>
                    <a:pt x="30" y="309"/>
                  </a:lnTo>
                  <a:lnTo>
                    <a:pt x="32" y="324"/>
                  </a:lnTo>
                  <a:lnTo>
                    <a:pt x="36" y="339"/>
                  </a:lnTo>
                  <a:lnTo>
                    <a:pt x="40" y="353"/>
                  </a:lnTo>
                  <a:lnTo>
                    <a:pt x="47" y="367"/>
                  </a:lnTo>
                  <a:lnTo>
                    <a:pt x="55" y="379"/>
                  </a:lnTo>
                  <a:lnTo>
                    <a:pt x="65" y="391"/>
                  </a:lnTo>
                  <a:lnTo>
                    <a:pt x="77" y="401"/>
                  </a:lnTo>
                  <a:lnTo>
                    <a:pt x="89" y="410"/>
                  </a:lnTo>
                  <a:lnTo>
                    <a:pt x="103" y="417"/>
                  </a:lnTo>
                  <a:lnTo>
                    <a:pt x="110" y="419"/>
                  </a:lnTo>
                  <a:lnTo>
                    <a:pt x="119" y="422"/>
                  </a:lnTo>
                  <a:lnTo>
                    <a:pt x="126" y="424"/>
                  </a:lnTo>
                  <a:lnTo>
                    <a:pt x="135" y="426"/>
                  </a:lnTo>
                  <a:lnTo>
                    <a:pt x="137" y="425"/>
                  </a:lnTo>
                  <a:lnTo>
                    <a:pt x="138" y="425"/>
                  </a:lnTo>
                  <a:lnTo>
                    <a:pt x="143" y="426"/>
                  </a:lnTo>
                  <a:lnTo>
                    <a:pt x="146" y="427"/>
                  </a:lnTo>
                  <a:lnTo>
                    <a:pt x="149" y="427"/>
                  </a:lnTo>
                  <a:lnTo>
                    <a:pt x="151" y="429"/>
                  </a:lnTo>
                  <a:lnTo>
                    <a:pt x="153" y="430"/>
                  </a:lnTo>
                  <a:lnTo>
                    <a:pt x="156" y="432"/>
                  </a:lnTo>
                  <a:lnTo>
                    <a:pt x="158" y="438"/>
                  </a:lnTo>
                  <a:lnTo>
                    <a:pt x="159" y="443"/>
                  </a:lnTo>
                  <a:lnTo>
                    <a:pt x="158" y="448"/>
                  </a:lnTo>
                  <a:lnTo>
                    <a:pt x="155" y="453"/>
                  </a:lnTo>
                  <a:lnTo>
                    <a:pt x="152" y="455"/>
                  </a:lnTo>
                  <a:lnTo>
                    <a:pt x="150" y="456"/>
                  </a:lnTo>
                  <a:lnTo>
                    <a:pt x="147" y="457"/>
                  </a:lnTo>
                  <a:lnTo>
                    <a:pt x="144" y="457"/>
                  </a:lnTo>
                  <a:lnTo>
                    <a:pt x="139" y="457"/>
                  </a:lnTo>
                  <a:lnTo>
                    <a:pt x="135" y="456"/>
                  </a:lnTo>
                  <a:lnTo>
                    <a:pt x="124" y="458"/>
                  </a:lnTo>
                  <a:lnTo>
                    <a:pt x="117" y="461"/>
                  </a:lnTo>
                  <a:lnTo>
                    <a:pt x="109" y="466"/>
                  </a:lnTo>
                  <a:lnTo>
                    <a:pt x="104" y="472"/>
                  </a:lnTo>
                  <a:lnTo>
                    <a:pt x="99" y="479"/>
                  </a:lnTo>
                  <a:lnTo>
                    <a:pt x="96" y="486"/>
                  </a:lnTo>
                  <a:lnTo>
                    <a:pt x="95" y="494"/>
                  </a:lnTo>
                  <a:lnTo>
                    <a:pt x="95" y="502"/>
                  </a:lnTo>
                  <a:lnTo>
                    <a:pt x="96" y="510"/>
                  </a:lnTo>
                  <a:lnTo>
                    <a:pt x="98" y="518"/>
                  </a:lnTo>
                  <a:lnTo>
                    <a:pt x="103" y="525"/>
                  </a:lnTo>
                  <a:lnTo>
                    <a:pt x="108" y="530"/>
                  </a:lnTo>
                  <a:lnTo>
                    <a:pt x="115" y="536"/>
                  </a:lnTo>
                  <a:lnTo>
                    <a:pt x="122" y="540"/>
                  </a:lnTo>
                  <a:lnTo>
                    <a:pt x="131" y="542"/>
                  </a:lnTo>
                  <a:lnTo>
                    <a:pt x="142" y="542"/>
                  </a:lnTo>
                  <a:lnTo>
                    <a:pt x="145" y="543"/>
                  </a:lnTo>
                  <a:lnTo>
                    <a:pt x="148" y="543"/>
                  </a:lnTo>
                  <a:lnTo>
                    <a:pt x="151" y="546"/>
                  </a:lnTo>
                  <a:lnTo>
                    <a:pt x="152" y="547"/>
                  </a:lnTo>
                  <a:lnTo>
                    <a:pt x="156" y="552"/>
                  </a:lnTo>
                  <a:lnTo>
                    <a:pt x="157" y="557"/>
                  </a:lnTo>
                  <a:lnTo>
                    <a:pt x="156" y="563"/>
                  </a:lnTo>
                  <a:lnTo>
                    <a:pt x="152" y="568"/>
                  </a:lnTo>
                  <a:lnTo>
                    <a:pt x="150" y="570"/>
                  </a:lnTo>
                  <a:lnTo>
                    <a:pt x="148" y="573"/>
                  </a:lnTo>
                  <a:lnTo>
                    <a:pt x="145" y="574"/>
                  </a:lnTo>
                  <a:lnTo>
                    <a:pt x="142" y="574"/>
                  </a:lnTo>
                  <a:lnTo>
                    <a:pt x="134" y="574"/>
                  </a:lnTo>
                  <a:lnTo>
                    <a:pt x="126" y="573"/>
                  </a:lnTo>
                  <a:lnTo>
                    <a:pt x="120" y="572"/>
                  </a:lnTo>
                  <a:lnTo>
                    <a:pt x="112" y="569"/>
                  </a:lnTo>
                  <a:lnTo>
                    <a:pt x="106" y="566"/>
                  </a:lnTo>
                  <a:lnTo>
                    <a:pt x="99" y="563"/>
                  </a:lnTo>
                  <a:lnTo>
                    <a:pt x="93" y="560"/>
                  </a:lnTo>
                  <a:lnTo>
                    <a:pt x="88" y="555"/>
                  </a:lnTo>
                  <a:lnTo>
                    <a:pt x="82" y="550"/>
                  </a:lnTo>
                  <a:lnTo>
                    <a:pt x="77" y="546"/>
                  </a:lnTo>
                  <a:lnTo>
                    <a:pt x="74" y="539"/>
                  </a:lnTo>
                  <a:lnTo>
                    <a:pt x="69" y="533"/>
                  </a:lnTo>
                  <a:lnTo>
                    <a:pt x="66" y="526"/>
                  </a:lnTo>
                  <a:lnTo>
                    <a:pt x="64" y="520"/>
                  </a:lnTo>
                  <a:lnTo>
                    <a:pt x="63" y="512"/>
                  </a:lnTo>
                  <a:lnTo>
                    <a:pt x="62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312738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7" y="505"/>
                  </a:moveTo>
                  <a:lnTo>
                    <a:pt x="96" y="495"/>
                  </a:lnTo>
                  <a:lnTo>
                    <a:pt x="95" y="486"/>
                  </a:lnTo>
                  <a:lnTo>
                    <a:pt x="93" y="478"/>
                  </a:lnTo>
                  <a:lnTo>
                    <a:pt x="91" y="470"/>
                  </a:lnTo>
                  <a:lnTo>
                    <a:pt x="86" y="462"/>
                  </a:lnTo>
                  <a:lnTo>
                    <a:pt x="82" y="456"/>
                  </a:lnTo>
                  <a:lnTo>
                    <a:pt x="77" y="449"/>
                  </a:lnTo>
                  <a:lnTo>
                    <a:pt x="71" y="444"/>
                  </a:lnTo>
                  <a:lnTo>
                    <a:pt x="83" y="438"/>
                  </a:lnTo>
                  <a:lnTo>
                    <a:pt x="94" y="431"/>
                  </a:lnTo>
                  <a:lnTo>
                    <a:pt x="105" y="422"/>
                  </a:lnTo>
                  <a:lnTo>
                    <a:pt x="114" y="415"/>
                  </a:lnTo>
                  <a:lnTo>
                    <a:pt x="123" y="405"/>
                  </a:lnTo>
                  <a:lnTo>
                    <a:pt x="131" y="396"/>
                  </a:lnTo>
                  <a:lnTo>
                    <a:pt x="138" y="385"/>
                  </a:lnTo>
                  <a:lnTo>
                    <a:pt x="143" y="373"/>
                  </a:lnTo>
                  <a:lnTo>
                    <a:pt x="149" y="361"/>
                  </a:lnTo>
                  <a:lnTo>
                    <a:pt x="153" y="349"/>
                  </a:lnTo>
                  <a:lnTo>
                    <a:pt x="156" y="336"/>
                  </a:lnTo>
                  <a:lnTo>
                    <a:pt x="159" y="323"/>
                  </a:lnTo>
                  <a:lnTo>
                    <a:pt x="159" y="309"/>
                  </a:lnTo>
                  <a:lnTo>
                    <a:pt x="159" y="295"/>
                  </a:lnTo>
                  <a:lnTo>
                    <a:pt x="158" y="281"/>
                  </a:lnTo>
                  <a:lnTo>
                    <a:pt x="154" y="267"/>
                  </a:lnTo>
                  <a:lnTo>
                    <a:pt x="151" y="257"/>
                  </a:lnTo>
                  <a:lnTo>
                    <a:pt x="148" y="249"/>
                  </a:lnTo>
                  <a:lnTo>
                    <a:pt x="143" y="239"/>
                  </a:lnTo>
                  <a:lnTo>
                    <a:pt x="138" y="230"/>
                  </a:lnTo>
                  <a:lnTo>
                    <a:pt x="127" y="214"/>
                  </a:lnTo>
                  <a:lnTo>
                    <a:pt x="114" y="198"/>
                  </a:lnTo>
                  <a:lnTo>
                    <a:pt x="87" y="168"/>
                  </a:lnTo>
                  <a:lnTo>
                    <a:pt x="62" y="136"/>
                  </a:lnTo>
                  <a:lnTo>
                    <a:pt x="56" y="126"/>
                  </a:lnTo>
                  <a:lnTo>
                    <a:pt x="51" y="116"/>
                  </a:lnTo>
                  <a:lnTo>
                    <a:pt x="47" y="105"/>
                  </a:lnTo>
                  <a:lnTo>
                    <a:pt x="44" y="93"/>
                  </a:lnTo>
                  <a:lnTo>
                    <a:pt x="44" y="82"/>
                  </a:lnTo>
                  <a:lnTo>
                    <a:pt x="44" y="70"/>
                  </a:lnTo>
                  <a:lnTo>
                    <a:pt x="47" y="60"/>
                  </a:lnTo>
                  <a:lnTo>
                    <a:pt x="52" y="49"/>
                  </a:lnTo>
                  <a:lnTo>
                    <a:pt x="55" y="44"/>
                  </a:lnTo>
                  <a:lnTo>
                    <a:pt x="60" y="39"/>
                  </a:lnTo>
                  <a:lnTo>
                    <a:pt x="65" y="36"/>
                  </a:lnTo>
                  <a:lnTo>
                    <a:pt x="71" y="34"/>
                  </a:lnTo>
                  <a:lnTo>
                    <a:pt x="77" y="32"/>
                  </a:lnTo>
                  <a:lnTo>
                    <a:pt x="83" y="32"/>
                  </a:lnTo>
                  <a:lnTo>
                    <a:pt x="89" y="32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104" y="35"/>
                  </a:lnTo>
                  <a:lnTo>
                    <a:pt x="106" y="38"/>
                  </a:lnTo>
                  <a:lnTo>
                    <a:pt x="108" y="40"/>
                  </a:lnTo>
                  <a:lnTo>
                    <a:pt x="110" y="45"/>
                  </a:lnTo>
                  <a:lnTo>
                    <a:pt x="110" y="48"/>
                  </a:lnTo>
                  <a:lnTo>
                    <a:pt x="111" y="51"/>
                  </a:lnTo>
                  <a:lnTo>
                    <a:pt x="110" y="55"/>
                  </a:lnTo>
                  <a:lnTo>
                    <a:pt x="110" y="59"/>
                  </a:lnTo>
                  <a:lnTo>
                    <a:pt x="108" y="62"/>
                  </a:lnTo>
                  <a:lnTo>
                    <a:pt x="107" y="65"/>
                  </a:lnTo>
                  <a:lnTo>
                    <a:pt x="105" y="68"/>
                  </a:lnTo>
                  <a:lnTo>
                    <a:pt x="101" y="70"/>
                  </a:lnTo>
                  <a:lnTo>
                    <a:pt x="98" y="73"/>
                  </a:lnTo>
                  <a:lnTo>
                    <a:pt x="95" y="74"/>
                  </a:lnTo>
                  <a:lnTo>
                    <a:pt x="91" y="74"/>
                  </a:lnTo>
                  <a:lnTo>
                    <a:pt x="87" y="74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80" y="79"/>
                  </a:lnTo>
                  <a:lnTo>
                    <a:pt x="77" y="83"/>
                  </a:lnTo>
                  <a:lnTo>
                    <a:pt x="77" y="89"/>
                  </a:lnTo>
                  <a:lnTo>
                    <a:pt x="77" y="95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4" y="104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8" y="104"/>
                  </a:lnTo>
                  <a:lnTo>
                    <a:pt x="106" y="103"/>
                  </a:lnTo>
                  <a:lnTo>
                    <a:pt x="112" y="100"/>
                  </a:lnTo>
                  <a:lnTo>
                    <a:pt x="119" y="95"/>
                  </a:lnTo>
                  <a:lnTo>
                    <a:pt x="124" y="91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7" y="73"/>
                  </a:lnTo>
                  <a:lnTo>
                    <a:pt x="140" y="66"/>
                  </a:lnTo>
                  <a:lnTo>
                    <a:pt x="141" y="59"/>
                  </a:lnTo>
                  <a:lnTo>
                    <a:pt x="142" y="52"/>
                  </a:lnTo>
                  <a:lnTo>
                    <a:pt x="142" y="45"/>
                  </a:lnTo>
                  <a:lnTo>
                    <a:pt x="141" y="37"/>
                  </a:lnTo>
                  <a:lnTo>
                    <a:pt x="138" y="31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1" y="11"/>
                  </a:lnTo>
                  <a:lnTo>
                    <a:pt x="112" y="7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5" y="14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6" y="34"/>
                  </a:lnTo>
                  <a:lnTo>
                    <a:pt x="21" y="42"/>
                  </a:lnTo>
                  <a:lnTo>
                    <a:pt x="17" y="51"/>
                  </a:lnTo>
                  <a:lnTo>
                    <a:pt x="15" y="61"/>
                  </a:lnTo>
                  <a:lnTo>
                    <a:pt x="12" y="74"/>
                  </a:lnTo>
                  <a:lnTo>
                    <a:pt x="12" y="87"/>
                  </a:lnTo>
                  <a:lnTo>
                    <a:pt x="13" y="99"/>
                  </a:lnTo>
                  <a:lnTo>
                    <a:pt x="16" y="110"/>
                  </a:lnTo>
                  <a:lnTo>
                    <a:pt x="19" y="122"/>
                  </a:lnTo>
                  <a:lnTo>
                    <a:pt x="25" y="134"/>
                  </a:lnTo>
                  <a:lnTo>
                    <a:pt x="31" y="145"/>
                  </a:lnTo>
                  <a:lnTo>
                    <a:pt x="39" y="156"/>
                  </a:lnTo>
                  <a:lnTo>
                    <a:pt x="54" y="176"/>
                  </a:lnTo>
                  <a:lnTo>
                    <a:pt x="71" y="196"/>
                  </a:lnTo>
                  <a:lnTo>
                    <a:pt x="88" y="215"/>
                  </a:lnTo>
                  <a:lnTo>
                    <a:pt x="104" y="235"/>
                  </a:lnTo>
                  <a:lnTo>
                    <a:pt x="108" y="241"/>
                  </a:lnTo>
                  <a:lnTo>
                    <a:pt x="112" y="249"/>
                  </a:lnTo>
                  <a:lnTo>
                    <a:pt x="116" y="256"/>
                  </a:lnTo>
                  <a:lnTo>
                    <a:pt x="120" y="264"/>
                  </a:lnTo>
                  <a:lnTo>
                    <a:pt x="124" y="279"/>
                  </a:lnTo>
                  <a:lnTo>
                    <a:pt x="127" y="294"/>
                  </a:lnTo>
                  <a:lnTo>
                    <a:pt x="128" y="309"/>
                  </a:lnTo>
                  <a:lnTo>
                    <a:pt x="126" y="324"/>
                  </a:lnTo>
                  <a:lnTo>
                    <a:pt x="124" y="339"/>
                  </a:lnTo>
                  <a:lnTo>
                    <a:pt x="119" y="353"/>
                  </a:lnTo>
                  <a:lnTo>
                    <a:pt x="112" y="367"/>
                  </a:lnTo>
                  <a:lnTo>
                    <a:pt x="104" y="379"/>
                  </a:lnTo>
                  <a:lnTo>
                    <a:pt x="94" y="391"/>
                  </a:lnTo>
                  <a:lnTo>
                    <a:pt x="82" y="401"/>
                  </a:lnTo>
                  <a:lnTo>
                    <a:pt x="70" y="410"/>
                  </a:lnTo>
                  <a:lnTo>
                    <a:pt x="56" y="417"/>
                  </a:lnTo>
                  <a:lnTo>
                    <a:pt x="48" y="419"/>
                  </a:lnTo>
                  <a:lnTo>
                    <a:pt x="40" y="422"/>
                  </a:lnTo>
                  <a:lnTo>
                    <a:pt x="32" y="424"/>
                  </a:lnTo>
                  <a:lnTo>
                    <a:pt x="24" y="426"/>
                  </a:lnTo>
                  <a:lnTo>
                    <a:pt x="21" y="425"/>
                  </a:lnTo>
                  <a:lnTo>
                    <a:pt x="20" y="425"/>
                  </a:lnTo>
                  <a:lnTo>
                    <a:pt x="16" y="426"/>
                  </a:lnTo>
                  <a:lnTo>
                    <a:pt x="13" y="427"/>
                  </a:lnTo>
                  <a:lnTo>
                    <a:pt x="10" y="427"/>
                  </a:lnTo>
                  <a:lnTo>
                    <a:pt x="7" y="429"/>
                  </a:lnTo>
                  <a:lnTo>
                    <a:pt x="5" y="430"/>
                  </a:lnTo>
                  <a:lnTo>
                    <a:pt x="3" y="432"/>
                  </a:lnTo>
                  <a:lnTo>
                    <a:pt x="1" y="438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4" y="453"/>
                  </a:lnTo>
                  <a:lnTo>
                    <a:pt x="6" y="455"/>
                  </a:lnTo>
                  <a:lnTo>
                    <a:pt x="8" y="456"/>
                  </a:lnTo>
                  <a:lnTo>
                    <a:pt x="12" y="457"/>
                  </a:lnTo>
                  <a:lnTo>
                    <a:pt x="15" y="457"/>
                  </a:lnTo>
                  <a:lnTo>
                    <a:pt x="19" y="457"/>
                  </a:lnTo>
                  <a:lnTo>
                    <a:pt x="25" y="456"/>
                  </a:lnTo>
                  <a:lnTo>
                    <a:pt x="34" y="458"/>
                  </a:lnTo>
                  <a:lnTo>
                    <a:pt x="43" y="461"/>
                  </a:lnTo>
                  <a:lnTo>
                    <a:pt x="50" y="466"/>
                  </a:lnTo>
                  <a:lnTo>
                    <a:pt x="55" y="472"/>
                  </a:lnTo>
                  <a:lnTo>
                    <a:pt x="59" y="479"/>
                  </a:lnTo>
                  <a:lnTo>
                    <a:pt x="62" y="486"/>
                  </a:lnTo>
                  <a:lnTo>
                    <a:pt x="64" y="494"/>
                  </a:lnTo>
                  <a:lnTo>
                    <a:pt x="64" y="502"/>
                  </a:lnTo>
                  <a:lnTo>
                    <a:pt x="62" y="510"/>
                  </a:lnTo>
                  <a:lnTo>
                    <a:pt x="60" y="518"/>
                  </a:lnTo>
                  <a:lnTo>
                    <a:pt x="56" y="525"/>
                  </a:lnTo>
                  <a:lnTo>
                    <a:pt x="52" y="530"/>
                  </a:lnTo>
                  <a:lnTo>
                    <a:pt x="44" y="536"/>
                  </a:lnTo>
                  <a:lnTo>
                    <a:pt x="37" y="540"/>
                  </a:lnTo>
                  <a:lnTo>
                    <a:pt x="28" y="542"/>
                  </a:lnTo>
                  <a:lnTo>
                    <a:pt x="17" y="542"/>
                  </a:lnTo>
                  <a:lnTo>
                    <a:pt x="14" y="543"/>
                  </a:lnTo>
                  <a:lnTo>
                    <a:pt x="11" y="543"/>
                  </a:lnTo>
                  <a:lnTo>
                    <a:pt x="8" y="546"/>
                  </a:lnTo>
                  <a:lnTo>
                    <a:pt x="6" y="547"/>
                  </a:lnTo>
                  <a:lnTo>
                    <a:pt x="3" y="552"/>
                  </a:lnTo>
                  <a:lnTo>
                    <a:pt x="2" y="557"/>
                  </a:lnTo>
                  <a:lnTo>
                    <a:pt x="3" y="563"/>
                  </a:lnTo>
                  <a:lnTo>
                    <a:pt x="6" y="568"/>
                  </a:lnTo>
                  <a:lnTo>
                    <a:pt x="8" y="570"/>
                  </a:lnTo>
                  <a:lnTo>
                    <a:pt x="11" y="573"/>
                  </a:lnTo>
                  <a:lnTo>
                    <a:pt x="14" y="574"/>
                  </a:lnTo>
                  <a:lnTo>
                    <a:pt x="17" y="574"/>
                  </a:lnTo>
                  <a:lnTo>
                    <a:pt x="25" y="574"/>
                  </a:lnTo>
                  <a:lnTo>
                    <a:pt x="32" y="573"/>
                  </a:lnTo>
                  <a:lnTo>
                    <a:pt x="39" y="572"/>
                  </a:lnTo>
                  <a:lnTo>
                    <a:pt x="46" y="569"/>
                  </a:lnTo>
                  <a:lnTo>
                    <a:pt x="53" y="566"/>
                  </a:lnTo>
                  <a:lnTo>
                    <a:pt x="59" y="563"/>
                  </a:lnTo>
                  <a:lnTo>
                    <a:pt x="66" y="560"/>
                  </a:lnTo>
                  <a:lnTo>
                    <a:pt x="71" y="555"/>
                  </a:lnTo>
                  <a:lnTo>
                    <a:pt x="77" y="550"/>
                  </a:lnTo>
                  <a:lnTo>
                    <a:pt x="82" y="546"/>
                  </a:lnTo>
                  <a:lnTo>
                    <a:pt x="85" y="539"/>
                  </a:lnTo>
                  <a:lnTo>
                    <a:pt x="89" y="533"/>
                  </a:lnTo>
                  <a:lnTo>
                    <a:pt x="93" y="526"/>
                  </a:lnTo>
                  <a:lnTo>
                    <a:pt x="95" y="520"/>
                  </a:lnTo>
                  <a:lnTo>
                    <a:pt x="96" y="512"/>
                  </a:lnTo>
                  <a:lnTo>
                    <a:pt x="97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274638" y="4527550"/>
              <a:ext cx="73025" cy="73025"/>
            </a:xfrm>
            <a:custGeom>
              <a:rect b="b" l="l" r="r" t="t"/>
              <a:pathLst>
                <a:path extrusionOk="0" h="138" w="139">
                  <a:moveTo>
                    <a:pt x="70" y="138"/>
                  </a:moveTo>
                  <a:lnTo>
                    <a:pt x="62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3" y="133"/>
                  </a:lnTo>
                  <a:lnTo>
                    <a:pt x="36" y="131"/>
                  </a:lnTo>
                  <a:lnTo>
                    <a:pt x="31" y="126"/>
                  </a:lnTo>
                  <a:lnTo>
                    <a:pt x="25" y="123"/>
                  </a:lnTo>
                  <a:lnTo>
                    <a:pt x="20" y="119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8" y="103"/>
                  </a:lnTo>
                  <a:lnTo>
                    <a:pt x="6" y="96"/>
                  </a:lnTo>
                  <a:lnTo>
                    <a:pt x="4" y="90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5"/>
                  </a:lnTo>
                  <a:lnTo>
                    <a:pt x="4" y="49"/>
                  </a:lnTo>
                  <a:lnTo>
                    <a:pt x="6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3" y="5"/>
                  </a:lnTo>
                  <a:lnTo>
                    <a:pt x="49" y="3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4" y="2"/>
                  </a:lnTo>
                  <a:lnTo>
                    <a:pt x="90" y="3"/>
                  </a:lnTo>
                  <a:lnTo>
                    <a:pt x="97" y="5"/>
                  </a:lnTo>
                  <a:lnTo>
                    <a:pt x="102" y="9"/>
                  </a:lnTo>
                  <a:lnTo>
                    <a:pt x="107" y="12"/>
                  </a:lnTo>
                  <a:lnTo>
                    <a:pt x="113" y="16"/>
                  </a:lnTo>
                  <a:lnTo>
                    <a:pt x="118" y="20"/>
                  </a:lnTo>
                  <a:lnTo>
                    <a:pt x="122" y="26"/>
                  </a:lnTo>
                  <a:lnTo>
                    <a:pt x="127" y="31"/>
                  </a:lnTo>
                  <a:lnTo>
                    <a:pt x="130" y="37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6" y="55"/>
                  </a:lnTo>
                  <a:lnTo>
                    <a:pt x="138" y="63"/>
                  </a:lnTo>
                  <a:lnTo>
                    <a:pt x="139" y="69"/>
                  </a:lnTo>
                  <a:lnTo>
                    <a:pt x="138" y="77"/>
                  </a:lnTo>
                  <a:lnTo>
                    <a:pt x="136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3"/>
                  </a:lnTo>
                  <a:lnTo>
                    <a:pt x="127" y="108"/>
                  </a:lnTo>
                  <a:lnTo>
                    <a:pt x="122" y="113"/>
                  </a:lnTo>
                  <a:lnTo>
                    <a:pt x="118" y="119"/>
                  </a:lnTo>
                  <a:lnTo>
                    <a:pt x="113" y="123"/>
                  </a:lnTo>
                  <a:lnTo>
                    <a:pt x="107" y="126"/>
                  </a:lnTo>
                  <a:lnTo>
                    <a:pt x="102" y="131"/>
                  </a:lnTo>
                  <a:lnTo>
                    <a:pt x="97" y="133"/>
                  </a:lnTo>
                  <a:lnTo>
                    <a:pt x="90" y="135"/>
                  </a:lnTo>
                  <a:lnTo>
                    <a:pt x="84" y="137"/>
                  </a:lnTo>
                  <a:lnTo>
                    <a:pt x="76" y="138"/>
                  </a:lnTo>
                  <a:lnTo>
                    <a:pt x="70" y="138"/>
                  </a:lnTo>
                  <a:close/>
                  <a:moveTo>
                    <a:pt x="70" y="108"/>
                  </a:moveTo>
                  <a:lnTo>
                    <a:pt x="70" y="108"/>
                  </a:lnTo>
                  <a:lnTo>
                    <a:pt x="77" y="107"/>
                  </a:lnTo>
                  <a:lnTo>
                    <a:pt x="84" y="105"/>
                  </a:lnTo>
                  <a:lnTo>
                    <a:pt x="90" y="101"/>
                  </a:lnTo>
                  <a:lnTo>
                    <a:pt x="97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4" y="55"/>
                  </a:lnTo>
                  <a:lnTo>
                    <a:pt x="101" y="49"/>
                  </a:lnTo>
                  <a:lnTo>
                    <a:pt x="97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7" y="32"/>
                  </a:lnTo>
                  <a:lnTo>
                    <a:pt x="70" y="31"/>
                  </a:lnTo>
                  <a:lnTo>
                    <a:pt x="62" y="32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3" y="42"/>
                  </a:lnTo>
                  <a:lnTo>
                    <a:pt x="37" y="49"/>
                  </a:lnTo>
                  <a:lnTo>
                    <a:pt x="34" y="55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3" y="96"/>
                  </a:lnTo>
                  <a:lnTo>
                    <a:pt x="48" y="101"/>
                  </a:lnTo>
                  <a:lnTo>
                    <a:pt x="54" y="105"/>
                  </a:lnTo>
                  <a:lnTo>
                    <a:pt x="62" y="107"/>
                  </a:lnTo>
                  <a:lnTo>
                    <a:pt x="70" y="1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398463" y="4789488"/>
              <a:ext cx="796925" cy="19050"/>
            </a:xfrm>
            <a:custGeom>
              <a:rect b="b" l="l" r="r" t="t"/>
              <a:pathLst>
                <a:path extrusionOk="0" h="36" w="1506">
                  <a:moveTo>
                    <a:pt x="18" y="36"/>
                  </a:moveTo>
                  <a:lnTo>
                    <a:pt x="1488" y="36"/>
                  </a:lnTo>
                  <a:lnTo>
                    <a:pt x="1491" y="36"/>
                  </a:lnTo>
                  <a:lnTo>
                    <a:pt x="1495" y="35"/>
                  </a:lnTo>
                  <a:lnTo>
                    <a:pt x="1499" y="33"/>
                  </a:lnTo>
                  <a:lnTo>
                    <a:pt x="1501" y="31"/>
                  </a:lnTo>
                  <a:lnTo>
                    <a:pt x="1503" y="29"/>
                  </a:lnTo>
                  <a:lnTo>
                    <a:pt x="1505" y="26"/>
                  </a:lnTo>
                  <a:lnTo>
                    <a:pt x="1506" y="22"/>
                  </a:lnTo>
                  <a:lnTo>
                    <a:pt x="1506" y="18"/>
                  </a:lnTo>
                  <a:lnTo>
                    <a:pt x="1506" y="15"/>
                  </a:lnTo>
                  <a:lnTo>
                    <a:pt x="1505" y="10"/>
                  </a:lnTo>
                  <a:lnTo>
                    <a:pt x="1503" y="7"/>
                  </a:lnTo>
                  <a:lnTo>
                    <a:pt x="1501" y="5"/>
                  </a:lnTo>
                  <a:lnTo>
                    <a:pt x="1499" y="3"/>
                  </a:lnTo>
                  <a:lnTo>
                    <a:pt x="1495" y="1"/>
                  </a:lnTo>
                  <a:lnTo>
                    <a:pt x="1491" y="0"/>
                  </a:lnTo>
                  <a:lnTo>
                    <a:pt x="148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2" y="35"/>
                  </a:lnTo>
                  <a:lnTo>
                    <a:pt x="15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407988" y="4718050"/>
              <a:ext cx="304800" cy="84138"/>
            </a:xfrm>
            <a:custGeom>
              <a:rect b="b" l="l" r="r" t="t"/>
              <a:pathLst>
                <a:path extrusionOk="0" h="158" w="574">
                  <a:moveTo>
                    <a:pt x="69" y="62"/>
                  </a:moveTo>
                  <a:lnTo>
                    <a:pt x="79" y="62"/>
                  </a:lnTo>
                  <a:lnTo>
                    <a:pt x="88" y="63"/>
                  </a:lnTo>
                  <a:lnTo>
                    <a:pt x="96" y="65"/>
                  </a:lnTo>
                  <a:lnTo>
                    <a:pt x="104" y="69"/>
                  </a:lnTo>
                  <a:lnTo>
                    <a:pt x="111" y="72"/>
                  </a:lnTo>
                  <a:lnTo>
                    <a:pt x="118" y="77"/>
                  </a:lnTo>
                  <a:lnTo>
                    <a:pt x="124" y="82"/>
                  </a:lnTo>
                  <a:lnTo>
                    <a:pt x="131" y="88"/>
                  </a:lnTo>
                  <a:lnTo>
                    <a:pt x="136" y="76"/>
                  </a:lnTo>
                  <a:lnTo>
                    <a:pt x="143" y="65"/>
                  </a:lnTo>
                  <a:lnTo>
                    <a:pt x="151" y="55"/>
                  </a:lnTo>
                  <a:lnTo>
                    <a:pt x="160" y="45"/>
                  </a:lnTo>
                  <a:lnTo>
                    <a:pt x="169" y="36"/>
                  </a:lnTo>
                  <a:lnTo>
                    <a:pt x="179" y="28"/>
                  </a:lnTo>
                  <a:lnTo>
                    <a:pt x="190" y="21"/>
                  </a:lnTo>
                  <a:lnTo>
                    <a:pt x="201" y="15"/>
                  </a:lnTo>
                  <a:lnTo>
                    <a:pt x="213" y="9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1" y="1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2"/>
                  </a:lnTo>
                  <a:lnTo>
                    <a:pt x="307" y="5"/>
                  </a:lnTo>
                  <a:lnTo>
                    <a:pt x="317" y="7"/>
                  </a:lnTo>
                  <a:lnTo>
                    <a:pt x="325" y="11"/>
                  </a:lnTo>
                  <a:lnTo>
                    <a:pt x="335" y="16"/>
                  </a:lnTo>
                  <a:lnTo>
                    <a:pt x="344" y="20"/>
                  </a:lnTo>
                  <a:lnTo>
                    <a:pt x="360" y="32"/>
                  </a:lnTo>
                  <a:lnTo>
                    <a:pt x="376" y="44"/>
                  </a:lnTo>
                  <a:lnTo>
                    <a:pt x="407" y="72"/>
                  </a:lnTo>
                  <a:lnTo>
                    <a:pt x="439" y="97"/>
                  </a:lnTo>
                  <a:lnTo>
                    <a:pt x="448" y="102"/>
                  </a:lnTo>
                  <a:lnTo>
                    <a:pt x="458" y="108"/>
                  </a:lnTo>
                  <a:lnTo>
                    <a:pt x="469" y="112"/>
                  </a:lnTo>
                  <a:lnTo>
                    <a:pt x="481" y="114"/>
                  </a:lnTo>
                  <a:lnTo>
                    <a:pt x="492" y="115"/>
                  </a:lnTo>
                  <a:lnTo>
                    <a:pt x="503" y="114"/>
                  </a:lnTo>
                  <a:lnTo>
                    <a:pt x="514" y="112"/>
                  </a:lnTo>
                  <a:lnTo>
                    <a:pt x="525" y="106"/>
                  </a:lnTo>
                  <a:lnTo>
                    <a:pt x="530" y="103"/>
                  </a:lnTo>
                  <a:lnTo>
                    <a:pt x="535" y="99"/>
                  </a:lnTo>
                  <a:lnTo>
                    <a:pt x="538" y="94"/>
                  </a:lnTo>
                  <a:lnTo>
                    <a:pt x="540" y="88"/>
                  </a:lnTo>
                  <a:lnTo>
                    <a:pt x="542" y="82"/>
                  </a:lnTo>
                  <a:lnTo>
                    <a:pt x="543" y="75"/>
                  </a:lnTo>
                  <a:lnTo>
                    <a:pt x="542" y="70"/>
                  </a:lnTo>
                  <a:lnTo>
                    <a:pt x="542" y="63"/>
                  </a:lnTo>
                  <a:lnTo>
                    <a:pt x="540" y="59"/>
                  </a:lnTo>
                  <a:lnTo>
                    <a:pt x="539" y="56"/>
                  </a:lnTo>
                  <a:lnTo>
                    <a:pt x="536" y="52"/>
                  </a:lnTo>
                  <a:lnTo>
                    <a:pt x="534" y="50"/>
                  </a:lnTo>
                  <a:lnTo>
                    <a:pt x="530" y="49"/>
                  </a:lnTo>
                  <a:lnTo>
                    <a:pt x="526" y="48"/>
                  </a:lnTo>
                  <a:lnTo>
                    <a:pt x="523" y="48"/>
                  </a:lnTo>
                  <a:lnTo>
                    <a:pt x="519" y="48"/>
                  </a:lnTo>
                  <a:lnTo>
                    <a:pt x="515" y="49"/>
                  </a:lnTo>
                  <a:lnTo>
                    <a:pt x="512" y="50"/>
                  </a:lnTo>
                  <a:lnTo>
                    <a:pt x="509" y="52"/>
                  </a:lnTo>
                  <a:lnTo>
                    <a:pt x="506" y="55"/>
                  </a:lnTo>
                  <a:lnTo>
                    <a:pt x="503" y="57"/>
                  </a:lnTo>
                  <a:lnTo>
                    <a:pt x="501" y="60"/>
                  </a:lnTo>
                  <a:lnTo>
                    <a:pt x="500" y="63"/>
                  </a:lnTo>
                  <a:lnTo>
                    <a:pt x="500" y="68"/>
                  </a:lnTo>
                  <a:lnTo>
                    <a:pt x="500" y="71"/>
                  </a:lnTo>
                  <a:lnTo>
                    <a:pt x="499" y="74"/>
                  </a:lnTo>
                  <a:lnTo>
                    <a:pt x="497" y="77"/>
                  </a:lnTo>
                  <a:lnTo>
                    <a:pt x="495" y="78"/>
                  </a:lnTo>
                  <a:lnTo>
                    <a:pt x="491" y="82"/>
                  </a:lnTo>
                  <a:lnTo>
                    <a:pt x="485" y="83"/>
                  </a:lnTo>
                  <a:lnTo>
                    <a:pt x="479" y="82"/>
                  </a:lnTo>
                  <a:lnTo>
                    <a:pt x="474" y="78"/>
                  </a:lnTo>
                  <a:lnTo>
                    <a:pt x="472" y="77"/>
                  </a:lnTo>
                  <a:lnTo>
                    <a:pt x="471" y="74"/>
                  </a:lnTo>
                  <a:lnTo>
                    <a:pt x="470" y="71"/>
                  </a:lnTo>
                  <a:lnTo>
                    <a:pt x="469" y="68"/>
                  </a:lnTo>
                  <a:lnTo>
                    <a:pt x="470" y="60"/>
                  </a:lnTo>
                  <a:lnTo>
                    <a:pt x="472" y="54"/>
                  </a:lnTo>
                  <a:lnTo>
                    <a:pt x="474" y="47"/>
                  </a:lnTo>
                  <a:lnTo>
                    <a:pt x="479" y="41"/>
                  </a:lnTo>
                  <a:lnTo>
                    <a:pt x="483" y="35"/>
                  </a:lnTo>
                  <a:lnTo>
                    <a:pt x="488" y="30"/>
                  </a:lnTo>
                  <a:lnTo>
                    <a:pt x="495" y="25"/>
                  </a:lnTo>
                  <a:lnTo>
                    <a:pt x="501" y="21"/>
                  </a:lnTo>
                  <a:lnTo>
                    <a:pt x="508" y="19"/>
                  </a:lnTo>
                  <a:lnTo>
                    <a:pt x="515" y="17"/>
                  </a:lnTo>
                  <a:lnTo>
                    <a:pt x="523" y="16"/>
                  </a:lnTo>
                  <a:lnTo>
                    <a:pt x="529" y="16"/>
                  </a:lnTo>
                  <a:lnTo>
                    <a:pt x="537" y="18"/>
                  </a:lnTo>
                  <a:lnTo>
                    <a:pt x="543" y="20"/>
                  </a:lnTo>
                  <a:lnTo>
                    <a:pt x="550" y="24"/>
                  </a:lnTo>
                  <a:lnTo>
                    <a:pt x="556" y="30"/>
                  </a:lnTo>
                  <a:lnTo>
                    <a:pt x="563" y="37"/>
                  </a:lnTo>
                  <a:lnTo>
                    <a:pt x="568" y="46"/>
                  </a:lnTo>
                  <a:lnTo>
                    <a:pt x="572" y="55"/>
                  </a:lnTo>
                  <a:lnTo>
                    <a:pt x="574" y="63"/>
                  </a:lnTo>
                  <a:lnTo>
                    <a:pt x="574" y="72"/>
                  </a:lnTo>
                  <a:lnTo>
                    <a:pt x="574" y="81"/>
                  </a:lnTo>
                  <a:lnTo>
                    <a:pt x="572" y="89"/>
                  </a:lnTo>
                  <a:lnTo>
                    <a:pt x="569" y="98"/>
                  </a:lnTo>
                  <a:lnTo>
                    <a:pt x="565" y="106"/>
                  </a:lnTo>
                  <a:lnTo>
                    <a:pt x="560" y="113"/>
                  </a:lnTo>
                  <a:lnTo>
                    <a:pt x="554" y="121"/>
                  </a:lnTo>
                  <a:lnTo>
                    <a:pt x="548" y="127"/>
                  </a:lnTo>
                  <a:lnTo>
                    <a:pt x="540" y="132"/>
                  </a:lnTo>
                  <a:lnTo>
                    <a:pt x="532" y="138"/>
                  </a:lnTo>
                  <a:lnTo>
                    <a:pt x="523" y="141"/>
                  </a:lnTo>
                  <a:lnTo>
                    <a:pt x="513" y="144"/>
                  </a:lnTo>
                  <a:lnTo>
                    <a:pt x="500" y="146"/>
                  </a:lnTo>
                  <a:lnTo>
                    <a:pt x="487" y="148"/>
                  </a:lnTo>
                  <a:lnTo>
                    <a:pt x="475" y="145"/>
                  </a:lnTo>
                  <a:lnTo>
                    <a:pt x="464" y="143"/>
                  </a:lnTo>
                  <a:lnTo>
                    <a:pt x="452" y="139"/>
                  </a:lnTo>
                  <a:lnTo>
                    <a:pt x="441" y="133"/>
                  </a:lnTo>
                  <a:lnTo>
                    <a:pt x="429" y="127"/>
                  </a:lnTo>
                  <a:lnTo>
                    <a:pt x="418" y="121"/>
                  </a:lnTo>
                  <a:lnTo>
                    <a:pt x="398" y="104"/>
                  </a:lnTo>
                  <a:lnTo>
                    <a:pt x="378" y="87"/>
                  </a:lnTo>
                  <a:lnTo>
                    <a:pt x="359" y="71"/>
                  </a:lnTo>
                  <a:lnTo>
                    <a:pt x="339" y="56"/>
                  </a:lnTo>
                  <a:lnTo>
                    <a:pt x="333" y="50"/>
                  </a:lnTo>
                  <a:lnTo>
                    <a:pt x="325" y="46"/>
                  </a:lnTo>
                  <a:lnTo>
                    <a:pt x="318" y="42"/>
                  </a:lnTo>
                  <a:lnTo>
                    <a:pt x="310" y="38"/>
                  </a:lnTo>
                  <a:lnTo>
                    <a:pt x="295" y="34"/>
                  </a:lnTo>
                  <a:lnTo>
                    <a:pt x="280" y="31"/>
                  </a:lnTo>
                  <a:lnTo>
                    <a:pt x="265" y="31"/>
                  </a:lnTo>
                  <a:lnTo>
                    <a:pt x="250" y="32"/>
                  </a:lnTo>
                  <a:lnTo>
                    <a:pt x="235" y="35"/>
                  </a:lnTo>
                  <a:lnTo>
                    <a:pt x="221" y="41"/>
                  </a:lnTo>
                  <a:lnTo>
                    <a:pt x="208" y="47"/>
                  </a:lnTo>
                  <a:lnTo>
                    <a:pt x="195" y="55"/>
                  </a:lnTo>
                  <a:lnTo>
                    <a:pt x="183" y="65"/>
                  </a:lnTo>
                  <a:lnTo>
                    <a:pt x="173" y="76"/>
                  </a:lnTo>
                  <a:lnTo>
                    <a:pt x="164" y="89"/>
                  </a:lnTo>
                  <a:lnTo>
                    <a:pt x="157" y="103"/>
                  </a:lnTo>
                  <a:lnTo>
                    <a:pt x="155" y="111"/>
                  </a:lnTo>
                  <a:lnTo>
                    <a:pt x="152" y="118"/>
                  </a:lnTo>
                  <a:lnTo>
                    <a:pt x="150" y="127"/>
                  </a:lnTo>
                  <a:lnTo>
                    <a:pt x="149" y="135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8" y="142"/>
                  </a:lnTo>
                  <a:lnTo>
                    <a:pt x="148" y="145"/>
                  </a:lnTo>
                  <a:lnTo>
                    <a:pt x="147" y="149"/>
                  </a:lnTo>
                  <a:lnTo>
                    <a:pt x="146" y="152"/>
                  </a:lnTo>
                  <a:lnTo>
                    <a:pt x="144" y="154"/>
                  </a:lnTo>
                  <a:lnTo>
                    <a:pt x="142" y="155"/>
                  </a:lnTo>
                  <a:lnTo>
                    <a:pt x="136" y="158"/>
                  </a:lnTo>
                  <a:lnTo>
                    <a:pt x="131" y="158"/>
                  </a:lnTo>
                  <a:lnTo>
                    <a:pt x="125" y="157"/>
                  </a:lnTo>
                  <a:lnTo>
                    <a:pt x="121" y="155"/>
                  </a:lnTo>
                  <a:lnTo>
                    <a:pt x="119" y="153"/>
                  </a:lnTo>
                  <a:lnTo>
                    <a:pt x="118" y="151"/>
                  </a:lnTo>
                  <a:lnTo>
                    <a:pt x="117" y="148"/>
                  </a:lnTo>
                  <a:lnTo>
                    <a:pt x="117" y="144"/>
                  </a:lnTo>
                  <a:lnTo>
                    <a:pt x="117" y="139"/>
                  </a:lnTo>
                  <a:lnTo>
                    <a:pt x="118" y="135"/>
                  </a:lnTo>
                  <a:lnTo>
                    <a:pt x="116" y="125"/>
                  </a:lnTo>
                  <a:lnTo>
                    <a:pt x="113" y="116"/>
                  </a:lnTo>
                  <a:lnTo>
                    <a:pt x="108" y="109"/>
                  </a:lnTo>
                  <a:lnTo>
                    <a:pt x="102" y="103"/>
                  </a:lnTo>
                  <a:lnTo>
                    <a:pt x="95" y="99"/>
                  </a:lnTo>
                  <a:lnTo>
                    <a:pt x="88" y="97"/>
                  </a:lnTo>
                  <a:lnTo>
                    <a:pt x="80" y="95"/>
                  </a:lnTo>
                  <a:lnTo>
                    <a:pt x="71" y="95"/>
                  </a:lnTo>
                  <a:lnTo>
                    <a:pt x="64" y="96"/>
                  </a:lnTo>
                  <a:lnTo>
                    <a:pt x="56" y="98"/>
                  </a:lnTo>
                  <a:lnTo>
                    <a:pt x="50" y="102"/>
                  </a:lnTo>
                  <a:lnTo>
                    <a:pt x="43" y="108"/>
                  </a:lnTo>
                  <a:lnTo>
                    <a:pt x="38" y="114"/>
                  </a:lnTo>
                  <a:lnTo>
                    <a:pt x="35" y="122"/>
                  </a:lnTo>
                  <a:lnTo>
                    <a:pt x="32" y="131"/>
                  </a:lnTo>
                  <a:lnTo>
                    <a:pt x="32" y="141"/>
                  </a:lnTo>
                  <a:lnTo>
                    <a:pt x="32" y="145"/>
                  </a:lnTo>
                  <a:lnTo>
                    <a:pt x="30" y="149"/>
                  </a:lnTo>
                  <a:lnTo>
                    <a:pt x="28" y="151"/>
                  </a:lnTo>
                  <a:lnTo>
                    <a:pt x="27" y="153"/>
                  </a:lnTo>
                  <a:lnTo>
                    <a:pt x="22" y="155"/>
                  </a:lnTo>
                  <a:lnTo>
                    <a:pt x="16" y="156"/>
                  </a:lnTo>
                  <a:lnTo>
                    <a:pt x="11" y="155"/>
                  </a:lnTo>
                  <a:lnTo>
                    <a:pt x="6" y="153"/>
                  </a:lnTo>
                  <a:lnTo>
                    <a:pt x="3" y="151"/>
                  </a:lnTo>
                  <a:lnTo>
                    <a:pt x="2" y="149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27"/>
                  </a:lnTo>
                  <a:lnTo>
                    <a:pt x="2" y="119"/>
                  </a:lnTo>
                  <a:lnTo>
                    <a:pt x="5" y="113"/>
                  </a:lnTo>
                  <a:lnTo>
                    <a:pt x="8" y="105"/>
                  </a:lnTo>
                  <a:lnTo>
                    <a:pt x="11" y="99"/>
                  </a:lnTo>
                  <a:lnTo>
                    <a:pt x="14" y="94"/>
                  </a:lnTo>
                  <a:lnTo>
                    <a:pt x="19" y="87"/>
                  </a:lnTo>
                  <a:lnTo>
                    <a:pt x="24" y="82"/>
                  </a:lnTo>
                  <a:lnTo>
                    <a:pt x="29" y="77"/>
                  </a:lnTo>
                  <a:lnTo>
                    <a:pt x="35" y="73"/>
                  </a:lnTo>
                  <a:lnTo>
                    <a:pt x="41" y="70"/>
                  </a:lnTo>
                  <a:lnTo>
                    <a:pt x="48" y="67"/>
                  </a:lnTo>
                  <a:lnTo>
                    <a:pt x="54" y="64"/>
                  </a:lnTo>
                  <a:lnTo>
                    <a:pt x="62" y="62"/>
                  </a:lnTo>
                  <a:lnTo>
                    <a:pt x="69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407988" y="4802188"/>
              <a:ext cx="304800" cy="84138"/>
            </a:xfrm>
            <a:custGeom>
              <a:rect b="b" l="l" r="r" t="t"/>
              <a:pathLst>
                <a:path extrusionOk="0" h="160" w="574">
                  <a:moveTo>
                    <a:pt x="69" y="97"/>
                  </a:moveTo>
                  <a:lnTo>
                    <a:pt x="79" y="97"/>
                  </a:lnTo>
                  <a:lnTo>
                    <a:pt x="88" y="96"/>
                  </a:lnTo>
                  <a:lnTo>
                    <a:pt x="96" y="94"/>
                  </a:lnTo>
                  <a:lnTo>
                    <a:pt x="104" y="91"/>
                  </a:lnTo>
                  <a:lnTo>
                    <a:pt x="111" y="88"/>
                  </a:lnTo>
                  <a:lnTo>
                    <a:pt x="118" y="82"/>
                  </a:lnTo>
                  <a:lnTo>
                    <a:pt x="124" y="77"/>
                  </a:lnTo>
                  <a:lnTo>
                    <a:pt x="131" y="72"/>
                  </a:lnTo>
                  <a:lnTo>
                    <a:pt x="136" y="83"/>
                  </a:lnTo>
                  <a:lnTo>
                    <a:pt x="143" y="94"/>
                  </a:lnTo>
                  <a:lnTo>
                    <a:pt x="151" y="105"/>
                  </a:lnTo>
                  <a:lnTo>
                    <a:pt x="160" y="115"/>
                  </a:lnTo>
                  <a:lnTo>
                    <a:pt x="169" y="123"/>
                  </a:lnTo>
                  <a:lnTo>
                    <a:pt x="179" y="132"/>
                  </a:lnTo>
                  <a:lnTo>
                    <a:pt x="190" y="139"/>
                  </a:lnTo>
                  <a:lnTo>
                    <a:pt x="201" y="145"/>
                  </a:lnTo>
                  <a:lnTo>
                    <a:pt x="213" y="150"/>
                  </a:lnTo>
                  <a:lnTo>
                    <a:pt x="225" y="154"/>
                  </a:lnTo>
                  <a:lnTo>
                    <a:pt x="238" y="157"/>
                  </a:lnTo>
                  <a:lnTo>
                    <a:pt x="251" y="159"/>
                  </a:lnTo>
                  <a:lnTo>
                    <a:pt x="265" y="160"/>
                  </a:lnTo>
                  <a:lnTo>
                    <a:pt x="279" y="159"/>
                  </a:lnTo>
                  <a:lnTo>
                    <a:pt x="293" y="158"/>
                  </a:lnTo>
                  <a:lnTo>
                    <a:pt x="307" y="155"/>
                  </a:lnTo>
                  <a:lnTo>
                    <a:pt x="317" y="153"/>
                  </a:lnTo>
                  <a:lnTo>
                    <a:pt x="325" y="148"/>
                  </a:lnTo>
                  <a:lnTo>
                    <a:pt x="335" y="144"/>
                  </a:lnTo>
                  <a:lnTo>
                    <a:pt x="344" y="140"/>
                  </a:lnTo>
                  <a:lnTo>
                    <a:pt x="360" y="128"/>
                  </a:lnTo>
                  <a:lnTo>
                    <a:pt x="376" y="116"/>
                  </a:lnTo>
                  <a:lnTo>
                    <a:pt x="407" y="88"/>
                  </a:lnTo>
                  <a:lnTo>
                    <a:pt x="439" y="63"/>
                  </a:lnTo>
                  <a:lnTo>
                    <a:pt x="448" y="56"/>
                  </a:lnTo>
                  <a:lnTo>
                    <a:pt x="458" y="52"/>
                  </a:lnTo>
                  <a:lnTo>
                    <a:pt x="469" y="48"/>
                  </a:lnTo>
                  <a:lnTo>
                    <a:pt x="481" y="46"/>
                  </a:lnTo>
                  <a:lnTo>
                    <a:pt x="492" y="45"/>
                  </a:lnTo>
                  <a:lnTo>
                    <a:pt x="503" y="46"/>
                  </a:lnTo>
                  <a:lnTo>
                    <a:pt x="514" y="48"/>
                  </a:lnTo>
                  <a:lnTo>
                    <a:pt x="525" y="53"/>
                  </a:lnTo>
                  <a:lnTo>
                    <a:pt x="530" y="56"/>
                  </a:lnTo>
                  <a:lnTo>
                    <a:pt x="535" y="61"/>
                  </a:lnTo>
                  <a:lnTo>
                    <a:pt x="538" y="66"/>
                  </a:lnTo>
                  <a:lnTo>
                    <a:pt x="540" y="72"/>
                  </a:lnTo>
                  <a:lnTo>
                    <a:pt x="542" y="78"/>
                  </a:lnTo>
                  <a:lnTo>
                    <a:pt x="543" y="85"/>
                  </a:lnTo>
                  <a:lnTo>
                    <a:pt x="542" y="90"/>
                  </a:lnTo>
                  <a:lnTo>
                    <a:pt x="542" y="96"/>
                  </a:lnTo>
                  <a:lnTo>
                    <a:pt x="540" y="101"/>
                  </a:lnTo>
                  <a:lnTo>
                    <a:pt x="539" y="104"/>
                  </a:lnTo>
                  <a:lnTo>
                    <a:pt x="536" y="107"/>
                  </a:lnTo>
                  <a:lnTo>
                    <a:pt x="534" y="109"/>
                  </a:lnTo>
                  <a:lnTo>
                    <a:pt x="530" y="110"/>
                  </a:lnTo>
                  <a:lnTo>
                    <a:pt x="526" y="112"/>
                  </a:lnTo>
                  <a:lnTo>
                    <a:pt x="523" y="112"/>
                  </a:lnTo>
                  <a:lnTo>
                    <a:pt x="519" y="112"/>
                  </a:lnTo>
                  <a:lnTo>
                    <a:pt x="515" y="110"/>
                  </a:lnTo>
                  <a:lnTo>
                    <a:pt x="512" y="109"/>
                  </a:lnTo>
                  <a:lnTo>
                    <a:pt x="509" y="107"/>
                  </a:lnTo>
                  <a:lnTo>
                    <a:pt x="506" y="105"/>
                  </a:lnTo>
                  <a:lnTo>
                    <a:pt x="503" y="103"/>
                  </a:lnTo>
                  <a:lnTo>
                    <a:pt x="501" y="100"/>
                  </a:lnTo>
                  <a:lnTo>
                    <a:pt x="500" y="95"/>
                  </a:lnTo>
                  <a:lnTo>
                    <a:pt x="500" y="92"/>
                  </a:lnTo>
                  <a:lnTo>
                    <a:pt x="500" y="89"/>
                  </a:lnTo>
                  <a:lnTo>
                    <a:pt x="499" y="86"/>
                  </a:lnTo>
                  <a:lnTo>
                    <a:pt x="497" y="82"/>
                  </a:lnTo>
                  <a:lnTo>
                    <a:pt x="495" y="80"/>
                  </a:lnTo>
                  <a:lnTo>
                    <a:pt x="491" y="78"/>
                  </a:lnTo>
                  <a:lnTo>
                    <a:pt x="485" y="77"/>
                  </a:lnTo>
                  <a:lnTo>
                    <a:pt x="479" y="78"/>
                  </a:lnTo>
                  <a:lnTo>
                    <a:pt x="474" y="80"/>
                  </a:lnTo>
                  <a:lnTo>
                    <a:pt x="472" y="82"/>
                  </a:lnTo>
                  <a:lnTo>
                    <a:pt x="471" y="86"/>
                  </a:lnTo>
                  <a:lnTo>
                    <a:pt x="470" y="89"/>
                  </a:lnTo>
                  <a:lnTo>
                    <a:pt x="469" y="92"/>
                  </a:lnTo>
                  <a:lnTo>
                    <a:pt x="470" y="100"/>
                  </a:lnTo>
                  <a:lnTo>
                    <a:pt x="472" y="106"/>
                  </a:lnTo>
                  <a:lnTo>
                    <a:pt x="474" y="113"/>
                  </a:lnTo>
                  <a:lnTo>
                    <a:pt x="479" y="119"/>
                  </a:lnTo>
                  <a:lnTo>
                    <a:pt x="483" y="124"/>
                  </a:lnTo>
                  <a:lnTo>
                    <a:pt x="488" y="130"/>
                  </a:lnTo>
                  <a:lnTo>
                    <a:pt x="495" y="134"/>
                  </a:lnTo>
                  <a:lnTo>
                    <a:pt x="501" y="139"/>
                  </a:lnTo>
                  <a:lnTo>
                    <a:pt x="508" y="141"/>
                  </a:lnTo>
                  <a:lnTo>
                    <a:pt x="515" y="143"/>
                  </a:lnTo>
                  <a:lnTo>
                    <a:pt x="523" y="144"/>
                  </a:lnTo>
                  <a:lnTo>
                    <a:pt x="529" y="144"/>
                  </a:lnTo>
                  <a:lnTo>
                    <a:pt x="537" y="142"/>
                  </a:lnTo>
                  <a:lnTo>
                    <a:pt x="543" y="140"/>
                  </a:lnTo>
                  <a:lnTo>
                    <a:pt x="550" y="135"/>
                  </a:lnTo>
                  <a:lnTo>
                    <a:pt x="556" y="130"/>
                  </a:lnTo>
                  <a:lnTo>
                    <a:pt x="563" y="122"/>
                  </a:lnTo>
                  <a:lnTo>
                    <a:pt x="568" y="114"/>
                  </a:lnTo>
                  <a:lnTo>
                    <a:pt x="572" y="105"/>
                  </a:lnTo>
                  <a:lnTo>
                    <a:pt x="574" y="96"/>
                  </a:lnTo>
                  <a:lnTo>
                    <a:pt x="574" y="88"/>
                  </a:lnTo>
                  <a:lnTo>
                    <a:pt x="574" y="78"/>
                  </a:lnTo>
                  <a:lnTo>
                    <a:pt x="572" y="69"/>
                  </a:lnTo>
                  <a:lnTo>
                    <a:pt x="569" y="62"/>
                  </a:lnTo>
                  <a:lnTo>
                    <a:pt x="565" y="53"/>
                  </a:lnTo>
                  <a:lnTo>
                    <a:pt x="560" y="46"/>
                  </a:lnTo>
                  <a:lnTo>
                    <a:pt x="554" y="39"/>
                  </a:lnTo>
                  <a:lnTo>
                    <a:pt x="548" y="33"/>
                  </a:lnTo>
                  <a:lnTo>
                    <a:pt x="540" y="27"/>
                  </a:lnTo>
                  <a:lnTo>
                    <a:pt x="532" y="22"/>
                  </a:lnTo>
                  <a:lnTo>
                    <a:pt x="523" y="19"/>
                  </a:lnTo>
                  <a:lnTo>
                    <a:pt x="513" y="15"/>
                  </a:lnTo>
                  <a:lnTo>
                    <a:pt x="500" y="13"/>
                  </a:lnTo>
                  <a:lnTo>
                    <a:pt x="487" y="12"/>
                  </a:lnTo>
                  <a:lnTo>
                    <a:pt x="475" y="13"/>
                  </a:lnTo>
                  <a:lnTo>
                    <a:pt x="464" y="16"/>
                  </a:lnTo>
                  <a:lnTo>
                    <a:pt x="452" y="21"/>
                  </a:lnTo>
                  <a:lnTo>
                    <a:pt x="441" y="26"/>
                  </a:lnTo>
                  <a:lnTo>
                    <a:pt x="429" y="32"/>
                  </a:lnTo>
                  <a:lnTo>
                    <a:pt x="418" y="39"/>
                  </a:lnTo>
                  <a:lnTo>
                    <a:pt x="398" y="55"/>
                  </a:lnTo>
                  <a:lnTo>
                    <a:pt x="378" y="73"/>
                  </a:lnTo>
                  <a:lnTo>
                    <a:pt x="359" y="89"/>
                  </a:lnTo>
                  <a:lnTo>
                    <a:pt x="339" y="104"/>
                  </a:lnTo>
                  <a:lnTo>
                    <a:pt x="333" y="109"/>
                  </a:lnTo>
                  <a:lnTo>
                    <a:pt x="325" y="114"/>
                  </a:lnTo>
                  <a:lnTo>
                    <a:pt x="318" y="117"/>
                  </a:lnTo>
                  <a:lnTo>
                    <a:pt x="310" y="120"/>
                  </a:lnTo>
                  <a:lnTo>
                    <a:pt x="295" y="126"/>
                  </a:lnTo>
                  <a:lnTo>
                    <a:pt x="280" y="128"/>
                  </a:lnTo>
                  <a:lnTo>
                    <a:pt x="265" y="129"/>
                  </a:lnTo>
                  <a:lnTo>
                    <a:pt x="250" y="128"/>
                  </a:lnTo>
                  <a:lnTo>
                    <a:pt x="235" y="124"/>
                  </a:lnTo>
                  <a:lnTo>
                    <a:pt x="221" y="119"/>
                  </a:lnTo>
                  <a:lnTo>
                    <a:pt x="208" y="113"/>
                  </a:lnTo>
                  <a:lnTo>
                    <a:pt x="195" y="104"/>
                  </a:lnTo>
                  <a:lnTo>
                    <a:pt x="183" y="94"/>
                  </a:lnTo>
                  <a:lnTo>
                    <a:pt x="173" y="83"/>
                  </a:lnTo>
                  <a:lnTo>
                    <a:pt x="164" y="70"/>
                  </a:lnTo>
                  <a:lnTo>
                    <a:pt x="157" y="56"/>
                  </a:lnTo>
                  <a:lnTo>
                    <a:pt x="155" y="49"/>
                  </a:lnTo>
                  <a:lnTo>
                    <a:pt x="152" y="41"/>
                  </a:lnTo>
                  <a:lnTo>
                    <a:pt x="150" y="33"/>
                  </a:lnTo>
                  <a:lnTo>
                    <a:pt x="149" y="25"/>
                  </a:lnTo>
                  <a:lnTo>
                    <a:pt x="149" y="23"/>
                  </a:lnTo>
                  <a:lnTo>
                    <a:pt x="149" y="21"/>
                  </a:lnTo>
                  <a:lnTo>
                    <a:pt x="148" y="18"/>
                  </a:lnTo>
                  <a:lnTo>
                    <a:pt x="148" y="14"/>
                  </a:lnTo>
                  <a:lnTo>
                    <a:pt x="147" y="11"/>
                  </a:lnTo>
                  <a:lnTo>
                    <a:pt x="146" y="8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36" y="1"/>
                  </a:lnTo>
                  <a:lnTo>
                    <a:pt x="131" y="0"/>
                  </a:lnTo>
                  <a:lnTo>
                    <a:pt x="125" y="1"/>
                  </a:lnTo>
                  <a:lnTo>
                    <a:pt x="121" y="5"/>
                  </a:lnTo>
                  <a:lnTo>
                    <a:pt x="119" y="7"/>
                  </a:lnTo>
                  <a:lnTo>
                    <a:pt x="118" y="9"/>
                  </a:lnTo>
                  <a:lnTo>
                    <a:pt x="117" y="12"/>
                  </a:lnTo>
                  <a:lnTo>
                    <a:pt x="117" y="15"/>
                  </a:lnTo>
                  <a:lnTo>
                    <a:pt x="117" y="21"/>
                  </a:lnTo>
                  <a:lnTo>
                    <a:pt x="118" y="25"/>
                  </a:lnTo>
                  <a:lnTo>
                    <a:pt x="116" y="35"/>
                  </a:lnTo>
                  <a:lnTo>
                    <a:pt x="113" y="43"/>
                  </a:lnTo>
                  <a:lnTo>
                    <a:pt x="108" y="50"/>
                  </a:lnTo>
                  <a:lnTo>
                    <a:pt x="102" y="56"/>
                  </a:lnTo>
                  <a:lnTo>
                    <a:pt x="95" y="61"/>
                  </a:lnTo>
                  <a:lnTo>
                    <a:pt x="88" y="63"/>
                  </a:lnTo>
                  <a:lnTo>
                    <a:pt x="80" y="65"/>
                  </a:lnTo>
                  <a:lnTo>
                    <a:pt x="71" y="65"/>
                  </a:lnTo>
                  <a:lnTo>
                    <a:pt x="64" y="64"/>
                  </a:lnTo>
                  <a:lnTo>
                    <a:pt x="56" y="61"/>
                  </a:lnTo>
                  <a:lnTo>
                    <a:pt x="50" y="58"/>
                  </a:lnTo>
                  <a:lnTo>
                    <a:pt x="43" y="52"/>
                  </a:lnTo>
                  <a:lnTo>
                    <a:pt x="38" y="46"/>
                  </a:lnTo>
                  <a:lnTo>
                    <a:pt x="35" y="3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11" y="4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2" y="40"/>
                  </a:lnTo>
                  <a:lnTo>
                    <a:pt x="5" y="47"/>
                  </a:lnTo>
                  <a:lnTo>
                    <a:pt x="8" y="53"/>
                  </a:lnTo>
                  <a:lnTo>
                    <a:pt x="11" y="60"/>
                  </a:lnTo>
                  <a:lnTo>
                    <a:pt x="14" y="66"/>
                  </a:lnTo>
                  <a:lnTo>
                    <a:pt x="19" y="73"/>
                  </a:lnTo>
                  <a:lnTo>
                    <a:pt x="24" y="77"/>
                  </a:lnTo>
                  <a:lnTo>
                    <a:pt x="29" y="82"/>
                  </a:lnTo>
                  <a:lnTo>
                    <a:pt x="35" y="87"/>
                  </a:lnTo>
                  <a:lnTo>
                    <a:pt x="41" y="90"/>
                  </a:lnTo>
                  <a:lnTo>
                    <a:pt x="48" y="93"/>
                  </a:lnTo>
                  <a:lnTo>
                    <a:pt x="54" y="95"/>
                  </a:lnTo>
                  <a:lnTo>
                    <a:pt x="62" y="97"/>
                  </a:lnTo>
                  <a:lnTo>
                    <a:pt x="69" y="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512763" y="476250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0" y="69"/>
                  </a:moveTo>
                  <a:lnTo>
                    <a:pt x="0" y="63"/>
                  </a:lnTo>
                  <a:lnTo>
                    <a:pt x="1" y="55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7" y="37"/>
                  </a:lnTo>
                  <a:lnTo>
                    <a:pt x="12" y="30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5" y="9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3" y="1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1" y="9"/>
                  </a:lnTo>
                  <a:lnTo>
                    <a:pt x="108" y="12"/>
                  </a:lnTo>
                  <a:lnTo>
                    <a:pt x="112" y="16"/>
                  </a:lnTo>
                  <a:lnTo>
                    <a:pt x="117" y="20"/>
                  </a:lnTo>
                  <a:lnTo>
                    <a:pt x="122" y="25"/>
                  </a:lnTo>
                  <a:lnTo>
                    <a:pt x="126" y="30"/>
                  </a:lnTo>
                  <a:lnTo>
                    <a:pt x="129" y="37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7" y="55"/>
                  </a:lnTo>
                  <a:lnTo>
                    <a:pt x="137" y="63"/>
                  </a:lnTo>
                  <a:lnTo>
                    <a:pt x="138" y="69"/>
                  </a:lnTo>
                  <a:lnTo>
                    <a:pt x="137" y="77"/>
                  </a:lnTo>
                  <a:lnTo>
                    <a:pt x="137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29" y="102"/>
                  </a:lnTo>
                  <a:lnTo>
                    <a:pt x="126" y="108"/>
                  </a:lnTo>
                  <a:lnTo>
                    <a:pt x="122" y="113"/>
                  </a:lnTo>
                  <a:lnTo>
                    <a:pt x="117" y="118"/>
                  </a:lnTo>
                  <a:lnTo>
                    <a:pt x="112" y="123"/>
                  </a:lnTo>
                  <a:lnTo>
                    <a:pt x="108" y="126"/>
                  </a:lnTo>
                  <a:lnTo>
                    <a:pt x="101" y="129"/>
                  </a:lnTo>
                  <a:lnTo>
                    <a:pt x="96" y="133"/>
                  </a:lnTo>
                  <a:lnTo>
                    <a:pt x="89" y="135"/>
                  </a:lnTo>
                  <a:lnTo>
                    <a:pt x="83" y="137"/>
                  </a:lnTo>
                  <a:lnTo>
                    <a:pt x="75" y="138"/>
                  </a:lnTo>
                  <a:lnTo>
                    <a:pt x="69" y="138"/>
                  </a:lnTo>
                  <a:lnTo>
                    <a:pt x="61" y="138"/>
                  </a:lnTo>
                  <a:lnTo>
                    <a:pt x="55" y="137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5" y="129"/>
                  </a:lnTo>
                  <a:lnTo>
                    <a:pt x="30" y="126"/>
                  </a:lnTo>
                  <a:lnTo>
                    <a:pt x="25" y="123"/>
                  </a:lnTo>
                  <a:lnTo>
                    <a:pt x="20" y="118"/>
                  </a:lnTo>
                  <a:lnTo>
                    <a:pt x="15" y="113"/>
                  </a:lnTo>
                  <a:lnTo>
                    <a:pt x="12" y="108"/>
                  </a:lnTo>
                  <a:lnTo>
                    <a:pt x="7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1" y="83"/>
                  </a:lnTo>
                  <a:lnTo>
                    <a:pt x="0" y="77"/>
                  </a:lnTo>
                  <a:lnTo>
                    <a:pt x="0" y="69"/>
                  </a:lnTo>
                  <a:close/>
                  <a:moveTo>
                    <a:pt x="30" y="69"/>
                  </a:moveTo>
                  <a:lnTo>
                    <a:pt x="30" y="69"/>
                  </a:lnTo>
                  <a:lnTo>
                    <a:pt x="31" y="77"/>
                  </a:lnTo>
                  <a:lnTo>
                    <a:pt x="33" y="84"/>
                  </a:lnTo>
                  <a:lnTo>
                    <a:pt x="36" y="91"/>
                  </a:lnTo>
                  <a:lnTo>
                    <a:pt x="42" y="96"/>
                  </a:lnTo>
                  <a:lnTo>
                    <a:pt x="47" y="100"/>
                  </a:lnTo>
                  <a:lnTo>
                    <a:pt x="54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6" y="107"/>
                  </a:lnTo>
                  <a:lnTo>
                    <a:pt x="84" y="105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0" y="91"/>
                  </a:lnTo>
                  <a:lnTo>
                    <a:pt x="103" y="84"/>
                  </a:lnTo>
                  <a:lnTo>
                    <a:pt x="106" y="77"/>
                  </a:lnTo>
                  <a:lnTo>
                    <a:pt x="107" y="69"/>
                  </a:lnTo>
                  <a:lnTo>
                    <a:pt x="106" y="61"/>
                  </a:lnTo>
                  <a:lnTo>
                    <a:pt x="103" y="54"/>
                  </a:lnTo>
                  <a:lnTo>
                    <a:pt x="100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6" y="31"/>
                  </a:lnTo>
                  <a:lnTo>
                    <a:pt x="69" y="31"/>
                  </a:lnTo>
                  <a:lnTo>
                    <a:pt x="61" y="31"/>
                  </a:lnTo>
                  <a:lnTo>
                    <a:pt x="54" y="34"/>
                  </a:lnTo>
                  <a:lnTo>
                    <a:pt x="47" y="38"/>
                  </a:lnTo>
                  <a:lnTo>
                    <a:pt x="42" y="42"/>
                  </a:lnTo>
                  <a:lnTo>
                    <a:pt x="36" y="47"/>
                  </a:lnTo>
                  <a:lnTo>
                    <a:pt x="33" y="54"/>
                  </a:lnTo>
                  <a:lnTo>
                    <a:pt x="31" y="61"/>
                  </a:lnTo>
                  <a:lnTo>
                    <a:pt x="30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290513" y="4781550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9" y="76"/>
                  </a:moveTo>
                  <a:lnTo>
                    <a:pt x="46" y="76"/>
                  </a:lnTo>
                  <a:lnTo>
                    <a:pt x="54" y="73"/>
                  </a:lnTo>
                  <a:lnTo>
                    <a:pt x="60" y="70"/>
                  </a:lnTo>
                  <a:lnTo>
                    <a:pt x="66" y="65"/>
                  </a:lnTo>
                  <a:lnTo>
                    <a:pt x="70" y="59"/>
                  </a:lnTo>
                  <a:lnTo>
                    <a:pt x="74" y="52"/>
                  </a:lnTo>
                  <a:lnTo>
                    <a:pt x="76" y="46"/>
                  </a:lnTo>
                  <a:lnTo>
                    <a:pt x="77" y="37"/>
                  </a:lnTo>
                  <a:lnTo>
                    <a:pt x="76" y="30"/>
                  </a:lnTo>
                  <a:lnTo>
                    <a:pt x="74" y="22"/>
                  </a:lnTo>
                  <a:lnTo>
                    <a:pt x="70" y="16"/>
                  </a:lnTo>
                  <a:lnTo>
                    <a:pt x="66" y="10"/>
                  </a:lnTo>
                  <a:lnTo>
                    <a:pt x="60" y="6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30"/>
                  </a:lnTo>
                  <a:lnTo>
                    <a:pt x="0" y="37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6" y="59"/>
                  </a:lnTo>
                  <a:lnTo>
                    <a:pt x="10" y="65"/>
                  </a:lnTo>
                  <a:lnTo>
                    <a:pt x="17" y="70"/>
                  </a:lnTo>
                  <a:lnTo>
                    <a:pt x="23" y="73"/>
                  </a:lnTo>
                  <a:lnTo>
                    <a:pt x="30" y="76"/>
                  </a:lnTo>
                  <a:lnTo>
                    <a:pt x="39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37" name="Google Shape;337;p21"/>
          <p:cNvGrpSpPr/>
          <p:nvPr/>
        </p:nvGrpSpPr>
        <p:grpSpPr>
          <a:xfrm>
            <a:off x="7959725" y="3917950"/>
            <a:ext cx="966788" cy="968376"/>
            <a:chOff x="7959725" y="3917950"/>
            <a:chExt cx="966788" cy="968376"/>
          </a:xfrm>
        </p:grpSpPr>
        <p:sp>
          <p:nvSpPr>
            <p:cNvPr id="338" name="Google Shape;338;p21"/>
            <p:cNvSpPr/>
            <p:nvPr/>
          </p:nvSpPr>
          <p:spPr>
            <a:xfrm>
              <a:off x="8834438" y="3917950"/>
              <a:ext cx="19050" cy="796925"/>
            </a:xfrm>
            <a:custGeom>
              <a:rect b="b" l="l" r="r" t="t"/>
              <a:pathLst>
                <a:path extrusionOk="0" h="1506" w="37">
                  <a:moveTo>
                    <a:pt x="0" y="1488"/>
                  </a:moveTo>
                  <a:lnTo>
                    <a:pt x="0" y="18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3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2" y="5"/>
                  </a:lnTo>
                  <a:lnTo>
                    <a:pt x="34" y="9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7" y="18"/>
                  </a:lnTo>
                  <a:lnTo>
                    <a:pt x="37" y="1488"/>
                  </a:lnTo>
                  <a:lnTo>
                    <a:pt x="36" y="1491"/>
                  </a:lnTo>
                  <a:lnTo>
                    <a:pt x="35" y="1495"/>
                  </a:lnTo>
                  <a:lnTo>
                    <a:pt x="34" y="1499"/>
                  </a:lnTo>
                  <a:lnTo>
                    <a:pt x="32" y="1501"/>
                  </a:lnTo>
                  <a:lnTo>
                    <a:pt x="29" y="1503"/>
                  </a:lnTo>
                  <a:lnTo>
                    <a:pt x="26" y="1505"/>
                  </a:lnTo>
                  <a:lnTo>
                    <a:pt x="22" y="1506"/>
                  </a:lnTo>
                  <a:lnTo>
                    <a:pt x="18" y="1506"/>
                  </a:lnTo>
                  <a:lnTo>
                    <a:pt x="15" y="1506"/>
                  </a:lnTo>
                  <a:lnTo>
                    <a:pt x="12" y="1505"/>
                  </a:lnTo>
                  <a:lnTo>
                    <a:pt x="8" y="1503"/>
                  </a:lnTo>
                  <a:lnTo>
                    <a:pt x="5" y="1501"/>
                  </a:lnTo>
                  <a:lnTo>
                    <a:pt x="3" y="1499"/>
                  </a:lnTo>
                  <a:lnTo>
                    <a:pt x="2" y="1495"/>
                  </a:lnTo>
                  <a:lnTo>
                    <a:pt x="1" y="1491"/>
                  </a:lnTo>
                  <a:lnTo>
                    <a:pt x="0" y="1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8842375" y="4400550"/>
              <a:ext cx="84138" cy="303213"/>
            </a:xfrm>
            <a:custGeom>
              <a:rect b="b" l="l" r="r" t="t"/>
              <a:pathLst>
                <a:path extrusionOk="0" h="574" w="160">
                  <a:moveTo>
                    <a:pt x="97" y="505"/>
                  </a:moveTo>
                  <a:lnTo>
                    <a:pt x="97" y="495"/>
                  </a:lnTo>
                  <a:lnTo>
                    <a:pt x="95" y="486"/>
                  </a:lnTo>
                  <a:lnTo>
                    <a:pt x="93" y="478"/>
                  </a:lnTo>
                  <a:lnTo>
                    <a:pt x="90" y="470"/>
                  </a:lnTo>
                  <a:lnTo>
                    <a:pt x="86" y="462"/>
                  </a:lnTo>
                  <a:lnTo>
                    <a:pt x="82" y="456"/>
                  </a:lnTo>
                  <a:lnTo>
                    <a:pt x="76" y="449"/>
                  </a:lnTo>
                  <a:lnTo>
                    <a:pt x="71" y="444"/>
                  </a:lnTo>
                  <a:lnTo>
                    <a:pt x="83" y="438"/>
                  </a:lnTo>
                  <a:lnTo>
                    <a:pt x="94" y="431"/>
                  </a:lnTo>
                  <a:lnTo>
                    <a:pt x="104" y="422"/>
                  </a:lnTo>
                  <a:lnTo>
                    <a:pt x="114" y="415"/>
                  </a:lnTo>
                  <a:lnTo>
                    <a:pt x="123" y="405"/>
                  </a:lnTo>
                  <a:lnTo>
                    <a:pt x="130" y="396"/>
                  </a:lnTo>
                  <a:lnTo>
                    <a:pt x="138" y="385"/>
                  </a:lnTo>
                  <a:lnTo>
                    <a:pt x="143" y="373"/>
                  </a:lnTo>
                  <a:lnTo>
                    <a:pt x="149" y="361"/>
                  </a:lnTo>
                  <a:lnTo>
                    <a:pt x="153" y="349"/>
                  </a:lnTo>
                  <a:lnTo>
                    <a:pt x="156" y="336"/>
                  </a:lnTo>
                  <a:lnTo>
                    <a:pt x="158" y="323"/>
                  </a:lnTo>
                  <a:lnTo>
                    <a:pt x="160" y="309"/>
                  </a:lnTo>
                  <a:lnTo>
                    <a:pt x="158" y="295"/>
                  </a:lnTo>
                  <a:lnTo>
                    <a:pt x="157" y="281"/>
                  </a:lnTo>
                  <a:lnTo>
                    <a:pt x="154" y="267"/>
                  </a:lnTo>
                  <a:lnTo>
                    <a:pt x="151" y="257"/>
                  </a:lnTo>
                  <a:lnTo>
                    <a:pt x="148" y="249"/>
                  </a:lnTo>
                  <a:lnTo>
                    <a:pt x="143" y="239"/>
                  </a:lnTo>
                  <a:lnTo>
                    <a:pt x="138" y="230"/>
                  </a:lnTo>
                  <a:lnTo>
                    <a:pt x="127" y="214"/>
                  </a:lnTo>
                  <a:lnTo>
                    <a:pt x="114" y="198"/>
                  </a:lnTo>
                  <a:lnTo>
                    <a:pt x="87" y="168"/>
                  </a:lnTo>
                  <a:lnTo>
                    <a:pt x="62" y="136"/>
                  </a:lnTo>
                  <a:lnTo>
                    <a:pt x="56" y="126"/>
                  </a:lnTo>
                  <a:lnTo>
                    <a:pt x="50" y="116"/>
                  </a:lnTo>
                  <a:lnTo>
                    <a:pt x="47" y="105"/>
                  </a:lnTo>
                  <a:lnTo>
                    <a:pt x="45" y="93"/>
                  </a:lnTo>
                  <a:lnTo>
                    <a:pt x="44" y="82"/>
                  </a:lnTo>
                  <a:lnTo>
                    <a:pt x="44" y="70"/>
                  </a:lnTo>
                  <a:lnTo>
                    <a:pt x="47" y="60"/>
                  </a:lnTo>
                  <a:lnTo>
                    <a:pt x="52" y="49"/>
                  </a:lnTo>
                  <a:lnTo>
                    <a:pt x="56" y="44"/>
                  </a:lnTo>
                  <a:lnTo>
                    <a:pt x="60" y="39"/>
                  </a:lnTo>
                  <a:lnTo>
                    <a:pt x="66" y="36"/>
                  </a:lnTo>
                  <a:lnTo>
                    <a:pt x="71" y="34"/>
                  </a:lnTo>
                  <a:lnTo>
                    <a:pt x="76" y="32"/>
                  </a:lnTo>
                  <a:lnTo>
                    <a:pt x="83" y="32"/>
                  </a:lnTo>
                  <a:lnTo>
                    <a:pt x="89" y="32"/>
                  </a:lnTo>
                  <a:lnTo>
                    <a:pt x="96" y="32"/>
                  </a:lnTo>
                  <a:lnTo>
                    <a:pt x="100" y="34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08" y="40"/>
                  </a:lnTo>
                  <a:lnTo>
                    <a:pt x="110" y="45"/>
                  </a:lnTo>
                  <a:lnTo>
                    <a:pt x="110" y="48"/>
                  </a:lnTo>
                  <a:lnTo>
                    <a:pt x="111" y="51"/>
                  </a:lnTo>
                  <a:lnTo>
                    <a:pt x="111" y="55"/>
                  </a:lnTo>
                  <a:lnTo>
                    <a:pt x="110" y="59"/>
                  </a:lnTo>
                  <a:lnTo>
                    <a:pt x="109" y="62"/>
                  </a:lnTo>
                  <a:lnTo>
                    <a:pt x="107" y="65"/>
                  </a:lnTo>
                  <a:lnTo>
                    <a:pt x="104" y="68"/>
                  </a:lnTo>
                  <a:lnTo>
                    <a:pt x="101" y="70"/>
                  </a:lnTo>
                  <a:lnTo>
                    <a:pt x="98" y="73"/>
                  </a:lnTo>
                  <a:lnTo>
                    <a:pt x="95" y="74"/>
                  </a:lnTo>
                  <a:lnTo>
                    <a:pt x="91" y="74"/>
                  </a:lnTo>
                  <a:lnTo>
                    <a:pt x="87" y="74"/>
                  </a:lnTo>
                  <a:lnTo>
                    <a:pt x="84" y="75"/>
                  </a:lnTo>
                  <a:lnTo>
                    <a:pt x="82" y="77"/>
                  </a:lnTo>
                  <a:lnTo>
                    <a:pt x="80" y="79"/>
                  </a:lnTo>
                  <a:lnTo>
                    <a:pt x="77" y="83"/>
                  </a:lnTo>
                  <a:lnTo>
                    <a:pt x="76" y="89"/>
                  </a:lnTo>
                  <a:lnTo>
                    <a:pt x="77" y="95"/>
                  </a:lnTo>
                  <a:lnTo>
                    <a:pt x="80" y="100"/>
                  </a:lnTo>
                  <a:lnTo>
                    <a:pt x="82" y="102"/>
                  </a:lnTo>
                  <a:lnTo>
                    <a:pt x="84" y="104"/>
                  </a:lnTo>
                  <a:lnTo>
                    <a:pt x="87" y="105"/>
                  </a:lnTo>
                  <a:lnTo>
                    <a:pt x="91" y="105"/>
                  </a:lnTo>
                  <a:lnTo>
                    <a:pt x="98" y="104"/>
                  </a:lnTo>
                  <a:lnTo>
                    <a:pt x="106" y="103"/>
                  </a:lnTo>
                  <a:lnTo>
                    <a:pt x="112" y="100"/>
                  </a:lnTo>
                  <a:lnTo>
                    <a:pt x="118" y="95"/>
                  </a:lnTo>
                  <a:lnTo>
                    <a:pt x="124" y="91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7" y="73"/>
                  </a:lnTo>
                  <a:lnTo>
                    <a:pt x="140" y="66"/>
                  </a:lnTo>
                  <a:lnTo>
                    <a:pt x="142" y="59"/>
                  </a:lnTo>
                  <a:lnTo>
                    <a:pt x="142" y="52"/>
                  </a:lnTo>
                  <a:lnTo>
                    <a:pt x="142" y="45"/>
                  </a:lnTo>
                  <a:lnTo>
                    <a:pt x="141" y="37"/>
                  </a:lnTo>
                  <a:lnTo>
                    <a:pt x="139" y="31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1" y="11"/>
                  </a:lnTo>
                  <a:lnTo>
                    <a:pt x="113" y="7"/>
                  </a:lnTo>
                  <a:lnTo>
                    <a:pt x="104" y="2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69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5" y="14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7" y="34"/>
                  </a:lnTo>
                  <a:lnTo>
                    <a:pt x="21" y="42"/>
                  </a:lnTo>
                  <a:lnTo>
                    <a:pt x="17" y="51"/>
                  </a:lnTo>
                  <a:lnTo>
                    <a:pt x="15" y="61"/>
                  </a:lnTo>
                  <a:lnTo>
                    <a:pt x="13" y="74"/>
                  </a:lnTo>
                  <a:lnTo>
                    <a:pt x="12" y="87"/>
                  </a:lnTo>
                  <a:lnTo>
                    <a:pt x="13" y="99"/>
                  </a:lnTo>
                  <a:lnTo>
                    <a:pt x="16" y="110"/>
                  </a:lnTo>
                  <a:lnTo>
                    <a:pt x="20" y="122"/>
                  </a:lnTo>
                  <a:lnTo>
                    <a:pt x="25" y="133"/>
                  </a:lnTo>
                  <a:lnTo>
                    <a:pt x="31" y="145"/>
                  </a:lnTo>
                  <a:lnTo>
                    <a:pt x="39" y="156"/>
                  </a:lnTo>
                  <a:lnTo>
                    <a:pt x="54" y="176"/>
                  </a:lnTo>
                  <a:lnTo>
                    <a:pt x="71" y="196"/>
                  </a:lnTo>
                  <a:lnTo>
                    <a:pt x="88" y="215"/>
                  </a:lnTo>
                  <a:lnTo>
                    <a:pt x="103" y="235"/>
                  </a:lnTo>
                  <a:lnTo>
                    <a:pt x="109" y="241"/>
                  </a:lnTo>
                  <a:lnTo>
                    <a:pt x="113" y="249"/>
                  </a:lnTo>
                  <a:lnTo>
                    <a:pt x="116" y="256"/>
                  </a:lnTo>
                  <a:lnTo>
                    <a:pt x="120" y="264"/>
                  </a:lnTo>
                  <a:lnTo>
                    <a:pt x="125" y="279"/>
                  </a:lnTo>
                  <a:lnTo>
                    <a:pt x="127" y="294"/>
                  </a:lnTo>
                  <a:lnTo>
                    <a:pt x="128" y="309"/>
                  </a:lnTo>
                  <a:lnTo>
                    <a:pt x="127" y="324"/>
                  </a:lnTo>
                  <a:lnTo>
                    <a:pt x="124" y="339"/>
                  </a:lnTo>
                  <a:lnTo>
                    <a:pt x="118" y="353"/>
                  </a:lnTo>
                  <a:lnTo>
                    <a:pt x="112" y="367"/>
                  </a:lnTo>
                  <a:lnTo>
                    <a:pt x="103" y="379"/>
                  </a:lnTo>
                  <a:lnTo>
                    <a:pt x="94" y="391"/>
                  </a:lnTo>
                  <a:lnTo>
                    <a:pt x="83" y="401"/>
                  </a:lnTo>
                  <a:lnTo>
                    <a:pt x="70" y="410"/>
                  </a:lnTo>
                  <a:lnTo>
                    <a:pt x="56" y="417"/>
                  </a:lnTo>
                  <a:lnTo>
                    <a:pt x="48" y="419"/>
                  </a:lnTo>
                  <a:lnTo>
                    <a:pt x="41" y="422"/>
                  </a:lnTo>
                  <a:lnTo>
                    <a:pt x="32" y="424"/>
                  </a:lnTo>
                  <a:lnTo>
                    <a:pt x="23" y="426"/>
                  </a:lnTo>
                  <a:lnTo>
                    <a:pt x="22" y="425"/>
                  </a:lnTo>
                  <a:lnTo>
                    <a:pt x="20" y="425"/>
                  </a:lnTo>
                  <a:lnTo>
                    <a:pt x="16" y="426"/>
                  </a:lnTo>
                  <a:lnTo>
                    <a:pt x="14" y="427"/>
                  </a:lnTo>
                  <a:lnTo>
                    <a:pt x="10" y="427"/>
                  </a:lnTo>
                  <a:lnTo>
                    <a:pt x="7" y="429"/>
                  </a:lnTo>
                  <a:lnTo>
                    <a:pt x="5" y="430"/>
                  </a:lnTo>
                  <a:lnTo>
                    <a:pt x="3" y="432"/>
                  </a:lnTo>
                  <a:lnTo>
                    <a:pt x="1" y="438"/>
                  </a:lnTo>
                  <a:lnTo>
                    <a:pt x="0" y="443"/>
                  </a:lnTo>
                  <a:lnTo>
                    <a:pt x="1" y="448"/>
                  </a:lnTo>
                  <a:lnTo>
                    <a:pt x="4" y="453"/>
                  </a:lnTo>
                  <a:lnTo>
                    <a:pt x="6" y="455"/>
                  </a:lnTo>
                  <a:lnTo>
                    <a:pt x="8" y="456"/>
                  </a:lnTo>
                  <a:lnTo>
                    <a:pt x="12" y="457"/>
                  </a:lnTo>
                  <a:lnTo>
                    <a:pt x="15" y="457"/>
                  </a:lnTo>
                  <a:lnTo>
                    <a:pt x="19" y="457"/>
                  </a:lnTo>
                  <a:lnTo>
                    <a:pt x="25" y="456"/>
                  </a:lnTo>
                  <a:lnTo>
                    <a:pt x="34" y="458"/>
                  </a:lnTo>
                  <a:lnTo>
                    <a:pt x="43" y="461"/>
                  </a:lnTo>
                  <a:lnTo>
                    <a:pt x="49" y="466"/>
                  </a:lnTo>
                  <a:lnTo>
                    <a:pt x="55" y="472"/>
                  </a:lnTo>
                  <a:lnTo>
                    <a:pt x="59" y="479"/>
                  </a:lnTo>
                  <a:lnTo>
                    <a:pt x="62" y="486"/>
                  </a:lnTo>
                  <a:lnTo>
                    <a:pt x="63" y="494"/>
                  </a:lnTo>
                  <a:lnTo>
                    <a:pt x="64" y="502"/>
                  </a:lnTo>
                  <a:lnTo>
                    <a:pt x="62" y="510"/>
                  </a:lnTo>
                  <a:lnTo>
                    <a:pt x="60" y="518"/>
                  </a:lnTo>
                  <a:lnTo>
                    <a:pt x="57" y="525"/>
                  </a:lnTo>
                  <a:lnTo>
                    <a:pt x="52" y="530"/>
                  </a:lnTo>
                  <a:lnTo>
                    <a:pt x="45" y="536"/>
                  </a:lnTo>
                  <a:lnTo>
                    <a:pt x="36" y="540"/>
                  </a:lnTo>
                  <a:lnTo>
                    <a:pt x="28" y="542"/>
                  </a:lnTo>
                  <a:lnTo>
                    <a:pt x="17" y="542"/>
                  </a:lnTo>
                  <a:lnTo>
                    <a:pt x="14" y="543"/>
                  </a:lnTo>
                  <a:lnTo>
                    <a:pt x="10" y="543"/>
                  </a:lnTo>
                  <a:lnTo>
                    <a:pt x="8" y="546"/>
                  </a:lnTo>
                  <a:lnTo>
                    <a:pt x="6" y="547"/>
                  </a:lnTo>
                  <a:lnTo>
                    <a:pt x="3" y="552"/>
                  </a:lnTo>
                  <a:lnTo>
                    <a:pt x="2" y="557"/>
                  </a:lnTo>
                  <a:lnTo>
                    <a:pt x="3" y="563"/>
                  </a:lnTo>
                  <a:lnTo>
                    <a:pt x="6" y="568"/>
                  </a:lnTo>
                  <a:lnTo>
                    <a:pt x="8" y="570"/>
                  </a:lnTo>
                  <a:lnTo>
                    <a:pt x="10" y="573"/>
                  </a:lnTo>
                  <a:lnTo>
                    <a:pt x="14" y="574"/>
                  </a:lnTo>
                  <a:lnTo>
                    <a:pt x="17" y="574"/>
                  </a:lnTo>
                  <a:lnTo>
                    <a:pt x="25" y="574"/>
                  </a:lnTo>
                  <a:lnTo>
                    <a:pt x="32" y="573"/>
                  </a:lnTo>
                  <a:lnTo>
                    <a:pt x="39" y="572"/>
                  </a:lnTo>
                  <a:lnTo>
                    <a:pt x="46" y="569"/>
                  </a:lnTo>
                  <a:lnTo>
                    <a:pt x="53" y="566"/>
                  </a:lnTo>
                  <a:lnTo>
                    <a:pt x="59" y="563"/>
                  </a:lnTo>
                  <a:lnTo>
                    <a:pt x="66" y="560"/>
                  </a:lnTo>
                  <a:lnTo>
                    <a:pt x="71" y="555"/>
                  </a:lnTo>
                  <a:lnTo>
                    <a:pt x="76" y="550"/>
                  </a:lnTo>
                  <a:lnTo>
                    <a:pt x="82" y="546"/>
                  </a:lnTo>
                  <a:lnTo>
                    <a:pt x="86" y="539"/>
                  </a:lnTo>
                  <a:lnTo>
                    <a:pt x="89" y="533"/>
                  </a:lnTo>
                  <a:lnTo>
                    <a:pt x="93" y="526"/>
                  </a:lnTo>
                  <a:lnTo>
                    <a:pt x="95" y="520"/>
                  </a:lnTo>
                  <a:lnTo>
                    <a:pt x="96" y="512"/>
                  </a:lnTo>
                  <a:lnTo>
                    <a:pt x="97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8758238" y="4400550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3" y="505"/>
                  </a:moveTo>
                  <a:lnTo>
                    <a:pt x="63" y="495"/>
                  </a:lnTo>
                  <a:lnTo>
                    <a:pt x="64" y="486"/>
                  </a:lnTo>
                  <a:lnTo>
                    <a:pt x="66" y="478"/>
                  </a:lnTo>
                  <a:lnTo>
                    <a:pt x="69" y="470"/>
                  </a:lnTo>
                  <a:lnTo>
                    <a:pt x="72" y="462"/>
                  </a:lnTo>
                  <a:lnTo>
                    <a:pt x="77" y="456"/>
                  </a:lnTo>
                  <a:lnTo>
                    <a:pt x="82" y="449"/>
                  </a:lnTo>
                  <a:lnTo>
                    <a:pt x="88" y="444"/>
                  </a:lnTo>
                  <a:lnTo>
                    <a:pt x="77" y="438"/>
                  </a:lnTo>
                  <a:lnTo>
                    <a:pt x="65" y="431"/>
                  </a:lnTo>
                  <a:lnTo>
                    <a:pt x="55" y="422"/>
                  </a:lnTo>
                  <a:lnTo>
                    <a:pt x="45" y="415"/>
                  </a:lnTo>
                  <a:lnTo>
                    <a:pt x="36" y="405"/>
                  </a:lnTo>
                  <a:lnTo>
                    <a:pt x="28" y="396"/>
                  </a:lnTo>
                  <a:lnTo>
                    <a:pt x="22" y="385"/>
                  </a:lnTo>
                  <a:lnTo>
                    <a:pt x="15" y="373"/>
                  </a:lnTo>
                  <a:lnTo>
                    <a:pt x="10" y="361"/>
                  </a:lnTo>
                  <a:lnTo>
                    <a:pt x="5" y="349"/>
                  </a:lnTo>
                  <a:lnTo>
                    <a:pt x="2" y="336"/>
                  </a:lnTo>
                  <a:lnTo>
                    <a:pt x="1" y="323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2" y="281"/>
                  </a:lnTo>
                  <a:lnTo>
                    <a:pt x="4" y="267"/>
                  </a:lnTo>
                  <a:lnTo>
                    <a:pt x="7" y="257"/>
                  </a:lnTo>
                  <a:lnTo>
                    <a:pt x="11" y="249"/>
                  </a:lnTo>
                  <a:lnTo>
                    <a:pt x="15" y="239"/>
                  </a:lnTo>
                  <a:lnTo>
                    <a:pt x="20" y="230"/>
                  </a:lnTo>
                  <a:lnTo>
                    <a:pt x="31" y="214"/>
                  </a:lnTo>
                  <a:lnTo>
                    <a:pt x="44" y="198"/>
                  </a:lnTo>
                  <a:lnTo>
                    <a:pt x="71" y="168"/>
                  </a:lnTo>
                  <a:lnTo>
                    <a:pt x="96" y="136"/>
                  </a:lnTo>
                  <a:lnTo>
                    <a:pt x="103" y="126"/>
                  </a:lnTo>
                  <a:lnTo>
                    <a:pt x="108" y="116"/>
                  </a:lnTo>
                  <a:lnTo>
                    <a:pt x="111" y="105"/>
                  </a:lnTo>
                  <a:lnTo>
                    <a:pt x="114" y="93"/>
                  </a:lnTo>
                  <a:lnTo>
                    <a:pt x="115" y="82"/>
                  </a:lnTo>
                  <a:lnTo>
                    <a:pt x="114" y="70"/>
                  </a:lnTo>
                  <a:lnTo>
                    <a:pt x="111" y="60"/>
                  </a:lnTo>
                  <a:lnTo>
                    <a:pt x="107" y="49"/>
                  </a:lnTo>
                  <a:lnTo>
                    <a:pt x="104" y="44"/>
                  </a:lnTo>
                  <a:lnTo>
                    <a:pt x="99" y="39"/>
                  </a:lnTo>
                  <a:lnTo>
                    <a:pt x="94" y="36"/>
                  </a:lnTo>
                  <a:lnTo>
                    <a:pt x="87" y="34"/>
                  </a:lnTo>
                  <a:lnTo>
                    <a:pt x="82" y="32"/>
                  </a:lnTo>
                  <a:lnTo>
                    <a:pt x="76" y="32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4"/>
                  </a:lnTo>
                  <a:lnTo>
                    <a:pt x="56" y="35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50" y="45"/>
                  </a:lnTo>
                  <a:lnTo>
                    <a:pt x="49" y="48"/>
                  </a:lnTo>
                  <a:lnTo>
                    <a:pt x="49" y="51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2" y="65"/>
                  </a:lnTo>
                  <a:lnTo>
                    <a:pt x="54" y="68"/>
                  </a:lnTo>
                  <a:lnTo>
                    <a:pt x="57" y="70"/>
                  </a:lnTo>
                  <a:lnTo>
                    <a:pt x="60" y="73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1" y="74"/>
                  </a:lnTo>
                  <a:lnTo>
                    <a:pt x="74" y="75"/>
                  </a:lnTo>
                  <a:lnTo>
                    <a:pt x="77" y="77"/>
                  </a:lnTo>
                  <a:lnTo>
                    <a:pt x="79" y="79"/>
                  </a:lnTo>
                  <a:lnTo>
                    <a:pt x="82" y="83"/>
                  </a:lnTo>
                  <a:lnTo>
                    <a:pt x="83" y="89"/>
                  </a:lnTo>
                  <a:lnTo>
                    <a:pt x="82" y="95"/>
                  </a:lnTo>
                  <a:lnTo>
                    <a:pt x="79" y="100"/>
                  </a:lnTo>
                  <a:lnTo>
                    <a:pt x="77" y="102"/>
                  </a:lnTo>
                  <a:lnTo>
                    <a:pt x="74" y="104"/>
                  </a:lnTo>
                  <a:lnTo>
                    <a:pt x="71" y="105"/>
                  </a:lnTo>
                  <a:lnTo>
                    <a:pt x="68" y="105"/>
                  </a:lnTo>
                  <a:lnTo>
                    <a:pt x="60" y="104"/>
                  </a:lnTo>
                  <a:lnTo>
                    <a:pt x="53" y="103"/>
                  </a:lnTo>
                  <a:lnTo>
                    <a:pt x="46" y="100"/>
                  </a:lnTo>
                  <a:lnTo>
                    <a:pt x="41" y="95"/>
                  </a:lnTo>
                  <a:lnTo>
                    <a:pt x="34" y="91"/>
                  </a:lnTo>
                  <a:lnTo>
                    <a:pt x="30" y="86"/>
                  </a:lnTo>
                  <a:lnTo>
                    <a:pt x="25" y="79"/>
                  </a:lnTo>
                  <a:lnTo>
                    <a:pt x="22" y="73"/>
                  </a:lnTo>
                  <a:lnTo>
                    <a:pt x="18" y="66"/>
                  </a:lnTo>
                  <a:lnTo>
                    <a:pt x="17" y="59"/>
                  </a:lnTo>
                  <a:lnTo>
                    <a:pt x="16" y="52"/>
                  </a:lnTo>
                  <a:lnTo>
                    <a:pt x="16" y="45"/>
                  </a:lnTo>
                  <a:lnTo>
                    <a:pt x="17" y="37"/>
                  </a:lnTo>
                  <a:lnTo>
                    <a:pt x="20" y="31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8" y="11"/>
                  </a:lnTo>
                  <a:lnTo>
                    <a:pt x="46" y="7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2"/>
                  </a:lnTo>
                  <a:lnTo>
                    <a:pt x="98" y="5"/>
                  </a:lnTo>
                  <a:lnTo>
                    <a:pt x="106" y="9"/>
                  </a:lnTo>
                  <a:lnTo>
                    <a:pt x="113" y="14"/>
                  </a:lnTo>
                  <a:lnTo>
                    <a:pt x="121" y="20"/>
                  </a:lnTo>
                  <a:lnTo>
                    <a:pt x="127" y="26"/>
                  </a:lnTo>
                  <a:lnTo>
                    <a:pt x="133" y="34"/>
                  </a:lnTo>
                  <a:lnTo>
                    <a:pt x="137" y="42"/>
                  </a:lnTo>
                  <a:lnTo>
                    <a:pt x="141" y="51"/>
                  </a:lnTo>
                  <a:lnTo>
                    <a:pt x="145" y="61"/>
                  </a:lnTo>
                  <a:lnTo>
                    <a:pt x="147" y="74"/>
                  </a:lnTo>
                  <a:lnTo>
                    <a:pt x="147" y="87"/>
                  </a:lnTo>
                  <a:lnTo>
                    <a:pt x="146" y="99"/>
                  </a:lnTo>
                  <a:lnTo>
                    <a:pt x="144" y="110"/>
                  </a:lnTo>
                  <a:lnTo>
                    <a:pt x="139" y="122"/>
                  </a:lnTo>
                  <a:lnTo>
                    <a:pt x="134" y="133"/>
                  </a:lnTo>
                  <a:lnTo>
                    <a:pt x="127" y="145"/>
                  </a:lnTo>
                  <a:lnTo>
                    <a:pt x="121" y="156"/>
                  </a:lnTo>
                  <a:lnTo>
                    <a:pt x="105" y="176"/>
                  </a:lnTo>
                  <a:lnTo>
                    <a:pt x="87" y="196"/>
                  </a:lnTo>
                  <a:lnTo>
                    <a:pt x="70" y="215"/>
                  </a:lnTo>
                  <a:lnTo>
                    <a:pt x="55" y="235"/>
                  </a:lnTo>
                  <a:lnTo>
                    <a:pt x="51" y="241"/>
                  </a:lnTo>
                  <a:lnTo>
                    <a:pt x="46" y="249"/>
                  </a:lnTo>
                  <a:lnTo>
                    <a:pt x="42" y="256"/>
                  </a:lnTo>
                  <a:lnTo>
                    <a:pt x="39" y="264"/>
                  </a:lnTo>
                  <a:lnTo>
                    <a:pt x="34" y="279"/>
                  </a:lnTo>
                  <a:lnTo>
                    <a:pt x="31" y="294"/>
                  </a:lnTo>
                  <a:lnTo>
                    <a:pt x="31" y="309"/>
                  </a:lnTo>
                  <a:lnTo>
                    <a:pt x="32" y="324"/>
                  </a:lnTo>
                  <a:lnTo>
                    <a:pt x="36" y="339"/>
                  </a:lnTo>
                  <a:lnTo>
                    <a:pt x="40" y="353"/>
                  </a:lnTo>
                  <a:lnTo>
                    <a:pt x="46" y="367"/>
                  </a:lnTo>
                  <a:lnTo>
                    <a:pt x="55" y="379"/>
                  </a:lnTo>
                  <a:lnTo>
                    <a:pt x="65" y="391"/>
                  </a:lnTo>
                  <a:lnTo>
                    <a:pt x="77" y="401"/>
                  </a:lnTo>
                  <a:lnTo>
                    <a:pt x="90" y="410"/>
                  </a:lnTo>
                  <a:lnTo>
                    <a:pt x="104" y="417"/>
                  </a:lnTo>
                  <a:lnTo>
                    <a:pt x="111" y="419"/>
                  </a:lnTo>
                  <a:lnTo>
                    <a:pt x="119" y="422"/>
                  </a:lnTo>
                  <a:lnTo>
                    <a:pt x="126" y="424"/>
                  </a:lnTo>
                  <a:lnTo>
                    <a:pt x="135" y="426"/>
                  </a:lnTo>
                  <a:lnTo>
                    <a:pt x="137" y="425"/>
                  </a:lnTo>
                  <a:lnTo>
                    <a:pt x="139" y="425"/>
                  </a:lnTo>
                  <a:lnTo>
                    <a:pt x="142" y="426"/>
                  </a:lnTo>
                  <a:lnTo>
                    <a:pt x="146" y="427"/>
                  </a:lnTo>
                  <a:lnTo>
                    <a:pt x="149" y="427"/>
                  </a:lnTo>
                  <a:lnTo>
                    <a:pt x="151" y="429"/>
                  </a:lnTo>
                  <a:lnTo>
                    <a:pt x="153" y="430"/>
                  </a:lnTo>
                  <a:lnTo>
                    <a:pt x="155" y="432"/>
                  </a:lnTo>
                  <a:lnTo>
                    <a:pt x="158" y="438"/>
                  </a:lnTo>
                  <a:lnTo>
                    <a:pt x="159" y="443"/>
                  </a:lnTo>
                  <a:lnTo>
                    <a:pt x="158" y="448"/>
                  </a:lnTo>
                  <a:lnTo>
                    <a:pt x="155" y="453"/>
                  </a:lnTo>
                  <a:lnTo>
                    <a:pt x="153" y="455"/>
                  </a:lnTo>
                  <a:lnTo>
                    <a:pt x="150" y="456"/>
                  </a:lnTo>
                  <a:lnTo>
                    <a:pt x="148" y="457"/>
                  </a:lnTo>
                  <a:lnTo>
                    <a:pt x="144" y="457"/>
                  </a:lnTo>
                  <a:lnTo>
                    <a:pt x="139" y="457"/>
                  </a:lnTo>
                  <a:lnTo>
                    <a:pt x="135" y="456"/>
                  </a:lnTo>
                  <a:lnTo>
                    <a:pt x="125" y="458"/>
                  </a:lnTo>
                  <a:lnTo>
                    <a:pt x="117" y="461"/>
                  </a:lnTo>
                  <a:lnTo>
                    <a:pt x="109" y="466"/>
                  </a:lnTo>
                  <a:lnTo>
                    <a:pt x="104" y="472"/>
                  </a:lnTo>
                  <a:lnTo>
                    <a:pt x="99" y="479"/>
                  </a:lnTo>
                  <a:lnTo>
                    <a:pt x="96" y="486"/>
                  </a:lnTo>
                  <a:lnTo>
                    <a:pt x="95" y="494"/>
                  </a:lnTo>
                  <a:lnTo>
                    <a:pt x="95" y="502"/>
                  </a:lnTo>
                  <a:lnTo>
                    <a:pt x="96" y="510"/>
                  </a:lnTo>
                  <a:lnTo>
                    <a:pt x="98" y="518"/>
                  </a:lnTo>
                  <a:lnTo>
                    <a:pt x="103" y="525"/>
                  </a:lnTo>
                  <a:lnTo>
                    <a:pt x="108" y="530"/>
                  </a:lnTo>
                  <a:lnTo>
                    <a:pt x="114" y="536"/>
                  </a:lnTo>
                  <a:lnTo>
                    <a:pt x="122" y="540"/>
                  </a:lnTo>
                  <a:lnTo>
                    <a:pt x="132" y="542"/>
                  </a:lnTo>
                  <a:lnTo>
                    <a:pt x="141" y="542"/>
                  </a:lnTo>
                  <a:lnTo>
                    <a:pt x="145" y="543"/>
                  </a:lnTo>
                  <a:lnTo>
                    <a:pt x="148" y="543"/>
                  </a:lnTo>
                  <a:lnTo>
                    <a:pt x="151" y="546"/>
                  </a:lnTo>
                  <a:lnTo>
                    <a:pt x="153" y="547"/>
                  </a:lnTo>
                  <a:lnTo>
                    <a:pt x="155" y="552"/>
                  </a:lnTo>
                  <a:lnTo>
                    <a:pt x="157" y="557"/>
                  </a:lnTo>
                  <a:lnTo>
                    <a:pt x="155" y="563"/>
                  </a:lnTo>
                  <a:lnTo>
                    <a:pt x="153" y="568"/>
                  </a:lnTo>
                  <a:lnTo>
                    <a:pt x="151" y="570"/>
                  </a:lnTo>
                  <a:lnTo>
                    <a:pt x="148" y="573"/>
                  </a:lnTo>
                  <a:lnTo>
                    <a:pt x="145" y="574"/>
                  </a:lnTo>
                  <a:lnTo>
                    <a:pt x="141" y="574"/>
                  </a:lnTo>
                  <a:lnTo>
                    <a:pt x="134" y="574"/>
                  </a:lnTo>
                  <a:lnTo>
                    <a:pt x="127" y="573"/>
                  </a:lnTo>
                  <a:lnTo>
                    <a:pt x="120" y="572"/>
                  </a:lnTo>
                  <a:lnTo>
                    <a:pt x="112" y="569"/>
                  </a:lnTo>
                  <a:lnTo>
                    <a:pt x="106" y="566"/>
                  </a:lnTo>
                  <a:lnTo>
                    <a:pt x="99" y="563"/>
                  </a:lnTo>
                  <a:lnTo>
                    <a:pt x="93" y="560"/>
                  </a:lnTo>
                  <a:lnTo>
                    <a:pt x="87" y="555"/>
                  </a:lnTo>
                  <a:lnTo>
                    <a:pt x="82" y="550"/>
                  </a:lnTo>
                  <a:lnTo>
                    <a:pt x="78" y="546"/>
                  </a:lnTo>
                  <a:lnTo>
                    <a:pt x="73" y="539"/>
                  </a:lnTo>
                  <a:lnTo>
                    <a:pt x="69" y="533"/>
                  </a:lnTo>
                  <a:lnTo>
                    <a:pt x="67" y="526"/>
                  </a:lnTo>
                  <a:lnTo>
                    <a:pt x="64" y="520"/>
                  </a:lnTo>
                  <a:lnTo>
                    <a:pt x="63" y="512"/>
                  </a:lnTo>
                  <a:lnTo>
                    <a:pt x="63" y="5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8807450" y="452755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0" y="69"/>
                  </a:moveTo>
                  <a:lnTo>
                    <a:pt x="1" y="63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5" y="42"/>
                  </a:lnTo>
                  <a:lnTo>
                    <a:pt x="9" y="37"/>
                  </a:lnTo>
                  <a:lnTo>
                    <a:pt x="12" y="31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26" y="16"/>
                  </a:lnTo>
                  <a:lnTo>
                    <a:pt x="31" y="12"/>
                  </a:lnTo>
                  <a:lnTo>
                    <a:pt x="37" y="9"/>
                  </a:lnTo>
                  <a:lnTo>
                    <a:pt x="43" y="5"/>
                  </a:lnTo>
                  <a:lnTo>
                    <a:pt x="48" y="3"/>
                  </a:lnTo>
                  <a:lnTo>
                    <a:pt x="56" y="2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7" y="1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8" y="12"/>
                  </a:lnTo>
                  <a:lnTo>
                    <a:pt x="113" y="16"/>
                  </a:lnTo>
                  <a:lnTo>
                    <a:pt x="119" y="20"/>
                  </a:lnTo>
                  <a:lnTo>
                    <a:pt x="123" y="26"/>
                  </a:lnTo>
                  <a:lnTo>
                    <a:pt x="127" y="31"/>
                  </a:lnTo>
                  <a:lnTo>
                    <a:pt x="131" y="37"/>
                  </a:lnTo>
                  <a:lnTo>
                    <a:pt x="133" y="42"/>
                  </a:lnTo>
                  <a:lnTo>
                    <a:pt x="136" y="49"/>
                  </a:lnTo>
                  <a:lnTo>
                    <a:pt x="137" y="55"/>
                  </a:lnTo>
                  <a:lnTo>
                    <a:pt x="138" y="63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3"/>
                  </a:lnTo>
                  <a:lnTo>
                    <a:pt x="136" y="90"/>
                  </a:lnTo>
                  <a:lnTo>
                    <a:pt x="133" y="96"/>
                  </a:lnTo>
                  <a:lnTo>
                    <a:pt x="131" y="103"/>
                  </a:lnTo>
                  <a:lnTo>
                    <a:pt x="127" y="108"/>
                  </a:lnTo>
                  <a:lnTo>
                    <a:pt x="123" y="113"/>
                  </a:lnTo>
                  <a:lnTo>
                    <a:pt x="119" y="119"/>
                  </a:lnTo>
                  <a:lnTo>
                    <a:pt x="113" y="123"/>
                  </a:lnTo>
                  <a:lnTo>
                    <a:pt x="108" y="126"/>
                  </a:lnTo>
                  <a:lnTo>
                    <a:pt x="102" y="131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7" y="138"/>
                  </a:lnTo>
                  <a:lnTo>
                    <a:pt x="69" y="138"/>
                  </a:lnTo>
                  <a:lnTo>
                    <a:pt x="63" y="138"/>
                  </a:lnTo>
                  <a:lnTo>
                    <a:pt x="56" y="137"/>
                  </a:lnTo>
                  <a:lnTo>
                    <a:pt x="48" y="135"/>
                  </a:lnTo>
                  <a:lnTo>
                    <a:pt x="43" y="133"/>
                  </a:lnTo>
                  <a:lnTo>
                    <a:pt x="37" y="131"/>
                  </a:lnTo>
                  <a:lnTo>
                    <a:pt x="31" y="126"/>
                  </a:lnTo>
                  <a:lnTo>
                    <a:pt x="26" y="123"/>
                  </a:lnTo>
                  <a:lnTo>
                    <a:pt x="20" y="119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9" y="103"/>
                  </a:lnTo>
                  <a:lnTo>
                    <a:pt x="5" y="96"/>
                  </a:lnTo>
                  <a:lnTo>
                    <a:pt x="3" y="90"/>
                  </a:lnTo>
                  <a:lnTo>
                    <a:pt x="2" y="83"/>
                  </a:lnTo>
                  <a:lnTo>
                    <a:pt x="1" y="77"/>
                  </a:lnTo>
                  <a:lnTo>
                    <a:pt x="0" y="69"/>
                  </a:lnTo>
                  <a:close/>
                  <a:moveTo>
                    <a:pt x="108" y="69"/>
                  </a:moveTo>
                  <a:lnTo>
                    <a:pt x="108" y="69"/>
                  </a:lnTo>
                  <a:lnTo>
                    <a:pt x="107" y="61"/>
                  </a:lnTo>
                  <a:lnTo>
                    <a:pt x="105" y="55"/>
                  </a:lnTo>
                  <a:lnTo>
                    <a:pt x="101" y="49"/>
                  </a:lnTo>
                  <a:lnTo>
                    <a:pt x="96" y="42"/>
                  </a:lnTo>
                  <a:lnTo>
                    <a:pt x="91" y="38"/>
                  </a:lnTo>
                  <a:lnTo>
                    <a:pt x="84" y="34"/>
                  </a:lnTo>
                  <a:lnTo>
                    <a:pt x="78" y="32"/>
                  </a:lnTo>
                  <a:lnTo>
                    <a:pt x="69" y="31"/>
                  </a:lnTo>
                  <a:lnTo>
                    <a:pt x="61" y="32"/>
                  </a:lnTo>
                  <a:lnTo>
                    <a:pt x="55" y="34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8" y="49"/>
                  </a:lnTo>
                  <a:lnTo>
                    <a:pt x="34" y="55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8" y="91"/>
                  </a:lnTo>
                  <a:lnTo>
                    <a:pt x="42" y="96"/>
                  </a:lnTo>
                  <a:lnTo>
                    <a:pt x="48" y="101"/>
                  </a:lnTo>
                  <a:lnTo>
                    <a:pt x="55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8" y="107"/>
                  </a:lnTo>
                  <a:lnTo>
                    <a:pt x="84" y="105"/>
                  </a:lnTo>
                  <a:lnTo>
                    <a:pt x="91" y="101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5" y="84"/>
                  </a:lnTo>
                  <a:lnTo>
                    <a:pt x="107" y="77"/>
                  </a:lnTo>
                  <a:lnTo>
                    <a:pt x="10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7959725" y="4789488"/>
              <a:ext cx="796925" cy="19050"/>
            </a:xfrm>
            <a:custGeom>
              <a:rect b="b" l="l" r="r" t="t"/>
              <a:pathLst>
                <a:path extrusionOk="0" h="36" w="1507">
                  <a:moveTo>
                    <a:pt x="1488" y="36"/>
                  </a:moveTo>
                  <a:lnTo>
                    <a:pt x="19" y="36"/>
                  </a:lnTo>
                  <a:lnTo>
                    <a:pt x="15" y="36"/>
                  </a:lnTo>
                  <a:lnTo>
                    <a:pt x="12" y="35"/>
                  </a:lnTo>
                  <a:lnTo>
                    <a:pt x="9" y="33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488" y="0"/>
                  </a:lnTo>
                  <a:lnTo>
                    <a:pt x="1492" y="0"/>
                  </a:lnTo>
                  <a:lnTo>
                    <a:pt x="1496" y="1"/>
                  </a:lnTo>
                  <a:lnTo>
                    <a:pt x="1499" y="3"/>
                  </a:lnTo>
                  <a:lnTo>
                    <a:pt x="1501" y="5"/>
                  </a:lnTo>
                  <a:lnTo>
                    <a:pt x="1504" y="7"/>
                  </a:lnTo>
                  <a:lnTo>
                    <a:pt x="1506" y="10"/>
                  </a:lnTo>
                  <a:lnTo>
                    <a:pt x="1507" y="15"/>
                  </a:lnTo>
                  <a:lnTo>
                    <a:pt x="1507" y="18"/>
                  </a:lnTo>
                  <a:lnTo>
                    <a:pt x="1507" y="22"/>
                  </a:lnTo>
                  <a:lnTo>
                    <a:pt x="1506" y="26"/>
                  </a:lnTo>
                  <a:lnTo>
                    <a:pt x="1504" y="29"/>
                  </a:lnTo>
                  <a:lnTo>
                    <a:pt x="1501" y="31"/>
                  </a:lnTo>
                  <a:lnTo>
                    <a:pt x="1499" y="33"/>
                  </a:lnTo>
                  <a:lnTo>
                    <a:pt x="1496" y="35"/>
                  </a:lnTo>
                  <a:lnTo>
                    <a:pt x="1492" y="36"/>
                  </a:lnTo>
                  <a:lnTo>
                    <a:pt x="1488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8442325" y="4718050"/>
              <a:ext cx="303213" cy="84138"/>
            </a:xfrm>
            <a:custGeom>
              <a:rect b="b" l="l" r="r" t="t"/>
              <a:pathLst>
                <a:path extrusionOk="0" h="158" w="573">
                  <a:moveTo>
                    <a:pt x="504" y="62"/>
                  </a:moveTo>
                  <a:lnTo>
                    <a:pt x="494" y="62"/>
                  </a:lnTo>
                  <a:lnTo>
                    <a:pt x="486" y="63"/>
                  </a:lnTo>
                  <a:lnTo>
                    <a:pt x="477" y="65"/>
                  </a:lnTo>
                  <a:lnTo>
                    <a:pt x="470" y="69"/>
                  </a:lnTo>
                  <a:lnTo>
                    <a:pt x="462" y="72"/>
                  </a:lnTo>
                  <a:lnTo>
                    <a:pt x="456" y="77"/>
                  </a:lnTo>
                  <a:lnTo>
                    <a:pt x="449" y="82"/>
                  </a:lnTo>
                  <a:lnTo>
                    <a:pt x="444" y="88"/>
                  </a:lnTo>
                  <a:lnTo>
                    <a:pt x="437" y="76"/>
                  </a:lnTo>
                  <a:lnTo>
                    <a:pt x="431" y="65"/>
                  </a:lnTo>
                  <a:lnTo>
                    <a:pt x="423" y="55"/>
                  </a:lnTo>
                  <a:lnTo>
                    <a:pt x="415" y="45"/>
                  </a:lnTo>
                  <a:lnTo>
                    <a:pt x="405" y="36"/>
                  </a:lnTo>
                  <a:lnTo>
                    <a:pt x="395" y="28"/>
                  </a:lnTo>
                  <a:lnTo>
                    <a:pt x="384" y="21"/>
                  </a:lnTo>
                  <a:lnTo>
                    <a:pt x="372" y="15"/>
                  </a:lnTo>
                  <a:lnTo>
                    <a:pt x="361" y="9"/>
                  </a:lnTo>
                  <a:lnTo>
                    <a:pt x="349" y="5"/>
                  </a:lnTo>
                  <a:lnTo>
                    <a:pt x="336" y="3"/>
                  </a:lnTo>
                  <a:lnTo>
                    <a:pt x="323" y="1"/>
                  </a:lnTo>
                  <a:lnTo>
                    <a:pt x="309" y="0"/>
                  </a:lnTo>
                  <a:lnTo>
                    <a:pt x="295" y="0"/>
                  </a:lnTo>
                  <a:lnTo>
                    <a:pt x="282" y="2"/>
                  </a:lnTo>
                  <a:lnTo>
                    <a:pt x="267" y="5"/>
                  </a:lnTo>
                  <a:lnTo>
                    <a:pt x="257" y="7"/>
                  </a:lnTo>
                  <a:lnTo>
                    <a:pt x="248" y="11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4" y="32"/>
                  </a:lnTo>
                  <a:lnTo>
                    <a:pt x="197" y="44"/>
                  </a:lnTo>
                  <a:lnTo>
                    <a:pt x="167" y="72"/>
                  </a:lnTo>
                  <a:lnTo>
                    <a:pt x="136" y="97"/>
                  </a:lnTo>
                  <a:lnTo>
                    <a:pt x="125" y="102"/>
                  </a:lnTo>
                  <a:lnTo>
                    <a:pt x="115" y="108"/>
                  </a:lnTo>
                  <a:lnTo>
                    <a:pt x="105" y="112"/>
                  </a:lnTo>
                  <a:lnTo>
                    <a:pt x="93" y="114"/>
                  </a:lnTo>
                  <a:lnTo>
                    <a:pt x="82" y="115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8" y="106"/>
                  </a:lnTo>
                  <a:lnTo>
                    <a:pt x="43" y="103"/>
                  </a:lnTo>
                  <a:lnTo>
                    <a:pt x="39" y="99"/>
                  </a:lnTo>
                  <a:lnTo>
                    <a:pt x="35" y="94"/>
                  </a:lnTo>
                  <a:lnTo>
                    <a:pt x="33" y="88"/>
                  </a:lnTo>
                  <a:lnTo>
                    <a:pt x="31" y="82"/>
                  </a:lnTo>
                  <a:lnTo>
                    <a:pt x="31" y="75"/>
                  </a:lnTo>
                  <a:lnTo>
                    <a:pt x="31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5" y="56"/>
                  </a:lnTo>
                  <a:lnTo>
                    <a:pt x="38" y="52"/>
                  </a:lnTo>
                  <a:lnTo>
                    <a:pt x="41" y="50"/>
                  </a:lnTo>
                  <a:lnTo>
                    <a:pt x="44" y="49"/>
                  </a:lnTo>
                  <a:lnTo>
                    <a:pt x="47" y="48"/>
                  </a:lnTo>
                  <a:lnTo>
                    <a:pt x="51" y="48"/>
                  </a:lnTo>
                  <a:lnTo>
                    <a:pt x="55" y="48"/>
                  </a:lnTo>
                  <a:lnTo>
                    <a:pt x="58" y="49"/>
                  </a:lnTo>
                  <a:lnTo>
                    <a:pt x="61" y="50"/>
                  </a:lnTo>
                  <a:lnTo>
                    <a:pt x="65" y="52"/>
                  </a:lnTo>
                  <a:lnTo>
                    <a:pt x="68" y="55"/>
                  </a:lnTo>
                  <a:lnTo>
                    <a:pt x="70" y="57"/>
                  </a:lnTo>
                  <a:lnTo>
                    <a:pt x="72" y="60"/>
                  </a:lnTo>
                  <a:lnTo>
                    <a:pt x="73" y="63"/>
                  </a:lnTo>
                  <a:lnTo>
                    <a:pt x="73" y="68"/>
                  </a:lnTo>
                  <a:lnTo>
                    <a:pt x="74" y="71"/>
                  </a:lnTo>
                  <a:lnTo>
                    <a:pt x="74" y="74"/>
                  </a:lnTo>
                  <a:lnTo>
                    <a:pt x="77" y="77"/>
                  </a:lnTo>
                  <a:lnTo>
                    <a:pt x="79" y="78"/>
                  </a:lnTo>
                  <a:lnTo>
                    <a:pt x="83" y="82"/>
                  </a:lnTo>
                  <a:lnTo>
                    <a:pt x="89" y="83"/>
                  </a:lnTo>
                  <a:lnTo>
                    <a:pt x="95" y="82"/>
                  </a:lnTo>
                  <a:lnTo>
                    <a:pt x="99" y="78"/>
                  </a:lnTo>
                  <a:lnTo>
                    <a:pt x="101" y="77"/>
                  </a:lnTo>
                  <a:lnTo>
                    <a:pt x="104" y="74"/>
                  </a:lnTo>
                  <a:lnTo>
                    <a:pt x="105" y="71"/>
                  </a:lnTo>
                  <a:lnTo>
                    <a:pt x="105" y="68"/>
                  </a:lnTo>
                  <a:lnTo>
                    <a:pt x="104" y="60"/>
                  </a:lnTo>
                  <a:lnTo>
                    <a:pt x="102" y="54"/>
                  </a:lnTo>
                  <a:lnTo>
                    <a:pt x="99" y="47"/>
                  </a:lnTo>
                  <a:lnTo>
                    <a:pt x="95" y="41"/>
                  </a:lnTo>
                  <a:lnTo>
                    <a:pt x="91" y="35"/>
                  </a:lnTo>
                  <a:lnTo>
                    <a:pt x="85" y="30"/>
                  </a:lnTo>
                  <a:lnTo>
                    <a:pt x="79" y="25"/>
                  </a:lnTo>
                  <a:lnTo>
                    <a:pt x="72" y="21"/>
                  </a:lnTo>
                  <a:lnTo>
                    <a:pt x="66" y="19"/>
                  </a:lnTo>
                  <a:lnTo>
                    <a:pt x="58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1" y="37"/>
                  </a:lnTo>
                  <a:lnTo>
                    <a:pt x="6" y="46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2" y="89"/>
                  </a:lnTo>
                  <a:lnTo>
                    <a:pt x="5" y="98"/>
                  </a:lnTo>
                  <a:lnTo>
                    <a:pt x="8" y="106"/>
                  </a:lnTo>
                  <a:lnTo>
                    <a:pt x="14" y="113"/>
                  </a:lnTo>
                  <a:lnTo>
                    <a:pt x="19" y="121"/>
                  </a:lnTo>
                  <a:lnTo>
                    <a:pt x="27" y="127"/>
                  </a:lnTo>
                  <a:lnTo>
                    <a:pt x="33" y="132"/>
                  </a:lnTo>
                  <a:lnTo>
                    <a:pt x="42" y="138"/>
                  </a:lnTo>
                  <a:lnTo>
                    <a:pt x="51" y="141"/>
                  </a:lnTo>
                  <a:lnTo>
                    <a:pt x="60" y="144"/>
                  </a:lnTo>
                  <a:lnTo>
                    <a:pt x="73" y="146"/>
                  </a:lnTo>
                  <a:lnTo>
                    <a:pt x="86" y="148"/>
                  </a:lnTo>
                  <a:lnTo>
                    <a:pt x="98" y="145"/>
                  </a:lnTo>
                  <a:lnTo>
                    <a:pt x="110" y="143"/>
                  </a:lnTo>
                  <a:lnTo>
                    <a:pt x="122" y="139"/>
                  </a:lnTo>
                  <a:lnTo>
                    <a:pt x="134" y="133"/>
                  </a:lnTo>
                  <a:lnTo>
                    <a:pt x="145" y="127"/>
                  </a:lnTo>
                  <a:lnTo>
                    <a:pt x="155" y="121"/>
                  </a:lnTo>
                  <a:lnTo>
                    <a:pt x="176" y="104"/>
                  </a:lnTo>
                  <a:lnTo>
                    <a:pt x="196" y="87"/>
                  </a:lnTo>
                  <a:lnTo>
                    <a:pt x="215" y="71"/>
                  </a:lnTo>
                  <a:lnTo>
                    <a:pt x="234" y="56"/>
                  </a:lnTo>
                  <a:lnTo>
                    <a:pt x="241" y="50"/>
                  </a:lnTo>
                  <a:lnTo>
                    <a:pt x="248" y="46"/>
                  </a:lnTo>
                  <a:lnTo>
                    <a:pt x="256" y="42"/>
                  </a:lnTo>
                  <a:lnTo>
                    <a:pt x="263" y="38"/>
                  </a:lnTo>
                  <a:lnTo>
                    <a:pt x="278" y="34"/>
                  </a:lnTo>
                  <a:lnTo>
                    <a:pt x="294" y="31"/>
                  </a:lnTo>
                  <a:lnTo>
                    <a:pt x="309" y="31"/>
                  </a:lnTo>
                  <a:lnTo>
                    <a:pt x="324" y="32"/>
                  </a:lnTo>
                  <a:lnTo>
                    <a:pt x="339" y="35"/>
                  </a:lnTo>
                  <a:lnTo>
                    <a:pt x="353" y="41"/>
                  </a:lnTo>
                  <a:lnTo>
                    <a:pt x="367" y="47"/>
                  </a:lnTo>
                  <a:lnTo>
                    <a:pt x="379" y="55"/>
                  </a:lnTo>
                  <a:lnTo>
                    <a:pt x="391" y="65"/>
                  </a:lnTo>
                  <a:lnTo>
                    <a:pt x="401" y="76"/>
                  </a:lnTo>
                  <a:lnTo>
                    <a:pt x="409" y="89"/>
                  </a:lnTo>
                  <a:lnTo>
                    <a:pt x="417" y="103"/>
                  </a:lnTo>
                  <a:lnTo>
                    <a:pt x="419" y="111"/>
                  </a:lnTo>
                  <a:lnTo>
                    <a:pt x="422" y="118"/>
                  </a:lnTo>
                  <a:lnTo>
                    <a:pt x="423" y="127"/>
                  </a:lnTo>
                  <a:lnTo>
                    <a:pt x="425" y="135"/>
                  </a:lnTo>
                  <a:lnTo>
                    <a:pt x="424" y="137"/>
                  </a:lnTo>
                  <a:lnTo>
                    <a:pt x="424" y="139"/>
                  </a:lnTo>
                  <a:lnTo>
                    <a:pt x="425" y="142"/>
                  </a:lnTo>
                  <a:lnTo>
                    <a:pt x="426" y="145"/>
                  </a:lnTo>
                  <a:lnTo>
                    <a:pt x="426" y="149"/>
                  </a:lnTo>
                  <a:lnTo>
                    <a:pt x="429" y="152"/>
                  </a:lnTo>
                  <a:lnTo>
                    <a:pt x="430" y="154"/>
                  </a:lnTo>
                  <a:lnTo>
                    <a:pt x="432" y="155"/>
                  </a:lnTo>
                  <a:lnTo>
                    <a:pt x="437" y="158"/>
                  </a:lnTo>
                  <a:lnTo>
                    <a:pt x="443" y="158"/>
                  </a:lnTo>
                  <a:lnTo>
                    <a:pt x="448" y="157"/>
                  </a:lnTo>
                  <a:lnTo>
                    <a:pt x="452" y="155"/>
                  </a:lnTo>
                  <a:lnTo>
                    <a:pt x="455" y="153"/>
                  </a:lnTo>
                  <a:lnTo>
                    <a:pt x="456" y="151"/>
                  </a:lnTo>
                  <a:lnTo>
                    <a:pt x="457" y="148"/>
                  </a:lnTo>
                  <a:lnTo>
                    <a:pt x="457" y="144"/>
                  </a:lnTo>
                  <a:lnTo>
                    <a:pt x="457" y="139"/>
                  </a:lnTo>
                  <a:lnTo>
                    <a:pt x="456" y="135"/>
                  </a:lnTo>
                  <a:lnTo>
                    <a:pt x="458" y="125"/>
                  </a:lnTo>
                  <a:lnTo>
                    <a:pt x="461" y="116"/>
                  </a:lnTo>
                  <a:lnTo>
                    <a:pt x="466" y="109"/>
                  </a:lnTo>
                  <a:lnTo>
                    <a:pt x="472" y="103"/>
                  </a:lnTo>
                  <a:lnTo>
                    <a:pt x="478" y="99"/>
                  </a:lnTo>
                  <a:lnTo>
                    <a:pt x="486" y="97"/>
                  </a:lnTo>
                  <a:lnTo>
                    <a:pt x="493" y="95"/>
                  </a:lnTo>
                  <a:lnTo>
                    <a:pt x="502" y="95"/>
                  </a:lnTo>
                  <a:lnTo>
                    <a:pt x="510" y="96"/>
                  </a:lnTo>
                  <a:lnTo>
                    <a:pt x="517" y="98"/>
                  </a:lnTo>
                  <a:lnTo>
                    <a:pt x="525" y="102"/>
                  </a:lnTo>
                  <a:lnTo>
                    <a:pt x="530" y="108"/>
                  </a:lnTo>
                  <a:lnTo>
                    <a:pt x="536" y="114"/>
                  </a:lnTo>
                  <a:lnTo>
                    <a:pt x="540" y="122"/>
                  </a:lnTo>
                  <a:lnTo>
                    <a:pt x="542" y="131"/>
                  </a:lnTo>
                  <a:lnTo>
                    <a:pt x="542" y="141"/>
                  </a:lnTo>
                  <a:lnTo>
                    <a:pt x="543" y="145"/>
                  </a:lnTo>
                  <a:lnTo>
                    <a:pt x="543" y="149"/>
                  </a:lnTo>
                  <a:lnTo>
                    <a:pt x="545" y="151"/>
                  </a:lnTo>
                  <a:lnTo>
                    <a:pt x="546" y="153"/>
                  </a:lnTo>
                  <a:lnTo>
                    <a:pt x="552" y="155"/>
                  </a:lnTo>
                  <a:lnTo>
                    <a:pt x="557" y="156"/>
                  </a:lnTo>
                  <a:lnTo>
                    <a:pt x="563" y="155"/>
                  </a:lnTo>
                  <a:lnTo>
                    <a:pt x="568" y="153"/>
                  </a:lnTo>
                  <a:lnTo>
                    <a:pt x="570" y="151"/>
                  </a:lnTo>
                  <a:lnTo>
                    <a:pt x="572" y="149"/>
                  </a:lnTo>
                  <a:lnTo>
                    <a:pt x="573" y="145"/>
                  </a:lnTo>
                  <a:lnTo>
                    <a:pt x="573" y="141"/>
                  </a:lnTo>
                  <a:lnTo>
                    <a:pt x="573" y="135"/>
                  </a:lnTo>
                  <a:lnTo>
                    <a:pt x="572" y="127"/>
                  </a:lnTo>
                  <a:lnTo>
                    <a:pt x="571" y="119"/>
                  </a:lnTo>
                  <a:lnTo>
                    <a:pt x="569" y="113"/>
                  </a:lnTo>
                  <a:lnTo>
                    <a:pt x="567" y="105"/>
                  </a:lnTo>
                  <a:lnTo>
                    <a:pt x="564" y="99"/>
                  </a:lnTo>
                  <a:lnTo>
                    <a:pt x="559" y="94"/>
                  </a:lnTo>
                  <a:lnTo>
                    <a:pt x="555" y="87"/>
                  </a:lnTo>
                  <a:lnTo>
                    <a:pt x="550" y="82"/>
                  </a:lnTo>
                  <a:lnTo>
                    <a:pt x="545" y="77"/>
                  </a:lnTo>
                  <a:lnTo>
                    <a:pt x="539" y="73"/>
                  </a:lnTo>
                  <a:lnTo>
                    <a:pt x="532" y="70"/>
                  </a:lnTo>
                  <a:lnTo>
                    <a:pt x="526" y="67"/>
                  </a:lnTo>
                  <a:lnTo>
                    <a:pt x="519" y="64"/>
                  </a:lnTo>
                  <a:lnTo>
                    <a:pt x="512" y="62"/>
                  </a:lnTo>
                  <a:lnTo>
                    <a:pt x="504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8442325" y="4802188"/>
              <a:ext cx="303213" cy="84138"/>
            </a:xfrm>
            <a:custGeom>
              <a:rect b="b" l="l" r="r" t="t"/>
              <a:pathLst>
                <a:path extrusionOk="0" h="160" w="573">
                  <a:moveTo>
                    <a:pt x="504" y="97"/>
                  </a:moveTo>
                  <a:lnTo>
                    <a:pt x="494" y="97"/>
                  </a:lnTo>
                  <a:lnTo>
                    <a:pt x="486" y="96"/>
                  </a:lnTo>
                  <a:lnTo>
                    <a:pt x="477" y="94"/>
                  </a:lnTo>
                  <a:lnTo>
                    <a:pt x="470" y="91"/>
                  </a:lnTo>
                  <a:lnTo>
                    <a:pt x="462" y="88"/>
                  </a:lnTo>
                  <a:lnTo>
                    <a:pt x="456" y="82"/>
                  </a:lnTo>
                  <a:lnTo>
                    <a:pt x="449" y="77"/>
                  </a:lnTo>
                  <a:lnTo>
                    <a:pt x="444" y="72"/>
                  </a:lnTo>
                  <a:lnTo>
                    <a:pt x="437" y="83"/>
                  </a:lnTo>
                  <a:lnTo>
                    <a:pt x="431" y="94"/>
                  </a:lnTo>
                  <a:lnTo>
                    <a:pt x="423" y="105"/>
                  </a:lnTo>
                  <a:lnTo>
                    <a:pt x="415" y="115"/>
                  </a:lnTo>
                  <a:lnTo>
                    <a:pt x="405" y="123"/>
                  </a:lnTo>
                  <a:lnTo>
                    <a:pt x="395" y="132"/>
                  </a:lnTo>
                  <a:lnTo>
                    <a:pt x="384" y="139"/>
                  </a:lnTo>
                  <a:lnTo>
                    <a:pt x="372" y="145"/>
                  </a:lnTo>
                  <a:lnTo>
                    <a:pt x="361" y="150"/>
                  </a:lnTo>
                  <a:lnTo>
                    <a:pt x="349" y="154"/>
                  </a:lnTo>
                  <a:lnTo>
                    <a:pt x="336" y="157"/>
                  </a:lnTo>
                  <a:lnTo>
                    <a:pt x="323" y="159"/>
                  </a:lnTo>
                  <a:lnTo>
                    <a:pt x="309" y="160"/>
                  </a:lnTo>
                  <a:lnTo>
                    <a:pt x="295" y="159"/>
                  </a:lnTo>
                  <a:lnTo>
                    <a:pt x="282" y="158"/>
                  </a:lnTo>
                  <a:lnTo>
                    <a:pt x="267" y="155"/>
                  </a:lnTo>
                  <a:lnTo>
                    <a:pt x="257" y="153"/>
                  </a:lnTo>
                  <a:lnTo>
                    <a:pt x="248" y="148"/>
                  </a:lnTo>
                  <a:lnTo>
                    <a:pt x="239" y="144"/>
                  </a:lnTo>
                  <a:lnTo>
                    <a:pt x="230" y="140"/>
                  </a:lnTo>
                  <a:lnTo>
                    <a:pt x="214" y="128"/>
                  </a:lnTo>
                  <a:lnTo>
                    <a:pt x="197" y="116"/>
                  </a:lnTo>
                  <a:lnTo>
                    <a:pt x="167" y="88"/>
                  </a:lnTo>
                  <a:lnTo>
                    <a:pt x="136" y="63"/>
                  </a:lnTo>
                  <a:lnTo>
                    <a:pt x="125" y="56"/>
                  </a:lnTo>
                  <a:lnTo>
                    <a:pt x="115" y="52"/>
                  </a:lnTo>
                  <a:lnTo>
                    <a:pt x="105" y="48"/>
                  </a:lnTo>
                  <a:lnTo>
                    <a:pt x="93" y="46"/>
                  </a:lnTo>
                  <a:lnTo>
                    <a:pt x="82" y="45"/>
                  </a:lnTo>
                  <a:lnTo>
                    <a:pt x="71" y="46"/>
                  </a:lnTo>
                  <a:lnTo>
                    <a:pt x="59" y="48"/>
                  </a:lnTo>
                  <a:lnTo>
                    <a:pt x="48" y="53"/>
                  </a:lnTo>
                  <a:lnTo>
                    <a:pt x="43" y="56"/>
                  </a:lnTo>
                  <a:lnTo>
                    <a:pt x="39" y="61"/>
                  </a:lnTo>
                  <a:lnTo>
                    <a:pt x="35" y="66"/>
                  </a:lnTo>
                  <a:lnTo>
                    <a:pt x="33" y="72"/>
                  </a:lnTo>
                  <a:lnTo>
                    <a:pt x="31" y="78"/>
                  </a:lnTo>
                  <a:lnTo>
                    <a:pt x="31" y="85"/>
                  </a:lnTo>
                  <a:lnTo>
                    <a:pt x="31" y="90"/>
                  </a:lnTo>
                  <a:lnTo>
                    <a:pt x="32" y="96"/>
                  </a:lnTo>
                  <a:lnTo>
                    <a:pt x="33" y="101"/>
                  </a:lnTo>
                  <a:lnTo>
                    <a:pt x="35" y="104"/>
                  </a:lnTo>
                  <a:lnTo>
                    <a:pt x="38" y="107"/>
                  </a:lnTo>
                  <a:lnTo>
                    <a:pt x="41" y="109"/>
                  </a:lnTo>
                  <a:lnTo>
                    <a:pt x="44" y="110"/>
                  </a:lnTo>
                  <a:lnTo>
                    <a:pt x="47" y="112"/>
                  </a:lnTo>
                  <a:lnTo>
                    <a:pt x="51" y="112"/>
                  </a:lnTo>
                  <a:lnTo>
                    <a:pt x="55" y="112"/>
                  </a:lnTo>
                  <a:lnTo>
                    <a:pt x="58" y="110"/>
                  </a:lnTo>
                  <a:lnTo>
                    <a:pt x="61" y="109"/>
                  </a:lnTo>
                  <a:lnTo>
                    <a:pt x="65" y="107"/>
                  </a:lnTo>
                  <a:lnTo>
                    <a:pt x="68" y="105"/>
                  </a:lnTo>
                  <a:lnTo>
                    <a:pt x="70" y="103"/>
                  </a:lnTo>
                  <a:lnTo>
                    <a:pt x="72" y="100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74" y="89"/>
                  </a:lnTo>
                  <a:lnTo>
                    <a:pt x="74" y="86"/>
                  </a:lnTo>
                  <a:lnTo>
                    <a:pt x="77" y="82"/>
                  </a:lnTo>
                  <a:lnTo>
                    <a:pt x="79" y="80"/>
                  </a:lnTo>
                  <a:lnTo>
                    <a:pt x="83" y="78"/>
                  </a:lnTo>
                  <a:lnTo>
                    <a:pt x="89" y="77"/>
                  </a:lnTo>
                  <a:lnTo>
                    <a:pt x="95" y="78"/>
                  </a:lnTo>
                  <a:lnTo>
                    <a:pt x="99" y="80"/>
                  </a:lnTo>
                  <a:lnTo>
                    <a:pt x="101" y="82"/>
                  </a:lnTo>
                  <a:lnTo>
                    <a:pt x="104" y="86"/>
                  </a:lnTo>
                  <a:lnTo>
                    <a:pt x="105" y="89"/>
                  </a:lnTo>
                  <a:lnTo>
                    <a:pt x="105" y="92"/>
                  </a:lnTo>
                  <a:lnTo>
                    <a:pt x="104" y="100"/>
                  </a:lnTo>
                  <a:lnTo>
                    <a:pt x="102" y="106"/>
                  </a:lnTo>
                  <a:lnTo>
                    <a:pt x="99" y="113"/>
                  </a:lnTo>
                  <a:lnTo>
                    <a:pt x="95" y="119"/>
                  </a:lnTo>
                  <a:lnTo>
                    <a:pt x="91" y="124"/>
                  </a:lnTo>
                  <a:lnTo>
                    <a:pt x="85" y="130"/>
                  </a:lnTo>
                  <a:lnTo>
                    <a:pt x="79" y="134"/>
                  </a:lnTo>
                  <a:lnTo>
                    <a:pt x="72" y="139"/>
                  </a:lnTo>
                  <a:lnTo>
                    <a:pt x="66" y="141"/>
                  </a:lnTo>
                  <a:lnTo>
                    <a:pt x="58" y="143"/>
                  </a:lnTo>
                  <a:lnTo>
                    <a:pt x="52" y="144"/>
                  </a:lnTo>
                  <a:lnTo>
                    <a:pt x="44" y="144"/>
                  </a:lnTo>
                  <a:lnTo>
                    <a:pt x="37" y="142"/>
                  </a:lnTo>
                  <a:lnTo>
                    <a:pt x="30" y="140"/>
                  </a:lnTo>
                  <a:lnTo>
                    <a:pt x="24" y="135"/>
                  </a:lnTo>
                  <a:lnTo>
                    <a:pt x="18" y="130"/>
                  </a:lnTo>
                  <a:lnTo>
                    <a:pt x="11" y="122"/>
                  </a:lnTo>
                  <a:lnTo>
                    <a:pt x="6" y="114"/>
                  </a:lnTo>
                  <a:lnTo>
                    <a:pt x="2" y="105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5" y="62"/>
                  </a:lnTo>
                  <a:lnTo>
                    <a:pt x="8" y="53"/>
                  </a:lnTo>
                  <a:lnTo>
                    <a:pt x="14" y="46"/>
                  </a:lnTo>
                  <a:lnTo>
                    <a:pt x="19" y="39"/>
                  </a:lnTo>
                  <a:lnTo>
                    <a:pt x="27" y="33"/>
                  </a:lnTo>
                  <a:lnTo>
                    <a:pt x="33" y="27"/>
                  </a:lnTo>
                  <a:lnTo>
                    <a:pt x="42" y="22"/>
                  </a:lnTo>
                  <a:lnTo>
                    <a:pt x="51" y="19"/>
                  </a:lnTo>
                  <a:lnTo>
                    <a:pt x="60" y="15"/>
                  </a:lnTo>
                  <a:lnTo>
                    <a:pt x="73" y="13"/>
                  </a:lnTo>
                  <a:lnTo>
                    <a:pt x="86" y="12"/>
                  </a:lnTo>
                  <a:lnTo>
                    <a:pt x="98" y="13"/>
                  </a:lnTo>
                  <a:lnTo>
                    <a:pt x="110" y="16"/>
                  </a:lnTo>
                  <a:lnTo>
                    <a:pt x="122" y="21"/>
                  </a:lnTo>
                  <a:lnTo>
                    <a:pt x="134" y="26"/>
                  </a:lnTo>
                  <a:lnTo>
                    <a:pt x="145" y="32"/>
                  </a:lnTo>
                  <a:lnTo>
                    <a:pt x="155" y="39"/>
                  </a:lnTo>
                  <a:lnTo>
                    <a:pt x="176" y="55"/>
                  </a:lnTo>
                  <a:lnTo>
                    <a:pt x="196" y="73"/>
                  </a:lnTo>
                  <a:lnTo>
                    <a:pt x="215" y="89"/>
                  </a:lnTo>
                  <a:lnTo>
                    <a:pt x="234" y="104"/>
                  </a:lnTo>
                  <a:lnTo>
                    <a:pt x="241" y="109"/>
                  </a:lnTo>
                  <a:lnTo>
                    <a:pt x="248" y="114"/>
                  </a:lnTo>
                  <a:lnTo>
                    <a:pt x="256" y="117"/>
                  </a:lnTo>
                  <a:lnTo>
                    <a:pt x="263" y="120"/>
                  </a:lnTo>
                  <a:lnTo>
                    <a:pt x="278" y="126"/>
                  </a:lnTo>
                  <a:lnTo>
                    <a:pt x="294" y="128"/>
                  </a:lnTo>
                  <a:lnTo>
                    <a:pt x="309" y="129"/>
                  </a:lnTo>
                  <a:lnTo>
                    <a:pt x="324" y="128"/>
                  </a:lnTo>
                  <a:lnTo>
                    <a:pt x="339" y="124"/>
                  </a:lnTo>
                  <a:lnTo>
                    <a:pt x="353" y="119"/>
                  </a:lnTo>
                  <a:lnTo>
                    <a:pt x="367" y="113"/>
                  </a:lnTo>
                  <a:lnTo>
                    <a:pt x="379" y="104"/>
                  </a:lnTo>
                  <a:lnTo>
                    <a:pt x="391" y="94"/>
                  </a:lnTo>
                  <a:lnTo>
                    <a:pt x="401" y="83"/>
                  </a:lnTo>
                  <a:lnTo>
                    <a:pt x="409" y="70"/>
                  </a:lnTo>
                  <a:lnTo>
                    <a:pt x="417" y="56"/>
                  </a:lnTo>
                  <a:lnTo>
                    <a:pt x="419" y="49"/>
                  </a:lnTo>
                  <a:lnTo>
                    <a:pt x="422" y="41"/>
                  </a:lnTo>
                  <a:lnTo>
                    <a:pt x="423" y="33"/>
                  </a:lnTo>
                  <a:lnTo>
                    <a:pt x="425" y="25"/>
                  </a:lnTo>
                  <a:lnTo>
                    <a:pt x="424" y="23"/>
                  </a:lnTo>
                  <a:lnTo>
                    <a:pt x="424" y="21"/>
                  </a:lnTo>
                  <a:lnTo>
                    <a:pt x="425" y="18"/>
                  </a:lnTo>
                  <a:lnTo>
                    <a:pt x="426" y="14"/>
                  </a:lnTo>
                  <a:lnTo>
                    <a:pt x="426" y="11"/>
                  </a:lnTo>
                  <a:lnTo>
                    <a:pt x="429" y="8"/>
                  </a:lnTo>
                  <a:lnTo>
                    <a:pt x="430" y="6"/>
                  </a:lnTo>
                  <a:lnTo>
                    <a:pt x="432" y="4"/>
                  </a:lnTo>
                  <a:lnTo>
                    <a:pt x="437" y="1"/>
                  </a:lnTo>
                  <a:lnTo>
                    <a:pt x="443" y="0"/>
                  </a:lnTo>
                  <a:lnTo>
                    <a:pt x="448" y="1"/>
                  </a:lnTo>
                  <a:lnTo>
                    <a:pt x="452" y="5"/>
                  </a:lnTo>
                  <a:lnTo>
                    <a:pt x="455" y="7"/>
                  </a:lnTo>
                  <a:lnTo>
                    <a:pt x="456" y="9"/>
                  </a:lnTo>
                  <a:lnTo>
                    <a:pt x="457" y="12"/>
                  </a:lnTo>
                  <a:lnTo>
                    <a:pt x="457" y="15"/>
                  </a:lnTo>
                  <a:lnTo>
                    <a:pt x="457" y="21"/>
                  </a:lnTo>
                  <a:lnTo>
                    <a:pt x="456" y="25"/>
                  </a:lnTo>
                  <a:lnTo>
                    <a:pt x="458" y="35"/>
                  </a:lnTo>
                  <a:lnTo>
                    <a:pt x="461" y="43"/>
                  </a:lnTo>
                  <a:lnTo>
                    <a:pt x="466" y="50"/>
                  </a:lnTo>
                  <a:lnTo>
                    <a:pt x="472" y="56"/>
                  </a:lnTo>
                  <a:lnTo>
                    <a:pt x="478" y="61"/>
                  </a:lnTo>
                  <a:lnTo>
                    <a:pt x="486" y="63"/>
                  </a:lnTo>
                  <a:lnTo>
                    <a:pt x="493" y="65"/>
                  </a:lnTo>
                  <a:lnTo>
                    <a:pt x="502" y="65"/>
                  </a:lnTo>
                  <a:lnTo>
                    <a:pt x="510" y="64"/>
                  </a:lnTo>
                  <a:lnTo>
                    <a:pt x="517" y="61"/>
                  </a:lnTo>
                  <a:lnTo>
                    <a:pt x="525" y="58"/>
                  </a:lnTo>
                  <a:lnTo>
                    <a:pt x="530" y="52"/>
                  </a:lnTo>
                  <a:lnTo>
                    <a:pt x="536" y="46"/>
                  </a:lnTo>
                  <a:lnTo>
                    <a:pt x="540" y="38"/>
                  </a:lnTo>
                  <a:lnTo>
                    <a:pt x="542" y="28"/>
                  </a:lnTo>
                  <a:lnTo>
                    <a:pt x="542" y="18"/>
                  </a:lnTo>
                  <a:lnTo>
                    <a:pt x="543" y="14"/>
                  </a:lnTo>
                  <a:lnTo>
                    <a:pt x="543" y="11"/>
                  </a:lnTo>
                  <a:lnTo>
                    <a:pt x="545" y="9"/>
                  </a:lnTo>
                  <a:lnTo>
                    <a:pt x="546" y="7"/>
                  </a:lnTo>
                  <a:lnTo>
                    <a:pt x="552" y="4"/>
                  </a:lnTo>
                  <a:lnTo>
                    <a:pt x="557" y="4"/>
                  </a:lnTo>
                  <a:lnTo>
                    <a:pt x="563" y="4"/>
                  </a:lnTo>
                  <a:lnTo>
                    <a:pt x="568" y="7"/>
                  </a:lnTo>
                  <a:lnTo>
                    <a:pt x="570" y="9"/>
                  </a:lnTo>
                  <a:lnTo>
                    <a:pt x="572" y="11"/>
                  </a:lnTo>
                  <a:lnTo>
                    <a:pt x="573" y="14"/>
                  </a:lnTo>
                  <a:lnTo>
                    <a:pt x="573" y="18"/>
                  </a:lnTo>
                  <a:lnTo>
                    <a:pt x="573" y="25"/>
                  </a:lnTo>
                  <a:lnTo>
                    <a:pt x="572" y="33"/>
                  </a:lnTo>
                  <a:lnTo>
                    <a:pt x="571" y="40"/>
                  </a:lnTo>
                  <a:lnTo>
                    <a:pt x="569" y="47"/>
                  </a:lnTo>
                  <a:lnTo>
                    <a:pt x="567" y="53"/>
                  </a:lnTo>
                  <a:lnTo>
                    <a:pt x="564" y="60"/>
                  </a:lnTo>
                  <a:lnTo>
                    <a:pt x="559" y="66"/>
                  </a:lnTo>
                  <a:lnTo>
                    <a:pt x="555" y="73"/>
                  </a:lnTo>
                  <a:lnTo>
                    <a:pt x="550" y="77"/>
                  </a:lnTo>
                  <a:lnTo>
                    <a:pt x="545" y="82"/>
                  </a:lnTo>
                  <a:lnTo>
                    <a:pt x="539" y="87"/>
                  </a:lnTo>
                  <a:lnTo>
                    <a:pt x="532" y="90"/>
                  </a:lnTo>
                  <a:lnTo>
                    <a:pt x="526" y="93"/>
                  </a:lnTo>
                  <a:lnTo>
                    <a:pt x="519" y="95"/>
                  </a:lnTo>
                  <a:lnTo>
                    <a:pt x="512" y="97"/>
                  </a:lnTo>
                  <a:lnTo>
                    <a:pt x="504" y="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8569325" y="4762500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69" y="138"/>
                  </a:moveTo>
                  <a:lnTo>
                    <a:pt x="62" y="138"/>
                  </a:lnTo>
                  <a:lnTo>
                    <a:pt x="55" y="137"/>
                  </a:lnTo>
                  <a:lnTo>
                    <a:pt x="48" y="135"/>
                  </a:lnTo>
                  <a:lnTo>
                    <a:pt x="42" y="133"/>
                  </a:lnTo>
                  <a:lnTo>
                    <a:pt x="36" y="129"/>
                  </a:lnTo>
                  <a:lnTo>
                    <a:pt x="31" y="126"/>
                  </a:lnTo>
                  <a:lnTo>
                    <a:pt x="25" y="123"/>
                  </a:lnTo>
                  <a:lnTo>
                    <a:pt x="20" y="118"/>
                  </a:lnTo>
                  <a:lnTo>
                    <a:pt x="16" y="113"/>
                  </a:lnTo>
                  <a:lnTo>
                    <a:pt x="11" y="108"/>
                  </a:lnTo>
                  <a:lnTo>
                    <a:pt x="8" y="102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2" y="83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2" y="5"/>
                  </a:lnTo>
                  <a:lnTo>
                    <a:pt x="48" y="3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9" y="3"/>
                  </a:lnTo>
                  <a:lnTo>
                    <a:pt x="96" y="5"/>
                  </a:lnTo>
                  <a:lnTo>
                    <a:pt x="102" y="9"/>
                  </a:lnTo>
                  <a:lnTo>
                    <a:pt x="108" y="12"/>
                  </a:lnTo>
                  <a:lnTo>
                    <a:pt x="113" y="16"/>
                  </a:lnTo>
                  <a:lnTo>
                    <a:pt x="118" y="20"/>
                  </a:lnTo>
                  <a:lnTo>
                    <a:pt x="123" y="25"/>
                  </a:lnTo>
                  <a:lnTo>
                    <a:pt x="126" y="3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6" y="48"/>
                  </a:lnTo>
                  <a:lnTo>
                    <a:pt x="137" y="55"/>
                  </a:lnTo>
                  <a:lnTo>
                    <a:pt x="138" y="63"/>
                  </a:lnTo>
                  <a:lnTo>
                    <a:pt x="138" y="69"/>
                  </a:lnTo>
                  <a:lnTo>
                    <a:pt x="138" y="77"/>
                  </a:lnTo>
                  <a:lnTo>
                    <a:pt x="137" y="83"/>
                  </a:lnTo>
                  <a:lnTo>
                    <a:pt x="136" y="89"/>
                  </a:lnTo>
                  <a:lnTo>
                    <a:pt x="132" y="96"/>
                  </a:lnTo>
                  <a:lnTo>
                    <a:pt x="130" y="102"/>
                  </a:lnTo>
                  <a:lnTo>
                    <a:pt x="126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3" y="123"/>
                  </a:lnTo>
                  <a:lnTo>
                    <a:pt x="108" y="126"/>
                  </a:lnTo>
                  <a:lnTo>
                    <a:pt x="102" y="129"/>
                  </a:lnTo>
                  <a:lnTo>
                    <a:pt x="96" y="133"/>
                  </a:lnTo>
                  <a:lnTo>
                    <a:pt x="89" y="135"/>
                  </a:lnTo>
                  <a:lnTo>
                    <a:pt x="83" y="137"/>
                  </a:lnTo>
                  <a:lnTo>
                    <a:pt x="76" y="138"/>
                  </a:lnTo>
                  <a:lnTo>
                    <a:pt x="69" y="138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61" y="31"/>
                  </a:lnTo>
                  <a:lnTo>
                    <a:pt x="55" y="34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7" y="47"/>
                  </a:lnTo>
                  <a:lnTo>
                    <a:pt x="34" y="54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4" y="84"/>
                  </a:lnTo>
                  <a:lnTo>
                    <a:pt x="37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5" y="105"/>
                  </a:lnTo>
                  <a:lnTo>
                    <a:pt x="61" y="107"/>
                  </a:lnTo>
                  <a:lnTo>
                    <a:pt x="69" y="108"/>
                  </a:lnTo>
                  <a:lnTo>
                    <a:pt x="76" y="107"/>
                  </a:lnTo>
                  <a:lnTo>
                    <a:pt x="84" y="105"/>
                  </a:lnTo>
                  <a:lnTo>
                    <a:pt x="90" y="100"/>
                  </a:lnTo>
                  <a:lnTo>
                    <a:pt x="96" y="96"/>
                  </a:lnTo>
                  <a:lnTo>
                    <a:pt x="101" y="91"/>
                  </a:lnTo>
                  <a:lnTo>
                    <a:pt x="104" y="84"/>
                  </a:lnTo>
                  <a:lnTo>
                    <a:pt x="106" y="77"/>
                  </a:lnTo>
                  <a:lnTo>
                    <a:pt x="108" y="69"/>
                  </a:lnTo>
                  <a:lnTo>
                    <a:pt x="106" y="61"/>
                  </a:lnTo>
                  <a:lnTo>
                    <a:pt x="104" y="54"/>
                  </a:lnTo>
                  <a:lnTo>
                    <a:pt x="101" y="47"/>
                  </a:lnTo>
                  <a:lnTo>
                    <a:pt x="96" y="42"/>
                  </a:lnTo>
                  <a:lnTo>
                    <a:pt x="90" y="38"/>
                  </a:lnTo>
                  <a:lnTo>
                    <a:pt x="84" y="34"/>
                  </a:lnTo>
                  <a:lnTo>
                    <a:pt x="76" y="31"/>
                  </a:lnTo>
                  <a:lnTo>
                    <a:pt x="69" y="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8823325" y="4781550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8" y="76"/>
                  </a:moveTo>
                  <a:lnTo>
                    <a:pt x="30" y="76"/>
                  </a:lnTo>
                  <a:lnTo>
                    <a:pt x="23" y="73"/>
                  </a:lnTo>
                  <a:lnTo>
                    <a:pt x="16" y="70"/>
                  </a:lnTo>
                  <a:lnTo>
                    <a:pt x="11" y="65"/>
                  </a:lnTo>
                  <a:lnTo>
                    <a:pt x="7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61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5" y="22"/>
                  </a:lnTo>
                  <a:lnTo>
                    <a:pt x="77" y="30"/>
                  </a:lnTo>
                  <a:lnTo>
                    <a:pt x="77" y="37"/>
                  </a:lnTo>
                  <a:lnTo>
                    <a:pt x="77" y="46"/>
                  </a:lnTo>
                  <a:lnTo>
                    <a:pt x="75" y="52"/>
                  </a:lnTo>
                  <a:lnTo>
                    <a:pt x="70" y="59"/>
                  </a:lnTo>
                  <a:lnTo>
                    <a:pt x="66" y="65"/>
                  </a:lnTo>
                  <a:lnTo>
                    <a:pt x="61" y="70"/>
                  </a:lnTo>
                  <a:lnTo>
                    <a:pt x="53" y="73"/>
                  </a:lnTo>
                  <a:lnTo>
                    <a:pt x="47" y="76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47" name="Google Shape;347;p21"/>
          <p:cNvGrpSpPr/>
          <p:nvPr/>
        </p:nvGrpSpPr>
        <p:grpSpPr>
          <a:xfrm>
            <a:off x="7948613" y="257175"/>
            <a:ext cx="966788" cy="968375"/>
            <a:chOff x="7948613" y="257175"/>
            <a:chExt cx="966788" cy="968375"/>
          </a:xfrm>
        </p:grpSpPr>
        <p:sp>
          <p:nvSpPr>
            <p:cNvPr id="348" name="Google Shape;348;p21"/>
            <p:cNvSpPr/>
            <p:nvPr/>
          </p:nvSpPr>
          <p:spPr>
            <a:xfrm>
              <a:off x="8823325" y="428625"/>
              <a:ext cx="20638" cy="796925"/>
            </a:xfrm>
            <a:custGeom>
              <a:rect b="b" l="l" r="r" t="t"/>
              <a:pathLst>
                <a:path extrusionOk="0" h="1506" w="38">
                  <a:moveTo>
                    <a:pt x="0" y="18"/>
                  </a:moveTo>
                  <a:lnTo>
                    <a:pt x="0" y="1488"/>
                  </a:lnTo>
                  <a:lnTo>
                    <a:pt x="0" y="1491"/>
                  </a:lnTo>
                  <a:lnTo>
                    <a:pt x="1" y="1495"/>
                  </a:lnTo>
                  <a:lnTo>
                    <a:pt x="3" y="1497"/>
                  </a:lnTo>
                  <a:lnTo>
                    <a:pt x="6" y="1501"/>
                  </a:lnTo>
                  <a:lnTo>
                    <a:pt x="9" y="1503"/>
                  </a:lnTo>
                  <a:lnTo>
                    <a:pt x="12" y="1505"/>
                  </a:lnTo>
                  <a:lnTo>
                    <a:pt x="15" y="1506"/>
                  </a:lnTo>
                  <a:lnTo>
                    <a:pt x="18" y="1506"/>
                  </a:lnTo>
                  <a:lnTo>
                    <a:pt x="23" y="1506"/>
                  </a:lnTo>
                  <a:lnTo>
                    <a:pt x="26" y="1505"/>
                  </a:lnTo>
                  <a:lnTo>
                    <a:pt x="29" y="1503"/>
                  </a:lnTo>
                  <a:lnTo>
                    <a:pt x="31" y="1501"/>
                  </a:lnTo>
                  <a:lnTo>
                    <a:pt x="35" y="1497"/>
                  </a:lnTo>
                  <a:lnTo>
                    <a:pt x="36" y="1495"/>
                  </a:lnTo>
                  <a:lnTo>
                    <a:pt x="37" y="1491"/>
                  </a:lnTo>
                  <a:lnTo>
                    <a:pt x="38" y="1488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8831263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97" y="69"/>
                  </a:moveTo>
                  <a:lnTo>
                    <a:pt x="96" y="79"/>
                  </a:lnTo>
                  <a:lnTo>
                    <a:pt x="95" y="88"/>
                  </a:lnTo>
                  <a:lnTo>
                    <a:pt x="93" y="96"/>
                  </a:lnTo>
                  <a:lnTo>
                    <a:pt x="91" y="104"/>
                  </a:lnTo>
                  <a:lnTo>
                    <a:pt x="87" y="112"/>
                  </a:lnTo>
                  <a:lnTo>
                    <a:pt x="82" y="118"/>
                  </a:lnTo>
                  <a:lnTo>
                    <a:pt x="77" y="125"/>
                  </a:lnTo>
                  <a:lnTo>
                    <a:pt x="71" y="130"/>
                  </a:lnTo>
                  <a:lnTo>
                    <a:pt x="83" y="136"/>
                  </a:lnTo>
                  <a:lnTo>
                    <a:pt x="94" y="143"/>
                  </a:lnTo>
                  <a:lnTo>
                    <a:pt x="105" y="152"/>
                  </a:lnTo>
                  <a:lnTo>
                    <a:pt x="114" y="159"/>
                  </a:lnTo>
                  <a:lnTo>
                    <a:pt x="123" y="169"/>
                  </a:lnTo>
                  <a:lnTo>
                    <a:pt x="131" y="178"/>
                  </a:lnTo>
                  <a:lnTo>
                    <a:pt x="138" y="189"/>
                  </a:lnTo>
                  <a:lnTo>
                    <a:pt x="144" y="201"/>
                  </a:lnTo>
                  <a:lnTo>
                    <a:pt x="149" y="213"/>
                  </a:lnTo>
                  <a:lnTo>
                    <a:pt x="154" y="225"/>
                  </a:lnTo>
                  <a:lnTo>
                    <a:pt x="157" y="238"/>
                  </a:lnTo>
                  <a:lnTo>
                    <a:pt x="159" y="251"/>
                  </a:lnTo>
                  <a:lnTo>
                    <a:pt x="159" y="265"/>
                  </a:lnTo>
                  <a:lnTo>
                    <a:pt x="159" y="279"/>
                  </a:lnTo>
                  <a:lnTo>
                    <a:pt x="158" y="293"/>
                  </a:lnTo>
                  <a:lnTo>
                    <a:pt x="155" y="307"/>
                  </a:lnTo>
                  <a:lnTo>
                    <a:pt x="151" y="317"/>
                  </a:lnTo>
                  <a:lnTo>
                    <a:pt x="148" y="325"/>
                  </a:lnTo>
                  <a:lnTo>
                    <a:pt x="144" y="335"/>
                  </a:lnTo>
                  <a:lnTo>
                    <a:pt x="138" y="344"/>
                  </a:lnTo>
                  <a:lnTo>
                    <a:pt x="128" y="360"/>
                  </a:lnTo>
                  <a:lnTo>
                    <a:pt x="115" y="376"/>
                  </a:lnTo>
                  <a:lnTo>
                    <a:pt x="88" y="406"/>
                  </a:lnTo>
                  <a:lnTo>
                    <a:pt x="63" y="438"/>
                  </a:lnTo>
                  <a:lnTo>
                    <a:pt x="56" y="448"/>
                  </a:lnTo>
                  <a:lnTo>
                    <a:pt x="51" y="458"/>
                  </a:lnTo>
                  <a:lnTo>
                    <a:pt x="48" y="469"/>
                  </a:lnTo>
                  <a:lnTo>
                    <a:pt x="44" y="481"/>
                  </a:lnTo>
                  <a:lnTo>
                    <a:pt x="44" y="492"/>
                  </a:lnTo>
                  <a:lnTo>
                    <a:pt x="44" y="504"/>
                  </a:lnTo>
                  <a:lnTo>
                    <a:pt x="48" y="514"/>
                  </a:lnTo>
                  <a:lnTo>
                    <a:pt x="52" y="525"/>
                  </a:lnTo>
                  <a:lnTo>
                    <a:pt x="55" y="530"/>
                  </a:lnTo>
                  <a:lnTo>
                    <a:pt x="61" y="535"/>
                  </a:lnTo>
                  <a:lnTo>
                    <a:pt x="65" y="538"/>
                  </a:lnTo>
                  <a:lnTo>
                    <a:pt x="71" y="540"/>
                  </a:lnTo>
                  <a:lnTo>
                    <a:pt x="77" y="542"/>
                  </a:lnTo>
                  <a:lnTo>
                    <a:pt x="83" y="542"/>
                  </a:lnTo>
                  <a:lnTo>
                    <a:pt x="90" y="542"/>
                  </a:lnTo>
                  <a:lnTo>
                    <a:pt x="95" y="542"/>
                  </a:lnTo>
                  <a:lnTo>
                    <a:pt x="100" y="540"/>
                  </a:lnTo>
                  <a:lnTo>
                    <a:pt x="104" y="539"/>
                  </a:lnTo>
                  <a:lnTo>
                    <a:pt x="106" y="536"/>
                  </a:lnTo>
                  <a:lnTo>
                    <a:pt x="108" y="534"/>
                  </a:lnTo>
                  <a:lnTo>
                    <a:pt x="109" y="529"/>
                  </a:lnTo>
                  <a:lnTo>
                    <a:pt x="110" y="526"/>
                  </a:lnTo>
                  <a:lnTo>
                    <a:pt x="111" y="523"/>
                  </a:lnTo>
                  <a:lnTo>
                    <a:pt x="110" y="519"/>
                  </a:lnTo>
                  <a:lnTo>
                    <a:pt x="110" y="515"/>
                  </a:lnTo>
                  <a:lnTo>
                    <a:pt x="108" y="512"/>
                  </a:lnTo>
                  <a:lnTo>
                    <a:pt x="107" y="509"/>
                  </a:lnTo>
                  <a:lnTo>
                    <a:pt x="105" y="506"/>
                  </a:lnTo>
                  <a:lnTo>
                    <a:pt x="102" y="504"/>
                  </a:lnTo>
                  <a:lnTo>
                    <a:pt x="98" y="501"/>
                  </a:lnTo>
                  <a:lnTo>
                    <a:pt x="95" y="500"/>
                  </a:lnTo>
                  <a:lnTo>
                    <a:pt x="91" y="500"/>
                  </a:lnTo>
                  <a:lnTo>
                    <a:pt x="88" y="500"/>
                  </a:lnTo>
                  <a:lnTo>
                    <a:pt x="84" y="499"/>
                  </a:lnTo>
                  <a:lnTo>
                    <a:pt x="82" y="497"/>
                  </a:lnTo>
                  <a:lnTo>
                    <a:pt x="80" y="495"/>
                  </a:lnTo>
                  <a:lnTo>
                    <a:pt x="77" y="491"/>
                  </a:lnTo>
                  <a:lnTo>
                    <a:pt x="77" y="485"/>
                  </a:lnTo>
                  <a:lnTo>
                    <a:pt x="77" y="479"/>
                  </a:lnTo>
                  <a:lnTo>
                    <a:pt x="80" y="474"/>
                  </a:lnTo>
                  <a:lnTo>
                    <a:pt x="82" y="472"/>
                  </a:lnTo>
                  <a:lnTo>
                    <a:pt x="84" y="470"/>
                  </a:lnTo>
                  <a:lnTo>
                    <a:pt x="88" y="469"/>
                  </a:lnTo>
                  <a:lnTo>
                    <a:pt x="91" y="469"/>
                  </a:lnTo>
                  <a:lnTo>
                    <a:pt x="98" y="470"/>
                  </a:lnTo>
                  <a:lnTo>
                    <a:pt x="106" y="471"/>
                  </a:lnTo>
                  <a:lnTo>
                    <a:pt x="112" y="474"/>
                  </a:lnTo>
                  <a:lnTo>
                    <a:pt x="119" y="479"/>
                  </a:lnTo>
                  <a:lnTo>
                    <a:pt x="124" y="483"/>
                  </a:lnTo>
                  <a:lnTo>
                    <a:pt x="130" y="488"/>
                  </a:lnTo>
                  <a:lnTo>
                    <a:pt x="134" y="495"/>
                  </a:lnTo>
                  <a:lnTo>
                    <a:pt x="137" y="501"/>
                  </a:lnTo>
                  <a:lnTo>
                    <a:pt x="141" y="508"/>
                  </a:lnTo>
                  <a:lnTo>
                    <a:pt x="142" y="515"/>
                  </a:lnTo>
                  <a:lnTo>
                    <a:pt x="143" y="522"/>
                  </a:lnTo>
                  <a:lnTo>
                    <a:pt x="143" y="529"/>
                  </a:lnTo>
                  <a:lnTo>
                    <a:pt x="142" y="537"/>
                  </a:lnTo>
                  <a:lnTo>
                    <a:pt x="138" y="543"/>
                  </a:lnTo>
                  <a:lnTo>
                    <a:pt x="135" y="550"/>
                  </a:lnTo>
                  <a:lnTo>
                    <a:pt x="130" y="555"/>
                  </a:lnTo>
                  <a:lnTo>
                    <a:pt x="121" y="563"/>
                  </a:lnTo>
                  <a:lnTo>
                    <a:pt x="112" y="567"/>
                  </a:lnTo>
                  <a:lnTo>
                    <a:pt x="104" y="572"/>
                  </a:lnTo>
                  <a:lnTo>
                    <a:pt x="95" y="574"/>
                  </a:lnTo>
                  <a:lnTo>
                    <a:pt x="87" y="574"/>
                  </a:lnTo>
                  <a:lnTo>
                    <a:pt x="78" y="574"/>
                  </a:lnTo>
                  <a:lnTo>
                    <a:pt x="69" y="572"/>
                  </a:lnTo>
                  <a:lnTo>
                    <a:pt x="61" y="569"/>
                  </a:lnTo>
                  <a:lnTo>
                    <a:pt x="53" y="565"/>
                  </a:lnTo>
                  <a:lnTo>
                    <a:pt x="46" y="560"/>
                  </a:lnTo>
                  <a:lnTo>
                    <a:pt x="38" y="554"/>
                  </a:lnTo>
                  <a:lnTo>
                    <a:pt x="33" y="548"/>
                  </a:lnTo>
                  <a:lnTo>
                    <a:pt x="26" y="540"/>
                  </a:lnTo>
                  <a:lnTo>
                    <a:pt x="22" y="532"/>
                  </a:lnTo>
                  <a:lnTo>
                    <a:pt x="17" y="523"/>
                  </a:lnTo>
                  <a:lnTo>
                    <a:pt x="15" y="513"/>
                  </a:lnTo>
                  <a:lnTo>
                    <a:pt x="12" y="500"/>
                  </a:lnTo>
                  <a:lnTo>
                    <a:pt x="12" y="487"/>
                  </a:lnTo>
                  <a:lnTo>
                    <a:pt x="13" y="475"/>
                  </a:lnTo>
                  <a:lnTo>
                    <a:pt x="16" y="464"/>
                  </a:lnTo>
                  <a:lnTo>
                    <a:pt x="20" y="452"/>
                  </a:lnTo>
                  <a:lnTo>
                    <a:pt x="25" y="440"/>
                  </a:lnTo>
                  <a:lnTo>
                    <a:pt x="31" y="429"/>
                  </a:lnTo>
                  <a:lnTo>
                    <a:pt x="39" y="418"/>
                  </a:lnTo>
                  <a:lnTo>
                    <a:pt x="54" y="398"/>
                  </a:lnTo>
                  <a:lnTo>
                    <a:pt x="71" y="378"/>
                  </a:lnTo>
                  <a:lnTo>
                    <a:pt x="89" y="359"/>
                  </a:lnTo>
                  <a:lnTo>
                    <a:pt x="104" y="339"/>
                  </a:lnTo>
                  <a:lnTo>
                    <a:pt x="108" y="333"/>
                  </a:lnTo>
                  <a:lnTo>
                    <a:pt x="112" y="325"/>
                  </a:lnTo>
                  <a:lnTo>
                    <a:pt x="117" y="318"/>
                  </a:lnTo>
                  <a:lnTo>
                    <a:pt x="120" y="310"/>
                  </a:lnTo>
                  <a:lnTo>
                    <a:pt x="124" y="295"/>
                  </a:lnTo>
                  <a:lnTo>
                    <a:pt x="128" y="280"/>
                  </a:lnTo>
                  <a:lnTo>
                    <a:pt x="129" y="265"/>
                  </a:lnTo>
                  <a:lnTo>
                    <a:pt x="127" y="250"/>
                  </a:lnTo>
                  <a:lnTo>
                    <a:pt x="124" y="235"/>
                  </a:lnTo>
                  <a:lnTo>
                    <a:pt x="119" y="221"/>
                  </a:lnTo>
                  <a:lnTo>
                    <a:pt x="112" y="207"/>
                  </a:lnTo>
                  <a:lnTo>
                    <a:pt x="104" y="195"/>
                  </a:lnTo>
                  <a:lnTo>
                    <a:pt x="94" y="183"/>
                  </a:lnTo>
                  <a:lnTo>
                    <a:pt x="82" y="173"/>
                  </a:lnTo>
                  <a:lnTo>
                    <a:pt x="70" y="164"/>
                  </a:lnTo>
                  <a:lnTo>
                    <a:pt x="56" y="157"/>
                  </a:lnTo>
                  <a:lnTo>
                    <a:pt x="49" y="155"/>
                  </a:lnTo>
                  <a:lnTo>
                    <a:pt x="40" y="152"/>
                  </a:lnTo>
                  <a:lnTo>
                    <a:pt x="33" y="150"/>
                  </a:lnTo>
                  <a:lnTo>
                    <a:pt x="24" y="148"/>
                  </a:lnTo>
                  <a:lnTo>
                    <a:pt x="22" y="149"/>
                  </a:lnTo>
                  <a:lnTo>
                    <a:pt x="21" y="149"/>
                  </a:lnTo>
                  <a:lnTo>
                    <a:pt x="16" y="148"/>
                  </a:lnTo>
                  <a:lnTo>
                    <a:pt x="13" y="147"/>
                  </a:lnTo>
                  <a:lnTo>
                    <a:pt x="10" y="147"/>
                  </a:lnTo>
                  <a:lnTo>
                    <a:pt x="8" y="145"/>
                  </a:lnTo>
                  <a:lnTo>
                    <a:pt x="6" y="144"/>
                  </a:lnTo>
                  <a:lnTo>
                    <a:pt x="3" y="142"/>
                  </a:lnTo>
                  <a:lnTo>
                    <a:pt x="1" y="136"/>
                  </a:lnTo>
                  <a:lnTo>
                    <a:pt x="0" y="131"/>
                  </a:lnTo>
                  <a:lnTo>
                    <a:pt x="1" y="126"/>
                  </a:lnTo>
                  <a:lnTo>
                    <a:pt x="4" y="121"/>
                  </a:lnTo>
                  <a:lnTo>
                    <a:pt x="7" y="119"/>
                  </a:lnTo>
                  <a:lnTo>
                    <a:pt x="9" y="118"/>
                  </a:lnTo>
                  <a:lnTo>
                    <a:pt x="12" y="117"/>
                  </a:lnTo>
                  <a:lnTo>
                    <a:pt x="15" y="117"/>
                  </a:lnTo>
                  <a:lnTo>
                    <a:pt x="20" y="117"/>
                  </a:lnTo>
                  <a:lnTo>
                    <a:pt x="25" y="118"/>
                  </a:lnTo>
                  <a:lnTo>
                    <a:pt x="35" y="116"/>
                  </a:lnTo>
                  <a:lnTo>
                    <a:pt x="42" y="113"/>
                  </a:lnTo>
                  <a:lnTo>
                    <a:pt x="50" y="108"/>
                  </a:lnTo>
                  <a:lnTo>
                    <a:pt x="55" y="102"/>
                  </a:lnTo>
                  <a:lnTo>
                    <a:pt x="60" y="95"/>
                  </a:lnTo>
                  <a:lnTo>
                    <a:pt x="63" y="88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3" y="64"/>
                  </a:lnTo>
                  <a:lnTo>
                    <a:pt x="61" y="56"/>
                  </a:lnTo>
                  <a:lnTo>
                    <a:pt x="56" y="49"/>
                  </a:lnTo>
                  <a:lnTo>
                    <a:pt x="52" y="44"/>
                  </a:lnTo>
                  <a:lnTo>
                    <a:pt x="44" y="38"/>
                  </a:lnTo>
                  <a:lnTo>
                    <a:pt x="37" y="34"/>
                  </a:lnTo>
                  <a:lnTo>
                    <a:pt x="28" y="32"/>
                  </a:lnTo>
                  <a:lnTo>
                    <a:pt x="17" y="32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3" y="22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3" y="1"/>
                  </a:lnTo>
                  <a:lnTo>
                    <a:pt x="39" y="2"/>
                  </a:lnTo>
                  <a:lnTo>
                    <a:pt x="47" y="5"/>
                  </a:lnTo>
                  <a:lnTo>
                    <a:pt x="53" y="8"/>
                  </a:lnTo>
                  <a:lnTo>
                    <a:pt x="60" y="11"/>
                  </a:lnTo>
                  <a:lnTo>
                    <a:pt x="66" y="14"/>
                  </a:lnTo>
                  <a:lnTo>
                    <a:pt x="71" y="19"/>
                  </a:lnTo>
                  <a:lnTo>
                    <a:pt x="77" y="24"/>
                  </a:lnTo>
                  <a:lnTo>
                    <a:pt x="82" y="28"/>
                  </a:lnTo>
                  <a:lnTo>
                    <a:pt x="85" y="35"/>
                  </a:lnTo>
                  <a:lnTo>
                    <a:pt x="90" y="41"/>
                  </a:lnTo>
                  <a:lnTo>
                    <a:pt x="93" y="48"/>
                  </a:lnTo>
                  <a:lnTo>
                    <a:pt x="95" y="54"/>
                  </a:lnTo>
                  <a:lnTo>
                    <a:pt x="96" y="62"/>
                  </a:lnTo>
                  <a:lnTo>
                    <a:pt x="97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8747125" y="439738"/>
              <a:ext cx="84138" cy="303213"/>
            </a:xfrm>
            <a:custGeom>
              <a:rect b="b" l="l" r="r" t="t"/>
              <a:pathLst>
                <a:path extrusionOk="0" h="574" w="159">
                  <a:moveTo>
                    <a:pt x="62" y="69"/>
                  </a:moveTo>
                  <a:lnTo>
                    <a:pt x="63" y="79"/>
                  </a:lnTo>
                  <a:lnTo>
                    <a:pt x="64" y="88"/>
                  </a:lnTo>
                  <a:lnTo>
                    <a:pt x="66" y="96"/>
                  </a:lnTo>
                  <a:lnTo>
                    <a:pt x="68" y="104"/>
                  </a:lnTo>
                  <a:lnTo>
                    <a:pt x="73" y="112"/>
                  </a:lnTo>
                  <a:lnTo>
                    <a:pt x="77" y="118"/>
                  </a:lnTo>
                  <a:lnTo>
                    <a:pt x="82" y="125"/>
                  </a:lnTo>
                  <a:lnTo>
                    <a:pt x="88" y="130"/>
                  </a:lnTo>
                  <a:lnTo>
                    <a:pt x="76" y="136"/>
                  </a:lnTo>
                  <a:lnTo>
                    <a:pt x="65" y="143"/>
                  </a:lnTo>
                  <a:lnTo>
                    <a:pt x="54" y="152"/>
                  </a:lnTo>
                  <a:lnTo>
                    <a:pt x="45" y="159"/>
                  </a:lnTo>
                  <a:lnTo>
                    <a:pt x="36" y="169"/>
                  </a:lnTo>
                  <a:lnTo>
                    <a:pt x="28" y="178"/>
                  </a:lnTo>
                  <a:lnTo>
                    <a:pt x="21" y="189"/>
                  </a:lnTo>
                  <a:lnTo>
                    <a:pt x="16" y="201"/>
                  </a:lnTo>
                  <a:lnTo>
                    <a:pt x="10" y="213"/>
                  </a:lnTo>
                  <a:lnTo>
                    <a:pt x="6" y="225"/>
                  </a:lnTo>
                  <a:lnTo>
                    <a:pt x="3" y="238"/>
                  </a:lnTo>
                  <a:lnTo>
                    <a:pt x="0" y="251"/>
                  </a:lnTo>
                  <a:lnTo>
                    <a:pt x="0" y="265"/>
                  </a:lnTo>
                  <a:lnTo>
                    <a:pt x="0" y="279"/>
                  </a:lnTo>
                  <a:lnTo>
                    <a:pt x="1" y="293"/>
                  </a:lnTo>
                  <a:lnTo>
                    <a:pt x="5" y="307"/>
                  </a:lnTo>
                  <a:lnTo>
                    <a:pt x="8" y="317"/>
                  </a:lnTo>
                  <a:lnTo>
                    <a:pt x="11" y="325"/>
                  </a:lnTo>
                  <a:lnTo>
                    <a:pt x="16" y="335"/>
                  </a:lnTo>
                  <a:lnTo>
                    <a:pt x="21" y="344"/>
                  </a:lnTo>
                  <a:lnTo>
                    <a:pt x="32" y="360"/>
                  </a:lnTo>
                  <a:lnTo>
                    <a:pt x="45" y="376"/>
                  </a:lnTo>
                  <a:lnTo>
                    <a:pt x="72" y="406"/>
                  </a:lnTo>
                  <a:lnTo>
                    <a:pt x="97" y="438"/>
                  </a:lnTo>
                  <a:lnTo>
                    <a:pt x="103" y="448"/>
                  </a:lnTo>
                  <a:lnTo>
                    <a:pt x="108" y="458"/>
                  </a:lnTo>
                  <a:lnTo>
                    <a:pt x="112" y="469"/>
                  </a:lnTo>
                  <a:lnTo>
                    <a:pt x="115" y="481"/>
                  </a:lnTo>
                  <a:lnTo>
                    <a:pt x="115" y="492"/>
                  </a:lnTo>
                  <a:lnTo>
                    <a:pt x="115" y="504"/>
                  </a:lnTo>
                  <a:lnTo>
                    <a:pt x="112" y="514"/>
                  </a:lnTo>
                  <a:lnTo>
                    <a:pt x="107" y="525"/>
                  </a:lnTo>
                  <a:lnTo>
                    <a:pt x="104" y="530"/>
                  </a:lnTo>
                  <a:lnTo>
                    <a:pt x="99" y="535"/>
                  </a:lnTo>
                  <a:lnTo>
                    <a:pt x="94" y="538"/>
                  </a:lnTo>
                  <a:lnTo>
                    <a:pt x="88" y="540"/>
                  </a:lnTo>
                  <a:lnTo>
                    <a:pt x="82" y="542"/>
                  </a:lnTo>
                  <a:lnTo>
                    <a:pt x="76" y="542"/>
                  </a:lnTo>
                  <a:lnTo>
                    <a:pt x="70" y="542"/>
                  </a:lnTo>
                  <a:lnTo>
                    <a:pt x="64" y="542"/>
                  </a:lnTo>
                  <a:lnTo>
                    <a:pt x="60" y="540"/>
                  </a:lnTo>
                  <a:lnTo>
                    <a:pt x="55" y="539"/>
                  </a:lnTo>
                  <a:lnTo>
                    <a:pt x="53" y="536"/>
                  </a:lnTo>
                  <a:lnTo>
                    <a:pt x="51" y="534"/>
                  </a:lnTo>
                  <a:lnTo>
                    <a:pt x="50" y="529"/>
                  </a:lnTo>
                  <a:lnTo>
                    <a:pt x="49" y="526"/>
                  </a:lnTo>
                  <a:lnTo>
                    <a:pt x="48" y="523"/>
                  </a:lnTo>
                  <a:lnTo>
                    <a:pt x="49" y="519"/>
                  </a:lnTo>
                  <a:lnTo>
                    <a:pt x="49" y="515"/>
                  </a:lnTo>
                  <a:lnTo>
                    <a:pt x="51" y="512"/>
                  </a:lnTo>
                  <a:lnTo>
                    <a:pt x="52" y="509"/>
                  </a:lnTo>
                  <a:lnTo>
                    <a:pt x="54" y="506"/>
                  </a:lnTo>
                  <a:lnTo>
                    <a:pt x="58" y="504"/>
                  </a:lnTo>
                  <a:lnTo>
                    <a:pt x="61" y="501"/>
                  </a:lnTo>
                  <a:lnTo>
                    <a:pt x="64" y="500"/>
                  </a:lnTo>
                  <a:lnTo>
                    <a:pt x="68" y="500"/>
                  </a:lnTo>
                  <a:lnTo>
                    <a:pt x="72" y="500"/>
                  </a:lnTo>
                  <a:lnTo>
                    <a:pt x="75" y="499"/>
                  </a:lnTo>
                  <a:lnTo>
                    <a:pt x="77" y="497"/>
                  </a:lnTo>
                  <a:lnTo>
                    <a:pt x="79" y="495"/>
                  </a:lnTo>
                  <a:lnTo>
                    <a:pt x="82" y="491"/>
                  </a:lnTo>
                  <a:lnTo>
                    <a:pt x="82" y="485"/>
                  </a:lnTo>
                  <a:lnTo>
                    <a:pt x="82" y="479"/>
                  </a:lnTo>
                  <a:lnTo>
                    <a:pt x="79" y="474"/>
                  </a:lnTo>
                  <a:lnTo>
                    <a:pt x="77" y="472"/>
                  </a:lnTo>
                  <a:lnTo>
                    <a:pt x="75" y="470"/>
                  </a:lnTo>
                  <a:lnTo>
                    <a:pt x="72" y="469"/>
                  </a:lnTo>
                  <a:lnTo>
                    <a:pt x="68" y="469"/>
                  </a:lnTo>
                  <a:lnTo>
                    <a:pt x="61" y="470"/>
                  </a:lnTo>
                  <a:lnTo>
                    <a:pt x="53" y="471"/>
                  </a:lnTo>
                  <a:lnTo>
                    <a:pt x="47" y="474"/>
                  </a:lnTo>
                  <a:lnTo>
                    <a:pt x="40" y="479"/>
                  </a:lnTo>
                  <a:lnTo>
                    <a:pt x="35" y="483"/>
                  </a:lnTo>
                  <a:lnTo>
                    <a:pt x="30" y="488"/>
                  </a:lnTo>
                  <a:lnTo>
                    <a:pt x="25" y="495"/>
                  </a:lnTo>
                  <a:lnTo>
                    <a:pt x="22" y="501"/>
                  </a:lnTo>
                  <a:lnTo>
                    <a:pt x="19" y="508"/>
                  </a:lnTo>
                  <a:lnTo>
                    <a:pt x="18" y="515"/>
                  </a:lnTo>
                  <a:lnTo>
                    <a:pt x="17" y="522"/>
                  </a:lnTo>
                  <a:lnTo>
                    <a:pt x="17" y="529"/>
                  </a:lnTo>
                  <a:lnTo>
                    <a:pt x="18" y="537"/>
                  </a:lnTo>
                  <a:lnTo>
                    <a:pt x="21" y="543"/>
                  </a:lnTo>
                  <a:lnTo>
                    <a:pt x="24" y="550"/>
                  </a:lnTo>
                  <a:lnTo>
                    <a:pt x="30" y="555"/>
                  </a:lnTo>
                  <a:lnTo>
                    <a:pt x="38" y="563"/>
                  </a:lnTo>
                  <a:lnTo>
                    <a:pt x="47" y="567"/>
                  </a:lnTo>
                  <a:lnTo>
                    <a:pt x="55" y="572"/>
                  </a:lnTo>
                  <a:lnTo>
                    <a:pt x="64" y="574"/>
                  </a:lnTo>
                  <a:lnTo>
                    <a:pt x="73" y="574"/>
                  </a:lnTo>
                  <a:lnTo>
                    <a:pt x="81" y="574"/>
                  </a:lnTo>
                  <a:lnTo>
                    <a:pt x="90" y="572"/>
                  </a:lnTo>
                  <a:lnTo>
                    <a:pt x="99" y="569"/>
                  </a:lnTo>
                  <a:lnTo>
                    <a:pt x="106" y="565"/>
                  </a:lnTo>
                  <a:lnTo>
                    <a:pt x="114" y="560"/>
                  </a:lnTo>
                  <a:lnTo>
                    <a:pt x="121" y="554"/>
                  </a:lnTo>
                  <a:lnTo>
                    <a:pt x="127" y="548"/>
                  </a:lnTo>
                  <a:lnTo>
                    <a:pt x="133" y="540"/>
                  </a:lnTo>
                  <a:lnTo>
                    <a:pt x="138" y="532"/>
                  </a:lnTo>
                  <a:lnTo>
                    <a:pt x="142" y="523"/>
                  </a:lnTo>
                  <a:lnTo>
                    <a:pt x="144" y="513"/>
                  </a:lnTo>
                  <a:lnTo>
                    <a:pt x="147" y="500"/>
                  </a:lnTo>
                  <a:lnTo>
                    <a:pt x="147" y="487"/>
                  </a:lnTo>
                  <a:lnTo>
                    <a:pt x="146" y="475"/>
                  </a:lnTo>
                  <a:lnTo>
                    <a:pt x="143" y="464"/>
                  </a:lnTo>
                  <a:lnTo>
                    <a:pt x="140" y="452"/>
                  </a:lnTo>
                  <a:lnTo>
                    <a:pt x="134" y="440"/>
                  </a:lnTo>
                  <a:lnTo>
                    <a:pt x="128" y="429"/>
                  </a:lnTo>
                  <a:lnTo>
                    <a:pt x="120" y="418"/>
                  </a:lnTo>
                  <a:lnTo>
                    <a:pt x="105" y="398"/>
                  </a:lnTo>
                  <a:lnTo>
                    <a:pt x="88" y="378"/>
                  </a:lnTo>
                  <a:lnTo>
                    <a:pt x="71" y="359"/>
                  </a:lnTo>
                  <a:lnTo>
                    <a:pt x="55" y="339"/>
                  </a:lnTo>
                  <a:lnTo>
                    <a:pt x="51" y="333"/>
                  </a:lnTo>
                  <a:lnTo>
                    <a:pt x="47" y="325"/>
                  </a:lnTo>
                  <a:lnTo>
                    <a:pt x="43" y="318"/>
                  </a:lnTo>
                  <a:lnTo>
                    <a:pt x="39" y="310"/>
                  </a:lnTo>
                  <a:lnTo>
                    <a:pt x="35" y="295"/>
                  </a:lnTo>
                  <a:lnTo>
                    <a:pt x="32" y="280"/>
                  </a:lnTo>
                  <a:lnTo>
                    <a:pt x="31" y="265"/>
                  </a:lnTo>
                  <a:lnTo>
                    <a:pt x="33" y="250"/>
                  </a:lnTo>
                  <a:lnTo>
                    <a:pt x="35" y="235"/>
                  </a:lnTo>
                  <a:lnTo>
                    <a:pt x="40" y="221"/>
                  </a:lnTo>
                  <a:lnTo>
                    <a:pt x="47" y="207"/>
                  </a:lnTo>
                  <a:lnTo>
                    <a:pt x="55" y="195"/>
                  </a:lnTo>
                  <a:lnTo>
                    <a:pt x="65" y="183"/>
                  </a:lnTo>
                  <a:lnTo>
                    <a:pt x="77" y="173"/>
                  </a:lnTo>
                  <a:lnTo>
                    <a:pt x="89" y="164"/>
                  </a:lnTo>
                  <a:lnTo>
                    <a:pt x="103" y="157"/>
                  </a:lnTo>
                  <a:lnTo>
                    <a:pt x="111" y="155"/>
                  </a:lnTo>
                  <a:lnTo>
                    <a:pt x="119" y="152"/>
                  </a:lnTo>
                  <a:lnTo>
                    <a:pt x="127" y="150"/>
                  </a:lnTo>
                  <a:lnTo>
                    <a:pt x="135" y="148"/>
                  </a:lnTo>
                  <a:lnTo>
                    <a:pt x="138" y="149"/>
                  </a:lnTo>
                  <a:lnTo>
                    <a:pt x="139" y="149"/>
                  </a:lnTo>
                  <a:lnTo>
                    <a:pt x="143" y="148"/>
                  </a:lnTo>
                  <a:lnTo>
                    <a:pt x="146" y="147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4" y="144"/>
                  </a:lnTo>
                  <a:lnTo>
                    <a:pt x="156" y="142"/>
                  </a:lnTo>
                  <a:lnTo>
                    <a:pt x="158" y="136"/>
                  </a:lnTo>
                  <a:lnTo>
                    <a:pt x="159" y="131"/>
                  </a:lnTo>
                  <a:lnTo>
                    <a:pt x="158" y="126"/>
                  </a:lnTo>
                  <a:lnTo>
                    <a:pt x="155" y="121"/>
                  </a:lnTo>
                  <a:lnTo>
                    <a:pt x="153" y="119"/>
                  </a:lnTo>
                  <a:lnTo>
                    <a:pt x="151" y="118"/>
                  </a:lnTo>
                  <a:lnTo>
                    <a:pt x="147" y="117"/>
                  </a:lnTo>
                  <a:lnTo>
                    <a:pt x="144" y="117"/>
                  </a:lnTo>
                  <a:lnTo>
                    <a:pt x="140" y="117"/>
                  </a:lnTo>
                  <a:lnTo>
                    <a:pt x="134" y="118"/>
                  </a:lnTo>
                  <a:lnTo>
                    <a:pt x="125" y="116"/>
                  </a:lnTo>
                  <a:lnTo>
                    <a:pt x="116" y="113"/>
                  </a:lnTo>
                  <a:lnTo>
                    <a:pt x="109" y="108"/>
                  </a:lnTo>
                  <a:lnTo>
                    <a:pt x="104" y="102"/>
                  </a:lnTo>
                  <a:lnTo>
                    <a:pt x="100" y="95"/>
                  </a:lnTo>
                  <a:lnTo>
                    <a:pt x="97" y="88"/>
                  </a:lnTo>
                  <a:lnTo>
                    <a:pt x="95" y="80"/>
                  </a:lnTo>
                  <a:lnTo>
                    <a:pt x="95" y="72"/>
                  </a:lnTo>
                  <a:lnTo>
                    <a:pt x="97" y="64"/>
                  </a:lnTo>
                  <a:lnTo>
                    <a:pt x="99" y="56"/>
                  </a:lnTo>
                  <a:lnTo>
                    <a:pt x="103" y="49"/>
                  </a:lnTo>
                  <a:lnTo>
                    <a:pt x="107" y="44"/>
                  </a:lnTo>
                  <a:lnTo>
                    <a:pt x="115" y="38"/>
                  </a:lnTo>
                  <a:lnTo>
                    <a:pt x="122" y="34"/>
                  </a:lnTo>
                  <a:lnTo>
                    <a:pt x="131" y="32"/>
                  </a:lnTo>
                  <a:lnTo>
                    <a:pt x="142" y="32"/>
                  </a:lnTo>
                  <a:lnTo>
                    <a:pt x="145" y="31"/>
                  </a:lnTo>
                  <a:lnTo>
                    <a:pt x="148" y="31"/>
                  </a:lnTo>
                  <a:lnTo>
                    <a:pt x="151" y="28"/>
                  </a:lnTo>
                  <a:lnTo>
                    <a:pt x="153" y="27"/>
                  </a:lnTo>
                  <a:lnTo>
                    <a:pt x="156" y="22"/>
                  </a:lnTo>
                  <a:lnTo>
                    <a:pt x="157" y="17"/>
                  </a:lnTo>
                  <a:lnTo>
                    <a:pt x="156" y="11"/>
                  </a:lnTo>
                  <a:lnTo>
                    <a:pt x="153" y="6"/>
                  </a:lnTo>
                  <a:lnTo>
                    <a:pt x="151" y="4"/>
                  </a:lnTo>
                  <a:lnTo>
                    <a:pt x="148" y="1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27" y="1"/>
                  </a:lnTo>
                  <a:lnTo>
                    <a:pt x="120" y="2"/>
                  </a:lnTo>
                  <a:lnTo>
                    <a:pt x="113" y="5"/>
                  </a:lnTo>
                  <a:lnTo>
                    <a:pt x="106" y="8"/>
                  </a:lnTo>
                  <a:lnTo>
                    <a:pt x="100" y="11"/>
                  </a:lnTo>
                  <a:lnTo>
                    <a:pt x="93" y="14"/>
                  </a:lnTo>
                  <a:lnTo>
                    <a:pt x="88" y="19"/>
                  </a:lnTo>
                  <a:lnTo>
                    <a:pt x="82" y="24"/>
                  </a:lnTo>
                  <a:lnTo>
                    <a:pt x="77" y="28"/>
                  </a:lnTo>
                  <a:lnTo>
                    <a:pt x="74" y="35"/>
                  </a:lnTo>
                  <a:lnTo>
                    <a:pt x="70" y="41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3" y="62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8796338" y="542925"/>
              <a:ext cx="73025" cy="73025"/>
            </a:xfrm>
            <a:custGeom>
              <a:rect b="b" l="l" r="r" t="t"/>
              <a:pathLst>
                <a:path extrusionOk="0" h="138" w="139">
                  <a:moveTo>
                    <a:pt x="69" y="0"/>
                  </a:moveTo>
                  <a:lnTo>
                    <a:pt x="77" y="0"/>
                  </a:lnTo>
                  <a:lnTo>
                    <a:pt x="84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3" y="7"/>
                  </a:lnTo>
                  <a:lnTo>
                    <a:pt x="108" y="12"/>
                  </a:lnTo>
                  <a:lnTo>
                    <a:pt x="114" y="15"/>
                  </a:lnTo>
                  <a:lnTo>
                    <a:pt x="119" y="19"/>
                  </a:lnTo>
                  <a:lnTo>
                    <a:pt x="123" y="25"/>
                  </a:lnTo>
                  <a:lnTo>
                    <a:pt x="127" y="30"/>
                  </a:lnTo>
                  <a:lnTo>
                    <a:pt x="131" y="35"/>
                  </a:lnTo>
                  <a:lnTo>
                    <a:pt x="133" y="42"/>
                  </a:lnTo>
                  <a:lnTo>
                    <a:pt x="135" y="48"/>
                  </a:lnTo>
                  <a:lnTo>
                    <a:pt x="138" y="55"/>
                  </a:lnTo>
                  <a:lnTo>
                    <a:pt x="139" y="61"/>
                  </a:lnTo>
                  <a:lnTo>
                    <a:pt x="139" y="69"/>
                  </a:lnTo>
                  <a:lnTo>
                    <a:pt x="139" y="75"/>
                  </a:lnTo>
                  <a:lnTo>
                    <a:pt x="138" y="83"/>
                  </a:lnTo>
                  <a:lnTo>
                    <a:pt x="135" y="89"/>
                  </a:lnTo>
                  <a:lnTo>
                    <a:pt x="133" y="96"/>
                  </a:lnTo>
                  <a:lnTo>
                    <a:pt x="131" y="101"/>
                  </a:lnTo>
                  <a:lnTo>
                    <a:pt x="127" y="107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2"/>
                  </a:lnTo>
                  <a:lnTo>
                    <a:pt x="108" y="126"/>
                  </a:lnTo>
                  <a:lnTo>
                    <a:pt x="103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4" y="136"/>
                  </a:lnTo>
                  <a:lnTo>
                    <a:pt x="77" y="137"/>
                  </a:lnTo>
                  <a:lnTo>
                    <a:pt x="69" y="138"/>
                  </a:lnTo>
                  <a:lnTo>
                    <a:pt x="63" y="137"/>
                  </a:lnTo>
                  <a:lnTo>
                    <a:pt x="55" y="136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7" y="129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21" y="118"/>
                  </a:lnTo>
                  <a:lnTo>
                    <a:pt x="17" y="112"/>
                  </a:lnTo>
                  <a:lnTo>
                    <a:pt x="12" y="107"/>
                  </a:lnTo>
                  <a:lnTo>
                    <a:pt x="9" y="101"/>
                  </a:lnTo>
                  <a:lnTo>
                    <a:pt x="6" y="96"/>
                  </a:lnTo>
                  <a:lnTo>
                    <a:pt x="4" y="89"/>
                  </a:lnTo>
                  <a:lnTo>
                    <a:pt x="3" y="83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3" y="55"/>
                  </a:lnTo>
                  <a:lnTo>
                    <a:pt x="4" y="48"/>
                  </a:lnTo>
                  <a:lnTo>
                    <a:pt x="6" y="42"/>
                  </a:lnTo>
                  <a:lnTo>
                    <a:pt x="9" y="35"/>
                  </a:lnTo>
                  <a:lnTo>
                    <a:pt x="12" y="30"/>
                  </a:lnTo>
                  <a:lnTo>
                    <a:pt x="17" y="25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32" y="12"/>
                  </a:lnTo>
                  <a:lnTo>
                    <a:pt x="37" y="7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9" y="0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62" y="31"/>
                  </a:lnTo>
                  <a:lnTo>
                    <a:pt x="55" y="33"/>
                  </a:lnTo>
                  <a:lnTo>
                    <a:pt x="49" y="37"/>
                  </a:lnTo>
                  <a:lnTo>
                    <a:pt x="42" y="42"/>
                  </a:lnTo>
                  <a:lnTo>
                    <a:pt x="38" y="47"/>
                  </a:lnTo>
                  <a:lnTo>
                    <a:pt x="35" y="54"/>
                  </a:lnTo>
                  <a:lnTo>
                    <a:pt x="33" y="61"/>
                  </a:lnTo>
                  <a:lnTo>
                    <a:pt x="32" y="69"/>
                  </a:lnTo>
                  <a:lnTo>
                    <a:pt x="33" y="77"/>
                  </a:lnTo>
                  <a:lnTo>
                    <a:pt x="35" y="83"/>
                  </a:lnTo>
                  <a:lnTo>
                    <a:pt x="38" y="89"/>
                  </a:lnTo>
                  <a:lnTo>
                    <a:pt x="42" y="96"/>
                  </a:lnTo>
                  <a:lnTo>
                    <a:pt x="49" y="100"/>
                  </a:lnTo>
                  <a:lnTo>
                    <a:pt x="55" y="104"/>
                  </a:lnTo>
                  <a:lnTo>
                    <a:pt x="62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5" y="104"/>
                  </a:lnTo>
                  <a:lnTo>
                    <a:pt x="91" y="100"/>
                  </a:lnTo>
                  <a:lnTo>
                    <a:pt x="96" y="96"/>
                  </a:lnTo>
                  <a:lnTo>
                    <a:pt x="102" y="89"/>
                  </a:lnTo>
                  <a:lnTo>
                    <a:pt x="105" y="83"/>
                  </a:lnTo>
                  <a:lnTo>
                    <a:pt x="107" y="77"/>
                  </a:lnTo>
                  <a:lnTo>
                    <a:pt x="108" y="69"/>
                  </a:lnTo>
                  <a:lnTo>
                    <a:pt x="107" y="61"/>
                  </a:lnTo>
                  <a:lnTo>
                    <a:pt x="105" y="54"/>
                  </a:lnTo>
                  <a:lnTo>
                    <a:pt x="102" y="47"/>
                  </a:lnTo>
                  <a:lnTo>
                    <a:pt x="96" y="42"/>
                  </a:lnTo>
                  <a:lnTo>
                    <a:pt x="91" y="37"/>
                  </a:lnTo>
                  <a:lnTo>
                    <a:pt x="85" y="33"/>
                  </a:lnTo>
                  <a:lnTo>
                    <a:pt x="77" y="31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7948613" y="334963"/>
              <a:ext cx="796925" cy="19050"/>
            </a:xfrm>
            <a:custGeom>
              <a:rect b="b" l="l" r="r" t="t"/>
              <a:pathLst>
                <a:path extrusionOk="0" h="36" w="1506">
                  <a:moveTo>
                    <a:pt x="1488" y="0"/>
                  </a:move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5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488" y="36"/>
                  </a:lnTo>
                  <a:lnTo>
                    <a:pt x="1491" y="36"/>
                  </a:lnTo>
                  <a:lnTo>
                    <a:pt x="1494" y="35"/>
                  </a:lnTo>
                  <a:lnTo>
                    <a:pt x="1498" y="33"/>
                  </a:lnTo>
                  <a:lnTo>
                    <a:pt x="1501" y="31"/>
                  </a:lnTo>
                  <a:lnTo>
                    <a:pt x="1503" y="29"/>
                  </a:lnTo>
                  <a:lnTo>
                    <a:pt x="1505" y="26"/>
                  </a:lnTo>
                  <a:lnTo>
                    <a:pt x="1506" y="21"/>
                  </a:lnTo>
                  <a:lnTo>
                    <a:pt x="1506" y="18"/>
                  </a:lnTo>
                  <a:lnTo>
                    <a:pt x="1506" y="14"/>
                  </a:lnTo>
                  <a:lnTo>
                    <a:pt x="1505" y="10"/>
                  </a:lnTo>
                  <a:lnTo>
                    <a:pt x="1503" y="7"/>
                  </a:lnTo>
                  <a:lnTo>
                    <a:pt x="1501" y="5"/>
                  </a:lnTo>
                  <a:lnTo>
                    <a:pt x="1498" y="3"/>
                  </a:lnTo>
                  <a:lnTo>
                    <a:pt x="1494" y="1"/>
                  </a:lnTo>
                  <a:lnTo>
                    <a:pt x="1491" y="0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8431213" y="341313"/>
              <a:ext cx="304800" cy="84138"/>
            </a:xfrm>
            <a:custGeom>
              <a:rect b="b" l="l" r="r" t="t"/>
              <a:pathLst>
                <a:path extrusionOk="0" h="158" w="574">
                  <a:moveTo>
                    <a:pt x="505" y="96"/>
                  </a:moveTo>
                  <a:lnTo>
                    <a:pt x="495" y="96"/>
                  </a:lnTo>
                  <a:lnTo>
                    <a:pt x="486" y="95"/>
                  </a:lnTo>
                  <a:lnTo>
                    <a:pt x="478" y="93"/>
                  </a:lnTo>
                  <a:lnTo>
                    <a:pt x="470" y="89"/>
                  </a:lnTo>
                  <a:lnTo>
                    <a:pt x="463" y="86"/>
                  </a:lnTo>
                  <a:lnTo>
                    <a:pt x="456" y="81"/>
                  </a:lnTo>
                  <a:lnTo>
                    <a:pt x="450" y="76"/>
                  </a:lnTo>
                  <a:lnTo>
                    <a:pt x="443" y="70"/>
                  </a:lnTo>
                  <a:lnTo>
                    <a:pt x="438" y="82"/>
                  </a:lnTo>
                  <a:lnTo>
                    <a:pt x="431" y="93"/>
                  </a:lnTo>
                  <a:lnTo>
                    <a:pt x="423" y="103"/>
                  </a:lnTo>
                  <a:lnTo>
                    <a:pt x="414" y="113"/>
                  </a:lnTo>
                  <a:lnTo>
                    <a:pt x="405" y="122"/>
                  </a:lnTo>
                  <a:lnTo>
                    <a:pt x="395" y="130"/>
                  </a:lnTo>
                  <a:lnTo>
                    <a:pt x="384" y="137"/>
                  </a:lnTo>
                  <a:lnTo>
                    <a:pt x="373" y="143"/>
                  </a:lnTo>
                  <a:lnTo>
                    <a:pt x="361" y="149"/>
                  </a:lnTo>
                  <a:lnTo>
                    <a:pt x="349" y="153"/>
                  </a:lnTo>
                  <a:lnTo>
                    <a:pt x="336" y="155"/>
                  </a:lnTo>
                  <a:lnTo>
                    <a:pt x="323" y="157"/>
                  </a:lnTo>
                  <a:lnTo>
                    <a:pt x="309" y="158"/>
                  </a:lnTo>
                  <a:lnTo>
                    <a:pt x="295" y="158"/>
                  </a:lnTo>
                  <a:lnTo>
                    <a:pt x="281" y="156"/>
                  </a:lnTo>
                  <a:lnTo>
                    <a:pt x="267" y="153"/>
                  </a:lnTo>
                  <a:lnTo>
                    <a:pt x="257" y="151"/>
                  </a:lnTo>
                  <a:lnTo>
                    <a:pt x="249" y="147"/>
                  </a:lnTo>
                  <a:lnTo>
                    <a:pt x="239" y="142"/>
                  </a:lnTo>
                  <a:lnTo>
                    <a:pt x="230" y="138"/>
                  </a:lnTo>
                  <a:lnTo>
                    <a:pt x="214" y="126"/>
                  </a:lnTo>
                  <a:lnTo>
                    <a:pt x="198" y="114"/>
                  </a:lnTo>
                  <a:lnTo>
                    <a:pt x="167" y="86"/>
                  </a:lnTo>
                  <a:lnTo>
                    <a:pt x="135" y="61"/>
                  </a:lnTo>
                  <a:lnTo>
                    <a:pt x="126" y="56"/>
                  </a:lnTo>
                  <a:lnTo>
                    <a:pt x="116" y="50"/>
                  </a:lnTo>
                  <a:lnTo>
                    <a:pt x="105" y="46"/>
                  </a:lnTo>
                  <a:lnTo>
                    <a:pt x="93" y="44"/>
                  </a:lnTo>
                  <a:lnTo>
                    <a:pt x="82" y="43"/>
                  </a:lnTo>
                  <a:lnTo>
                    <a:pt x="71" y="44"/>
                  </a:lnTo>
                  <a:lnTo>
                    <a:pt x="60" y="46"/>
                  </a:lnTo>
                  <a:lnTo>
                    <a:pt x="49" y="52"/>
                  </a:lnTo>
                  <a:lnTo>
                    <a:pt x="44" y="55"/>
                  </a:lnTo>
                  <a:lnTo>
                    <a:pt x="39" y="59"/>
                  </a:lnTo>
                  <a:lnTo>
                    <a:pt x="36" y="64"/>
                  </a:lnTo>
                  <a:lnTo>
                    <a:pt x="34" y="70"/>
                  </a:lnTo>
                  <a:lnTo>
                    <a:pt x="32" y="76"/>
                  </a:lnTo>
                  <a:lnTo>
                    <a:pt x="31" y="83"/>
                  </a:lnTo>
                  <a:lnTo>
                    <a:pt x="32" y="88"/>
                  </a:lnTo>
                  <a:lnTo>
                    <a:pt x="32" y="95"/>
                  </a:lnTo>
                  <a:lnTo>
                    <a:pt x="34" y="99"/>
                  </a:lnTo>
                  <a:lnTo>
                    <a:pt x="35" y="102"/>
                  </a:lnTo>
                  <a:lnTo>
                    <a:pt x="38" y="106"/>
                  </a:lnTo>
                  <a:lnTo>
                    <a:pt x="40" y="108"/>
                  </a:lnTo>
                  <a:lnTo>
                    <a:pt x="44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5" y="110"/>
                  </a:lnTo>
                  <a:lnTo>
                    <a:pt x="59" y="109"/>
                  </a:lnTo>
                  <a:lnTo>
                    <a:pt x="62" y="108"/>
                  </a:lnTo>
                  <a:lnTo>
                    <a:pt x="65" y="106"/>
                  </a:lnTo>
                  <a:lnTo>
                    <a:pt x="68" y="103"/>
                  </a:lnTo>
                  <a:lnTo>
                    <a:pt x="71" y="101"/>
                  </a:lnTo>
                  <a:lnTo>
                    <a:pt x="73" y="98"/>
                  </a:lnTo>
                  <a:lnTo>
                    <a:pt x="74" y="95"/>
                  </a:lnTo>
                  <a:lnTo>
                    <a:pt x="74" y="90"/>
                  </a:lnTo>
                  <a:lnTo>
                    <a:pt x="74" y="87"/>
                  </a:lnTo>
                  <a:lnTo>
                    <a:pt x="75" y="84"/>
                  </a:lnTo>
                  <a:lnTo>
                    <a:pt x="77" y="81"/>
                  </a:lnTo>
                  <a:lnTo>
                    <a:pt x="79" y="80"/>
                  </a:lnTo>
                  <a:lnTo>
                    <a:pt x="83" y="76"/>
                  </a:lnTo>
                  <a:lnTo>
                    <a:pt x="89" y="75"/>
                  </a:lnTo>
                  <a:lnTo>
                    <a:pt x="95" y="76"/>
                  </a:lnTo>
                  <a:lnTo>
                    <a:pt x="100" y="80"/>
                  </a:lnTo>
                  <a:lnTo>
                    <a:pt x="102" y="81"/>
                  </a:lnTo>
                  <a:lnTo>
                    <a:pt x="104" y="84"/>
                  </a:lnTo>
                  <a:lnTo>
                    <a:pt x="104" y="87"/>
                  </a:lnTo>
                  <a:lnTo>
                    <a:pt x="105" y="90"/>
                  </a:lnTo>
                  <a:lnTo>
                    <a:pt x="104" y="98"/>
                  </a:lnTo>
                  <a:lnTo>
                    <a:pt x="102" y="104"/>
                  </a:lnTo>
                  <a:lnTo>
                    <a:pt x="100" y="111"/>
                  </a:lnTo>
                  <a:lnTo>
                    <a:pt x="95" y="117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79" y="133"/>
                  </a:lnTo>
                  <a:lnTo>
                    <a:pt x="73" y="137"/>
                  </a:lnTo>
                  <a:lnTo>
                    <a:pt x="66" y="139"/>
                  </a:lnTo>
                  <a:lnTo>
                    <a:pt x="59" y="141"/>
                  </a:lnTo>
                  <a:lnTo>
                    <a:pt x="51" y="142"/>
                  </a:lnTo>
                  <a:lnTo>
                    <a:pt x="45" y="142"/>
                  </a:lnTo>
                  <a:lnTo>
                    <a:pt x="37" y="140"/>
                  </a:lnTo>
                  <a:lnTo>
                    <a:pt x="31" y="138"/>
                  </a:lnTo>
                  <a:lnTo>
                    <a:pt x="24" y="134"/>
                  </a:lnTo>
                  <a:lnTo>
                    <a:pt x="18" y="128"/>
                  </a:lnTo>
                  <a:lnTo>
                    <a:pt x="11" y="121"/>
                  </a:lnTo>
                  <a:lnTo>
                    <a:pt x="6" y="112"/>
                  </a:lnTo>
                  <a:lnTo>
                    <a:pt x="2" y="103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2" y="69"/>
                  </a:lnTo>
                  <a:lnTo>
                    <a:pt x="5" y="60"/>
                  </a:lnTo>
                  <a:lnTo>
                    <a:pt x="9" y="52"/>
                  </a:lnTo>
                  <a:lnTo>
                    <a:pt x="14" y="45"/>
                  </a:lnTo>
                  <a:lnTo>
                    <a:pt x="20" y="37"/>
                  </a:lnTo>
                  <a:lnTo>
                    <a:pt x="26" y="31"/>
                  </a:lnTo>
                  <a:lnTo>
                    <a:pt x="34" y="26"/>
                  </a:lnTo>
                  <a:lnTo>
                    <a:pt x="42" y="20"/>
                  </a:lnTo>
                  <a:lnTo>
                    <a:pt x="51" y="17"/>
                  </a:lnTo>
                  <a:lnTo>
                    <a:pt x="61" y="14"/>
                  </a:lnTo>
                  <a:lnTo>
                    <a:pt x="74" y="12"/>
                  </a:lnTo>
                  <a:lnTo>
                    <a:pt x="87" y="10"/>
                  </a:lnTo>
                  <a:lnTo>
                    <a:pt x="99" y="13"/>
                  </a:lnTo>
                  <a:lnTo>
                    <a:pt x="110" y="15"/>
                  </a:lnTo>
                  <a:lnTo>
                    <a:pt x="122" y="19"/>
                  </a:lnTo>
                  <a:lnTo>
                    <a:pt x="133" y="25"/>
                  </a:lnTo>
                  <a:lnTo>
                    <a:pt x="145" y="31"/>
                  </a:lnTo>
                  <a:lnTo>
                    <a:pt x="156" y="37"/>
                  </a:lnTo>
                  <a:lnTo>
                    <a:pt x="176" y="54"/>
                  </a:lnTo>
                  <a:lnTo>
                    <a:pt x="196" y="71"/>
                  </a:lnTo>
                  <a:lnTo>
                    <a:pt x="215" y="87"/>
                  </a:lnTo>
                  <a:lnTo>
                    <a:pt x="235" y="102"/>
                  </a:lnTo>
                  <a:lnTo>
                    <a:pt x="241" y="108"/>
                  </a:lnTo>
                  <a:lnTo>
                    <a:pt x="249" y="112"/>
                  </a:lnTo>
                  <a:lnTo>
                    <a:pt x="256" y="116"/>
                  </a:lnTo>
                  <a:lnTo>
                    <a:pt x="264" y="120"/>
                  </a:lnTo>
                  <a:lnTo>
                    <a:pt x="279" y="124"/>
                  </a:lnTo>
                  <a:lnTo>
                    <a:pt x="294" y="127"/>
                  </a:lnTo>
                  <a:lnTo>
                    <a:pt x="309" y="127"/>
                  </a:lnTo>
                  <a:lnTo>
                    <a:pt x="324" y="126"/>
                  </a:lnTo>
                  <a:lnTo>
                    <a:pt x="339" y="123"/>
                  </a:lnTo>
                  <a:lnTo>
                    <a:pt x="353" y="117"/>
                  </a:lnTo>
                  <a:lnTo>
                    <a:pt x="366" y="111"/>
                  </a:lnTo>
                  <a:lnTo>
                    <a:pt x="379" y="103"/>
                  </a:lnTo>
                  <a:lnTo>
                    <a:pt x="391" y="93"/>
                  </a:lnTo>
                  <a:lnTo>
                    <a:pt x="401" y="82"/>
                  </a:lnTo>
                  <a:lnTo>
                    <a:pt x="410" y="69"/>
                  </a:lnTo>
                  <a:lnTo>
                    <a:pt x="417" y="55"/>
                  </a:lnTo>
                  <a:lnTo>
                    <a:pt x="419" y="47"/>
                  </a:lnTo>
                  <a:lnTo>
                    <a:pt x="422" y="40"/>
                  </a:lnTo>
                  <a:lnTo>
                    <a:pt x="424" y="31"/>
                  </a:lnTo>
                  <a:lnTo>
                    <a:pt x="425" y="23"/>
                  </a:lnTo>
                  <a:lnTo>
                    <a:pt x="425" y="21"/>
                  </a:lnTo>
                  <a:lnTo>
                    <a:pt x="425" y="19"/>
                  </a:lnTo>
                  <a:lnTo>
                    <a:pt x="426" y="16"/>
                  </a:lnTo>
                  <a:lnTo>
                    <a:pt x="426" y="13"/>
                  </a:lnTo>
                  <a:lnTo>
                    <a:pt x="427" y="9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2" y="3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9" y="1"/>
                  </a:lnTo>
                  <a:lnTo>
                    <a:pt x="453" y="3"/>
                  </a:lnTo>
                  <a:lnTo>
                    <a:pt x="455" y="5"/>
                  </a:lnTo>
                  <a:lnTo>
                    <a:pt x="456" y="7"/>
                  </a:lnTo>
                  <a:lnTo>
                    <a:pt x="457" y="10"/>
                  </a:lnTo>
                  <a:lnTo>
                    <a:pt x="457" y="14"/>
                  </a:lnTo>
                  <a:lnTo>
                    <a:pt x="457" y="19"/>
                  </a:lnTo>
                  <a:lnTo>
                    <a:pt x="456" y="23"/>
                  </a:lnTo>
                  <a:lnTo>
                    <a:pt x="458" y="33"/>
                  </a:lnTo>
                  <a:lnTo>
                    <a:pt x="461" y="42"/>
                  </a:lnTo>
                  <a:lnTo>
                    <a:pt x="466" y="49"/>
                  </a:lnTo>
                  <a:lnTo>
                    <a:pt x="472" y="55"/>
                  </a:lnTo>
                  <a:lnTo>
                    <a:pt x="479" y="59"/>
                  </a:lnTo>
                  <a:lnTo>
                    <a:pt x="486" y="61"/>
                  </a:lnTo>
                  <a:lnTo>
                    <a:pt x="494" y="63"/>
                  </a:lnTo>
                  <a:lnTo>
                    <a:pt x="503" y="63"/>
                  </a:lnTo>
                  <a:lnTo>
                    <a:pt x="510" y="62"/>
                  </a:lnTo>
                  <a:lnTo>
                    <a:pt x="518" y="60"/>
                  </a:lnTo>
                  <a:lnTo>
                    <a:pt x="524" y="56"/>
                  </a:lnTo>
                  <a:lnTo>
                    <a:pt x="531" y="50"/>
                  </a:lnTo>
                  <a:lnTo>
                    <a:pt x="536" y="44"/>
                  </a:lnTo>
                  <a:lnTo>
                    <a:pt x="539" y="36"/>
                  </a:lnTo>
                  <a:lnTo>
                    <a:pt x="542" y="27"/>
                  </a:lnTo>
                  <a:lnTo>
                    <a:pt x="542" y="17"/>
                  </a:lnTo>
                  <a:lnTo>
                    <a:pt x="542" y="13"/>
                  </a:lnTo>
                  <a:lnTo>
                    <a:pt x="544" y="9"/>
                  </a:lnTo>
                  <a:lnTo>
                    <a:pt x="546" y="7"/>
                  </a:lnTo>
                  <a:lnTo>
                    <a:pt x="547" y="5"/>
                  </a:lnTo>
                  <a:lnTo>
                    <a:pt x="552" y="3"/>
                  </a:lnTo>
                  <a:lnTo>
                    <a:pt x="558" y="2"/>
                  </a:lnTo>
                  <a:lnTo>
                    <a:pt x="563" y="3"/>
                  </a:lnTo>
                  <a:lnTo>
                    <a:pt x="568" y="5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73" y="13"/>
                  </a:lnTo>
                  <a:lnTo>
                    <a:pt x="574" y="17"/>
                  </a:lnTo>
                  <a:lnTo>
                    <a:pt x="574" y="23"/>
                  </a:lnTo>
                  <a:lnTo>
                    <a:pt x="573" y="31"/>
                  </a:lnTo>
                  <a:lnTo>
                    <a:pt x="572" y="39"/>
                  </a:lnTo>
                  <a:lnTo>
                    <a:pt x="569" y="45"/>
                  </a:lnTo>
                  <a:lnTo>
                    <a:pt x="566" y="53"/>
                  </a:lnTo>
                  <a:lnTo>
                    <a:pt x="563" y="59"/>
                  </a:lnTo>
                  <a:lnTo>
                    <a:pt x="560" y="64"/>
                  </a:lnTo>
                  <a:lnTo>
                    <a:pt x="555" y="71"/>
                  </a:lnTo>
                  <a:lnTo>
                    <a:pt x="550" y="76"/>
                  </a:lnTo>
                  <a:lnTo>
                    <a:pt x="545" y="81"/>
                  </a:lnTo>
                  <a:lnTo>
                    <a:pt x="539" y="85"/>
                  </a:lnTo>
                  <a:lnTo>
                    <a:pt x="533" y="88"/>
                  </a:lnTo>
                  <a:lnTo>
                    <a:pt x="526" y="91"/>
                  </a:lnTo>
                  <a:lnTo>
                    <a:pt x="520" y="94"/>
                  </a:lnTo>
                  <a:lnTo>
                    <a:pt x="512" y="96"/>
                  </a:lnTo>
                  <a:lnTo>
                    <a:pt x="505" y="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8431213" y="257175"/>
              <a:ext cx="304800" cy="84138"/>
            </a:xfrm>
            <a:custGeom>
              <a:rect b="b" l="l" r="r" t="t"/>
              <a:pathLst>
                <a:path extrusionOk="0" h="160" w="574">
                  <a:moveTo>
                    <a:pt x="505" y="63"/>
                  </a:moveTo>
                  <a:lnTo>
                    <a:pt x="495" y="63"/>
                  </a:lnTo>
                  <a:lnTo>
                    <a:pt x="486" y="64"/>
                  </a:lnTo>
                  <a:lnTo>
                    <a:pt x="478" y="66"/>
                  </a:lnTo>
                  <a:lnTo>
                    <a:pt x="470" y="69"/>
                  </a:lnTo>
                  <a:lnTo>
                    <a:pt x="463" y="72"/>
                  </a:lnTo>
                  <a:lnTo>
                    <a:pt x="456" y="78"/>
                  </a:lnTo>
                  <a:lnTo>
                    <a:pt x="450" y="83"/>
                  </a:lnTo>
                  <a:lnTo>
                    <a:pt x="443" y="88"/>
                  </a:lnTo>
                  <a:lnTo>
                    <a:pt x="438" y="77"/>
                  </a:lnTo>
                  <a:lnTo>
                    <a:pt x="431" y="66"/>
                  </a:lnTo>
                  <a:lnTo>
                    <a:pt x="423" y="55"/>
                  </a:lnTo>
                  <a:lnTo>
                    <a:pt x="414" y="45"/>
                  </a:lnTo>
                  <a:lnTo>
                    <a:pt x="405" y="37"/>
                  </a:lnTo>
                  <a:lnTo>
                    <a:pt x="395" y="28"/>
                  </a:lnTo>
                  <a:lnTo>
                    <a:pt x="384" y="21"/>
                  </a:lnTo>
                  <a:lnTo>
                    <a:pt x="373" y="15"/>
                  </a:lnTo>
                  <a:lnTo>
                    <a:pt x="361" y="10"/>
                  </a:lnTo>
                  <a:lnTo>
                    <a:pt x="349" y="6"/>
                  </a:lnTo>
                  <a:lnTo>
                    <a:pt x="336" y="3"/>
                  </a:lnTo>
                  <a:lnTo>
                    <a:pt x="323" y="1"/>
                  </a:lnTo>
                  <a:lnTo>
                    <a:pt x="309" y="0"/>
                  </a:lnTo>
                  <a:lnTo>
                    <a:pt x="295" y="1"/>
                  </a:lnTo>
                  <a:lnTo>
                    <a:pt x="281" y="2"/>
                  </a:lnTo>
                  <a:lnTo>
                    <a:pt x="267" y="5"/>
                  </a:lnTo>
                  <a:lnTo>
                    <a:pt x="257" y="7"/>
                  </a:lnTo>
                  <a:lnTo>
                    <a:pt x="249" y="12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4" y="32"/>
                  </a:lnTo>
                  <a:lnTo>
                    <a:pt x="198" y="44"/>
                  </a:lnTo>
                  <a:lnTo>
                    <a:pt x="167" y="72"/>
                  </a:lnTo>
                  <a:lnTo>
                    <a:pt x="135" y="97"/>
                  </a:lnTo>
                  <a:lnTo>
                    <a:pt x="126" y="104"/>
                  </a:lnTo>
                  <a:lnTo>
                    <a:pt x="116" y="108"/>
                  </a:lnTo>
                  <a:lnTo>
                    <a:pt x="105" y="112"/>
                  </a:lnTo>
                  <a:lnTo>
                    <a:pt x="93" y="114"/>
                  </a:lnTo>
                  <a:lnTo>
                    <a:pt x="82" y="115"/>
                  </a:lnTo>
                  <a:lnTo>
                    <a:pt x="71" y="114"/>
                  </a:lnTo>
                  <a:lnTo>
                    <a:pt x="60" y="112"/>
                  </a:lnTo>
                  <a:lnTo>
                    <a:pt x="49" y="107"/>
                  </a:lnTo>
                  <a:lnTo>
                    <a:pt x="44" y="104"/>
                  </a:lnTo>
                  <a:lnTo>
                    <a:pt x="39" y="99"/>
                  </a:lnTo>
                  <a:lnTo>
                    <a:pt x="36" y="94"/>
                  </a:lnTo>
                  <a:lnTo>
                    <a:pt x="34" y="88"/>
                  </a:lnTo>
                  <a:lnTo>
                    <a:pt x="32" y="82"/>
                  </a:lnTo>
                  <a:lnTo>
                    <a:pt x="31" y="75"/>
                  </a:lnTo>
                  <a:lnTo>
                    <a:pt x="32" y="70"/>
                  </a:lnTo>
                  <a:lnTo>
                    <a:pt x="32" y="64"/>
                  </a:lnTo>
                  <a:lnTo>
                    <a:pt x="34" y="59"/>
                  </a:lnTo>
                  <a:lnTo>
                    <a:pt x="35" y="56"/>
                  </a:lnTo>
                  <a:lnTo>
                    <a:pt x="38" y="53"/>
                  </a:lnTo>
                  <a:lnTo>
                    <a:pt x="40" y="51"/>
                  </a:lnTo>
                  <a:lnTo>
                    <a:pt x="44" y="50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48"/>
                  </a:lnTo>
                  <a:lnTo>
                    <a:pt x="59" y="50"/>
                  </a:lnTo>
                  <a:lnTo>
                    <a:pt x="62" y="51"/>
                  </a:lnTo>
                  <a:lnTo>
                    <a:pt x="65" y="53"/>
                  </a:lnTo>
                  <a:lnTo>
                    <a:pt x="68" y="55"/>
                  </a:lnTo>
                  <a:lnTo>
                    <a:pt x="71" y="57"/>
                  </a:lnTo>
                  <a:lnTo>
                    <a:pt x="73" y="60"/>
                  </a:lnTo>
                  <a:lnTo>
                    <a:pt x="74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5" y="74"/>
                  </a:lnTo>
                  <a:lnTo>
                    <a:pt x="77" y="78"/>
                  </a:lnTo>
                  <a:lnTo>
                    <a:pt x="79" y="80"/>
                  </a:lnTo>
                  <a:lnTo>
                    <a:pt x="83" y="82"/>
                  </a:lnTo>
                  <a:lnTo>
                    <a:pt x="89" y="83"/>
                  </a:lnTo>
                  <a:lnTo>
                    <a:pt x="95" y="82"/>
                  </a:lnTo>
                  <a:lnTo>
                    <a:pt x="100" y="80"/>
                  </a:lnTo>
                  <a:lnTo>
                    <a:pt x="102" y="78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5" y="68"/>
                  </a:lnTo>
                  <a:lnTo>
                    <a:pt x="104" y="60"/>
                  </a:lnTo>
                  <a:lnTo>
                    <a:pt x="102" y="54"/>
                  </a:lnTo>
                  <a:lnTo>
                    <a:pt x="100" y="47"/>
                  </a:lnTo>
                  <a:lnTo>
                    <a:pt x="95" y="41"/>
                  </a:lnTo>
                  <a:lnTo>
                    <a:pt x="91" y="36"/>
                  </a:lnTo>
                  <a:lnTo>
                    <a:pt x="86" y="30"/>
                  </a:lnTo>
                  <a:lnTo>
                    <a:pt x="79" y="26"/>
                  </a:lnTo>
                  <a:lnTo>
                    <a:pt x="73" y="21"/>
                  </a:lnTo>
                  <a:lnTo>
                    <a:pt x="66" y="19"/>
                  </a:lnTo>
                  <a:lnTo>
                    <a:pt x="59" y="17"/>
                  </a:lnTo>
                  <a:lnTo>
                    <a:pt x="51" y="16"/>
                  </a:lnTo>
                  <a:lnTo>
                    <a:pt x="45" y="16"/>
                  </a:lnTo>
                  <a:lnTo>
                    <a:pt x="37" y="18"/>
                  </a:lnTo>
                  <a:lnTo>
                    <a:pt x="31" y="20"/>
                  </a:lnTo>
                  <a:lnTo>
                    <a:pt x="24" y="25"/>
                  </a:lnTo>
                  <a:lnTo>
                    <a:pt x="18" y="30"/>
                  </a:lnTo>
                  <a:lnTo>
                    <a:pt x="11" y="38"/>
                  </a:lnTo>
                  <a:lnTo>
                    <a:pt x="6" y="46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5" y="98"/>
                  </a:lnTo>
                  <a:lnTo>
                    <a:pt x="9" y="107"/>
                  </a:lnTo>
                  <a:lnTo>
                    <a:pt x="14" y="114"/>
                  </a:lnTo>
                  <a:lnTo>
                    <a:pt x="20" y="121"/>
                  </a:lnTo>
                  <a:lnTo>
                    <a:pt x="26" y="127"/>
                  </a:lnTo>
                  <a:lnTo>
                    <a:pt x="34" y="133"/>
                  </a:lnTo>
                  <a:lnTo>
                    <a:pt x="42" y="138"/>
                  </a:lnTo>
                  <a:lnTo>
                    <a:pt x="51" y="141"/>
                  </a:lnTo>
                  <a:lnTo>
                    <a:pt x="61" y="145"/>
                  </a:lnTo>
                  <a:lnTo>
                    <a:pt x="74" y="147"/>
                  </a:lnTo>
                  <a:lnTo>
                    <a:pt x="87" y="148"/>
                  </a:lnTo>
                  <a:lnTo>
                    <a:pt x="99" y="147"/>
                  </a:lnTo>
                  <a:lnTo>
                    <a:pt x="110" y="144"/>
                  </a:lnTo>
                  <a:lnTo>
                    <a:pt x="122" y="139"/>
                  </a:lnTo>
                  <a:lnTo>
                    <a:pt x="133" y="134"/>
                  </a:lnTo>
                  <a:lnTo>
                    <a:pt x="145" y="128"/>
                  </a:lnTo>
                  <a:lnTo>
                    <a:pt x="156" y="121"/>
                  </a:lnTo>
                  <a:lnTo>
                    <a:pt x="176" y="105"/>
                  </a:lnTo>
                  <a:lnTo>
                    <a:pt x="196" y="87"/>
                  </a:lnTo>
                  <a:lnTo>
                    <a:pt x="215" y="71"/>
                  </a:lnTo>
                  <a:lnTo>
                    <a:pt x="235" y="56"/>
                  </a:lnTo>
                  <a:lnTo>
                    <a:pt x="241" y="51"/>
                  </a:lnTo>
                  <a:lnTo>
                    <a:pt x="249" y="46"/>
                  </a:lnTo>
                  <a:lnTo>
                    <a:pt x="256" y="43"/>
                  </a:lnTo>
                  <a:lnTo>
                    <a:pt x="264" y="40"/>
                  </a:lnTo>
                  <a:lnTo>
                    <a:pt x="279" y="34"/>
                  </a:lnTo>
                  <a:lnTo>
                    <a:pt x="294" y="32"/>
                  </a:lnTo>
                  <a:lnTo>
                    <a:pt x="309" y="31"/>
                  </a:lnTo>
                  <a:lnTo>
                    <a:pt x="324" y="32"/>
                  </a:lnTo>
                  <a:lnTo>
                    <a:pt x="339" y="36"/>
                  </a:lnTo>
                  <a:lnTo>
                    <a:pt x="353" y="41"/>
                  </a:lnTo>
                  <a:lnTo>
                    <a:pt x="366" y="47"/>
                  </a:lnTo>
                  <a:lnTo>
                    <a:pt x="379" y="56"/>
                  </a:lnTo>
                  <a:lnTo>
                    <a:pt x="391" y="66"/>
                  </a:lnTo>
                  <a:lnTo>
                    <a:pt x="401" y="77"/>
                  </a:lnTo>
                  <a:lnTo>
                    <a:pt x="410" y="90"/>
                  </a:lnTo>
                  <a:lnTo>
                    <a:pt x="417" y="104"/>
                  </a:lnTo>
                  <a:lnTo>
                    <a:pt x="419" y="111"/>
                  </a:lnTo>
                  <a:lnTo>
                    <a:pt x="422" y="119"/>
                  </a:lnTo>
                  <a:lnTo>
                    <a:pt x="424" y="127"/>
                  </a:lnTo>
                  <a:lnTo>
                    <a:pt x="425" y="135"/>
                  </a:lnTo>
                  <a:lnTo>
                    <a:pt x="425" y="137"/>
                  </a:lnTo>
                  <a:lnTo>
                    <a:pt x="425" y="139"/>
                  </a:lnTo>
                  <a:lnTo>
                    <a:pt x="426" y="142"/>
                  </a:lnTo>
                  <a:lnTo>
                    <a:pt x="426" y="146"/>
                  </a:lnTo>
                  <a:lnTo>
                    <a:pt x="427" y="149"/>
                  </a:lnTo>
                  <a:lnTo>
                    <a:pt x="428" y="152"/>
                  </a:lnTo>
                  <a:lnTo>
                    <a:pt x="430" y="154"/>
                  </a:lnTo>
                  <a:lnTo>
                    <a:pt x="432" y="156"/>
                  </a:lnTo>
                  <a:lnTo>
                    <a:pt x="438" y="159"/>
                  </a:lnTo>
                  <a:lnTo>
                    <a:pt x="443" y="160"/>
                  </a:lnTo>
                  <a:lnTo>
                    <a:pt x="449" y="159"/>
                  </a:lnTo>
                  <a:lnTo>
                    <a:pt x="453" y="155"/>
                  </a:lnTo>
                  <a:lnTo>
                    <a:pt x="455" y="153"/>
                  </a:lnTo>
                  <a:lnTo>
                    <a:pt x="456" y="151"/>
                  </a:lnTo>
                  <a:lnTo>
                    <a:pt x="457" y="148"/>
                  </a:lnTo>
                  <a:lnTo>
                    <a:pt x="457" y="145"/>
                  </a:lnTo>
                  <a:lnTo>
                    <a:pt x="457" y="139"/>
                  </a:lnTo>
                  <a:lnTo>
                    <a:pt x="456" y="135"/>
                  </a:lnTo>
                  <a:lnTo>
                    <a:pt x="458" y="125"/>
                  </a:lnTo>
                  <a:lnTo>
                    <a:pt x="461" y="117"/>
                  </a:lnTo>
                  <a:lnTo>
                    <a:pt x="466" y="110"/>
                  </a:lnTo>
                  <a:lnTo>
                    <a:pt x="472" y="104"/>
                  </a:lnTo>
                  <a:lnTo>
                    <a:pt x="479" y="99"/>
                  </a:lnTo>
                  <a:lnTo>
                    <a:pt x="486" y="97"/>
                  </a:lnTo>
                  <a:lnTo>
                    <a:pt x="494" y="95"/>
                  </a:lnTo>
                  <a:lnTo>
                    <a:pt x="503" y="95"/>
                  </a:lnTo>
                  <a:lnTo>
                    <a:pt x="510" y="96"/>
                  </a:lnTo>
                  <a:lnTo>
                    <a:pt x="518" y="99"/>
                  </a:lnTo>
                  <a:lnTo>
                    <a:pt x="524" y="102"/>
                  </a:lnTo>
                  <a:lnTo>
                    <a:pt x="531" y="108"/>
                  </a:lnTo>
                  <a:lnTo>
                    <a:pt x="536" y="114"/>
                  </a:lnTo>
                  <a:lnTo>
                    <a:pt x="539" y="122"/>
                  </a:lnTo>
                  <a:lnTo>
                    <a:pt x="542" y="132"/>
                  </a:lnTo>
                  <a:lnTo>
                    <a:pt x="542" y="142"/>
                  </a:lnTo>
                  <a:lnTo>
                    <a:pt x="542" y="146"/>
                  </a:lnTo>
                  <a:lnTo>
                    <a:pt x="544" y="149"/>
                  </a:lnTo>
                  <a:lnTo>
                    <a:pt x="546" y="151"/>
                  </a:lnTo>
                  <a:lnTo>
                    <a:pt x="547" y="153"/>
                  </a:lnTo>
                  <a:lnTo>
                    <a:pt x="552" y="156"/>
                  </a:lnTo>
                  <a:lnTo>
                    <a:pt x="558" y="156"/>
                  </a:lnTo>
                  <a:lnTo>
                    <a:pt x="563" y="156"/>
                  </a:lnTo>
                  <a:lnTo>
                    <a:pt x="568" y="153"/>
                  </a:lnTo>
                  <a:lnTo>
                    <a:pt x="571" y="151"/>
                  </a:lnTo>
                  <a:lnTo>
                    <a:pt x="572" y="149"/>
                  </a:lnTo>
                  <a:lnTo>
                    <a:pt x="573" y="146"/>
                  </a:lnTo>
                  <a:lnTo>
                    <a:pt x="574" y="142"/>
                  </a:lnTo>
                  <a:lnTo>
                    <a:pt x="574" y="135"/>
                  </a:lnTo>
                  <a:lnTo>
                    <a:pt x="573" y="127"/>
                  </a:lnTo>
                  <a:lnTo>
                    <a:pt x="572" y="120"/>
                  </a:lnTo>
                  <a:lnTo>
                    <a:pt x="569" y="113"/>
                  </a:lnTo>
                  <a:lnTo>
                    <a:pt x="566" y="107"/>
                  </a:lnTo>
                  <a:lnTo>
                    <a:pt x="563" y="100"/>
                  </a:lnTo>
                  <a:lnTo>
                    <a:pt x="560" y="94"/>
                  </a:lnTo>
                  <a:lnTo>
                    <a:pt x="555" y="87"/>
                  </a:lnTo>
                  <a:lnTo>
                    <a:pt x="550" y="83"/>
                  </a:lnTo>
                  <a:lnTo>
                    <a:pt x="545" y="78"/>
                  </a:lnTo>
                  <a:lnTo>
                    <a:pt x="539" y="73"/>
                  </a:lnTo>
                  <a:lnTo>
                    <a:pt x="533" y="70"/>
                  </a:lnTo>
                  <a:lnTo>
                    <a:pt x="526" y="67"/>
                  </a:lnTo>
                  <a:lnTo>
                    <a:pt x="520" y="65"/>
                  </a:lnTo>
                  <a:lnTo>
                    <a:pt x="512" y="64"/>
                  </a:lnTo>
                  <a:lnTo>
                    <a:pt x="505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8558213" y="307975"/>
              <a:ext cx="73025" cy="73025"/>
            </a:xfrm>
            <a:custGeom>
              <a:rect b="b" l="l" r="r" t="t"/>
              <a:pathLst>
                <a:path extrusionOk="0" h="138" w="138">
                  <a:moveTo>
                    <a:pt x="138" y="69"/>
                  </a:moveTo>
                  <a:lnTo>
                    <a:pt x="138" y="75"/>
                  </a:lnTo>
                  <a:lnTo>
                    <a:pt x="137" y="83"/>
                  </a:lnTo>
                  <a:lnTo>
                    <a:pt x="135" y="90"/>
                  </a:lnTo>
                  <a:lnTo>
                    <a:pt x="133" y="96"/>
                  </a:lnTo>
                  <a:lnTo>
                    <a:pt x="130" y="101"/>
                  </a:lnTo>
                  <a:lnTo>
                    <a:pt x="126" y="108"/>
                  </a:lnTo>
                  <a:lnTo>
                    <a:pt x="123" y="113"/>
                  </a:lnTo>
                  <a:lnTo>
                    <a:pt x="118" y="118"/>
                  </a:lnTo>
                  <a:lnTo>
                    <a:pt x="113" y="122"/>
                  </a:lnTo>
                  <a:lnTo>
                    <a:pt x="108" y="126"/>
                  </a:lnTo>
                  <a:lnTo>
                    <a:pt x="103" y="129"/>
                  </a:lnTo>
                  <a:lnTo>
                    <a:pt x="96" y="133"/>
                  </a:lnTo>
                  <a:lnTo>
                    <a:pt x="90" y="135"/>
                  </a:lnTo>
                  <a:lnTo>
                    <a:pt x="83" y="137"/>
                  </a:lnTo>
                  <a:lnTo>
                    <a:pt x="77" y="138"/>
                  </a:lnTo>
                  <a:lnTo>
                    <a:pt x="69" y="138"/>
                  </a:lnTo>
                  <a:lnTo>
                    <a:pt x="63" y="138"/>
                  </a:lnTo>
                  <a:lnTo>
                    <a:pt x="55" y="137"/>
                  </a:lnTo>
                  <a:lnTo>
                    <a:pt x="49" y="135"/>
                  </a:lnTo>
                  <a:lnTo>
                    <a:pt x="42" y="133"/>
                  </a:lnTo>
                  <a:lnTo>
                    <a:pt x="37" y="129"/>
                  </a:lnTo>
                  <a:lnTo>
                    <a:pt x="30" y="126"/>
                  </a:lnTo>
                  <a:lnTo>
                    <a:pt x="26" y="122"/>
                  </a:lnTo>
                  <a:lnTo>
                    <a:pt x="21" y="118"/>
                  </a:lnTo>
                  <a:lnTo>
                    <a:pt x="16" y="113"/>
                  </a:lnTo>
                  <a:lnTo>
                    <a:pt x="12" y="108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3" y="90"/>
                  </a:lnTo>
                  <a:lnTo>
                    <a:pt x="2" y="83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5"/>
                  </a:lnTo>
                  <a:lnTo>
                    <a:pt x="3" y="49"/>
                  </a:lnTo>
                  <a:lnTo>
                    <a:pt x="5" y="42"/>
                  </a:lnTo>
                  <a:lnTo>
                    <a:pt x="9" y="36"/>
                  </a:lnTo>
                  <a:lnTo>
                    <a:pt x="12" y="30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6" y="15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5"/>
                  </a:lnTo>
                  <a:lnTo>
                    <a:pt x="49" y="3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3" y="1"/>
                  </a:lnTo>
                  <a:lnTo>
                    <a:pt x="90" y="3"/>
                  </a:lnTo>
                  <a:lnTo>
                    <a:pt x="96" y="5"/>
                  </a:lnTo>
                  <a:lnTo>
                    <a:pt x="103" y="9"/>
                  </a:lnTo>
                  <a:lnTo>
                    <a:pt x="108" y="12"/>
                  </a:lnTo>
                  <a:lnTo>
                    <a:pt x="113" y="15"/>
                  </a:lnTo>
                  <a:lnTo>
                    <a:pt x="118" y="20"/>
                  </a:lnTo>
                  <a:lnTo>
                    <a:pt x="123" y="25"/>
                  </a:lnTo>
                  <a:lnTo>
                    <a:pt x="126" y="30"/>
                  </a:lnTo>
                  <a:lnTo>
                    <a:pt x="130" y="36"/>
                  </a:lnTo>
                  <a:lnTo>
                    <a:pt x="133" y="42"/>
                  </a:lnTo>
                  <a:lnTo>
                    <a:pt x="135" y="49"/>
                  </a:lnTo>
                  <a:lnTo>
                    <a:pt x="137" y="55"/>
                  </a:lnTo>
                  <a:lnTo>
                    <a:pt x="138" y="61"/>
                  </a:lnTo>
                  <a:lnTo>
                    <a:pt x="138" y="69"/>
                  </a:lnTo>
                  <a:close/>
                  <a:moveTo>
                    <a:pt x="108" y="69"/>
                  </a:moveTo>
                  <a:lnTo>
                    <a:pt x="108" y="69"/>
                  </a:lnTo>
                  <a:lnTo>
                    <a:pt x="107" y="61"/>
                  </a:lnTo>
                  <a:lnTo>
                    <a:pt x="105" y="54"/>
                  </a:lnTo>
                  <a:lnTo>
                    <a:pt x="102" y="47"/>
                  </a:lnTo>
                  <a:lnTo>
                    <a:pt x="96" y="42"/>
                  </a:lnTo>
                  <a:lnTo>
                    <a:pt x="91" y="38"/>
                  </a:lnTo>
                  <a:lnTo>
                    <a:pt x="84" y="33"/>
                  </a:lnTo>
                  <a:lnTo>
                    <a:pt x="77" y="31"/>
                  </a:lnTo>
                  <a:lnTo>
                    <a:pt x="69" y="31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38" y="47"/>
                  </a:lnTo>
                  <a:lnTo>
                    <a:pt x="35" y="54"/>
                  </a:lnTo>
                  <a:lnTo>
                    <a:pt x="32" y="61"/>
                  </a:lnTo>
                  <a:lnTo>
                    <a:pt x="31" y="69"/>
                  </a:lnTo>
                  <a:lnTo>
                    <a:pt x="32" y="77"/>
                  </a:lnTo>
                  <a:lnTo>
                    <a:pt x="35" y="84"/>
                  </a:lnTo>
                  <a:lnTo>
                    <a:pt x="38" y="91"/>
                  </a:lnTo>
                  <a:lnTo>
                    <a:pt x="42" y="96"/>
                  </a:lnTo>
                  <a:lnTo>
                    <a:pt x="48" y="100"/>
                  </a:lnTo>
                  <a:lnTo>
                    <a:pt x="54" y="104"/>
                  </a:lnTo>
                  <a:lnTo>
                    <a:pt x="62" y="106"/>
                  </a:lnTo>
                  <a:lnTo>
                    <a:pt x="69" y="107"/>
                  </a:lnTo>
                  <a:lnTo>
                    <a:pt x="77" y="106"/>
                  </a:lnTo>
                  <a:lnTo>
                    <a:pt x="84" y="104"/>
                  </a:lnTo>
                  <a:lnTo>
                    <a:pt x="91" y="100"/>
                  </a:lnTo>
                  <a:lnTo>
                    <a:pt x="96" y="96"/>
                  </a:lnTo>
                  <a:lnTo>
                    <a:pt x="102" y="91"/>
                  </a:lnTo>
                  <a:lnTo>
                    <a:pt x="105" y="84"/>
                  </a:lnTo>
                  <a:lnTo>
                    <a:pt x="107" y="77"/>
                  </a:lnTo>
                  <a:lnTo>
                    <a:pt x="108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8812213" y="320675"/>
              <a:ext cx="41275" cy="41275"/>
            </a:xfrm>
            <a:custGeom>
              <a:rect b="b" l="l" r="r" t="t"/>
              <a:pathLst>
                <a:path extrusionOk="0" h="76" w="77">
                  <a:moveTo>
                    <a:pt x="38" y="0"/>
                  </a:moveTo>
                  <a:lnTo>
                    <a:pt x="31" y="0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3" y="54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7" y="70"/>
                  </a:lnTo>
                  <a:lnTo>
                    <a:pt x="23" y="74"/>
                  </a:lnTo>
                  <a:lnTo>
                    <a:pt x="31" y="76"/>
                  </a:lnTo>
                  <a:lnTo>
                    <a:pt x="38" y="76"/>
                  </a:lnTo>
                  <a:lnTo>
                    <a:pt x="47" y="76"/>
                  </a:lnTo>
                  <a:lnTo>
                    <a:pt x="54" y="74"/>
                  </a:lnTo>
                  <a:lnTo>
                    <a:pt x="60" y="70"/>
                  </a:lnTo>
                  <a:lnTo>
                    <a:pt x="67" y="66"/>
                  </a:lnTo>
                  <a:lnTo>
                    <a:pt x="71" y="60"/>
                  </a:lnTo>
                  <a:lnTo>
                    <a:pt x="74" y="54"/>
                  </a:lnTo>
                  <a:lnTo>
                    <a:pt x="76" y="46"/>
                  </a:lnTo>
                  <a:lnTo>
                    <a:pt x="77" y="39"/>
                  </a:lnTo>
                  <a:lnTo>
                    <a:pt x="76" y="30"/>
                  </a:lnTo>
                  <a:lnTo>
                    <a:pt x="74" y="24"/>
                  </a:lnTo>
                  <a:lnTo>
                    <a:pt x="71" y="17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4" y="3"/>
                  </a:lnTo>
                  <a:lnTo>
                    <a:pt x="4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57" name="Google Shape;357;p21"/>
          <p:cNvSpPr txBox="1"/>
          <p:nvPr/>
        </p:nvSpPr>
        <p:spPr>
          <a:xfrm>
            <a:off x="4139951" y="1734833"/>
            <a:ext cx="420712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SUMMER</a:t>
            </a:r>
            <a:endParaRPr b="1" sz="60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58" name="Google Shape;358;p21"/>
          <p:cNvGrpSpPr/>
          <p:nvPr/>
        </p:nvGrpSpPr>
        <p:grpSpPr>
          <a:xfrm>
            <a:off x="3661036" y="1621455"/>
            <a:ext cx="206376" cy="1960562"/>
            <a:chOff x="3563938" y="1585913"/>
            <a:chExt cx="206376" cy="1960562"/>
          </a:xfrm>
        </p:grpSpPr>
        <p:sp>
          <p:nvSpPr>
            <p:cNvPr id="359" name="Google Shape;359;p21"/>
            <p:cNvSpPr/>
            <p:nvPr/>
          </p:nvSpPr>
          <p:spPr>
            <a:xfrm>
              <a:off x="3652838" y="2566988"/>
              <a:ext cx="23813" cy="979487"/>
            </a:xfrm>
            <a:custGeom>
              <a:rect b="b" l="l" r="r" t="t"/>
              <a:pathLst>
                <a:path extrusionOk="0" h="8027" w="212">
                  <a:moveTo>
                    <a:pt x="212" y="99"/>
                  </a:moveTo>
                  <a:lnTo>
                    <a:pt x="212" y="7928"/>
                  </a:lnTo>
                  <a:lnTo>
                    <a:pt x="211" y="7938"/>
                  </a:lnTo>
                  <a:lnTo>
                    <a:pt x="210" y="7948"/>
                  </a:lnTo>
                  <a:lnTo>
                    <a:pt x="206" y="7958"/>
                  </a:lnTo>
                  <a:lnTo>
                    <a:pt x="203" y="7967"/>
                  </a:lnTo>
                  <a:lnTo>
                    <a:pt x="199" y="7975"/>
                  </a:lnTo>
                  <a:lnTo>
                    <a:pt x="193" y="7983"/>
                  </a:lnTo>
                  <a:lnTo>
                    <a:pt x="187" y="7991"/>
                  </a:lnTo>
                  <a:lnTo>
                    <a:pt x="180" y="7998"/>
                  </a:lnTo>
                  <a:lnTo>
                    <a:pt x="173" y="8004"/>
                  </a:lnTo>
                  <a:lnTo>
                    <a:pt x="164" y="8010"/>
                  </a:lnTo>
                  <a:lnTo>
                    <a:pt x="156" y="8015"/>
                  </a:lnTo>
                  <a:lnTo>
                    <a:pt x="147" y="8019"/>
                  </a:lnTo>
                  <a:lnTo>
                    <a:pt x="137" y="8023"/>
                  </a:lnTo>
                  <a:lnTo>
                    <a:pt x="127" y="8025"/>
                  </a:lnTo>
                  <a:lnTo>
                    <a:pt x="116" y="8027"/>
                  </a:lnTo>
                  <a:lnTo>
                    <a:pt x="105" y="8027"/>
                  </a:lnTo>
                  <a:lnTo>
                    <a:pt x="94" y="8027"/>
                  </a:lnTo>
                  <a:lnTo>
                    <a:pt x="84" y="8025"/>
                  </a:lnTo>
                  <a:lnTo>
                    <a:pt x="74" y="8023"/>
                  </a:lnTo>
                  <a:lnTo>
                    <a:pt x="64" y="8019"/>
                  </a:lnTo>
                  <a:lnTo>
                    <a:pt x="54" y="8015"/>
                  </a:lnTo>
                  <a:lnTo>
                    <a:pt x="46" y="8010"/>
                  </a:lnTo>
                  <a:lnTo>
                    <a:pt x="37" y="8004"/>
                  </a:lnTo>
                  <a:lnTo>
                    <a:pt x="30" y="7998"/>
                  </a:lnTo>
                  <a:lnTo>
                    <a:pt x="23" y="7991"/>
                  </a:lnTo>
                  <a:lnTo>
                    <a:pt x="17" y="7983"/>
                  </a:lnTo>
                  <a:lnTo>
                    <a:pt x="11" y="7975"/>
                  </a:lnTo>
                  <a:lnTo>
                    <a:pt x="7" y="7967"/>
                  </a:lnTo>
                  <a:lnTo>
                    <a:pt x="4" y="7958"/>
                  </a:lnTo>
                  <a:lnTo>
                    <a:pt x="2" y="7948"/>
                  </a:lnTo>
                  <a:lnTo>
                    <a:pt x="0" y="7938"/>
                  </a:lnTo>
                  <a:lnTo>
                    <a:pt x="0" y="7928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2" y="79"/>
                  </a:lnTo>
                  <a:lnTo>
                    <a:pt x="4" y="69"/>
                  </a:lnTo>
                  <a:lnTo>
                    <a:pt x="7" y="60"/>
                  </a:lnTo>
                  <a:lnTo>
                    <a:pt x="11" y="52"/>
                  </a:lnTo>
                  <a:lnTo>
                    <a:pt x="17" y="44"/>
                  </a:lnTo>
                  <a:lnTo>
                    <a:pt x="23" y="36"/>
                  </a:lnTo>
                  <a:lnTo>
                    <a:pt x="30" y="29"/>
                  </a:lnTo>
                  <a:lnTo>
                    <a:pt x="37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4" y="8"/>
                  </a:lnTo>
                  <a:lnTo>
                    <a:pt x="74" y="4"/>
                  </a:lnTo>
                  <a:lnTo>
                    <a:pt x="84" y="2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2"/>
                  </a:lnTo>
                  <a:lnTo>
                    <a:pt x="137" y="4"/>
                  </a:lnTo>
                  <a:lnTo>
                    <a:pt x="147" y="8"/>
                  </a:lnTo>
                  <a:lnTo>
                    <a:pt x="156" y="12"/>
                  </a:lnTo>
                  <a:lnTo>
                    <a:pt x="164" y="17"/>
                  </a:lnTo>
                  <a:lnTo>
                    <a:pt x="173" y="23"/>
                  </a:lnTo>
                  <a:lnTo>
                    <a:pt x="180" y="29"/>
                  </a:lnTo>
                  <a:lnTo>
                    <a:pt x="187" y="36"/>
                  </a:lnTo>
                  <a:lnTo>
                    <a:pt x="193" y="44"/>
                  </a:lnTo>
                  <a:lnTo>
                    <a:pt x="199" y="52"/>
                  </a:lnTo>
                  <a:lnTo>
                    <a:pt x="203" y="60"/>
                  </a:lnTo>
                  <a:lnTo>
                    <a:pt x="206" y="69"/>
                  </a:lnTo>
                  <a:lnTo>
                    <a:pt x="210" y="79"/>
                  </a:lnTo>
                  <a:lnTo>
                    <a:pt x="211" y="89"/>
                  </a:lnTo>
                  <a:lnTo>
                    <a:pt x="212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3563938" y="257968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356" y="369"/>
                  </a:moveTo>
                  <a:lnTo>
                    <a:pt x="356" y="394"/>
                  </a:lnTo>
                  <a:lnTo>
                    <a:pt x="358" y="418"/>
                  </a:lnTo>
                  <a:lnTo>
                    <a:pt x="361" y="441"/>
                  </a:lnTo>
                  <a:lnTo>
                    <a:pt x="365" y="465"/>
                  </a:lnTo>
                  <a:lnTo>
                    <a:pt x="370" y="488"/>
                  </a:lnTo>
                  <a:lnTo>
                    <a:pt x="377" y="510"/>
                  </a:lnTo>
                  <a:lnTo>
                    <a:pt x="384" y="532"/>
                  </a:lnTo>
                  <a:lnTo>
                    <a:pt x="394" y="553"/>
                  </a:lnTo>
                  <a:lnTo>
                    <a:pt x="404" y="573"/>
                  </a:lnTo>
                  <a:lnTo>
                    <a:pt x="416" y="592"/>
                  </a:lnTo>
                  <a:lnTo>
                    <a:pt x="428" y="611"/>
                  </a:lnTo>
                  <a:lnTo>
                    <a:pt x="442" y="629"/>
                  </a:lnTo>
                  <a:lnTo>
                    <a:pt x="456" y="646"/>
                  </a:lnTo>
                  <a:lnTo>
                    <a:pt x="472" y="663"/>
                  </a:lnTo>
                  <a:lnTo>
                    <a:pt x="488" y="678"/>
                  </a:lnTo>
                  <a:lnTo>
                    <a:pt x="505" y="693"/>
                  </a:lnTo>
                  <a:lnTo>
                    <a:pt x="471" y="708"/>
                  </a:lnTo>
                  <a:lnTo>
                    <a:pt x="437" y="725"/>
                  </a:lnTo>
                  <a:lnTo>
                    <a:pt x="405" y="742"/>
                  </a:lnTo>
                  <a:lnTo>
                    <a:pt x="374" y="761"/>
                  </a:lnTo>
                  <a:lnTo>
                    <a:pt x="344" y="782"/>
                  </a:lnTo>
                  <a:lnTo>
                    <a:pt x="313" y="804"/>
                  </a:lnTo>
                  <a:lnTo>
                    <a:pt x="285" y="826"/>
                  </a:lnTo>
                  <a:lnTo>
                    <a:pt x="258" y="849"/>
                  </a:lnTo>
                  <a:lnTo>
                    <a:pt x="233" y="873"/>
                  </a:lnTo>
                  <a:lnTo>
                    <a:pt x="208" y="899"/>
                  </a:lnTo>
                  <a:lnTo>
                    <a:pt x="184" y="925"/>
                  </a:lnTo>
                  <a:lnTo>
                    <a:pt x="163" y="952"/>
                  </a:lnTo>
                  <a:lnTo>
                    <a:pt x="141" y="980"/>
                  </a:lnTo>
                  <a:lnTo>
                    <a:pt x="122" y="1009"/>
                  </a:lnTo>
                  <a:lnTo>
                    <a:pt x="103" y="1039"/>
                  </a:lnTo>
                  <a:lnTo>
                    <a:pt x="87" y="1070"/>
                  </a:lnTo>
                  <a:lnTo>
                    <a:pt x="71" y="1102"/>
                  </a:lnTo>
                  <a:lnTo>
                    <a:pt x="57" y="1133"/>
                  </a:lnTo>
                  <a:lnTo>
                    <a:pt x="45" y="1166"/>
                  </a:lnTo>
                  <a:lnTo>
                    <a:pt x="33" y="1199"/>
                  </a:lnTo>
                  <a:lnTo>
                    <a:pt x="24" y="1233"/>
                  </a:lnTo>
                  <a:lnTo>
                    <a:pt x="16" y="1267"/>
                  </a:lnTo>
                  <a:lnTo>
                    <a:pt x="10" y="1302"/>
                  </a:lnTo>
                  <a:lnTo>
                    <a:pt x="4" y="1337"/>
                  </a:lnTo>
                  <a:lnTo>
                    <a:pt x="2" y="1373"/>
                  </a:lnTo>
                  <a:lnTo>
                    <a:pt x="0" y="1409"/>
                  </a:lnTo>
                  <a:lnTo>
                    <a:pt x="0" y="1446"/>
                  </a:lnTo>
                  <a:lnTo>
                    <a:pt x="2" y="1482"/>
                  </a:lnTo>
                  <a:lnTo>
                    <a:pt x="5" y="1519"/>
                  </a:lnTo>
                  <a:lnTo>
                    <a:pt x="12" y="1557"/>
                  </a:lnTo>
                  <a:lnTo>
                    <a:pt x="18" y="1594"/>
                  </a:lnTo>
                  <a:lnTo>
                    <a:pt x="28" y="1632"/>
                  </a:lnTo>
                  <a:lnTo>
                    <a:pt x="36" y="1659"/>
                  </a:lnTo>
                  <a:lnTo>
                    <a:pt x="44" y="1684"/>
                  </a:lnTo>
                  <a:lnTo>
                    <a:pt x="54" y="1710"/>
                  </a:lnTo>
                  <a:lnTo>
                    <a:pt x="65" y="1734"/>
                  </a:lnTo>
                  <a:lnTo>
                    <a:pt x="76" y="1758"/>
                  </a:lnTo>
                  <a:lnTo>
                    <a:pt x="89" y="1782"/>
                  </a:lnTo>
                  <a:lnTo>
                    <a:pt x="103" y="1806"/>
                  </a:lnTo>
                  <a:lnTo>
                    <a:pt x="117" y="1829"/>
                  </a:lnTo>
                  <a:lnTo>
                    <a:pt x="132" y="1851"/>
                  </a:lnTo>
                  <a:lnTo>
                    <a:pt x="149" y="1874"/>
                  </a:lnTo>
                  <a:lnTo>
                    <a:pt x="165" y="1896"/>
                  </a:lnTo>
                  <a:lnTo>
                    <a:pt x="182" y="1917"/>
                  </a:lnTo>
                  <a:lnTo>
                    <a:pt x="218" y="1961"/>
                  </a:lnTo>
                  <a:lnTo>
                    <a:pt x="255" y="2003"/>
                  </a:lnTo>
                  <a:lnTo>
                    <a:pt x="333" y="2085"/>
                  </a:lnTo>
                  <a:lnTo>
                    <a:pt x="410" y="2166"/>
                  </a:lnTo>
                  <a:lnTo>
                    <a:pt x="448" y="2207"/>
                  </a:lnTo>
                  <a:lnTo>
                    <a:pt x="486" y="2249"/>
                  </a:lnTo>
                  <a:lnTo>
                    <a:pt x="503" y="2270"/>
                  </a:lnTo>
                  <a:lnTo>
                    <a:pt x="520" y="2291"/>
                  </a:lnTo>
                  <a:lnTo>
                    <a:pt x="537" y="2312"/>
                  </a:lnTo>
                  <a:lnTo>
                    <a:pt x="554" y="2333"/>
                  </a:lnTo>
                  <a:lnTo>
                    <a:pt x="572" y="2359"/>
                  </a:lnTo>
                  <a:lnTo>
                    <a:pt x="589" y="2386"/>
                  </a:lnTo>
                  <a:lnTo>
                    <a:pt x="604" y="2414"/>
                  </a:lnTo>
                  <a:lnTo>
                    <a:pt x="618" y="2442"/>
                  </a:lnTo>
                  <a:lnTo>
                    <a:pt x="630" y="2470"/>
                  </a:lnTo>
                  <a:lnTo>
                    <a:pt x="640" y="2499"/>
                  </a:lnTo>
                  <a:lnTo>
                    <a:pt x="648" y="2530"/>
                  </a:lnTo>
                  <a:lnTo>
                    <a:pt x="654" y="2559"/>
                  </a:lnTo>
                  <a:lnTo>
                    <a:pt x="656" y="2574"/>
                  </a:lnTo>
                  <a:lnTo>
                    <a:pt x="658" y="2589"/>
                  </a:lnTo>
                  <a:lnTo>
                    <a:pt x="659" y="2604"/>
                  </a:lnTo>
                  <a:lnTo>
                    <a:pt x="659" y="2619"/>
                  </a:lnTo>
                  <a:lnTo>
                    <a:pt x="659" y="2634"/>
                  </a:lnTo>
                  <a:lnTo>
                    <a:pt x="658" y="2649"/>
                  </a:lnTo>
                  <a:lnTo>
                    <a:pt x="657" y="2664"/>
                  </a:lnTo>
                  <a:lnTo>
                    <a:pt x="655" y="2679"/>
                  </a:lnTo>
                  <a:lnTo>
                    <a:pt x="653" y="2694"/>
                  </a:lnTo>
                  <a:lnTo>
                    <a:pt x="648" y="2708"/>
                  </a:lnTo>
                  <a:lnTo>
                    <a:pt x="645" y="2723"/>
                  </a:lnTo>
                  <a:lnTo>
                    <a:pt x="640" y="2738"/>
                  </a:lnTo>
                  <a:lnTo>
                    <a:pt x="634" y="2753"/>
                  </a:lnTo>
                  <a:lnTo>
                    <a:pt x="628" y="2767"/>
                  </a:lnTo>
                  <a:lnTo>
                    <a:pt x="621" y="2781"/>
                  </a:lnTo>
                  <a:lnTo>
                    <a:pt x="613" y="2796"/>
                  </a:lnTo>
                  <a:lnTo>
                    <a:pt x="603" y="2812"/>
                  </a:lnTo>
                  <a:lnTo>
                    <a:pt x="592" y="2825"/>
                  </a:lnTo>
                  <a:lnTo>
                    <a:pt x="580" y="2837"/>
                  </a:lnTo>
                  <a:lnTo>
                    <a:pt x="566" y="2848"/>
                  </a:lnTo>
                  <a:lnTo>
                    <a:pt x="552" y="2858"/>
                  </a:lnTo>
                  <a:lnTo>
                    <a:pt x="537" y="2866"/>
                  </a:lnTo>
                  <a:lnTo>
                    <a:pt x="521" y="2873"/>
                  </a:lnTo>
                  <a:lnTo>
                    <a:pt x="504" y="2879"/>
                  </a:lnTo>
                  <a:lnTo>
                    <a:pt x="488" y="2884"/>
                  </a:lnTo>
                  <a:lnTo>
                    <a:pt x="470" y="2888"/>
                  </a:lnTo>
                  <a:lnTo>
                    <a:pt x="452" y="2890"/>
                  </a:lnTo>
                  <a:lnTo>
                    <a:pt x="434" y="2892"/>
                  </a:lnTo>
                  <a:lnTo>
                    <a:pt x="417" y="2892"/>
                  </a:lnTo>
                  <a:lnTo>
                    <a:pt x="398" y="2891"/>
                  </a:lnTo>
                  <a:lnTo>
                    <a:pt x="381" y="2889"/>
                  </a:lnTo>
                  <a:lnTo>
                    <a:pt x="364" y="2886"/>
                  </a:lnTo>
                  <a:lnTo>
                    <a:pt x="351" y="2883"/>
                  </a:lnTo>
                  <a:lnTo>
                    <a:pt x="340" y="2879"/>
                  </a:lnTo>
                  <a:lnTo>
                    <a:pt x="330" y="2875"/>
                  </a:lnTo>
                  <a:lnTo>
                    <a:pt x="320" y="2869"/>
                  </a:lnTo>
                  <a:lnTo>
                    <a:pt x="311" y="2863"/>
                  </a:lnTo>
                  <a:lnTo>
                    <a:pt x="304" y="2856"/>
                  </a:lnTo>
                  <a:lnTo>
                    <a:pt x="297" y="2848"/>
                  </a:lnTo>
                  <a:lnTo>
                    <a:pt x="292" y="2840"/>
                  </a:lnTo>
                  <a:lnTo>
                    <a:pt x="288" y="2832"/>
                  </a:lnTo>
                  <a:lnTo>
                    <a:pt x="283" y="2823"/>
                  </a:lnTo>
                  <a:lnTo>
                    <a:pt x="280" y="2814"/>
                  </a:lnTo>
                  <a:lnTo>
                    <a:pt x="278" y="2803"/>
                  </a:lnTo>
                  <a:lnTo>
                    <a:pt x="277" y="2794"/>
                  </a:lnTo>
                  <a:lnTo>
                    <a:pt x="277" y="2784"/>
                  </a:lnTo>
                  <a:lnTo>
                    <a:pt x="277" y="2774"/>
                  </a:lnTo>
                  <a:lnTo>
                    <a:pt x="278" y="2764"/>
                  </a:lnTo>
                  <a:lnTo>
                    <a:pt x="280" y="2754"/>
                  </a:lnTo>
                  <a:lnTo>
                    <a:pt x="282" y="2745"/>
                  </a:lnTo>
                  <a:lnTo>
                    <a:pt x="285" y="2735"/>
                  </a:lnTo>
                  <a:lnTo>
                    <a:pt x="290" y="2726"/>
                  </a:lnTo>
                  <a:lnTo>
                    <a:pt x="295" y="2718"/>
                  </a:lnTo>
                  <a:lnTo>
                    <a:pt x="300" y="2709"/>
                  </a:lnTo>
                  <a:lnTo>
                    <a:pt x="306" y="2701"/>
                  </a:lnTo>
                  <a:lnTo>
                    <a:pt x="313" y="2694"/>
                  </a:lnTo>
                  <a:lnTo>
                    <a:pt x="321" y="2687"/>
                  </a:lnTo>
                  <a:lnTo>
                    <a:pt x="328" y="2681"/>
                  </a:lnTo>
                  <a:lnTo>
                    <a:pt x="337" y="2676"/>
                  </a:lnTo>
                  <a:lnTo>
                    <a:pt x="347" y="2672"/>
                  </a:lnTo>
                  <a:lnTo>
                    <a:pt x="356" y="2668"/>
                  </a:lnTo>
                  <a:lnTo>
                    <a:pt x="366" y="2665"/>
                  </a:lnTo>
                  <a:lnTo>
                    <a:pt x="378" y="2664"/>
                  </a:lnTo>
                  <a:lnTo>
                    <a:pt x="389" y="2663"/>
                  </a:lnTo>
                  <a:lnTo>
                    <a:pt x="400" y="2663"/>
                  </a:lnTo>
                  <a:lnTo>
                    <a:pt x="409" y="2662"/>
                  </a:lnTo>
                  <a:lnTo>
                    <a:pt x="418" y="2659"/>
                  </a:lnTo>
                  <a:lnTo>
                    <a:pt x="426" y="2656"/>
                  </a:lnTo>
                  <a:lnTo>
                    <a:pt x="434" y="2653"/>
                  </a:lnTo>
                  <a:lnTo>
                    <a:pt x="442" y="2648"/>
                  </a:lnTo>
                  <a:lnTo>
                    <a:pt x="448" y="2643"/>
                  </a:lnTo>
                  <a:lnTo>
                    <a:pt x="453" y="2638"/>
                  </a:lnTo>
                  <a:lnTo>
                    <a:pt x="459" y="2632"/>
                  </a:lnTo>
                  <a:lnTo>
                    <a:pt x="463" y="2626"/>
                  </a:lnTo>
                  <a:lnTo>
                    <a:pt x="466" y="2619"/>
                  </a:lnTo>
                  <a:lnTo>
                    <a:pt x="470" y="2612"/>
                  </a:lnTo>
                  <a:lnTo>
                    <a:pt x="472" y="2604"/>
                  </a:lnTo>
                  <a:lnTo>
                    <a:pt x="474" y="2597"/>
                  </a:lnTo>
                  <a:lnTo>
                    <a:pt x="474" y="2589"/>
                  </a:lnTo>
                  <a:lnTo>
                    <a:pt x="475" y="2581"/>
                  </a:lnTo>
                  <a:lnTo>
                    <a:pt x="474" y="2574"/>
                  </a:lnTo>
                  <a:lnTo>
                    <a:pt x="474" y="2566"/>
                  </a:lnTo>
                  <a:lnTo>
                    <a:pt x="472" y="2559"/>
                  </a:lnTo>
                  <a:lnTo>
                    <a:pt x="470" y="2551"/>
                  </a:lnTo>
                  <a:lnTo>
                    <a:pt x="466" y="2544"/>
                  </a:lnTo>
                  <a:lnTo>
                    <a:pt x="463" y="2537"/>
                  </a:lnTo>
                  <a:lnTo>
                    <a:pt x="459" y="2531"/>
                  </a:lnTo>
                  <a:lnTo>
                    <a:pt x="453" y="2525"/>
                  </a:lnTo>
                  <a:lnTo>
                    <a:pt x="448" y="2519"/>
                  </a:lnTo>
                  <a:lnTo>
                    <a:pt x="442" y="2513"/>
                  </a:lnTo>
                  <a:lnTo>
                    <a:pt x="434" y="2509"/>
                  </a:lnTo>
                  <a:lnTo>
                    <a:pt x="426" y="2505"/>
                  </a:lnTo>
                  <a:lnTo>
                    <a:pt x="418" y="2502"/>
                  </a:lnTo>
                  <a:lnTo>
                    <a:pt x="409" y="2500"/>
                  </a:lnTo>
                  <a:lnTo>
                    <a:pt x="400" y="2498"/>
                  </a:lnTo>
                  <a:lnTo>
                    <a:pt x="389" y="2498"/>
                  </a:lnTo>
                  <a:lnTo>
                    <a:pt x="368" y="2499"/>
                  </a:lnTo>
                  <a:lnTo>
                    <a:pt x="347" y="2501"/>
                  </a:lnTo>
                  <a:lnTo>
                    <a:pt x="327" y="2505"/>
                  </a:lnTo>
                  <a:lnTo>
                    <a:pt x="307" y="2511"/>
                  </a:lnTo>
                  <a:lnTo>
                    <a:pt x="288" y="2519"/>
                  </a:lnTo>
                  <a:lnTo>
                    <a:pt x="269" y="2527"/>
                  </a:lnTo>
                  <a:lnTo>
                    <a:pt x="251" y="2537"/>
                  </a:lnTo>
                  <a:lnTo>
                    <a:pt x="234" y="2548"/>
                  </a:lnTo>
                  <a:lnTo>
                    <a:pt x="216" y="2560"/>
                  </a:lnTo>
                  <a:lnTo>
                    <a:pt x="200" y="2573"/>
                  </a:lnTo>
                  <a:lnTo>
                    <a:pt x="185" y="2587"/>
                  </a:lnTo>
                  <a:lnTo>
                    <a:pt x="171" y="2602"/>
                  </a:lnTo>
                  <a:lnTo>
                    <a:pt x="158" y="2618"/>
                  </a:lnTo>
                  <a:lnTo>
                    <a:pt x="146" y="2634"/>
                  </a:lnTo>
                  <a:lnTo>
                    <a:pt x="136" y="2651"/>
                  </a:lnTo>
                  <a:lnTo>
                    <a:pt x="126" y="2669"/>
                  </a:lnTo>
                  <a:lnTo>
                    <a:pt x="117" y="2687"/>
                  </a:lnTo>
                  <a:lnTo>
                    <a:pt x="110" y="2705"/>
                  </a:lnTo>
                  <a:lnTo>
                    <a:pt x="103" y="2724"/>
                  </a:lnTo>
                  <a:lnTo>
                    <a:pt x="99" y="2743"/>
                  </a:lnTo>
                  <a:lnTo>
                    <a:pt x="96" y="2762"/>
                  </a:lnTo>
                  <a:lnTo>
                    <a:pt x="94" y="2781"/>
                  </a:lnTo>
                  <a:lnTo>
                    <a:pt x="94" y="2801"/>
                  </a:lnTo>
                  <a:lnTo>
                    <a:pt x="95" y="2821"/>
                  </a:lnTo>
                  <a:lnTo>
                    <a:pt x="98" y="2840"/>
                  </a:lnTo>
                  <a:lnTo>
                    <a:pt x="102" y="2858"/>
                  </a:lnTo>
                  <a:lnTo>
                    <a:pt x="109" y="2877"/>
                  </a:lnTo>
                  <a:lnTo>
                    <a:pt x="117" y="2895"/>
                  </a:lnTo>
                  <a:lnTo>
                    <a:pt x="127" y="2912"/>
                  </a:lnTo>
                  <a:lnTo>
                    <a:pt x="140" y="2929"/>
                  </a:lnTo>
                  <a:lnTo>
                    <a:pt x="154" y="2945"/>
                  </a:lnTo>
                  <a:lnTo>
                    <a:pt x="170" y="2961"/>
                  </a:lnTo>
                  <a:lnTo>
                    <a:pt x="193" y="2979"/>
                  </a:lnTo>
                  <a:lnTo>
                    <a:pt x="216" y="2996"/>
                  </a:lnTo>
                  <a:lnTo>
                    <a:pt x="241" y="3011"/>
                  </a:lnTo>
                  <a:lnTo>
                    <a:pt x="265" y="3023"/>
                  </a:lnTo>
                  <a:lnTo>
                    <a:pt x="290" y="3034"/>
                  </a:lnTo>
                  <a:lnTo>
                    <a:pt x="314" y="3042"/>
                  </a:lnTo>
                  <a:lnTo>
                    <a:pt x="340" y="3049"/>
                  </a:lnTo>
                  <a:lnTo>
                    <a:pt x="365" y="3053"/>
                  </a:lnTo>
                  <a:lnTo>
                    <a:pt x="391" y="3056"/>
                  </a:lnTo>
                  <a:lnTo>
                    <a:pt x="416" y="3057"/>
                  </a:lnTo>
                  <a:lnTo>
                    <a:pt x="440" y="3057"/>
                  </a:lnTo>
                  <a:lnTo>
                    <a:pt x="465" y="3054"/>
                  </a:lnTo>
                  <a:lnTo>
                    <a:pt x="490" y="3051"/>
                  </a:lnTo>
                  <a:lnTo>
                    <a:pt x="515" y="3045"/>
                  </a:lnTo>
                  <a:lnTo>
                    <a:pt x="538" y="3038"/>
                  </a:lnTo>
                  <a:lnTo>
                    <a:pt x="562" y="3030"/>
                  </a:lnTo>
                  <a:lnTo>
                    <a:pt x="586" y="3020"/>
                  </a:lnTo>
                  <a:lnTo>
                    <a:pt x="607" y="3008"/>
                  </a:lnTo>
                  <a:lnTo>
                    <a:pt x="630" y="2996"/>
                  </a:lnTo>
                  <a:lnTo>
                    <a:pt x="650" y="2982"/>
                  </a:lnTo>
                  <a:lnTo>
                    <a:pt x="671" y="2967"/>
                  </a:lnTo>
                  <a:lnTo>
                    <a:pt x="691" y="2951"/>
                  </a:lnTo>
                  <a:lnTo>
                    <a:pt x="710" y="2933"/>
                  </a:lnTo>
                  <a:lnTo>
                    <a:pt x="727" y="2915"/>
                  </a:lnTo>
                  <a:lnTo>
                    <a:pt x="744" y="2896"/>
                  </a:lnTo>
                  <a:lnTo>
                    <a:pt x="759" y="2875"/>
                  </a:lnTo>
                  <a:lnTo>
                    <a:pt x="774" y="2854"/>
                  </a:lnTo>
                  <a:lnTo>
                    <a:pt x="787" y="2832"/>
                  </a:lnTo>
                  <a:lnTo>
                    <a:pt x="799" y="2808"/>
                  </a:lnTo>
                  <a:lnTo>
                    <a:pt x="810" y="2784"/>
                  </a:lnTo>
                  <a:lnTo>
                    <a:pt x="818" y="2760"/>
                  </a:lnTo>
                  <a:lnTo>
                    <a:pt x="826" y="2735"/>
                  </a:lnTo>
                  <a:lnTo>
                    <a:pt x="835" y="2700"/>
                  </a:lnTo>
                  <a:lnTo>
                    <a:pt x="840" y="2665"/>
                  </a:lnTo>
                  <a:lnTo>
                    <a:pt x="842" y="2631"/>
                  </a:lnTo>
                  <a:lnTo>
                    <a:pt x="842" y="2598"/>
                  </a:lnTo>
                  <a:lnTo>
                    <a:pt x="840" y="2565"/>
                  </a:lnTo>
                  <a:lnTo>
                    <a:pt x="836" y="2532"/>
                  </a:lnTo>
                  <a:lnTo>
                    <a:pt x="829" y="2499"/>
                  </a:lnTo>
                  <a:lnTo>
                    <a:pt x="820" y="2467"/>
                  </a:lnTo>
                  <a:lnTo>
                    <a:pt x="809" y="2436"/>
                  </a:lnTo>
                  <a:lnTo>
                    <a:pt x="797" y="2405"/>
                  </a:lnTo>
                  <a:lnTo>
                    <a:pt x="782" y="2375"/>
                  </a:lnTo>
                  <a:lnTo>
                    <a:pt x="767" y="2345"/>
                  </a:lnTo>
                  <a:lnTo>
                    <a:pt x="750" y="2316"/>
                  </a:lnTo>
                  <a:lnTo>
                    <a:pt x="730" y="2287"/>
                  </a:lnTo>
                  <a:lnTo>
                    <a:pt x="711" y="2258"/>
                  </a:lnTo>
                  <a:lnTo>
                    <a:pt x="690" y="2229"/>
                  </a:lnTo>
                  <a:lnTo>
                    <a:pt x="669" y="2200"/>
                  </a:lnTo>
                  <a:lnTo>
                    <a:pt x="646" y="2172"/>
                  </a:lnTo>
                  <a:lnTo>
                    <a:pt x="622" y="2145"/>
                  </a:lnTo>
                  <a:lnTo>
                    <a:pt x="600" y="2118"/>
                  </a:lnTo>
                  <a:lnTo>
                    <a:pt x="550" y="2064"/>
                  </a:lnTo>
                  <a:lnTo>
                    <a:pt x="502" y="2012"/>
                  </a:lnTo>
                  <a:lnTo>
                    <a:pt x="453" y="1960"/>
                  </a:lnTo>
                  <a:lnTo>
                    <a:pt x="406" y="1908"/>
                  </a:lnTo>
                  <a:lnTo>
                    <a:pt x="382" y="1883"/>
                  </a:lnTo>
                  <a:lnTo>
                    <a:pt x="361" y="1858"/>
                  </a:lnTo>
                  <a:lnTo>
                    <a:pt x="339" y="1833"/>
                  </a:lnTo>
                  <a:lnTo>
                    <a:pt x="319" y="1809"/>
                  </a:lnTo>
                  <a:lnTo>
                    <a:pt x="291" y="1771"/>
                  </a:lnTo>
                  <a:lnTo>
                    <a:pt x="265" y="1732"/>
                  </a:lnTo>
                  <a:lnTo>
                    <a:pt x="243" y="1693"/>
                  </a:lnTo>
                  <a:lnTo>
                    <a:pt x="225" y="1653"/>
                  </a:lnTo>
                  <a:lnTo>
                    <a:pt x="209" y="1612"/>
                  </a:lnTo>
                  <a:lnTo>
                    <a:pt x="197" y="1571"/>
                  </a:lnTo>
                  <a:lnTo>
                    <a:pt x="187" y="1531"/>
                  </a:lnTo>
                  <a:lnTo>
                    <a:pt x="181" y="1490"/>
                  </a:lnTo>
                  <a:lnTo>
                    <a:pt x="178" y="1449"/>
                  </a:lnTo>
                  <a:lnTo>
                    <a:pt x="178" y="1408"/>
                  </a:lnTo>
                  <a:lnTo>
                    <a:pt x="180" y="1368"/>
                  </a:lnTo>
                  <a:lnTo>
                    <a:pt x="185" y="1327"/>
                  </a:lnTo>
                  <a:lnTo>
                    <a:pt x="193" y="1288"/>
                  </a:lnTo>
                  <a:lnTo>
                    <a:pt x="202" y="1249"/>
                  </a:lnTo>
                  <a:lnTo>
                    <a:pt x="215" y="1211"/>
                  </a:lnTo>
                  <a:lnTo>
                    <a:pt x="232" y="1173"/>
                  </a:lnTo>
                  <a:lnTo>
                    <a:pt x="249" y="1137"/>
                  </a:lnTo>
                  <a:lnTo>
                    <a:pt x="269" y="1102"/>
                  </a:lnTo>
                  <a:lnTo>
                    <a:pt x="292" y="1068"/>
                  </a:lnTo>
                  <a:lnTo>
                    <a:pt x="318" y="1035"/>
                  </a:lnTo>
                  <a:lnTo>
                    <a:pt x="345" y="1003"/>
                  </a:lnTo>
                  <a:lnTo>
                    <a:pt x="374" y="974"/>
                  </a:lnTo>
                  <a:lnTo>
                    <a:pt x="405" y="946"/>
                  </a:lnTo>
                  <a:lnTo>
                    <a:pt x="438" y="920"/>
                  </a:lnTo>
                  <a:lnTo>
                    <a:pt x="474" y="896"/>
                  </a:lnTo>
                  <a:lnTo>
                    <a:pt x="512" y="874"/>
                  </a:lnTo>
                  <a:lnTo>
                    <a:pt x="550" y="854"/>
                  </a:lnTo>
                  <a:lnTo>
                    <a:pt x="592" y="837"/>
                  </a:lnTo>
                  <a:lnTo>
                    <a:pt x="634" y="821"/>
                  </a:lnTo>
                  <a:lnTo>
                    <a:pt x="680" y="809"/>
                  </a:lnTo>
                  <a:lnTo>
                    <a:pt x="726" y="799"/>
                  </a:lnTo>
                  <a:lnTo>
                    <a:pt x="773" y="791"/>
                  </a:lnTo>
                  <a:lnTo>
                    <a:pt x="784" y="792"/>
                  </a:lnTo>
                  <a:lnTo>
                    <a:pt x="795" y="793"/>
                  </a:lnTo>
                  <a:lnTo>
                    <a:pt x="806" y="792"/>
                  </a:lnTo>
                  <a:lnTo>
                    <a:pt x="815" y="791"/>
                  </a:lnTo>
                  <a:lnTo>
                    <a:pt x="825" y="789"/>
                  </a:lnTo>
                  <a:lnTo>
                    <a:pt x="834" y="786"/>
                  </a:lnTo>
                  <a:lnTo>
                    <a:pt x="842" y="784"/>
                  </a:lnTo>
                  <a:lnTo>
                    <a:pt x="852" y="782"/>
                  </a:lnTo>
                  <a:lnTo>
                    <a:pt x="859" y="779"/>
                  </a:lnTo>
                  <a:lnTo>
                    <a:pt x="867" y="775"/>
                  </a:lnTo>
                  <a:lnTo>
                    <a:pt x="874" y="770"/>
                  </a:lnTo>
                  <a:lnTo>
                    <a:pt x="881" y="764"/>
                  </a:lnTo>
                  <a:lnTo>
                    <a:pt x="886" y="759"/>
                  </a:lnTo>
                  <a:lnTo>
                    <a:pt x="892" y="753"/>
                  </a:lnTo>
                  <a:lnTo>
                    <a:pt x="896" y="746"/>
                  </a:lnTo>
                  <a:lnTo>
                    <a:pt x="900" y="740"/>
                  </a:lnTo>
                  <a:lnTo>
                    <a:pt x="904" y="733"/>
                  </a:lnTo>
                  <a:lnTo>
                    <a:pt x="906" y="726"/>
                  </a:lnTo>
                  <a:lnTo>
                    <a:pt x="908" y="718"/>
                  </a:lnTo>
                  <a:lnTo>
                    <a:pt x="909" y="711"/>
                  </a:lnTo>
                  <a:lnTo>
                    <a:pt x="910" y="703"/>
                  </a:lnTo>
                  <a:lnTo>
                    <a:pt x="910" y="696"/>
                  </a:lnTo>
                  <a:lnTo>
                    <a:pt x="909" y="688"/>
                  </a:lnTo>
                  <a:lnTo>
                    <a:pt x="908" y="681"/>
                  </a:lnTo>
                  <a:lnTo>
                    <a:pt x="907" y="674"/>
                  </a:lnTo>
                  <a:lnTo>
                    <a:pt x="904" y="667"/>
                  </a:lnTo>
                  <a:lnTo>
                    <a:pt x="900" y="660"/>
                  </a:lnTo>
                  <a:lnTo>
                    <a:pt x="897" y="654"/>
                  </a:lnTo>
                  <a:lnTo>
                    <a:pt x="893" y="648"/>
                  </a:lnTo>
                  <a:lnTo>
                    <a:pt x="887" y="643"/>
                  </a:lnTo>
                  <a:lnTo>
                    <a:pt x="882" y="638"/>
                  </a:lnTo>
                  <a:lnTo>
                    <a:pt x="876" y="633"/>
                  </a:lnTo>
                  <a:lnTo>
                    <a:pt x="869" y="630"/>
                  </a:lnTo>
                  <a:lnTo>
                    <a:pt x="862" y="626"/>
                  </a:lnTo>
                  <a:lnTo>
                    <a:pt x="853" y="624"/>
                  </a:lnTo>
                  <a:lnTo>
                    <a:pt x="844" y="622"/>
                  </a:lnTo>
                  <a:lnTo>
                    <a:pt x="835" y="622"/>
                  </a:lnTo>
                  <a:lnTo>
                    <a:pt x="825" y="622"/>
                  </a:lnTo>
                  <a:lnTo>
                    <a:pt x="811" y="622"/>
                  </a:lnTo>
                  <a:lnTo>
                    <a:pt x="798" y="623"/>
                  </a:lnTo>
                  <a:lnTo>
                    <a:pt x="784" y="625"/>
                  </a:lnTo>
                  <a:lnTo>
                    <a:pt x="771" y="626"/>
                  </a:lnTo>
                  <a:lnTo>
                    <a:pt x="742" y="622"/>
                  </a:lnTo>
                  <a:lnTo>
                    <a:pt x="714" y="617"/>
                  </a:lnTo>
                  <a:lnTo>
                    <a:pt x="689" y="609"/>
                  </a:lnTo>
                  <a:lnTo>
                    <a:pt x="667" y="599"/>
                  </a:lnTo>
                  <a:lnTo>
                    <a:pt x="645" y="587"/>
                  </a:lnTo>
                  <a:lnTo>
                    <a:pt x="626" y="573"/>
                  </a:lnTo>
                  <a:lnTo>
                    <a:pt x="608" y="558"/>
                  </a:lnTo>
                  <a:lnTo>
                    <a:pt x="593" y="542"/>
                  </a:lnTo>
                  <a:lnTo>
                    <a:pt x="580" y="525"/>
                  </a:lnTo>
                  <a:lnTo>
                    <a:pt x="569" y="506"/>
                  </a:lnTo>
                  <a:lnTo>
                    <a:pt x="560" y="487"/>
                  </a:lnTo>
                  <a:lnTo>
                    <a:pt x="552" y="466"/>
                  </a:lnTo>
                  <a:lnTo>
                    <a:pt x="547" y="445"/>
                  </a:lnTo>
                  <a:lnTo>
                    <a:pt x="544" y="424"/>
                  </a:lnTo>
                  <a:lnTo>
                    <a:pt x="543" y="403"/>
                  </a:lnTo>
                  <a:lnTo>
                    <a:pt x="543" y="382"/>
                  </a:lnTo>
                  <a:lnTo>
                    <a:pt x="545" y="361"/>
                  </a:lnTo>
                  <a:lnTo>
                    <a:pt x="550" y="340"/>
                  </a:lnTo>
                  <a:lnTo>
                    <a:pt x="556" y="319"/>
                  </a:lnTo>
                  <a:lnTo>
                    <a:pt x="564" y="300"/>
                  </a:lnTo>
                  <a:lnTo>
                    <a:pt x="575" y="281"/>
                  </a:lnTo>
                  <a:lnTo>
                    <a:pt x="587" y="262"/>
                  </a:lnTo>
                  <a:lnTo>
                    <a:pt x="601" y="245"/>
                  </a:lnTo>
                  <a:lnTo>
                    <a:pt x="617" y="229"/>
                  </a:lnTo>
                  <a:lnTo>
                    <a:pt x="634" y="215"/>
                  </a:lnTo>
                  <a:lnTo>
                    <a:pt x="654" y="202"/>
                  </a:lnTo>
                  <a:lnTo>
                    <a:pt x="675" y="191"/>
                  </a:lnTo>
                  <a:lnTo>
                    <a:pt x="699" y="180"/>
                  </a:lnTo>
                  <a:lnTo>
                    <a:pt x="725" y="173"/>
                  </a:lnTo>
                  <a:lnTo>
                    <a:pt x="752" y="168"/>
                  </a:lnTo>
                  <a:lnTo>
                    <a:pt x="781" y="165"/>
                  </a:lnTo>
                  <a:lnTo>
                    <a:pt x="811" y="165"/>
                  </a:lnTo>
                  <a:lnTo>
                    <a:pt x="822" y="165"/>
                  </a:lnTo>
                  <a:lnTo>
                    <a:pt x="831" y="164"/>
                  </a:lnTo>
                  <a:lnTo>
                    <a:pt x="841" y="162"/>
                  </a:lnTo>
                  <a:lnTo>
                    <a:pt x="849" y="159"/>
                  </a:lnTo>
                  <a:lnTo>
                    <a:pt x="856" y="156"/>
                  </a:lnTo>
                  <a:lnTo>
                    <a:pt x="864" y="152"/>
                  </a:lnTo>
                  <a:lnTo>
                    <a:pt x="870" y="147"/>
                  </a:lnTo>
                  <a:lnTo>
                    <a:pt x="876" y="141"/>
                  </a:lnTo>
                  <a:lnTo>
                    <a:pt x="881" y="136"/>
                  </a:lnTo>
                  <a:lnTo>
                    <a:pt x="885" y="129"/>
                  </a:lnTo>
                  <a:lnTo>
                    <a:pt x="888" y="123"/>
                  </a:lnTo>
                  <a:lnTo>
                    <a:pt x="892" y="116"/>
                  </a:lnTo>
                  <a:lnTo>
                    <a:pt x="894" y="108"/>
                  </a:lnTo>
                  <a:lnTo>
                    <a:pt x="896" y="101"/>
                  </a:lnTo>
                  <a:lnTo>
                    <a:pt x="897" y="93"/>
                  </a:lnTo>
                  <a:lnTo>
                    <a:pt x="897" y="86"/>
                  </a:lnTo>
                  <a:lnTo>
                    <a:pt x="897" y="78"/>
                  </a:lnTo>
                  <a:lnTo>
                    <a:pt x="896" y="70"/>
                  </a:lnTo>
                  <a:lnTo>
                    <a:pt x="894" y="63"/>
                  </a:lnTo>
                  <a:lnTo>
                    <a:pt x="892" y="55"/>
                  </a:lnTo>
                  <a:lnTo>
                    <a:pt x="888" y="48"/>
                  </a:lnTo>
                  <a:lnTo>
                    <a:pt x="885" y="41"/>
                  </a:lnTo>
                  <a:lnTo>
                    <a:pt x="881" y="35"/>
                  </a:lnTo>
                  <a:lnTo>
                    <a:pt x="876" y="28"/>
                  </a:lnTo>
                  <a:lnTo>
                    <a:pt x="870" y="23"/>
                  </a:lnTo>
                  <a:lnTo>
                    <a:pt x="864" y="17"/>
                  </a:lnTo>
                  <a:lnTo>
                    <a:pt x="856" y="13"/>
                  </a:lnTo>
                  <a:lnTo>
                    <a:pt x="849" y="9"/>
                  </a:lnTo>
                  <a:lnTo>
                    <a:pt x="840" y="6"/>
                  </a:lnTo>
                  <a:lnTo>
                    <a:pt x="831" y="3"/>
                  </a:lnTo>
                  <a:lnTo>
                    <a:pt x="822" y="1"/>
                  </a:lnTo>
                  <a:lnTo>
                    <a:pt x="811" y="1"/>
                  </a:lnTo>
                  <a:lnTo>
                    <a:pt x="790" y="0"/>
                  </a:lnTo>
                  <a:lnTo>
                    <a:pt x="769" y="1"/>
                  </a:lnTo>
                  <a:lnTo>
                    <a:pt x="748" y="3"/>
                  </a:lnTo>
                  <a:lnTo>
                    <a:pt x="728" y="5"/>
                  </a:lnTo>
                  <a:lnTo>
                    <a:pt x="706" y="9"/>
                  </a:lnTo>
                  <a:lnTo>
                    <a:pt x="686" y="13"/>
                  </a:lnTo>
                  <a:lnTo>
                    <a:pt x="667" y="18"/>
                  </a:lnTo>
                  <a:lnTo>
                    <a:pt x="646" y="24"/>
                  </a:lnTo>
                  <a:lnTo>
                    <a:pt x="627" y="30"/>
                  </a:lnTo>
                  <a:lnTo>
                    <a:pt x="607" y="38"/>
                  </a:lnTo>
                  <a:lnTo>
                    <a:pt x="589" y="46"/>
                  </a:lnTo>
                  <a:lnTo>
                    <a:pt x="571" y="55"/>
                  </a:lnTo>
                  <a:lnTo>
                    <a:pt x="552" y="65"/>
                  </a:lnTo>
                  <a:lnTo>
                    <a:pt x="535" y="75"/>
                  </a:lnTo>
                  <a:lnTo>
                    <a:pt x="518" y="86"/>
                  </a:lnTo>
                  <a:lnTo>
                    <a:pt x="502" y="98"/>
                  </a:lnTo>
                  <a:lnTo>
                    <a:pt x="487" y="111"/>
                  </a:lnTo>
                  <a:lnTo>
                    <a:pt x="472" y="124"/>
                  </a:lnTo>
                  <a:lnTo>
                    <a:pt x="458" y="138"/>
                  </a:lnTo>
                  <a:lnTo>
                    <a:pt x="444" y="152"/>
                  </a:lnTo>
                  <a:lnTo>
                    <a:pt x="431" y="167"/>
                  </a:lnTo>
                  <a:lnTo>
                    <a:pt x="419" y="184"/>
                  </a:lnTo>
                  <a:lnTo>
                    <a:pt x="408" y="200"/>
                  </a:lnTo>
                  <a:lnTo>
                    <a:pt x="398" y="217"/>
                  </a:lnTo>
                  <a:lnTo>
                    <a:pt x="390" y="234"/>
                  </a:lnTo>
                  <a:lnTo>
                    <a:pt x="381" y="252"/>
                  </a:lnTo>
                  <a:lnTo>
                    <a:pt x="375" y="270"/>
                  </a:lnTo>
                  <a:lnTo>
                    <a:pt x="368" y="289"/>
                  </a:lnTo>
                  <a:lnTo>
                    <a:pt x="364" y="308"/>
                  </a:lnTo>
                  <a:lnTo>
                    <a:pt x="360" y="328"/>
                  </a:lnTo>
                  <a:lnTo>
                    <a:pt x="358" y="348"/>
                  </a:lnTo>
                  <a:lnTo>
                    <a:pt x="356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3667126" y="257968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554" y="369"/>
                  </a:moveTo>
                  <a:lnTo>
                    <a:pt x="554" y="394"/>
                  </a:lnTo>
                  <a:lnTo>
                    <a:pt x="552" y="418"/>
                  </a:lnTo>
                  <a:lnTo>
                    <a:pt x="549" y="441"/>
                  </a:lnTo>
                  <a:lnTo>
                    <a:pt x="545" y="465"/>
                  </a:lnTo>
                  <a:lnTo>
                    <a:pt x="540" y="488"/>
                  </a:lnTo>
                  <a:lnTo>
                    <a:pt x="533" y="510"/>
                  </a:lnTo>
                  <a:lnTo>
                    <a:pt x="526" y="532"/>
                  </a:lnTo>
                  <a:lnTo>
                    <a:pt x="516" y="553"/>
                  </a:lnTo>
                  <a:lnTo>
                    <a:pt x="506" y="573"/>
                  </a:lnTo>
                  <a:lnTo>
                    <a:pt x="494" y="592"/>
                  </a:lnTo>
                  <a:lnTo>
                    <a:pt x="482" y="611"/>
                  </a:lnTo>
                  <a:lnTo>
                    <a:pt x="468" y="629"/>
                  </a:lnTo>
                  <a:lnTo>
                    <a:pt x="453" y="646"/>
                  </a:lnTo>
                  <a:lnTo>
                    <a:pt x="438" y="663"/>
                  </a:lnTo>
                  <a:lnTo>
                    <a:pt x="422" y="678"/>
                  </a:lnTo>
                  <a:lnTo>
                    <a:pt x="405" y="693"/>
                  </a:lnTo>
                  <a:lnTo>
                    <a:pt x="439" y="708"/>
                  </a:lnTo>
                  <a:lnTo>
                    <a:pt x="473" y="725"/>
                  </a:lnTo>
                  <a:lnTo>
                    <a:pt x="505" y="742"/>
                  </a:lnTo>
                  <a:lnTo>
                    <a:pt x="536" y="761"/>
                  </a:lnTo>
                  <a:lnTo>
                    <a:pt x="566" y="782"/>
                  </a:lnTo>
                  <a:lnTo>
                    <a:pt x="597" y="804"/>
                  </a:lnTo>
                  <a:lnTo>
                    <a:pt x="625" y="826"/>
                  </a:lnTo>
                  <a:lnTo>
                    <a:pt x="652" y="849"/>
                  </a:lnTo>
                  <a:lnTo>
                    <a:pt x="677" y="873"/>
                  </a:lnTo>
                  <a:lnTo>
                    <a:pt x="702" y="899"/>
                  </a:lnTo>
                  <a:lnTo>
                    <a:pt x="726" y="925"/>
                  </a:lnTo>
                  <a:lnTo>
                    <a:pt x="747" y="952"/>
                  </a:lnTo>
                  <a:lnTo>
                    <a:pt x="769" y="980"/>
                  </a:lnTo>
                  <a:lnTo>
                    <a:pt x="788" y="1009"/>
                  </a:lnTo>
                  <a:lnTo>
                    <a:pt x="807" y="1039"/>
                  </a:lnTo>
                  <a:lnTo>
                    <a:pt x="823" y="1070"/>
                  </a:lnTo>
                  <a:lnTo>
                    <a:pt x="839" y="1102"/>
                  </a:lnTo>
                  <a:lnTo>
                    <a:pt x="853" y="1133"/>
                  </a:lnTo>
                  <a:lnTo>
                    <a:pt x="866" y="1166"/>
                  </a:lnTo>
                  <a:lnTo>
                    <a:pt x="877" y="1199"/>
                  </a:lnTo>
                  <a:lnTo>
                    <a:pt x="886" y="1233"/>
                  </a:lnTo>
                  <a:lnTo>
                    <a:pt x="894" y="1267"/>
                  </a:lnTo>
                  <a:lnTo>
                    <a:pt x="900" y="1302"/>
                  </a:lnTo>
                  <a:lnTo>
                    <a:pt x="906" y="1337"/>
                  </a:lnTo>
                  <a:lnTo>
                    <a:pt x="908" y="1373"/>
                  </a:lnTo>
                  <a:lnTo>
                    <a:pt x="910" y="1409"/>
                  </a:lnTo>
                  <a:lnTo>
                    <a:pt x="910" y="1446"/>
                  </a:lnTo>
                  <a:lnTo>
                    <a:pt x="908" y="1482"/>
                  </a:lnTo>
                  <a:lnTo>
                    <a:pt x="905" y="1519"/>
                  </a:lnTo>
                  <a:lnTo>
                    <a:pt x="898" y="1557"/>
                  </a:lnTo>
                  <a:lnTo>
                    <a:pt x="892" y="1594"/>
                  </a:lnTo>
                  <a:lnTo>
                    <a:pt x="882" y="1632"/>
                  </a:lnTo>
                  <a:lnTo>
                    <a:pt x="874" y="1659"/>
                  </a:lnTo>
                  <a:lnTo>
                    <a:pt x="866" y="1684"/>
                  </a:lnTo>
                  <a:lnTo>
                    <a:pt x="856" y="1710"/>
                  </a:lnTo>
                  <a:lnTo>
                    <a:pt x="845" y="1734"/>
                  </a:lnTo>
                  <a:lnTo>
                    <a:pt x="834" y="1758"/>
                  </a:lnTo>
                  <a:lnTo>
                    <a:pt x="821" y="1782"/>
                  </a:lnTo>
                  <a:lnTo>
                    <a:pt x="807" y="1806"/>
                  </a:lnTo>
                  <a:lnTo>
                    <a:pt x="793" y="1829"/>
                  </a:lnTo>
                  <a:lnTo>
                    <a:pt x="778" y="1851"/>
                  </a:lnTo>
                  <a:lnTo>
                    <a:pt x="761" y="1874"/>
                  </a:lnTo>
                  <a:lnTo>
                    <a:pt x="745" y="1896"/>
                  </a:lnTo>
                  <a:lnTo>
                    <a:pt x="728" y="1917"/>
                  </a:lnTo>
                  <a:lnTo>
                    <a:pt x="692" y="1961"/>
                  </a:lnTo>
                  <a:lnTo>
                    <a:pt x="655" y="2003"/>
                  </a:lnTo>
                  <a:lnTo>
                    <a:pt x="577" y="2085"/>
                  </a:lnTo>
                  <a:lnTo>
                    <a:pt x="500" y="2166"/>
                  </a:lnTo>
                  <a:lnTo>
                    <a:pt x="462" y="2207"/>
                  </a:lnTo>
                  <a:lnTo>
                    <a:pt x="424" y="2249"/>
                  </a:lnTo>
                  <a:lnTo>
                    <a:pt x="407" y="2270"/>
                  </a:lnTo>
                  <a:lnTo>
                    <a:pt x="390" y="2291"/>
                  </a:lnTo>
                  <a:lnTo>
                    <a:pt x="373" y="2312"/>
                  </a:lnTo>
                  <a:lnTo>
                    <a:pt x="356" y="2333"/>
                  </a:lnTo>
                  <a:lnTo>
                    <a:pt x="338" y="2359"/>
                  </a:lnTo>
                  <a:lnTo>
                    <a:pt x="321" y="2386"/>
                  </a:lnTo>
                  <a:lnTo>
                    <a:pt x="306" y="2414"/>
                  </a:lnTo>
                  <a:lnTo>
                    <a:pt x="292" y="2442"/>
                  </a:lnTo>
                  <a:lnTo>
                    <a:pt x="280" y="2470"/>
                  </a:lnTo>
                  <a:lnTo>
                    <a:pt x="270" y="2499"/>
                  </a:lnTo>
                  <a:lnTo>
                    <a:pt x="262" y="2530"/>
                  </a:lnTo>
                  <a:lnTo>
                    <a:pt x="256" y="2559"/>
                  </a:lnTo>
                  <a:lnTo>
                    <a:pt x="254" y="2574"/>
                  </a:lnTo>
                  <a:lnTo>
                    <a:pt x="252" y="2589"/>
                  </a:lnTo>
                  <a:lnTo>
                    <a:pt x="251" y="2604"/>
                  </a:lnTo>
                  <a:lnTo>
                    <a:pt x="251" y="2619"/>
                  </a:lnTo>
                  <a:lnTo>
                    <a:pt x="251" y="2634"/>
                  </a:lnTo>
                  <a:lnTo>
                    <a:pt x="252" y="2649"/>
                  </a:lnTo>
                  <a:lnTo>
                    <a:pt x="253" y="2664"/>
                  </a:lnTo>
                  <a:lnTo>
                    <a:pt x="255" y="2679"/>
                  </a:lnTo>
                  <a:lnTo>
                    <a:pt x="257" y="2694"/>
                  </a:lnTo>
                  <a:lnTo>
                    <a:pt x="262" y="2708"/>
                  </a:lnTo>
                  <a:lnTo>
                    <a:pt x="265" y="2723"/>
                  </a:lnTo>
                  <a:lnTo>
                    <a:pt x="270" y="2738"/>
                  </a:lnTo>
                  <a:lnTo>
                    <a:pt x="276" y="2753"/>
                  </a:lnTo>
                  <a:lnTo>
                    <a:pt x="282" y="2767"/>
                  </a:lnTo>
                  <a:lnTo>
                    <a:pt x="289" y="2781"/>
                  </a:lnTo>
                  <a:lnTo>
                    <a:pt x="297" y="2796"/>
                  </a:lnTo>
                  <a:lnTo>
                    <a:pt x="306" y="2812"/>
                  </a:lnTo>
                  <a:lnTo>
                    <a:pt x="318" y="2825"/>
                  </a:lnTo>
                  <a:lnTo>
                    <a:pt x="330" y="2837"/>
                  </a:lnTo>
                  <a:lnTo>
                    <a:pt x="344" y="2848"/>
                  </a:lnTo>
                  <a:lnTo>
                    <a:pt x="358" y="2858"/>
                  </a:lnTo>
                  <a:lnTo>
                    <a:pt x="373" y="2866"/>
                  </a:lnTo>
                  <a:lnTo>
                    <a:pt x="389" y="2873"/>
                  </a:lnTo>
                  <a:lnTo>
                    <a:pt x="405" y="2879"/>
                  </a:lnTo>
                  <a:lnTo>
                    <a:pt x="422" y="2884"/>
                  </a:lnTo>
                  <a:lnTo>
                    <a:pt x="440" y="2888"/>
                  </a:lnTo>
                  <a:lnTo>
                    <a:pt x="458" y="2890"/>
                  </a:lnTo>
                  <a:lnTo>
                    <a:pt x="476" y="2892"/>
                  </a:lnTo>
                  <a:lnTo>
                    <a:pt x="493" y="2892"/>
                  </a:lnTo>
                  <a:lnTo>
                    <a:pt x="512" y="2891"/>
                  </a:lnTo>
                  <a:lnTo>
                    <a:pt x="529" y="2889"/>
                  </a:lnTo>
                  <a:lnTo>
                    <a:pt x="546" y="2886"/>
                  </a:lnTo>
                  <a:lnTo>
                    <a:pt x="559" y="2883"/>
                  </a:lnTo>
                  <a:lnTo>
                    <a:pt x="570" y="2879"/>
                  </a:lnTo>
                  <a:lnTo>
                    <a:pt x="580" y="2875"/>
                  </a:lnTo>
                  <a:lnTo>
                    <a:pt x="590" y="2869"/>
                  </a:lnTo>
                  <a:lnTo>
                    <a:pt x="599" y="2863"/>
                  </a:lnTo>
                  <a:lnTo>
                    <a:pt x="606" y="2856"/>
                  </a:lnTo>
                  <a:lnTo>
                    <a:pt x="613" y="2848"/>
                  </a:lnTo>
                  <a:lnTo>
                    <a:pt x="618" y="2840"/>
                  </a:lnTo>
                  <a:lnTo>
                    <a:pt x="622" y="2832"/>
                  </a:lnTo>
                  <a:lnTo>
                    <a:pt x="627" y="2823"/>
                  </a:lnTo>
                  <a:lnTo>
                    <a:pt x="630" y="2814"/>
                  </a:lnTo>
                  <a:lnTo>
                    <a:pt x="632" y="2803"/>
                  </a:lnTo>
                  <a:lnTo>
                    <a:pt x="633" y="2794"/>
                  </a:lnTo>
                  <a:lnTo>
                    <a:pt x="633" y="2784"/>
                  </a:lnTo>
                  <a:lnTo>
                    <a:pt x="633" y="2774"/>
                  </a:lnTo>
                  <a:lnTo>
                    <a:pt x="632" y="2764"/>
                  </a:lnTo>
                  <a:lnTo>
                    <a:pt x="630" y="2754"/>
                  </a:lnTo>
                  <a:lnTo>
                    <a:pt x="628" y="2745"/>
                  </a:lnTo>
                  <a:lnTo>
                    <a:pt x="625" y="2735"/>
                  </a:lnTo>
                  <a:lnTo>
                    <a:pt x="620" y="2726"/>
                  </a:lnTo>
                  <a:lnTo>
                    <a:pt x="615" y="2718"/>
                  </a:lnTo>
                  <a:lnTo>
                    <a:pt x="610" y="2709"/>
                  </a:lnTo>
                  <a:lnTo>
                    <a:pt x="604" y="2701"/>
                  </a:lnTo>
                  <a:lnTo>
                    <a:pt x="597" y="2694"/>
                  </a:lnTo>
                  <a:lnTo>
                    <a:pt x="589" y="2687"/>
                  </a:lnTo>
                  <a:lnTo>
                    <a:pt x="582" y="2681"/>
                  </a:lnTo>
                  <a:lnTo>
                    <a:pt x="573" y="2676"/>
                  </a:lnTo>
                  <a:lnTo>
                    <a:pt x="563" y="2672"/>
                  </a:lnTo>
                  <a:lnTo>
                    <a:pt x="554" y="2668"/>
                  </a:lnTo>
                  <a:lnTo>
                    <a:pt x="543" y="2665"/>
                  </a:lnTo>
                  <a:lnTo>
                    <a:pt x="532" y="2664"/>
                  </a:lnTo>
                  <a:lnTo>
                    <a:pt x="521" y="2663"/>
                  </a:lnTo>
                  <a:lnTo>
                    <a:pt x="510" y="2663"/>
                  </a:lnTo>
                  <a:lnTo>
                    <a:pt x="501" y="2662"/>
                  </a:lnTo>
                  <a:lnTo>
                    <a:pt x="492" y="2659"/>
                  </a:lnTo>
                  <a:lnTo>
                    <a:pt x="484" y="2656"/>
                  </a:lnTo>
                  <a:lnTo>
                    <a:pt x="476" y="2653"/>
                  </a:lnTo>
                  <a:lnTo>
                    <a:pt x="468" y="2648"/>
                  </a:lnTo>
                  <a:lnTo>
                    <a:pt x="462" y="2643"/>
                  </a:lnTo>
                  <a:lnTo>
                    <a:pt x="457" y="2638"/>
                  </a:lnTo>
                  <a:lnTo>
                    <a:pt x="451" y="2632"/>
                  </a:lnTo>
                  <a:lnTo>
                    <a:pt x="447" y="2626"/>
                  </a:lnTo>
                  <a:lnTo>
                    <a:pt x="444" y="2619"/>
                  </a:lnTo>
                  <a:lnTo>
                    <a:pt x="440" y="2612"/>
                  </a:lnTo>
                  <a:lnTo>
                    <a:pt x="438" y="2604"/>
                  </a:lnTo>
                  <a:lnTo>
                    <a:pt x="436" y="2597"/>
                  </a:lnTo>
                  <a:lnTo>
                    <a:pt x="436" y="2589"/>
                  </a:lnTo>
                  <a:lnTo>
                    <a:pt x="435" y="2581"/>
                  </a:lnTo>
                  <a:lnTo>
                    <a:pt x="436" y="2574"/>
                  </a:lnTo>
                  <a:lnTo>
                    <a:pt x="436" y="2566"/>
                  </a:lnTo>
                  <a:lnTo>
                    <a:pt x="438" y="2559"/>
                  </a:lnTo>
                  <a:lnTo>
                    <a:pt x="440" y="2551"/>
                  </a:lnTo>
                  <a:lnTo>
                    <a:pt x="444" y="2544"/>
                  </a:lnTo>
                  <a:lnTo>
                    <a:pt x="447" y="2537"/>
                  </a:lnTo>
                  <a:lnTo>
                    <a:pt x="451" y="2531"/>
                  </a:lnTo>
                  <a:lnTo>
                    <a:pt x="457" y="2525"/>
                  </a:lnTo>
                  <a:lnTo>
                    <a:pt x="462" y="2519"/>
                  </a:lnTo>
                  <a:lnTo>
                    <a:pt x="468" y="2513"/>
                  </a:lnTo>
                  <a:lnTo>
                    <a:pt x="476" y="2509"/>
                  </a:lnTo>
                  <a:lnTo>
                    <a:pt x="484" y="2505"/>
                  </a:lnTo>
                  <a:lnTo>
                    <a:pt x="492" y="2502"/>
                  </a:lnTo>
                  <a:lnTo>
                    <a:pt x="501" y="2500"/>
                  </a:lnTo>
                  <a:lnTo>
                    <a:pt x="510" y="2498"/>
                  </a:lnTo>
                  <a:lnTo>
                    <a:pt x="521" y="2498"/>
                  </a:lnTo>
                  <a:lnTo>
                    <a:pt x="542" y="2499"/>
                  </a:lnTo>
                  <a:lnTo>
                    <a:pt x="563" y="2501"/>
                  </a:lnTo>
                  <a:lnTo>
                    <a:pt x="583" y="2505"/>
                  </a:lnTo>
                  <a:lnTo>
                    <a:pt x="603" y="2511"/>
                  </a:lnTo>
                  <a:lnTo>
                    <a:pt x="622" y="2519"/>
                  </a:lnTo>
                  <a:lnTo>
                    <a:pt x="641" y="2527"/>
                  </a:lnTo>
                  <a:lnTo>
                    <a:pt x="659" y="2537"/>
                  </a:lnTo>
                  <a:lnTo>
                    <a:pt x="676" y="2548"/>
                  </a:lnTo>
                  <a:lnTo>
                    <a:pt x="694" y="2560"/>
                  </a:lnTo>
                  <a:lnTo>
                    <a:pt x="710" y="2573"/>
                  </a:lnTo>
                  <a:lnTo>
                    <a:pt x="725" y="2587"/>
                  </a:lnTo>
                  <a:lnTo>
                    <a:pt x="739" y="2602"/>
                  </a:lnTo>
                  <a:lnTo>
                    <a:pt x="752" y="2618"/>
                  </a:lnTo>
                  <a:lnTo>
                    <a:pt x="764" y="2634"/>
                  </a:lnTo>
                  <a:lnTo>
                    <a:pt x="774" y="2651"/>
                  </a:lnTo>
                  <a:lnTo>
                    <a:pt x="784" y="2669"/>
                  </a:lnTo>
                  <a:lnTo>
                    <a:pt x="794" y="2687"/>
                  </a:lnTo>
                  <a:lnTo>
                    <a:pt x="800" y="2705"/>
                  </a:lnTo>
                  <a:lnTo>
                    <a:pt x="807" y="2724"/>
                  </a:lnTo>
                  <a:lnTo>
                    <a:pt x="811" y="2743"/>
                  </a:lnTo>
                  <a:lnTo>
                    <a:pt x="814" y="2762"/>
                  </a:lnTo>
                  <a:lnTo>
                    <a:pt x="816" y="2781"/>
                  </a:lnTo>
                  <a:lnTo>
                    <a:pt x="816" y="2801"/>
                  </a:lnTo>
                  <a:lnTo>
                    <a:pt x="815" y="2821"/>
                  </a:lnTo>
                  <a:lnTo>
                    <a:pt x="812" y="2840"/>
                  </a:lnTo>
                  <a:lnTo>
                    <a:pt x="808" y="2858"/>
                  </a:lnTo>
                  <a:lnTo>
                    <a:pt x="801" y="2877"/>
                  </a:lnTo>
                  <a:lnTo>
                    <a:pt x="793" y="2895"/>
                  </a:lnTo>
                  <a:lnTo>
                    <a:pt x="783" y="2912"/>
                  </a:lnTo>
                  <a:lnTo>
                    <a:pt x="770" y="2929"/>
                  </a:lnTo>
                  <a:lnTo>
                    <a:pt x="756" y="2945"/>
                  </a:lnTo>
                  <a:lnTo>
                    <a:pt x="740" y="2961"/>
                  </a:lnTo>
                  <a:lnTo>
                    <a:pt x="717" y="2979"/>
                  </a:lnTo>
                  <a:lnTo>
                    <a:pt x="694" y="2996"/>
                  </a:lnTo>
                  <a:lnTo>
                    <a:pt x="669" y="3011"/>
                  </a:lnTo>
                  <a:lnTo>
                    <a:pt x="645" y="3023"/>
                  </a:lnTo>
                  <a:lnTo>
                    <a:pt x="620" y="3034"/>
                  </a:lnTo>
                  <a:lnTo>
                    <a:pt x="596" y="3042"/>
                  </a:lnTo>
                  <a:lnTo>
                    <a:pt x="570" y="3049"/>
                  </a:lnTo>
                  <a:lnTo>
                    <a:pt x="545" y="3053"/>
                  </a:lnTo>
                  <a:lnTo>
                    <a:pt x="519" y="3056"/>
                  </a:lnTo>
                  <a:lnTo>
                    <a:pt x="494" y="3057"/>
                  </a:lnTo>
                  <a:lnTo>
                    <a:pt x="470" y="3057"/>
                  </a:lnTo>
                  <a:lnTo>
                    <a:pt x="445" y="3054"/>
                  </a:lnTo>
                  <a:lnTo>
                    <a:pt x="420" y="3051"/>
                  </a:lnTo>
                  <a:lnTo>
                    <a:pt x="395" y="3045"/>
                  </a:lnTo>
                  <a:lnTo>
                    <a:pt x="372" y="3038"/>
                  </a:lnTo>
                  <a:lnTo>
                    <a:pt x="348" y="3030"/>
                  </a:lnTo>
                  <a:lnTo>
                    <a:pt x="325" y="3020"/>
                  </a:lnTo>
                  <a:lnTo>
                    <a:pt x="303" y="3008"/>
                  </a:lnTo>
                  <a:lnTo>
                    <a:pt x="280" y="2996"/>
                  </a:lnTo>
                  <a:lnTo>
                    <a:pt x="260" y="2982"/>
                  </a:lnTo>
                  <a:lnTo>
                    <a:pt x="239" y="2967"/>
                  </a:lnTo>
                  <a:lnTo>
                    <a:pt x="219" y="2951"/>
                  </a:lnTo>
                  <a:lnTo>
                    <a:pt x="200" y="2933"/>
                  </a:lnTo>
                  <a:lnTo>
                    <a:pt x="183" y="2915"/>
                  </a:lnTo>
                  <a:lnTo>
                    <a:pt x="166" y="2896"/>
                  </a:lnTo>
                  <a:lnTo>
                    <a:pt x="151" y="2875"/>
                  </a:lnTo>
                  <a:lnTo>
                    <a:pt x="136" y="2854"/>
                  </a:lnTo>
                  <a:lnTo>
                    <a:pt x="123" y="2832"/>
                  </a:lnTo>
                  <a:lnTo>
                    <a:pt x="111" y="2808"/>
                  </a:lnTo>
                  <a:lnTo>
                    <a:pt x="100" y="2784"/>
                  </a:lnTo>
                  <a:lnTo>
                    <a:pt x="92" y="2760"/>
                  </a:lnTo>
                  <a:lnTo>
                    <a:pt x="84" y="2735"/>
                  </a:lnTo>
                  <a:lnTo>
                    <a:pt x="75" y="2700"/>
                  </a:lnTo>
                  <a:lnTo>
                    <a:pt x="70" y="2665"/>
                  </a:lnTo>
                  <a:lnTo>
                    <a:pt x="68" y="2631"/>
                  </a:lnTo>
                  <a:lnTo>
                    <a:pt x="68" y="2598"/>
                  </a:lnTo>
                  <a:lnTo>
                    <a:pt x="70" y="2565"/>
                  </a:lnTo>
                  <a:lnTo>
                    <a:pt x="74" y="2532"/>
                  </a:lnTo>
                  <a:lnTo>
                    <a:pt x="81" y="2499"/>
                  </a:lnTo>
                  <a:lnTo>
                    <a:pt x="90" y="2467"/>
                  </a:lnTo>
                  <a:lnTo>
                    <a:pt x="101" y="2436"/>
                  </a:lnTo>
                  <a:lnTo>
                    <a:pt x="113" y="2405"/>
                  </a:lnTo>
                  <a:lnTo>
                    <a:pt x="128" y="2375"/>
                  </a:lnTo>
                  <a:lnTo>
                    <a:pt x="143" y="2345"/>
                  </a:lnTo>
                  <a:lnTo>
                    <a:pt x="160" y="2316"/>
                  </a:lnTo>
                  <a:lnTo>
                    <a:pt x="179" y="2287"/>
                  </a:lnTo>
                  <a:lnTo>
                    <a:pt x="199" y="2258"/>
                  </a:lnTo>
                  <a:lnTo>
                    <a:pt x="220" y="2229"/>
                  </a:lnTo>
                  <a:lnTo>
                    <a:pt x="241" y="2200"/>
                  </a:lnTo>
                  <a:lnTo>
                    <a:pt x="264" y="2172"/>
                  </a:lnTo>
                  <a:lnTo>
                    <a:pt x="286" y="2145"/>
                  </a:lnTo>
                  <a:lnTo>
                    <a:pt x="310" y="2118"/>
                  </a:lnTo>
                  <a:lnTo>
                    <a:pt x="359" y="2064"/>
                  </a:lnTo>
                  <a:lnTo>
                    <a:pt x="408" y="2012"/>
                  </a:lnTo>
                  <a:lnTo>
                    <a:pt x="457" y="1960"/>
                  </a:lnTo>
                  <a:lnTo>
                    <a:pt x="504" y="1908"/>
                  </a:lnTo>
                  <a:lnTo>
                    <a:pt x="528" y="1883"/>
                  </a:lnTo>
                  <a:lnTo>
                    <a:pt x="549" y="1858"/>
                  </a:lnTo>
                  <a:lnTo>
                    <a:pt x="571" y="1833"/>
                  </a:lnTo>
                  <a:lnTo>
                    <a:pt x="591" y="1809"/>
                  </a:lnTo>
                  <a:lnTo>
                    <a:pt x="619" y="1771"/>
                  </a:lnTo>
                  <a:lnTo>
                    <a:pt x="645" y="1732"/>
                  </a:lnTo>
                  <a:lnTo>
                    <a:pt x="667" y="1693"/>
                  </a:lnTo>
                  <a:lnTo>
                    <a:pt x="685" y="1653"/>
                  </a:lnTo>
                  <a:lnTo>
                    <a:pt x="701" y="1612"/>
                  </a:lnTo>
                  <a:lnTo>
                    <a:pt x="713" y="1571"/>
                  </a:lnTo>
                  <a:lnTo>
                    <a:pt x="723" y="1531"/>
                  </a:lnTo>
                  <a:lnTo>
                    <a:pt x="728" y="1490"/>
                  </a:lnTo>
                  <a:lnTo>
                    <a:pt x="732" y="1449"/>
                  </a:lnTo>
                  <a:lnTo>
                    <a:pt x="732" y="1408"/>
                  </a:lnTo>
                  <a:lnTo>
                    <a:pt x="730" y="1368"/>
                  </a:lnTo>
                  <a:lnTo>
                    <a:pt x="725" y="1327"/>
                  </a:lnTo>
                  <a:lnTo>
                    <a:pt x="717" y="1288"/>
                  </a:lnTo>
                  <a:lnTo>
                    <a:pt x="708" y="1249"/>
                  </a:lnTo>
                  <a:lnTo>
                    <a:pt x="694" y="1211"/>
                  </a:lnTo>
                  <a:lnTo>
                    <a:pt x="678" y="1173"/>
                  </a:lnTo>
                  <a:lnTo>
                    <a:pt x="661" y="1137"/>
                  </a:lnTo>
                  <a:lnTo>
                    <a:pt x="641" y="1102"/>
                  </a:lnTo>
                  <a:lnTo>
                    <a:pt x="618" y="1068"/>
                  </a:lnTo>
                  <a:lnTo>
                    <a:pt x="592" y="1035"/>
                  </a:lnTo>
                  <a:lnTo>
                    <a:pt x="565" y="1003"/>
                  </a:lnTo>
                  <a:lnTo>
                    <a:pt x="536" y="974"/>
                  </a:lnTo>
                  <a:lnTo>
                    <a:pt x="505" y="946"/>
                  </a:lnTo>
                  <a:lnTo>
                    <a:pt x="472" y="920"/>
                  </a:lnTo>
                  <a:lnTo>
                    <a:pt x="436" y="896"/>
                  </a:lnTo>
                  <a:lnTo>
                    <a:pt x="398" y="874"/>
                  </a:lnTo>
                  <a:lnTo>
                    <a:pt x="360" y="854"/>
                  </a:lnTo>
                  <a:lnTo>
                    <a:pt x="318" y="837"/>
                  </a:lnTo>
                  <a:lnTo>
                    <a:pt x="276" y="821"/>
                  </a:lnTo>
                  <a:lnTo>
                    <a:pt x="230" y="809"/>
                  </a:lnTo>
                  <a:lnTo>
                    <a:pt x="184" y="799"/>
                  </a:lnTo>
                  <a:lnTo>
                    <a:pt x="137" y="791"/>
                  </a:lnTo>
                  <a:lnTo>
                    <a:pt x="126" y="792"/>
                  </a:lnTo>
                  <a:lnTo>
                    <a:pt x="115" y="793"/>
                  </a:lnTo>
                  <a:lnTo>
                    <a:pt x="104" y="792"/>
                  </a:lnTo>
                  <a:lnTo>
                    <a:pt x="95" y="791"/>
                  </a:lnTo>
                  <a:lnTo>
                    <a:pt x="85" y="789"/>
                  </a:lnTo>
                  <a:lnTo>
                    <a:pt x="76" y="786"/>
                  </a:lnTo>
                  <a:lnTo>
                    <a:pt x="68" y="784"/>
                  </a:lnTo>
                  <a:lnTo>
                    <a:pt x="58" y="782"/>
                  </a:lnTo>
                  <a:lnTo>
                    <a:pt x="51" y="779"/>
                  </a:lnTo>
                  <a:lnTo>
                    <a:pt x="43" y="775"/>
                  </a:lnTo>
                  <a:lnTo>
                    <a:pt x="36" y="770"/>
                  </a:lnTo>
                  <a:lnTo>
                    <a:pt x="29" y="764"/>
                  </a:lnTo>
                  <a:lnTo>
                    <a:pt x="24" y="759"/>
                  </a:lnTo>
                  <a:lnTo>
                    <a:pt x="18" y="753"/>
                  </a:lnTo>
                  <a:lnTo>
                    <a:pt x="14" y="746"/>
                  </a:lnTo>
                  <a:lnTo>
                    <a:pt x="10" y="740"/>
                  </a:lnTo>
                  <a:lnTo>
                    <a:pt x="6" y="733"/>
                  </a:lnTo>
                  <a:lnTo>
                    <a:pt x="4" y="726"/>
                  </a:lnTo>
                  <a:lnTo>
                    <a:pt x="2" y="718"/>
                  </a:lnTo>
                  <a:lnTo>
                    <a:pt x="1" y="711"/>
                  </a:lnTo>
                  <a:lnTo>
                    <a:pt x="0" y="703"/>
                  </a:lnTo>
                  <a:lnTo>
                    <a:pt x="0" y="696"/>
                  </a:lnTo>
                  <a:lnTo>
                    <a:pt x="1" y="688"/>
                  </a:lnTo>
                  <a:lnTo>
                    <a:pt x="2" y="681"/>
                  </a:lnTo>
                  <a:lnTo>
                    <a:pt x="3" y="674"/>
                  </a:lnTo>
                  <a:lnTo>
                    <a:pt x="6" y="667"/>
                  </a:lnTo>
                  <a:lnTo>
                    <a:pt x="10" y="660"/>
                  </a:lnTo>
                  <a:lnTo>
                    <a:pt x="13" y="654"/>
                  </a:lnTo>
                  <a:lnTo>
                    <a:pt x="17" y="648"/>
                  </a:lnTo>
                  <a:lnTo>
                    <a:pt x="23" y="643"/>
                  </a:lnTo>
                  <a:lnTo>
                    <a:pt x="28" y="638"/>
                  </a:lnTo>
                  <a:lnTo>
                    <a:pt x="34" y="633"/>
                  </a:lnTo>
                  <a:lnTo>
                    <a:pt x="41" y="630"/>
                  </a:lnTo>
                  <a:lnTo>
                    <a:pt x="48" y="626"/>
                  </a:lnTo>
                  <a:lnTo>
                    <a:pt x="57" y="624"/>
                  </a:lnTo>
                  <a:lnTo>
                    <a:pt x="66" y="622"/>
                  </a:lnTo>
                  <a:lnTo>
                    <a:pt x="75" y="622"/>
                  </a:lnTo>
                  <a:lnTo>
                    <a:pt x="85" y="622"/>
                  </a:lnTo>
                  <a:lnTo>
                    <a:pt x="99" y="622"/>
                  </a:lnTo>
                  <a:lnTo>
                    <a:pt x="112" y="623"/>
                  </a:lnTo>
                  <a:lnTo>
                    <a:pt x="126" y="625"/>
                  </a:lnTo>
                  <a:lnTo>
                    <a:pt x="139" y="626"/>
                  </a:lnTo>
                  <a:lnTo>
                    <a:pt x="168" y="622"/>
                  </a:lnTo>
                  <a:lnTo>
                    <a:pt x="195" y="617"/>
                  </a:lnTo>
                  <a:lnTo>
                    <a:pt x="221" y="609"/>
                  </a:lnTo>
                  <a:lnTo>
                    <a:pt x="243" y="599"/>
                  </a:lnTo>
                  <a:lnTo>
                    <a:pt x="265" y="587"/>
                  </a:lnTo>
                  <a:lnTo>
                    <a:pt x="284" y="573"/>
                  </a:lnTo>
                  <a:lnTo>
                    <a:pt x="302" y="558"/>
                  </a:lnTo>
                  <a:lnTo>
                    <a:pt x="317" y="542"/>
                  </a:lnTo>
                  <a:lnTo>
                    <a:pt x="330" y="525"/>
                  </a:lnTo>
                  <a:lnTo>
                    <a:pt x="341" y="506"/>
                  </a:lnTo>
                  <a:lnTo>
                    <a:pt x="350" y="487"/>
                  </a:lnTo>
                  <a:lnTo>
                    <a:pt x="358" y="466"/>
                  </a:lnTo>
                  <a:lnTo>
                    <a:pt x="363" y="445"/>
                  </a:lnTo>
                  <a:lnTo>
                    <a:pt x="366" y="424"/>
                  </a:lnTo>
                  <a:lnTo>
                    <a:pt x="367" y="403"/>
                  </a:lnTo>
                  <a:lnTo>
                    <a:pt x="367" y="382"/>
                  </a:lnTo>
                  <a:lnTo>
                    <a:pt x="364" y="361"/>
                  </a:lnTo>
                  <a:lnTo>
                    <a:pt x="360" y="340"/>
                  </a:lnTo>
                  <a:lnTo>
                    <a:pt x="353" y="319"/>
                  </a:lnTo>
                  <a:lnTo>
                    <a:pt x="346" y="300"/>
                  </a:lnTo>
                  <a:lnTo>
                    <a:pt x="335" y="281"/>
                  </a:lnTo>
                  <a:lnTo>
                    <a:pt x="323" y="262"/>
                  </a:lnTo>
                  <a:lnTo>
                    <a:pt x="309" y="245"/>
                  </a:lnTo>
                  <a:lnTo>
                    <a:pt x="293" y="229"/>
                  </a:lnTo>
                  <a:lnTo>
                    <a:pt x="276" y="215"/>
                  </a:lnTo>
                  <a:lnTo>
                    <a:pt x="256" y="202"/>
                  </a:lnTo>
                  <a:lnTo>
                    <a:pt x="235" y="191"/>
                  </a:lnTo>
                  <a:lnTo>
                    <a:pt x="211" y="180"/>
                  </a:lnTo>
                  <a:lnTo>
                    <a:pt x="185" y="173"/>
                  </a:lnTo>
                  <a:lnTo>
                    <a:pt x="158" y="168"/>
                  </a:lnTo>
                  <a:lnTo>
                    <a:pt x="129" y="165"/>
                  </a:lnTo>
                  <a:lnTo>
                    <a:pt x="98" y="165"/>
                  </a:lnTo>
                  <a:lnTo>
                    <a:pt x="88" y="165"/>
                  </a:lnTo>
                  <a:lnTo>
                    <a:pt x="79" y="164"/>
                  </a:lnTo>
                  <a:lnTo>
                    <a:pt x="69" y="162"/>
                  </a:lnTo>
                  <a:lnTo>
                    <a:pt x="61" y="159"/>
                  </a:lnTo>
                  <a:lnTo>
                    <a:pt x="54" y="156"/>
                  </a:lnTo>
                  <a:lnTo>
                    <a:pt x="46" y="152"/>
                  </a:lnTo>
                  <a:lnTo>
                    <a:pt x="40" y="147"/>
                  </a:lnTo>
                  <a:lnTo>
                    <a:pt x="34" y="141"/>
                  </a:lnTo>
                  <a:lnTo>
                    <a:pt x="29" y="136"/>
                  </a:lnTo>
                  <a:lnTo>
                    <a:pt x="25" y="129"/>
                  </a:lnTo>
                  <a:lnTo>
                    <a:pt x="22" y="123"/>
                  </a:lnTo>
                  <a:lnTo>
                    <a:pt x="18" y="116"/>
                  </a:lnTo>
                  <a:lnTo>
                    <a:pt x="16" y="108"/>
                  </a:lnTo>
                  <a:lnTo>
                    <a:pt x="14" y="101"/>
                  </a:lnTo>
                  <a:lnTo>
                    <a:pt x="13" y="93"/>
                  </a:lnTo>
                  <a:lnTo>
                    <a:pt x="13" y="86"/>
                  </a:lnTo>
                  <a:lnTo>
                    <a:pt x="13" y="78"/>
                  </a:lnTo>
                  <a:lnTo>
                    <a:pt x="14" y="70"/>
                  </a:lnTo>
                  <a:lnTo>
                    <a:pt x="16" y="63"/>
                  </a:lnTo>
                  <a:lnTo>
                    <a:pt x="18" y="55"/>
                  </a:lnTo>
                  <a:lnTo>
                    <a:pt x="22" y="48"/>
                  </a:lnTo>
                  <a:lnTo>
                    <a:pt x="25" y="41"/>
                  </a:lnTo>
                  <a:lnTo>
                    <a:pt x="29" y="35"/>
                  </a:lnTo>
                  <a:lnTo>
                    <a:pt x="34" y="28"/>
                  </a:lnTo>
                  <a:lnTo>
                    <a:pt x="40" y="23"/>
                  </a:lnTo>
                  <a:lnTo>
                    <a:pt x="46" y="17"/>
                  </a:lnTo>
                  <a:lnTo>
                    <a:pt x="54" y="13"/>
                  </a:lnTo>
                  <a:lnTo>
                    <a:pt x="61" y="9"/>
                  </a:lnTo>
                  <a:lnTo>
                    <a:pt x="69" y="6"/>
                  </a:lnTo>
                  <a:lnTo>
                    <a:pt x="79" y="3"/>
                  </a:lnTo>
                  <a:lnTo>
                    <a:pt x="88" y="1"/>
                  </a:lnTo>
                  <a:lnTo>
                    <a:pt x="98" y="1"/>
                  </a:lnTo>
                  <a:lnTo>
                    <a:pt x="120" y="0"/>
                  </a:lnTo>
                  <a:lnTo>
                    <a:pt x="141" y="1"/>
                  </a:lnTo>
                  <a:lnTo>
                    <a:pt x="162" y="3"/>
                  </a:lnTo>
                  <a:lnTo>
                    <a:pt x="182" y="5"/>
                  </a:lnTo>
                  <a:lnTo>
                    <a:pt x="204" y="9"/>
                  </a:lnTo>
                  <a:lnTo>
                    <a:pt x="224" y="13"/>
                  </a:lnTo>
                  <a:lnTo>
                    <a:pt x="243" y="18"/>
                  </a:lnTo>
                  <a:lnTo>
                    <a:pt x="264" y="24"/>
                  </a:lnTo>
                  <a:lnTo>
                    <a:pt x="283" y="30"/>
                  </a:lnTo>
                  <a:lnTo>
                    <a:pt x="303" y="38"/>
                  </a:lnTo>
                  <a:lnTo>
                    <a:pt x="321" y="46"/>
                  </a:lnTo>
                  <a:lnTo>
                    <a:pt x="339" y="55"/>
                  </a:lnTo>
                  <a:lnTo>
                    <a:pt x="358" y="65"/>
                  </a:lnTo>
                  <a:lnTo>
                    <a:pt x="375" y="75"/>
                  </a:lnTo>
                  <a:lnTo>
                    <a:pt x="392" y="86"/>
                  </a:lnTo>
                  <a:lnTo>
                    <a:pt x="408" y="98"/>
                  </a:lnTo>
                  <a:lnTo>
                    <a:pt x="423" y="111"/>
                  </a:lnTo>
                  <a:lnTo>
                    <a:pt x="438" y="124"/>
                  </a:lnTo>
                  <a:lnTo>
                    <a:pt x="452" y="138"/>
                  </a:lnTo>
                  <a:lnTo>
                    <a:pt x="466" y="152"/>
                  </a:lnTo>
                  <a:lnTo>
                    <a:pt x="479" y="167"/>
                  </a:lnTo>
                  <a:lnTo>
                    <a:pt x="491" y="184"/>
                  </a:lnTo>
                  <a:lnTo>
                    <a:pt x="502" y="200"/>
                  </a:lnTo>
                  <a:lnTo>
                    <a:pt x="512" y="217"/>
                  </a:lnTo>
                  <a:lnTo>
                    <a:pt x="520" y="234"/>
                  </a:lnTo>
                  <a:lnTo>
                    <a:pt x="529" y="252"/>
                  </a:lnTo>
                  <a:lnTo>
                    <a:pt x="535" y="270"/>
                  </a:lnTo>
                  <a:lnTo>
                    <a:pt x="542" y="289"/>
                  </a:lnTo>
                  <a:lnTo>
                    <a:pt x="546" y="308"/>
                  </a:lnTo>
                  <a:lnTo>
                    <a:pt x="550" y="328"/>
                  </a:lnTo>
                  <a:lnTo>
                    <a:pt x="552" y="348"/>
                  </a:lnTo>
                  <a:lnTo>
                    <a:pt x="554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3619501" y="2706688"/>
              <a:ext cx="88900" cy="90487"/>
            </a:xfrm>
            <a:custGeom>
              <a:rect b="b" l="l" r="r" t="t"/>
              <a:pathLst>
                <a:path extrusionOk="0" h="737" w="790">
                  <a:moveTo>
                    <a:pt x="790" y="369"/>
                  </a:moveTo>
                  <a:lnTo>
                    <a:pt x="790" y="388"/>
                  </a:lnTo>
                  <a:lnTo>
                    <a:pt x="788" y="407"/>
                  </a:lnTo>
                  <a:lnTo>
                    <a:pt x="786" y="425"/>
                  </a:lnTo>
                  <a:lnTo>
                    <a:pt x="783" y="443"/>
                  </a:lnTo>
                  <a:lnTo>
                    <a:pt x="778" y="461"/>
                  </a:lnTo>
                  <a:lnTo>
                    <a:pt x="773" y="478"/>
                  </a:lnTo>
                  <a:lnTo>
                    <a:pt x="767" y="495"/>
                  </a:lnTo>
                  <a:lnTo>
                    <a:pt x="759" y="512"/>
                  </a:lnTo>
                  <a:lnTo>
                    <a:pt x="752" y="528"/>
                  </a:lnTo>
                  <a:lnTo>
                    <a:pt x="743" y="544"/>
                  </a:lnTo>
                  <a:lnTo>
                    <a:pt x="733" y="559"/>
                  </a:lnTo>
                  <a:lnTo>
                    <a:pt x="724" y="574"/>
                  </a:lnTo>
                  <a:lnTo>
                    <a:pt x="712" y="589"/>
                  </a:lnTo>
                  <a:lnTo>
                    <a:pt x="700" y="604"/>
                  </a:lnTo>
                  <a:lnTo>
                    <a:pt x="688" y="617"/>
                  </a:lnTo>
                  <a:lnTo>
                    <a:pt x="675" y="630"/>
                  </a:lnTo>
                  <a:lnTo>
                    <a:pt x="661" y="642"/>
                  </a:lnTo>
                  <a:lnTo>
                    <a:pt x="647" y="653"/>
                  </a:lnTo>
                  <a:lnTo>
                    <a:pt x="632" y="664"/>
                  </a:lnTo>
                  <a:lnTo>
                    <a:pt x="616" y="675"/>
                  </a:lnTo>
                  <a:lnTo>
                    <a:pt x="600" y="684"/>
                  </a:lnTo>
                  <a:lnTo>
                    <a:pt x="584" y="693"/>
                  </a:lnTo>
                  <a:lnTo>
                    <a:pt x="566" y="701"/>
                  </a:lnTo>
                  <a:lnTo>
                    <a:pt x="549" y="709"/>
                  </a:lnTo>
                  <a:lnTo>
                    <a:pt x="531" y="715"/>
                  </a:lnTo>
                  <a:lnTo>
                    <a:pt x="512" y="721"/>
                  </a:lnTo>
                  <a:lnTo>
                    <a:pt x="494" y="726"/>
                  </a:lnTo>
                  <a:lnTo>
                    <a:pt x="475" y="730"/>
                  </a:lnTo>
                  <a:lnTo>
                    <a:pt x="455" y="733"/>
                  </a:lnTo>
                  <a:lnTo>
                    <a:pt x="436" y="736"/>
                  </a:lnTo>
                  <a:lnTo>
                    <a:pt x="416" y="737"/>
                  </a:lnTo>
                  <a:lnTo>
                    <a:pt x="395" y="737"/>
                  </a:lnTo>
                  <a:lnTo>
                    <a:pt x="375" y="737"/>
                  </a:lnTo>
                  <a:lnTo>
                    <a:pt x="355" y="736"/>
                  </a:lnTo>
                  <a:lnTo>
                    <a:pt x="335" y="733"/>
                  </a:lnTo>
                  <a:lnTo>
                    <a:pt x="315" y="730"/>
                  </a:lnTo>
                  <a:lnTo>
                    <a:pt x="297" y="726"/>
                  </a:lnTo>
                  <a:lnTo>
                    <a:pt x="278" y="721"/>
                  </a:lnTo>
                  <a:lnTo>
                    <a:pt x="259" y="715"/>
                  </a:lnTo>
                  <a:lnTo>
                    <a:pt x="242" y="709"/>
                  </a:lnTo>
                  <a:lnTo>
                    <a:pt x="224" y="701"/>
                  </a:lnTo>
                  <a:lnTo>
                    <a:pt x="207" y="693"/>
                  </a:lnTo>
                  <a:lnTo>
                    <a:pt x="190" y="684"/>
                  </a:lnTo>
                  <a:lnTo>
                    <a:pt x="174" y="675"/>
                  </a:lnTo>
                  <a:lnTo>
                    <a:pt x="159" y="664"/>
                  </a:lnTo>
                  <a:lnTo>
                    <a:pt x="144" y="653"/>
                  </a:lnTo>
                  <a:lnTo>
                    <a:pt x="130" y="642"/>
                  </a:lnTo>
                  <a:lnTo>
                    <a:pt x="116" y="630"/>
                  </a:lnTo>
                  <a:lnTo>
                    <a:pt x="103" y="617"/>
                  </a:lnTo>
                  <a:lnTo>
                    <a:pt x="90" y="604"/>
                  </a:lnTo>
                  <a:lnTo>
                    <a:pt x="78" y="589"/>
                  </a:lnTo>
                  <a:lnTo>
                    <a:pt x="68" y="574"/>
                  </a:lnTo>
                  <a:lnTo>
                    <a:pt x="58" y="559"/>
                  </a:lnTo>
                  <a:lnTo>
                    <a:pt x="48" y="544"/>
                  </a:lnTo>
                  <a:lnTo>
                    <a:pt x="40" y="528"/>
                  </a:lnTo>
                  <a:lnTo>
                    <a:pt x="31" y="512"/>
                  </a:lnTo>
                  <a:lnTo>
                    <a:pt x="25" y="495"/>
                  </a:lnTo>
                  <a:lnTo>
                    <a:pt x="18" y="478"/>
                  </a:lnTo>
                  <a:lnTo>
                    <a:pt x="13" y="461"/>
                  </a:lnTo>
                  <a:lnTo>
                    <a:pt x="8" y="443"/>
                  </a:lnTo>
                  <a:lnTo>
                    <a:pt x="5" y="425"/>
                  </a:lnTo>
                  <a:lnTo>
                    <a:pt x="2" y="407"/>
                  </a:lnTo>
                  <a:lnTo>
                    <a:pt x="1" y="388"/>
                  </a:lnTo>
                  <a:lnTo>
                    <a:pt x="0" y="369"/>
                  </a:lnTo>
                  <a:lnTo>
                    <a:pt x="1" y="350"/>
                  </a:lnTo>
                  <a:lnTo>
                    <a:pt x="2" y="332"/>
                  </a:lnTo>
                  <a:lnTo>
                    <a:pt x="5" y="313"/>
                  </a:lnTo>
                  <a:lnTo>
                    <a:pt x="8" y="294"/>
                  </a:lnTo>
                  <a:lnTo>
                    <a:pt x="13" y="277"/>
                  </a:lnTo>
                  <a:lnTo>
                    <a:pt x="18" y="259"/>
                  </a:lnTo>
                  <a:lnTo>
                    <a:pt x="25" y="242"/>
                  </a:lnTo>
                  <a:lnTo>
                    <a:pt x="31" y="225"/>
                  </a:lnTo>
                  <a:lnTo>
                    <a:pt x="40" y="209"/>
                  </a:lnTo>
                  <a:lnTo>
                    <a:pt x="48" y="193"/>
                  </a:lnTo>
                  <a:lnTo>
                    <a:pt x="58" y="178"/>
                  </a:lnTo>
                  <a:lnTo>
                    <a:pt x="68" y="163"/>
                  </a:lnTo>
                  <a:lnTo>
                    <a:pt x="78" y="149"/>
                  </a:lnTo>
                  <a:lnTo>
                    <a:pt x="90" y="135"/>
                  </a:lnTo>
                  <a:lnTo>
                    <a:pt x="103" y="121"/>
                  </a:lnTo>
                  <a:lnTo>
                    <a:pt x="116" y="109"/>
                  </a:lnTo>
                  <a:lnTo>
                    <a:pt x="130" y="97"/>
                  </a:lnTo>
                  <a:lnTo>
                    <a:pt x="144" y="85"/>
                  </a:lnTo>
                  <a:lnTo>
                    <a:pt x="159" y="74"/>
                  </a:lnTo>
                  <a:lnTo>
                    <a:pt x="174" y="64"/>
                  </a:lnTo>
                  <a:lnTo>
                    <a:pt x="190" y="54"/>
                  </a:lnTo>
                  <a:lnTo>
                    <a:pt x="207" y="45"/>
                  </a:lnTo>
                  <a:lnTo>
                    <a:pt x="224" y="37"/>
                  </a:lnTo>
                  <a:lnTo>
                    <a:pt x="242" y="30"/>
                  </a:lnTo>
                  <a:lnTo>
                    <a:pt x="259" y="23"/>
                  </a:lnTo>
                  <a:lnTo>
                    <a:pt x="278" y="18"/>
                  </a:lnTo>
                  <a:lnTo>
                    <a:pt x="297" y="12"/>
                  </a:lnTo>
                  <a:lnTo>
                    <a:pt x="315" y="8"/>
                  </a:lnTo>
                  <a:lnTo>
                    <a:pt x="335" y="4"/>
                  </a:lnTo>
                  <a:lnTo>
                    <a:pt x="355" y="2"/>
                  </a:lnTo>
                  <a:lnTo>
                    <a:pt x="375" y="1"/>
                  </a:lnTo>
                  <a:lnTo>
                    <a:pt x="395" y="0"/>
                  </a:lnTo>
                  <a:lnTo>
                    <a:pt x="416" y="1"/>
                  </a:lnTo>
                  <a:lnTo>
                    <a:pt x="436" y="2"/>
                  </a:lnTo>
                  <a:lnTo>
                    <a:pt x="455" y="4"/>
                  </a:lnTo>
                  <a:lnTo>
                    <a:pt x="475" y="8"/>
                  </a:lnTo>
                  <a:lnTo>
                    <a:pt x="494" y="12"/>
                  </a:lnTo>
                  <a:lnTo>
                    <a:pt x="512" y="18"/>
                  </a:lnTo>
                  <a:lnTo>
                    <a:pt x="531" y="23"/>
                  </a:lnTo>
                  <a:lnTo>
                    <a:pt x="549" y="30"/>
                  </a:lnTo>
                  <a:lnTo>
                    <a:pt x="566" y="37"/>
                  </a:lnTo>
                  <a:lnTo>
                    <a:pt x="584" y="45"/>
                  </a:lnTo>
                  <a:lnTo>
                    <a:pt x="600" y="54"/>
                  </a:lnTo>
                  <a:lnTo>
                    <a:pt x="616" y="64"/>
                  </a:lnTo>
                  <a:lnTo>
                    <a:pt x="632" y="74"/>
                  </a:lnTo>
                  <a:lnTo>
                    <a:pt x="647" y="85"/>
                  </a:lnTo>
                  <a:lnTo>
                    <a:pt x="661" y="97"/>
                  </a:lnTo>
                  <a:lnTo>
                    <a:pt x="675" y="109"/>
                  </a:lnTo>
                  <a:lnTo>
                    <a:pt x="688" y="121"/>
                  </a:lnTo>
                  <a:lnTo>
                    <a:pt x="700" y="135"/>
                  </a:lnTo>
                  <a:lnTo>
                    <a:pt x="712" y="149"/>
                  </a:lnTo>
                  <a:lnTo>
                    <a:pt x="724" y="163"/>
                  </a:lnTo>
                  <a:lnTo>
                    <a:pt x="733" y="178"/>
                  </a:lnTo>
                  <a:lnTo>
                    <a:pt x="743" y="193"/>
                  </a:lnTo>
                  <a:lnTo>
                    <a:pt x="752" y="209"/>
                  </a:lnTo>
                  <a:lnTo>
                    <a:pt x="759" y="225"/>
                  </a:lnTo>
                  <a:lnTo>
                    <a:pt x="767" y="242"/>
                  </a:lnTo>
                  <a:lnTo>
                    <a:pt x="773" y="259"/>
                  </a:lnTo>
                  <a:lnTo>
                    <a:pt x="778" y="277"/>
                  </a:lnTo>
                  <a:lnTo>
                    <a:pt x="783" y="294"/>
                  </a:lnTo>
                  <a:lnTo>
                    <a:pt x="786" y="313"/>
                  </a:lnTo>
                  <a:lnTo>
                    <a:pt x="788" y="332"/>
                  </a:lnTo>
                  <a:lnTo>
                    <a:pt x="790" y="350"/>
                  </a:lnTo>
                  <a:lnTo>
                    <a:pt x="790" y="369"/>
                  </a:lnTo>
                  <a:close/>
                  <a:moveTo>
                    <a:pt x="178" y="369"/>
                  </a:moveTo>
                  <a:lnTo>
                    <a:pt x="178" y="369"/>
                  </a:lnTo>
                  <a:lnTo>
                    <a:pt x="178" y="380"/>
                  </a:lnTo>
                  <a:lnTo>
                    <a:pt x="179" y="390"/>
                  </a:lnTo>
                  <a:lnTo>
                    <a:pt x="180" y="400"/>
                  </a:lnTo>
                  <a:lnTo>
                    <a:pt x="182" y="410"/>
                  </a:lnTo>
                  <a:lnTo>
                    <a:pt x="187" y="429"/>
                  </a:lnTo>
                  <a:lnTo>
                    <a:pt x="195" y="448"/>
                  </a:lnTo>
                  <a:lnTo>
                    <a:pt x="203" y="466"/>
                  </a:lnTo>
                  <a:lnTo>
                    <a:pt x="214" y="483"/>
                  </a:lnTo>
                  <a:lnTo>
                    <a:pt x="227" y="498"/>
                  </a:lnTo>
                  <a:lnTo>
                    <a:pt x="241" y="513"/>
                  </a:lnTo>
                  <a:lnTo>
                    <a:pt x="256" y="526"/>
                  </a:lnTo>
                  <a:lnTo>
                    <a:pt x="273" y="537"/>
                  </a:lnTo>
                  <a:lnTo>
                    <a:pt x="292" y="547"/>
                  </a:lnTo>
                  <a:lnTo>
                    <a:pt x="310" y="556"/>
                  </a:lnTo>
                  <a:lnTo>
                    <a:pt x="330" y="563"/>
                  </a:lnTo>
                  <a:lnTo>
                    <a:pt x="351" y="568"/>
                  </a:lnTo>
                  <a:lnTo>
                    <a:pt x="362" y="570"/>
                  </a:lnTo>
                  <a:lnTo>
                    <a:pt x="374" y="571"/>
                  </a:lnTo>
                  <a:lnTo>
                    <a:pt x="384" y="572"/>
                  </a:lnTo>
                  <a:lnTo>
                    <a:pt x="395" y="572"/>
                  </a:lnTo>
                  <a:lnTo>
                    <a:pt x="407" y="572"/>
                  </a:lnTo>
                  <a:lnTo>
                    <a:pt x="418" y="571"/>
                  </a:lnTo>
                  <a:lnTo>
                    <a:pt x="428" y="570"/>
                  </a:lnTo>
                  <a:lnTo>
                    <a:pt x="439" y="568"/>
                  </a:lnTo>
                  <a:lnTo>
                    <a:pt x="461" y="563"/>
                  </a:lnTo>
                  <a:lnTo>
                    <a:pt x="480" y="556"/>
                  </a:lnTo>
                  <a:lnTo>
                    <a:pt x="500" y="547"/>
                  </a:lnTo>
                  <a:lnTo>
                    <a:pt x="518" y="537"/>
                  </a:lnTo>
                  <a:lnTo>
                    <a:pt x="534" y="526"/>
                  </a:lnTo>
                  <a:lnTo>
                    <a:pt x="550" y="513"/>
                  </a:lnTo>
                  <a:lnTo>
                    <a:pt x="564" y="498"/>
                  </a:lnTo>
                  <a:lnTo>
                    <a:pt x="576" y="483"/>
                  </a:lnTo>
                  <a:lnTo>
                    <a:pt x="588" y="466"/>
                  </a:lnTo>
                  <a:lnTo>
                    <a:pt x="596" y="448"/>
                  </a:lnTo>
                  <a:lnTo>
                    <a:pt x="604" y="429"/>
                  </a:lnTo>
                  <a:lnTo>
                    <a:pt x="609" y="410"/>
                  </a:lnTo>
                  <a:lnTo>
                    <a:pt x="612" y="400"/>
                  </a:lnTo>
                  <a:lnTo>
                    <a:pt x="613" y="390"/>
                  </a:lnTo>
                  <a:lnTo>
                    <a:pt x="614" y="380"/>
                  </a:lnTo>
                  <a:lnTo>
                    <a:pt x="614" y="369"/>
                  </a:lnTo>
                  <a:lnTo>
                    <a:pt x="614" y="359"/>
                  </a:lnTo>
                  <a:lnTo>
                    <a:pt x="613" y="349"/>
                  </a:lnTo>
                  <a:lnTo>
                    <a:pt x="612" y="338"/>
                  </a:lnTo>
                  <a:lnTo>
                    <a:pt x="609" y="328"/>
                  </a:lnTo>
                  <a:lnTo>
                    <a:pt x="604" y="309"/>
                  </a:lnTo>
                  <a:lnTo>
                    <a:pt x="596" y="289"/>
                  </a:lnTo>
                  <a:lnTo>
                    <a:pt x="588" y="272"/>
                  </a:lnTo>
                  <a:lnTo>
                    <a:pt x="576" y="255"/>
                  </a:lnTo>
                  <a:lnTo>
                    <a:pt x="564" y="239"/>
                  </a:lnTo>
                  <a:lnTo>
                    <a:pt x="550" y="225"/>
                  </a:lnTo>
                  <a:lnTo>
                    <a:pt x="534" y="212"/>
                  </a:lnTo>
                  <a:lnTo>
                    <a:pt x="518" y="200"/>
                  </a:lnTo>
                  <a:lnTo>
                    <a:pt x="500" y="190"/>
                  </a:lnTo>
                  <a:lnTo>
                    <a:pt x="480" y="181"/>
                  </a:lnTo>
                  <a:lnTo>
                    <a:pt x="461" y="175"/>
                  </a:lnTo>
                  <a:lnTo>
                    <a:pt x="439" y="170"/>
                  </a:lnTo>
                  <a:lnTo>
                    <a:pt x="428" y="168"/>
                  </a:lnTo>
                  <a:lnTo>
                    <a:pt x="418" y="166"/>
                  </a:lnTo>
                  <a:lnTo>
                    <a:pt x="407" y="166"/>
                  </a:lnTo>
                  <a:lnTo>
                    <a:pt x="395" y="165"/>
                  </a:lnTo>
                  <a:lnTo>
                    <a:pt x="384" y="166"/>
                  </a:lnTo>
                  <a:lnTo>
                    <a:pt x="374" y="166"/>
                  </a:lnTo>
                  <a:lnTo>
                    <a:pt x="362" y="168"/>
                  </a:lnTo>
                  <a:lnTo>
                    <a:pt x="351" y="170"/>
                  </a:lnTo>
                  <a:lnTo>
                    <a:pt x="330" y="175"/>
                  </a:lnTo>
                  <a:lnTo>
                    <a:pt x="310" y="181"/>
                  </a:lnTo>
                  <a:lnTo>
                    <a:pt x="292" y="190"/>
                  </a:lnTo>
                  <a:lnTo>
                    <a:pt x="273" y="200"/>
                  </a:lnTo>
                  <a:lnTo>
                    <a:pt x="256" y="212"/>
                  </a:lnTo>
                  <a:lnTo>
                    <a:pt x="241" y="225"/>
                  </a:lnTo>
                  <a:lnTo>
                    <a:pt x="227" y="239"/>
                  </a:lnTo>
                  <a:lnTo>
                    <a:pt x="214" y="255"/>
                  </a:lnTo>
                  <a:lnTo>
                    <a:pt x="203" y="272"/>
                  </a:lnTo>
                  <a:lnTo>
                    <a:pt x="195" y="289"/>
                  </a:lnTo>
                  <a:lnTo>
                    <a:pt x="187" y="309"/>
                  </a:lnTo>
                  <a:lnTo>
                    <a:pt x="182" y="328"/>
                  </a:lnTo>
                  <a:lnTo>
                    <a:pt x="180" y="338"/>
                  </a:lnTo>
                  <a:lnTo>
                    <a:pt x="179" y="349"/>
                  </a:lnTo>
                  <a:lnTo>
                    <a:pt x="178" y="359"/>
                  </a:lnTo>
                  <a:lnTo>
                    <a:pt x="178" y="3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3652838" y="1585913"/>
              <a:ext cx="23813" cy="981075"/>
            </a:xfrm>
            <a:custGeom>
              <a:rect b="b" l="l" r="r" t="t"/>
              <a:pathLst>
                <a:path extrusionOk="0" h="8028" w="212">
                  <a:moveTo>
                    <a:pt x="212" y="7928"/>
                  </a:moveTo>
                  <a:lnTo>
                    <a:pt x="212" y="99"/>
                  </a:lnTo>
                  <a:lnTo>
                    <a:pt x="211" y="89"/>
                  </a:lnTo>
                  <a:lnTo>
                    <a:pt x="210" y="79"/>
                  </a:lnTo>
                  <a:lnTo>
                    <a:pt x="206" y="69"/>
                  </a:lnTo>
                  <a:lnTo>
                    <a:pt x="203" y="60"/>
                  </a:lnTo>
                  <a:lnTo>
                    <a:pt x="199" y="52"/>
                  </a:lnTo>
                  <a:lnTo>
                    <a:pt x="193" y="44"/>
                  </a:lnTo>
                  <a:lnTo>
                    <a:pt x="187" y="36"/>
                  </a:lnTo>
                  <a:lnTo>
                    <a:pt x="180" y="29"/>
                  </a:lnTo>
                  <a:lnTo>
                    <a:pt x="173" y="23"/>
                  </a:lnTo>
                  <a:lnTo>
                    <a:pt x="164" y="17"/>
                  </a:lnTo>
                  <a:lnTo>
                    <a:pt x="156" y="12"/>
                  </a:lnTo>
                  <a:lnTo>
                    <a:pt x="147" y="8"/>
                  </a:lnTo>
                  <a:lnTo>
                    <a:pt x="137" y="4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8"/>
                  </a:lnTo>
                  <a:lnTo>
                    <a:pt x="54" y="12"/>
                  </a:lnTo>
                  <a:lnTo>
                    <a:pt x="46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3" y="36"/>
                  </a:lnTo>
                  <a:lnTo>
                    <a:pt x="17" y="44"/>
                  </a:lnTo>
                  <a:lnTo>
                    <a:pt x="11" y="52"/>
                  </a:lnTo>
                  <a:lnTo>
                    <a:pt x="7" y="60"/>
                  </a:lnTo>
                  <a:lnTo>
                    <a:pt x="4" y="69"/>
                  </a:lnTo>
                  <a:lnTo>
                    <a:pt x="2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7928"/>
                  </a:lnTo>
                  <a:lnTo>
                    <a:pt x="0" y="7938"/>
                  </a:lnTo>
                  <a:lnTo>
                    <a:pt x="2" y="7948"/>
                  </a:lnTo>
                  <a:lnTo>
                    <a:pt x="4" y="7958"/>
                  </a:lnTo>
                  <a:lnTo>
                    <a:pt x="7" y="7967"/>
                  </a:lnTo>
                  <a:lnTo>
                    <a:pt x="11" y="7975"/>
                  </a:lnTo>
                  <a:lnTo>
                    <a:pt x="17" y="7983"/>
                  </a:lnTo>
                  <a:lnTo>
                    <a:pt x="23" y="7991"/>
                  </a:lnTo>
                  <a:lnTo>
                    <a:pt x="30" y="7998"/>
                  </a:lnTo>
                  <a:lnTo>
                    <a:pt x="37" y="8004"/>
                  </a:lnTo>
                  <a:lnTo>
                    <a:pt x="46" y="8010"/>
                  </a:lnTo>
                  <a:lnTo>
                    <a:pt x="54" y="8015"/>
                  </a:lnTo>
                  <a:lnTo>
                    <a:pt x="64" y="8019"/>
                  </a:lnTo>
                  <a:lnTo>
                    <a:pt x="74" y="8023"/>
                  </a:lnTo>
                  <a:lnTo>
                    <a:pt x="84" y="8025"/>
                  </a:lnTo>
                  <a:lnTo>
                    <a:pt x="94" y="8028"/>
                  </a:lnTo>
                  <a:lnTo>
                    <a:pt x="105" y="8028"/>
                  </a:lnTo>
                  <a:lnTo>
                    <a:pt x="116" y="8028"/>
                  </a:lnTo>
                  <a:lnTo>
                    <a:pt x="127" y="8025"/>
                  </a:lnTo>
                  <a:lnTo>
                    <a:pt x="137" y="8023"/>
                  </a:lnTo>
                  <a:lnTo>
                    <a:pt x="147" y="8019"/>
                  </a:lnTo>
                  <a:lnTo>
                    <a:pt x="156" y="8015"/>
                  </a:lnTo>
                  <a:lnTo>
                    <a:pt x="164" y="8010"/>
                  </a:lnTo>
                  <a:lnTo>
                    <a:pt x="173" y="8004"/>
                  </a:lnTo>
                  <a:lnTo>
                    <a:pt x="180" y="7998"/>
                  </a:lnTo>
                  <a:lnTo>
                    <a:pt x="187" y="7991"/>
                  </a:lnTo>
                  <a:lnTo>
                    <a:pt x="193" y="7983"/>
                  </a:lnTo>
                  <a:lnTo>
                    <a:pt x="199" y="7975"/>
                  </a:lnTo>
                  <a:lnTo>
                    <a:pt x="203" y="7967"/>
                  </a:lnTo>
                  <a:lnTo>
                    <a:pt x="206" y="7958"/>
                  </a:lnTo>
                  <a:lnTo>
                    <a:pt x="210" y="7948"/>
                  </a:lnTo>
                  <a:lnTo>
                    <a:pt x="211" y="7938"/>
                  </a:lnTo>
                  <a:lnTo>
                    <a:pt x="212" y="79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3563938" y="217963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356" y="2688"/>
                  </a:moveTo>
                  <a:lnTo>
                    <a:pt x="356" y="2663"/>
                  </a:lnTo>
                  <a:lnTo>
                    <a:pt x="358" y="2639"/>
                  </a:lnTo>
                  <a:lnTo>
                    <a:pt x="361" y="2616"/>
                  </a:lnTo>
                  <a:lnTo>
                    <a:pt x="365" y="2592"/>
                  </a:lnTo>
                  <a:lnTo>
                    <a:pt x="370" y="2569"/>
                  </a:lnTo>
                  <a:lnTo>
                    <a:pt x="377" y="2547"/>
                  </a:lnTo>
                  <a:lnTo>
                    <a:pt x="384" y="2525"/>
                  </a:lnTo>
                  <a:lnTo>
                    <a:pt x="394" y="2504"/>
                  </a:lnTo>
                  <a:lnTo>
                    <a:pt x="404" y="2484"/>
                  </a:lnTo>
                  <a:lnTo>
                    <a:pt x="416" y="2465"/>
                  </a:lnTo>
                  <a:lnTo>
                    <a:pt x="428" y="2446"/>
                  </a:lnTo>
                  <a:lnTo>
                    <a:pt x="442" y="2428"/>
                  </a:lnTo>
                  <a:lnTo>
                    <a:pt x="456" y="2411"/>
                  </a:lnTo>
                  <a:lnTo>
                    <a:pt x="472" y="2394"/>
                  </a:lnTo>
                  <a:lnTo>
                    <a:pt x="488" y="2379"/>
                  </a:lnTo>
                  <a:lnTo>
                    <a:pt x="505" y="2364"/>
                  </a:lnTo>
                  <a:lnTo>
                    <a:pt x="471" y="2349"/>
                  </a:lnTo>
                  <a:lnTo>
                    <a:pt x="437" y="2332"/>
                  </a:lnTo>
                  <a:lnTo>
                    <a:pt x="405" y="2315"/>
                  </a:lnTo>
                  <a:lnTo>
                    <a:pt x="374" y="2296"/>
                  </a:lnTo>
                  <a:lnTo>
                    <a:pt x="344" y="2275"/>
                  </a:lnTo>
                  <a:lnTo>
                    <a:pt x="313" y="2253"/>
                  </a:lnTo>
                  <a:lnTo>
                    <a:pt x="285" y="2231"/>
                  </a:lnTo>
                  <a:lnTo>
                    <a:pt x="258" y="2208"/>
                  </a:lnTo>
                  <a:lnTo>
                    <a:pt x="233" y="2184"/>
                  </a:lnTo>
                  <a:lnTo>
                    <a:pt x="208" y="2158"/>
                  </a:lnTo>
                  <a:lnTo>
                    <a:pt x="184" y="2132"/>
                  </a:lnTo>
                  <a:lnTo>
                    <a:pt x="163" y="2105"/>
                  </a:lnTo>
                  <a:lnTo>
                    <a:pt x="141" y="2077"/>
                  </a:lnTo>
                  <a:lnTo>
                    <a:pt x="122" y="2048"/>
                  </a:lnTo>
                  <a:lnTo>
                    <a:pt x="103" y="2018"/>
                  </a:lnTo>
                  <a:lnTo>
                    <a:pt x="87" y="1987"/>
                  </a:lnTo>
                  <a:lnTo>
                    <a:pt x="71" y="1955"/>
                  </a:lnTo>
                  <a:lnTo>
                    <a:pt x="57" y="1924"/>
                  </a:lnTo>
                  <a:lnTo>
                    <a:pt x="45" y="1891"/>
                  </a:lnTo>
                  <a:lnTo>
                    <a:pt x="33" y="1858"/>
                  </a:lnTo>
                  <a:lnTo>
                    <a:pt x="24" y="1824"/>
                  </a:lnTo>
                  <a:lnTo>
                    <a:pt x="16" y="1790"/>
                  </a:lnTo>
                  <a:lnTo>
                    <a:pt x="10" y="1755"/>
                  </a:lnTo>
                  <a:lnTo>
                    <a:pt x="4" y="1720"/>
                  </a:lnTo>
                  <a:lnTo>
                    <a:pt x="2" y="1684"/>
                  </a:lnTo>
                  <a:lnTo>
                    <a:pt x="0" y="1648"/>
                  </a:lnTo>
                  <a:lnTo>
                    <a:pt x="0" y="1611"/>
                  </a:lnTo>
                  <a:lnTo>
                    <a:pt x="2" y="1575"/>
                  </a:lnTo>
                  <a:lnTo>
                    <a:pt x="5" y="1538"/>
                  </a:lnTo>
                  <a:lnTo>
                    <a:pt x="12" y="1500"/>
                  </a:lnTo>
                  <a:lnTo>
                    <a:pt x="18" y="1463"/>
                  </a:lnTo>
                  <a:lnTo>
                    <a:pt x="28" y="1425"/>
                  </a:lnTo>
                  <a:lnTo>
                    <a:pt x="36" y="1398"/>
                  </a:lnTo>
                  <a:lnTo>
                    <a:pt x="44" y="1373"/>
                  </a:lnTo>
                  <a:lnTo>
                    <a:pt x="54" y="1347"/>
                  </a:lnTo>
                  <a:lnTo>
                    <a:pt x="65" y="1323"/>
                  </a:lnTo>
                  <a:lnTo>
                    <a:pt x="76" y="1299"/>
                  </a:lnTo>
                  <a:lnTo>
                    <a:pt x="89" y="1275"/>
                  </a:lnTo>
                  <a:lnTo>
                    <a:pt x="103" y="1251"/>
                  </a:lnTo>
                  <a:lnTo>
                    <a:pt x="117" y="1228"/>
                  </a:lnTo>
                  <a:lnTo>
                    <a:pt x="132" y="1206"/>
                  </a:lnTo>
                  <a:lnTo>
                    <a:pt x="149" y="1183"/>
                  </a:lnTo>
                  <a:lnTo>
                    <a:pt x="165" y="1161"/>
                  </a:lnTo>
                  <a:lnTo>
                    <a:pt x="182" y="1140"/>
                  </a:lnTo>
                  <a:lnTo>
                    <a:pt x="218" y="1096"/>
                  </a:lnTo>
                  <a:lnTo>
                    <a:pt x="255" y="1054"/>
                  </a:lnTo>
                  <a:lnTo>
                    <a:pt x="333" y="972"/>
                  </a:lnTo>
                  <a:lnTo>
                    <a:pt x="410" y="891"/>
                  </a:lnTo>
                  <a:lnTo>
                    <a:pt x="448" y="850"/>
                  </a:lnTo>
                  <a:lnTo>
                    <a:pt x="486" y="808"/>
                  </a:lnTo>
                  <a:lnTo>
                    <a:pt x="503" y="787"/>
                  </a:lnTo>
                  <a:lnTo>
                    <a:pt x="520" y="766"/>
                  </a:lnTo>
                  <a:lnTo>
                    <a:pt x="537" y="745"/>
                  </a:lnTo>
                  <a:lnTo>
                    <a:pt x="554" y="724"/>
                  </a:lnTo>
                  <a:lnTo>
                    <a:pt x="572" y="698"/>
                  </a:lnTo>
                  <a:lnTo>
                    <a:pt x="589" y="671"/>
                  </a:lnTo>
                  <a:lnTo>
                    <a:pt x="604" y="643"/>
                  </a:lnTo>
                  <a:lnTo>
                    <a:pt x="618" y="615"/>
                  </a:lnTo>
                  <a:lnTo>
                    <a:pt x="630" y="587"/>
                  </a:lnTo>
                  <a:lnTo>
                    <a:pt x="640" y="558"/>
                  </a:lnTo>
                  <a:lnTo>
                    <a:pt x="648" y="527"/>
                  </a:lnTo>
                  <a:lnTo>
                    <a:pt x="654" y="498"/>
                  </a:lnTo>
                  <a:lnTo>
                    <a:pt x="656" y="483"/>
                  </a:lnTo>
                  <a:lnTo>
                    <a:pt x="658" y="468"/>
                  </a:lnTo>
                  <a:lnTo>
                    <a:pt x="659" y="453"/>
                  </a:lnTo>
                  <a:lnTo>
                    <a:pt x="659" y="438"/>
                  </a:lnTo>
                  <a:lnTo>
                    <a:pt x="659" y="423"/>
                  </a:lnTo>
                  <a:lnTo>
                    <a:pt x="658" y="408"/>
                  </a:lnTo>
                  <a:lnTo>
                    <a:pt x="657" y="393"/>
                  </a:lnTo>
                  <a:lnTo>
                    <a:pt x="655" y="378"/>
                  </a:lnTo>
                  <a:lnTo>
                    <a:pt x="653" y="363"/>
                  </a:lnTo>
                  <a:lnTo>
                    <a:pt x="648" y="349"/>
                  </a:lnTo>
                  <a:lnTo>
                    <a:pt x="645" y="334"/>
                  </a:lnTo>
                  <a:lnTo>
                    <a:pt x="640" y="319"/>
                  </a:lnTo>
                  <a:lnTo>
                    <a:pt x="634" y="304"/>
                  </a:lnTo>
                  <a:lnTo>
                    <a:pt x="628" y="290"/>
                  </a:lnTo>
                  <a:lnTo>
                    <a:pt x="621" y="276"/>
                  </a:lnTo>
                  <a:lnTo>
                    <a:pt x="613" y="261"/>
                  </a:lnTo>
                  <a:lnTo>
                    <a:pt x="603" y="245"/>
                  </a:lnTo>
                  <a:lnTo>
                    <a:pt x="592" y="232"/>
                  </a:lnTo>
                  <a:lnTo>
                    <a:pt x="580" y="220"/>
                  </a:lnTo>
                  <a:lnTo>
                    <a:pt x="566" y="209"/>
                  </a:lnTo>
                  <a:lnTo>
                    <a:pt x="552" y="199"/>
                  </a:lnTo>
                  <a:lnTo>
                    <a:pt x="537" y="191"/>
                  </a:lnTo>
                  <a:lnTo>
                    <a:pt x="521" y="184"/>
                  </a:lnTo>
                  <a:lnTo>
                    <a:pt x="504" y="178"/>
                  </a:lnTo>
                  <a:lnTo>
                    <a:pt x="488" y="173"/>
                  </a:lnTo>
                  <a:lnTo>
                    <a:pt x="470" y="169"/>
                  </a:lnTo>
                  <a:lnTo>
                    <a:pt x="452" y="167"/>
                  </a:lnTo>
                  <a:lnTo>
                    <a:pt x="434" y="165"/>
                  </a:lnTo>
                  <a:lnTo>
                    <a:pt x="417" y="165"/>
                  </a:lnTo>
                  <a:lnTo>
                    <a:pt x="398" y="166"/>
                  </a:lnTo>
                  <a:lnTo>
                    <a:pt x="381" y="168"/>
                  </a:lnTo>
                  <a:lnTo>
                    <a:pt x="364" y="171"/>
                  </a:lnTo>
                  <a:lnTo>
                    <a:pt x="351" y="174"/>
                  </a:lnTo>
                  <a:lnTo>
                    <a:pt x="340" y="178"/>
                  </a:lnTo>
                  <a:lnTo>
                    <a:pt x="330" y="182"/>
                  </a:lnTo>
                  <a:lnTo>
                    <a:pt x="320" y="188"/>
                  </a:lnTo>
                  <a:lnTo>
                    <a:pt x="311" y="194"/>
                  </a:lnTo>
                  <a:lnTo>
                    <a:pt x="304" y="201"/>
                  </a:lnTo>
                  <a:lnTo>
                    <a:pt x="297" y="209"/>
                  </a:lnTo>
                  <a:lnTo>
                    <a:pt x="292" y="217"/>
                  </a:lnTo>
                  <a:lnTo>
                    <a:pt x="288" y="225"/>
                  </a:lnTo>
                  <a:lnTo>
                    <a:pt x="283" y="234"/>
                  </a:lnTo>
                  <a:lnTo>
                    <a:pt x="280" y="243"/>
                  </a:lnTo>
                  <a:lnTo>
                    <a:pt x="278" y="254"/>
                  </a:lnTo>
                  <a:lnTo>
                    <a:pt x="277" y="263"/>
                  </a:lnTo>
                  <a:lnTo>
                    <a:pt x="277" y="273"/>
                  </a:lnTo>
                  <a:lnTo>
                    <a:pt x="277" y="283"/>
                  </a:lnTo>
                  <a:lnTo>
                    <a:pt x="278" y="293"/>
                  </a:lnTo>
                  <a:lnTo>
                    <a:pt x="280" y="303"/>
                  </a:lnTo>
                  <a:lnTo>
                    <a:pt x="282" y="312"/>
                  </a:lnTo>
                  <a:lnTo>
                    <a:pt x="285" y="322"/>
                  </a:lnTo>
                  <a:lnTo>
                    <a:pt x="290" y="331"/>
                  </a:lnTo>
                  <a:lnTo>
                    <a:pt x="295" y="339"/>
                  </a:lnTo>
                  <a:lnTo>
                    <a:pt x="300" y="348"/>
                  </a:lnTo>
                  <a:lnTo>
                    <a:pt x="306" y="356"/>
                  </a:lnTo>
                  <a:lnTo>
                    <a:pt x="313" y="363"/>
                  </a:lnTo>
                  <a:lnTo>
                    <a:pt x="321" y="370"/>
                  </a:lnTo>
                  <a:lnTo>
                    <a:pt x="328" y="376"/>
                  </a:lnTo>
                  <a:lnTo>
                    <a:pt x="337" y="381"/>
                  </a:lnTo>
                  <a:lnTo>
                    <a:pt x="347" y="385"/>
                  </a:lnTo>
                  <a:lnTo>
                    <a:pt x="356" y="389"/>
                  </a:lnTo>
                  <a:lnTo>
                    <a:pt x="366" y="392"/>
                  </a:lnTo>
                  <a:lnTo>
                    <a:pt x="378" y="393"/>
                  </a:lnTo>
                  <a:lnTo>
                    <a:pt x="389" y="394"/>
                  </a:lnTo>
                  <a:lnTo>
                    <a:pt x="400" y="394"/>
                  </a:lnTo>
                  <a:lnTo>
                    <a:pt x="409" y="395"/>
                  </a:lnTo>
                  <a:lnTo>
                    <a:pt x="418" y="398"/>
                  </a:lnTo>
                  <a:lnTo>
                    <a:pt x="426" y="401"/>
                  </a:lnTo>
                  <a:lnTo>
                    <a:pt x="434" y="404"/>
                  </a:lnTo>
                  <a:lnTo>
                    <a:pt x="442" y="409"/>
                  </a:lnTo>
                  <a:lnTo>
                    <a:pt x="448" y="414"/>
                  </a:lnTo>
                  <a:lnTo>
                    <a:pt x="453" y="419"/>
                  </a:lnTo>
                  <a:lnTo>
                    <a:pt x="459" y="425"/>
                  </a:lnTo>
                  <a:lnTo>
                    <a:pt x="463" y="431"/>
                  </a:lnTo>
                  <a:lnTo>
                    <a:pt x="466" y="438"/>
                  </a:lnTo>
                  <a:lnTo>
                    <a:pt x="470" y="445"/>
                  </a:lnTo>
                  <a:lnTo>
                    <a:pt x="472" y="453"/>
                  </a:lnTo>
                  <a:lnTo>
                    <a:pt x="474" y="460"/>
                  </a:lnTo>
                  <a:lnTo>
                    <a:pt x="474" y="468"/>
                  </a:lnTo>
                  <a:lnTo>
                    <a:pt x="475" y="476"/>
                  </a:lnTo>
                  <a:lnTo>
                    <a:pt x="474" y="483"/>
                  </a:lnTo>
                  <a:lnTo>
                    <a:pt x="474" y="491"/>
                  </a:lnTo>
                  <a:lnTo>
                    <a:pt x="472" y="498"/>
                  </a:lnTo>
                  <a:lnTo>
                    <a:pt x="470" y="506"/>
                  </a:lnTo>
                  <a:lnTo>
                    <a:pt x="466" y="513"/>
                  </a:lnTo>
                  <a:lnTo>
                    <a:pt x="463" y="520"/>
                  </a:lnTo>
                  <a:lnTo>
                    <a:pt x="459" y="526"/>
                  </a:lnTo>
                  <a:lnTo>
                    <a:pt x="453" y="532"/>
                  </a:lnTo>
                  <a:lnTo>
                    <a:pt x="448" y="538"/>
                  </a:lnTo>
                  <a:lnTo>
                    <a:pt x="442" y="544"/>
                  </a:lnTo>
                  <a:lnTo>
                    <a:pt x="434" y="548"/>
                  </a:lnTo>
                  <a:lnTo>
                    <a:pt x="426" y="552"/>
                  </a:lnTo>
                  <a:lnTo>
                    <a:pt x="418" y="555"/>
                  </a:lnTo>
                  <a:lnTo>
                    <a:pt x="409" y="557"/>
                  </a:lnTo>
                  <a:lnTo>
                    <a:pt x="400" y="559"/>
                  </a:lnTo>
                  <a:lnTo>
                    <a:pt x="389" y="559"/>
                  </a:lnTo>
                  <a:lnTo>
                    <a:pt x="368" y="558"/>
                  </a:lnTo>
                  <a:lnTo>
                    <a:pt x="347" y="556"/>
                  </a:lnTo>
                  <a:lnTo>
                    <a:pt x="327" y="552"/>
                  </a:lnTo>
                  <a:lnTo>
                    <a:pt x="307" y="546"/>
                  </a:lnTo>
                  <a:lnTo>
                    <a:pt x="288" y="538"/>
                  </a:lnTo>
                  <a:lnTo>
                    <a:pt x="269" y="530"/>
                  </a:lnTo>
                  <a:lnTo>
                    <a:pt x="251" y="520"/>
                  </a:lnTo>
                  <a:lnTo>
                    <a:pt x="234" y="509"/>
                  </a:lnTo>
                  <a:lnTo>
                    <a:pt x="216" y="497"/>
                  </a:lnTo>
                  <a:lnTo>
                    <a:pt x="200" y="484"/>
                  </a:lnTo>
                  <a:lnTo>
                    <a:pt x="185" y="470"/>
                  </a:lnTo>
                  <a:lnTo>
                    <a:pt x="171" y="455"/>
                  </a:lnTo>
                  <a:lnTo>
                    <a:pt x="158" y="439"/>
                  </a:lnTo>
                  <a:lnTo>
                    <a:pt x="146" y="423"/>
                  </a:lnTo>
                  <a:lnTo>
                    <a:pt x="136" y="406"/>
                  </a:lnTo>
                  <a:lnTo>
                    <a:pt x="126" y="388"/>
                  </a:lnTo>
                  <a:lnTo>
                    <a:pt x="117" y="370"/>
                  </a:lnTo>
                  <a:lnTo>
                    <a:pt x="110" y="352"/>
                  </a:lnTo>
                  <a:lnTo>
                    <a:pt x="103" y="333"/>
                  </a:lnTo>
                  <a:lnTo>
                    <a:pt x="99" y="314"/>
                  </a:lnTo>
                  <a:lnTo>
                    <a:pt x="96" y="295"/>
                  </a:lnTo>
                  <a:lnTo>
                    <a:pt x="94" y="276"/>
                  </a:lnTo>
                  <a:lnTo>
                    <a:pt x="94" y="256"/>
                  </a:lnTo>
                  <a:lnTo>
                    <a:pt x="95" y="236"/>
                  </a:lnTo>
                  <a:lnTo>
                    <a:pt x="98" y="217"/>
                  </a:lnTo>
                  <a:lnTo>
                    <a:pt x="102" y="199"/>
                  </a:lnTo>
                  <a:lnTo>
                    <a:pt x="109" y="180"/>
                  </a:lnTo>
                  <a:lnTo>
                    <a:pt x="117" y="162"/>
                  </a:lnTo>
                  <a:lnTo>
                    <a:pt x="127" y="145"/>
                  </a:lnTo>
                  <a:lnTo>
                    <a:pt x="140" y="128"/>
                  </a:lnTo>
                  <a:lnTo>
                    <a:pt x="154" y="112"/>
                  </a:lnTo>
                  <a:lnTo>
                    <a:pt x="170" y="96"/>
                  </a:lnTo>
                  <a:lnTo>
                    <a:pt x="193" y="78"/>
                  </a:lnTo>
                  <a:lnTo>
                    <a:pt x="216" y="61"/>
                  </a:lnTo>
                  <a:lnTo>
                    <a:pt x="241" y="46"/>
                  </a:lnTo>
                  <a:lnTo>
                    <a:pt x="265" y="34"/>
                  </a:lnTo>
                  <a:lnTo>
                    <a:pt x="290" y="23"/>
                  </a:lnTo>
                  <a:lnTo>
                    <a:pt x="314" y="15"/>
                  </a:lnTo>
                  <a:lnTo>
                    <a:pt x="340" y="8"/>
                  </a:lnTo>
                  <a:lnTo>
                    <a:pt x="365" y="4"/>
                  </a:lnTo>
                  <a:lnTo>
                    <a:pt x="391" y="1"/>
                  </a:lnTo>
                  <a:lnTo>
                    <a:pt x="416" y="0"/>
                  </a:lnTo>
                  <a:lnTo>
                    <a:pt x="440" y="0"/>
                  </a:lnTo>
                  <a:lnTo>
                    <a:pt x="465" y="3"/>
                  </a:lnTo>
                  <a:lnTo>
                    <a:pt x="490" y="6"/>
                  </a:lnTo>
                  <a:lnTo>
                    <a:pt x="515" y="12"/>
                  </a:lnTo>
                  <a:lnTo>
                    <a:pt x="538" y="19"/>
                  </a:lnTo>
                  <a:lnTo>
                    <a:pt x="562" y="27"/>
                  </a:lnTo>
                  <a:lnTo>
                    <a:pt x="586" y="37"/>
                  </a:lnTo>
                  <a:lnTo>
                    <a:pt x="607" y="49"/>
                  </a:lnTo>
                  <a:lnTo>
                    <a:pt x="630" y="61"/>
                  </a:lnTo>
                  <a:lnTo>
                    <a:pt x="650" y="75"/>
                  </a:lnTo>
                  <a:lnTo>
                    <a:pt x="671" y="90"/>
                  </a:lnTo>
                  <a:lnTo>
                    <a:pt x="691" y="106"/>
                  </a:lnTo>
                  <a:lnTo>
                    <a:pt x="710" y="124"/>
                  </a:lnTo>
                  <a:lnTo>
                    <a:pt x="727" y="142"/>
                  </a:lnTo>
                  <a:lnTo>
                    <a:pt x="744" y="161"/>
                  </a:lnTo>
                  <a:lnTo>
                    <a:pt x="759" y="182"/>
                  </a:lnTo>
                  <a:lnTo>
                    <a:pt x="774" y="203"/>
                  </a:lnTo>
                  <a:lnTo>
                    <a:pt x="787" y="225"/>
                  </a:lnTo>
                  <a:lnTo>
                    <a:pt x="799" y="249"/>
                  </a:lnTo>
                  <a:lnTo>
                    <a:pt x="810" y="273"/>
                  </a:lnTo>
                  <a:lnTo>
                    <a:pt x="818" y="297"/>
                  </a:lnTo>
                  <a:lnTo>
                    <a:pt x="826" y="322"/>
                  </a:lnTo>
                  <a:lnTo>
                    <a:pt x="835" y="357"/>
                  </a:lnTo>
                  <a:lnTo>
                    <a:pt x="840" y="392"/>
                  </a:lnTo>
                  <a:lnTo>
                    <a:pt x="842" y="426"/>
                  </a:lnTo>
                  <a:lnTo>
                    <a:pt x="842" y="459"/>
                  </a:lnTo>
                  <a:lnTo>
                    <a:pt x="840" y="492"/>
                  </a:lnTo>
                  <a:lnTo>
                    <a:pt x="836" y="525"/>
                  </a:lnTo>
                  <a:lnTo>
                    <a:pt x="829" y="558"/>
                  </a:lnTo>
                  <a:lnTo>
                    <a:pt x="820" y="590"/>
                  </a:lnTo>
                  <a:lnTo>
                    <a:pt x="809" y="621"/>
                  </a:lnTo>
                  <a:lnTo>
                    <a:pt x="797" y="652"/>
                  </a:lnTo>
                  <a:lnTo>
                    <a:pt x="782" y="682"/>
                  </a:lnTo>
                  <a:lnTo>
                    <a:pt x="767" y="712"/>
                  </a:lnTo>
                  <a:lnTo>
                    <a:pt x="750" y="741"/>
                  </a:lnTo>
                  <a:lnTo>
                    <a:pt x="730" y="770"/>
                  </a:lnTo>
                  <a:lnTo>
                    <a:pt x="711" y="799"/>
                  </a:lnTo>
                  <a:lnTo>
                    <a:pt x="690" y="828"/>
                  </a:lnTo>
                  <a:lnTo>
                    <a:pt x="669" y="857"/>
                  </a:lnTo>
                  <a:lnTo>
                    <a:pt x="646" y="885"/>
                  </a:lnTo>
                  <a:lnTo>
                    <a:pt x="622" y="912"/>
                  </a:lnTo>
                  <a:lnTo>
                    <a:pt x="600" y="939"/>
                  </a:lnTo>
                  <a:lnTo>
                    <a:pt x="550" y="993"/>
                  </a:lnTo>
                  <a:lnTo>
                    <a:pt x="502" y="1045"/>
                  </a:lnTo>
                  <a:lnTo>
                    <a:pt x="453" y="1097"/>
                  </a:lnTo>
                  <a:lnTo>
                    <a:pt x="406" y="1149"/>
                  </a:lnTo>
                  <a:lnTo>
                    <a:pt x="382" y="1174"/>
                  </a:lnTo>
                  <a:lnTo>
                    <a:pt x="361" y="1199"/>
                  </a:lnTo>
                  <a:lnTo>
                    <a:pt x="339" y="1224"/>
                  </a:lnTo>
                  <a:lnTo>
                    <a:pt x="319" y="1248"/>
                  </a:lnTo>
                  <a:lnTo>
                    <a:pt x="291" y="1286"/>
                  </a:lnTo>
                  <a:lnTo>
                    <a:pt x="265" y="1325"/>
                  </a:lnTo>
                  <a:lnTo>
                    <a:pt x="243" y="1364"/>
                  </a:lnTo>
                  <a:lnTo>
                    <a:pt x="225" y="1404"/>
                  </a:lnTo>
                  <a:lnTo>
                    <a:pt x="209" y="1445"/>
                  </a:lnTo>
                  <a:lnTo>
                    <a:pt x="197" y="1486"/>
                  </a:lnTo>
                  <a:lnTo>
                    <a:pt x="187" y="1526"/>
                  </a:lnTo>
                  <a:lnTo>
                    <a:pt x="181" y="1567"/>
                  </a:lnTo>
                  <a:lnTo>
                    <a:pt x="178" y="1608"/>
                  </a:lnTo>
                  <a:lnTo>
                    <a:pt x="178" y="1649"/>
                  </a:lnTo>
                  <a:lnTo>
                    <a:pt x="180" y="1689"/>
                  </a:lnTo>
                  <a:lnTo>
                    <a:pt x="185" y="1730"/>
                  </a:lnTo>
                  <a:lnTo>
                    <a:pt x="193" y="1769"/>
                  </a:lnTo>
                  <a:lnTo>
                    <a:pt x="202" y="1808"/>
                  </a:lnTo>
                  <a:lnTo>
                    <a:pt x="215" y="1846"/>
                  </a:lnTo>
                  <a:lnTo>
                    <a:pt x="232" y="1884"/>
                  </a:lnTo>
                  <a:lnTo>
                    <a:pt x="249" y="1920"/>
                  </a:lnTo>
                  <a:lnTo>
                    <a:pt x="269" y="1955"/>
                  </a:lnTo>
                  <a:lnTo>
                    <a:pt x="292" y="1989"/>
                  </a:lnTo>
                  <a:lnTo>
                    <a:pt x="318" y="2022"/>
                  </a:lnTo>
                  <a:lnTo>
                    <a:pt x="345" y="2054"/>
                  </a:lnTo>
                  <a:lnTo>
                    <a:pt x="374" y="2083"/>
                  </a:lnTo>
                  <a:lnTo>
                    <a:pt x="405" y="2111"/>
                  </a:lnTo>
                  <a:lnTo>
                    <a:pt x="438" y="2137"/>
                  </a:lnTo>
                  <a:lnTo>
                    <a:pt x="474" y="2161"/>
                  </a:lnTo>
                  <a:lnTo>
                    <a:pt x="512" y="2183"/>
                  </a:lnTo>
                  <a:lnTo>
                    <a:pt x="550" y="2203"/>
                  </a:lnTo>
                  <a:lnTo>
                    <a:pt x="592" y="2220"/>
                  </a:lnTo>
                  <a:lnTo>
                    <a:pt x="634" y="2236"/>
                  </a:lnTo>
                  <a:lnTo>
                    <a:pt x="680" y="2248"/>
                  </a:lnTo>
                  <a:lnTo>
                    <a:pt x="726" y="2258"/>
                  </a:lnTo>
                  <a:lnTo>
                    <a:pt x="773" y="2266"/>
                  </a:lnTo>
                  <a:lnTo>
                    <a:pt x="784" y="2265"/>
                  </a:lnTo>
                  <a:lnTo>
                    <a:pt x="795" y="2264"/>
                  </a:lnTo>
                  <a:lnTo>
                    <a:pt x="806" y="2265"/>
                  </a:lnTo>
                  <a:lnTo>
                    <a:pt x="815" y="2266"/>
                  </a:lnTo>
                  <a:lnTo>
                    <a:pt x="825" y="2268"/>
                  </a:lnTo>
                  <a:lnTo>
                    <a:pt x="834" y="2271"/>
                  </a:lnTo>
                  <a:lnTo>
                    <a:pt x="842" y="2273"/>
                  </a:lnTo>
                  <a:lnTo>
                    <a:pt x="852" y="2275"/>
                  </a:lnTo>
                  <a:lnTo>
                    <a:pt x="859" y="2278"/>
                  </a:lnTo>
                  <a:lnTo>
                    <a:pt x="867" y="2282"/>
                  </a:lnTo>
                  <a:lnTo>
                    <a:pt x="874" y="2287"/>
                  </a:lnTo>
                  <a:lnTo>
                    <a:pt x="881" y="2293"/>
                  </a:lnTo>
                  <a:lnTo>
                    <a:pt x="886" y="2298"/>
                  </a:lnTo>
                  <a:lnTo>
                    <a:pt x="892" y="2304"/>
                  </a:lnTo>
                  <a:lnTo>
                    <a:pt x="896" y="2311"/>
                  </a:lnTo>
                  <a:lnTo>
                    <a:pt x="900" y="2317"/>
                  </a:lnTo>
                  <a:lnTo>
                    <a:pt x="904" y="2324"/>
                  </a:lnTo>
                  <a:lnTo>
                    <a:pt x="906" y="2331"/>
                  </a:lnTo>
                  <a:lnTo>
                    <a:pt x="908" y="2339"/>
                  </a:lnTo>
                  <a:lnTo>
                    <a:pt x="909" y="2346"/>
                  </a:lnTo>
                  <a:lnTo>
                    <a:pt x="910" y="2354"/>
                  </a:lnTo>
                  <a:lnTo>
                    <a:pt x="910" y="2361"/>
                  </a:lnTo>
                  <a:lnTo>
                    <a:pt x="909" y="2369"/>
                  </a:lnTo>
                  <a:lnTo>
                    <a:pt x="908" y="2376"/>
                  </a:lnTo>
                  <a:lnTo>
                    <a:pt x="907" y="2383"/>
                  </a:lnTo>
                  <a:lnTo>
                    <a:pt x="904" y="2390"/>
                  </a:lnTo>
                  <a:lnTo>
                    <a:pt x="900" y="2397"/>
                  </a:lnTo>
                  <a:lnTo>
                    <a:pt x="897" y="2403"/>
                  </a:lnTo>
                  <a:lnTo>
                    <a:pt x="893" y="2409"/>
                  </a:lnTo>
                  <a:lnTo>
                    <a:pt x="887" y="2414"/>
                  </a:lnTo>
                  <a:lnTo>
                    <a:pt x="882" y="2419"/>
                  </a:lnTo>
                  <a:lnTo>
                    <a:pt x="876" y="2424"/>
                  </a:lnTo>
                  <a:lnTo>
                    <a:pt x="869" y="2427"/>
                  </a:lnTo>
                  <a:lnTo>
                    <a:pt x="862" y="2431"/>
                  </a:lnTo>
                  <a:lnTo>
                    <a:pt x="853" y="2433"/>
                  </a:lnTo>
                  <a:lnTo>
                    <a:pt x="844" y="2435"/>
                  </a:lnTo>
                  <a:lnTo>
                    <a:pt x="835" y="2435"/>
                  </a:lnTo>
                  <a:lnTo>
                    <a:pt x="825" y="2435"/>
                  </a:lnTo>
                  <a:lnTo>
                    <a:pt x="811" y="2435"/>
                  </a:lnTo>
                  <a:lnTo>
                    <a:pt x="798" y="2434"/>
                  </a:lnTo>
                  <a:lnTo>
                    <a:pt x="784" y="2432"/>
                  </a:lnTo>
                  <a:lnTo>
                    <a:pt x="771" y="2431"/>
                  </a:lnTo>
                  <a:lnTo>
                    <a:pt x="742" y="2435"/>
                  </a:lnTo>
                  <a:lnTo>
                    <a:pt x="714" y="2440"/>
                  </a:lnTo>
                  <a:lnTo>
                    <a:pt x="689" y="2448"/>
                  </a:lnTo>
                  <a:lnTo>
                    <a:pt x="667" y="2458"/>
                  </a:lnTo>
                  <a:lnTo>
                    <a:pt x="645" y="2470"/>
                  </a:lnTo>
                  <a:lnTo>
                    <a:pt x="626" y="2484"/>
                  </a:lnTo>
                  <a:lnTo>
                    <a:pt x="608" y="2499"/>
                  </a:lnTo>
                  <a:lnTo>
                    <a:pt x="593" y="2515"/>
                  </a:lnTo>
                  <a:lnTo>
                    <a:pt x="580" y="2532"/>
                  </a:lnTo>
                  <a:lnTo>
                    <a:pt x="569" y="2551"/>
                  </a:lnTo>
                  <a:lnTo>
                    <a:pt x="560" y="2570"/>
                  </a:lnTo>
                  <a:lnTo>
                    <a:pt x="552" y="2591"/>
                  </a:lnTo>
                  <a:lnTo>
                    <a:pt x="547" y="2612"/>
                  </a:lnTo>
                  <a:lnTo>
                    <a:pt x="544" y="2633"/>
                  </a:lnTo>
                  <a:lnTo>
                    <a:pt x="543" y="2654"/>
                  </a:lnTo>
                  <a:lnTo>
                    <a:pt x="543" y="2675"/>
                  </a:lnTo>
                  <a:lnTo>
                    <a:pt x="545" y="2696"/>
                  </a:lnTo>
                  <a:lnTo>
                    <a:pt x="550" y="2717"/>
                  </a:lnTo>
                  <a:lnTo>
                    <a:pt x="556" y="2738"/>
                  </a:lnTo>
                  <a:lnTo>
                    <a:pt x="564" y="2757"/>
                  </a:lnTo>
                  <a:lnTo>
                    <a:pt x="575" y="2776"/>
                  </a:lnTo>
                  <a:lnTo>
                    <a:pt x="587" y="2795"/>
                  </a:lnTo>
                  <a:lnTo>
                    <a:pt x="601" y="2812"/>
                  </a:lnTo>
                  <a:lnTo>
                    <a:pt x="617" y="2828"/>
                  </a:lnTo>
                  <a:lnTo>
                    <a:pt x="634" y="2842"/>
                  </a:lnTo>
                  <a:lnTo>
                    <a:pt x="654" y="2855"/>
                  </a:lnTo>
                  <a:lnTo>
                    <a:pt x="675" y="2866"/>
                  </a:lnTo>
                  <a:lnTo>
                    <a:pt x="699" y="2877"/>
                  </a:lnTo>
                  <a:lnTo>
                    <a:pt x="725" y="2884"/>
                  </a:lnTo>
                  <a:lnTo>
                    <a:pt x="752" y="2889"/>
                  </a:lnTo>
                  <a:lnTo>
                    <a:pt x="781" y="2892"/>
                  </a:lnTo>
                  <a:lnTo>
                    <a:pt x="811" y="2892"/>
                  </a:lnTo>
                  <a:lnTo>
                    <a:pt x="822" y="2892"/>
                  </a:lnTo>
                  <a:lnTo>
                    <a:pt x="831" y="2893"/>
                  </a:lnTo>
                  <a:lnTo>
                    <a:pt x="841" y="2895"/>
                  </a:lnTo>
                  <a:lnTo>
                    <a:pt x="849" y="2898"/>
                  </a:lnTo>
                  <a:lnTo>
                    <a:pt x="856" y="2901"/>
                  </a:lnTo>
                  <a:lnTo>
                    <a:pt x="864" y="2905"/>
                  </a:lnTo>
                  <a:lnTo>
                    <a:pt x="870" y="2910"/>
                  </a:lnTo>
                  <a:lnTo>
                    <a:pt x="876" y="2916"/>
                  </a:lnTo>
                  <a:lnTo>
                    <a:pt x="881" y="2921"/>
                  </a:lnTo>
                  <a:lnTo>
                    <a:pt x="885" y="2928"/>
                  </a:lnTo>
                  <a:lnTo>
                    <a:pt x="888" y="2934"/>
                  </a:lnTo>
                  <a:lnTo>
                    <a:pt x="892" y="2941"/>
                  </a:lnTo>
                  <a:lnTo>
                    <a:pt x="894" y="2949"/>
                  </a:lnTo>
                  <a:lnTo>
                    <a:pt x="896" y="2956"/>
                  </a:lnTo>
                  <a:lnTo>
                    <a:pt x="897" y="2964"/>
                  </a:lnTo>
                  <a:lnTo>
                    <a:pt x="897" y="2971"/>
                  </a:lnTo>
                  <a:lnTo>
                    <a:pt x="897" y="2979"/>
                  </a:lnTo>
                  <a:lnTo>
                    <a:pt x="896" y="2987"/>
                  </a:lnTo>
                  <a:lnTo>
                    <a:pt x="894" y="2994"/>
                  </a:lnTo>
                  <a:lnTo>
                    <a:pt x="892" y="3002"/>
                  </a:lnTo>
                  <a:lnTo>
                    <a:pt x="888" y="3009"/>
                  </a:lnTo>
                  <a:lnTo>
                    <a:pt x="885" y="3016"/>
                  </a:lnTo>
                  <a:lnTo>
                    <a:pt x="881" y="3022"/>
                  </a:lnTo>
                  <a:lnTo>
                    <a:pt x="876" y="3029"/>
                  </a:lnTo>
                  <a:lnTo>
                    <a:pt x="870" y="3034"/>
                  </a:lnTo>
                  <a:lnTo>
                    <a:pt x="864" y="3040"/>
                  </a:lnTo>
                  <a:lnTo>
                    <a:pt x="856" y="3044"/>
                  </a:lnTo>
                  <a:lnTo>
                    <a:pt x="849" y="3048"/>
                  </a:lnTo>
                  <a:lnTo>
                    <a:pt x="840" y="3051"/>
                  </a:lnTo>
                  <a:lnTo>
                    <a:pt x="831" y="3054"/>
                  </a:lnTo>
                  <a:lnTo>
                    <a:pt x="822" y="3056"/>
                  </a:lnTo>
                  <a:lnTo>
                    <a:pt x="811" y="3056"/>
                  </a:lnTo>
                  <a:lnTo>
                    <a:pt x="790" y="3057"/>
                  </a:lnTo>
                  <a:lnTo>
                    <a:pt x="769" y="3056"/>
                  </a:lnTo>
                  <a:lnTo>
                    <a:pt x="748" y="3054"/>
                  </a:lnTo>
                  <a:lnTo>
                    <a:pt x="728" y="3052"/>
                  </a:lnTo>
                  <a:lnTo>
                    <a:pt x="706" y="3048"/>
                  </a:lnTo>
                  <a:lnTo>
                    <a:pt x="686" y="3044"/>
                  </a:lnTo>
                  <a:lnTo>
                    <a:pt x="667" y="3039"/>
                  </a:lnTo>
                  <a:lnTo>
                    <a:pt x="646" y="3033"/>
                  </a:lnTo>
                  <a:lnTo>
                    <a:pt x="627" y="3027"/>
                  </a:lnTo>
                  <a:lnTo>
                    <a:pt x="607" y="3019"/>
                  </a:lnTo>
                  <a:lnTo>
                    <a:pt x="589" y="3011"/>
                  </a:lnTo>
                  <a:lnTo>
                    <a:pt x="571" y="3002"/>
                  </a:lnTo>
                  <a:lnTo>
                    <a:pt x="552" y="2992"/>
                  </a:lnTo>
                  <a:lnTo>
                    <a:pt x="535" y="2982"/>
                  </a:lnTo>
                  <a:lnTo>
                    <a:pt x="518" y="2971"/>
                  </a:lnTo>
                  <a:lnTo>
                    <a:pt x="502" y="2959"/>
                  </a:lnTo>
                  <a:lnTo>
                    <a:pt x="487" y="2946"/>
                  </a:lnTo>
                  <a:lnTo>
                    <a:pt x="472" y="2933"/>
                  </a:lnTo>
                  <a:lnTo>
                    <a:pt x="458" y="2919"/>
                  </a:lnTo>
                  <a:lnTo>
                    <a:pt x="444" y="2905"/>
                  </a:lnTo>
                  <a:lnTo>
                    <a:pt x="431" y="2890"/>
                  </a:lnTo>
                  <a:lnTo>
                    <a:pt x="419" y="2873"/>
                  </a:lnTo>
                  <a:lnTo>
                    <a:pt x="408" y="2857"/>
                  </a:lnTo>
                  <a:lnTo>
                    <a:pt x="398" y="2840"/>
                  </a:lnTo>
                  <a:lnTo>
                    <a:pt x="390" y="2823"/>
                  </a:lnTo>
                  <a:lnTo>
                    <a:pt x="381" y="2805"/>
                  </a:lnTo>
                  <a:lnTo>
                    <a:pt x="375" y="2787"/>
                  </a:lnTo>
                  <a:lnTo>
                    <a:pt x="368" y="2768"/>
                  </a:lnTo>
                  <a:lnTo>
                    <a:pt x="364" y="2749"/>
                  </a:lnTo>
                  <a:lnTo>
                    <a:pt x="360" y="2729"/>
                  </a:lnTo>
                  <a:lnTo>
                    <a:pt x="358" y="2709"/>
                  </a:lnTo>
                  <a:lnTo>
                    <a:pt x="356" y="26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3667126" y="2179638"/>
              <a:ext cx="103188" cy="373062"/>
            </a:xfrm>
            <a:custGeom>
              <a:rect b="b" l="l" r="r" t="t"/>
              <a:pathLst>
                <a:path extrusionOk="0" h="3057" w="910">
                  <a:moveTo>
                    <a:pt x="554" y="2688"/>
                  </a:moveTo>
                  <a:lnTo>
                    <a:pt x="554" y="2663"/>
                  </a:lnTo>
                  <a:lnTo>
                    <a:pt x="552" y="2639"/>
                  </a:lnTo>
                  <a:lnTo>
                    <a:pt x="549" y="2616"/>
                  </a:lnTo>
                  <a:lnTo>
                    <a:pt x="545" y="2592"/>
                  </a:lnTo>
                  <a:lnTo>
                    <a:pt x="540" y="2569"/>
                  </a:lnTo>
                  <a:lnTo>
                    <a:pt x="533" y="2547"/>
                  </a:lnTo>
                  <a:lnTo>
                    <a:pt x="526" y="2525"/>
                  </a:lnTo>
                  <a:lnTo>
                    <a:pt x="516" y="2504"/>
                  </a:lnTo>
                  <a:lnTo>
                    <a:pt x="506" y="2484"/>
                  </a:lnTo>
                  <a:lnTo>
                    <a:pt x="494" y="2465"/>
                  </a:lnTo>
                  <a:lnTo>
                    <a:pt x="482" y="2446"/>
                  </a:lnTo>
                  <a:lnTo>
                    <a:pt x="468" y="2428"/>
                  </a:lnTo>
                  <a:lnTo>
                    <a:pt x="453" y="2411"/>
                  </a:lnTo>
                  <a:lnTo>
                    <a:pt x="438" y="2394"/>
                  </a:lnTo>
                  <a:lnTo>
                    <a:pt x="422" y="2379"/>
                  </a:lnTo>
                  <a:lnTo>
                    <a:pt x="405" y="2364"/>
                  </a:lnTo>
                  <a:lnTo>
                    <a:pt x="439" y="2349"/>
                  </a:lnTo>
                  <a:lnTo>
                    <a:pt x="473" y="2332"/>
                  </a:lnTo>
                  <a:lnTo>
                    <a:pt x="505" y="2315"/>
                  </a:lnTo>
                  <a:lnTo>
                    <a:pt x="536" y="2296"/>
                  </a:lnTo>
                  <a:lnTo>
                    <a:pt x="566" y="2275"/>
                  </a:lnTo>
                  <a:lnTo>
                    <a:pt x="597" y="2253"/>
                  </a:lnTo>
                  <a:lnTo>
                    <a:pt x="625" y="2231"/>
                  </a:lnTo>
                  <a:lnTo>
                    <a:pt x="652" y="2208"/>
                  </a:lnTo>
                  <a:lnTo>
                    <a:pt x="677" y="2184"/>
                  </a:lnTo>
                  <a:lnTo>
                    <a:pt x="702" y="2158"/>
                  </a:lnTo>
                  <a:lnTo>
                    <a:pt x="726" y="2132"/>
                  </a:lnTo>
                  <a:lnTo>
                    <a:pt x="747" y="2105"/>
                  </a:lnTo>
                  <a:lnTo>
                    <a:pt x="769" y="2077"/>
                  </a:lnTo>
                  <a:lnTo>
                    <a:pt x="788" y="2048"/>
                  </a:lnTo>
                  <a:lnTo>
                    <a:pt x="807" y="2018"/>
                  </a:lnTo>
                  <a:lnTo>
                    <a:pt x="823" y="1987"/>
                  </a:lnTo>
                  <a:lnTo>
                    <a:pt x="839" y="1955"/>
                  </a:lnTo>
                  <a:lnTo>
                    <a:pt x="853" y="1924"/>
                  </a:lnTo>
                  <a:lnTo>
                    <a:pt x="866" y="1891"/>
                  </a:lnTo>
                  <a:lnTo>
                    <a:pt x="877" y="1858"/>
                  </a:lnTo>
                  <a:lnTo>
                    <a:pt x="886" y="1824"/>
                  </a:lnTo>
                  <a:lnTo>
                    <a:pt x="894" y="1790"/>
                  </a:lnTo>
                  <a:lnTo>
                    <a:pt x="900" y="1755"/>
                  </a:lnTo>
                  <a:lnTo>
                    <a:pt x="906" y="1720"/>
                  </a:lnTo>
                  <a:lnTo>
                    <a:pt x="908" y="1684"/>
                  </a:lnTo>
                  <a:lnTo>
                    <a:pt x="910" y="1648"/>
                  </a:lnTo>
                  <a:lnTo>
                    <a:pt x="910" y="1611"/>
                  </a:lnTo>
                  <a:lnTo>
                    <a:pt x="908" y="1575"/>
                  </a:lnTo>
                  <a:lnTo>
                    <a:pt x="905" y="1538"/>
                  </a:lnTo>
                  <a:lnTo>
                    <a:pt x="898" y="1500"/>
                  </a:lnTo>
                  <a:lnTo>
                    <a:pt x="892" y="1463"/>
                  </a:lnTo>
                  <a:lnTo>
                    <a:pt x="882" y="1425"/>
                  </a:lnTo>
                  <a:lnTo>
                    <a:pt x="874" y="1398"/>
                  </a:lnTo>
                  <a:lnTo>
                    <a:pt x="866" y="1373"/>
                  </a:lnTo>
                  <a:lnTo>
                    <a:pt x="856" y="1347"/>
                  </a:lnTo>
                  <a:lnTo>
                    <a:pt x="845" y="1323"/>
                  </a:lnTo>
                  <a:lnTo>
                    <a:pt x="834" y="1299"/>
                  </a:lnTo>
                  <a:lnTo>
                    <a:pt x="821" y="1275"/>
                  </a:lnTo>
                  <a:lnTo>
                    <a:pt x="807" y="1251"/>
                  </a:lnTo>
                  <a:lnTo>
                    <a:pt x="793" y="1228"/>
                  </a:lnTo>
                  <a:lnTo>
                    <a:pt x="778" y="1206"/>
                  </a:lnTo>
                  <a:lnTo>
                    <a:pt x="761" y="1183"/>
                  </a:lnTo>
                  <a:lnTo>
                    <a:pt x="745" y="1161"/>
                  </a:lnTo>
                  <a:lnTo>
                    <a:pt x="728" y="1140"/>
                  </a:lnTo>
                  <a:lnTo>
                    <a:pt x="692" y="1096"/>
                  </a:lnTo>
                  <a:lnTo>
                    <a:pt x="655" y="1054"/>
                  </a:lnTo>
                  <a:lnTo>
                    <a:pt x="577" y="972"/>
                  </a:lnTo>
                  <a:lnTo>
                    <a:pt x="500" y="891"/>
                  </a:lnTo>
                  <a:lnTo>
                    <a:pt x="462" y="850"/>
                  </a:lnTo>
                  <a:lnTo>
                    <a:pt x="424" y="808"/>
                  </a:lnTo>
                  <a:lnTo>
                    <a:pt x="407" y="787"/>
                  </a:lnTo>
                  <a:lnTo>
                    <a:pt x="390" y="766"/>
                  </a:lnTo>
                  <a:lnTo>
                    <a:pt x="373" y="745"/>
                  </a:lnTo>
                  <a:lnTo>
                    <a:pt x="356" y="724"/>
                  </a:lnTo>
                  <a:lnTo>
                    <a:pt x="338" y="698"/>
                  </a:lnTo>
                  <a:lnTo>
                    <a:pt x="321" y="671"/>
                  </a:lnTo>
                  <a:lnTo>
                    <a:pt x="306" y="643"/>
                  </a:lnTo>
                  <a:lnTo>
                    <a:pt x="292" y="615"/>
                  </a:lnTo>
                  <a:lnTo>
                    <a:pt x="280" y="587"/>
                  </a:lnTo>
                  <a:lnTo>
                    <a:pt x="270" y="558"/>
                  </a:lnTo>
                  <a:lnTo>
                    <a:pt x="262" y="527"/>
                  </a:lnTo>
                  <a:lnTo>
                    <a:pt x="256" y="498"/>
                  </a:lnTo>
                  <a:lnTo>
                    <a:pt x="254" y="483"/>
                  </a:lnTo>
                  <a:lnTo>
                    <a:pt x="252" y="468"/>
                  </a:lnTo>
                  <a:lnTo>
                    <a:pt x="251" y="453"/>
                  </a:lnTo>
                  <a:lnTo>
                    <a:pt x="251" y="438"/>
                  </a:lnTo>
                  <a:lnTo>
                    <a:pt x="251" y="423"/>
                  </a:lnTo>
                  <a:lnTo>
                    <a:pt x="252" y="408"/>
                  </a:lnTo>
                  <a:lnTo>
                    <a:pt x="253" y="393"/>
                  </a:lnTo>
                  <a:lnTo>
                    <a:pt x="255" y="378"/>
                  </a:lnTo>
                  <a:lnTo>
                    <a:pt x="257" y="363"/>
                  </a:lnTo>
                  <a:lnTo>
                    <a:pt x="262" y="349"/>
                  </a:lnTo>
                  <a:lnTo>
                    <a:pt x="265" y="334"/>
                  </a:lnTo>
                  <a:lnTo>
                    <a:pt x="270" y="319"/>
                  </a:lnTo>
                  <a:lnTo>
                    <a:pt x="276" y="304"/>
                  </a:lnTo>
                  <a:lnTo>
                    <a:pt x="282" y="290"/>
                  </a:lnTo>
                  <a:lnTo>
                    <a:pt x="289" y="276"/>
                  </a:lnTo>
                  <a:lnTo>
                    <a:pt x="297" y="261"/>
                  </a:lnTo>
                  <a:lnTo>
                    <a:pt x="306" y="245"/>
                  </a:lnTo>
                  <a:lnTo>
                    <a:pt x="318" y="232"/>
                  </a:lnTo>
                  <a:lnTo>
                    <a:pt x="330" y="220"/>
                  </a:lnTo>
                  <a:lnTo>
                    <a:pt x="344" y="209"/>
                  </a:lnTo>
                  <a:lnTo>
                    <a:pt x="358" y="199"/>
                  </a:lnTo>
                  <a:lnTo>
                    <a:pt x="373" y="191"/>
                  </a:lnTo>
                  <a:lnTo>
                    <a:pt x="389" y="184"/>
                  </a:lnTo>
                  <a:lnTo>
                    <a:pt x="405" y="178"/>
                  </a:lnTo>
                  <a:lnTo>
                    <a:pt x="422" y="173"/>
                  </a:lnTo>
                  <a:lnTo>
                    <a:pt x="440" y="169"/>
                  </a:lnTo>
                  <a:lnTo>
                    <a:pt x="458" y="167"/>
                  </a:lnTo>
                  <a:lnTo>
                    <a:pt x="476" y="165"/>
                  </a:lnTo>
                  <a:lnTo>
                    <a:pt x="493" y="165"/>
                  </a:lnTo>
                  <a:lnTo>
                    <a:pt x="512" y="166"/>
                  </a:lnTo>
                  <a:lnTo>
                    <a:pt x="529" y="168"/>
                  </a:lnTo>
                  <a:lnTo>
                    <a:pt x="546" y="171"/>
                  </a:lnTo>
                  <a:lnTo>
                    <a:pt x="559" y="174"/>
                  </a:lnTo>
                  <a:lnTo>
                    <a:pt x="570" y="178"/>
                  </a:lnTo>
                  <a:lnTo>
                    <a:pt x="580" y="182"/>
                  </a:lnTo>
                  <a:lnTo>
                    <a:pt x="590" y="188"/>
                  </a:lnTo>
                  <a:lnTo>
                    <a:pt x="599" y="194"/>
                  </a:lnTo>
                  <a:lnTo>
                    <a:pt x="606" y="201"/>
                  </a:lnTo>
                  <a:lnTo>
                    <a:pt x="613" y="209"/>
                  </a:lnTo>
                  <a:lnTo>
                    <a:pt x="618" y="217"/>
                  </a:lnTo>
                  <a:lnTo>
                    <a:pt x="622" y="225"/>
                  </a:lnTo>
                  <a:lnTo>
                    <a:pt x="627" y="234"/>
                  </a:lnTo>
                  <a:lnTo>
                    <a:pt x="630" y="243"/>
                  </a:lnTo>
                  <a:lnTo>
                    <a:pt x="632" y="254"/>
                  </a:lnTo>
                  <a:lnTo>
                    <a:pt x="633" y="263"/>
                  </a:lnTo>
                  <a:lnTo>
                    <a:pt x="633" y="273"/>
                  </a:lnTo>
                  <a:lnTo>
                    <a:pt x="633" y="283"/>
                  </a:lnTo>
                  <a:lnTo>
                    <a:pt x="632" y="293"/>
                  </a:lnTo>
                  <a:lnTo>
                    <a:pt x="630" y="303"/>
                  </a:lnTo>
                  <a:lnTo>
                    <a:pt x="628" y="312"/>
                  </a:lnTo>
                  <a:lnTo>
                    <a:pt x="625" y="322"/>
                  </a:lnTo>
                  <a:lnTo>
                    <a:pt x="620" y="331"/>
                  </a:lnTo>
                  <a:lnTo>
                    <a:pt x="615" y="339"/>
                  </a:lnTo>
                  <a:lnTo>
                    <a:pt x="610" y="348"/>
                  </a:lnTo>
                  <a:lnTo>
                    <a:pt x="604" y="356"/>
                  </a:lnTo>
                  <a:lnTo>
                    <a:pt x="597" y="363"/>
                  </a:lnTo>
                  <a:lnTo>
                    <a:pt x="589" y="370"/>
                  </a:lnTo>
                  <a:lnTo>
                    <a:pt x="582" y="376"/>
                  </a:lnTo>
                  <a:lnTo>
                    <a:pt x="573" y="381"/>
                  </a:lnTo>
                  <a:lnTo>
                    <a:pt x="563" y="385"/>
                  </a:lnTo>
                  <a:lnTo>
                    <a:pt x="554" y="389"/>
                  </a:lnTo>
                  <a:lnTo>
                    <a:pt x="543" y="392"/>
                  </a:lnTo>
                  <a:lnTo>
                    <a:pt x="532" y="393"/>
                  </a:lnTo>
                  <a:lnTo>
                    <a:pt x="521" y="394"/>
                  </a:lnTo>
                  <a:lnTo>
                    <a:pt x="510" y="394"/>
                  </a:lnTo>
                  <a:lnTo>
                    <a:pt x="501" y="395"/>
                  </a:lnTo>
                  <a:lnTo>
                    <a:pt x="492" y="398"/>
                  </a:lnTo>
                  <a:lnTo>
                    <a:pt x="484" y="401"/>
                  </a:lnTo>
                  <a:lnTo>
                    <a:pt x="476" y="404"/>
                  </a:lnTo>
                  <a:lnTo>
                    <a:pt x="468" y="409"/>
                  </a:lnTo>
                  <a:lnTo>
                    <a:pt x="462" y="414"/>
                  </a:lnTo>
                  <a:lnTo>
                    <a:pt x="457" y="419"/>
                  </a:lnTo>
                  <a:lnTo>
                    <a:pt x="451" y="425"/>
                  </a:lnTo>
                  <a:lnTo>
                    <a:pt x="447" y="431"/>
                  </a:lnTo>
                  <a:lnTo>
                    <a:pt x="444" y="438"/>
                  </a:lnTo>
                  <a:lnTo>
                    <a:pt x="440" y="445"/>
                  </a:lnTo>
                  <a:lnTo>
                    <a:pt x="438" y="453"/>
                  </a:lnTo>
                  <a:lnTo>
                    <a:pt x="436" y="460"/>
                  </a:lnTo>
                  <a:lnTo>
                    <a:pt x="436" y="468"/>
                  </a:lnTo>
                  <a:lnTo>
                    <a:pt x="435" y="476"/>
                  </a:lnTo>
                  <a:lnTo>
                    <a:pt x="436" y="483"/>
                  </a:lnTo>
                  <a:lnTo>
                    <a:pt x="436" y="491"/>
                  </a:lnTo>
                  <a:lnTo>
                    <a:pt x="438" y="498"/>
                  </a:lnTo>
                  <a:lnTo>
                    <a:pt x="440" y="506"/>
                  </a:lnTo>
                  <a:lnTo>
                    <a:pt x="444" y="513"/>
                  </a:lnTo>
                  <a:lnTo>
                    <a:pt x="447" y="520"/>
                  </a:lnTo>
                  <a:lnTo>
                    <a:pt x="451" y="526"/>
                  </a:lnTo>
                  <a:lnTo>
                    <a:pt x="457" y="532"/>
                  </a:lnTo>
                  <a:lnTo>
                    <a:pt x="462" y="538"/>
                  </a:lnTo>
                  <a:lnTo>
                    <a:pt x="468" y="544"/>
                  </a:lnTo>
                  <a:lnTo>
                    <a:pt x="476" y="548"/>
                  </a:lnTo>
                  <a:lnTo>
                    <a:pt x="484" y="552"/>
                  </a:lnTo>
                  <a:lnTo>
                    <a:pt x="492" y="555"/>
                  </a:lnTo>
                  <a:lnTo>
                    <a:pt x="501" y="557"/>
                  </a:lnTo>
                  <a:lnTo>
                    <a:pt x="510" y="559"/>
                  </a:lnTo>
                  <a:lnTo>
                    <a:pt x="521" y="559"/>
                  </a:lnTo>
                  <a:lnTo>
                    <a:pt x="542" y="558"/>
                  </a:lnTo>
                  <a:lnTo>
                    <a:pt x="563" y="556"/>
                  </a:lnTo>
                  <a:lnTo>
                    <a:pt x="583" y="552"/>
                  </a:lnTo>
                  <a:lnTo>
                    <a:pt x="603" y="546"/>
                  </a:lnTo>
                  <a:lnTo>
                    <a:pt x="622" y="538"/>
                  </a:lnTo>
                  <a:lnTo>
                    <a:pt x="641" y="530"/>
                  </a:lnTo>
                  <a:lnTo>
                    <a:pt x="659" y="520"/>
                  </a:lnTo>
                  <a:lnTo>
                    <a:pt x="676" y="509"/>
                  </a:lnTo>
                  <a:lnTo>
                    <a:pt x="694" y="497"/>
                  </a:lnTo>
                  <a:lnTo>
                    <a:pt x="710" y="484"/>
                  </a:lnTo>
                  <a:lnTo>
                    <a:pt x="725" y="470"/>
                  </a:lnTo>
                  <a:lnTo>
                    <a:pt x="739" y="455"/>
                  </a:lnTo>
                  <a:lnTo>
                    <a:pt x="752" y="439"/>
                  </a:lnTo>
                  <a:lnTo>
                    <a:pt x="764" y="423"/>
                  </a:lnTo>
                  <a:lnTo>
                    <a:pt x="774" y="406"/>
                  </a:lnTo>
                  <a:lnTo>
                    <a:pt x="784" y="388"/>
                  </a:lnTo>
                  <a:lnTo>
                    <a:pt x="794" y="370"/>
                  </a:lnTo>
                  <a:lnTo>
                    <a:pt x="800" y="352"/>
                  </a:lnTo>
                  <a:lnTo>
                    <a:pt x="807" y="333"/>
                  </a:lnTo>
                  <a:lnTo>
                    <a:pt x="811" y="314"/>
                  </a:lnTo>
                  <a:lnTo>
                    <a:pt x="814" y="295"/>
                  </a:lnTo>
                  <a:lnTo>
                    <a:pt x="816" y="276"/>
                  </a:lnTo>
                  <a:lnTo>
                    <a:pt x="816" y="256"/>
                  </a:lnTo>
                  <a:lnTo>
                    <a:pt x="815" y="236"/>
                  </a:lnTo>
                  <a:lnTo>
                    <a:pt x="812" y="217"/>
                  </a:lnTo>
                  <a:lnTo>
                    <a:pt x="808" y="199"/>
                  </a:lnTo>
                  <a:lnTo>
                    <a:pt x="801" y="180"/>
                  </a:lnTo>
                  <a:lnTo>
                    <a:pt x="793" y="162"/>
                  </a:lnTo>
                  <a:lnTo>
                    <a:pt x="783" y="145"/>
                  </a:lnTo>
                  <a:lnTo>
                    <a:pt x="770" y="128"/>
                  </a:lnTo>
                  <a:lnTo>
                    <a:pt x="756" y="112"/>
                  </a:lnTo>
                  <a:lnTo>
                    <a:pt x="740" y="96"/>
                  </a:lnTo>
                  <a:lnTo>
                    <a:pt x="717" y="78"/>
                  </a:lnTo>
                  <a:lnTo>
                    <a:pt x="694" y="61"/>
                  </a:lnTo>
                  <a:lnTo>
                    <a:pt x="669" y="46"/>
                  </a:lnTo>
                  <a:lnTo>
                    <a:pt x="645" y="34"/>
                  </a:lnTo>
                  <a:lnTo>
                    <a:pt x="620" y="23"/>
                  </a:lnTo>
                  <a:lnTo>
                    <a:pt x="596" y="15"/>
                  </a:lnTo>
                  <a:lnTo>
                    <a:pt x="570" y="8"/>
                  </a:lnTo>
                  <a:lnTo>
                    <a:pt x="545" y="4"/>
                  </a:lnTo>
                  <a:lnTo>
                    <a:pt x="519" y="1"/>
                  </a:lnTo>
                  <a:lnTo>
                    <a:pt x="494" y="0"/>
                  </a:lnTo>
                  <a:lnTo>
                    <a:pt x="470" y="0"/>
                  </a:lnTo>
                  <a:lnTo>
                    <a:pt x="445" y="3"/>
                  </a:lnTo>
                  <a:lnTo>
                    <a:pt x="420" y="6"/>
                  </a:lnTo>
                  <a:lnTo>
                    <a:pt x="395" y="12"/>
                  </a:lnTo>
                  <a:lnTo>
                    <a:pt x="372" y="19"/>
                  </a:lnTo>
                  <a:lnTo>
                    <a:pt x="348" y="27"/>
                  </a:lnTo>
                  <a:lnTo>
                    <a:pt x="325" y="37"/>
                  </a:lnTo>
                  <a:lnTo>
                    <a:pt x="303" y="49"/>
                  </a:lnTo>
                  <a:lnTo>
                    <a:pt x="280" y="61"/>
                  </a:lnTo>
                  <a:lnTo>
                    <a:pt x="260" y="75"/>
                  </a:lnTo>
                  <a:lnTo>
                    <a:pt x="239" y="90"/>
                  </a:lnTo>
                  <a:lnTo>
                    <a:pt x="219" y="106"/>
                  </a:lnTo>
                  <a:lnTo>
                    <a:pt x="200" y="124"/>
                  </a:lnTo>
                  <a:lnTo>
                    <a:pt x="183" y="142"/>
                  </a:lnTo>
                  <a:lnTo>
                    <a:pt x="166" y="161"/>
                  </a:lnTo>
                  <a:lnTo>
                    <a:pt x="151" y="182"/>
                  </a:lnTo>
                  <a:lnTo>
                    <a:pt x="136" y="203"/>
                  </a:lnTo>
                  <a:lnTo>
                    <a:pt x="123" y="225"/>
                  </a:lnTo>
                  <a:lnTo>
                    <a:pt x="111" y="249"/>
                  </a:lnTo>
                  <a:lnTo>
                    <a:pt x="100" y="273"/>
                  </a:lnTo>
                  <a:lnTo>
                    <a:pt x="92" y="297"/>
                  </a:lnTo>
                  <a:lnTo>
                    <a:pt x="84" y="322"/>
                  </a:lnTo>
                  <a:lnTo>
                    <a:pt x="75" y="357"/>
                  </a:lnTo>
                  <a:lnTo>
                    <a:pt x="70" y="392"/>
                  </a:lnTo>
                  <a:lnTo>
                    <a:pt x="68" y="426"/>
                  </a:lnTo>
                  <a:lnTo>
                    <a:pt x="68" y="459"/>
                  </a:lnTo>
                  <a:lnTo>
                    <a:pt x="70" y="492"/>
                  </a:lnTo>
                  <a:lnTo>
                    <a:pt x="74" y="525"/>
                  </a:lnTo>
                  <a:lnTo>
                    <a:pt x="81" y="558"/>
                  </a:lnTo>
                  <a:lnTo>
                    <a:pt x="90" y="590"/>
                  </a:lnTo>
                  <a:lnTo>
                    <a:pt x="101" y="621"/>
                  </a:lnTo>
                  <a:lnTo>
                    <a:pt x="113" y="652"/>
                  </a:lnTo>
                  <a:lnTo>
                    <a:pt x="128" y="682"/>
                  </a:lnTo>
                  <a:lnTo>
                    <a:pt x="143" y="712"/>
                  </a:lnTo>
                  <a:lnTo>
                    <a:pt x="160" y="741"/>
                  </a:lnTo>
                  <a:lnTo>
                    <a:pt x="179" y="770"/>
                  </a:lnTo>
                  <a:lnTo>
                    <a:pt x="199" y="799"/>
                  </a:lnTo>
                  <a:lnTo>
                    <a:pt x="220" y="828"/>
                  </a:lnTo>
                  <a:lnTo>
                    <a:pt x="241" y="857"/>
                  </a:lnTo>
                  <a:lnTo>
                    <a:pt x="264" y="885"/>
                  </a:lnTo>
                  <a:lnTo>
                    <a:pt x="286" y="912"/>
                  </a:lnTo>
                  <a:lnTo>
                    <a:pt x="310" y="939"/>
                  </a:lnTo>
                  <a:lnTo>
                    <a:pt x="359" y="993"/>
                  </a:lnTo>
                  <a:lnTo>
                    <a:pt x="408" y="1045"/>
                  </a:lnTo>
                  <a:lnTo>
                    <a:pt x="457" y="1097"/>
                  </a:lnTo>
                  <a:lnTo>
                    <a:pt x="504" y="1149"/>
                  </a:lnTo>
                  <a:lnTo>
                    <a:pt x="528" y="1174"/>
                  </a:lnTo>
                  <a:lnTo>
                    <a:pt x="549" y="1199"/>
                  </a:lnTo>
                  <a:lnTo>
                    <a:pt x="571" y="1224"/>
                  </a:lnTo>
                  <a:lnTo>
                    <a:pt x="591" y="1248"/>
                  </a:lnTo>
                  <a:lnTo>
                    <a:pt x="619" y="1286"/>
                  </a:lnTo>
                  <a:lnTo>
                    <a:pt x="645" y="1325"/>
                  </a:lnTo>
                  <a:lnTo>
                    <a:pt x="667" y="1364"/>
                  </a:lnTo>
                  <a:lnTo>
                    <a:pt x="685" y="1404"/>
                  </a:lnTo>
                  <a:lnTo>
                    <a:pt x="701" y="1445"/>
                  </a:lnTo>
                  <a:lnTo>
                    <a:pt x="713" y="1486"/>
                  </a:lnTo>
                  <a:lnTo>
                    <a:pt x="723" y="1526"/>
                  </a:lnTo>
                  <a:lnTo>
                    <a:pt x="728" y="1567"/>
                  </a:lnTo>
                  <a:lnTo>
                    <a:pt x="732" y="1608"/>
                  </a:lnTo>
                  <a:lnTo>
                    <a:pt x="732" y="1649"/>
                  </a:lnTo>
                  <a:lnTo>
                    <a:pt x="730" y="1689"/>
                  </a:lnTo>
                  <a:lnTo>
                    <a:pt x="725" y="1730"/>
                  </a:lnTo>
                  <a:lnTo>
                    <a:pt x="717" y="1769"/>
                  </a:lnTo>
                  <a:lnTo>
                    <a:pt x="708" y="1808"/>
                  </a:lnTo>
                  <a:lnTo>
                    <a:pt x="694" y="1846"/>
                  </a:lnTo>
                  <a:lnTo>
                    <a:pt x="678" y="1884"/>
                  </a:lnTo>
                  <a:lnTo>
                    <a:pt x="661" y="1920"/>
                  </a:lnTo>
                  <a:lnTo>
                    <a:pt x="641" y="1955"/>
                  </a:lnTo>
                  <a:lnTo>
                    <a:pt x="618" y="1989"/>
                  </a:lnTo>
                  <a:lnTo>
                    <a:pt x="592" y="2022"/>
                  </a:lnTo>
                  <a:lnTo>
                    <a:pt x="565" y="2054"/>
                  </a:lnTo>
                  <a:lnTo>
                    <a:pt x="536" y="2083"/>
                  </a:lnTo>
                  <a:lnTo>
                    <a:pt x="505" y="2111"/>
                  </a:lnTo>
                  <a:lnTo>
                    <a:pt x="472" y="2137"/>
                  </a:lnTo>
                  <a:lnTo>
                    <a:pt x="436" y="2161"/>
                  </a:lnTo>
                  <a:lnTo>
                    <a:pt x="398" y="2183"/>
                  </a:lnTo>
                  <a:lnTo>
                    <a:pt x="360" y="2203"/>
                  </a:lnTo>
                  <a:lnTo>
                    <a:pt x="318" y="2220"/>
                  </a:lnTo>
                  <a:lnTo>
                    <a:pt x="276" y="2236"/>
                  </a:lnTo>
                  <a:lnTo>
                    <a:pt x="230" y="2248"/>
                  </a:lnTo>
                  <a:lnTo>
                    <a:pt x="184" y="2258"/>
                  </a:lnTo>
                  <a:lnTo>
                    <a:pt x="137" y="2266"/>
                  </a:lnTo>
                  <a:lnTo>
                    <a:pt x="126" y="2265"/>
                  </a:lnTo>
                  <a:lnTo>
                    <a:pt x="115" y="2264"/>
                  </a:lnTo>
                  <a:lnTo>
                    <a:pt x="104" y="2265"/>
                  </a:lnTo>
                  <a:lnTo>
                    <a:pt x="95" y="2266"/>
                  </a:lnTo>
                  <a:lnTo>
                    <a:pt x="85" y="2268"/>
                  </a:lnTo>
                  <a:lnTo>
                    <a:pt x="76" y="2271"/>
                  </a:lnTo>
                  <a:lnTo>
                    <a:pt x="68" y="2273"/>
                  </a:lnTo>
                  <a:lnTo>
                    <a:pt x="58" y="2275"/>
                  </a:lnTo>
                  <a:lnTo>
                    <a:pt x="51" y="2278"/>
                  </a:lnTo>
                  <a:lnTo>
                    <a:pt x="43" y="2282"/>
                  </a:lnTo>
                  <a:lnTo>
                    <a:pt x="36" y="2287"/>
                  </a:lnTo>
                  <a:lnTo>
                    <a:pt x="29" y="2293"/>
                  </a:lnTo>
                  <a:lnTo>
                    <a:pt x="24" y="2298"/>
                  </a:lnTo>
                  <a:lnTo>
                    <a:pt x="18" y="2304"/>
                  </a:lnTo>
                  <a:lnTo>
                    <a:pt x="14" y="2311"/>
                  </a:lnTo>
                  <a:lnTo>
                    <a:pt x="10" y="2317"/>
                  </a:lnTo>
                  <a:lnTo>
                    <a:pt x="6" y="2324"/>
                  </a:lnTo>
                  <a:lnTo>
                    <a:pt x="4" y="2331"/>
                  </a:lnTo>
                  <a:lnTo>
                    <a:pt x="2" y="2339"/>
                  </a:lnTo>
                  <a:lnTo>
                    <a:pt x="1" y="2346"/>
                  </a:lnTo>
                  <a:lnTo>
                    <a:pt x="0" y="2354"/>
                  </a:lnTo>
                  <a:lnTo>
                    <a:pt x="0" y="2361"/>
                  </a:lnTo>
                  <a:lnTo>
                    <a:pt x="1" y="2369"/>
                  </a:lnTo>
                  <a:lnTo>
                    <a:pt x="2" y="2376"/>
                  </a:lnTo>
                  <a:lnTo>
                    <a:pt x="3" y="2383"/>
                  </a:lnTo>
                  <a:lnTo>
                    <a:pt x="6" y="2390"/>
                  </a:lnTo>
                  <a:lnTo>
                    <a:pt x="10" y="2397"/>
                  </a:lnTo>
                  <a:lnTo>
                    <a:pt x="13" y="2403"/>
                  </a:lnTo>
                  <a:lnTo>
                    <a:pt x="17" y="2409"/>
                  </a:lnTo>
                  <a:lnTo>
                    <a:pt x="23" y="2414"/>
                  </a:lnTo>
                  <a:lnTo>
                    <a:pt x="28" y="2419"/>
                  </a:lnTo>
                  <a:lnTo>
                    <a:pt x="34" y="2424"/>
                  </a:lnTo>
                  <a:lnTo>
                    <a:pt x="41" y="2427"/>
                  </a:lnTo>
                  <a:lnTo>
                    <a:pt x="48" y="2431"/>
                  </a:lnTo>
                  <a:lnTo>
                    <a:pt x="57" y="2433"/>
                  </a:lnTo>
                  <a:lnTo>
                    <a:pt x="66" y="2435"/>
                  </a:lnTo>
                  <a:lnTo>
                    <a:pt x="75" y="2435"/>
                  </a:lnTo>
                  <a:lnTo>
                    <a:pt x="85" y="2435"/>
                  </a:lnTo>
                  <a:lnTo>
                    <a:pt x="99" y="2435"/>
                  </a:lnTo>
                  <a:lnTo>
                    <a:pt x="112" y="2434"/>
                  </a:lnTo>
                  <a:lnTo>
                    <a:pt x="126" y="2432"/>
                  </a:lnTo>
                  <a:lnTo>
                    <a:pt x="139" y="2431"/>
                  </a:lnTo>
                  <a:lnTo>
                    <a:pt x="168" y="2435"/>
                  </a:lnTo>
                  <a:lnTo>
                    <a:pt x="195" y="2440"/>
                  </a:lnTo>
                  <a:lnTo>
                    <a:pt x="221" y="2448"/>
                  </a:lnTo>
                  <a:lnTo>
                    <a:pt x="243" y="2458"/>
                  </a:lnTo>
                  <a:lnTo>
                    <a:pt x="265" y="2470"/>
                  </a:lnTo>
                  <a:lnTo>
                    <a:pt x="284" y="2484"/>
                  </a:lnTo>
                  <a:lnTo>
                    <a:pt x="302" y="2499"/>
                  </a:lnTo>
                  <a:lnTo>
                    <a:pt x="317" y="2515"/>
                  </a:lnTo>
                  <a:lnTo>
                    <a:pt x="330" y="2532"/>
                  </a:lnTo>
                  <a:lnTo>
                    <a:pt x="341" y="2551"/>
                  </a:lnTo>
                  <a:lnTo>
                    <a:pt x="350" y="2570"/>
                  </a:lnTo>
                  <a:lnTo>
                    <a:pt x="358" y="2591"/>
                  </a:lnTo>
                  <a:lnTo>
                    <a:pt x="363" y="2612"/>
                  </a:lnTo>
                  <a:lnTo>
                    <a:pt x="366" y="2633"/>
                  </a:lnTo>
                  <a:lnTo>
                    <a:pt x="367" y="2654"/>
                  </a:lnTo>
                  <a:lnTo>
                    <a:pt x="367" y="2675"/>
                  </a:lnTo>
                  <a:lnTo>
                    <a:pt x="364" y="2696"/>
                  </a:lnTo>
                  <a:lnTo>
                    <a:pt x="360" y="2717"/>
                  </a:lnTo>
                  <a:lnTo>
                    <a:pt x="353" y="2738"/>
                  </a:lnTo>
                  <a:lnTo>
                    <a:pt x="346" y="2757"/>
                  </a:lnTo>
                  <a:lnTo>
                    <a:pt x="335" y="2776"/>
                  </a:lnTo>
                  <a:lnTo>
                    <a:pt x="323" y="2795"/>
                  </a:lnTo>
                  <a:lnTo>
                    <a:pt x="309" y="2812"/>
                  </a:lnTo>
                  <a:lnTo>
                    <a:pt x="293" y="2828"/>
                  </a:lnTo>
                  <a:lnTo>
                    <a:pt x="276" y="2842"/>
                  </a:lnTo>
                  <a:lnTo>
                    <a:pt x="256" y="2855"/>
                  </a:lnTo>
                  <a:lnTo>
                    <a:pt x="235" y="2866"/>
                  </a:lnTo>
                  <a:lnTo>
                    <a:pt x="211" y="2877"/>
                  </a:lnTo>
                  <a:lnTo>
                    <a:pt x="185" y="2884"/>
                  </a:lnTo>
                  <a:lnTo>
                    <a:pt x="158" y="2889"/>
                  </a:lnTo>
                  <a:lnTo>
                    <a:pt x="129" y="2892"/>
                  </a:lnTo>
                  <a:lnTo>
                    <a:pt x="98" y="2892"/>
                  </a:lnTo>
                  <a:lnTo>
                    <a:pt x="88" y="2892"/>
                  </a:lnTo>
                  <a:lnTo>
                    <a:pt x="79" y="2893"/>
                  </a:lnTo>
                  <a:lnTo>
                    <a:pt x="69" y="2895"/>
                  </a:lnTo>
                  <a:lnTo>
                    <a:pt x="61" y="2898"/>
                  </a:lnTo>
                  <a:lnTo>
                    <a:pt x="54" y="2901"/>
                  </a:lnTo>
                  <a:lnTo>
                    <a:pt x="46" y="2905"/>
                  </a:lnTo>
                  <a:lnTo>
                    <a:pt x="40" y="2910"/>
                  </a:lnTo>
                  <a:lnTo>
                    <a:pt x="34" y="2916"/>
                  </a:lnTo>
                  <a:lnTo>
                    <a:pt x="29" y="2921"/>
                  </a:lnTo>
                  <a:lnTo>
                    <a:pt x="25" y="2928"/>
                  </a:lnTo>
                  <a:lnTo>
                    <a:pt x="22" y="2934"/>
                  </a:lnTo>
                  <a:lnTo>
                    <a:pt x="18" y="2941"/>
                  </a:lnTo>
                  <a:lnTo>
                    <a:pt x="16" y="2949"/>
                  </a:lnTo>
                  <a:lnTo>
                    <a:pt x="14" y="2956"/>
                  </a:lnTo>
                  <a:lnTo>
                    <a:pt x="13" y="2964"/>
                  </a:lnTo>
                  <a:lnTo>
                    <a:pt x="13" y="2971"/>
                  </a:lnTo>
                  <a:lnTo>
                    <a:pt x="13" y="2979"/>
                  </a:lnTo>
                  <a:lnTo>
                    <a:pt x="14" y="2987"/>
                  </a:lnTo>
                  <a:lnTo>
                    <a:pt x="16" y="2994"/>
                  </a:lnTo>
                  <a:lnTo>
                    <a:pt x="18" y="3002"/>
                  </a:lnTo>
                  <a:lnTo>
                    <a:pt x="22" y="3009"/>
                  </a:lnTo>
                  <a:lnTo>
                    <a:pt x="25" y="3016"/>
                  </a:lnTo>
                  <a:lnTo>
                    <a:pt x="29" y="3022"/>
                  </a:lnTo>
                  <a:lnTo>
                    <a:pt x="34" y="3029"/>
                  </a:lnTo>
                  <a:lnTo>
                    <a:pt x="40" y="3034"/>
                  </a:lnTo>
                  <a:lnTo>
                    <a:pt x="46" y="3040"/>
                  </a:lnTo>
                  <a:lnTo>
                    <a:pt x="54" y="3044"/>
                  </a:lnTo>
                  <a:lnTo>
                    <a:pt x="61" y="3048"/>
                  </a:lnTo>
                  <a:lnTo>
                    <a:pt x="69" y="3051"/>
                  </a:lnTo>
                  <a:lnTo>
                    <a:pt x="79" y="3054"/>
                  </a:lnTo>
                  <a:lnTo>
                    <a:pt x="88" y="3056"/>
                  </a:lnTo>
                  <a:lnTo>
                    <a:pt x="98" y="3056"/>
                  </a:lnTo>
                  <a:lnTo>
                    <a:pt x="120" y="3057"/>
                  </a:lnTo>
                  <a:lnTo>
                    <a:pt x="141" y="3056"/>
                  </a:lnTo>
                  <a:lnTo>
                    <a:pt x="162" y="3054"/>
                  </a:lnTo>
                  <a:lnTo>
                    <a:pt x="182" y="3052"/>
                  </a:lnTo>
                  <a:lnTo>
                    <a:pt x="204" y="3048"/>
                  </a:lnTo>
                  <a:lnTo>
                    <a:pt x="224" y="3044"/>
                  </a:lnTo>
                  <a:lnTo>
                    <a:pt x="243" y="3039"/>
                  </a:lnTo>
                  <a:lnTo>
                    <a:pt x="264" y="3033"/>
                  </a:lnTo>
                  <a:lnTo>
                    <a:pt x="283" y="3027"/>
                  </a:lnTo>
                  <a:lnTo>
                    <a:pt x="303" y="3019"/>
                  </a:lnTo>
                  <a:lnTo>
                    <a:pt x="321" y="3011"/>
                  </a:lnTo>
                  <a:lnTo>
                    <a:pt x="339" y="3002"/>
                  </a:lnTo>
                  <a:lnTo>
                    <a:pt x="358" y="2992"/>
                  </a:lnTo>
                  <a:lnTo>
                    <a:pt x="375" y="2982"/>
                  </a:lnTo>
                  <a:lnTo>
                    <a:pt x="392" y="2971"/>
                  </a:lnTo>
                  <a:lnTo>
                    <a:pt x="408" y="2959"/>
                  </a:lnTo>
                  <a:lnTo>
                    <a:pt x="423" y="2946"/>
                  </a:lnTo>
                  <a:lnTo>
                    <a:pt x="438" y="2933"/>
                  </a:lnTo>
                  <a:lnTo>
                    <a:pt x="452" y="2919"/>
                  </a:lnTo>
                  <a:lnTo>
                    <a:pt x="466" y="2905"/>
                  </a:lnTo>
                  <a:lnTo>
                    <a:pt x="479" y="2890"/>
                  </a:lnTo>
                  <a:lnTo>
                    <a:pt x="491" y="2873"/>
                  </a:lnTo>
                  <a:lnTo>
                    <a:pt x="502" y="2857"/>
                  </a:lnTo>
                  <a:lnTo>
                    <a:pt x="512" y="2840"/>
                  </a:lnTo>
                  <a:lnTo>
                    <a:pt x="520" y="2823"/>
                  </a:lnTo>
                  <a:lnTo>
                    <a:pt x="529" y="2805"/>
                  </a:lnTo>
                  <a:lnTo>
                    <a:pt x="535" y="2787"/>
                  </a:lnTo>
                  <a:lnTo>
                    <a:pt x="542" y="2768"/>
                  </a:lnTo>
                  <a:lnTo>
                    <a:pt x="546" y="2749"/>
                  </a:lnTo>
                  <a:lnTo>
                    <a:pt x="550" y="2729"/>
                  </a:lnTo>
                  <a:lnTo>
                    <a:pt x="552" y="2709"/>
                  </a:lnTo>
                  <a:lnTo>
                    <a:pt x="554" y="26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3619501" y="2335213"/>
              <a:ext cx="88900" cy="90487"/>
            </a:xfrm>
            <a:custGeom>
              <a:rect b="b" l="l" r="r" t="t"/>
              <a:pathLst>
                <a:path extrusionOk="0" h="737" w="790">
                  <a:moveTo>
                    <a:pt x="790" y="368"/>
                  </a:moveTo>
                  <a:lnTo>
                    <a:pt x="790" y="349"/>
                  </a:lnTo>
                  <a:lnTo>
                    <a:pt x="788" y="330"/>
                  </a:lnTo>
                  <a:lnTo>
                    <a:pt x="786" y="312"/>
                  </a:lnTo>
                  <a:lnTo>
                    <a:pt x="783" y="294"/>
                  </a:lnTo>
                  <a:lnTo>
                    <a:pt x="778" y="276"/>
                  </a:lnTo>
                  <a:lnTo>
                    <a:pt x="773" y="259"/>
                  </a:lnTo>
                  <a:lnTo>
                    <a:pt x="767" y="242"/>
                  </a:lnTo>
                  <a:lnTo>
                    <a:pt x="759" y="225"/>
                  </a:lnTo>
                  <a:lnTo>
                    <a:pt x="752" y="209"/>
                  </a:lnTo>
                  <a:lnTo>
                    <a:pt x="743" y="193"/>
                  </a:lnTo>
                  <a:lnTo>
                    <a:pt x="733" y="178"/>
                  </a:lnTo>
                  <a:lnTo>
                    <a:pt x="724" y="163"/>
                  </a:lnTo>
                  <a:lnTo>
                    <a:pt x="712" y="148"/>
                  </a:lnTo>
                  <a:lnTo>
                    <a:pt x="700" y="133"/>
                  </a:lnTo>
                  <a:lnTo>
                    <a:pt x="688" y="120"/>
                  </a:lnTo>
                  <a:lnTo>
                    <a:pt x="675" y="107"/>
                  </a:lnTo>
                  <a:lnTo>
                    <a:pt x="661" y="95"/>
                  </a:lnTo>
                  <a:lnTo>
                    <a:pt x="647" y="84"/>
                  </a:lnTo>
                  <a:lnTo>
                    <a:pt x="632" y="73"/>
                  </a:lnTo>
                  <a:lnTo>
                    <a:pt x="616" y="62"/>
                  </a:lnTo>
                  <a:lnTo>
                    <a:pt x="600" y="53"/>
                  </a:lnTo>
                  <a:lnTo>
                    <a:pt x="584" y="44"/>
                  </a:lnTo>
                  <a:lnTo>
                    <a:pt x="566" y="36"/>
                  </a:lnTo>
                  <a:lnTo>
                    <a:pt x="549" y="28"/>
                  </a:lnTo>
                  <a:lnTo>
                    <a:pt x="531" y="22"/>
                  </a:lnTo>
                  <a:lnTo>
                    <a:pt x="512" y="16"/>
                  </a:lnTo>
                  <a:lnTo>
                    <a:pt x="494" y="11"/>
                  </a:lnTo>
                  <a:lnTo>
                    <a:pt x="475" y="7"/>
                  </a:lnTo>
                  <a:lnTo>
                    <a:pt x="455" y="4"/>
                  </a:lnTo>
                  <a:lnTo>
                    <a:pt x="436" y="1"/>
                  </a:lnTo>
                  <a:lnTo>
                    <a:pt x="416" y="0"/>
                  </a:lnTo>
                  <a:lnTo>
                    <a:pt x="395" y="0"/>
                  </a:lnTo>
                  <a:lnTo>
                    <a:pt x="375" y="0"/>
                  </a:lnTo>
                  <a:lnTo>
                    <a:pt x="355" y="1"/>
                  </a:lnTo>
                  <a:lnTo>
                    <a:pt x="335" y="4"/>
                  </a:lnTo>
                  <a:lnTo>
                    <a:pt x="315" y="7"/>
                  </a:lnTo>
                  <a:lnTo>
                    <a:pt x="297" y="11"/>
                  </a:lnTo>
                  <a:lnTo>
                    <a:pt x="278" y="16"/>
                  </a:lnTo>
                  <a:lnTo>
                    <a:pt x="259" y="22"/>
                  </a:lnTo>
                  <a:lnTo>
                    <a:pt x="242" y="28"/>
                  </a:lnTo>
                  <a:lnTo>
                    <a:pt x="224" y="36"/>
                  </a:lnTo>
                  <a:lnTo>
                    <a:pt x="207" y="44"/>
                  </a:lnTo>
                  <a:lnTo>
                    <a:pt x="190" y="53"/>
                  </a:lnTo>
                  <a:lnTo>
                    <a:pt x="174" y="62"/>
                  </a:lnTo>
                  <a:lnTo>
                    <a:pt x="159" y="73"/>
                  </a:lnTo>
                  <a:lnTo>
                    <a:pt x="144" y="84"/>
                  </a:lnTo>
                  <a:lnTo>
                    <a:pt x="130" y="95"/>
                  </a:lnTo>
                  <a:lnTo>
                    <a:pt x="116" y="107"/>
                  </a:lnTo>
                  <a:lnTo>
                    <a:pt x="103" y="120"/>
                  </a:lnTo>
                  <a:lnTo>
                    <a:pt x="90" y="133"/>
                  </a:lnTo>
                  <a:lnTo>
                    <a:pt x="78" y="148"/>
                  </a:lnTo>
                  <a:lnTo>
                    <a:pt x="68" y="163"/>
                  </a:lnTo>
                  <a:lnTo>
                    <a:pt x="58" y="178"/>
                  </a:lnTo>
                  <a:lnTo>
                    <a:pt x="48" y="193"/>
                  </a:lnTo>
                  <a:lnTo>
                    <a:pt x="40" y="209"/>
                  </a:lnTo>
                  <a:lnTo>
                    <a:pt x="31" y="225"/>
                  </a:lnTo>
                  <a:lnTo>
                    <a:pt x="25" y="242"/>
                  </a:lnTo>
                  <a:lnTo>
                    <a:pt x="18" y="259"/>
                  </a:lnTo>
                  <a:lnTo>
                    <a:pt x="13" y="276"/>
                  </a:lnTo>
                  <a:lnTo>
                    <a:pt x="8" y="294"/>
                  </a:lnTo>
                  <a:lnTo>
                    <a:pt x="5" y="312"/>
                  </a:lnTo>
                  <a:lnTo>
                    <a:pt x="2" y="330"/>
                  </a:lnTo>
                  <a:lnTo>
                    <a:pt x="1" y="349"/>
                  </a:lnTo>
                  <a:lnTo>
                    <a:pt x="0" y="368"/>
                  </a:lnTo>
                  <a:lnTo>
                    <a:pt x="1" y="387"/>
                  </a:lnTo>
                  <a:lnTo>
                    <a:pt x="2" y="405"/>
                  </a:lnTo>
                  <a:lnTo>
                    <a:pt x="5" y="424"/>
                  </a:lnTo>
                  <a:lnTo>
                    <a:pt x="8" y="443"/>
                  </a:lnTo>
                  <a:lnTo>
                    <a:pt x="13" y="460"/>
                  </a:lnTo>
                  <a:lnTo>
                    <a:pt x="18" y="478"/>
                  </a:lnTo>
                  <a:lnTo>
                    <a:pt x="25" y="495"/>
                  </a:lnTo>
                  <a:lnTo>
                    <a:pt x="31" y="512"/>
                  </a:lnTo>
                  <a:lnTo>
                    <a:pt x="40" y="528"/>
                  </a:lnTo>
                  <a:lnTo>
                    <a:pt x="48" y="544"/>
                  </a:lnTo>
                  <a:lnTo>
                    <a:pt x="58" y="559"/>
                  </a:lnTo>
                  <a:lnTo>
                    <a:pt x="68" y="574"/>
                  </a:lnTo>
                  <a:lnTo>
                    <a:pt x="78" y="588"/>
                  </a:lnTo>
                  <a:lnTo>
                    <a:pt x="90" y="602"/>
                  </a:lnTo>
                  <a:lnTo>
                    <a:pt x="103" y="616"/>
                  </a:lnTo>
                  <a:lnTo>
                    <a:pt x="116" y="628"/>
                  </a:lnTo>
                  <a:lnTo>
                    <a:pt x="130" y="640"/>
                  </a:lnTo>
                  <a:lnTo>
                    <a:pt x="144" y="652"/>
                  </a:lnTo>
                  <a:lnTo>
                    <a:pt x="159" y="663"/>
                  </a:lnTo>
                  <a:lnTo>
                    <a:pt x="174" y="673"/>
                  </a:lnTo>
                  <a:lnTo>
                    <a:pt x="190" y="683"/>
                  </a:lnTo>
                  <a:lnTo>
                    <a:pt x="207" y="692"/>
                  </a:lnTo>
                  <a:lnTo>
                    <a:pt x="224" y="700"/>
                  </a:lnTo>
                  <a:lnTo>
                    <a:pt x="242" y="707"/>
                  </a:lnTo>
                  <a:lnTo>
                    <a:pt x="259" y="714"/>
                  </a:lnTo>
                  <a:lnTo>
                    <a:pt x="278" y="719"/>
                  </a:lnTo>
                  <a:lnTo>
                    <a:pt x="297" y="725"/>
                  </a:lnTo>
                  <a:lnTo>
                    <a:pt x="315" y="729"/>
                  </a:lnTo>
                  <a:lnTo>
                    <a:pt x="335" y="733"/>
                  </a:lnTo>
                  <a:lnTo>
                    <a:pt x="355" y="735"/>
                  </a:lnTo>
                  <a:lnTo>
                    <a:pt x="375" y="736"/>
                  </a:lnTo>
                  <a:lnTo>
                    <a:pt x="395" y="737"/>
                  </a:lnTo>
                  <a:lnTo>
                    <a:pt x="416" y="736"/>
                  </a:lnTo>
                  <a:lnTo>
                    <a:pt x="436" y="735"/>
                  </a:lnTo>
                  <a:lnTo>
                    <a:pt x="455" y="733"/>
                  </a:lnTo>
                  <a:lnTo>
                    <a:pt x="475" y="729"/>
                  </a:lnTo>
                  <a:lnTo>
                    <a:pt x="494" y="725"/>
                  </a:lnTo>
                  <a:lnTo>
                    <a:pt x="512" y="719"/>
                  </a:lnTo>
                  <a:lnTo>
                    <a:pt x="531" y="714"/>
                  </a:lnTo>
                  <a:lnTo>
                    <a:pt x="549" y="707"/>
                  </a:lnTo>
                  <a:lnTo>
                    <a:pt x="566" y="700"/>
                  </a:lnTo>
                  <a:lnTo>
                    <a:pt x="584" y="692"/>
                  </a:lnTo>
                  <a:lnTo>
                    <a:pt x="600" y="683"/>
                  </a:lnTo>
                  <a:lnTo>
                    <a:pt x="616" y="673"/>
                  </a:lnTo>
                  <a:lnTo>
                    <a:pt x="632" y="663"/>
                  </a:lnTo>
                  <a:lnTo>
                    <a:pt x="647" y="652"/>
                  </a:lnTo>
                  <a:lnTo>
                    <a:pt x="661" y="640"/>
                  </a:lnTo>
                  <a:lnTo>
                    <a:pt x="675" y="628"/>
                  </a:lnTo>
                  <a:lnTo>
                    <a:pt x="688" y="616"/>
                  </a:lnTo>
                  <a:lnTo>
                    <a:pt x="700" y="602"/>
                  </a:lnTo>
                  <a:lnTo>
                    <a:pt x="712" y="588"/>
                  </a:lnTo>
                  <a:lnTo>
                    <a:pt x="724" y="574"/>
                  </a:lnTo>
                  <a:lnTo>
                    <a:pt x="733" y="559"/>
                  </a:lnTo>
                  <a:lnTo>
                    <a:pt x="743" y="544"/>
                  </a:lnTo>
                  <a:lnTo>
                    <a:pt x="752" y="528"/>
                  </a:lnTo>
                  <a:lnTo>
                    <a:pt x="759" y="512"/>
                  </a:lnTo>
                  <a:lnTo>
                    <a:pt x="767" y="495"/>
                  </a:lnTo>
                  <a:lnTo>
                    <a:pt x="773" y="478"/>
                  </a:lnTo>
                  <a:lnTo>
                    <a:pt x="778" y="460"/>
                  </a:lnTo>
                  <a:lnTo>
                    <a:pt x="783" y="443"/>
                  </a:lnTo>
                  <a:lnTo>
                    <a:pt x="786" y="424"/>
                  </a:lnTo>
                  <a:lnTo>
                    <a:pt x="788" y="405"/>
                  </a:lnTo>
                  <a:lnTo>
                    <a:pt x="790" y="387"/>
                  </a:lnTo>
                  <a:lnTo>
                    <a:pt x="790" y="368"/>
                  </a:lnTo>
                  <a:close/>
                  <a:moveTo>
                    <a:pt x="178" y="368"/>
                  </a:moveTo>
                  <a:lnTo>
                    <a:pt x="178" y="368"/>
                  </a:lnTo>
                  <a:lnTo>
                    <a:pt x="178" y="357"/>
                  </a:lnTo>
                  <a:lnTo>
                    <a:pt x="179" y="347"/>
                  </a:lnTo>
                  <a:lnTo>
                    <a:pt x="180" y="337"/>
                  </a:lnTo>
                  <a:lnTo>
                    <a:pt x="182" y="327"/>
                  </a:lnTo>
                  <a:lnTo>
                    <a:pt x="187" y="308"/>
                  </a:lnTo>
                  <a:lnTo>
                    <a:pt x="195" y="289"/>
                  </a:lnTo>
                  <a:lnTo>
                    <a:pt x="203" y="271"/>
                  </a:lnTo>
                  <a:lnTo>
                    <a:pt x="214" y="254"/>
                  </a:lnTo>
                  <a:lnTo>
                    <a:pt x="227" y="239"/>
                  </a:lnTo>
                  <a:lnTo>
                    <a:pt x="241" y="224"/>
                  </a:lnTo>
                  <a:lnTo>
                    <a:pt x="256" y="211"/>
                  </a:lnTo>
                  <a:lnTo>
                    <a:pt x="273" y="200"/>
                  </a:lnTo>
                  <a:lnTo>
                    <a:pt x="292" y="190"/>
                  </a:lnTo>
                  <a:lnTo>
                    <a:pt x="310" y="181"/>
                  </a:lnTo>
                  <a:lnTo>
                    <a:pt x="330" y="174"/>
                  </a:lnTo>
                  <a:lnTo>
                    <a:pt x="351" y="169"/>
                  </a:lnTo>
                  <a:lnTo>
                    <a:pt x="362" y="167"/>
                  </a:lnTo>
                  <a:lnTo>
                    <a:pt x="374" y="166"/>
                  </a:lnTo>
                  <a:lnTo>
                    <a:pt x="384" y="165"/>
                  </a:lnTo>
                  <a:lnTo>
                    <a:pt x="395" y="165"/>
                  </a:lnTo>
                  <a:lnTo>
                    <a:pt x="407" y="165"/>
                  </a:lnTo>
                  <a:lnTo>
                    <a:pt x="418" y="166"/>
                  </a:lnTo>
                  <a:lnTo>
                    <a:pt x="428" y="167"/>
                  </a:lnTo>
                  <a:lnTo>
                    <a:pt x="439" y="169"/>
                  </a:lnTo>
                  <a:lnTo>
                    <a:pt x="461" y="174"/>
                  </a:lnTo>
                  <a:lnTo>
                    <a:pt x="480" y="181"/>
                  </a:lnTo>
                  <a:lnTo>
                    <a:pt x="500" y="190"/>
                  </a:lnTo>
                  <a:lnTo>
                    <a:pt x="518" y="200"/>
                  </a:lnTo>
                  <a:lnTo>
                    <a:pt x="534" y="211"/>
                  </a:lnTo>
                  <a:lnTo>
                    <a:pt x="550" y="224"/>
                  </a:lnTo>
                  <a:lnTo>
                    <a:pt x="564" y="239"/>
                  </a:lnTo>
                  <a:lnTo>
                    <a:pt x="576" y="254"/>
                  </a:lnTo>
                  <a:lnTo>
                    <a:pt x="588" y="271"/>
                  </a:lnTo>
                  <a:lnTo>
                    <a:pt x="596" y="289"/>
                  </a:lnTo>
                  <a:lnTo>
                    <a:pt x="604" y="308"/>
                  </a:lnTo>
                  <a:lnTo>
                    <a:pt x="609" y="327"/>
                  </a:lnTo>
                  <a:lnTo>
                    <a:pt x="612" y="337"/>
                  </a:lnTo>
                  <a:lnTo>
                    <a:pt x="613" y="347"/>
                  </a:lnTo>
                  <a:lnTo>
                    <a:pt x="614" y="357"/>
                  </a:lnTo>
                  <a:lnTo>
                    <a:pt x="614" y="368"/>
                  </a:lnTo>
                  <a:lnTo>
                    <a:pt x="614" y="378"/>
                  </a:lnTo>
                  <a:lnTo>
                    <a:pt x="613" y="388"/>
                  </a:lnTo>
                  <a:lnTo>
                    <a:pt x="612" y="399"/>
                  </a:lnTo>
                  <a:lnTo>
                    <a:pt x="609" y="409"/>
                  </a:lnTo>
                  <a:lnTo>
                    <a:pt x="604" y="428"/>
                  </a:lnTo>
                  <a:lnTo>
                    <a:pt x="596" y="448"/>
                  </a:lnTo>
                  <a:lnTo>
                    <a:pt x="588" y="465"/>
                  </a:lnTo>
                  <a:lnTo>
                    <a:pt x="576" y="482"/>
                  </a:lnTo>
                  <a:lnTo>
                    <a:pt x="564" y="498"/>
                  </a:lnTo>
                  <a:lnTo>
                    <a:pt x="550" y="512"/>
                  </a:lnTo>
                  <a:lnTo>
                    <a:pt x="534" y="525"/>
                  </a:lnTo>
                  <a:lnTo>
                    <a:pt x="518" y="537"/>
                  </a:lnTo>
                  <a:lnTo>
                    <a:pt x="500" y="547"/>
                  </a:lnTo>
                  <a:lnTo>
                    <a:pt x="480" y="556"/>
                  </a:lnTo>
                  <a:lnTo>
                    <a:pt x="461" y="562"/>
                  </a:lnTo>
                  <a:lnTo>
                    <a:pt x="439" y="567"/>
                  </a:lnTo>
                  <a:lnTo>
                    <a:pt x="428" y="569"/>
                  </a:lnTo>
                  <a:lnTo>
                    <a:pt x="418" y="571"/>
                  </a:lnTo>
                  <a:lnTo>
                    <a:pt x="407" y="571"/>
                  </a:lnTo>
                  <a:lnTo>
                    <a:pt x="395" y="572"/>
                  </a:lnTo>
                  <a:lnTo>
                    <a:pt x="384" y="571"/>
                  </a:lnTo>
                  <a:lnTo>
                    <a:pt x="374" y="571"/>
                  </a:lnTo>
                  <a:lnTo>
                    <a:pt x="362" y="569"/>
                  </a:lnTo>
                  <a:lnTo>
                    <a:pt x="351" y="567"/>
                  </a:lnTo>
                  <a:lnTo>
                    <a:pt x="330" y="562"/>
                  </a:lnTo>
                  <a:lnTo>
                    <a:pt x="310" y="556"/>
                  </a:lnTo>
                  <a:lnTo>
                    <a:pt x="292" y="547"/>
                  </a:lnTo>
                  <a:lnTo>
                    <a:pt x="273" y="537"/>
                  </a:lnTo>
                  <a:lnTo>
                    <a:pt x="256" y="525"/>
                  </a:lnTo>
                  <a:lnTo>
                    <a:pt x="241" y="512"/>
                  </a:lnTo>
                  <a:lnTo>
                    <a:pt x="227" y="498"/>
                  </a:lnTo>
                  <a:lnTo>
                    <a:pt x="214" y="482"/>
                  </a:lnTo>
                  <a:lnTo>
                    <a:pt x="203" y="465"/>
                  </a:lnTo>
                  <a:lnTo>
                    <a:pt x="195" y="448"/>
                  </a:lnTo>
                  <a:lnTo>
                    <a:pt x="187" y="428"/>
                  </a:lnTo>
                  <a:lnTo>
                    <a:pt x="182" y="409"/>
                  </a:lnTo>
                  <a:lnTo>
                    <a:pt x="180" y="399"/>
                  </a:lnTo>
                  <a:lnTo>
                    <a:pt x="179" y="388"/>
                  </a:lnTo>
                  <a:lnTo>
                    <a:pt x="178" y="378"/>
                  </a:lnTo>
                  <a:lnTo>
                    <a:pt x="178" y="3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67" name="Google Shape;367;p21"/>
          <p:cNvSpPr txBox="1"/>
          <p:nvPr/>
        </p:nvSpPr>
        <p:spPr>
          <a:xfrm>
            <a:off x="4161284" y="2693445"/>
            <a:ext cx="1575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8" name="Google Shape;368;p21"/>
          <p:cNvSpPr txBox="1"/>
          <p:nvPr/>
        </p:nvSpPr>
        <p:spPr>
          <a:xfrm>
            <a:off x="5783404" y="2693445"/>
            <a:ext cx="19690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9" name="Google Shape;369;p21"/>
          <p:cNvSpPr txBox="1"/>
          <p:nvPr/>
        </p:nvSpPr>
        <p:spPr>
          <a:xfrm>
            <a:off x="4161284" y="3075015"/>
            <a:ext cx="1575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sz="18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70" name="Google Shape;370;p21"/>
          <p:cNvGrpSpPr/>
          <p:nvPr/>
        </p:nvGrpSpPr>
        <p:grpSpPr>
          <a:xfrm>
            <a:off x="1485299" y="1521401"/>
            <a:ext cx="1940043" cy="1879681"/>
            <a:chOff x="1485299" y="1521401"/>
            <a:chExt cx="1940043" cy="1879681"/>
          </a:xfrm>
        </p:grpSpPr>
        <p:grpSp>
          <p:nvGrpSpPr>
            <p:cNvPr id="371" name="Google Shape;371;p21"/>
            <p:cNvGrpSpPr/>
            <p:nvPr/>
          </p:nvGrpSpPr>
          <p:grpSpPr>
            <a:xfrm>
              <a:off x="2357053" y="2060155"/>
              <a:ext cx="1068289" cy="1096803"/>
              <a:chOff x="1228725" y="1904199"/>
              <a:chExt cx="684213" cy="702476"/>
            </a:xfrm>
          </p:grpSpPr>
          <p:sp>
            <p:nvSpPr>
              <p:cNvPr id="372" name="Google Shape;372;p21"/>
              <p:cNvSpPr/>
              <p:nvPr/>
            </p:nvSpPr>
            <p:spPr>
              <a:xfrm>
                <a:off x="1228725" y="1924050"/>
                <a:ext cx="684213" cy="682625"/>
              </a:xfrm>
              <a:custGeom>
                <a:rect b="b" l="l" r="r" t="t"/>
                <a:pathLst>
                  <a:path extrusionOk="0" h="9462" w="9473">
                    <a:moveTo>
                      <a:pt x="4736" y="0"/>
                    </a:moveTo>
                    <a:lnTo>
                      <a:pt x="4980" y="6"/>
                    </a:lnTo>
                    <a:lnTo>
                      <a:pt x="5221" y="24"/>
                    </a:lnTo>
                    <a:lnTo>
                      <a:pt x="5457" y="54"/>
                    </a:lnTo>
                    <a:lnTo>
                      <a:pt x="5691" y="97"/>
                    </a:lnTo>
                    <a:lnTo>
                      <a:pt x="5920" y="149"/>
                    </a:lnTo>
                    <a:lnTo>
                      <a:pt x="6145" y="213"/>
                    </a:lnTo>
                    <a:lnTo>
                      <a:pt x="6365" y="287"/>
                    </a:lnTo>
                    <a:lnTo>
                      <a:pt x="6580" y="372"/>
                    </a:lnTo>
                    <a:lnTo>
                      <a:pt x="6790" y="467"/>
                    </a:lnTo>
                    <a:lnTo>
                      <a:pt x="6994" y="571"/>
                    </a:lnTo>
                    <a:lnTo>
                      <a:pt x="7193" y="685"/>
                    </a:lnTo>
                    <a:lnTo>
                      <a:pt x="7385" y="808"/>
                    </a:lnTo>
                    <a:lnTo>
                      <a:pt x="7570" y="940"/>
                    </a:lnTo>
                    <a:lnTo>
                      <a:pt x="7749" y="1081"/>
                    </a:lnTo>
                    <a:lnTo>
                      <a:pt x="7921" y="1229"/>
                    </a:lnTo>
                    <a:lnTo>
                      <a:pt x="8086" y="1386"/>
                    </a:lnTo>
                    <a:lnTo>
                      <a:pt x="8242" y="1550"/>
                    </a:lnTo>
                    <a:lnTo>
                      <a:pt x="8391" y="1721"/>
                    </a:lnTo>
                    <a:lnTo>
                      <a:pt x="8532" y="1901"/>
                    </a:lnTo>
                    <a:lnTo>
                      <a:pt x="8664" y="2086"/>
                    </a:lnTo>
                    <a:lnTo>
                      <a:pt x="8787" y="2278"/>
                    </a:lnTo>
                    <a:lnTo>
                      <a:pt x="8902" y="2476"/>
                    </a:lnTo>
                    <a:lnTo>
                      <a:pt x="9006" y="2681"/>
                    </a:lnTo>
                    <a:lnTo>
                      <a:pt x="9101" y="2890"/>
                    </a:lnTo>
                    <a:lnTo>
                      <a:pt x="9185" y="3105"/>
                    </a:lnTo>
                    <a:lnTo>
                      <a:pt x="9260" y="3324"/>
                    </a:lnTo>
                    <a:lnTo>
                      <a:pt x="9324" y="3549"/>
                    </a:lnTo>
                    <a:lnTo>
                      <a:pt x="9377" y="3778"/>
                    </a:lnTo>
                    <a:lnTo>
                      <a:pt x="9419" y="4011"/>
                    </a:lnTo>
                    <a:lnTo>
                      <a:pt x="9449" y="4247"/>
                    </a:lnTo>
                    <a:lnTo>
                      <a:pt x="9467" y="4488"/>
                    </a:lnTo>
                    <a:lnTo>
                      <a:pt x="9473" y="4731"/>
                    </a:lnTo>
                    <a:lnTo>
                      <a:pt x="9467" y="4975"/>
                    </a:lnTo>
                    <a:lnTo>
                      <a:pt x="9449" y="5215"/>
                    </a:lnTo>
                    <a:lnTo>
                      <a:pt x="9419" y="5452"/>
                    </a:lnTo>
                    <a:lnTo>
                      <a:pt x="9377" y="5685"/>
                    </a:lnTo>
                    <a:lnTo>
                      <a:pt x="9324" y="5913"/>
                    </a:lnTo>
                    <a:lnTo>
                      <a:pt x="9260" y="6138"/>
                    </a:lnTo>
                    <a:lnTo>
                      <a:pt x="9185" y="6358"/>
                    </a:lnTo>
                    <a:lnTo>
                      <a:pt x="9101" y="6573"/>
                    </a:lnTo>
                    <a:lnTo>
                      <a:pt x="9006" y="6782"/>
                    </a:lnTo>
                    <a:lnTo>
                      <a:pt x="8902" y="6986"/>
                    </a:lnTo>
                    <a:lnTo>
                      <a:pt x="8787" y="7185"/>
                    </a:lnTo>
                    <a:lnTo>
                      <a:pt x="8664" y="7377"/>
                    </a:lnTo>
                    <a:lnTo>
                      <a:pt x="8532" y="7562"/>
                    </a:lnTo>
                    <a:lnTo>
                      <a:pt x="8391" y="7740"/>
                    </a:lnTo>
                    <a:lnTo>
                      <a:pt x="8242" y="7913"/>
                    </a:lnTo>
                    <a:lnTo>
                      <a:pt x="8086" y="8077"/>
                    </a:lnTo>
                    <a:lnTo>
                      <a:pt x="7921" y="8233"/>
                    </a:lnTo>
                    <a:lnTo>
                      <a:pt x="7749" y="8382"/>
                    </a:lnTo>
                    <a:lnTo>
                      <a:pt x="7570" y="8522"/>
                    </a:lnTo>
                    <a:lnTo>
                      <a:pt x="7385" y="8654"/>
                    </a:lnTo>
                    <a:lnTo>
                      <a:pt x="7193" y="8778"/>
                    </a:lnTo>
                    <a:lnTo>
                      <a:pt x="6994" y="8892"/>
                    </a:lnTo>
                    <a:lnTo>
                      <a:pt x="6790" y="8996"/>
                    </a:lnTo>
                    <a:lnTo>
                      <a:pt x="6580" y="9091"/>
                    </a:lnTo>
                    <a:lnTo>
                      <a:pt x="6365" y="9175"/>
                    </a:lnTo>
                    <a:lnTo>
                      <a:pt x="6145" y="9250"/>
                    </a:lnTo>
                    <a:lnTo>
                      <a:pt x="5920" y="9313"/>
                    </a:lnTo>
                    <a:lnTo>
                      <a:pt x="5691" y="9366"/>
                    </a:lnTo>
                    <a:lnTo>
                      <a:pt x="5457" y="9408"/>
                    </a:lnTo>
                    <a:lnTo>
                      <a:pt x="5221" y="9438"/>
                    </a:lnTo>
                    <a:lnTo>
                      <a:pt x="4980" y="9456"/>
                    </a:lnTo>
                    <a:lnTo>
                      <a:pt x="4736" y="9462"/>
                    </a:lnTo>
                    <a:lnTo>
                      <a:pt x="4492" y="9456"/>
                    </a:lnTo>
                    <a:lnTo>
                      <a:pt x="4252" y="9438"/>
                    </a:lnTo>
                    <a:lnTo>
                      <a:pt x="4015" y="9408"/>
                    </a:lnTo>
                    <a:lnTo>
                      <a:pt x="3782" y="9366"/>
                    </a:lnTo>
                    <a:lnTo>
                      <a:pt x="3552" y="9313"/>
                    </a:lnTo>
                    <a:lnTo>
                      <a:pt x="3327" y="9250"/>
                    </a:lnTo>
                    <a:lnTo>
                      <a:pt x="3108" y="9175"/>
                    </a:lnTo>
                    <a:lnTo>
                      <a:pt x="2892" y="9091"/>
                    </a:lnTo>
                    <a:lnTo>
                      <a:pt x="2683" y="8996"/>
                    </a:lnTo>
                    <a:lnTo>
                      <a:pt x="2478" y="8892"/>
                    </a:lnTo>
                    <a:lnTo>
                      <a:pt x="2280" y="8778"/>
                    </a:lnTo>
                    <a:lnTo>
                      <a:pt x="2088" y="8654"/>
                    </a:lnTo>
                    <a:lnTo>
                      <a:pt x="1902" y="8522"/>
                    </a:lnTo>
                    <a:lnTo>
                      <a:pt x="1724" y="8382"/>
                    </a:lnTo>
                    <a:lnTo>
                      <a:pt x="1551" y="8233"/>
                    </a:lnTo>
                    <a:lnTo>
                      <a:pt x="1387" y="8077"/>
                    </a:lnTo>
                    <a:lnTo>
                      <a:pt x="1230" y="7913"/>
                    </a:lnTo>
                    <a:lnTo>
                      <a:pt x="1081" y="7740"/>
                    </a:lnTo>
                    <a:lnTo>
                      <a:pt x="941" y="7562"/>
                    </a:lnTo>
                    <a:lnTo>
                      <a:pt x="808" y="7377"/>
                    </a:lnTo>
                    <a:lnTo>
                      <a:pt x="685" y="7185"/>
                    </a:lnTo>
                    <a:lnTo>
                      <a:pt x="571" y="6986"/>
                    </a:lnTo>
                    <a:lnTo>
                      <a:pt x="467" y="6782"/>
                    </a:lnTo>
                    <a:lnTo>
                      <a:pt x="371" y="6573"/>
                    </a:lnTo>
                    <a:lnTo>
                      <a:pt x="287" y="6358"/>
                    </a:lnTo>
                    <a:lnTo>
                      <a:pt x="212" y="6138"/>
                    </a:lnTo>
                    <a:lnTo>
                      <a:pt x="149" y="5913"/>
                    </a:lnTo>
                    <a:lnTo>
                      <a:pt x="96" y="5685"/>
                    </a:lnTo>
                    <a:lnTo>
                      <a:pt x="54" y="5452"/>
                    </a:lnTo>
                    <a:lnTo>
                      <a:pt x="24" y="5215"/>
                    </a:lnTo>
                    <a:lnTo>
                      <a:pt x="6" y="4975"/>
                    </a:lnTo>
                    <a:lnTo>
                      <a:pt x="0" y="4731"/>
                    </a:lnTo>
                    <a:lnTo>
                      <a:pt x="6" y="4488"/>
                    </a:lnTo>
                    <a:lnTo>
                      <a:pt x="24" y="4247"/>
                    </a:lnTo>
                    <a:lnTo>
                      <a:pt x="54" y="4011"/>
                    </a:lnTo>
                    <a:lnTo>
                      <a:pt x="96" y="3778"/>
                    </a:lnTo>
                    <a:lnTo>
                      <a:pt x="149" y="3549"/>
                    </a:lnTo>
                    <a:lnTo>
                      <a:pt x="212" y="3324"/>
                    </a:lnTo>
                    <a:lnTo>
                      <a:pt x="287" y="3105"/>
                    </a:lnTo>
                    <a:lnTo>
                      <a:pt x="371" y="2890"/>
                    </a:lnTo>
                    <a:lnTo>
                      <a:pt x="467" y="2681"/>
                    </a:lnTo>
                    <a:lnTo>
                      <a:pt x="571" y="2476"/>
                    </a:lnTo>
                    <a:lnTo>
                      <a:pt x="685" y="2278"/>
                    </a:lnTo>
                    <a:lnTo>
                      <a:pt x="808" y="2086"/>
                    </a:lnTo>
                    <a:lnTo>
                      <a:pt x="941" y="1901"/>
                    </a:lnTo>
                    <a:lnTo>
                      <a:pt x="1081" y="1721"/>
                    </a:lnTo>
                    <a:lnTo>
                      <a:pt x="1230" y="1550"/>
                    </a:lnTo>
                    <a:lnTo>
                      <a:pt x="1387" y="1386"/>
                    </a:lnTo>
                    <a:lnTo>
                      <a:pt x="1551" y="1229"/>
                    </a:lnTo>
                    <a:lnTo>
                      <a:pt x="1724" y="1081"/>
                    </a:lnTo>
                    <a:lnTo>
                      <a:pt x="1902" y="940"/>
                    </a:lnTo>
                    <a:lnTo>
                      <a:pt x="2088" y="808"/>
                    </a:lnTo>
                    <a:lnTo>
                      <a:pt x="2280" y="685"/>
                    </a:lnTo>
                    <a:lnTo>
                      <a:pt x="2478" y="571"/>
                    </a:lnTo>
                    <a:lnTo>
                      <a:pt x="2683" y="467"/>
                    </a:lnTo>
                    <a:lnTo>
                      <a:pt x="2892" y="372"/>
                    </a:lnTo>
                    <a:lnTo>
                      <a:pt x="3108" y="287"/>
                    </a:lnTo>
                    <a:lnTo>
                      <a:pt x="3327" y="213"/>
                    </a:lnTo>
                    <a:lnTo>
                      <a:pt x="3552" y="149"/>
                    </a:lnTo>
                    <a:lnTo>
                      <a:pt x="3782" y="97"/>
                    </a:lnTo>
                    <a:lnTo>
                      <a:pt x="4015" y="54"/>
                    </a:lnTo>
                    <a:lnTo>
                      <a:pt x="4252" y="24"/>
                    </a:lnTo>
                    <a:lnTo>
                      <a:pt x="4492" y="6"/>
                    </a:lnTo>
                    <a:lnTo>
                      <a:pt x="47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73" name="Google Shape;373;p21"/>
              <p:cNvSpPr txBox="1"/>
              <p:nvPr/>
            </p:nvSpPr>
            <p:spPr>
              <a:xfrm>
                <a:off x="1388492" y="1904199"/>
                <a:ext cx="349278" cy="650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60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2</a:t>
                </a:r>
                <a:endParaRPr sz="6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pic>
          <p:nvPicPr>
            <p:cNvPr id="374" name="Google Shape;374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5299" y="1521401"/>
              <a:ext cx="1365614" cy="18796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"/>
          <p:cNvSpPr txBox="1"/>
          <p:nvPr/>
        </p:nvSpPr>
        <p:spPr>
          <a:xfrm>
            <a:off x="605277" y="195486"/>
            <a:ext cx="1895071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0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b="1" sz="210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81" name="Google Shape;381;p22"/>
          <p:cNvGrpSpPr/>
          <p:nvPr/>
        </p:nvGrpSpPr>
        <p:grpSpPr>
          <a:xfrm>
            <a:off x="3802947" y="2820045"/>
            <a:ext cx="474663" cy="914400"/>
            <a:chOff x="3802947" y="2820045"/>
            <a:chExt cx="474663" cy="914400"/>
          </a:xfrm>
        </p:grpSpPr>
        <p:sp>
          <p:nvSpPr>
            <p:cNvPr id="382" name="Google Shape;382;p22"/>
            <p:cNvSpPr/>
            <p:nvPr/>
          </p:nvSpPr>
          <p:spPr>
            <a:xfrm>
              <a:off x="3802947" y="2820045"/>
              <a:ext cx="474663" cy="914400"/>
            </a:xfrm>
            <a:custGeom>
              <a:rect b="b" l="l" r="r" t="t"/>
              <a:pathLst>
                <a:path extrusionOk="0" h="4602" w="2392">
                  <a:moveTo>
                    <a:pt x="2127" y="2491"/>
                  </a:moveTo>
                  <a:lnTo>
                    <a:pt x="2112" y="2446"/>
                  </a:lnTo>
                  <a:lnTo>
                    <a:pt x="2095" y="2402"/>
                  </a:lnTo>
                  <a:lnTo>
                    <a:pt x="2078" y="2358"/>
                  </a:lnTo>
                  <a:lnTo>
                    <a:pt x="2061" y="2315"/>
                  </a:lnTo>
                  <a:lnTo>
                    <a:pt x="2043" y="2272"/>
                  </a:lnTo>
                  <a:lnTo>
                    <a:pt x="2025" y="2230"/>
                  </a:lnTo>
                  <a:lnTo>
                    <a:pt x="2005" y="2187"/>
                  </a:lnTo>
                  <a:lnTo>
                    <a:pt x="1985" y="2146"/>
                  </a:lnTo>
                  <a:lnTo>
                    <a:pt x="1964" y="2104"/>
                  </a:lnTo>
                  <a:lnTo>
                    <a:pt x="1943" y="2063"/>
                  </a:lnTo>
                  <a:lnTo>
                    <a:pt x="1921" y="2022"/>
                  </a:lnTo>
                  <a:lnTo>
                    <a:pt x="1898" y="1981"/>
                  </a:lnTo>
                  <a:lnTo>
                    <a:pt x="1874" y="1940"/>
                  </a:lnTo>
                  <a:lnTo>
                    <a:pt x="1850" y="1899"/>
                  </a:lnTo>
                  <a:lnTo>
                    <a:pt x="1826" y="1858"/>
                  </a:lnTo>
                  <a:lnTo>
                    <a:pt x="1799" y="1817"/>
                  </a:lnTo>
                  <a:lnTo>
                    <a:pt x="1773" y="1777"/>
                  </a:lnTo>
                  <a:lnTo>
                    <a:pt x="1745" y="1735"/>
                  </a:lnTo>
                  <a:lnTo>
                    <a:pt x="1717" y="1694"/>
                  </a:lnTo>
                  <a:lnTo>
                    <a:pt x="1687" y="1651"/>
                  </a:lnTo>
                  <a:lnTo>
                    <a:pt x="1626" y="1566"/>
                  </a:lnTo>
                  <a:lnTo>
                    <a:pt x="1560" y="1479"/>
                  </a:lnTo>
                  <a:lnTo>
                    <a:pt x="1492" y="1390"/>
                  </a:lnTo>
                  <a:lnTo>
                    <a:pt x="1418" y="1297"/>
                  </a:lnTo>
                  <a:lnTo>
                    <a:pt x="1342" y="1203"/>
                  </a:lnTo>
                  <a:lnTo>
                    <a:pt x="1261" y="1104"/>
                  </a:lnTo>
                  <a:lnTo>
                    <a:pt x="1275" y="1082"/>
                  </a:lnTo>
                  <a:lnTo>
                    <a:pt x="1290" y="1060"/>
                  </a:lnTo>
                  <a:lnTo>
                    <a:pt x="1303" y="1037"/>
                  </a:lnTo>
                  <a:lnTo>
                    <a:pt x="1316" y="1013"/>
                  </a:lnTo>
                  <a:lnTo>
                    <a:pt x="1327" y="989"/>
                  </a:lnTo>
                  <a:lnTo>
                    <a:pt x="1339" y="965"/>
                  </a:lnTo>
                  <a:lnTo>
                    <a:pt x="1348" y="940"/>
                  </a:lnTo>
                  <a:lnTo>
                    <a:pt x="1357" y="915"/>
                  </a:lnTo>
                  <a:lnTo>
                    <a:pt x="1366" y="889"/>
                  </a:lnTo>
                  <a:lnTo>
                    <a:pt x="1373" y="862"/>
                  </a:lnTo>
                  <a:lnTo>
                    <a:pt x="1378" y="836"/>
                  </a:lnTo>
                  <a:lnTo>
                    <a:pt x="1383" y="809"/>
                  </a:lnTo>
                  <a:lnTo>
                    <a:pt x="1387" y="781"/>
                  </a:lnTo>
                  <a:lnTo>
                    <a:pt x="1390" y="753"/>
                  </a:lnTo>
                  <a:lnTo>
                    <a:pt x="1391" y="725"/>
                  </a:lnTo>
                  <a:lnTo>
                    <a:pt x="1393" y="697"/>
                  </a:lnTo>
                  <a:lnTo>
                    <a:pt x="1391" y="661"/>
                  </a:lnTo>
                  <a:lnTo>
                    <a:pt x="1388" y="625"/>
                  </a:lnTo>
                  <a:lnTo>
                    <a:pt x="1384" y="591"/>
                  </a:lnTo>
                  <a:lnTo>
                    <a:pt x="1378" y="556"/>
                  </a:lnTo>
                  <a:lnTo>
                    <a:pt x="1371" y="523"/>
                  </a:lnTo>
                  <a:lnTo>
                    <a:pt x="1361" y="490"/>
                  </a:lnTo>
                  <a:lnTo>
                    <a:pt x="1350" y="457"/>
                  </a:lnTo>
                  <a:lnTo>
                    <a:pt x="1338" y="425"/>
                  </a:lnTo>
                  <a:lnTo>
                    <a:pt x="1324" y="394"/>
                  </a:lnTo>
                  <a:lnTo>
                    <a:pt x="1309" y="365"/>
                  </a:lnTo>
                  <a:lnTo>
                    <a:pt x="1292" y="335"/>
                  </a:lnTo>
                  <a:lnTo>
                    <a:pt x="1273" y="307"/>
                  </a:lnTo>
                  <a:lnTo>
                    <a:pt x="1254" y="280"/>
                  </a:lnTo>
                  <a:lnTo>
                    <a:pt x="1233" y="253"/>
                  </a:lnTo>
                  <a:lnTo>
                    <a:pt x="1211" y="228"/>
                  </a:lnTo>
                  <a:lnTo>
                    <a:pt x="1188" y="204"/>
                  </a:lnTo>
                  <a:lnTo>
                    <a:pt x="1165" y="181"/>
                  </a:lnTo>
                  <a:lnTo>
                    <a:pt x="1139" y="159"/>
                  </a:lnTo>
                  <a:lnTo>
                    <a:pt x="1113" y="138"/>
                  </a:lnTo>
                  <a:lnTo>
                    <a:pt x="1086" y="119"/>
                  </a:lnTo>
                  <a:lnTo>
                    <a:pt x="1057" y="101"/>
                  </a:lnTo>
                  <a:lnTo>
                    <a:pt x="1028" y="84"/>
                  </a:lnTo>
                  <a:lnTo>
                    <a:pt x="998" y="69"/>
                  </a:lnTo>
                  <a:lnTo>
                    <a:pt x="967" y="55"/>
                  </a:lnTo>
                  <a:lnTo>
                    <a:pt x="936" y="43"/>
                  </a:lnTo>
                  <a:lnTo>
                    <a:pt x="903" y="31"/>
                  </a:lnTo>
                  <a:lnTo>
                    <a:pt x="870" y="22"/>
                  </a:lnTo>
                  <a:lnTo>
                    <a:pt x="836" y="14"/>
                  </a:lnTo>
                  <a:lnTo>
                    <a:pt x="802" y="8"/>
                  </a:lnTo>
                  <a:lnTo>
                    <a:pt x="768" y="3"/>
                  </a:lnTo>
                  <a:lnTo>
                    <a:pt x="732" y="1"/>
                  </a:lnTo>
                  <a:lnTo>
                    <a:pt x="696" y="0"/>
                  </a:lnTo>
                  <a:lnTo>
                    <a:pt x="660" y="1"/>
                  </a:lnTo>
                  <a:lnTo>
                    <a:pt x="625" y="3"/>
                  </a:lnTo>
                  <a:lnTo>
                    <a:pt x="591" y="8"/>
                  </a:lnTo>
                  <a:lnTo>
                    <a:pt x="555" y="14"/>
                  </a:lnTo>
                  <a:lnTo>
                    <a:pt x="522" y="22"/>
                  </a:lnTo>
                  <a:lnTo>
                    <a:pt x="489" y="31"/>
                  </a:lnTo>
                  <a:lnTo>
                    <a:pt x="457" y="43"/>
                  </a:lnTo>
                  <a:lnTo>
                    <a:pt x="425" y="55"/>
                  </a:lnTo>
                  <a:lnTo>
                    <a:pt x="395" y="69"/>
                  </a:lnTo>
                  <a:lnTo>
                    <a:pt x="365" y="84"/>
                  </a:lnTo>
                  <a:lnTo>
                    <a:pt x="335" y="101"/>
                  </a:lnTo>
                  <a:lnTo>
                    <a:pt x="307" y="119"/>
                  </a:lnTo>
                  <a:lnTo>
                    <a:pt x="280" y="138"/>
                  </a:lnTo>
                  <a:lnTo>
                    <a:pt x="253" y="159"/>
                  </a:lnTo>
                  <a:lnTo>
                    <a:pt x="228" y="181"/>
                  </a:lnTo>
                  <a:lnTo>
                    <a:pt x="204" y="204"/>
                  </a:lnTo>
                  <a:lnTo>
                    <a:pt x="180" y="228"/>
                  </a:lnTo>
                  <a:lnTo>
                    <a:pt x="159" y="253"/>
                  </a:lnTo>
                  <a:lnTo>
                    <a:pt x="138" y="280"/>
                  </a:lnTo>
                  <a:lnTo>
                    <a:pt x="119" y="307"/>
                  </a:lnTo>
                  <a:lnTo>
                    <a:pt x="101" y="335"/>
                  </a:lnTo>
                  <a:lnTo>
                    <a:pt x="84" y="365"/>
                  </a:lnTo>
                  <a:lnTo>
                    <a:pt x="68" y="394"/>
                  </a:lnTo>
                  <a:lnTo>
                    <a:pt x="55" y="425"/>
                  </a:lnTo>
                  <a:lnTo>
                    <a:pt x="43" y="457"/>
                  </a:lnTo>
                  <a:lnTo>
                    <a:pt x="31" y="490"/>
                  </a:lnTo>
                  <a:lnTo>
                    <a:pt x="22" y="523"/>
                  </a:lnTo>
                  <a:lnTo>
                    <a:pt x="15" y="556"/>
                  </a:lnTo>
                  <a:lnTo>
                    <a:pt x="8" y="591"/>
                  </a:lnTo>
                  <a:lnTo>
                    <a:pt x="3" y="625"/>
                  </a:lnTo>
                  <a:lnTo>
                    <a:pt x="1" y="661"/>
                  </a:lnTo>
                  <a:lnTo>
                    <a:pt x="0" y="697"/>
                  </a:lnTo>
                  <a:lnTo>
                    <a:pt x="1" y="732"/>
                  </a:lnTo>
                  <a:lnTo>
                    <a:pt x="3" y="769"/>
                  </a:lnTo>
                  <a:lnTo>
                    <a:pt x="8" y="803"/>
                  </a:lnTo>
                  <a:lnTo>
                    <a:pt x="15" y="837"/>
                  </a:lnTo>
                  <a:lnTo>
                    <a:pt x="22" y="871"/>
                  </a:lnTo>
                  <a:lnTo>
                    <a:pt x="31" y="904"/>
                  </a:lnTo>
                  <a:lnTo>
                    <a:pt x="43" y="937"/>
                  </a:lnTo>
                  <a:lnTo>
                    <a:pt x="55" y="968"/>
                  </a:lnTo>
                  <a:lnTo>
                    <a:pt x="68" y="999"/>
                  </a:lnTo>
                  <a:lnTo>
                    <a:pt x="84" y="1029"/>
                  </a:lnTo>
                  <a:lnTo>
                    <a:pt x="101" y="1058"/>
                  </a:lnTo>
                  <a:lnTo>
                    <a:pt x="119" y="1087"/>
                  </a:lnTo>
                  <a:lnTo>
                    <a:pt x="138" y="1114"/>
                  </a:lnTo>
                  <a:lnTo>
                    <a:pt x="159" y="1140"/>
                  </a:lnTo>
                  <a:lnTo>
                    <a:pt x="180" y="1166"/>
                  </a:lnTo>
                  <a:lnTo>
                    <a:pt x="204" y="1190"/>
                  </a:lnTo>
                  <a:lnTo>
                    <a:pt x="228" y="1212"/>
                  </a:lnTo>
                  <a:lnTo>
                    <a:pt x="253" y="1234"/>
                  </a:lnTo>
                  <a:lnTo>
                    <a:pt x="280" y="1255"/>
                  </a:lnTo>
                  <a:lnTo>
                    <a:pt x="307" y="1275"/>
                  </a:lnTo>
                  <a:lnTo>
                    <a:pt x="335" y="1292"/>
                  </a:lnTo>
                  <a:lnTo>
                    <a:pt x="365" y="1310"/>
                  </a:lnTo>
                  <a:lnTo>
                    <a:pt x="395" y="1325"/>
                  </a:lnTo>
                  <a:lnTo>
                    <a:pt x="425" y="1339"/>
                  </a:lnTo>
                  <a:lnTo>
                    <a:pt x="457" y="1351"/>
                  </a:lnTo>
                  <a:lnTo>
                    <a:pt x="489" y="1363"/>
                  </a:lnTo>
                  <a:lnTo>
                    <a:pt x="522" y="1372"/>
                  </a:lnTo>
                  <a:lnTo>
                    <a:pt x="555" y="1379"/>
                  </a:lnTo>
                  <a:lnTo>
                    <a:pt x="591" y="1386"/>
                  </a:lnTo>
                  <a:lnTo>
                    <a:pt x="625" y="1390"/>
                  </a:lnTo>
                  <a:lnTo>
                    <a:pt x="660" y="1393"/>
                  </a:lnTo>
                  <a:lnTo>
                    <a:pt x="696" y="1394"/>
                  </a:lnTo>
                  <a:lnTo>
                    <a:pt x="723" y="1393"/>
                  </a:lnTo>
                  <a:lnTo>
                    <a:pt x="749" y="1392"/>
                  </a:lnTo>
                  <a:lnTo>
                    <a:pt x="775" y="1389"/>
                  </a:lnTo>
                  <a:lnTo>
                    <a:pt x="801" y="1386"/>
                  </a:lnTo>
                  <a:lnTo>
                    <a:pt x="826" y="1381"/>
                  </a:lnTo>
                  <a:lnTo>
                    <a:pt x="852" y="1376"/>
                  </a:lnTo>
                  <a:lnTo>
                    <a:pt x="877" y="1370"/>
                  </a:lnTo>
                  <a:lnTo>
                    <a:pt x="900" y="1363"/>
                  </a:lnTo>
                  <a:lnTo>
                    <a:pt x="987" y="1469"/>
                  </a:lnTo>
                  <a:lnTo>
                    <a:pt x="1068" y="1568"/>
                  </a:lnTo>
                  <a:lnTo>
                    <a:pt x="1143" y="1663"/>
                  </a:lnTo>
                  <a:lnTo>
                    <a:pt x="1212" y="1753"/>
                  </a:lnTo>
                  <a:lnTo>
                    <a:pt x="1275" y="1838"/>
                  </a:lnTo>
                  <a:lnTo>
                    <a:pt x="1333" y="1920"/>
                  </a:lnTo>
                  <a:lnTo>
                    <a:pt x="1361" y="1959"/>
                  </a:lnTo>
                  <a:lnTo>
                    <a:pt x="1387" y="1997"/>
                  </a:lnTo>
                  <a:lnTo>
                    <a:pt x="1412" y="2036"/>
                  </a:lnTo>
                  <a:lnTo>
                    <a:pt x="1437" y="2073"/>
                  </a:lnTo>
                  <a:lnTo>
                    <a:pt x="1460" y="2109"/>
                  </a:lnTo>
                  <a:lnTo>
                    <a:pt x="1482" y="2146"/>
                  </a:lnTo>
                  <a:lnTo>
                    <a:pt x="1502" y="2181"/>
                  </a:lnTo>
                  <a:lnTo>
                    <a:pt x="1523" y="2216"/>
                  </a:lnTo>
                  <a:lnTo>
                    <a:pt x="1542" y="2251"/>
                  </a:lnTo>
                  <a:lnTo>
                    <a:pt x="1560" y="2287"/>
                  </a:lnTo>
                  <a:lnTo>
                    <a:pt x="1578" y="2321"/>
                  </a:lnTo>
                  <a:lnTo>
                    <a:pt x="1596" y="2355"/>
                  </a:lnTo>
                  <a:lnTo>
                    <a:pt x="1611" y="2389"/>
                  </a:lnTo>
                  <a:lnTo>
                    <a:pt x="1627" y="2424"/>
                  </a:lnTo>
                  <a:lnTo>
                    <a:pt x="1641" y="2459"/>
                  </a:lnTo>
                  <a:lnTo>
                    <a:pt x="1656" y="2493"/>
                  </a:lnTo>
                  <a:lnTo>
                    <a:pt x="1669" y="2527"/>
                  </a:lnTo>
                  <a:lnTo>
                    <a:pt x="1683" y="2563"/>
                  </a:lnTo>
                  <a:lnTo>
                    <a:pt x="1695" y="2598"/>
                  </a:lnTo>
                  <a:lnTo>
                    <a:pt x="1707" y="2633"/>
                  </a:lnTo>
                  <a:lnTo>
                    <a:pt x="1715" y="2657"/>
                  </a:lnTo>
                  <a:lnTo>
                    <a:pt x="1722" y="2687"/>
                  </a:lnTo>
                  <a:lnTo>
                    <a:pt x="1730" y="2724"/>
                  </a:lnTo>
                  <a:lnTo>
                    <a:pt x="1739" y="2768"/>
                  </a:lnTo>
                  <a:lnTo>
                    <a:pt x="1755" y="2870"/>
                  </a:lnTo>
                  <a:lnTo>
                    <a:pt x="1773" y="2991"/>
                  </a:lnTo>
                  <a:lnTo>
                    <a:pt x="1791" y="3127"/>
                  </a:lnTo>
                  <a:lnTo>
                    <a:pt x="1810" y="3274"/>
                  </a:lnTo>
                  <a:lnTo>
                    <a:pt x="1830" y="3430"/>
                  </a:lnTo>
                  <a:lnTo>
                    <a:pt x="1848" y="3589"/>
                  </a:lnTo>
                  <a:lnTo>
                    <a:pt x="1866" y="3750"/>
                  </a:lnTo>
                  <a:lnTo>
                    <a:pt x="1883" y="3908"/>
                  </a:lnTo>
                  <a:lnTo>
                    <a:pt x="1899" y="4060"/>
                  </a:lnTo>
                  <a:lnTo>
                    <a:pt x="1914" y="4202"/>
                  </a:lnTo>
                  <a:lnTo>
                    <a:pt x="1926" y="4331"/>
                  </a:lnTo>
                  <a:lnTo>
                    <a:pt x="1937" y="4443"/>
                  </a:lnTo>
                  <a:lnTo>
                    <a:pt x="1946" y="4535"/>
                  </a:lnTo>
                  <a:lnTo>
                    <a:pt x="1952" y="4602"/>
                  </a:lnTo>
                  <a:lnTo>
                    <a:pt x="2392" y="4565"/>
                  </a:lnTo>
                  <a:lnTo>
                    <a:pt x="2386" y="4492"/>
                  </a:lnTo>
                  <a:lnTo>
                    <a:pt x="2378" y="4396"/>
                  </a:lnTo>
                  <a:lnTo>
                    <a:pt x="2366" y="4279"/>
                  </a:lnTo>
                  <a:lnTo>
                    <a:pt x="2353" y="4145"/>
                  </a:lnTo>
                  <a:lnTo>
                    <a:pt x="2337" y="3998"/>
                  </a:lnTo>
                  <a:lnTo>
                    <a:pt x="2321" y="3840"/>
                  </a:lnTo>
                  <a:lnTo>
                    <a:pt x="2302" y="3676"/>
                  </a:lnTo>
                  <a:lnTo>
                    <a:pt x="2284" y="3509"/>
                  </a:lnTo>
                  <a:lnTo>
                    <a:pt x="2264" y="3343"/>
                  </a:lnTo>
                  <a:lnTo>
                    <a:pt x="2243" y="3181"/>
                  </a:lnTo>
                  <a:lnTo>
                    <a:pt x="2222" y="3026"/>
                  </a:lnTo>
                  <a:lnTo>
                    <a:pt x="2203" y="2883"/>
                  </a:lnTo>
                  <a:lnTo>
                    <a:pt x="2192" y="2817"/>
                  </a:lnTo>
                  <a:lnTo>
                    <a:pt x="2182" y="2754"/>
                  </a:lnTo>
                  <a:lnTo>
                    <a:pt x="2173" y="2696"/>
                  </a:lnTo>
                  <a:lnTo>
                    <a:pt x="2163" y="2643"/>
                  </a:lnTo>
                  <a:lnTo>
                    <a:pt x="2153" y="2597"/>
                  </a:lnTo>
                  <a:lnTo>
                    <a:pt x="2145" y="2555"/>
                  </a:lnTo>
                  <a:lnTo>
                    <a:pt x="2135" y="2520"/>
                  </a:lnTo>
                  <a:lnTo>
                    <a:pt x="2127" y="24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3871209" y="2889895"/>
              <a:ext cx="138113" cy="138113"/>
            </a:xfrm>
            <a:custGeom>
              <a:rect b="b" l="l" r="r" t="t"/>
              <a:pathLst>
                <a:path extrusionOk="0" h="696" w="696">
                  <a:moveTo>
                    <a:pt x="696" y="348"/>
                  </a:moveTo>
                  <a:lnTo>
                    <a:pt x="695" y="330"/>
                  </a:lnTo>
                  <a:lnTo>
                    <a:pt x="694" y="312"/>
                  </a:lnTo>
                  <a:lnTo>
                    <a:pt x="692" y="295"/>
                  </a:lnTo>
                  <a:lnTo>
                    <a:pt x="689" y="277"/>
                  </a:lnTo>
                  <a:lnTo>
                    <a:pt x="685" y="261"/>
                  </a:lnTo>
                  <a:lnTo>
                    <a:pt x="681" y="244"/>
                  </a:lnTo>
                  <a:lnTo>
                    <a:pt x="675" y="228"/>
                  </a:lnTo>
                  <a:lnTo>
                    <a:pt x="668" y="212"/>
                  </a:lnTo>
                  <a:lnTo>
                    <a:pt x="662" y="197"/>
                  </a:lnTo>
                  <a:lnTo>
                    <a:pt x="654" y="182"/>
                  </a:lnTo>
                  <a:lnTo>
                    <a:pt x="646" y="168"/>
                  </a:lnTo>
                  <a:lnTo>
                    <a:pt x="636" y="153"/>
                  </a:lnTo>
                  <a:lnTo>
                    <a:pt x="627" y="140"/>
                  </a:lnTo>
                  <a:lnTo>
                    <a:pt x="617" y="126"/>
                  </a:lnTo>
                  <a:lnTo>
                    <a:pt x="606" y="114"/>
                  </a:lnTo>
                  <a:lnTo>
                    <a:pt x="594" y="101"/>
                  </a:lnTo>
                  <a:lnTo>
                    <a:pt x="582" y="90"/>
                  </a:lnTo>
                  <a:lnTo>
                    <a:pt x="570" y="79"/>
                  </a:lnTo>
                  <a:lnTo>
                    <a:pt x="557" y="69"/>
                  </a:lnTo>
                  <a:lnTo>
                    <a:pt x="543" y="59"/>
                  </a:lnTo>
                  <a:lnTo>
                    <a:pt x="529" y="49"/>
                  </a:lnTo>
                  <a:lnTo>
                    <a:pt x="514" y="41"/>
                  </a:lnTo>
                  <a:lnTo>
                    <a:pt x="500" y="34"/>
                  </a:lnTo>
                  <a:lnTo>
                    <a:pt x="484" y="27"/>
                  </a:lnTo>
                  <a:lnTo>
                    <a:pt x="467" y="20"/>
                  </a:lnTo>
                  <a:lnTo>
                    <a:pt x="452" y="15"/>
                  </a:lnTo>
                  <a:lnTo>
                    <a:pt x="435" y="10"/>
                  </a:lnTo>
                  <a:lnTo>
                    <a:pt x="419" y="7"/>
                  </a:lnTo>
                  <a:lnTo>
                    <a:pt x="401" y="4"/>
                  </a:lnTo>
                  <a:lnTo>
                    <a:pt x="384" y="2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1" y="0"/>
                  </a:lnTo>
                  <a:lnTo>
                    <a:pt x="313" y="2"/>
                  </a:lnTo>
                  <a:lnTo>
                    <a:pt x="295" y="4"/>
                  </a:lnTo>
                  <a:lnTo>
                    <a:pt x="278" y="7"/>
                  </a:lnTo>
                  <a:lnTo>
                    <a:pt x="261" y="10"/>
                  </a:lnTo>
                  <a:lnTo>
                    <a:pt x="245" y="15"/>
                  </a:lnTo>
                  <a:lnTo>
                    <a:pt x="228" y="20"/>
                  </a:lnTo>
                  <a:lnTo>
                    <a:pt x="213" y="27"/>
                  </a:lnTo>
                  <a:lnTo>
                    <a:pt x="197" y="34"/>
                  </a:lnTo>
                  <a:lnTo>
                    <a:pt x="183" y="41"/>
                  </a:lnTo>
                  <a:lnTo>
                    <a:pt x="168" y="49"/>
                  </a:lnTo>
                  <a:lnTo>
                    <a:pt x="153" y="59"/>
                  </a:lnTo>
                  <a:lnTo>
                    <a:pt x="140" y="69"/>
                  </a:lnTo>
                  <a:lnTo>
                    <a:pt x="127" y="79"/>
                  </a:lnTo>
                  <a:lnTo>
                    <a:pt x="114" y="90"/>
                  </a:lnTo>
                  <a:lnTo>
                    <a:pt x="102" y="101"/>
                  </a:lnTo>
                  <a:lnTo>
                    <a:pt x="90" y="114"/>
                  </a:lnTo>
                  <a:lnTo>
                    <a:pt x="80" y="126"/>
                  </a:lnTo>
                  <a:lnTo>
                    <a:pt x="70" y="140"/>
                  </a:lnTo>
                  <a:lnTo>
                    <a:pt x="59" y="153"/>
                  </a:lnTo>
                  <a:lnTo>
                    <a:pt x="51" y="168"/>
                  </a:lnTo>
                  <a:lnTo>
                    <a:pt x="42" y="182"/>
                  </a:lnTo>
                  <a:lnTo>
                    <a:pt x="34" y="197"/>
                  </a:lnTo>
                  <a:lnTo>
                    <a:pt x="27" y="212"/>
                  </a:lnTo>
                  <a:lnTo>
                    <a:pt x="21" y="228"/>
                  </a:lnTo>
                  <a:lnTo>
                    <a:pt x="16" y="244"/>
                  </a:lnTo>
                  <a:lnTo>
                    <a:pt x="11" y="261"/>
                  </a:lnTo>
                  <a:lnTo>
                    <a:pt x="7" y="277"/>
                  </a:lnTo>
                  <a:lnTo>
                    <a:pt x="4" y="295"/>
                  </a:lnTo>
                  <a:lnTo>
                    <a:pt x="2" y="312"/>
                  </a:lnTo>
                  <a:lnTo>
                    <a:pt x="0" y="330"/>
                  </a:lnTo>
                  <a:lnTo>
                    <a:pt x="0" y="348"/>
                  </a:lnTo>
                  <a:lnTo>
                    <a:pt x="0" y="366"/>
                  </a:lnTo>
                  <a:lnTo>
                    <a:pt x="2" y="383"/>
                  </a:lnTo>
                  <a:lnTo>
                    <a:pt x="4" y="401"/>
                  </a:lnTo>
                  <a:lnTo>
                    <a:pt x="7" y="419"/>
                  </a:lnTo>
                  <a:lnTo>
                    <a:pt x="11" y="435"/>
                  </a:lnTo>
                  <a:lnTo>
                    <a:pt x="16" y="452"/>
                  </a:lnTo>
                  <a:lnTo>
                    <a:pt x="21" y="467"/>
                  </a:lnTo>
                  <a:lnTo>
                    <a:pt x="27" y="484"/>
                  </a:lnTo>
                  <a:lnTo>
                    <a:pt x="34" y="498"/>
                  </a:lnTo>
                  <a:lnTo>
                    <a:pt x="42" y="514"/>
                  </a:lnTo>
                  <a:lnTo>
                    <a:pt x="51" y="528"/>
                  </a:lnTo>
                  <a:lnTo>
                    <a:pt x="59" y="543"/>
                  </a:lnTo>
                  <a:lnTo>
                    <a:pt x="70" y="556"/>
                  </a:lnTo>
                  <a:lnTo>
                    <a:pt x="80" y="569"/>
                  </a:lnTo>
                  <a:lnTo>
                    <a:pt x="90" y="582"/>
                  </a:lnTo>
                  <a:lnTo>
                    <a:pt x="102" y="594"/>
                  </a:lnTo>
                  <a:lnTo>
                    <a:pt x="114" y="605"/>
                  </a:lnTo>
                  <a:lnTo>
                    <a:pt x="127" y="617"/>
                  </a:lnTo>
                  <a:lnTo>
                    <a:pt x="140" y="627"/>
                  </a:lnTo>
                  <a:lnTo>
                    <a:pt x="153" y="636"/>
                  </a:lnTo>
                  <a:lnTo>
                    <a:pt x="168" y="646"/>
                  </a:lnTo>
                  <a:lnTo>
                    <a:pt x="183" y="654"/>
                  </a:lnTo>
                  <a:lnTo>
                    <a:pt x="197" y="662"/>
                  </a:lnTo>
                  <a:lnTo>
                    <a:pt x="213" y="668"/>
                  </a:lnTo>
                  <a:lnTo>
                    <a:pt x="228" y="675"/>
                  </a:lnTo>
                  <a:lnTo>
                    <a:pt x="245" y="681"/>
                  </a:lnTo>
                  <a:lnTo>
                    <a:pt x="261" y="685"/>
                  </a:lnTo>
                  <a:lnTo>
                    <a:pt x="278" y="689"/>
                  </a:lnTo>
                  <a:lnTo>
                    <a:pt x="295" y="692"/>
                  </a:lnTo>
                  <a:lnTo>
                    <a:pt x="313" y="694"/>
                  </a:lnTo>
                  <a:lnTo>
                    <a:pt x="331" y="695"/>
                  </a:lnTo>
                  <a:lnTo>
                    <a:pt x="348" y="696"/>
                  </a:lnTo>
                  <a:lnTo>
                    <a:pt x="366" y="695"/>
                  </a:lnTo>
                  <a:lnTo>
                    <a:pt x="384" y="694"/>
                  </a:lnTo>
                  <a:lnTo>
                    <a:pt x="401" y="692"/>
                  </a:lnTo>
                  <a:lnTo>
                    <a:pt x="419" y="689"/>
                  </a:lnTo>
                  <a:lnTo>
                    <a:pt x="435" y="685"/>
                  </a:lnTo>
                  <a:lnTo>
                    <a:pt x="452" y="681"/>
                  </a:lnTo>
                  <a:lnTo>
                    <a:pt x="467" y="675"/>
                  </a:lnTo>
                  <a:lnTo>
                    <a:pt x="484" y="668"/>
                  </a:lnTo>
                  <a:lnTo>
                    <a:pt x="500" y="662"/>
                  </a:lnTo>
                  <a:lnTo>
                    <a:pt x="514" y="654"/>
                  </a:lnTo>
                  <a:lnTo>
                    <a:pt x="529" y="646"/>
                  </a:lnTo>
                  <a:lnTo>
                    <a:pt x="543" y="636"/>
                  </a:lnTo>
                  <a:lnTo>
                    <a:pt x="557" y="627"/>
                  </a:lnTo>
                  <a:lnTo>
                    <a:pt x="570" y="617"/>
                  </a:lnTo>
                  <a:lnTo>
                    <a:pt x="582" y="605"/>
                  </a:lnTo>
                  <a:lnTo>
                    <a:pt x="594" y="594"/>
                  </a:lnTo>
                  <a:lnTo>
                    <a:pt x="606" y="582"/>
                  </a:lnTo>
                  <a:lnTo>
                    <a:pt x="617" y="569"/>
                  </a:lnTo>
                  <a:lnTo>
                    <a:pt x="627" y="556"/>
                  </a:lnTo>
                  <a:lnTo>
                    <a:pt x="636" y="543"/>
                  </a:lnTo>
                  <a:lnTo>
                    <a:pt x="646" y="528"/>
                  </a:lnTo>
                  <a:lnTo>
                    <a:pt x="654" y="514"/>
                  </a:lnTo>
                  <a:lnTo>
                    <a:pt x="662" y="498"/>
                  </a:lnTo>
                  <a:lnTo>
                    <a:pt x="668" y="484"/>
                  </a:lnTo>
                  <a:lnTo>
                    <a:pt x="675" y="467"/>
                  </a:lnTo>
                  <a:lnTo>
                    <a:pt x="681" y="452"/>
                  </a:lnTo>
                  <a:lnTo>
                    <a:pt x="685" y="435"/>
                  </a:lnTo>
                  <a:lnTo>
                    <a:pt x="689" y="419"/>
                  </a:lnTo>
                  <a:lnTo>
                    <a:pt x="692" y="401"/>
                  </a:lnTo>
                  <a:lnTo>
                    <a:pt x="694" y="383"/>
                  </a:lnTo>
                  <a:lnTo>
                    <a:pt x="695" y="366"/>
                  </a:lnTo>
                  <a:lnTo>
                    <a:pt x="696" y="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3906134" y="2924820"/>
              <a:ext cx="69850" cy="68263"/>
            </a:xfrm>
            <a:custGeom>
              <a:rect b="b" l="l" r="r" t="t"/>
              <a:pathLst>
                <a:path extrusionOk="0" h="348" w="348">
                  <a:moveTo>
                    <a:pt x="348" y="174"/>
                  </a:moveTo>
                  <a:lnTo>
                    <a:pt x="347" y="156"/>
                  </a:lnTo>
                  <a:lnTo>
                    <a:pt x="344" y="139"/>
                  </a:lnTo>
                  <a:lnTo>
                    <a:pt x="340" y="122"/>
                  </a:lnTo>
                  <a:lnTo>
                    <a:pt x="335" y="106"/>
                  </a:lnTo>
                  <a:lnTo>
                    <a:pt x="328" y="91"/>
                  </a:lnTo>
                  <a:lnTo>
                    <a:pt x="318" y="77"/>
                  </a:lnTo>
                  <a:lnTo>
                    <a:pt x="309" y="63"/>
                  </a:lnTo>
                  <a:lnTo>
                    <a:pt x="298" y="51"/>
                  </a:lnTo>
                  <a:lnTo>
                    <a:pt x="285" y="39"/>
                  </a:lnTo>
                  <a:lnTo>
                    <a:pt x="272" y="30"/>
                  </a:lnTo>
                  <a:lnTo>
                    <a:pt x="257" y="21"/>
                  </a:lnTo>
                  <a:lnTo>
                    <a:pt x="242" y="13"/>
                  </a:lnTo>
                  <a:lnTo>
                    <a:pt x="226" y="7"/>
                  </a:lnTo>
                  <a:lnTo>
                    <a:pt x="210" y="3"/>
                  </a:lnTo>
                  <a:lnTo>
                    <a:pt x="192" y="1"/>
                  </a:lnTo>
                  <a:lnTo>
                    <a:pt x="174" y="0"/>
                  </a:lnTo>
                  <a:lnTo>
                    <a:pt x="157" y="1"/>
                  </a:lnTo>
                  <a:lnTo>
                    <a:pt x="139" y="3"/>
                  </a:lnTo>
                  <a:lnTo>
                    <a:pt x="122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30"/>
                  </a:lnTo>
                  <a:lnTo>
                    <a:pt x="63" y="39"/>
                  </a:lnTo>
                  <a:lnTo>
                    <a:pt x="51" y="51"/>
                  </a:lnTo>
                  <a:lnTo>
                    <a:pt x="40" y="63"/>
                  </a:lnTo>
                  <a:lnTo>
                    <a:pt x="30" y="77"/>
                  </a:lnTo>
                  <a:lnTo>
                    <a:pt x="21" y="91"/>
                  </a:lnTo>
                  <a:lnTo>
                    <a:pt x="14" y="106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1" y="156"/>
                  </a:lnTo>
                  <a:lnTo>
                    <a:pt x="0" y="174"/>
                  </a:lnTo>
                  <a:lnTo>
                    <a:pt x="1" y="192"/>
                  </a:lnTo>
                  <a:lnTo>
                    <a:pt x="3" y="209"/>
                  </a:lnTo>
                  <a:lnTo>
                    <a:pt x="7" y="226"/>
                  </a:lnTo>
                  <a:lnTo>
                    <a:pt x="14" y="241"/>
                  </a:lnTo>
                  <a:lnTo>
                    <a:pt x="21" y="257"/>
                  </a:lnTo>
                  <a:lnTo>
                    <a:pt x="30" y="271"/>
                  </a:lnTo>
                  <a:lnTo>
                    <a:pt x="40" y="285"/>
                  </a:lnTo>
                  <a:lnTo>
                    <a:pt x="51" y="297"/>
                  </a:lnTo>
                  <a:lnTo>
                    <a:pt x="63" y="308"/>
                  </a:lnTo>
                  <a:lnTo>
                    <a:pt x="77" y="318"/>
                  </a:lnTo>
                  <a:lnTo>
                    <a:pt x="91" y="326"/>
                  </a:lnTo>
                  <a:lnTo>
                    <a:pt x="107" y="335"/>
                  </a:lnTo>
                  <a:lnTo>
                    <a:pt x="122" y="340"/>
                  </a:lnTo>
                  <a:lnTo>
                    <a:pt x="139" y="344"/>
                  </a:lnTo>
                  <a:lnTo>
                    <a:pt x="157" y="347"/>
                  </a:lnTo>
                  <a:lnTo>
                    <a:pt x="174" y="348"/>
                  </a:lnTo>
                  <a:lnTo>
                    <a:pt x="192" y="347"/>
                  </a:lnTo>
                  <a:lnTo>
                    <a:pt x="210" y="344"/>
                  </a:lnTo>
                  <a:lnTo>
                    <a:pt x="226" y="340"/>
                  </a:lnTo>
                  <a:lnTo>
                    <a:pt x="242" y="335"/>
                  </a:lnTo>
                  <a:lnTo>
                    <a:pt x="257" y="326"/>
                  </a:lnTo>
                  <a:lnTo>
                    <a:pt x="272" y="318"/>
                  </a:lnTo>
                  <a:lnTo>
                    <a:pt x="285" y="308"/>
                  </a:lnTo>
                  <a:lnTo>
                    <a:pt x="298" y="297"/>
                  </a:lnTo>
                  <a:lnTo>
                    <a:pt x="309" y="285"/>
                  </a:lnTo>
                  <a:lnTo>
                    <a:pt x="318" y="271"/>
                  </a:lnTo>
                  <a:lnTo>
                    <a:pt x="328" y="257"/>
                  </a:lnTo>
                  <a:lnTo>
                    <a:pt x="335" y="241"/>
                  </a:lnTo>
                  <a:lnTo>
                    <a:pt x="340" y="226"/>
                  </a:lnTo>
                  <a:lnTo>
                    <a:pt x="344" y="209"/>
                  </a:lnTo>
                  <a:lnTo>
                    <a:pt x="347" y="192"/>
                  </a:lnTo>
                  <a:lnTo>
                    <a:pt x="348" y="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85" name="Google Shape;385;p22"/>
          <p:cNvGrpSpPr/>
          <p:nvPr/>
        </p:nvGrpSpPr>
        <p:grpSpPr>
          <a:xfrm>
            <a:off x="3671184" y="1975495"/>
            <a:ext cx="276225" cy="852488"/>
            <a:chOff x="3671184" y="1975495"/>
            <a:chExt cx="276225" cy="852488"/>
          </a:xfrm>
        </p:grpSpPr>
        <p:sp>
          <p:nvSpPr>
            <p:cNvPr id="386" name="Google Shape;386;p22"/>
            <p:cNvSpPr/>
            <p:nvPr/>
          </p:nvSpPr>
          <p:spPr>
            <a:xfrm>
              <a:off x="3671184" y="1975495"/>
              <a:ext cx="276225" cy="852488"/>
            </a:xfrm>
            <a:custGeom>
              <a:rect b="b" l="l" r="r" t="t"/>
              <a:pathLst>
                <a:path extrusionOk="0" h="4296" w="1392">
                  <a:moveTo>
                    <a:pt x="1392" y="697"/>
                  </a:moveTo>
                  <a:lnTo>
                    <a:pt x="1391" y="661"/>
                  </a:lnTo>
                  <a:lnTo>
                    <a:pt x="1388" y="626"/>
                  </a:lnTo>
                  <a:lnTo>
                    <a:pt x="1384" y="590"/>
                  </a:lnTo>
                  <a:lnTo>
                    <a:pt x="1378" y="556"/>
                  </a:lnTo>
                  <a:lnTo>
                    <a:pt x="1371" y="523"/>
                  </a:lnTo>
                  <a:lnTo>
                    <a:pt x="1361" y="490"/>
                  </a:lnTo>
                  <a:lnTo>
                    <a:pt x="1350" y="458"/>
                  </a:lnTo>
                  <a:lnTo>
                    <a:pt x="1338" y="425"/>
                  </a:lnTo>
                  <a:lnTo>
                    <a:pt x="1324" y="394"/>
                  </a:lnTo>
                  <a:lnTo>
                    <a:pt x="1309" y="364"/>
                  </a:lnTo>
                  <a:lnTo>
                    <a:pt x="1292" y="335"/>
                  </a:lnTo>
                  <a:lnTo>
                    <a:pt x="1273" y="307"/>
                  </a:lnTo>
                  <a:lnTo>
                    <a:pt x="1254" y="280"/>
                  </a:lnTo>
                  <a:lnTo>
                    <a:pt x="1233" y="253"/>
                  </a:lnTo>
                  <a:lnTo>
                    <a:pt x="1211" y="228"/>
                  </a:lnTo>
                  <a:lnTo>
                    <a:pt x="1188" y="204"/>
                  </a:lnTo>
                  <a:lnTo>
                    <a:pt x="1165" y="181"/>
                  </a:lnTo>
                  <a:lnTo>
                    <a:pt x="1139" y="159"/>
                  </a:lnTo>
                  <a:lnTo>
                    <a:pt x="1113" y="138"/>
                  </a:lnTo>
                  <a:lnTo>
                    <a:pt x="1086" y="118"/>
                  </a:lnTo>
                  <a:lnTo>
                    <a:pt x="1057" y="101"/>
                  </a:lnTo>
                  <a:lnTo>
                    <a:pt x="1028" y="84"/>
                  </a:lnTo>
                  <a:lnTo>
                    <a:pt x="998" y="69"/>
                  </a:lnTo>
                  <a:lnTo>
                    <a:pt x="968" y="55"/>
                  </a:lnTo>
                  <a:lnTo>
                    <a:pt x="936" y="43"/>
                  </a:lnTo>
                  <a:lnTo>
                    <a:pt x="903" y="31"/>
                  </a:lnTo>
                  <a:lnTo>
                    <a:pt x="870" y="22"/>
                  </a:lnTo>
                  <a:lnTo>
                    <a:pt x="836" y="14"/>
                  </a:lnTo>
                  <a:lnTo>
                    <a:pt x="802" y="7"/>
                  </a:lnTo>
                  <a:lnTo>
                    <a:pt x="768" y="3"/>
                  </a:lnTo>
                  <a:lnTo>
                    <a:pt x="732" y="1"/>
                  </a:lnTo>
                  <a:lnTo>
                    <a:pt x="696" y="0"/>
                  </a:lnTo>
                  <a:lnTo>
                    <a:pt x="660" y="1"/>
                  </a:lnTo>
                  <a:lnTo>
                    <a:pt x="625" y="3"/>
                  </a:lnTo>
                  <a:lnTo>
                    <a:pt x="591" y="7"/>
                  </a:lnTo>
                  <a:lnTo>
                    <a:pt x="556" y="14"/>
                  </a:lnTo>
                  <a:lnTo>
                    <a:pt x="522" y="22"/>
                  </a:lnTo>
                  <a:lnTo>
                    <a:pt x="489" y="31"/>
                  </a:lnTo>
                  <a:lnTo>
                    <a:pt x="457" y="43"/>
                  </a:lnTo>
                  <a:lnTo>
                    <a:pt x="425" y="55"/>
                  </a:lnTo>
                  <a:lnTo>
                    <a:pt x="395" y="69"/>
                  </a:lnTo>
                  <a:lnTo>
                    <a:pt x="365" y="84"/>
                  </a:lnTo>
                  <a:lnTo>
                    <a:pt x="336" y="101"/>
                  </a:lnTo>
                  <a:lnTo>
                    <a:pt x="307" y="118"/>
                  </a:lnTo>
                  <a:lnTo>
                    <a:pt x="280" y="138"/>
                  </a:lnTo>
                  <a:lnTo>
                    <a:pt x="254" y="159"/>
                  </a:lnTo>
                  <a:lnTo>
                    <a:pt x="228" y="181"/>
                  </a:lnTo>
                  <a:lnTo>
                    <a:pt x="204" y="204"/>
                  </a:lnTo>
                  <a:lnTo>
                    <a:pt x="181" y="228"/>
                  </a:lnTo>
                  <a:lnTo>
                    <a:pt x="159" y="253"/>
                  </a:lnTo>
                  <a:lnTo>
                    <a:pt x="138" y="280"/>
                  </a:lnTo>
                  <a:lnTo>
                    <a:pt x="119" y="307"/>
                  </a:lnTo>
                  <a:lnTo>
                    <a:pt x="100" y="335"/>
                  </a:lnTo>
                  <a:lnTo>
                    <a:pt x="84" y="364"/>
                  </a:lnTo>
                  <a:lnTo>
                    <a:pt x="68" y="394"/>
                  </a:lnTo>
                  <a:lnTo>
                    <a:pt x="55" y="425"/>
                  </a:lnTo>
                  <a:lnTo>
                    <a:pt x="42" y="458"/>
                  </a:lnTo>
                  <a:lnTo>
                    <a:pt x="31" y="490"/>
                  </a:lnTo>
                  <a:lnTo>
                    <a:pt x="22" y="523"/>
                  </a:lnTo>
                  <a:lnTo>
                    <a:pt x="15" y="556"/>
                  </a:lnTo>
                  <a:lnTo>
                    <a:pt x="8" y="590"/>
                  </a:lnTo>
                  <a:lnTo>
                    <a:pt x="3" y="626"/>
                  </a:lnTo>
                  <a:lnTo>
                    <a:pt x="1" y="661"/>
                  </a:lnTo>
                  <a:lnTo>
                    <a:pt x="0" y="697"/>
                  </a:lnTo>
                  <a:lnTo>
                    <a:pt x="0" y="722"/>
                  </a:lnTo>
                  <a:lnTo>
                    <a:pt x="2" y="747"/>
                  </a:lnTo>
                  <a:lnTo>
                    <a:pt x="4" y="772"/>
                  </a:lnTo>
                  <a:lnTo>
                    <a:pt x="7" y="796"/>
                  </a:lnTo>
                  <a:lnTo>
                    <a:pt x="10" y="819"/>
                  </a:lnTo>
                  <a:lnTo>
                    <a:pt x="16" y="843"/>
                  </a:lnTo>
                  <a:lnTo>
                    <a:pt x="21" y="867"/>
                  </a:lnTo>
                  <a:lnTo>
                    <a:pt x="27" y="891"/>
                  </a:lnTo>
                  <a:lnTo>
                    <a:pt x="34" y="914"/>
                  </a:lnTo>
                  <a:lnTo>
                    <a:pt x="42" y="936"/>
                  </a:lnTo>
                  <a:lnTo>
                    <a:pt x="51" y="958"/>
                  </a:lnTo>
                  <a:lnTo>
                    <a:pt x="60" y="980"/>
                  </a:lnTo>
                  <a:lnTo>
                    <a:pt x="70" y="1001"/>
                  </a:lnTo>
                  <a:lnTo>
                    <a:pt x="81" y="1023"/>
                  </a:lnTo>
                  <a:lnTo>
                    <a:pt x="92" y="1043"/>
                  </a:lnTo>
                  <a:lnTo>
                    <a:pt x="105" y="1063"/>
                  </a:lnTo>
                  <a:lnTo>
                    <a:pt x="117" y="1083"/>
                  </a:lnTo>
                  <a:lnTo>
                    <a:pt x="131" y="1103"/>
                  </a:lnTo>
                  <a:lnTo>
                    <a:pt x="144" y="1121"/>
                  </a:lnTo>
                  <a:lnTo>
                    <a:pt x="159" y="1139"/>
                  </a:lnTo>
                  <a:lnTo>
                    <a:pt x="174" y="1156"/>
                  </a:lnTo>
                  <a:lnTo>
                    <a:pt x="190" y="1174"/>
                  </a:lnTo>
                  <a:lnTo>
                    <a:pt x="206" y="1191"/>
                  </a:lnTo>
                  <a:lnTo>
                    <a:pt x="223" y="1207"/>
                  </a:lnTo>
                  <a:lnTo>
                    <a:pt x="240" y="1223"/>
                  </a:lnTo>
                  <a:lnTo>
                    <a:pt x="258" y="1237"/>
                  </a:lnTo>
                  <a:lnTo>
                    <a:pt x="277" y="1252"/>
                  </a:lnTo>
                  <a:lnTo>
                    <a:pt x="295" y="1266"/>
                  </a:lnTo>
                  <a:lnTo>
                    <a:pt x="315" y="1279"/>
                  </a:lnTo>
                  <a:lnTo>
                    <a:pt x="335" y="1291"/>
                  </a:lnTo>
                  <a:lnTo>
                    <a:pt x="354" y="1304"/>
                  </a:lnTo>
                  <a:lnTo>
                    <a:pt x="375" y="1315"/>
                  </a:lnTo>
                  <a:lnTo>
                    <a:pt x="365" y="1392"/>
                  </a:lnTo>
                  <a:lnTo>
                    <a:pt x="356" y="1469"/>
                  </a:lnTo>
                  <a:lnTo>
                    <a:pt x="348" y="1546"/>
                  </a:lnTo>
                  <a:lnTo>
                    <a:pt x="342" y="1625"/>
                  </a:lnTo>
                  <a:lnTo>
                    <a:pt x="337" y="1703"/>
                  </a:lnTo>
                  <a:lnTo>
                    <a:pt x="333" y="1782"/>
                  </a:lnTo>
                  <a:lnTo>
                    <a:pt x="331" y="1862"/>
                  </a:lnTo>
                  <a:lnTo>
                    <a:pt x="329" y="1940"/>
                  </a:lnTo>
                  <a:lnTo>
                    <a:pt x="331" y="2022"/>
                  </a:lnTo>
                  <a:lnTo>
                    <a:pt x="332" y="2104"/>
                  </a:lnTo>
                  <a:lnTo>
                    <a:pt x="334" y="2185"/>
                  </a:lnTo>
                  <a:lnTo>
                    <a:pt x="337" y="2265"/>
                  </a:lnTo>
                  <a:lnTo>
                    <a:pt x="341" y="2345"/>
                  </a:lnTo>
                  <a:lnTo>
                    <a:pt x="345" y="2425"/>
                  </a:lnTo>
                  <a:lnTo>
                    <a:pt x="350" y="2502"/>
                  </a:lnTo>
                  <a:lnTo>
                    <a:pt x="356" y="2581"/>
                  </a:lnTo>
                  <a:lnTo>
                    <a:pt x="364" y="2658"/>
                  </a:lnTo>
                  <a:lnTo>
                    <a:pt x="372" y="2736"/>
                  </a:lnTo>
                  <a:lnTo>
                    <a:pt x="381" y="2811"/>
                  </a:lnTo>
                  <a:lnTo>
                    <a:pt x="391" y="2888"/>
                  </a:lnTo>
                  <a:lnTo>
                    <a:pt x="401" y="2963"/>
                  </a:lnTo>
                  <a:lnTo>
                    <a:pt x="412" y="3038"/>
                  </a:lnTo>
                  <a:lnTo>
                    <a:pt x="425" y="3112"/>
                  </a:lnTo>
                  <a:lnTo>
                    <a:pt x="437" y="3186"/>
                  </a:lnTo>
                  <a:lnTo>
                    <a:pt x="452" y="3259"/>
                  </a:lnTo>
                  <a:lnTo>
                    <a:pt x="466" y="3332"/>
                  </a:lnTo>
                  <a:lnTo>
                    <a:pt x="482" y="3405"/>
                  </a:lnTo>
                  <a:lnTo>
                    <a:pt x="498" y="3476"/>
                  </a:lnTo>
                  <a:lnTo>
                    <a:pt x="516" y="3547"/>
                  </a:lnTo>
                  <a:lnTo>
                    <a:pt x="534" y="3617"/>
                  </a:lnTo>
                  <a:lnTo>
                    <a:pt x="552" y="3688"/>
                  </a:lnTo>
                  <a:lnTo>
                    <a:pt x="573" y="3757"/>
                  </a:lnTo>
                  <a:lnTo>
                    <a:pt x="594" y="3827"/>
                  </a:lnTo>
                  <a:lnTo>
                    <a:pt x="614" y="3895"/>
                  </a:lnTo>
                  <a:lnTo>
                    <a:pt x="637" y="3964"/>
                  </a:lnTo>
                  <a:lnTo>
                    <a:pt x="660" y="4031"/>
                  </a:lnTo>
                  <a:lnTo>
                    <a:pt x="685" y="4098"/>
                  </a:lnTo>
                  <a:lnTo>
                    <a:pt x="710" y="4165"/>
                  </a:lnTo>
                  <a:lnTo>
                    <a:pt x="736" y="4231"/>
                  </a:lnTo>
                  <a:lnTo>
                    <a:pt x="762" y="4296"/>
                  </a:lnTo>
                  <a:lnTo>
                    <a:pt x="782" y="4278"/>
                  </a:lnTo>
                  <a:lnTo>
                    <a:pt x="804" y="4260"/>
                  </a:lnTo>
                  <a:lnTo>
                    <a:pt x="826" y="4244"/>
                  </a:lnTo>
                  <a:lnTo>
                    <a:pt x="849" y="4227"/>
                  </a:lnTo>
                  <a:lnTo>
                    <a:pt x="871" y="4211"/>
                  </a:lnTo>
                  <a:lnTo>
                    <a:pt x="895" y="4196"/>
                  </a:lnTo>
                  <a:lnTo>
                    <a:pt x="920" y="4182"/>
                  </a:lnTo>
                  <a:lnTo>
                    <a:pt x="944" y="4169"/>
                  </a:lnTo>
                  <a:lnTo>
                    <a:pt x="969" y="4155"/>
                  </a:lnTo>
                  <a:lnTo>
                    <a:pt x="995" y="4144"/>
                  </a:lnTo>
                  <a:lnTo>
                    <a:pt x="1021" y="4133"/>
                  </a:lnTo>
                  <a:lnTo>
                    <a:pt x="1046" y="4122"/>
                  </a:lnTo>
                  <a:lnTo>
                    <a:pt x="1073" y="4113"/>
                  </a:lnTo>
                  <a:lnTo>
                    <a:pt x="1100" y="4104"/>
                  </a:lnTo>
                  <a:lnTo>
                    <a:pt x="1128" y="4096"/>
                  </a:lnTo>
                  <a:lnTo>
                    <a:pt x="1156" y="4089"/>
                  </a:lnTo>
                  <a:lnTo>
                    <a:pt x="1132" y="4029"/>
                  </a:lnTo>
                  <a:lnTo>
                    <a:pt x="1110" y="3969"/>
                  </a:lnTo>
                  <a:lnTo>
                    <a:pt x="1087" y="3909"/>
                  </a:lnTo>
                  <a:lnTo>
                    <a:pt x="1066" y="3847"/>
                  </a:lnTo>
                  <a:lnTo>
                    <a:pt x="1045" y="3785"/>
                  </a:lnTo>
                  <a:lnTo>
                    <a:pt x="1026" y="3723"/>
                  </a:lnTo>
                  <a:lnTo>
                    <a:pt x="1006" y="3661"/>
                  </a:lnTo>
                  <a:lnTo>
                    <a:pt x="987" y="3598"/>
                  </a:lnTo>
                  <a:lnTo>
                    <a:pt x="970" y="3534"/>
                  </a:lnTo>
                  <a:lnTo>
                    <a:pt x="953" y="3470"/>
                  </a:lnTo>
                  <a:lnTo>
                    <a:pt x="938" y="3406"/>
                  </a:lnTo>
                  <a:lnTo>
                    <a:pt x="922" y="3341"/>
                  </a:lnTo>
                  <a:lnTo>
                    <a:pt x="908" y="3276"/>
                  </a:lnTo>
                  <a:lnTo>
                    <a:pt x="893" y="3210"/>
                  </a:lnTo>
                  <a:lnTo>
                    <a:pt x="881" y="3143"/>
                  </a:lnTo>
                  <a:lnTo>
                    <a:pt x="868" y="3077"/>
                  </a:lnTo>
                  <a:lnTo>
                    <a:pt x="856" y="3010"/>
                  </a:lnTo>
                  <a:lnTo>
                    <a:pt x="845" y="2942"/>
                  </a:lnTo>
                  <a:lnTo>
                    <a:pt x="835" y="2874"/>
                  </a:lnTo>
                  <a:lnTo>
                    <a:pt x="826" y="2805"/>
                  </a:lnTo>
                  <a:lnTo>
                    <a:pt x="817" y="2736"/>
                  </a:lnTo>
                  <a:lnTo>
                    <a:pt x="809" y="2666"/>
                  </a:lnTo>
                  <a:lnTo>
                    <a:pt x="803" y="2596"/>
                  </a:lnTo>
                  <a:lnTo>
                    <a:pt x="796" y="2525"/>
                  </a:lnTo>
                  <a:lnTo>
                    <a:pt x="791" y="2454"/>
                  </a:lnTo>
                  <a:lnTo>
                    <a:pt x="785" y="2382"/>
                  </a:lnTo>
                  <a:lnTo>
                    <a:pt x="781" y="2310"/>
                  </a:lnTo>
                  <a:lnTo>
                    <a:pt x="778" y="2237"/>
                  </a:lnTo>
                  <a:lnTo>
                    <a:pt x="776" y="2163"/>
                  </a:lnTo>
                  <a:lnTo>
                    <a:pt x="774" y="2090"/>
                  </a:lnTo>
                  <a:lnTo>
                    <a:pt x="773" y="2016"/>
                  </a:lnTo>
                  <a:lnTo>
                    <a:pt x="772" y="1940"/>
                  </a:lnTo>
                  <a:lnTo>
                    <a:pt x="773" y="1870"/>
                  </a:lnTo>
                  <a:lnTo>
                    <a:pt x="775" y="1799"/>
                  </a:lnTo>
                  <a:lnTo>
                    <a:pt x="778" y="1729"/>
                  </a:lnTo>
                  <a:lnTo>
                    <a:pt x="782" y="1659"/>
                  </a:lnTo>
                  <a:lnTo>
                    <a:pt x="788" y="1590"/>
                  </a:lnTo>
                  <a:lnTo>
                    <a:pt x="795" y="1520"/>
                  </a:lnTo>
                  <a:lnTo>
                    <a:pt x="803" y="1452"/>
                  </a:lnTo>
                  <a:lnTo>
                    <a:pt x="812" y="1384"/>
                  </a:lnTo>
                  <a:lnTo>
                    <a:pt x="843" y="1377"/>
                  </a:lnTo>
                  <a:lnTo>
                    <a:pt x="873" y="1370"/>
                  </a:lnTo>
                  <a:lnTo>
                    <a:pt x="902" y="1362"/>
                  </a:lnTo>
                  <a:lnTo>
                    <a:pt x="931" y="1351"/>
                  </a:lnTo>
                  <a:lnTo>
                    <a:pt x="960" y="1341"/>
                  </a:lnTo>
                  <a:lnTo>
                    <a:pt x="988" y="1329"/>
                  </a:lnTo>
                  <a:lnTo>
                    <a:pt x="1015" y="1315"/>
                  </a:lnTo>
                  <a:lnTo>
                    <a:pt x="1041" y="1301"/>
                  </a:lnTo>
                  <a:lnTo>
                    <a:pt x="1067" y="1285"/>
                  </a:lnTo>
                  <a:lnTo>
                    <a:pt x="1093" y="1268"/>
                  </a:lnTo>
                  <a:lnTo>
                    <a:pt x="1117" y="1251"/>
                  </a:lnTo>
                  <a:lnTo>
                    <a:pt x="1141" y="1232"/>
                  </a:lnTo>
                  <a:lnTo>
                    <a:pt x="1163" y="1213"/>
                  </a:lnTo>
                  <a:lnTo>
                    <a:pt x="1185" y="1193"/>
                  </a:lnTo>
                  <a:lnTo>
                    <a:pt x="1206" y="1171"/>
                  </a:lnTo>
                  <a:lnTo>
                    <a:pt x="1226" y="1148"/>
                  </a:lnTo>
                  <a:lnTo>
                    <a:pt x="1244" y="1125"/>
                  </a:lnTo>
                  <a:lnTo>
                    <a:pt x="1263" y="1101"/>
                  </a:lnTo>
                  <a:lnTo>
                    <a:pt x="1280" y="1077"/>
                  </a:lnTo>
                  <a:lnTo>
                    <a:pt x="1296" y="1051"/>
                  </a:lnTo>
                  <a:lnTo>
                    <a:pt x="1311" y="1025"/>
                  </a:lnTo>
                  <a:lnTo>
                    <a:pt x="1324" y="998"/>
                  </a:lnTo>
                  <a:lnTo>
                    <a:pt x="1337" y="970"/>
                  </a:lnTo>
                  <a:lnTo>
                    <a:pt x="1348" y="942"/>
                  </a:lnTo>
                  <a:lnTo>
                    <a:pt x="1358" y="913"/>
                  </a:lnTo>
                  <a:lnTo>
                    <a:pt x="1367" y="884"/>
                  </a:lnTo>
                  <a:lnTo>
                    <a:pt x="1375" y="854"/>
                  </a:lnTo>
                  <a:lnTo>
                    <a:pt x="1381" y="824"/>
                  </a:lnTo>
                  <a:lnTo>
                    <a:pt x="1386" y="792"/>
                  </a:lnTo>
                  <a:lnTo>
                    <a:pt x="1389" y="760"/>
                  </a:lnTo>
                  <a:lnTo>
                    <a:pt x="1391" y="729"/>
                  </a:lnTo>
                  <a:lnTo>
                    <a:pt x="1392" y="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3741034" y="2045345"/>
              <a:ext cx="138113" cy="138113"/>
            </a:xfrm>
            <a:custGeom>
              <a:rect b="b" l="l" r="r" t="t"/>
              <a:pathLst>
                <a:path extrusionOk="0" h="696" w="696">
                  <a:moveTo>
                    <a:pt x="696" y="348"/>
                  </a:moveTo>
                  <a:lnTo>
                    <a:pt x="696" y="329"/>
                  </a:lnTo>
                  <a:lnTo>
                    <a:pt x="694" y="312"/>
                  </a:lnTo>
                  <a:lnTo>
                    <a:pt x="692" y="295"/>
                  </a:lnTo>
                  <a:lnTo>
                    <a:pt x="689" y="278"/>
                  </a:lnTo>
                  <a:lnTo>
                    <a:pt x="685" y="261"/>
                  </a:lnTo>
                  <a:lnTo>
                    <a:pt x="681" y="244"/>
                  </a:lnTo>
                  <a:lnTo>
                    <a:pt x="676" y="228"/>
                  </a:lnTo>
                  <a:lnTo>
                    <a:pt x="669" y="212"/>
                  </a:lnTo>
                  <a:lnTo>
                    <a:pt x="662" y="197"/>
                  </a:lnTo>
                  <a:lnTo>
                    <a:pt x="654" y="182"/>
                  </a:lnTo>
                  <a:lnTo>
                    <a:pt x="646" y="167"/>
                  </a:lnTo>
                  <a:lnTo>
                    <a:pt x="637" y="153"/>
                  </a:lnTo>
                  <a:lnTo>
                    <a:pt x="627" y="140"/>
                  </a:lnTo>
                  <a:lnTo>
                    <a:pt x="617" y="126"/>
                  </a:lnTo>
                  <a:lnTo>
                    <a:pt x="606" y="114"/>
                  </a:lnTo>
                  <a:lnTo>
                    <a:pt x="595" y="101"/>
                  </a:lnTo>
                  <a:lnTo>
                    <a:pt x="582" y="90"/>
                  </a:lnTo>
                  <a:lnTo>
                    <a:pt x="570" y="78"/>
                  </a:lnTo>
                  <a:lnTo>
                    <a:pt x="556" y="68"/>
                  </a:lnTo>
                  <a:lnTo>
                    <a:pt x="543" y="59"/>
                  </a:lnTo>
                  <a:lnTo>
                    <a:pt x="529" y="49"/>
                  </a:lnTo>
                  <a:lnTo>
                    <a:pt x="514" y="41"/>
                  </a:lnTo>
                  <a:lnTo>
                    <a:pt x="499" y="34"/>
                  </a:lnTo>
                  <a:lnTo>
                    <a:pt x="484" y="27"/>
                  </a:lnTo>
                  <a:lnTo>
                    <a:pt x="468" y="20"/>
                  </a:lnTo>
                  <a:lnTo>
                    <a:pt x="452" y="15"/>
                  </a:lnTo>
                  <a:lnTo>
                    <a:pt x="435" y="10"/>
                  </a:lnTo>
                  <a:lnTo>
                    <a:pt x="419" y="7"/>
                  </a:lnTo>
                  <a:lnTo>
                    <a:pt x="401" y="4"/>
                  </a:lnTo>
                  <a:lnTo>
                    <a:pt x="383" y="1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1" y="0"/>
                  </a:lnTo>
                  <a:lnTo>
                    <a:pt x="313" y="1"/>
                  </a:lnTo>
                  <a:lnTo>
                    <a:pt x="295" y="4"/>
                  </a:lnTo>
                  <a:lnTo>
                    <a:pt x="278" y="7"/>
                  </a:lnTo>
                  <a:lnTo>
                    <a:pt x="261" y="10"/>
                  </a:lnTo>
                  <a:lnTo>
                    <a:pt x="245" y="15"/>
                  </a:lnTo>
                  <a:lnTo>
                    <a:pt x="228" y="20"/>
                  </a:lnTo>
                  <a:lnTo>
                    <a:pt x="213" y="27"/>
                  </a:lnTo>
                  <a:lnTo>
                    <a:pt x="197" y="34"/>
                  </a:lnTo>
                  <a:lnTo>
                    <a:pt x="182" y="41"/>
                  </a:lnTo>
                  <a:lnTo>
                    <a:pt x="168" y="49"/>
                  </a:lnTo>
                  <a:lnTo>
                    <a:pt x="153" y="59"/>
                  </a:lnTo>
                  <a:lnTo>
                    <a:pt x="140" y="68"/>
                  </a:lnTo>
                  <a:lnTo>
                    <a:pt x="127" y="78"/>
                  </a:lnTo>
                  <a:lnTo>
                    <a:pt x="114" y="90"/>
                  </a:lnTo>
                  <a:lnTo>
                    <a:pt x="102" y="101"/>
                  </a:lnTo>
                  <a:lnTo>
                    <a:pt x="90" y="114"/>
                  </a:lnTo>
                  <a:lnTo>
                    <a:pt x="80" y="126"/>
                  </a:lnTo>
                  <a:lnTo>
                    <a:pt x="70" y="140"/>
                  </a:lnTo>
                  <a:lnTo>
                    <a:pt x="59" y="153"/>
                  </a:lnTo>
                  <a:lnTo>
                    <a:pt x="51" y="167"/>
                  </a:lnTo>
                  <a:lnTo>
                    <a:pt x="43" y="182"/>
                  </a:lnTo>
                  <a:lnTo>
                    <a:pt x="34" y="197"/>
                  </a:lnTo>
                  <a:lnTo>
                    <a:pt x="27" y="212"/>
                  </a:lnTo>
                  <a:lnTo>
                    <a:pt x="21" y="228"/>
                  </a:lnTo>
                  <a:lnTo>
                    <a:pt x="16" y="244"/>
                  </a:lnTo>
                  <a:lnTo>
                    <a:pt x="12" y="261"/>
                  </a:lnTo>
                  <a:lnTo>
                    <a:pt x="7" y="278"/>
                  </a:lnTo>
                  <a:lnTo>
                    <a:pt x="4" y="295"/>
                  </a:lnTo>
                  <a:lnTo>
                    <a:pt x="2" y="312"/>
                  </a:lnTo>
                  <a:lnTo>
                    <a:pt x="0" y="329"/>
                  </a:lnTo>
                  <a:lnTo>
                    <a:pt x="0" y="348"/>
                  </a:lnTo>
                  <a:lnTo>
                    <a:pt x="0" y="366"/>
                  </a:lnTo>
                  <a:lnTo>
                    <a:pt x="2" y="383"/>
                  </a:lnTo>
                  <a:lnTo>
                    <a:pt x="4" y="401"/>
                  </a:lnTo>
                  <a:lnTo>
                    <a:pt x="7" y="418"/>
                  </a:lnTo>
                  <a:lnTo>
                    <a:pt x="12" y="435"/>
                  </a:lnTo>
                  <a:lnTo>
                    <a:pt x="16" y="452"/>
                  </a:lnTo>
                  <a:lnTo>
                    <a:pt x="21" y="467"/>
                  </a:lnTo>
                  <a:lnTo>
                    <a:pt x="27" y="483"/>
                  </a:lnTo>
                  <a:lnTo>
                    <a:pt x="34" y="498"/>
                  </a:lnTo>
                  <a:lnTo>
                    <a:pt x="43" y="514"/>
                  </a:lnTo>
                  <a:lnTo>
                    <a:pt x="51" y="528"/>
                  </a:lnTo>
                  <a:lnTo>
                    <a:pt x="59" y="543"/>
                  </a:lnTo>
                  <a:lnTo>
                    <a:pt x="70" y="556"/>
                  </a:lnTo>
                  <a:lnTo>
                    <a:pt x="80" y="569"/>
                  </a:lnTo>
                  <a:lnTo>
                    <a:pt x="90" y="582"/>
                  </a:lnTo>
                  <a:lnTo>
                    <a:pt x="102" y="594"/>
                  </a:lnTo>
                  <a:lnTo>
                    <a:pt x="114" y="605"/>
                  </a:lnTo>
                  <a:lnTo>
                    <a:pt x="127" y="617"/>
                  </a:lnTo>
                  <a:lnTo>
                    <a:pt x="140" y="627"/>
                  </a:lnTo>
                  <a:lnTo>
                    <a:pt x="153" y="636"/>
                  </a:lnTo>
                  <a:lnTo>
                    <a:pt x="168" y="646"/>
                  </a:lnTo>
                  <a:lnTo>
                    <a:pt x="182" y="654"/>
                  </a:lnTo>
                  <a:lnTo>
                    <a:pt x="197" y="662"/>
                  </a:lnTo>
                  <a:lnTo>
                    <a:pt x="213" y="668"/>
                  </a:lnTo>
                  <a:lnTo>
                    <a:pt x="228" y="675"/>
                  </a:lnTo>
                  <a:lnTo>
                    <a:pt x="245" y="681"/>
                  </a:lnTo>
                  <a:lnTo>
                    <a:pt x="261" y="685"/>
                  </a:lnTo>
                  <a:lnTo>
                    <a:pt x="278" y="689"/>
                  </a:lnTo>
                  <a:lnTo>
                    <a:pt x="295" y="692"/>
                  </a:lnTo>
                  <a:lnTo>
                    <a:pt x="313" y="694"/>
                  </a:lnTo>
                  <a:lnTo>
                    <a:pt x="331" y="695"/>
                  </a:lnTo>
                  <a:lnTo>
                    <a:pt x="348" y="696"/>
                  </a:lnTo>
                  <a:lnTo>
                    <a:pt x="366" y="695"/>
                  </a:lnTo>
                  <a:lnTo>
                    <a:pt x="383" y="694"/>
                  </a:lnTo>
                  <a:lnTo>
                    <a:pt x="401" y="692"/>
                  </a:lnTo>
                  <a:lnTo>
                    <a:pt x="419" y="689"/>
                  </a:lnTo>
                  <a:lnTo>
                    <a:pt x="435" y="685"/>
                  </a:lnTo>
                  <a:lnTo>
                    <a:pt x="452" y="681"/>
                  </a:lnTo>
                  <a:lnTo>
                    <a:pt x="468" y="675"/>
                  </a:lnTo>
                  <a:lnTo>
                    <a:pt x="484" y="668"/>
                  </a:lnTo>
                  <a:lnTo>
                    <a:pt x="499" y="662"/>
                  </a:lnTo>
                  <a:lnTo>
                    <a:pt x="514" y="654"/>
                  </a:lnTo>
                  <a:lnTo>
                    <a:pt x="529" y="646"/>
                  </a:lnTo>
                  <a:lnTo>
                    <a:pt x="543" y="636"/>
                  </a:lnTo>
                  <a:lnTo>
                    <a:pt x="556" y="627"/>
                  </a:lnTo>
                  <a:lnTo>
                    <a:pt x="570" y="617"/>
                  </a:lnTo>
                  <a:lnTo>
                    <a:pt x="582" y="605"/>
                  </a:lnTo>
                  <a:lnTo>
                    <a:pt x="595" y="594"/>
                  </a:lnTo>
                  <a:lnTo>
                    <a:pt x="606" y="582"/>
                  </a:lnTo>
                  <a:lnTo>
                    <a:pt x="617" y="569"/>
                  </a:lnTo>
                  <a:lnTo>
                    <a:pt x="627" y="556"/>
                  </a:lnTo>
                  <a:lnTo>
                    <a:pt x="637" y="543"/>
                  </a:lnTo>
                  <a:lnTo>
                    <a:pt x="646" y="528"/>
                  </a:lnTo>
                  <a:lnTo>
                    <a:pt x="654" y="514"/>
                  </a:lnTo>
                  <a:lnTo>
                    <a:pt x="662" y="498"/>
                  </a:lnTo>
                  <a:lnTo>
                    <a:pt x="669" y="483"/>
                  </a:lnTo>
                  <a:lnTo>
                    <a:pt x="676" y="467"/>
                  </a:lnTo>
                  <a:lnTo>
                    <a:pt x="681" y="452"/>
                  </a:lnTo>
                  <a:lnTo>
                    <a:pt x="685" y="435"/>
                  </a:lnTo>
                  <a:lnTo>
                    <a:pt x="689" y="418"/>
                  </a:lnTo>
                  <a:lnTo>
                    <a:pt x="692" y="401"/>
                  </a:lnTo>
                  <a:lnTo>
                    <a:pt x="694" y="383"/>
                  </a:lnTo>
                  <a:lnTo>
                    <a:pt x="696" y="366"/>
                  </a:lnTo>
                  <a:lnTo>
                    <a:pt x="696" y="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3774372" y="2078682"/>
              <a:ext cx="69850" cy="69850"/>
            </a:xfrm>
            <a:custGeom>
              <a:rect b="b" l="l" r="r" t="t"/>
              <a:pathLst>
                <a:path extrusionOk="0" h="348" w="348">
                  <a:moveTo>
                    <a:pt x="348" y="174"/>
                  </a:moveTo>
                  <a:lnTo>
                    <a:pt x="347" y="156"/>
                  </a:lnTo>
                  <a:lnTo>
                    <a:pt x="345" y="139"/>
                  </a:lnTo>
                  <a:lnTo>
                    <a:pt x="340" y="122"/>
                  </a:lnTo>
                  <a:lnTo>
                    <a:pt x="335" y="106"/>
                  </a:lnTo>
                  <a:lnTo>
                    <a:pt x="328" y="91"/>
                  </a:lnTo>
                  <a:lnTo>
                    <a:pt x="318" y="77"/>
                  </a:lnTo>
                  <a:lnTo>
                    <a:pt x="309" y="63"/>
                  </a:lnTo>
                  <a:lnTo>
                    <a:pt x="298" y="51"/>
                  </a:lnTo>
                  <a:lnTo>
                    <a:pt x="285" y="39"/>
                  </a:lnTo>
                  <a:lnTo>
                    <a:pt x="272" y="29"/>
                  </a:lnTo>
                  <a:lnTo>
                    <a:pt x="257" y="21"/>
                  </a:lnTo>
                  <a:lnTo>
                    <a:pt x="242" y="13"/>
                  </a:lnTo>
                  <a:lnTo>
                    <a:pt x="226" y="7"/>
                  </a:lnTo>
                  <a:lnTo>
                    <a:pt x="209" y="3"/>
                  </a:lnTo>
                  <a:lnTo>
                    <a:pt x="192" y="1"/>
                  </a:lnTo>
                  <a:lnTo>
                    <a:pt x="174" y="0"/>
                  </a:lnTo>
                  <a:lnTo>
                    <a:pt x="157" y="1"/>
                  </a:lnTo>
                  <a:lnTo>
                    <a:pt x="139" y="3"/>
                  </a:lnTo>
                  <a:lnTo>
                    <a:pt x="122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7" y="29"/>
                  </a:lnTo>
                  <a:lnTo>
                    <a:pt x="63" y="39"/>
                  </a:lnTo>
                  <a:lnTo>
                    <a:pt x="51" y="51"/>
                  </a:lnTo>
                  <a:lnTo>
                    <a:pt x="40" y="63"/>
                  </a:lnTo>
                  <a:lnTo>
                    <a:pt x="30" y="77"/>
                  </a:lnTo>
                  <a:lnTo>
                    <a:pt x="21" y="91"/>
                  </a:lnTo>
                  <a:lnTo>
                    <a:pt x="14" y="106"/>
                  </a:lnTo>
                  <a:lnTo>
                    <a:pt x="8" y="122"/>
                  </a:lnTo>
                  <a:lnTo>
                    <a:pt x="3" y="139"/>
                  </a:lnTo>
                  <a:lnTo>
                    <a:pt x="1" y="156"/>
                  </a:lnTo>
                  <a:lnTo>
                    <a:pt x="0" y="174"/>
                  </a:lnTo>
                  <a:lnTo>
                    <a:pt x="1" y="192"/>
                  </a:lnTo>
                  <a:lnTo>
                    <a:pt x="3" y="209"/>
                  </a:lnTo>
                  <a:lnTo>
                    <a:pt x="8" y="226"/>
                  </a:lnTo>
                  <a:lnTo>
                    <a:pt x="14" y="241"/>
                  </a:lnTo>
                  <a:lnTo>
                    <a:pt x="21" y="257"/>
                  </a:lnTo>
                  <a:lnTo>
                    <a:pt x="30" y="272"/>
                  </a:lnTo>
                  <a:lnTo>
                    <a:pt x="40" y="285"/>
                  </a:lnTo>
                  <a:lnTo>
                    <a:pt x="51" y="297"/>
                  </a:lnTo>
                  <a:lnTo>
                    <a:pt x="63" y="308"/>
                  </a:lnTo>
                  <a:lnTo>
                    <a:pt x="77" y="318"/>
                  </a:lnTo>
                  <a:lnTo>
                    <a:pt x="91" y="326"/>
                  </a:lnTo>
                  <a:lnTo>
                    <a:pt x="107" y="335"/>
                  </a:lnTo>
                  <a:lnTo>
                    <a:pt x="122" y="340"/>
                  </a:lnTo>
                  <a:lnTo>
                    <a:pt x="139" y="344"/>
                  </a:lnTo>
                  <a:lnTo>
                    <a:pt x="157" y="347"/>
                  </a:lnTo>
                  <a:lnTo>
                    <a:pt x="174" y="348"/>
                  </a:lnTo>
                  <a:lnTo>
                    <a:pt x="192" y="347"/>
                  </a:lnTo>
                  <a:lnTo>
                    <a:pt x="209" y="344"/>
                  </a:lnTo>
                  <a:lnTo>
                    <a:pt x="226" y="340"/>
                  </a:lnTo>
                  <a:lnTo>
                    <a:pt x="242" y="335"/>
                  </a:lnTo>
                  <a:lnTo>
                    <a:pt x="257" y="326"/>
                  </a:lnTo>
                  <a:lnTo>
                    <a:pt x="272" y="318"/>
                  </a:lnTo>
                  <a:lnTo>
                    <a:pt x="285" y="308"/>
                  </a:lnTo>
                  <a:lnTo>
                    <a:pt x="298" y="297"/>
                  </a:lnTo>
                  <a:lnTo>
                    <a:pt x="309" y="285"/>
                  </a:lnTo>
                  <a:lnTo>
                    <a:pt x="318" y="272"/>
                  </a:lnTo>
                  <a:lnTo>
                    <a:pt x="328" y="257"/>
                  </a:lnTo>
                  <a:lnTo>
                    <a:pt x="335" y="241"/>
                  </a:lnTo>
                  <a:lnTo>
                    <a:pt x="340" y="226"/>
                  </a:lnTo>
                  <a:lnTo>
                    <a:pt x="345" y="209"/>
                  </a:lnTo>
                  <a:lnTo>
                    <a:pt x="347" y="192"/>
                  </a:lnTo>
                  <a:lnTo>
                    <a:pt x="348" y="1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89" name="Google Shape;389;p22"/>
          <p:cNvGrpSpPr/>
          <p:nvPr/>
        </p:nvGrpSpPr>
        <p:grpSpPr>
          <a:xfrm>
            <a:off x="3844222" y="1396057"/>
            <a:ext cx="900113" cy="584200"/>
            <a:chOff x="3844222" y="1396057"/>
            <a:chExt cx="900113" cy="584200"/>
          </a:xfrm>
        </p:grpSpPr>
        <p:sp>
          <p:nvSpPr>
            <p:cNvPr id="390" name="Google Shape;390;p22"/>
            <p:cNvSpPr/>
            <p:nvPr/>
          </p:nvSpPr>
          <p:spPr>
            <a:xfrm>
              <a:off x="3844222" y="1396057"/>
              <a:ext cx="900113" cy="584200"/>
            </a:xfrm>
            <a:custGeom>
              <a:rect b="b" l="l" r="r" t="t"/>
              <a:pathLst>
                <a:path extrusionOk="0" h="2941" w="4533">
                  <a:moveTo>
                    <a:pt x="3837" y="0"/>
                  </a:moveTo>
                  <a:lnTo>
                    <a:pt x="3807" y="1"/>
                  </a:lnTo>
                  <a:lnTo>
                    <a:pt x="3777" y="3"/>
                  </a:lnTo>
                  <a:lnTo>
                    <a:pt x="3747" y="6"/>
                  </a:lnTo>
                  <a:lnTo>
                    <a:pt x="3718" y="10"/>
                  </a:lnTo>
                  <a:lnTo>
                    <a:pt x="3689" y="16"/>
                  </a:lnTo>
                  <a:lnTo>
                    <a:pt x="3660" y="23"/>
                  </a:lnTo>
                  <a:lnTo>
                    <a:pt x="3632" y="31"/>
                  </a:lnTo>
                  <a:lnTo>
                    <a:pt x="3605" y="39"/>
                  </a:lnTo>
                  <a:lnTo>
                    <a:pt x="3578" y="50"/>
                  </a:lnTo>
                  <a:lnTo>
                    <a:pt x="3551" y="61"/>
                  </a:lnTo>
                  <a:lnTo>
                    <a:pt x="3525" y="74"/>
                  </a:lnTo>
                  <a:lnTo>
                    <a:pt x="3500" y="87"/>
                  </a:lnTo>
                  <a:lnTo>
                    <a:pt x="3475" y="102"/>
                  </a:lnTo>
                  <a:lnTo>
                    <a:pt x="3452" y="116"/>
                  </a:lnTo>
                  <a:lnTo>
                    <a:pt x="3429" y="133"/>
                  </a:lnTo>
                  <a:lnTo>
                    <a:pt x="3406" y="150"/>
                  </a:lnTo>
                  <a:lnTo>
                    <a:pt x="3384" y="168"/>
                  </a:lnTo>
                  <a:lnTo>
                    <a:pt x="3364" y="187"/>
                  </a:lnTo>
                  <a:lnTo>
                    <a:pt x="3343" y="206"/>
                  </a:lnTo>
                  <a:lnTo>
                    <a:pt x="3323" y="227"/>
                  </a:lnTo>
                  <a:lnTo>
                    <a:pt x="3304" y="249"/>
                  </a:lnTo>
                  <a:lnTo>
                    <a:pt x="3287" y="271"/>
                  </a:lnTo>
                  <a:lnTo>
                    <a:pt x="3270" y="293"/>
                  </a:lnTo>
                  <a:lnTo>
                    <a:pt x="3254" y="317"/>
                  </a:lnTo>
                  <a:lnTo>
                    <a:pt x="3239" y="341"/>
                  </a:lnTo>
                  <a:lnTo>
                    <a:pt x="3225" y="366"/>
                  </a:lnTo>
                  <a:lnTo>
                    <a:pt x="3212" y="392"/>
                  </a:lnTo>
                  <a:lnTo>
                    <a:pt x="3200" y="418"/>
                  </a:lnTo>
                  <a:lnTo>
                    <a:pt x="3188" y="444"/>
                  </a:lnTo>
                  <a:lnTo>
                    <a:pt x="3179" y="471"/>
                  </a:lnTo>
                  <a:lnTo>
                    <a:pt x="3170" y="499"/>
                  </a:lnTo>
                  <a:lnTo>
                    <a:pt x="3163" y="527"/>
                  </a:lnTo>
                  <a:lnTo>
                    <a:pt x="3035" y="549"/>
                  </a:lnTo>
                  <a:lnTo>
                    <a:pt x="2910" y="574"/>
                  </a:lnTo>
                  <a:lnTo>
                    <a:pt x="2785" y="602"/>
                  </a:lnTo>
                  <a:lnTo>
                    <a:pt x="2662" y="636"/>
                  </a:lnTo>
                  <a:lnTo>
                    <a:pt x="2540" y="671"/>
                  </a:lnTo>
                  <a:lnTo>
                    <a:pt x="2420" y="710"/>
                  </a:lnTo>
                  <a:lnTo>
                    <a:pt x="2302" y="753"/>
                  </a:lnTo>
                  <a:lnTo>
                    <a:pt x="2184" y="800"/>
                  </a:lnTo>
                  <a:lnTo>
                    <a:pt x="2068" y="848"/>
                  </a:lnTo>
                  <a:lnTo>
                    <a:pt x="1956" y="901"/>
                  </a:lnTo>
                  <a:lnTo>
                    <a:pt x="1844" y="956"/>
                  </a:lnTo>
                  <a:lnTo>
                    <a:pt x="1733" y="1015"/>
                  </a:lnTo>
                  <a:lnTo>
                    <a:pt x="1625" y="1076"/>
                  </a:lnTo>
                  <a:lnTo>
                    <a:pt x="1518" y="1141"/>
                  </a:lnTo>
                  <a:lnTo>
                    <a:pt x="1415" y="1208"/>
                  </a:lnTo>
                  <a:lnTo>
                    <a:pt x="1312" y="1279"/>
                  </a:lnTo>
                  <a:lnTo>
                    <a:pt x="1212" y="1351"/>
                  </a:lnTo>
                  <a:lnTo>
                    <a:pt x="1114" y="1427"/>
                  </a:lnTo>
                  <a:lnTo>
                    <a:pt x="1018" y="1506"/>
                  </a:lnTo>
                  <a:lnTo>
                    <a:pt x="925" y="1587"/>
                  </a:lnTo>
                  <a:lnTo>
                    <a:pt x="833" y="1671"/>
                  </a:lnTo>
                  <a:lnTo>
                    <a:pt x="744" y="1757"/>
                  </a:lnTo>
                  <a:lnTo>
                    <a:pt x="658" y="1846"/>
                  </a:lnTo>
                  <a:lnTo>
                    <a:pt x="574" y="1936"/>
                  </a:lnTo>
                  <a:lnTo>
                    <a:pt x="494" y="2029"/>
                  </a:lnTo>
                  <a:lnTo>
                    <a:pt x="415" y="2126"/>
                  </a:lnTo>
                  <a:lnTo>
                    <a:pt x="338" y="2223"/>
                  </a:lnTo>
                  <a:lnTo>
                    <a:pt x="266" y="2324"/>
                  </a:lnTo>
                  <a:lnTo>
                    <a:pt x="195" y="2426"/>
                  </a:lnTo>
                  <a:lnTo>
                    <a:pt x="127" y="2530"/>
                  </a:lnTo>
                  <a:lnTo>
                    <a:pt x="63" y="2636"/>
                  </a:lnTo>
                  <a:lnTo>
                    <a:pt x="0" y="2744"/>
                  </a:lnTo>
                  <a:lnTo>
                    <a:pt x="28" y="2750"/>
                  </a:lnTo>
                  <a:lnTo>
                    <a:pt x="56" y="2757"/>
                  </a:lnTo>
                  <a:lnTo>
                    <a:pt x="83" y="2766"/>
                  </a:lnTo>
                  <a:lnTo>
                    <a:pt x="110" y="2774"/>
                  </a:lnTo>
                  <a:lnTo>
                    <a:pt x="137" y="2784"/>
                  </a:lnTo>
                  <a:lnTo>
                    <a:pt x="163" y="2795"/>
                  </a:lnTo>
                  <a:lnTo>
                    <a:pt x="189" y="2806"/>
                  </a:lnTo>
                  <a:lnTo>
                    <a:pt x="214" y="2818"/>
                  </a:lnTo>
                  <a:lnTo>
                    <a:pt x="239" y="2831"/>
                  </a:lnTo>
                  <a:lnTo>
                    <a:pt x="263" y="2844"/>
                  </a:lnTo>
                  <a:lnTo>
                    <a:pt x="286" y="2859"/>
                  </a:lnTo>
                  <a:lnTo>
                    <a:pt x="310" y="2874"/>
                  </a:lnTo>
                  <a:lnTo>
                    <a:pt x="333" y="2889"/>
                  </a:lnTo>
                  <a:lnTo>
                    <a:pt x="356" y="2906"/>
                  </a:lnTo>
                  <a:lnTo>
                    <a:pt x="378" y="2922"/>
                  </a:lnTo>
                  <a:lnTo>
                    <a:pt x="398" y="2941"/>
                  </a:lnTo>
                  <a:lnTo>
                    <a:pt x="454" y="2844"/>
                  </a:lnTo>
                  <a:lnTo>
                    <a:pt x="511" y="2751"/>
                  </a:lnTo>
                  <a:lnTo>
                    <a:pt x="572" y="2659"/>
                  </a:lnTo>
                  <a:lnTo>
                    <a:pt x="635" y="2569"/>
                  </a:lnTo>
                  <a:lnTo>
                    <a:pt x="700" y="2481"/>
                  </a:lnTo>
                  <a:lnTo>
                    <a:pt x="767" y="2394"/>
                  </a:lnTo>
                  <a:lnTo>
                    <a:pt x="838" y="2309"/>
                  </a:lnTo>
                  <a:lnTo>
                    <a:pt x="909" y="2226"/>
                  </a:lnTo>
                  <a:lnTo>
                    <a:pt x="984" y="2147"/>
                  </a:lnTo>
                  <a:lnTo>
                    <a:pt x="1060" y="2068"/>
                  </a:lnTo>
                  <a:lnTo>
                    <a:pt x="1139" y="1992"/>
                  </a:lnTo>
                  <a:lnTo>
                    <a:pt x="1220" y="1917"/>
                  </a:lnTo>
                  <a:lnTo>
                    <a:pt x="1302" y="1846"/>
                  </a:lnTo>
                  <a:lnTo>
                    <a:pt x="1387" y="1776"/>
                  </a:lnTo>
                  <a:lnTo>
                    <a:pt x="1474" y="1709"/>
                  </a:lnTo>
                  <a:lnTo>
                    <a:pt x="1562" y="1644"/>
                  </a:lnTo>
                  <a:lnTo>
                    <a:pt x="1653" y="1581"/>
                  </a:lnTo>
                  <a:lnTo>
                    <a:pt x="1745" y="1521"/>
                  </a:lnTo>
                  <a:lnTo>
                    <a:pt x="1838" y="1464"/>
                  </a:lnTo>
                  <a:lnTo>
                    <a:pt x="1935" y="1409"/>
                  </a:lnTo>
                  <a:lnTo>
                    <a:pt x="2031" y="1357"/>
                  </a:lnTo>
                  <a:lnTo>
                    <a:pt x="2131" y="1308"/>
                  </a:lnTo>
                  <a:lnTo>
                    <a:pt x="2231" y="1261"/>
                  </a:lnTo>
                  <a:lnTo>
                    <a:pt x="2333" y="1216"/>
                  </a:lnTo>
                  <a:lnTo>
                    <a:pt x="2436" y="1176"/>
                  </a:lnTo>
                  <a:lnTo>
                    <a:pt x="2541" y="1138"/>
                  </a:lnTo>
                  <a:lnTo>
                    <a:pt x="2647" y="1101"/>
                  </a:lnTo>
                  <a:lnTo>
                    <a:pt x="2754" y="1069"/>
                  </a:lnTo>
                  <a:lnTo>
                    <a:pt x="2863" y="1040"/>
                  </a:lnTo>
                  <a:lnTo>
                    <a:pt x="2973" y="1013"/>
                  </a:lnTo>
                  <a:lnTo>
                    <a:pt x="3084" y="990"/>
                  </a:lnTo>
                  <a:lnTo>
                    <a:pt x="3197" y="970"/>
                  </a:lnTo>
                  <a:lnTo>
                    <a:pt x="3207" y="993"/>
                  </a:lnTo>
                  <a:lnTo>
                    <a:pt x="3217" y="1015"/>
                  </a:lnTo>
                  <a:lnTo>
                    <a:pt x="3230" y="1038"/>
                  </a:lnTo>
                  <a:lnTo>
                    <a:pt x="3242" y="1060"/>
                  </a:lnTo>
                  <a:lnTo>
                    <a:pt x="3256" y="1081"/>
                  </a:lnTo>
                  <a:lnTo>
                    <a:pt x="3270" y="1101"/>
                  </a:lnTo>
                  <a:lnTo>
                    <a:pt x="3285" y="1122"/>
                  </a:lnTo>
                  <a:lnTo>
                    <a:pt x="3300" y="1141"/>
                  </a:lnTo>
                  <a:lnTo>
                    <a:pt x="3317" y="1160"/>
                  </a:lnTo>
                  <a:lnTo>
                    <a:pt x="3335" y="1179"/>
                  </a:lnTo>
                  <a:lnTo>
                    <a:pt x="3352" y="1197"/>
                  </a:lnTo>
                  <a:lnTo>
                    <a:pt x="3370" y="1213"/>
                  </a:lnTo>
                  <a:lnTo>
                    <a:pt x="3388" y="1230"/>
                  </a:lnTo>
                  <a:lnTo>
                    <a:pt x="3408" y="1245"/>
                  </a:lnTo>
                  <a:lnTo>
                    <a:pt x="3428" y="1261"/>
                  </a:lnTo>
                  <a:lnTo>
                    <a:pt x="3448" y="1276"/>
                  </a:lnTo>
                  <a:lnTo>
                    <a:pt x="3470" y="1289"/>
                  </a:lnTo>
                  <a:lnTo>
                    <a:pt x="3491" y="1301"/>
                  </a:lnTo>
                  <a:lnTo>
                    <a:pt x="3514" y="1314"/>
                  </a:lnTo>
                  <a:lnTo>
                    <a:pt x="3536" y="1325"/>
                  </a:lnTo>
                  <a:lnTo>
                    <a:pt x="3559" y="1336"/>
                  </a:lnTo>
                  <a:lnTo>
                    <a:pt x="3582" y="1346"/>
                  </a:lnTo>
                  <a:lnTo>
                    <a:pt x="3606" y="1354"/>
                  </a:lnTo>
                  <a:lnTo>
                    <a:pt x="3631" y="1363"/>
                  </a:lnTo>
                  <a:lnTo>
                    <a:pt x="3656" y="1370"/>
                  </a:lnTo>
                  <a:lnTo>
                    <a:pt x="3681" y="1376"/>
                  </a:lnTo>
                  <a:lnTo>
                    <a:pt x="3705" y="1381"/>
                  </a:lnTo>
                  <a:lnTo>
                    <a:pt x="3731" y="1385"/>
                  </a:lnTo>
                  <a:lnTo>
                    <a:pt x="3757" y="1390"/>
                  </a:lnTo>
                  <a:lnTo>
                    <a:pt x="3783" y="1392"/>
                  </a:lnTo>
                  <a:lnTo>
                    <a:pt x="3810" y="1393"/>
                  </a:lnTo>
                  <a:lnTo>
                    <a:pt x="3837" y="1394"/>
                  </a:lnTo>
                  <a:lnTo>
                    <a:pt x="3873" y="1393"/>
                  </a:lnTo>
                  <a:lnTo>
                    <a:pt x="3908" y="1390"/>
                  </a:lnTo>
                  <a:lnTo>
                    <a:pt x="3943" y="1385"/>
                  </a:lnTo>
                  <a:lnTo>
                    <a:pt x="3977" y="1379"/>
                  </a:lnTo>
                  <a:lnTo>
                    <a:pt x="4011" y="1372"/>
                  </a:lnTo>
                  <a:lnTo>
                    <a:pt x="4044" y="1363"/>
                  </a:lnTo>
                  <a:lnTo>
                    <a:pt x="4076" y="1351"/>
                  </a:lnTo>
                  <a:lnTo>
                    <a:pt x="4108" y="1339"/>
                  </a:lnTo>
                  <a:lnTo>
                    <a:pt x="4138" y="1325"/>
                  </a:lnTo>
                  <a:lnTo>
                    <a:pt x="4169" y="1310"/>
                  </a:lnTo>
                  <a:lnTo>
                    <a:pt x="4198" y="1293"/>
                  </a:lnTo>
                  <a:lnTo>
                    <a:pt x="4227" y="1274"/>
                  </a:lnTo>
                  <a:lnTo>
                    <a:pt x="4253" y="1255"/>
                  </a:lnTo>
                  <a:lnTo>
                    <a:pt x="4279" y="1235"/>
                  </a:lnTo>
                  <a:lnTo>
                    <a:pt x="4305" y="1212"/>
                  </a:lnTo>
                  <a:lnTo>
                    <a:pt x="4329" y="1189"/>
                  </a:lnTo>
                  <a:lnTo>
                    <a:pt x="4352" y="1166"/>
                  </a:lnTo>
                  <a:lnTo>
                    <a:pt x="4375" y="1140"/>
                  </a:lnTo>
                  <a:lnTo>
                    <a:pt x="4394" y="1114"/>
                  </a:lnTo>
                  <a:lnTo>
                    <a:pt x="4414" y="1087"/>
                  </a:lnTo>
                  <a:lnTo>
                    <a:pt x="4433" y="1058"/>
                  </a:lnTo>
                  <a:lnTo>
                    <a:pt x="4449" y="1029"/>
                  </a:lnTo>
                  <a:lnTo>
                    <a:pt x="4465" y="999"/>
                  </a:lnTo>
                  <a:lnTo>
                    <a:pt x="4478" y="969"/>
                  </a:lnTo>
                  <a:lnTo>
                    <a:pt x="4491" y="936"/>
                  </a:lnTo>
                  <a:lnTo>
                    <a:pt x="4502" y="904"/>
                  </a:lnTo>
                  <a:lnTo>
                    <a:pt x="4511" y="871"/>
                  </a:lnTo>
                  <a:lnTo>
                    <a:pt x="4519" y="837"/>
                  </a:lnTo>
                  <a:lnTo>
                    <a:pt x="4525" y="803"/>
                  </a:lnTo>
                  <a:lnTo>
                    <a:pt x="4529" y="768"/>
                  </a:lnTo>
                  <a:lnTo>
                    <a:pt x="4532" y="733"/>
                  </a:lnTo>
                  <a:lnTo>
                    <a:pt x="4533" y="697"/>
                  </a:lnTo>
                  <a:lnTo>
                    <a:pt x="4532" y="661"/>
                  </a:lnTo>
                  <a:lnTo>
                    <a:pt x="4529" y="625"/>
                  </a:lnTo>
                  <a:lnTo>
                    <a:pt x="4525" y="591"/>
                  </a:lnTo>
                  <a:lnTo>
                    <a:pt x="4519" y="557"/>
                  </a:lnTo>
                  <a:lnTo>
                    <a:pt x="4511" y="523"/>
                  </a:lnTo>
                  <a:lnTo>
                    <a:pt x="4502" y="489"/>
                  </a:lnTo>
                  <a:lnTo>
                    <a:pt x="4491" y="457"/>
                  </a:lnTo>
                  <a:lnTo>
                    <a:pt x="4478" y="425"/>
                  </a:lnTo>
                  <a:lnTo>
                    <a:pt x="4465" y="395"/>
                  </a:lnTo>
                  <a:lnTo>
                    <a:pt x="4449" y="365"/>
                  </a:lnTo>
                  <a:lnTo>
                    <a:pt x="4433" y="336"/>
                  </a:lnTo>
                  <a:lnTo>
                    <a:pt x="4414" y="307"/>
                  </a:lnTo>
                  <a:lnTo>
                    <a:pt x="4394" y="280"/>
                  </a:lnTo>
                  <a:lnTo>
                    <a:pt x="4375" y="254"/>
                  </a:lnTo>
                  <a:lnTo>
                    <a:pt x="4352" y="228"/>
                  </a:lnTo>
                  <a:lnTo>
                    <a:pt x="4329" y="204"/>
                  </a:lnTo>
                  <a:lnTo>
                    <a:pt x="4305" y="181"/>
                  </a:lnTo>
                  <a:lnTo>
                    <a:pt x="4279" y="159"/>
                  </a:lnTo>
                  <a:lnTo>
                    <a:pt x="4253" y="139"/>
                  </a:lnTo>
                  <a:lnTo>
                    <a:pt x="4227" y="119"/>
                  </a:lnTo>
                  <a:lnTo>
                    <a:pt x="4198" y="101"/>
                  </a:lnTo>
                  <a:lnTo>
                    <a:pt x="4169" y="84"/>
                  </a:lnTo>
                  <a:lnTo>
                    <a:pt x="4138" y="68"/>
                  </a:lnTo>
                  <a:lnTo>
                    <a:pt x="4108" y="55"/>
                  </a:lnTo>
                  <a:lnTo>
                    <a:pt x="4076" y="43"/>
                  </a:lnTo>
                  <a:lnTo>
                    <a:pt x="4044" y="31"/>
                  </a:lnTo>
                  <a:lnTo>
                    <a:pt x="4011" y="22"/>
                  </a:lnTo>
                  <a:lnTo>
                    <a:pt x="3977" y="15"/>
                  </a:lnTo>
                  <a:lnTo>
                    <a:pt x="3943" y="8"/>
                  </a:lnTo>
                  <a:lnTo>
                    <a:pt x="3908" y="3"/>
                  </a:lnTo>
                  <a:lnTo>
                    <a:pt x="3873" y="1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3E85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4536372" y="1465907"/>
              <a:ext cx="139700" cy="138113"/>
            </a:xfrm>
            <a:custGeom>
              <a:rect b="b" l="l" r="r" t="t"/>
              <a:pathLst>
                <a:path extrusionOk="0" h="697" w="696">
                  <a:moveTo>
                    <a:pt x="0" y="349"/>
                  </a:moveTo>
                  <a:lnTo>
                    <a:pt x="1" y="331"/>
                  </a:lnTo>
                  <a:lnTo>
                    <a:pt x="2" y="314"/>
                  </a:lnTo>
                  <a:lnTo>
                    <a:pt x="4" y="296"/>
                  </a:lnTo>
                  <a:lnTo>
                    <a:pt x="7" y="278"/>
                  </a:lnTo>
                  <a:lnTo>
                    <a:pt x="11" y="262"/>
                  </a:lnTo>
                  <a:lnTo>
                    <a:pt x="15" y="245"/>
                  </a:lnTo>
                  <a:lnTo>
                    <a:pt x="21" y="229"/>
                  </a:lnTo>
                  <a:lnTo>
                    <a:pt x="27" y="213"/>
                  </a:lnTo>
                  <a:lnTo>
                    <a:pt x="34" y="197"/>
                  </a:lnTo>
                  <a:lnTo>
                    <a:pt x="42" y="183"/>
                  </a:lnTo>
                  <a:lnTo>
                    <a:pt x="51" y="168"/>
                  </a:lnTo>
                  <a:lnTo>
                    <a:pt x="59" y="154"/>
                  </a:lnTo>
                  <a:lnTo>
                    <a:pt x="69" y="140"/>
                  </a:lnTo>
                  <a:lnTo>
                    <a:pt x="80" y="127"/>
                  </a:lnTo>
                  <a:lnTo>
                    <a:pt x="90" y="115"/>
                  </a:lnTo>
                  <a:lnTo>
                    <a:pt x="101" y="102"/>
                  </a:lnTo>
                  <a:lnTo>
                    <a:pt x="114" y="91"/>
                  </a:lnTo>
                  <a:lnTo>
                    <a:pt x="126" y="80"/>
                  </a:lnTo>
                  <a:lnTo>
                    <a:pt x="140" y="70"/>
                  </a:lnTo>
                  <a:lnTo>
                    <a:pt x="153" y="60"/>
                  </a:lnTo>
                  <a:lnTo>
                    <a:pt x="168" y="51"/>
                  </a:lnTo>
                  <a:lnTo>
                    <a:pt x="182" y="43"/>
                  </a:lnTo>
                  <a:lnTo>
                    <a:pt x="197" y="35"/>
                  </a:lnTo>
                  <a:lnTo>
                    <a:pt x="212" y="27"/>
                  </a:lnTo>
                  <a:lnTo>
                    <a:pt x="229" y="21"/>
                  </a:lnTo>
                  <a:lnTo>
                    <a:pt x="244" y="16"/>
                  </a:lnTo>
                  <a:lnTo>
                    <a:pt x="261" y="12"/>
                  </a:lnTo>
                  <a:lnTo>
                    <a:pt x="278" y="8"/>
                  </a:lnTo>
                  <a:lnTo>
                    <a:pt x="295" y="5"/>
                  </a:lnTo>
                  <a:lnTo>
                    <a:pt x="313" y="3"/>
                  </a:lnTo>
                  <a:lnTo>
                    <a:pt x="330" y="0"/>
                  </a:lnTo>
                  <a:lnTo>
                    <a:pt x="348" y="0"/>
                  </a:lnTo>
                  <a:lnTo>
                    <a:pt x="366" y="0"/>
                  </a:lnTo>
                  <a:lnTo>
                    <a:pt x="383" y="3"/>
                  </a:lnTo>
                  <a:lnTo>
                    <a:pt x="401" y="5"/>
                  </a:lnTo>
                  <a:lnTo>
                    <a:pt x="418" y="8"/>
                  </a:lnTo>
                  <a:lnTo>
                    <a:pt x="435" y="12"/>
                  </a:lnTo>
                  <a:lnTo>
                    <a:pt x="452" y="16"/>
                  </a:lnTo>
                  <a:lnTo>
                    <a:pt x="468" y="21"/>
                  </a:lnTo>
                  <a:lnTo>
                    <a:pt x="484" y="27"/>
                  </a:lnTo>
                  <a:lnTo>
                    <a:pt x="499" y="35"/>
                  </a:lnTo>
                  <a:lnTo>
                    <a:pt x="514" y="43"/>
                  </a:lnTo>
                  <a:lnTo>
                    <a:pt x="528" y="51"/>
                  </a:lnTo>
                  <a:lnTo>
                    <a:pt x="543" y="60"/>
                  </a:lnTo>
                  <a:lnTo>
                    <a:pt x="556" y="70"/>
                  </a:lnTo>
                  <a:lnTo>
                    <a:pt x="570" y="80"/>
                  </a:lnTo>
                  <a:lnTo>
                    <a:pt x="582" y="91"/>
                  </a:lnTo>
                  <a:lnTo>
                    <a:pt x="595" y="102"/>
                  </a:lnTo>
                  <a:lnTo>
                    <a:pt x="606" y="115"/>
                  </a:lnTo>
                  <a:lnTo>
                    <a:pt x="616" y="127"/>
                  </a:lnTo>
                  <a:lnTo>
                    <a:pt x="627" y="140"/>
                  </a:lnTo>
                  <a:lnTo>
                    <a:pt x="637" y="154"/>
                  </a:lnTo>
                  <a:lnTo>
                    <a:pt x="645" y="168"/>
                  </a:lnTo>
                  <a:lnTo>
                    <a:pt x="654" y="183"/>
                  </a:lnTo>
                  <a:lnTo>
                    <a:pt x="662" y="197"/>
                  </a:lnTo>
                  <a:lnTo>
                    <a:pt x="669" y="213"/>
                  </a:lnTo>
                  <a:lnTo>
                    <a:pt x="675" y="229"/>
                  </a:lnTo>
                  <a:lnTo>
                    <a:pt x="681" y="245"/>
                  </a:lnTo>
                  <a:lnTo>
                    <a:pt x="685" y="262"/>
                  </a:lnTo>
                  <a:lnTo>
                    <a:pt x="689" y="278"/>
                  </a:lnTo>
                  <a:lnTo>
                    <a:pt x="692" y="296"/>
                  </a:lnTo>
                  <a:lnTo>
                    <a:pt x="694" y="314"/>
                  </a:lnTo>
                  <a:lnTo>
                    <a:pt x="696" y="331"/>
                  </a:lnTo>
                  <a:lnTo>
                    <a:pt x="696" y="349"/>
                  </a:lnTo>
                  <a:lnTo>
                    <a:pt x="696" y="366"/>
                  </a:lnTo>
                  <a:lnTo>
                    <a:pt x="694" y="384"/>
                  </a:lnTo>
                  <a:lnTo>
                    <a:pt x="692" y="402"/>
                  </a:lnTo>
                  <a:lnTo>
                    <a:pt x="689" y="419"/>
                  </a:lnTo>
                  <a:lnTo>
                    <a:pt x="685" y="436"/>
                  </a:lnTo>
                  <a:lnTo>
                    <a:pt x="681" y="453"/>
                  </a:lnTo>
                  <a:lnTo>
                    <a:pt x="675" y="468"/>
                  </a:lnTo>
                  <a:lnTo>
                    <a:pt x="669" y="485"/>
                  </a:lnTo>
                  <a:lnTo>
                    <a:pt x="662" y="500"/>
                  </a:lnTo>
                  <a:lnTo>
                    <a:pt x="654" y="515"/>
                  </a:lnTo>
                  <a:lnTo>
                    <a:pt x="645" y="529"/>
                  </a:lnTo>
                  <a:lnTo>
                    <a:pt x="637" y="544"/>
                  </a:lnTo>
                  <a:lnTo>
                    <a:pt x="627" y="557"/>
                  </a:lnTo>
                  <a:lnTo>
                    <a:pt x="616" y="571"/>
                  </a:lnTo>
                  <a:lnTo>
                    <a:pt x="606" y="583"/>
                  </a:lnTo>
                  <a:lnTo>
                    <a:pt x="595" y="596"/>
                  </a:lnTo>
                  <a:lnTo>
                    <a:pt x="582" y="607"/>
                  </a:lnTo>
                  <a:lnTo>
                    <a:pt x="570" y="617"/>
                  </a:lnTo>
                  <a:lnTo>
                    <a:pt x="556" y="628"/>
                  </a:lnTo>
                  <a:lnTo>
                    <a:pt x="543" y="638"/>
                  </a:lnTo>
                  <a:lnTo>
                    <a:pt x="528" y="646"/>
                  </a:lnTo>
                  <a:lnTo>
                    <a:pt x="514" y="655"/>
                  </a:lnTo>
                  <a:lnTo>
                    <a:pt x="499" y="663"/>
                  </a:lnTo>
                  <a:lnTo>
                    <a:pt x="484" y="670"/>
                  </a:lnTo>
                  <a:lnTo>
                    <a:pt x="468" y="677"/>
                  </a:lnTo>
                  <a:lnTo>
                    <a:pt x="452" y="682"/>
                  </a:lnTo>
                  <a:lnTo>
                    <a:pt x="435" y="686"/>
                  </a:lnTo>
                  <a:lnTo>
                    <a:pt x="418" y="690"/>
                  </a:lnTo>
                  <a:lnTo>
                    <a:pt x="401" y="693"/>
                  </a:lnTo>
                  <a:lnTo>
                    <a:pt x="383" y="695"/>
                  </a:lnTo>
                  <a:lnTo>
                    <a:pt x="366" y="697"/>
                  </a:lnTo>
                  <a:lnTo>
                    <a:pt x="348" y="697"/>
                  </a:lnTo>
                  <a:lnTo>
                    <a:pt x="330" y="697"/>
                  </a:lnTo>
                  <a:lnTo>
                    <a:pt x="313" y="695"/>
                  </a:lnTo>
                  <a:lnTo>
                    <a:pt x="295" y="693"/>
                  </a:lnTo>
                  <a:lnTo>
                    <a:pt x="278" y="690"/>
                  </a:lnTo>
                  <a:lnTo>
                    <a:pt x="261" y="686"/>
                  </a:lnTo>
                  <a:lnTo>
                    <a:pt x="244" y="682"/>
                  </a:lnTo>
                  <a:lnTo>
                    <a:pt x="229" y="677"/>
                  </a:lnTo>
                  <a:lnTo>
                    <a:pt x="212" y="670"/>
                  </a:lnTo>
                  <a:lnTo>
                    <a:pt x="197" y="663"/>
                  </a:lnTo>
                  <a:lnTo>
                    <a:pt x="182" y="655"/>
                  </a:lnTo>
                  <a:lnTo>
                    <a:pt x="168" y="646"/>
                  </a:lnTo>
                  <a:lnTo>
                    <a:pt x="153" y="638"/>
                  </a:lnTo>
                  <a:lnTo>
                    <a:pt x="140" y="628"/>
                  </a:lnTo>
                  <a:lnTo>
                    <a:pt x="126" y="617"/>
                  </a:lnTo>
                  <a:lnTo>
                    <a:pt x="114" y="607"/>
                  </a:lnTo>
                  <a:lnTo>
                    <a:pt x="101" y="596"/>
                  </a:lnTo>
                  <a:lnTo>
                    <a:pt x="90" y="583"/>
                  </a:lnTo>
                  <a:lnTo>
                    <a:pt x="80" y="571"/>
                  </a:lnTo>
                  <a:lnTo>
                    <a:pt x="69" y="557"/>
                  </a:lnTo>
                  <a:lnTo>
                    <a:pt x="59" y="544"/>
                  </a:lnTo>
                  <a:lnTo>
                    <a:pt x="51" y="529"/>
                  </a:lnTo>
                  <a:lnTo>
                    <a:pt x="42" y="515"/>
                  </a:lnTo>
                  <a:lnTo>
                    <a:pt x="34" y="500"/>
                  </a:lnTo>
                  <a:lnTo>
                    <a:pt x="27" y="485"/>
                  </a:lnTo>
                  <a:lnTo>
                    <a:pt x="21" y="468"/>
                  </a:lnTo>
                  <a:lnTo>
                    <a:pt x="15" y="453"/>
                  </a:lnTo>
                  <a:lnTo>
                    <a:pt x="11" y="436"/>
                  </a:lnTo>
                  <a:lnTo>
                    <a:pt x="7" y="419"/>
                  </a:lnTo>
                  <a:lnTo>
                    <a:pt x="4" y="402"/>
                  </a:lnTo>
                  <a:lnTo>
                    <a:pt x="2" y="384"/>
                  </a:lnTo>
                  <a:lnTo>
                    <a:pt x="1" y="366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4571297" y="1499245"/>
              <a:ext cx="69850" cy="69850"/>
            </a:xfrm>
            <a:custGeom>
              <a:rect b="b" l="l" r="r" t="t"/>
              <a:pathLst>
                <a:path extrusionOk="0" h="348" w="348">
                  <a:moveTo>
                    <a:pt x="0" y="174"/>
                  </a:moveTo>
                  <a:lnTo>
                    <a:pt x="1" y="156"/>
                  </a:lnTo>
                  <a:lnTo>
                    <a:pt x="3" y="139"/>
                  </a:lnTo>
                  <a:lnTo>
                    <a:pt x="8" y="122"/>
                  </a:lnTo>
                  <a:lnTo>
                    <a:pt x="13" y="106"/>
                  </a:lnTo>
                  <a:lnTo>
                    <a:pt x="21" y="91"/>
                  </a:lnTo>
                  <a:lnTo>
                    <a:pt x="30" y="76"/>
                  </a:lnTo>
                  <a:lnTo>
                    <a:pt x="39" y="63"/>
                  </a:lnTo>
                  <a:lnTo>
                    <a:pt x="51" y="50"/>
                  </a:lnTo>
                  <a:lnTo>
                    <a:pt x="63" y="39"/>
                  </a:lnTo>
                  <a:lnTo>
                    <a:pt x="77" y="30"/>
                  </a:lnTo>
                  <a:lnTo>
                    <a:pt x="91" y="20"/>
                  </a:lnTo>
                  <a:lnTo>
                    <a:pt x="107" y="13"/>
                  </a:lnTo>
                  <a:lnTo>
                    <a:pt x="122" y="8"/>
                  </a:lnTo>
                  <a:lnTo>
                    <a:pt x="139" y="3"/>
                  </a:lnTo>
                  <a:lnTo>
                    <a:pt x="156" y="1"/>
                  </a:lnTo>
                  <a:lnTo>
                    <a:pt x="174" y="0"/>
                  </a:lnTo>
                  <a:lnTo>
                    <a:pt x="192" y="1"/>
                  </a:lnTo>
                  <a:lnTo>
                    <a:pt x="209" y="3"/>
                  </a:lnTo>
                  <a:lnTo>
                    <a:pt x="226" y="8"/>
                  </a:lnTo>
                  <a:lnTo>
                    <a:pt x="241" y="13"/>
                  </a:lnTo>
                  <a:lnTo>
                    <a:pt x="257" y="20"/>
                  </a:lnTo>
                  <a:lnTo>
                    <a:pt x="271" y="30"/>
                  </a:lnTo>
                  <a:lnTo>
                    <a:pt x="285" y="39"/>
                  </a:lnTo>
                  <a:lnTo>
                    <a:pt x="297" y="50"/>
                  </a:lnTo>
                  <a:lnTo>
                    <a:pt x="309" y="63"/>
                  </a:lnTo>
                  <a:lnTo>
                    <a:pt x="318" y="76"/>
                  </a:lnTo>
                  <a:lnTo>
                    <a:pt x="327" y="91"/>
                  </a:lnTo>
                  <a:lnTo>
                    <a:pt x="335" y="106"/>
                  </a:lnTo>
                  <a:lnTo>
                    <a:pt x="340" y="122"/>
                  </a:lnTo>
                  <a:lnTo>
                    <a:pt x="345" y="139"/>
                  </a:lnTo>
                  <a:lnTo>
                    <a:pt x="347" y="156"/>
                  </a:lnTo>
                  <a:lnTo>
                    <a:pt x="348" y="174"/>
                  </a:lnTo>
                  <a:lnTo>
                    <a:pt x="347" y="191"/>
                  </a:lnTo>
                  <a:lnTo>
                    <a:pt x="345" y="209"/>
                  </a:lnTo>
                  <a:lnTo>
                    <a:pt x="340" y="226"/>
                  </a:lnTo>
                  <a:lnTo>
                    <a:pt x="335" y="241"/>
                  </a:lnTo>
                  <a:lnTo>
                    <a:pt x="327" y="257"/>
                  </a:lnTo>
                  <a:lnTo>
                    <a:pt x="318" y="271"/>
                  </a:lnTo>
                  <a:lnTo>
                    <a:pt x="309" y="285"/>
                  </a:lnTo>
                  <a:lnTo>
                    <a:pt x="297" y="297"/>
                  </a:lnTo>
                  <a:lnTo>
                    <a:pt x="285" y="309"/>
                  </a:lnTo>
                  <a:lnTo>
                    <a:pt x="271" y="318"/>
                  </a:lnTo>
                  <a:lnTo>
                    <a:pt x="257" y="327"/>
                  </a:lnTo>
                  <a:lnTo>
                    <a:pt x="241" y="335"/>
                  </a:lnTo>
                  <a:lnTo>
                    <a:pt x="226" y="340"/>
                  </a:lnTo>
                  <a:lnTo>
                    <a:pt x="209" y="345"/>
                  </a:lnTo>
                  <a:lnTo>
                    <a:pt x="192" y="347"/>
                  </a:lnTo>
                  <a:lnTo>
                    <a:pt x="174" y="348"/>
                  </a:lnTo>
                  <a:lnTo>
                    <a:pt x="156" y="347"/>
                  </a:lnTo>
                  <a:lnTo>
                    <a:pt x="139" y="345"/>
                  </a:lnTo>
                  <a:lnTo>
                    <a:pt x="122" y="340"/>
                  </a:lnTo>
                  <a:lnTo>
                    <a:pt x="107" y="335"/>
                  </a:lnTo>
                  <a:lnTo>
                    <a:pt x="91" y="327"/>
                  </a:lnTo>
                  <a:lnTo>
                    <a:pt x="77" y="318"/>
                  </a:lnTo>
                  <a:lnTo>
                    <a:pt x="63" y="309"/>
                  </a:lnTo>
                  <a:lnTo>
                    <a:pt x="51" y="297"/>
                  </a:lnTo>
                  <a:lnTo>
                    <a:pt x="39" y="285"/>
                  </a:lnTo>
                  <a:lnTo>
                    <a:pt x="30" y="271"/>
                  </a:lnTo>
                  <a:lnTo>
                    <a:pt x="21" y="257"/>
                  </a:lnTo>
                  <a:lnTo>
                    <a:pt x="13" y="241"/>
                  </a:lnTo>
                  <a:lnTo>
                    <a:pt x="8" y="226"/>
                  </a:lnTo>
                  <a:lnTo>
                    <a:pt x="3" y="209"/>
                  </a:lnTo>
                  <a:lnTo>
                    <a:pt x="1" y="191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3E85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93" name="Google Shape;393;p22"/>
          <p:cNvGrpSpPr/>
          <p:nvPr/>
        </p:nvGrpSpPr>
        <p:grpSpPr>
          <a:xfrm>
            <a:off x="4841172" y="3070870"/>
            <a:ext cx="365125" cy="696913"/>
            <a:chOff x="4841172" y="3070870"/>
            <a:chExt cx="365125" cy="696913"/>
          </a:xfrm>
        </p:grpSpPr>
        <p:sp>
          <p:nvSpPr>
            <p:cNvPr id="394" name="Google Shape;394;p22"/>
            <p:cNvSpPr/>
            <p:nvPr/>
          </p:nvSpPr>
          <p:spPr>
            <a:xfrm>
              <a:off x="4841172" y="3070870"/>
              <a:ext cx="365125" cy="696913"/>
            </a:xfrm>
            <a:custGeom>
              <a:rect b="b" l="l" r="r" t="t"/>
              <a:pathLst>
                <a:path extrusionOk="0" h="3513" w="1836">
                  <a:moveTo>
                    <a:pt x="1033" y="2207"/>
                  </a:moveTo>
                  <a:lnTo>
                    <a:pt x="1037" y="2153"/>
                  </a:lnTo>
                  <a:lnTo>
                    <a:pt x="1042" y="2098"/>
                  </a:lnTo>
                  <a:lnTo>
                    <a:pt x="1048" y="2042"/>
                  </a:lnTo>
                  <a:lnTo>
                    <a:pt x="1053" y="1986"/>
                  </a:lnTo>
                  <a:lnTo>
                    <a:pt x="1059" y="1929"/>
                  </a:lnTo>
                  <a:lnTo>
                    <a:pt x="1065" y="1873"/>
                  </a:lnTo>
                  <a:lnTo>
                    <a:pt x="1072" y="1817"/>
                  </a:lnTo>
                  <a:lnTo>
                    <a:pt x="1079" y="1761"/>
                  </a:lnTo>
                  <a:lnTo>
                    <a:pt x="1086" y="1707"/>
                  </a:lnTo>
                  <a:lnTo>
                    <a:pt x="1094" y="1654"/>
                  </a:lnTo>
                  <a:lnTo>
                    <a:pt x="1104" y="1602"/>
                  </a:lnTo>
                  <a:lnTo>
                    <a:pt x="1113" y="1551"/>
                  </a:lnTo>
                  <a:lnTo>
                    <a:pt x="1123" y="1504"/>
                  </a:lnTo>
                  <a:lnTo>
                    <a:pt x="1134" y="1458"/>
                  </a:lnTo>
                  <a:lnTo>
                    <a:pt x="1146" y="1416"/>
                  </a:lnTo>
                  <a:lnTo>
                    <a:pt x="1159" y="1375"/>
                  </a:lnTo>
                  <a:lnTo>
                    <a:pt x="1181" y="1311"/>
                  </a:lnTo>
                  <a:lnTo>
                    <a:pt x="1205" y="1248"/>
                  </a:lnTo>
                  <a:lnTo>
                    <a:pt x="1231" y="1185"/>
                  </a:lnTo>
                  <a:lnTo>
                    <a:pt x="1259" y="1123"/>
                  </a:lnTo>
                  <a:lnTo>
                    <a:pt x="1289" y="1061"/>
                  </a:lnTo>
                  <a:lnTo>
                    <a:pt x="1321" y="999"/>
                  </a:lnTo>
                  <a:lnTo>
                    <a:pt x="1356" y="935"/>
                  </a:lnTo>
                  <a:lnTo>
                    <a:pt x="1395" y="870"/>
                  </a:lnTo>
                  <a:lnTo>
                    <a:pt x="1436" y="804"/>
                  </a:lnTo>
                  <a:lnTo>
                    <a:pt x="1482" y="735"/>
                  </a:lnTo>
                  <a:lnTo>
                    <a:pt x="1529" y="665"/>
                  </a:lnTo>
                  <a:lnTo>
                    <a:pt x="1582" y="591"/>
                  </a:lnTo>
                  <a:lnTo>
                    <a:pt x="1639" y="515"/>
                  </a:lnTo>
                  <a:lnTo>
                    <a:pt x="1699" y="436"/>
                  </a:lnTo>
                  <a:lnTo>
                    <a:pt x="1766" y="352"/>
                  </a:lnTo>
                  <a:lnTo>
                    <a:pt x="1836" y="263"/>
                  </a:lnTo>
                  <a:lnTo>
                    <a:pt x="1809" y="253"/>
                  </a:lnTo>
                  <a:lnTo>
                    <a:pt x="1784" y="241"/>
                  </a:lnTo>
                  <a:lnTo>
                    <a:pt x="1758" y="228"/>
                  </a:lnTo>
                  <a:lnTo>
                    <a:pt x="1735" y="215"/>
                  </a:lnTo>
                  <a:lnTo>
                    <a:pt x="1710" y="200"/>
                  </a:lnTo>
                  <a:lnTo>
                    <a:pt x="1686" y="186"/>
                  </a:lnTo>
                  <a:lnTo>
                    <a:pt x="1663" y="170"/>
                  </a:lnTo>
                  <a:lnTo>
                    <a:pt x="1640" y="154"/>
                  </a:lnTo>
                  <a:lnTo>
                    <a:pt x="1619" y="137"/>
                  </a:lnTo>
                  <a:lnTo>
                    <a:pt x="1597" y="119"/>
                  </a:lnTo>
                  <a:lnTo>
                    <a:pt x="1576" y="101"/>
                  </a:lnTo>
                  <a:lnTo>
                    <a:pt x="1555" y="82"/>
                  </a:lnTo>
                  <a:lnTo>
                    <a:pt x="1536" y="62"/>
                  </a:lnTo>
                  <a:lnTo>
                    <a:pt x="1516" y="42"/>
                  </a:lnTo>
                  <a:lnTo>
                    <a:pt x="1497" y="21"/>
                  </a:lnTo>
                  <a:lnTo>
                    <a:pt x="1480" y="0"/>
                  </a:lnTo>
                  <a:lnTo>
                    <a:pt x="1412" y="84"/>
                  </a:lnTo>
                  <a:lnTo>
                    <a:pt x="1348" y="166"/>
                  </a:lnTo>
                  <a:lnTo>
                    <a:pt x="1287" y="246"/>
                  </a:lnTo>
                  <a:lnTo>
                    <a:pt x="1229" y="324"/>
                  </a:lnTo>
                  <a:lnTo>
                    <a:pt x="1174" y="400"/>
                  </a:lnTo>
                  <a:lnTo>
                    <a:pt x="1122" y="475"/>
                  </a:lnTo>
                  <a:lnTo>
                    <a:pt x="1074" y="550"/>
                  </a:lnTo>
                  <a:lnTo>
                    <a:pt x="1027" y="624"/>
                  </a:lnTo>
                  <a:lnTo>
                    <a:pt x="1004" y="661"/>
                  </a:lnTo>
                  <a:lnTo>
                    <a:pt x="982" y="698"/>
                  </a:lnTo>
                  <a:lnTo>
                    <a:pt x="962" y="734"/>
                  </a:lnTo>
                  <a:lnTo>
                    <a:pt x="941" y="772"/>
                  </a:lnTo>
                  <a:lnTo>
                    <a:pt x="921" y="809"/>
                  </a:lnTo>
                  <a:lnTo>
                    <a:pt x="903" y="845"/>
                  </a:lnTo>
                  <a:lnTo>
                    <a:pt x="884" y="883"/>
                  </a:lnTo>
                  <a:lnTo>
                    <a:pt x="865" y="921"/>
                  </a:lnTo>
                  <a:lnTo>
                    <a:pt x="848" y="958"/>
                  </a:lnTo>
                  <a:lnTo>
                    <a:pt x="831" y="997"/>
                  </a:lnTo>
                  <a:lnTo>
                    <a:pt x="815" y="1035"/>
                  </a:lnTo>
                  <a:lnTo>
                    <a:pt x="798" y="1073"/>
                  </a:lnTo>
                  <a:lnTo>
                    <a:pt x="783" y="1113"/>
                  </a:lnTo>
                  <a:lnTo>
                    <a:pt x="768" y="1152"/>
                  </a:lnTo>
                  <a:lnTo>
                    <a:pt x="753" y="1193"/>
                  </a:lnTo>
                  <a:lnTo>
                    <a:pt x="740" y="1233"/>
                  </a:lnTo>
                  <a:lnTo>
                    <a:pt x="724" y="1281"/>
                  </a:lnTo>
                  <a:lnTo>
                    <a:pt x="711" y="1329"/>
                  </a:lnTo>
                  <a:lnTo>
                    <a:pt x="697" y="1381"/>
                  </a:lnTo>
                  <a:lnTo>
                    <a:pt x="686" y="1434"/>
                  </a:lnTo>
                  <a:lnTo>
                    <a:pt x="675" y="1488"/>
                  </a:lnTo>
                  <a:lnTo>
                    <a:pt x="664" y="1544"/>
                  </a:lnTo>
                  <a:lnTo>
                    <a:pt x="655" y="1602"/>
                  </a:lnTo>
                  <a:lnTo>
                    <a:pt x="647" y="1659"/>
                  </a:lnTo>
                  <a:lnTo>
                    <a:pt x="638" y="1718"/>
                  </a:lnTo>
                  <a:lnTo>
                    <a:pt x="631" y="1777"/>
                  </a:lnTo>
                  <a:lnTo>
                    <a:pt x="624" y="1837"/>
                  </a:lnTo>
                  <a:lnTo>
                    <a:pt x="618" y="1896"/>
                  </a:lnTo>
                  <a:lnTo>
                    <a:pt x="611" y="1955"/>
                  </a:lnTo>
                  <a:lnTo>
                    <a:pt x="606" y="2013"/>
                  </a:lnTo>
                  <a:lnTo>
                    <a:pt x="601" y="2071"/>
                  </a:lnTo>
                  <a:lnTo>
                    <a:pt x="596" y="2128"/>
                  </a:lnTo>
                  <a:lnTo>
                    <a:pt x="565" y="2133"/>
                  </a:lnTo>
                  <a:lnTo>
                    <a:pt x="534" y="2139"/>
                  </a:lnTo>
                  <a:lnTo>
                    <a:pt x="504" y="2148"/>
                  </a:lnTo>
                  <a:lnTo>
                    <a:pt x="474" y="2157"/>
                  </a:lnTo>
                  <a:lnTo>
                    <a:pt x="445" y="2167"/>
                  </a:lnTo>
                  <a:lnTo>
                    <a:pt x="416" y="2180"/>
                  </a:lnTo>
                  <a:lnTo>
                    <a:pt x="388" y="2192"/>
                  </a:lnTo>
                  <a:lnTo>
                    <a:pt x="361" y="2207"/>
                  </a:lnTo>
                  <a:lnTo>
                    <a:pt x="335" y="2222"/>
                  </a:lnTo>
                  <a:lnTo>
                    <a:pt x="309" y="2239"/>
                  </a:lnTo>
                  <a:lnTo>
                    <a:pt x="284" y="2257"/>
                  </a:lnTo>
                  <a:lnTo>
                    <a:pt x="259" y="2275"/>
                  </a:lnTo>
                  <a:lnTo>
                    <a:pt x="236" y="2295"/>
                  </a:lnTo>
                  <a:lnTo>
                    <a:pt x="214" y="2315"/>
                  </a:lnTo>
                  <a:lnTo>
                    <a:pt x="193" y="2336"/>
                  </a:lnTo>
                  <a:lnTo>
                    <a:pt x="172" y="2359"/>
                  </a:lnTo>
                  <a:lnTo>
                    <a:pt x="153" y="2382"/>
                  </a:lnTo>
                  <a:lnTo>
                    <a:pt x="134" y="2407"/>
                  </a:lnTo>
                  <a:lnTo>
                    <a:pt x="116" y="2432"/>
                  </a:lnTo>
                  <a:lnTo>
                    <a:pt x="101" y="2458"/>
                  </a:lnTo>
                  <a:lnTo>
                    <a:pt x="85" y="2484"/>
                  </a:lnTo>
                  <a:lnTo>
                    <a:pt x="71" y="2512"/>
                  </a:lnTo>
                  <a:lnTo>
                    <a:pt x="58" y="2540"/>
                  </a:lnTo>
                  <a:lnTo>
                    <a:pt x="46" y="2568"/>
                  </a:lnTo>
                  <a:lnTo>
                    <a:pt x="35" y="2597"/>
                  </a:lnTo>
                  <a:lnTo>
                    <a:pt x="27" y="2627"/>
                  </a:lnTo>
                  <a:lnTo>
                    <a:pt x="19" y="2658"/>
                  </a:lnTo>
                  <a:lnTo>
                    <a:pt x="13" y="2688"/>
                  </a:lnTo>
                  <a:lnTo>
                    <a:pt x="7" y="2720"/>
                  </a:lnTo>
                  <a:lnTo>
                    <a:pt x="3" y="2751"/>
                  </a:lnTo>
                  <a:lnTo>
                    <a:pt x="1" y="2783"/>
                  </a:lnTo>
                  <a:lnTo>
                    <a:pt x="0" y="2817"/>
                  </a:lnTo>
                  <a:lnTo>
                    <a:pt x="1" y="2853"/>
                  </a:lnTo>
                  <a:lnTo>
                    <a:pt x="4" y="2888"/>
                  </a:lnTo>
                  <a:lnTo>
                    <a:pt x="9" y="2922"/>
                  </a:lnTo>
                  <a:lnTo>
                    <a:pt x="15" y="2957"/>
                  </a:lnTo>
                  <a:lnTo>
                    <a:pt x="23" y="2991"/>
                  </a:lnTo>
                  <a:lnTo>
                    <a:pt x="32" y="3024"/>
                  </a:lnTo>
                  <a:lnTo>
                    <a:pt x="43" y="3056"/>
                  </a:lnTo>
                  <a:lnTo>
                    <a:pt x="55" y="3088"/>
                  </a:lnTo>
                  <a:lnTo>
                    <a:pt x="70" y="3118"/>
                  </a:lnTo>
                  <a:lnTo>
                    <a:pt x="84" y="3148"/>
                  </a:lnTo>
                  <a:lnTo>
                    <a:pt x="102" y="3177"/>
                  </a:lnTo>
                  <a:lnTo>
                    <a:pt x="119" y="3206"/>
                  </a:lnTo>
                  <a:lnTo>
                    <a:pt x="139" y="3233"/>
                  </a:lnTo>
                  <a:lnTo>
                    <a:pt x="160" y="3259"/>
                  </a:lnTo>
                  <a:lnTo>
                    <a:pt x="182" y="3285"/>
                  </a:lnTo>
                  <a:lnTo>
                    <a:pt x="204" y="3309"/>
                  </a:lnTo>
                  <a:lnTo>
                    <a:pt x="229" y="3332"/>
                  </a:lnTo>
                  <a:lnTo>
                    <a:pt x="254" y="3354"/>
                  </a:lnTo>
                  <a:lnTo>
                    <a:pt x="280" y="3374"/>
                  </a:lnTo>
                  <a:lnTo>
                    <a:pt x="308" y="3394"/>
                  </a:lnTo>
                  <a:lnTo>
                    <a:pt x="336" y="3413"/>
                  </a:lnTo>
                  <a:lnTo>
                    <a:pt x="365" y="3429"/>
                  </a:lnTo>
                  <a:lnTo>
                    <a:pt x="395" y="3445"/>
                  </a:lnTo>
                  <a:lnTo>
                    <a:pt x="426" y="3458"/>
                  </a:lnTo>
                  <a:lnTo>
                    <a:pt x="457" y="3471"/>
                  </a:lnTo>
                  <a:lnTo>
                    <a:pt x="489" y="3482"/>
                  </a:lnTo>
                  <a:lnTo>
                    <a:pt x="522" y="3492"/>
                  </a:lnTo>
                  <a:lnTo>
                    <a:pt x="557" y="3499"/>
                  </a:lnTo>
                  <a:lnTo>
                    <a:pt x="591" y="3505"/>
                  </a:lnTo>
                  <a:lnTo>
                    <a:pt x="626" y="3509"/>
                  </a:lnTo>
                  <a:lnTo>
                    <a:pt x="661" y="3512"/>
                  </a:lnTo>
                  <a:lnTo>
                    <a:pt x="696" y="3513"/>
                  </a:lnTo>
                  <a:lnTo>
                    <a:pt x="733" y="3512"/>
                  </a:lnTo>
                  <a:lnTo>
                    <a:pt x="768" y="3509"/>
                  </a:lnTo>
                  <a:lnTo>
                    <a:pt x="803" y="3505"/>
                  </a:lnTo>
                  <a:lnTo>
                    <a:pt x="837" y="3499"/>
                  </a:lnTo>
                  <a:lnTo>
                    <a:pt x="871" y="3492"/>
                  </a:lnTo>
                  <a:lnTo>
                    <a:pt x="904" y="3482"/>
                  </a:lnTo>
                  <a:lnTo>
                    <a:pt x="936" y="3471"/>
                  </a:lnTo>
                  <a:lnTo>
                    <a:pt x="968" y="3458"/>
                  </a:lnTo>
                  <a:lnTo>
                    <a:pt x="999" y="3445"/>
                  </a:lnTo>
                  <a:lnTo>
                    <a:pt x="1029" y="3429"/>
                  </a:lnTo>
                  <a:lnTo>
                    <a:pt x="1058" y="3413"/>
                  </a:lnTo>
                  <a:lnTo>
                    <a:pt x="1086" y="3394"/>
                  </a:lnTo>
                  <a:lnTo>
                    <a:pt x="1113" y="3374"/>
                  </a:lnTo>
                  <a:lnTo>
                    <a:pt x="1140" y="3354"/>
                  </a:lnTo>
                  <a:lnTo>
                    <a:pt x="1165" y="3332"/>
                  </a:lnTo>
                  <a:lnTo>
                    <a:pt x="1189" y="3309"/>
                  </a:lnTo>
                  <a:lnTo>
                    <a:pt x="1212" y="3285"/>
                  </a:lnTo>
                  <a:lnTo>
                    <a:pt x="1234" y="3259"/>
                  </a:lnTo>
                  <a:lnTo>
                    <a:pt x="1255" y="3233"/>
                  </a:lnTo>
                  <a:lnTo>
                    <a:pt x="1275" y="3206"/>
                  </a:lnTo>
                  <a:lnTo>
                    <a:pt x="1292" y="3177"/>
                  </a:lnTo>
                  <a:lnTo>
                    <a:pt x="1309" y="3148"/>
                  </a:lnTo>
                  <a:lnTo>
                    <a:pt x="1324" y="3118"/>
                  </a:lnTo>
                  <a:lnTo>
                    <a:pt x="1338" y="3088"/>
                  </a:lnTo>
                  <a:lnTo>
                    <a:pt x="1350" y="3056"/>
                  </a:lnTo>
                  <a:lnTo>
                    <a:pt x="1362" y="3024"/>
                  </a:lnTo>
                  <a:lnTo>
                    <a:pt x="1371" y="2991"/>
                  </a:lnTo>
                  <a:lnTo>
                    <a:pt x="1379" y="2957"/>
                  </a:lnTo>
                  <a:lnTo>
                    <a:pt x="1385" y="2922"/>
                  </a:lnTo>
                  <a:lnTo>
                    <a:pt x="1390" y="2888"/>
                  </a:lnTo>
                  <a:lnTo>
                    <a:pt x="1392" y="2853"/>
                  </a:lnTo>
                  <a:lnTo>
                    <a:pt x="1393" y="2817"/>
                  </a:lnTo>
                  <a:lnTo>
                    <a:pt x="1393" y="2792"/>
                  </a:lnTo>
                  <a:lnTo>
                    <a:pt x="1392" y="2768"/>
                  </a:lnTo>
                  <a:lnTo>
                    <a:pt x="1390" y="2744"/>
                  </a:lnTo>
                  <a:lnTo>
                    <a:pt x="1386" y="2720"/>
                  </a:lnTo>
                  <a:lnTo>
                    <a:pt x="1382" y="2696"/>
                  </a:lnTo>
                  <a:lnTo>
                    <a:pt x="1378" y="2672"/>
                  </a:lnTo>
                  <a:lnTo>
                    <a:pt x="1373" y="2650"/>
                  </a:lnTo>
                  <a:lnTo>
                    <a:pt x="1367" y="2627"/>
                  </a:lnTo>
                  <a:lnTo>
                    <a:pt x="1361" y="2605"/>
                  </a:lnTo>
                  <a:lnTo>
                    <a:pt x="1352" y="2582"/>
                  </a:lnTo>
                  <a:lnTo>
                    <a:pt x="1345" y="2560"/>
                  </a:lnTo>
                  <a:lnTo>
                    <a:pt x="1336" y="2540"/>
                  </a:lnTo>
                  <a:lnTo>
                    <a:pt x="1326" y="2518"/>
                  </a:lnTo>
                  <a:lnTo>
                    <a:pt x="1316" y="2497"/>
                  </a:lnTo>
                  <a:lnTo>
                    <a:pt x="1305" y="2477"/>
                  </a:lnTo>
                  <a:lnTo>
                    <a:pt x="1293" y="2458"/>
                  </a:lnTo>
                  <a:lnTo>
                    <a:pt x="1281" y="2438"/>
                  </a:lnTo>
                  <a:lnTo>
                    <a:pt x="1268" y="2419"/>
                  </a:lnTo>
                  <a:lnTo>
                    <a:pt x="1255" y="2401"/>
                  </a:lnTo>
                  <a:lnTo>
                    <a:pt x="1241" y="2382"/>
                  </a:lnTo>
                  <a:lnTo>
                    <a:pt x="1227" y="2364"/>
                  </a:lnTo>
                  <a:lnTo>
                    <a:pt x="1211" y="2348"/>
                  </a:lnTo>
                  <a:lnTo>
                    <a:pt x="1196" y="2331"/>
                  </a:lnTo>
                  <a:lnTo>
                    <a:pt x="1180" y="2315"/>
                  </a:lnTo>
                  <a:lnTo>
                    <a:pt x="1163" y="2299"/>
                  </a:lnTo>
                  <a:lnTo>
                    <a:pt x="1146" y="2285"/>
                  </a:lnTo>
                  <a:lnTo>
                    <a:pt x="1128" y="2270"/>
                  </a:lnTo>
                  <a:lnTo>
                    <a:pt x="1110" y="2256"/>
                  </a:lnTo>
                  <a:lnTo>
                    <a:pt x="1091" y="2243"/>
                  </a:lnTo>
                  <a:lnTo>
                    <a:pt x="1073" y="2230"/>
                  </a:lnTo>
                  <a:lnTo>
                    <a:pt x="1053" y="2218"/>
                  </a:lnTo>
                  <a:lnTo>
                    <a:pt x="1033" y="2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4911022" y="3559820"/>
              <a:ext cx="138113" cy="138113"/>
            </a:xfrm>
            <a:custGeom>
              <a:rect b="b" l="l" r="r" t="t"/>
              <a:pathLst>
                <a:path extrusionOk="0" h="697" w="697">
                  <a:moveTo>
                    <a:pt x="0" y="349"/>
                  </a:moveTo>
                  <a:lnTo>
                    <a:pt x="1" y="331"/>
                  </a:lnTo>
                  <a:lnTo>
                    <a:pt x="2" y="313"/>
                  </a:lnTo>
                  <a:lnTo>
                    <a:pt x="4" y="296"/>
                  </a:lnTo>
                  <a:lnTo>
                    <a:pt x="8" y="278"/>
                  </a:lnTo>
                  <a:lnTo>
                    <a:pt x="12" y="261"/>
                  </a:lnTo>
                  <a:lnTo>
                    <a:pt x="16" y="245"/>
                  </a:lnTo>
                  <a:lnTo>
                    <a:pt x="22" y="228"/>
                  </a:lnTo>
                  <a:lnTo>
                    <a:pt x="28" y="213"/>
                  </a:lnTo>
                  <a:lnTo>
                    <a:pt x="35" y="197"/>
                  </a:lnTo>
                  <a:lnTo>
                    <a:pt x="43" y="183"/>
                  </a:lnTo>
                  <a:lnTo>
                    <a:pt x="51" y="168"/>
                  </a:lnTo>
                  <a:lnTo>
                    <a:pt x="60" y="154"/>
                  </a:lnTo>
                  <a:lnTo>
                    <a:pt x="70" y="140"/>
                  </a:lnTo>
                  <a:lnTo>
                    <a:pt x="80" y="127"/>
                  </a:lnTo>
                  <a:lnTo>
                    <a:pt x="92" y="114"/>
                  </a:lnTo>
                  <a:lnTo>
                    <a:pt x="103" y="102"/>
                  </a:lnTo>
                  <a:lnTo>
                    <a:pt x="114" y="90"/>
                  </a:lnTo>
                  <a:lnTo>
                    <a:pt x="128" y="80"/>
                  </a:lnTo>
                  <a:lnTo>
                    <a:pt x="140" y="70"/>
                  </a:lnTo>
                  <a:lnTo>
                    <a:pt x="154" y="59"/>
                  </a:lnTo>
                  <a:lnTo>
                    <a:pt x="168" y="51"/>
                  </a:lnTo>
                  <a:lnTo>
                    <a:pt x="183" y="43"/>
                  </a:lnTo>
                  <a:lnTo>
                    <a:pt x="198" y="34"/>
                  </a:lnTo>
                  <a:lnTo>
                    <a:pt x="214" y="27"/>
                  </a:lnTo>
                  <a:lnTo>
                    <a:pt x="229" y="21"/>
                  </a:lnTo>
                  <a:lnTo>
                    <a:pt x="245" y="16"/>
                  </a:lnTo>
                  <a:lnTo>
                    <a:pt x="261" y="11"/>
                  </a:lnTo>
                  <a:lnTo>
                    <a:pt x="279" y="7"/>
                  </a:lnTo>
                  <a:lnTo>
                    <a:pt x="296" y="4"/>
                  </a:lnTo>
                  <a:lnTo>
                    <a:pt x="313" y="2"/>
                  </a:lnTo>
                  <a:lnTo>
                    <a:pt x="331" y="0"/>
                  </a:lnTo>
                  <a:lnTo>
                    <a:pt x="348" y="0"/>
                  </a:lnTo>
                  <a:lnTo>
                    <a:pt x="367" y="0"/>
                  </a:lnTo>
                  <a:lnTo>
                    <a:pt x="385" y="2"/>
                  </a:lnTo>
                  <a:lnTo>
                    <a:pt x="401" y="4"/>
                  </a:lnTo>
                  <a:lnTo>
                    <a:pt x="419" y="7"/>
                  </a:lnTo>
                  <a:lnTo>
                    <a:pt x="435" y="11"/>
                  </a:lnTo>
                  <a:lnTo>
                    <a:pt x="452" y="16"/>
                  </a:lnTo>
                  <a:lnTo>
                    <a:pt x="469" y="21"/>
                  </a:lnTo>
                  <a:lnTo>
                    <a:pt x="484" y="27"/>
                  </a:lnTo>
                  <a:lnTo>
                    <a:pt x="500" y="34"/>
                  </a:lnTo>
                  <a:lnTo>
                    <a:pt x="514" y="43"/>
                  </a:lnTo>
                  <a:lnTo>
                    <a:pt x="530" y="51"/>
                  </a:lnTo>
                  <a:lnTo>
                    <a:pt x="543" y="59"/>
                  </a:lnTo>
                  <a:lnTo>
                    <a:pt x="557" y="70"/>
                  </a:lnTo>
                  <a:lnTo>
                    <a:pt x="570" y="80"/>
                  </a:lnTo>
                  <a:lnTo>
                    <a:pt x="583" y="90"/>
                  </a:lnTo>
                  <a:lnTo>
                    <a:pt x="595" y="102"/>
                  </a:lnTo>
                  <a:lnTo>
                    <a:pt x="606" y="114"/>
                  </a:lnTo>
                  <a:lnTo>
                    <a:pt x="618" y="127"/>
                  </a:lnTo>
                  <a:lnTo>
                    <a:pt x="628" y="140"/>
                  </a:lnTo>
                  <a:lnTo>
                    <a:pt x="638" y="154"/>
                  </a:lnTo>
                  <a:lnTo>
                    <a:pt x="647" y="168"/>
                  </a:lnTo>
                  <a:lnTo>
                    <a:pt x="655" y="183"/>
                  </a:lnTo>
                  <a:lnTo>
                    <a:pt x="662" y="197"/>
                  </a:lnTo>
                  <a:lnTo>
                    <a:pt x="670" y="213"/>
                  </a:lnTo>
                  <a:lnTo>
                    <a:pt x="676" y="228"/>
                  </a:lnTo>
                  <a:lnTo>
                    <a:pt x="681" y="245"/>
                  </a:lnTo>
                  <a:lnTo>
                    <a:pt x="686" y="261"/>
                  </a:lnTo>
                  <a:lnTo>
                    <a:pt x="689" y="278"/>
                  </a:lnTo>
                  <a:lnTo>
                    <a:pt x="692" y="296"/>
                  </a:lnTo>
                  <a:lnTo>
                    <a:pt x="696" y="313"/>
                  </a:lnTo>
                  <a:lnTo>
                    <a:pt x="697" y="331"/>
                  </a:lnTo>
                  <a:lnTo>
                    <a:pt x="697" y="349"/>
                  </a:lnTo>
                  <a:lnTo>
                    <a:pt x="697" y="366"/>
                  </a:lnTo>
                  <a:lnTo>
                    <a:pt x="696" y="384"/>
                  </a:lnTo>
                  <a:lnTo>
                    <a:pt x="692" y="401"/>
                  </a:lnTo>
                  <a:lnTo>
                    <a:pt x="689" y="419"/>
                  </a:lnTo>
                  <a:lnTo>
                    <a:pt x="686" y="436"/>
                  </a:lnTo>
                  <a:lnTo>
                    <a:pt x="681" y="452"/>
                  </a:lnTo>
                  <a:lnTo>
                    <a:pt x="676" y="468"/>
                  </a:lnTo>
                  <a:lnTo>
                    <a:pt x="670" y="484"/>
                  </a:lnTo>
                  <a:lnTo>
                    <a:pt x="662" y="500"/>
                  </a:lnTo>
                  <a:lnTo>
                    <a:pt x="655" y="514"/>
                  </a:lnTo>
                  <a:lnTo>
                    <a:pt x="647" y="529"/>
                  </a:lnTo>
                  <a:lnTo>
                    <a:pt x="638" y="543"/>
                  </a:lnTo>
                  <a:lnTo>
                    <a:pt x="628" y="557"/>
                  </a:lnTo>
                  <a:lnTo>
                    <a:pt x="618" y="570"/>
                  </a:lnTo>
                  <a:lnTo>
                    <a:pt x="606" y="583"/>
                  </a:lnTo>
                  <a:lnTo>
                    <a:pt x="595" y="594"/>
                  </a:lnTo>
                  <a:lnTo>
                    <a:pt x="583" y="607"/>
                  </a:lnTo>
                  <a:lnTo>
                    <a:pt x="570" y="617"/>
                  </a:lnTo>
                  <a:lnTo>
                    <a:pt x="557" y="627"/>
                  </a:lnTo>
                  <a:lnTo>
                    <a:pt x="543" y="638"/>
                  </a:lnTo>
                  <a:lnTo>
                    <a:pt x="530" y="646"/>
                  </a:lnTo>
                  <a:lnTo>
                    <a:pt x="514" y="654"/>
                  </a:lnTo>
                  <a:lnTo>
                    <a:pt x="500" y="663"/>
                  </a:lnTo>
                  <a:lnTo>
                    <a:pt x="484" y="670"/>
                  </a:lnTo>
                  <a:lnTo>
                    <a:pt x="469" y="676"/>
                  </a:lnTo>
                  <a:lnTo>
                    <a:pt x="452" y="681"/>
                  </a:lnTo>
                  <a:lnTo>
                    <a:pt x="435" y="686"/>
                  </a:lnTo>
                  <a:lnTo>
                    <a:pt x="419" y="690"/>
                  </a:lnTo>
                  <a:lnTo>
                    <a:pt x="401" y="693"/>
                  </a:lnTo>
                  <a:lnTo>
                    <a:pt x="385" y="695"/>
                  </a:lnTo>
                  <a:lnTo>
                    <a:pt x="367" y="696"/>
                  </a:lnTo>
                  <a:lnTo>
                    <a:pt x="348" y="697"/>
                  </a:lnTo>
                  <a:lnTo>
                    <a:pt x="331" y="696"/>
                  </a:lnTo>
                  <a:lnTo>
                    <a:pt x="313" y="695"/>
                  </a:lnTo>
                  <a:lnTo>
                    <a:pt x="296" y="693"/>
                  </a:lnTo>
                  <a:lnTo>
                    <a:pt x="279" y="690"/>
                  </a:lnTo>
                  <a:lnTo>
                    <a:pt x="261" y="686"/>
                  </a:lnTo>
                  <a:lnTo>
                    <a:pt x="245" y="681"/>
                  </a:lnTo>
                  <a:lnTo>
                    <a:pt x="229" y="676"/>
                  </a:lnTo>
                  <a:lnTo>
                    <a:pt x="214" y="670"/>
                  </a:lnTo>
                  <a:lnTo>
                    <a:pt x="198" y="663"/>
                  </a:lnTo>
                  <a:lnTo>
                    <a:pt x="183" y="654"/>
                  </a:lnTo>
                  <a:lnTo>
                    <a:pt x="168" y="646"/>
                  </a:lnTo>
                  <a:lnTo>
                    <a:pt x="154" y="638"/>
                  </a:lnTo>
                  <a:lnTo>
                    <a:pt x="140" y="627"/>
                  </a:lnTo>
                  <a:lnTo>
                    <a:pt x="128" y="617"/>
                  </a:lnTo>
                  <a:lnTo>
                    <a:pt x="114" y="607"/>
                  </a:lnTo>
                  <a:lnTo>
                    <a:pt x="103" y="594"/>
                  </a:lnTo>
                  <a:lnTo>
                    <a:pt x="92" y="583"/>
                  </a:lnTo>
                  <a:lnTo>
                    <a:pt x="80" y="570"/>
                  </a:lnTo>
                  <a:lnTo>
                    <a:pt x="70" y="557"/>
                  </a:lnTo>
                  <a:lnTo>
                    <a:pt x="60" y="543"/>
                  </a:lnTo>
                  <a:lnTo>
                    <a:pt x="51" y="529"/>
                  </a:lnTo>
                  <a:lnTo>
                    <a:pt x="43" y="514"/>
                  </a:lnTo>
                  <a:lnTo>
                    <a:pt x="35" y="500"/>
                  </a:lnTo>
                  <a:lnTo>
                    <a:pt x="28" y="484"/>
                  </a:lnTo>
                  <a:lnTo>
                    <a:pt x="22" y="468"/>
                  </a:lnTo>
                  <a:lnTo>
                    <a:pt x="16" y="452"/>
                  </a:lnTo>
                  <a:lnTo>
                    <a:pt x="12" y="436"/>
                  </a:lnTo>
                  <a:lnTo>
                    <a:pt x="8" y="419"/>
                  </a:lnTo>
                  <a:lnTo>
                    <a:pt x="4" y="401"/>
                  </a:lnTo>
                  <a:lnTo>
                    <a:pt x="2" y="384"/>
                  </a:lnTo>
                  <a:lnTo>
                    <a:pt x="1" y="366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4944359" y="3594745"/>
              <a:ext cx="69850" cy="68263"/>
            </a:xfrm>
            <a:custGeom>
              <a:rect b="b" l="l" r="r" t="t"/>
              <a:pathLst>
                <a:path extrusionOk="0" h="349" w="349">
                  <a:moveTo>
                    <a:pt x="0" y="175"/>
                  </a:moveTo>
                  <a:lnTo>
                    <a:pt x="1" y="157"/>
                  </a:lnTo>
                  <a:lnTo>
                    <a:pt x="5" y="139"/>
                  </a:lnTo>
                  <a:lnTo>
                    <a:pt x="9" y="123"/>
                  </a:lnTo>
                  <a:lnTo>
                    <a:pt x="15" y="107"/>
                  </a:lnTo>
                  <a:lnTo>
                    <a:pt x="22" y="92"/>
                  </a:lnTo>
                  <a:lnTo>
                    <a:pt x="30" y="77"/>
                  </a:lnTo>
                  <a:lnTo>
                    <a:pt x="41" y="64"/>
                  </a:lnTo>
                  <a:lnTo>
                    <a:pt x="52" y="51"/>
                  </a:lnTo>
                  <a:lnTo>
                    <a:pt x="64" y="40"/>
                  </a:lnTo>
                  <a:lnTo>
                    <a:pt x="77" y="30"/>
                  </a:lnTo>
                  <a:lnTo>
                    <a:pt x="92" y="21"/>
                  </a:lnTo>
                  <a:lnTo>
                    <a:pt x="107" y="14"/>
                  </a:lnTo>
                  <a:lnTo>
                    <a:pt x="123" y="8"/>
                  </a:lnTo>
                  <a:lnTo>
                    <a:pt x="139" y="3"/>
                  </a:lnTo>
                  <a:lnTo>
                    <a:pt x="157" y="1"/>
                  </a:lnTo>
                  <a:lnTo>
                    <a:pt x="174" y="0"/>
                  </a:lnTo>
                  <a:lnTo>
                    <a:pt x="192" y="1"/>
                  </a:lnTo>
                  <a:lnTo>
                    <a:pt x="210" y="3"/>
                  </a:lnTo>
                  <a:lnTo>
                    <a:pt x="226" y="8"/>
                  </a:lnTo>
                  <a:lnTo>
                    <a:pt x="243" y="14"/>
                  </a:lnTo>
                  <a:lnTo>
                    <a:pt x="257" y="21"/>
                  </a:lnTo>
                  <a:lnTo>
                    <a:pt x="272" y="30"/>
                  </a:lnTo>
                  <a:lnTo>
                    <a:pt x="285" y="40"/>
                  </a:lnTo>
                  <a:lnTo>
                    <a:pt x="298" y="51"/>
                  </a:lnTo>
                  <a:lnTo>
                    <a:pt x="309" y="64"/>
                  </a:lnTo>
                  <a:lnTo>
                    <a:pt x="319" y="77"/>
                  </a:lnTo>
                  <a:lnTo>
                    <a:pt x="328" y="92"/>
                  </a:lnTo>
                  <a:lnTo>
                    <a:pt x="335" y="107"/>
                  </a:lnTo>
                  <a:lnTo>
                    <a:pt x="341" y="123"/>
                  </a:lnTo>
                  <a:lnTo>
                    <a:pt x="345" y="139"/>
                  </a:lnTo>
                  <a:lnTo>
                    <a:pt x="347" y="157"/>
                  </a:lnTo>
                  <a:lnTo>
                    <a:pt x="349" y="175"/>
                  </a:lnTo>
                  <a:lnTo>
                    <a:pt x="347" y="192"/>
                  </a:lnTo>
                  <a:lnTo>
                    <a:pt x="345" y="210"/>
                  </a:lnTo>
                  <a:lnTo>
                    <a:pt x="341" y="226"/>
                  </a:lnTo>
                  <a:lnTo>
                    <a:pt x="335" y="242"/>
                  </a:lnTo>
                  <a:lnTo>
                    <a:pt x="328" y="257"/>
                  </a:lnTo>
                  <a:lnTo>
                    <a:pt x="319" y="272"/>
                  </a:lnTo>
                  <a:lnTo>
                    <a:pt x="309" y="285"/>
                  </a:lnTo>
                  <a:lnTo>
                    <a:pt x="298" y="298"/>
                  </a:lnTo>
                  <a:lnTo>
                    <a:pt x="285" y="309"/>
                  </a:lnTo>
                  <a:lnTo>
                    <a:pt x="272" y="319"/>
                  </a:lnTo>
                  <a:lnTo>
                    <a:pt x="257" y="328"/>
                  </a:lnTo>
                  <a:lnTo>
                    <a:pt x="243" y="335"/>
                  </a:lnTo>
                  <a:lnTo>
                    <a:pt x="226" y="340"/>
                  </a:lnTo>
                  <a:lnTo>
                    <a:pt x="210" y="345"/>
                  </a:lnTo>
                  <a:lnTo>
                    <a:pt x="192" y="348"/>
                  </a:lnTo>
                  <a:lnTo>
                    <a:pt x="174" y="349"/>
                  </a:lnTo>
                  <a:lnTo>
                    <a:pt x="157" y="348"/>
                  </a:lnTo>
                  <a:lnTo>
                    <a:pt x="139" y="345"/>
                  </a:lnTo>
                  <a:lnTo>
                    <a:pt x="123" y="340"/>
                  </a:lnTo>
                  <a:lnTo>
                    <a:pt x="107" y="335"/>
                  </a:lnTo>
                  <a:lnTo>
                    <a:pt x="92" y="328"/>
                  </a:lnTo>
                  <a:lnTo>
                    <a:pt x="77" y="319"/>
                  </a:lnTo>
                  <a:lnTo>
                    <a:pt x="64" y="309"/>
                  </a:lnTo>
                  <a:lnTo>
                    <a:pt x="52" y="298"/>
                  </a:lnTo>
                  <a:lnTo>
                    <a:pt x="41" y="285"/>
                  </a:lnTo>
                  <a:lnTo>
                    <a:pt x="30" y="272"/>
                  </a:lnTo>
                  <a:lnTo>
                    <a:pt x="22" y="257"/>
                  </a:lnTo>
                  <a:lnTo>
                    <a:pt x="15" y="242"/>
                  </a:lnTo>
                  <a:lnTo>
                    <a:pt x="9" y="226"/>
                  </a:lnTo>
                  <a:lnTo>
                    <a:pt x="5" y="210"/>
                  </a:lnTo>
                  <a:lnTo>
                    <a:pt x="1" y="192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97" name="Google Shape;397;p22"/>
          <p:cNvGrpSpPr/>
          <p:nvPr/>
        </p:nvGrpSpPr>
        <p:grpSpPr>
          <a:xfrm>
            <a:off x="4771322" y="1507182"/>
            <a:ext cx="769938" cy="744538"/>
            <a:chOff x="4771322" y="1507182"/>
            <a:chExt cx="769938" cy="744538"/>
          </a:xfrm>
        </p:grpSpPr>
        <p:sp>
          <p:nvSpPr>
            <p:cNvPr id="398" name="Google Shape;398;p22"/>
            <p:cNvSpPr/>
            <p:nvPr/>
          </p:nvSpPr>
          <p:spPr>
            <a:xfrm>
              <a:off x="4771322" y="1507182"/>
              <a:ext cx="769938" cy="744538"/>
            </a:xfrm>
            <a:custGeom>
              <a:rect b="b" l="l" r="r" t="t"/>
              <a:pathLst>
                <a:path extrusionOk="0" h="3751" w="3879">
                  <a:moveTo>
                    <a:pt x="3183" y="2357"/>
                  </a:moveTo>
                  <a:lnTo>
                    <a:pt x="3161" y="2357"/>
                  </a:lnTo>
                  <a:lnTo>
                    <a:pt x="3140" y="2358"/>
                  </a:lnTo>
                  <a:lnTo>
                    <a:pt x="3119" y="2360"/>
                  </a:lnTo>
                  <a:lnTo>
                    <a:pt x="3098" y="2362"/>
                  </a:lnTo>
                  <a:lnTo>
                    <a:pt x="3041" y="2251"/>
                  </a:lnTo>
                  <a:lnTo>
                    <a:pt x="2981" y="2141"/>
                  </a:lnTo>
                  <a:lnTo>
                    <a:pt x="2918" y="2035"/>
                  </a:lnTo>
                  <a:lnTo>
                    <a:pt x="2852" y="1929"/>
                  </a:lnTo>
                  <a:lnTo>
                    <a:pt x="2784" y="1825"/>
                  </a:lnTo>
                  <a:lnTo>
                    <a:pt x="2711" y="1724"/>
                  </a:lnTo>
                  <a:lnTo>
                    <a:pt x="2638" y="1624"/>
                  </a:lnTo>
                  <a:lnTo>
                    <a:pt x="2560" y="1528"/>
                  </a:lnTo>
                  <a:lnTo>
                    <a:pt x="2480" y="1432"/>
                  </a:lnTo>
                  <a:lnTo>
                    <a:pt x="2398" y="1340"/>
                  </a:lnTo>
                  <a:lnTo>
                    <a:pt x="2314" y="1250"/>
                  </a:lnTo>
                  <a:lnTo>
                    <a:pt x="2226" y="1162"/>
                  </a:lnTo>
                  <a:lnTo>
                    <a:pt x="2136" y="1076"/>
                  </a:lnTo>
                  <a:lnTo>
                    <a:pt x="2044" y="994"/>
                  </a:lnTo>
                  <a:lnTo>
                    <a:pt x="1950" y="913"/>
                  </a:lnTo>
                  <a:lnTo>
                    <a:pt x="1854" y="836"/>
                  </a:lnTo>
                  <a:lnTo>
                    <a:pt x="1755" y="760"/>
                  </a:lnTo>
                  <a:lnTo>
                    <a:pt x="1654" y="689"/>
                  </a:lnTo>
                  <a:lnTo>
                    <a:pt x="1551" y="619"/>
                  </a:lnTo>
                  <a:lnTo>
                    <a:pt x="1445" y="553"/>
                  </a:lnTo>
                  <a:lnTo>
                    <a:pt x="1339" y="490"/>
                  </a:lnTo>
                  <a:lnTo>
                    <a:pt x="1229" y="428"/>
                  </a:lnTo>
                  <a:lnTo>
                    <a:pt x="1118" y="371"/>
                  </a:lnTo>
                  <a:lnTo>
                    <a:pt x="1006" y="317"/>
                  </a:lnTo>
                  <a:lnTo>
                    <a:pt x="891" y="266"/>
                  </a:lnTo>
                  <a:lnTo>
                    <a:pt x="775" y="218"/>
                  </a:lnTo>
                  <a:lnTo>
                    <a:pt x="657" y="173"/>
                  </a:lnTo>
                  <a:lnTo>
                    <a:pt x="538" y="132"/>
                  </a:lnTo>
                  <a:lnTo>
                    <a:pt x="418" y="93"/>
                  </a:lnTo>
                  <a:lnTo>
                    <a:pt x="294" y="59"/>
                  </a:lnTo>
                  <a:lnTo>
                    <a:pt x="171" y="28"/>
                  </a:lnTo>
                  <a:lnTo>
                    <a:pt x="46" y="0"/>
                  </a:lnTo>
                  <a:lnTo>
                    <a:pt x="51" y="33"/>
                  </a:lnTo>
                  <a:lnTo>
                    <a:pt x="54" y="66"/>
                  </a:lnTo>
                  <a:lnTo>
                    <a:pt x="56" y="100"/>
                  </a:lnTo>
                  <a:lnTo>
                    <a:pt x="57" y="134"/>
                  </a:lnTo>
                  <a:lnTo>
                    <a:pt x="56" y="174"/>
                  </a:lnTo>
                  <a:lnTo>
                    <a:pt x="53" y="215"/>
                  </a:lnTo>
                  <a:lnTo>
                    <a:pt x="49" y="254"/>
                  </a:lnTo>
                  <a:lnTo>
                    <a:pt x="42" y="294"/>
                  </a:lnTo>
                  <a:lnTo>
                    <a:pt x="34" y="332"/>
                  </a:lnTo>
                  <a:lnTo>
                    <a:pt x="25" y="369"/>
                  </a:lnTo>
                  <a:lnTo>
                    <a:pt x="13" y="407"/>
                  </a:lnTo>
                  <a:lnTo>
                    <a:pt x="0" y="443"/>
                  </a:lnTo>
                  <a:lnTo>
                    <a:pt x="111" y="469"/>
                  </a:lnTo>
                  <a:lnTo>
                    <a:pt x="221" y="498"/>
                  </a:lnTo>
                  <a:lnTo>
                    <a:pt x="328" y="529"/>
                  </a:lnTo>
                  <a:lnTo>
                    <a:pt x="435" y="564"/>
                  </a:lnTo>
                  <a:lnTo>
                    <a:pt x="541" y="602"/>
                  </a:lnTo>
                  <a:lnTo>
                    <a:pt x="644" y="642"/>
                  </a:lnTo>
                  <a:lnTo>
                    <a:pt x="747" y="686"/>
                  </a:lnTo>
                  <a:lnTo>
                    <a:pt x="849" y="732"/>
                  </a:lnTo>
                  <a:lnTo>
                    <a:pt x="948" y="781"/>
                  </a:lnTo>
                  <a:lnTo>
                    <a:pt x="1045" y="833"/>
                  </a:lnTo>
                  <a:lnTo>
                    <a:pt x="1142" y="887"/>
                  </a:lnTo>
                  <a:lnTo>
                    <a:pt x="1237" y="944"/>
                  </a:lnTo>
                  <a:lnTo>
                    <a:pt x="1329" y="1004"/>
                  </a:lnTo>
                  <a:lnTo>
                    <a:pt x="1420" y="1065"/>
                  </a:lnTo>
                  <a:lnTo>
                    <a:pt x="1510" y="1130"/>
                  </a:lnTo>
                  <a:lnTo>
                    <a:pt x="1598" y="1197"/>
                  </a:lnTo>
                  <a:lnTo>
                    <a:pt x="1683" y="1266"/>
                  </a:lnTo>
                  <a:lnTo>
                    <a:pt x="1766" y="1338"/>
                  </a:lnTo>
                  <a:lnTo>
                    <a:pt x="1847" y="1411"/>
                  </a:lnTo>
                  <a:lnTo>
                    <a:pt x="1927" y="1487"/>
                  </a:lnTo>
                  <a:lnTo>
                    <a:pt x="2004" y="1565"/>
                  </a:lnTo>
                  <a:lnTo>
                    <a:pt x="2079" y="1646"/>
                  </a:lnTo>
                  <a:lnTo>
                    <a:pt x="2152" y="1728"/>
                  </a:lnTo>
                  <a:lnTo>
                    <a:pt x="2222" y="1813"/>
                  </a:lnTo>
                  <a:lnTo>
                    <a:pt x="2291" y="1899"/>
                  </a:lnTo>
                  <a:lnTo>
                    <a:pt x="2356" y="1987"/>
                  </a:lnTo>
                  <a:lnTo>
                    <a:pt x="2419" y="2077"/>
                  </a:lnTo>
                  <a:lnTo>
                    <a:pt x="2480" y="2168"/>
                  </a:lnTo>
                  <a:lnTo>
                    <a:pt x="2539" y="2263"/>
                  </a:lnTo>
                  <a:lnTo>
                    <a:pt x="2595" y="2358"/>
                  </a:lnTo>
                  <a:lnTo>
                    <a:pt x="2648" y="2455"/>
                  </a:lnTo>
                  <a:lnTo>
                    <a:pt x="2699" y="2553"/>
                  </a:lnTo>
                  <a:lnTo>
                    <a:pt x="2675" y="2578"/>
                  </a:lnTo>
                  <a:lnTo>
                    <a:pt x="2652" y="2603"/>
                  </a:lnTo>
                  <a:lnTo>
                    <a:pt x="2631" y="2630"/>
                  </a:lnTo>
                  <a:lnTo>
                    <a:pt x="2611" y="2658"/>
                  </a:lnTo>
                  <a:lnTo>
                    <a:pt x="2591" y="2686"/>
                  </a:lnTo>
                  <a:lnTo>
                    <a:pt x="2575" y="2716"/>
                  </a:lnTo>
                  <a:lnTo>
                    <a:pt x="2558" y="2746"/>
                  </a:lnTo>
                  <a:lnTo>
                    <a:pt x="2544" y="2777"/>
                  </a:lnTo>
                  <a:lnTo>
                    <a:pt x="2531" y="2809"/>
                  </a:lnTo>
                  <a:lnTo>
                    <a:pt x="2520" y="2843"/>
                  </a:lnTo>
                  <a:lnTo>
                    <a:pt x="2509" y="2877"/>
                  </a:lnTo>
                  <a:lnTo>
                    <a:pt x="2501" y="2911"/>
                  </a:lnTo>
                  <a:lnTo>
                    <a:pt x="2495" y="2945"/>
                  </a:lnTo>
                  <a:lnTo>
                    <a:pt x="2491" y="2981"/>
                  </a:lnTo>
                  <a:lnTo>
                    <a:pt x="2488" y="3017"/>
                  </a:lnTo>
                  <a:lnTo>
                    <a:pt x="2487" y="3054"/>
                  </a:lnTo>
                  <a:lnTo>
                    <a:pt x="2488" y="3089"/>
                  </a:lnTo>
                  <a:lnTo>
                    <a:pt x="2491" y="3125"/>
                  </a:lnTo>
                  <a:lnTo>
                    <a:pt x="2495" y="3160"/>
                  </a:lnTo>
                  <a:lnTo>
                    <a:pt x="2501" y="3194"/>
                  </a:lnTo>
                  <a:lnTo>
                    <a:pt x="2508" y="3228"/>
                  </a:lnTo>
                  <a:lnTo>
                    <a:pt x="2518" y="3261"/>
                  </a:lnTo>
                  <a:lnTo>
                    <a:pt x="2529" y="3294"/>
                  </a:lnTo>
                  <a:lnTo>
                    <a:pt x="2541" y="3325"/>
                  </a:lnTo>
                  <a:lnTo>
                    <a:pt x="2555" y="3356"/>
                  </a:lnTo>
                  <a:lnTo>
                    <a:pt x="2570" y="3386"/>
                  </a:lnTo>
                  <a:lnTo>
                    <a:pt x="2587" y="3415"/>
                  </a:lnTo>
                  <a:lnTo>
                    <a:pt x="2606" y="3443"/>
                  </a:lnTo>
                  <a:lnTo>
                    <a:pt x="2625" y="3471"/>
                  </a:lnTo>
                  <a:lnTo>
                    <a:pt x="2646" y="3497"/>
                  </a:lnTo>
                  <a:lnTo>
                    <a:pt x="2668" y="3523"/>
                  </a:lnTo>
                  <a:lnTo>
                    <a:pt x="2691" y="3547"/>
                  </a:lnTo>
                  <a:lnTo>
                    <a:pt x="2714" y="3569"/>
                  </a:lnTo>
                  <a:lnTo>
                    <a:pt x="2740" y="3591"/>
                  </a:lnTo>
                  <a:lnTo>
                    <a:pt x="2766" y="3612"/>
                  </a:lnTo>
                  <a:lnTo>
                    <a:pt x="2793" y="3632"/>
                  </a:lnTo>
                  <a:lnTo>
                    <a:pt x="2822" y="3649"/>
                  </a:lnTo>
                  <a:lnTo>
                    <a:pt x="2851" y="3667"/>
                  </a:lnTo>
                  <a:lnTo>
                    <a:pt x="2881" y="3681"/>
                  </a:lnTo>
                  <a:lnTo>
                    <a:pt x="2912" y="3696"/>
                  </a:lnTo>
                  <a:lnTo>
                    <a:pt x="2943" y="3708"/>
                  </a:lnTo>
                  <a:lnTo>
                    <a:pt x="2976" y="3719"/>
                  </a:lnTo>
                  <a:lnTo>
                    <a:pt x="3009" y="3729"/>
                  </a:lnTo>
                  <a:lnTo>
                    <a:pt x="3043" y="3736"/>
                  </a:lnTo>
                  <a:lnTo>
                    <a:pt x="3077" y="3743"/>
                  </a:lnTo>
                  <a:lnTo>
                    <a:pt x="3111" y="3747"/>
                  </a:lnTo>
                  <a:lnTo>
                    <a:pt x="3148" y="3750"/>
                  </a:lnTo>
                  <a:lnTo>
                    <a:pt x="3183" y="3751"/>
                  </a:lnTo>
                  <a:lnTo>
                    <a:pt x="3219" y="3750"/>
                  </a:lnTo>
                  <a:lnTo>
                    <a:pt x="3254" y="3747"/>
                  </a:lnTo>
                  <a:lnTo>
                    <a:pt x="3288" y="3743"/>
                  </a:lnTo>
                  <a:lnTo>
                    <a:pt x="3324" y="3736"/>
                  </a:lnTo>
                  <a:lnTo>
                    <a:pt x="3357" y="3729"/>
                  </a:lnTo>
                  <a:lnTo>
                    <a:pt x="3390" y="3719"/>
                  </a:lnTo>
                  <a:lnTo>
                    <a:pt x="3422" y="3708"/>
                  </a:lnTo>
                  <a:lnTo>
                    <a:pt x="3454" y="3696"/>
                  </a:lnTo>
                  <a:lnTo>
                    <a:pt x="3484" y="3681"/>
                  </a:lnTo>
                  <a:lnTo>
                    <a:pt x="3514" y="3667"/>
                  </a:lnTo>
                  <a:lnTo>
                    <a:pt x="3544" y="3649"/>
                  </a:lnTo>
                  <a:lnTo>
                    <a:pt x="3572" y="3632"/>
                  </a:lnTo>
                  <a:lnTo>
                    <a:pt x="3599" y="3612"/>
                  </a:lnTo>
                  <a:lnTo>
                    <a:pt x="3626" y="3591"/>
                  </a:lnTo>
                  <a:lnTo>
                    <a:pt x="3651" y="3569"/>
                  </a:lnTo>
                  <a:lnTo>
                    <a:pt x="3675" y="3547"/>
                  </a:lnTo>
                  <a:lnTo>
                    <a:pt x="3698" y="3523"/>
                  </a:lnTo>
                  <a:lnTo>
                    <a:pt x="3720" y="3497"/>
                  </a:lnTo>
                  <a:lnTo>
                    <a:pt x="3741" y="3471"/>
                  </a:lnTo>
                  <a:lnTo>
                    <a:pt x="3760" y="3443"/>
                  </a:lnTo>
                  <a:lnTo>
                    <a:pt x="3779" y="3415"/>
                  </a:lnTo>
                  <a:lnTo>
                    <a:pt x="3795" y="3386"/>
                  </a:lnTo>
                  <a:lnTo>
                    <a:pt x="3811" y="3356"/>
                  </a:lnTo>
                  <a:lnTo>
                    <a:pt x="3824" y="3325"/>
                  </a:lnTo>
                  <a:lnTo>
                    <a:pt x="3837" y="3294"/>
                  </a:lnTo>
                  <a:lnTo>
                    <a:pt x="3848" y="3261"/>
                  </a:lnTo>
                  <a:lnTo>
                    <a:pt x="3857" y="3228"/>
                  </a:lnTo>
                  <a:lnTo>
                    <a:pt x="3864" y="3194"/>
                  </a:lnTo>
                  <a:lnTo>
                    <a:pt x="3871" y="3160"/>
                  </a:lnTo>
                  <a:lnTo>
                    <a:pt x="3876" y="3125"/>
                  </a:lnTo>
                  <a:lnTo>
                    <a:pt x="3878" y="3089"/>
                  </a:lnTo>
                  <a:lnTo>
                    <a:pt x="3879" y="3054"/>
                  </a:lnTo>
                  <a:lnTo>
                    <a:pt x="3878" y="3018"/>
                  </a:lnTo>
                  <a:lnTo>
                    <a:pt x="3876" y="2983"/>
                  </a:lnTo>
                  <a:lnTo>
                    <a:pt x="3871" y="2947"/>
                  </a:lnTo>
                  <a:lnTo>
                    <a:pt x="3864" y="2913"/>
                  </a:lnTo>
                  <a:lnTo>
                    <a:pt x="3857" y="2880"/>
                  </a:lnTo>
                  <a:lnTo>
                    <a:pt x="3848" y="2847"/>
                  </a:lnTo>
                  <a:lnTo>
                    <a:pt x="3837" y="2815"/>
                  </a:lnTo>
                  <a:lnTo>
                    <a:pt x="3824" y="2782"/>
                  </a:lnTo>
                  <a:lnTo>
                    <a:pt x="3811" y="2751"/>
                  </a:lnTo>
                  <a:lnTo>
                    <a:pt x="3795" y="2721"/>
                  </a:lnTo>
                  <a:lnTo>
                    <a:pt x="3779" y="2692"/>
                  </a:lnTo>
                  <a:lnTo>
                    <a:pt x="3760" y="2664"/>
                  </a:lnTo>
                  <a:lnTo>
                    <a:pt x="3741" y="2637"/>
                  </a:lnTo>
                  <a:lnTo>
                    <a:pt x="3720" y="2610"/>
                  </a:lnTo>
                  <a:lnTo>
                    <a:pt x="3698" y="2585"/>
                  </a:lnTo>
                  <a:lnTo>
                    <a:pt x="3675" y="2561"/>
                  </a:lnTo>
                  <a:lnTo>
                    <a:pt x="3651" y="2538"/>
                  </a:lnTo>
                  <a:lnTo>
                    <a:pt x="3626" y="2516"/>
                  </a:lnTo>
                  <a:lnTo>
                    <a:pt x="3599" y="2495"/>
                  </a:lnTo>
                  <a:lnTo>
                    <a:pt x="3572" y="2475"/>
                  </a:lnTo>
                  <a:lnTo>
                    <a:pt x="3544" y="2458"/>
                  </a:lnTo>
                  <a:lnTo>
                    <a:pt x="3514" y="2441"/>
                  </a:lnTo>
                  <a:lnTo>
                    <a:pt x="3484" y="2426"/>
                  </a:lnTo>
                  <a:lnTo>
                    <a:pt x="3454" y="2412"/>
                  </a:lnTo>
                  <a:lnTo>
                    <a:pt x="3422" y="2400"/>
                  </a:lnTo>
                  <a:lnTo>
                    <a:pt x="3390" y="2388"/>
                  </a:lnTo>
                  <a:lnTo>
                    <a:pt x="3357" y="2379"/>
                  </a:lnTo>
                  <a:lnTo>
                    <a:pt x="3324" y="2371"/>
                  </a:lnTo>
                  <a:lnTo>
                    <a:pt x="3288" y="2364"/>
                  </a:lnTo>
                  <a:lnTo>
                    <a:pt x="3254" y="2360"/>
                  </a:lnTo>
                  <a:lnTo>
                    <a:pt x="3219" y="2358"/>
                  </a:lnTo>
                  <a:lnTo>
                    <a:pt x="3183" y="23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5333297" y="2045345"/>
              <a:ext cx="138113" cy="138113"/>
            </a:xfrm>
            <a:custGeom>
              <a:rect b="b" l="l" r="r" t="t"/>
              <a:pathLst>
                <a:path extrusionOk="0" h="696" w="696">
                  <a:moveTo>
                    <a:pt x="0" y="348"/>
                  </a:moveTo>
                  <a:lnTo>
                    <a:pt x="1" y="329"/>
                  </a:lnTo>
                  <a:lnTo>
                    <a:pt x="2" y="312"/>
                  </a:lnTo>
                  <a:lnTo>
                    <a:pt x="4" y="295"/>
                  </a:lnTo>
                  <a:lnTo>
                    <a:pt x="7" y="278"/>
                  </a:lnTo>
                  <a:lnTo>
                    <a:pt x="11" y="261"/>
                  </a:lnTo>
                  <a:lnTo>
                    <a:pt x="15" y="244"/>
                  </a:lnTo>
                  <a:lnTo>
                    <a:pt x="21" y="228"/>
                  </a:lnTo>
                  <a:lnTo>
                    <a:pt x="28" y="212"/>
                  </a:lnTo>
                  <a:lnTo>
                    <a:pt x="34" y="197"/>
                  </a:lnTo>
                  <a:lnTo>
                    <a:pt x="42" y="182"/>
                  </a:lnTo>
                  <a:lnTo>
                    <a:pt x="50" y="167"/>
                  </a:lnTo>
                  <a:lnTo>
                    <a:pt x="59" y="153"/>
                  </a:lnTo>
                  <a:lnTo>
                    <a:pt x="69" y="140"/>
                  </a:lnTo>
                  <a:lnTo>
                    <a:pt x="79" y="126"/>
                  </a:lnTo>
                  <a:lnTo>
                    <a:pt x="90" y="114"/>
                  </a:lnTo>
                  <a:lnTo>
                    <a:pt x="102" y="101"/>
                  </a:lnTo>
                  <a:lnTo>
                    <a:pt x="114" y="90"/>
                  </a:lnTo>
                  <a:lnTo>
                    <a:pt x="126" y="78"/>
                  </a:lnTo>
                  <a:lnTo>
                    <a:pt x="140" y="68"/>
                  </a:lnTo>
                  <a:lnTo>
                    <a:pt x="153" y="59"/>
                  </a:lnTo>
                  <a:lnTo>
                    <a:pt x="167" y="49"/>
                  </a:lnTo>
                  <a:lnTo>
                    <a:pt x="182" y="41"/>
                  </a:lnTo>
                  <a:lnTo>
                    <a:pt x="197" y="34"/>
                  </a:lnTo>
                  <a:lnTo>
                    <a:pt x="212" y="27"/>
                  </a:lnTo>
                  <a:lnTo>
                    <a:pt x="229" y="20"/>
                  </a:lnTo>
                  <a:lnTo>
                    <a:pt x="244" y="15"/>
                  </a:lnTo>
                  <a:lnTo>
                    <a:pt x="261" y="10"/>
                  </a:lnTo>
                  <a:lnTo>
                    <a:pt x="277" y="7"/>
                  </a:lnTo>
                  <a:lnTo>
                    <a:pt x="295" y="4"/>
                  </a:lnTo>
                  <a:lnTo>
                    <a:pt x="313" y="1"/>
                  </a:lnTo>
                  <a:lnTo>
                    <a:pt x="330" y="0"/>
                  </a:lnTo>
                  <a:lnTo>
                    <a:pt x="348" y="0"/>
                  </a:lnTo>
                  <a:lnTo>
                    <a:pt x="365" y="0"/>
                  </a:lnTo>
                  <a:lnTo>
                    <a:pt x="383" y="1"/>
                  </a:lnTo>
                  <a:lnTo>
                    <a:pt x="401" y="4"/>
                  </a:lnTo>
                  <a:lnTo>
                    <a:pt x="418" y="7"/>
                  </a:lnTo>
                  <a:lnTo>
                    <a:pt x="435" y="10"/>
                  </a:lnTo>
                  <a:lnTo>
                    <a:pt x="451" y="15"/>
                  </a:lnTo>
                  <a:lnTo>
                    <a:pt x="468" y="20"/>
                  </a:lnTo>
                  <a:lnTo>
                    <a:pt x="483" y="27"/>
                  </a:lnTo>
                  <a:lnTo>
                    <a:pt x="499" y="34"/>
                  </a:lnTo>
                  <a:lnTo>
                    <a:pt x="514" y="41"/>
                  </a:lnTo>
                  <a:lnTo>
                    <a:pt x="528" y="49"/>
                  </a:lnTo>
                  <a:lnTo>
                    <a:pt x="543" y="59"/>
                  </a:lnTo>
                  <a:lnTo>
                    <a:pt x="556" y="68"/>
                  </a:lnTo>
                  <a:lnTo>
                    <a:pt x="569" y="78"/>
                  </a:lnTo>
                  <a:lnTo>
                    <a:pt x="582" y="90"/>
                  </a:lnTo>
                  <a:lnTo>
                    <a:pt x="594" y="101"/>
                  </a:lnTo>
                  <a:lnTo>
                    <a:pt x="606" y="114"/>
                  </a:lnTo>
                  <a:lnTo>
                    <a:pt x="616" y="126"/>
                  </a:lnTo>
                  <a:lnTo>
                    <a:pt x="626" y="140"/>
                  </a:lnTo>
                  <a:lnTo>
                    <a:pt x="637" y="153"/>
                  </a:lnTo>
                  <a:lnTo>
                    <a:pt x="645" y="167"/>
                  </a:lnTo>
                  <a:lnTo>
                    <a:pt x="653" y="182"/>
                  </a:lnTo>
                  <a:lnTo>
                    <a:pt x="662" y="197"/>
                  </a:lnTo>
                  <a:lnTo>
                    <a:pt x="669" y="212"/>
                  </a:lnTo>
                  <a:lnTo>
                    <a:pt x="675" y="228"/>
                  </a:lnTo>
                  <a:lnTo>
                    <a:pt x="680" y="244"/>
                  </a:lnTo>
                  <a:lnTo>
                    <a:pt x="684" y="261"/>
                  </a:lnTo>
                  <a:lnTo>
                    <a:pt x="689" y="278"/>
                  </a:lnTo>
                  <a:lnTo>
                    <a:pt x="692" y="295"/>
                  </a:lnTo>
                  <a:lnTo>
                    <a:pt x="694" y="312"/>
                  </a:lnTo>
                  <a:lnTo>
                    <a:pt x="696" y="329"/>
                  </a:lnTo>
                  <a:lnTo>
                    <a:pt x="696" y="348"/>
                  </a:lnTo>
                  <a:lnTo>
                    <a:pt x="696" y="366"/>
                  </a:lnTo>
                  <a:lnTo>
                    <a:pt x="694" y="383"/>
                  </a:lnTo>
                  <a:lnTo>
                    <a:pt x="692" y="401"/>
                  </a:lnTo>
                  <a:lnTo>
                    <a:pt x="689" y="418"/>
                  </a:lnTo>
                  <a:lnTo>
                    <a:pt x="684" y="435"/>
                  </a:lnTo>
                  <a:lnTo>
                    <a:pt x="680" y="452"/>
                  </a:lnTo>
                  <a:lnTo>
                    <a:pt x="675" y="467"/>
                  </a:lnTo>
                  <a:lnTo>
                    <a:pt x="669" y="483"/>
                  </a:lnTo>
                  <a:lnTo>
                    <a:pt x="662" y="498"/>
                  </a:lnTo>
                  <a:lnTo>
                    <a:pt x="653" y="514"/>
                  </a:lnTo>
                  <a:lnTo>
                    <a:pt x="645" y="528"/>
                  </a:lnTo>
                  <a:lnTo>
                    <a:pt x="637" y="543"/>
                  </a:lnTo>
                  <a:lnTo>
                    <a:pt x="626" y="556"/>
                  </a:lnTo>
                  <a:lnTo>
                    <a:pt x="616" y="569"/>
                  </a:lnTo>
                  <a:lnTo>
                    <a:pt x="606" y="582"/>
                  </a:lnTo>
                  <a:lnTo>
                    <a:pt x="594" y="594"/>
                  </a:lnTo>
                  <a:lnTo>
                    <a:pt x="582" y="605"/>
                  </a:lnTo>
                  <a:lnTo>
                    <a:pt x="569" y="617"/>
                  </a:lnTo>
                  <a:lnTo>
                    <a:pt x="556" y="627"/>
                  </a:lnTo>
                  <a:lnTo>
                    <a:pt x="543" y="636"/>
                  </a:lnTo>
                  <a:lnTo>
                    <a:pt x="528" y="646"/>
                  </a:lnTo>
                  <a:lnTo>
                    <a:pt x="514" y="654"/>
                  </a:lnTo>
                  <a:lnTo>
                    <a:pt x="499" y="662"/>
                  </a:lnTo>
                  <a:lnTo>
                    <a:pt x="483" y="668"/>
                  </a:lnTo>
                  <a:lnTo>
                    <a:pt x="468" y="675"/>
                  </a:lnTo>
                  <a:lnTo>
                    <a:pt x="451" y="681"/>
                  </a:lnTo>
                  <a:lnTo>
                    <a:pt x="435" y="685"/>
                  </a:lnTo>
                  <a:lnTo>
                    <a:pt x="418" y="689"/>
                  </a:lnTo>
                  <a:lnTo>
                    <a:pt x="401" y="692"/>
                  </a:lnTo>
                  <a:lnTo>
                    <a:pt x="383" y="694"/>
                  </a:lnTo>
                  <a:lnTo>
                    <a:pt x="365" y="695"/>
                  </a:lnTo>
                  <a:lnTo>
                    <a:pt x="348" y="696"/>
                  </a:lnTo>
                  <a:lnTo>
                    <a:pt x="330" y="695"/>
                  </a:lnTo>
                  <a:lnTo>
                    <a:pt x="313" y="694"/>
                  </a:lnTo>
                  <a:lnTo>
                    <a:pt x="295" y="692"/>
                  </a:lnTo>
                  <a:lnTo>
                    <a:pt x="277" y="689"/>
                  </a:lnTo>
                  <a:lnTo>
                    <a:pt x="261" y="685"/>
                  </a:lnTo>
                  <a:lnTo>
                    <a:pt x="244" y="681"/>
                  </a:lnTo>
                  <a:lnTo>
                    <a:pt x="229" y="675"/>
                  </a:lnTo>
                  <a:lnTo>
                    <a:pt x="212" y="668"/>
                  </a:lnTo>
                  <a:lnTo>
                    <a:pt x="197" y="662"/>
                  </a:lnTo>
                  <a:lnTo>
                    <a:pt x="182" y="654"/>
                  </a:lnTo>
                  <a:lnTo>
                    <a:pt x="167" y="646"/>
                  </a:lnTo>
                  <a:lnTo>
                    <a:pt x="153" y="636"/>
                  </a:lnTo>
                  <a:lnTo>
                    <a:pt x="140" y="627"/>
                  </a:lnTo>
                  <a:lnTo>
                    <a:pt x="126" y="617"/>
                  </a:lnTo>
                  <a:lnTo>
                    <a:pt x="114" y="605"/>
                  </a:lnTo>
                  <a:lnTo>
                    <a:pt x="102" y="594"/>
                  </a:lnTo>
                  <a:lnTo>
                    <a:pt x="90" y="582"/>
                  </a:lnTo>
                  <a:lnTo>
                    <a:pt x="79" y="569"/>
                  </a:lnTo>
                  <a:lnTo>
                    <a:pt x="69" y="556"/>
                  </a:lnTo>
                  <a:lnTo>
                    <a:pt x="59" y="543"/>
                  </a:lnTo>
                  <a:lnTo>
                    <a:pt x="50" y="528"/>
                  </a:lnTo>
                  <a:lnTo>
                    <a:pt x="42" y="514"/>
                  </a:lnTo>
                  <a:lnTo>
                    <a:pt x="34" y="498"/>
                  </a:lnTo>
                  <a:lnTo>
                    <a:pt x="28" y="483"/>
                  </a:lnTo>
                  <a:lnTo>
                    <a:pt x="21" y="467"/>
                  </a:lnTo>
                  <a:lnTo>
                    <a:pt x="15" y="452"/>
                  </a:lnTo>
                  <a:lnTo>
                    <a:pt x="11" y="435"/>
                  </a:lnTo>
                  <a:lnTo>
                    <a:pt x="7" y="418"/>
                  </a:lnTo>
                  <a:lnTo>
                    <a:pt x="4" y="401"/>
                  </a:lnTo>
                  <a:lnTo>
                    <a:pt x="2" y="383"/>
                  </a:lnTo>
                  <a:lnTo>
                    <a:pt x="1" y="366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5368222" y="2078682"/>
              <a:ext cx="69850" cy="69850"/>
            </a:xfrm>
            <a:custGeom>
              <a:rect b="b" l="l" r="r" t="t"/>
              <a:pathLst>
                <a:path extrusionOk="0" h="348" w="348">
                  <a:moveTo>
                    <a:pt x="0" y="174"/>
                  </a:moveTo>
                  <a:lnTo>
                    <a:pt x="1" y="156"/>
                  </a:lnTo>
                  <a:lnTo>
                    <a:pt x="3" y="139"/>
                  </a:lnTo>
                  <a:lnTo>
                    <a:pt x="8" y="122"/>
                  </a:lnTo>
                  <a:lnTo>
                    <a:pt x="13" y="106"/>
                  </a:lnTo>
                  <a:lnTo>
                    <a:pt x="20" y="91"/>
                  </a:lnTo>
                  <a:lnTo>
                    <a:pt x="30" y="77"/>
                  </a:lnTo>
                  <a:lnTo>
                    <a:pt x="39" y="63"/>
                  </a:lnTo>
                  <a:lnTo>
                    <a:pt x="50" y="51"/>
                  </a:lnTo>
                  <a:lnTo>
                    <a:pt x="63" y="39"/>
                  </a:lnTo>
                  <a:lnTo>
                    <a:pt x="76" y="29"/>
                  </a:lnTo>
                  <a:lnTo>
                    <a:pt x="91" y="21"/>
                  </a:lnTo>
                  <a:lnTo>
                    <a:pt x="106" y="13"/>
                  </a:lnTo>
                  <a:lnTo>
                    <a:pt x="122" y="7"/>
                  </a:lnTo>
                  <a:lnTo>
                    <a:pt x="139" y="3"/>
                  </a:lnTo>
                  <a:lnTo>
                    <a:pt x="156" y="1"/>
                  </a:lnTo>
                  <a:lnTo>
                    <a:pt x="174" y="0"/>
                  </a:lnTo>
                  <a:lnTo>
                    <a:pt x="191" y="1"/>
                  </a:lnTo>
                  <a:lnTo>
                    <a:pt x="209" y="3"/>
                  </a:lnTo>
                  <a:lnTo>
                    <a:pt x="226" y="7"/>
                  </a:lnTo>
                  <a:lnTo>
                    <a:pt x="241" y="13"/>
                  </a:lnTo>
                  <a:lnTo>
                    <a:pt x="257" y="21"/>
                  </a:lnTo>
                  <a:lnTo>
                    <a:pt x="271" y="29"/>
                  </a:lnTo>
                  <a:lnTo>
                    <a:pt x="285" y="39"/>
                  </a:lnTo>
                  <a:lnTo>
                    <a:pt x="297" y="51"/>
                  </a:lnTo>
                  <a:lnTo>
                    <a:pt x="308" y="63"/>
                  </a:lnTo>
                  <a:lnTo>
                    <a:pt x="318" y="77"/>
                  </a:lnTo>
                  <a:lnTo>
                    <a:pt x="327" y="91"/>
                  </a:lnTo>
                  <a:lnTo>
                    <a:pt x="334" y="106"/>
                  </a:lnTo>
                  <a:lnTo>
                    <a:pt x="340" y="122"/>
                  </a:lnTo>
                  <a:lnTo>
                    <a:pt x="345" y="139"/>
                  </a:lnTo>
                  <a:lnTo>
                    <a:pt x="347" y="156"/>
                  </a:lnTo>
                  <a:lnTo>
                    <a:pt x="348" y="174"/>
                  </a:lnTo>
                  <a:lnTo>
                    <a:pt x="347" y="192"/>
                  </a:lnTo>
                  <a:lnTo>
                    <a:pt x="345" y="209"/>
                  </a:lnTo>
                  <a:lnTo>
                    <a:pt x="340" y="226"/>
                  </a:lnTo>
                  <a:lnTo>
                    <a:pt x="334" y="241"/>
                  </a:lnTo>
                  <a:lnTo>
                    <a:pt x="327" y="257"/>
                  </a:lnTo>
                  <a:lnTo>
                    <a:pt x="318" y="272"/>
                  </a:lnTo>
                  <a:lnTo>
                    <a:pt x="308" y="285"/>
                  </a:lnTo>
                  <a:lnTo>
                    <a:pt x="297" y="297"/>
                  </a:lnTo>
                  <a:lnTo>
                    <a:pt x="285" y="308"/>
                  </a:lnTo>
                  <a:lnTo>
                    <a:pt x="271" y="318"/>
                  </a:lnTo>
                  <a:lnTo>
                    <a:pt x="257" y="326"/>
                  </a:lnTo>
                  <a:lnTo>
                    <a:pt x="241" y="335"/>
                  </a:lnTo>
                  <a:lnTo>
                    <a:pt x="226" y="340"/>
                  </a:lnTo>
                  <a:lnTo>
                    <a:pt x="209" y="344"/>
                  </a:lnTo>
                  <a:lnTo>
                    <a:pt x="191" y="347"/>
                  </a:lnTo>
                  <a:lnTo>
                    <a:pt x="174" y="348"/>
                  </a:lnTo>
                  <a:lnTo>
                    <a:pt x="156" y="347"/>
                  </a:lnTo>
                  <a:lnTo>
                    <a:pt x="139" y="344"/>
                  </a:lnTo>
                  <a:lnTo>
                    <a:pt x="122" y="340"/>
                  </a:lnTo>
                  <a:lnTo>
                    <a:pt x="106" y="335"/>
                  </a:lnTo>
                  <a:lnTo>
                    <a:pt x="91" y="326"/>
                  </a:lnTo>
                  <a:lnTo>
                    <a:pt x="76" y="318"/>
                  </a:lnTo>
                  <a:lnTo>
                    <a:pt x="63" y="308"/>
                  </a:lnTo>
                  <a:lnTo>
                    <a:pt x="50" y="297"/>
                  </a:lnTo>
                  <a:lnTo>
                    <a:pt x="39" y="285"/>
                  </a:lnTo>
                  <a:lnTo>
                    <a:pt x="30" y="272"/>
                  </a:lnTo>
                  <a:lnTo>
                    <a:pt x="20" y="257"/>
                  </a:lnTo>
                  <a:lnTo>
                    <a:pt x="13" y="241"/>
                  </a:lnTo>
                  <a:lnTo>
                    <a:pt x="8" y="226"/>
                  </a:lnTo>
                  <a:lnTo>
                    <a:pt x="3" y="209"/>
                  </a:lnTo>
                  <a:lnTo>
                    <a:pt x="1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401" name="Google Shape;401;p22"/>
          <p:cNvGrpSpPr/>
          <p:nvPr/>
        </p:nvGrpSpPr>
        <p:grpSpPr>
          <a:xfrm>
            <a:off x="5133272" y="2277120"/>
            <a:ext cx="342900" cy="820738"/>
            <a:chOff x="5133272" y="2277120"/>
            <a:chExt cx="342900" cy="820738"/>
          </a:xfrm>
        </p:grpSpPr>
        <p:sp>
          <p:nvSpPr>
            <p:cNvPr id="402" name="Google Shape;402;p22"/>
            <p:cNvSpPr/>
            <p:nvPr/>
          </p:nvSpPr>
          <p:spPr>
            <a:xfrm>
              <a:off x="5133272" y="2277120"/>
              <a:ext cx="342900" cy="820738"/>
            </a:xfrm>
            <a:custGeom>
              <a:rect b="b" l="l" r="r" t="t"/>
              <a:pathLst>
                <a:path extrusionOk="0" h="4136" w="1726">
                  <a:moveTo>
                    <a:pt x="1726" y="423"/>
                  </a:moveTo>
                  <a:lnTo>
                    <a:pt x="1724" y="371"/>
                  </a:lnTo>
                  <a:lnTo>
                    <a:pt x="1723" y="317"/>
                  </a:lnTo>
                  <a:lnTo>
                    <a:pt x="1722" y="264"/>
                  </a:lnTo>
                  <a:lnTo>
                    <a:pt x="1719" y="211"/>
                  </a:lnTo>
                  <a:lnTo>
                    <a:pt x="1716" y="158"/>
                  </a:lnTo>
                  <a:lnTo>
                    <a:pt x="1713" y="105"/>
                  </a:lnTo>
                  <a:lnTo>
                    <a:pt x="1709" y="53"/>
                  </a:lnTo>
                  <a:lnTo>
                    <a:pt x="1704" y="0"/>
                  </a:lnTo>
                  <a:lnTo>
                    <a:pt x="1684" y="9"/>
                  </a:lnTo>
                  <a:lnTo>
                    <a:pt x="1663" y="17"/>
                  </a:lnTo>
                  <a:lnTo>
                    <a:pt x="1644" y="24"/>
                  </a:lnTo>
                  <a:lnTo>
                    <a:pt x="1623" y="30"/>
                  </a:lnTo>
                  <a:lnTo>
                    <a:pt x="1601" y="37"/>
                  </a:lnTo>
                  <a:lnTo>
                    <a:pt x="1580" y="43"/>
                  </a:lnTo>
                  <a:lnTo>
                    <a:pt x="1559" y="48"/>
                  </a:lnTo>
                  <a:lnTo>
                    <a:pt x="1538" y="52"/>
                  </a:lnTo>
                  <a:lnTo>
                    <a:pt x="1516" y="56"/>
                  </a:lnTo>
                  <a:lnTo>
                    <a:pt x="1493" y="60"/>
                  </a:lnTo>
                  <a:lnTo>
                    <a:pt x="1472" y="64"/>
                  </a:lnTo>
                  <a:lnTo>
                    <a:pt x="1450" y="66"/>
                  </a:lnTo>
                  <a:lnTo>
                    <a:pt x="1427" y="68"/>
                  </a:lnTo>
                  <a:lnTo>
                    <a:pt x="1404" y="69"/>
                  </a:lnTo>
                  <a:lnTo>
                    <a:pt x="1382" y="70"/>
                  </a:lnTo>
                  <a:lnTo>
                    <a:pt x="1359" y="71"/>
                  </a:lnTo>
                  <a:lnTo>
                    <a:pt x="1335" y="70"/>
                  </a:lnTo>
                  <a:lnTo>
                    <a:pt x="1312" y="69"/>
                  </a:lnTo>
                  <a:lnTo>
                    <a:pt x="1289" y="68"/>
                  </a:lnTo>
                  <a:lnTo>
                    <a:pt x="1266" y="66"/>
                  </a:lnTo>
                  <a:lnTo>
                    <a:pt x="1270" y="110"/>
                  </a:lnTo>
                  <a:lnTo>
                    <a:pt x="1273" y="154"/>
                  </a:lnTo>
                  <a:lnTo>
                    <a:pt x="1276" y="198"/>
                  </a:lnTo>
                  <a:lnTo>
                    <a:pt x="1278" y="244"/>
                  </a:lnTo>
                  <a:lnTo>
                    <a:pt x="1280" y="289"/>
                  </a:lnTo>
                  <a:lnTo>
                    <a:pt x="1282" y="333"/>
                  </a:lnTo>
                  <a:lnTo>
                    <a:pt x="1282" y="379"/>
                  </a:lnTo>
                  <a:lnTo>
                    <a:pt x="1283" y="423"/>
                  </a:lnTo>
                  <a:lnTo>
                    <a:pt x="1282" y="505"/>
                  </a:lnTo>
                  <a:lnTo>
                    <a:pt x="1281" y="587"/>
                  </a:lnTo>
                  <a:lnTo>
                    <a:pt x="1279" y="668"/>
                  </a:lnTo>
                  <a:lnTo>
                    <a:pt x="1276" y="748"/>
                  </a:lnTo>
                  <a:lnTo>
                    <a:pt x="1272" y="828"/>
                  </a:lnTo>
                  <a:lnTo>
                    <a:pt x="1267" y="907"/>
                  </a:lnTo>
                  <a:lnTo>
                    <a:pt x="1261" y="984"/>
                  </a:lnTo>
                  <a:lnTo>
                    <a:pt x="1254" y="1062"/>
                  </a:lnTo>
                  <a:lnTo>
                    <a:pt x="1247" y="1140"/>
                  </a:lnTo>
                  <a:lnTo>
                    <a:pt x="1239" y="1216"/>
                  </a:lnTo>
                  <a:lnTo>
                    <a:pt x="1228" y="1292"/>
                  </a:lnTo>
                  <a:lnTo>
                    <a:pt x="1218" y="1367"/>
                  </a:lnTo>
                  <a:lnTo>
                    <a:pt x="1208" y="1442"/>
                  </a:lnTo>
                  <a:lnTo>
                    <a:pt x="1195" y="1516"/>
                  </a:lnTo>
                  <a:lnTo>
                    <a:pt x="1182" y="1590"/>
                  </a:lnTo>
                  <a:lnTo>
                    <a:pt x="1168" y="1663"/>
                  </a:lnTo>
                  <a:lnTo>
                    <a:pt x="1154" y="1735"/>
                  </a:lnTo>
                  <a:lnTo>
                    <a:pt x="1137" y="1807"/>
                  </a:lnTo>
                  <a:lnTo>
                    <a:pt x="1120" y="1878"/>
                  </a:lnTo>
                  <a:lnTo>
                    <a:pt x="1103" y="1949"/>
                  </a:lnTo>
                  <a:lnTo>
                    <a:pt x="1084" y="2018"/>
                  </a:lnTo>
                  <a:lnTo>
                    <a:pt x="1066" y="2089"/>
                  </a:lnTo>
                  <a:lnTo>
                    <a:pt x="1045" y="2157"/>
                  </a:lnTo>
                  <a:lnTo>
                    <a:pt x="1024" y="2226"/>
                  </a:lnTo>
                  <a:lnTo>
                    <a:pt x="1001" y="2294"/>
                  </a:lnTo>
                  <a:lnTo>
                    <a:pt x="979" y="2361"/>
                  </a:lnTo>
                  <a:lnTo>
                    <a:pt x="955" y="2428"/>
                  </a:lnTo>
                  <a:lnTo>
                    <a:pt x="930" y="2494"/>
                  </a:lnTo>
                  <a:lnTo>
                    <a:pt x="904" y="2560"/>
                  </a:lnTo>
                  <a:lnTo>
                    <a:pt x="878" y="2625"/>
                  </a:lnTo>
                  <a:lnTo>
                    <a:pt x="850" y="2689"/>
                  </a:lnTo>
                  <a:lnTo>
                    <a:pt x="821" y="2754"/>
                  </a:lnTo>
                  <a:lnTo>
                    <a:pt x="791" y="2748"/>
                  </a:lnTo>
                  <a:lnTo>
                    <a:pt x="760" y="2745"/>
                  </a:lnTo>
                  <a:lnTo>
                    <a:pt x="729" y="2743"/>
                  </a:lnTo>
                  <a:lnTo>
                    <a:pt x="697" y="2742"/>
                  </a:lnTo>
                  <a:lnTo>
                    <a:pt x="661" y="2743"/>
                  </a:lnTo>
                  <a:lnTo>
                    <a:pt x="626" y="2745"/>
                  </a:lnTo>
                  <a:lnTo>
                    <a:pt x="591" y="2750"/>
                  </a:lnTo>
                  <a:lnTo>
                    <a:pt x="557" y="2756"/>
                  </a:lnTo>
                  <a:lnTo>
                    <a:pt x="523" y="2764"/>
                  </a:lnTo>
                  <a:lnTo>
                    <a:pt x="490" y="2773"/>
                  </a:lnTo>
                  <a:lnTo>
                    <a:pt x="457" y="2785"/>
                  </a:lnTo>
                  <a:lnTo>
                    <a:pt x="426" y="2797"/>
                  </a:lnTo>
                  <a:lnTo>
                    <a:pt x="395" y="2811"/>
                  </a:lnTo>
                  <a:lnTo>
                    <a:pt x="365" y="2826"/>
                  </a:lnTo>
                  <a:lnTo>
                    <a:pt x="336" y="2843"/>
                  </a:lnTo>
                  <a:lnTo>
                    <a:pt x="308" y="2861"/>
                  </a:lnTo>
                  <a:lnTo>
                    <a:pt x="280" y="2880"/>
                  </a:lnTo>
                  <a:lnTo>
                    <a:pt x="254" y="2901"/>
                  </a:lnTo>
                  <a:lnTo>
                    <a:pt x="228" y="2923"/>
                  </a:lnTo>
                  <a:lnTo>
                    <a:pt x="205" y="2946"/>
                  </a:lnTo>
                  <a:lnTo>
                    <a:pt x="182" y="2970"/>
                  </a:lnTo>
                  <a:lnTo>
                    <a:pt x="160" y="2995"/>
                  </a:lnTo>
                  <a:lnTo>
                    <a:pt x="139" y="3022"/>
                  </a:lnTo>
                  <a:lnTo>
                    <a:pt x="120" y="3049"/>
                  </a:lnTo>
                  <a:lnTo>
                    <a:pt x="102" y="3077"/>
                  </a:lnTo>
                  <a:lnTo>
                    <a:pt x="84" y="3107"/>
                  </a:lnTo>
                  <a:lnTo>
                    <a:pt x="70" y="3136"/>
                  </a:lnTo>
                  <a:lnTo>
                    <a:pt x="55" y="3167"/>
                  </a:lnTo>
                  <a:lnTo>
                    <a:pt x="43" y="3199"/>
                  </a:lnTo>
                  <a:lnTo>
                    <a:pt x="33" y="3232"/>
                  </a:lnTo>
                  <a:lnTo>
                    <a:pt x="22" y="3265"/>
                  </a:lnTo>
                  <a:lnTo>
                    <a:pt x="15" y="3298"/>
                  </a:lnTo>
                  <a:lnTo>
                    <a:pt x="9" y="3333"/>
                  </a:lnTo>
                  <a:lnTo>
                    <a:pt x="5" y="3367"/>
                  </a:lnTo>
                  <a:lnTo>
                    <a:pt x="2" y="3403"/>
                  </a:lnTo>
                  <a:lnTo>
                    <a:pt x="0" y="3439"/>
                  </a:lnTo>
                  <a:lnTo>
                    <a:pt x="2" y="3474"/>
                  </a:lnTo>
                  <a:lnTo>
                    <a:pt x="5" y="3511"/>
                  </a:lnTo>
                  <a:lnTo>
                    <a:pt x="9" y="3545"/>
                  </a:lnTo>
                  <a:lnTo>
                    <a:pt x="15" y="3579"/>
                  </a:lnTo>
                  <a:lnTo>
                    <a:pt x="22" y="3613"/>
                  </a:lnTo>
                  <a:lnTo>
                    <a:pt x="33" y="3646"/>
                  </a:lnTo>
                  <a:lnTo>
                    <a:pt x="43" y="3679"/>
                  </a:lnTo>
                  <a:lnTo>
                    <a:pt x="55" y="3710"/>
                  </a:lnTo>
                  <a:lnTo>
                    <a:pt x="70" y="3741"/>
                  </a:lnTo>
                  <a:lnTo>
                    <a:pt x="84" y="3771"/>
                  </a:lnTo>
                  <a:lnTo>
                    <a:pt x="102" y="3800"/>
                  </a:lnTo>
                  <a:lnTo>
                    <a:pt x="120" y="3829"/>
                  </a:lnTo>
                  <a:lnTo>
                    <a:pt x="139" y="3856"/>
                  </a:lnTo>
                  <a:lnTo>
                    <a:pt x="160" y="3882"/>
                  </a:lnTo>
                  <a:lnTo>
                    <a:pt x="182" y="3908"/>
                  </a:lnTo>
                  <a:lnTo>
                    <a:pt x="205" y="3932"/>
                  </a:lnTo>
                  <a:lnTo>
                    <a:pt x="228" y="3954"/>
                  </a:lnTo>
                  <a:lnTo>
                    <a:pt x="254" y="3976"/>
                  </a:lnTo>
                  <a:lnTo>
                    <a:pt x="280" y="3997"/>
                  </a:lnTo>
                  <a:lnTo>
                    <a:pt x="308" y="4017"/>
                  </a:lnTo>
                  <a:lnTo>
                    <a:pt x="336" y="4034"/>
                  </a:lnTo>
                  <a:lnTo>
                    <a:pt x="365" y="4052"/>
                  </a:lnTo>
                  <a:lnTo>
                    <a:pt x="395" y="4067"/>
                  </a:lnTo>
                  <a:lnTo>
                    <a:pt x="426" y="4081"/>
                  </a:lnTo>
                  <a:lnTo>
                    <a:pt x="457" y="4093"/>
                  </a:lnTo>
                  <a:lnTo>
                    <a:pt x="490" y="4105"/>
                  </a:lnTo>
                  <a:lnTo>
                    <a:pt x="523" y="4114"/>
                  </a:lnTo>
                  <a:lnTo>
                    <a:pt x="557" y="4121"/>
                  </a:lnTo>
                  <a:lnTo>
                    <a:pt x="591" y="4128"/>
                  </a:lnTo>
                  <a:lnTo>
                    <a:pt x="626" y="4132"/>
                  </a:lnTo>
                  <a:lnTo>
                    <a:pt x="661" y="4135"/>
                  </a:lnTo>
                  <a:lnTo>
                    <a:pt x="697" y="4136"/>
                  </a:lnTo>
                  <a:lnTo>
                    <a:pt x="733" y="4135"/>
                  </a:lnTo>
                  <a:lnTo>
                    <a:pt x="768" y="4132"/>
                  </a:lnTo>
                  <a:lnTo>
                    <a:pt x="803" y="4128"/>
                  </a:lnTo>
                  <a:lnTo>
                    <a:pt x="838" y="4121"/>
                  </a:lnTo>
                  <a:lnTo>
                    <a:pt x="871" y="4114"/>
                  </a:lnTo>
                  <a:lnTo>
                    <a:pt x="904" y="4105"/>
                  </a:lnTo>
                  <a:lnTo>
                    <a:pt x="936" y="4093"/>
                  </a:lnTo>
                  <a:lnTo>
                    <a:pt x="968" y="4081"/>
                  </a:lnTo>
                  <a:lnTo>
                    <a:pt x="999" y="4067"/>
                  </a:lnTo>
                  <a:lnTo>
                    <a:pt x="1029" y="4052"/>
                  </a:lnTo>
                  <a:lnTo>
                    <a:pt x="1058" y="4034"/>
                  </a:lnTo>
                  <a:lnTo>
                    <a:pt x="1086" y="4017"/>
                  </a:lnTo>
                  <a:lnTo>
                    <a:pt x="1113" y="3997"/>
                  </a:lnTo>
                  <a:lnTo>
                    <a:pt x="1140" y="3976"/>
                  </a:lnTo>
                  <a:lnTo>
                    <a:pt x="1165" y="3954"/>
                  </a:lnTo>
                  <a:lnTo>
                    <a:pt x="1189" y="3932"/>
                  </a:lnTo>
                  <a:lnTo>
                    <a:pt x="1213" y="3908"/>
                  </a:lnTo>
                  <a:lnTo>
                    <a:pt x="1234" y="3882"/>
                  </a:lnTo>
                  <a:lnTo>
                    <a:pt x="1255" y="3856"/>
                  </a:lnTo>
                  <a:lnTo>
                    <a:pt x="1274" y="3829"/>
                  </a:lnTo>
                  <a:lnTo>
                    <a:pt x="1292" y="3800"/>
                  </a:lnTo>
                  <a:lnTo>
                    <a:pt x="1309" y="3771"/>
                  </a:lnTo>
                  <a:lnTo>
                    <a:pt x="1325" y="3741"/>
                  </a:lnTo>
                  <a:lnTo>
                    <a:pt x="1338" y="3710"/>
                  </a:lnTo>
                  <a:lnTo>
                    <a:pt x="1350" y="3679"/>
                  </a:lnTo>
                  <a:lnTo>
                    <a:pt x="1362" y="3646"/>
                  </a:lnTo>
                  <a:lnTo>
                    <a:pt x="1371" y="3613"/>
                  </a:lnTo>
                  <a:lnTo>
                    <a:pt x="1379" y="3579"/>
                  </a:lnTo>
                  <a:lnTo>
                    <a:pt x="1385" y="3545"/>
                  </a:lnTo>
                  <a:lnTo>
                    <a:pt x="1390" y="3511"/>
                  </a:lnTo>
                  <a:lnTo>
                    <a:pt x="1392" y="3474"/>
                  </a:lnTo>
                  <a:lnTo>
                    <a:pt x="1393" y="3439"/>
                  </a:lnTo>
                  <a:lnTo>
                    <a:pt x="1392" y="3405"/>
                  </a:lnTo>
                  <a:lnTo>
                    <a:pt x="1390" y="3372"/>
                  </a:lnTo>
                  <a:lnTo>
                    <a:pt x="1386" y="3338"/>
                  </a:lnTo>
                  <a:lnTo>
                    <a:pt x="1381" y="3306"/>
                  </a:lnTo>
                  <a:lnTo>
                    <a:pt x="1373" y="3275"/>
                  </a:lnTo>
                  <a:lnTo>
                    <a:pt x="1365" y="3243"/>
                  </a:lnTo>
                  <a:lnTo>
                    <a:pt x="1356" y="3213"/>
                  </a:lnTo>
                  <a:lnTo>
                    <a:pt x="1344" y="3183"/>
                  </a:lnTo>
                  <a:lnTo>
                    <a:pt x="1332" y="3154"/>
                  </a:lnTo>
                  <a:lnTo>
                    <a:pt x="1318" y="3125"/>
                  </a:lnTo>
                  <a:lnTo>
                    <a:pt x="1303" y="3097"/>
                  </a:lnTo>
                  <a:lnTo>
                    <a:pt x="1286" y="3070"/>
                  </a:lnTo>
                  <a:lnTo>
                    <a:pt x="1270" y="3043"/>
                  </a:lnTo>
                  <a:lnTo>
                    <a:pt x="1251" y="3018"/>
                  </a:lnTo>
                  <a:lnTo>
                    <a:pt x="1231" y="2993"/>
                  </a:lnTo>
                  <a:lnTo>
                    <a:pt x="1211" y="2969"/>
                  </a:lnTo>
                  <a:lnTo>
                    <a:pt x="1242" y="2899"/>
                  </a:lnTo>
                  <a:lnTo>
                    <a:pt x="1273" y="2828"/>
                  </a:lnTo>
                  <a:lnTo>
                    <a:pt x="1303" y="2757"/>
                  </a:lnTo>
                  <a:lnTo>
                    <a:pt x="1332" y="2685"/>
                  </a:lnTo>
                  <a:lnTo>
                    <a:pt x="1359" y="2613"/>
                  </a:lnTo>
                  <a:lnTo>
                    <a:pt x="1386" y="2540"/>
                  </a:lnTo>
                  <a:lnTo>
                    <a:pt x="1412" y="2466"/>
                  </a:lnTo>
                  <a:lnTo>
                    <a:pt x="1436" y="2392"/>
                  </a:lnTo>
                  <a:lnTo>
                    <a:pt x="1460" y="2317"/>
                  </a:lnTo>
                  <a:lnTo>
                    <a:pt x="1482" y="2241"/>
                  </a:lnTo>
                  <a:lnTo>
                    <a:pt x="1504" y="2166"/>
                  </a:lnTo>
                  <a:lnTo>
                    <a:pt x="1525" y="2089"/>
                  </a:lnTo>
                  <a:lnTo>
                    <a:pt x="1544" y="2012"/>
                  </a:lnTo>
                  <a:lnTo>
                    <a:pt x="1563" y="1933"/>
                  </a:lnTo>
                  <a:lnTo>
                    <a:pt x="1580" y="1856"/>
                  </a:lnTo>
                  <a:lnTo>
                    <a:pt x="1597" y="1777"/>
                  </a:lnTo>
                  <a:lnTo>
                    <a:pt x="1613" y="1697"/>
                  </a:lnTo>
                  <a:lnTo>
                    <a:pt x="1627" y="1616"/>
                  </a:lnTo>
                  <a:lnTo>
                    <a:pt x="1641" y="1535"/>
                  </a:lnTo>
                  <a:lnTo>
                    <a:pt x="1653" y="1453"/>
                  </a:lnTo>
                  <a:lnTo>
                    <a:pt x="1664" y="1371"/>
                  </a:lnTo>
                  <a:lnTo>
                    <a:pt x="1675" y="1288"/>
                  </a:lnTo>
                  <a:lnTo>
                    <a:pt x="1685" y="1205"/>
                  </a:lnTo>
                  <a:lnTo>
                    <a:pt x="1693" y="1121"/>
                  </a:lnTo>
                  <a:lnTo>
                    <a:pt x="1701" y="1036"/>
                  </a:lnTo>
                  <a:lnTo>
                    <a:pt x="1707" y="950"/>
                  </a:lnTo>
                  <a:lnTo>
                    <a:pt x="1713" y="864"/>
                  </a:lnTo>
                  <a:lnTo>
                    <a:pt x="1717" y="778"/>
                  </a:lnTo>
                  <a:lnTo>
                    <a:pt x="1720" y="690"/>
                  </a:lnTo>
                  <a:lnTo>
                    <a:pt x="1723" y="602"/>
                  </a:lnTo>
                  <a:lnTo>
                    <a:pt x="1724" y="514"/>
                  </a:lnTo>
                  <a:lnTo>
                    <a:pt x="1726" y="4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5203122" y="2889895"/>
              <a:ext cx="138113" cy="138113"/>
            </a:xfrm>
            <a:custGeom>
              <a:rect b="b" l="l" r="r" t="t"/>
              <a:pathLst>
                <a:path extrusionOk="0" h="696" w="696">
                  <a:moveTo>
                    <a:pt x="0" y="348"/>
                  </a:moveTo>
                  <a:lnTo>
                    <a:pt x="1" y="330"/>
                  </a:lnTo>
                  <a:lnTo>
                    <a:pt x="2" y="312"/>
                  </a:lnTo>
                  <a:lnTo>
                    <a:pt x="4" y="295"/>
                  </a:lnTo>
                  <a:lnTo>
                    <a:pt x="7" y="277"/>
                  </a:lnTo>
                  <a:lnTo>
                    <a:pt x="11" y="261"/>
                  </a:lnTo>
                  <a:lnTo>
                    <a:pt x="15" y="244"/>
                  </a:lnTo>
                  <a:lnTo>
                    <a:pt x="21" y="228"/>
                  </a:lnTo>
                  <a:lnTo>
                    <a:pt x="28" y="212"/>
                  </a:lnTo>
                  <a:lnTo>
                    <a:pt x="34" y="197"/>
                  </a:lnTo>
                  <a:lnTo>
                    <a:pt x="42" y="182"/>
                  </a:lnTo>
                  <a:lnTo>
                    <a:pt x="50" y="168"/>
                  </a:lnTo>
                  <a:lnTo>
                    <a:pt x="60" y="153"/>
                  </a:lnTo>
                  <a:lnTo>
                    <a:pt x="69" y="140"/>
                  </a:lnTo>
                  <a:lnTo>
                    <a:pt x="79" y="126"/>
                  </a:lnTo>
                  <a:lnTo>
                    <a:pt x="91" y="114"/>
                  </a:lnTo>
                  <a:lnTo>
                    <a:pt x="102" y="101"/>
                  </a:lnTo>
                  <a:lnTo>
                    <a:pt x="114" y="90"/>
                  </a:lnTo>
                  <a:lnTo>
                    <a:pt x="127" y="79"/>
                  </a:lnTo>
                  <a:lnTo>
                    <a:pt x="139" y="69"/>
                  </a:lnTo>
                  <a:lnTo>
                    <a:pt x="153" y="59"/>
                  </a:lnTo>
                  <a:lnTo>
                    <a:pt x="167" y="49"/>
                  </a:lnTo>
                  <a:lnTo>
                    <a:pt x="182" y="41"/>
                  </a:lnTo>
                  <a:lnTo>
                    <a:pt x="197" y="34"/>
                  </a:lnTo>
                  <a:lnTo>
                    <a:pt x="212" y="27"/>
                  </a:lnTo>
                  <a:lnTo>
                    <a:pt x="229" y="20"/>
                  </a:lnTo>
                  <a:lnTo>
                    <a:pt x="244" y="15"/>
                  </a:lnTo>
                  <a:lnTo>
                    <a:pt x="261" y="10"/>
                  </a:lnTo>
                  <a:lnTo>
                    <a:pt x="277" y="7"/>
                  </a:lnTo>
                  <a:lnTo>
                    <a:pt x="295" y="4"/>
                  </a:lnTo>
                  <a:lnTo>
                    <a:pt x="312" y="2"/>
                  </a:lnTo>
                  <a:lnTo>
                    <a:pt x="330" y="0"/>
                  </a:lnTo>
                  <a:lnTo>
                    <a:pt x="348" y="0"/>
                  </a:lnTo>
                  <a:lnTo>
                    <a:pt x="365" y="0"/>
                  </a:lnTo>
                  <a:lnTo>
                    <a:pt x="384" y="2"/>
                  </a:lnTo>
                  <a:lnTo>
                    <a:pt x="401" y="4"/>
                  </a:lnTo>
                  <a:lnTo>
                    <a:pt x="418" y="7"/>
                  </a:lnTo>
                  <a:lnTo>
                    <a:pt x="435" y="10"/>
                  </a:lnTo>
                  <a:lnTo>
                    <a:pt x="451" y="15"/>
                  </a:lnTo>
                  <a:lnTo>
                    <a:pt x="468" y="20"/>
                  </a:lnTo>
                  <a:lnTo>
                    <a:pt x="483" y="27"/>
                  </a:lnTo>
                  <a:lnTo>
                    <a:pt x="499" y="34"/>
                  </a:lnTo>
                  <a:lnTo>
                    <a:pt x="513" y="41"/>
                  </a:lnTo>
                  <a:lnTo>
                    <a:pt x="528" y="49"/>
                  </a:lnTo>
                  <a:lnTo>
                    <a:pt x="543" y="59"/>
                  </a:lnTo>
                  <a:lnTo>
                    <a:pt x="556" y="69"/>
                  </a:lnTo>
                  <a:lnTo>
                    <a:pt x="569" y="79"/>
                  </a:lnTo>
                  <a:lnTo>
                    <a:pt x="582" y="90"/>
                  </a:lnTo>
                  <a:lnTo>
                    <a:pt x="594" y="101"/>
                  </a:lnTo>
                  <a:lnTo>
                    <a:pt x="606" y="114"/>
                  </a:lnTo>
                  <a:lnTo>
                    <a:pt x="616" y="126"/>
                  </a:lnTo>
                  <a:lnTo>
                    <a:pt x="626" y="140"/>
                  </a:lnTo>
                  <a:lnTo>
                    <a:pt x="637" y="153"/>
                  </a:lnTo>
                  <a:lnTo>
                    <a:pt x="646" y="168"/>
                  </a:lnTo>
                  <a:lnTo>
                    <a:pt x="654" y="182"/>
                  </a:lnTo>
                  <a:lnTo>
                    <a:pt x="662" y="197"/>
                  </a:lnTo>
                  <a:lnTo>
                    <a:pt x="669" y="212"/>
                  </a:lnTo>
                  <a:lnTo>
                    <a:pt x="675" y="228"/>
                  </a:lnTo>
                  <a:lnTo>
                    <a:pt x="680" y="244"/>
                  </a:lnTo>
                  <a:lnTo>
                    <a:pt x="685" y="261"/>
                  </a:lnTo>
                  <a:lnTo>
                    <a:pt x="689" y="277"/>
                  </a:lnTo>
                  <a:lnTo>
                    <a:pt x="692" y="295"/>
                  </a:lnTo>
                  <a:lnTo>
                    <a:pt x="694" y="312"/>
                  </a:lnTo>
                  <a:lnTo>
                    <a:pt x="696" y="330"/>
                  </a:lnTo>
                  <a:lnTo>
                    <a:pt x="696" y="348"/>
                  </a:lnTo>
                  <a:lnTo>
                    <a:pt x="696" y="366"/>
                  </a:lnTo>
                  <a:lnTo>
                    <a:pt x="694" y="383"/>
                  </a:lnTo>
                  <a:lnTo>
                    <a:pt x="692" y="401"/>
                  </a:lnTo>
                  <a:lnTo>
                    <a:pt x="689" y="419"/>
                  </a:lnTo>
                  <a:lnTo>
                    <a:pt x="685" y="435"/>
                  </a:lnTo>
                  <a:lnTo>
                    <a:pt x="680" y="452"/>
                  </a:lnTo>
                  <a:lnTo>
                    <a:pt x="675" y="467"/>
                  </a:lnTo>
                  <a:lnTo>
                    <a:pt x="669" y="484"/>
                  </a:lnTo>
                  <a:lnTo>
                    <a:pt x="662" y="498"/>
                  </a:lnTo>
                  <a:lnTo>
                    <a:pt x="654" y="514"/>
                  </a:lnTo>
                  <a:lnTo>
                    <a:pt x="646" y="528"/>
                  </a:lnTo>
                  <a:lnTo>
                    <a:pt x="637" y="543"/>
                  </a:lnTo>
                  <a:lnTo>
                    <a:pt x="626" y="556"/>
                  </a:lnTo>
                  <a:lnTo>
                    <a:pt x="616" y="569"/>
                  </a:lnTo>
                  <a:lnTo>
                    <a:pt x="606" y="582"/>
                  </a:lnTo>
                  <a:lnTo>
                    <a:pt x="594" y="594"/>
                  </a:lnTo>
                  <a:lnTo>
                    <a:pt x="582" y="605"/>
                  </a:lnTo>
                  <a:lnTo>
                    <a:pt x="569" y="617"/>
                  </a:lnTo>
                  <a:lnTo>
                    <a:pt x="556" y="627"/>
                  </a:lnTo>
                  <a:lnTo>
                    <a:pt x="543" y="636"/>
                  </a:lnTo>
                  <a:lnTo>
                    <a:pt x="528" y="646"/>
                  </a:lnTo>
                  <a:lnTo>
                    <a:pt x="513" y="654"/>
                  </a:lnTo>
                  <a:lnTo>
                    <a:pt x="499" y="662"/>
                  </a:lnTo>
                  <a:lnTo>
                    <a:pt x="483" y="668"/>
                  </a:lnTo>
                  <a:lnTo>
                    <a:pt x="468" y="675"/>
                  </a:lnTo>
                  <a:lnTo>
                    <a:pt x="451" y="681"/>
                  </a:lnTo>
                  <a:lnTo>
                    <a:pt x="435" y="685"/>
                  </a:lnTo>
                  <a:lnTo>
                    <a:pt x="418" y="689"/>
                  </a:lnTo>
                  <a:lnTo>
                    <a:pt x="401" y="692"/>
                  </a:lnTo>
                  <a:lnTo>
                    <a:pt x="384" y="694"/>
                  </a:lnTo>
                  <a:lnTo>
                    <a:pt x="365" y="695"/>
                  </a:lnTo>
                  <a:lnTo>
                    <a:pt x="348" y="696"/>
                  </a:lnTo>
                  <a:lnTo>
                    <a:pt x="330" y="695"/>
                  </a:lnTo>
                  <a:lnTo>
                    <a:pt x="312" y="694"/>
                  </a:lnTo>
                  <a:lnTo>
                    <a:pt x="295" y="692"/>
                  </a:lnTo>
                  <a:lnTo>
                    <a:pt x="277" y="689"/>
                  </a:lnTo>
                  <a:lnTo>
                    <a:pt x="261" y="685"/>
                  </a:lnTo>
                  <a:lnTo>
                    <a:pt x="244" y="681"/>
                  </a:lnTo>
                  <a:lnTo>
                    <a:pt x="229" y="675"/>
                  </a:lnTo>
                  <a:lnTo>
                    <a:pt x="212" y="668"/>
                  </a:lnTo>
                  <a:lnTo>
                    <a:pt x="197" y="662"/>
                  </a:lnTo>
                  <a:lnTo>
                    <a:pt x="182" y="654"/>
                  </a:lnTo>
                  <a:lnTo>
                    <a:pt x="167" y="646"/>
                  </a:lnTo>
                  <a:lnTo>
                    <a:pt x="153" y="636"/>
                  </a:lnTo>
                  <a:lnTo>
                    <a:pt x="139" y="627"/>
                  </a:lnTo>
                  <a:lnTo>
                    <a:pt x="127" y="617"/>
                  </a:lnTo>
                  <a:lnTo>
                    <a:pt x="114" y="605"/>
                  </a:lnTo>
                  <a:lnTo>
                    <a:pt x="102" y="594"/>
                  </a:lnTo>
                  <a:lnTo>
                    <a:pt x="91" y="582"/>
                  </a:lnTo>
                  <a:lnTo>
                    <a:pt x="79" y="569"/>
                  </a:lnTo>
                  <a:lnTo>
                    <a:pt x="69" y="556"/>
                  </a:lnTo>
                  <a:lnTo>
                    <a:pt x="60" y="543"/>
                  </a:lnTo>
                  <a:lnTo>
                    <a:pt x="50" y="528"/>
                  </a:lnTo>
                  <a:lnTo>
                    <a:pt x="42" y="514"/>
                  </a:lnTo>
                  <a:lnTo>
                    <a:pt x="34" y="498"/>
                  </a:lnTo>
                  <a:lnTo>
                    <a:pt x="28" y="484"/>
                  </a:lnTo>
                  <a:lnTo>
                    <a:pt x="21" y="467"/>
                  </a:lnTo>
                  <a:lnTo>
                    <a:pt x="15" y="452"/>
                  </a:lnTo>
                  <a:lnTo>
                    <a:pt x="11" y="435"/>
                  </a:lnTo>
                  <a:lnTo>
                    <a:pt x="7" y="419"/>
                  </a:lnTo>
                  <a:lnTo>
                    <a:pt x="4" y="401"/>
                  </a:lnTo>
                  <a:lnTo>
                    <a:pt x="2" y="383"/>
                  </a:lnTo>
                  <a:lnTo>
                    <a:pt x="1" y="366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5236459" y="2924820"/>
              <a:ext cx="69850" cy="68263"/>
            </a:xfrm>
            <a:custGeom>
              <a:rect b="b" l="l" r="r" t="t"/>
              <a:pathLst>
                <a:path extrusionOk="0" h="348" w="348">
                  <a:moveTo>
                    <a:pt x="0" y="174"/>
                  </a:moveTo>
                  <a:lnTo>
                    <a:pt x="1" y="156"/>
                  </a:lnTo>
                  <a:lnTo>
                    <a:pt x="4" y="139"/>
                  </a:lnTo>
                  <a:lnTo>
                    <a:pt x="8" y="122"/>
                  </a:lnTo>
                  <a:lnTo>
                    <a:pt x="13" y="106"/>
                  </a:lnTo>
                  <a:lnTo>
                    <a:pt x="21" y="91"/>
                  </a:lnTo>
                  <a:lnTo>
                    <a:pt x="30" y="77"/>
                  </a:lnTo>
                  <a:lnTo>
                    <a:pt x="40" y="63"/>
                  </a:lnTo>
                  <a:lnTo>
                    <a:pt x="50" y="51"/>
                  </a:lnTo>
                  <a:lnTo>
                    <a:pt x="63" y="39"/>
                  </a:lnTo>
                  <a:lnTo>
                    <a:pt x="76" y="30"/>
                  </a:lnTo>
                  <a:lnTo>
                    <a:pt x="91" y="21"/>
                  </a:lnTo>
                  <a:lnTo>
                    <a:pt x="106" y="13"/>
                  </a:lnTo>
                  <a:lnTo>
                    <a:pt x="122" y="7"/>
                  </a:lnTo>
                  <a:lnTo>
                    <a:pt x="138" y="3"/>
                  </a:lnTo>
                  <a:lnTo>
                    <a:pt x="156" y="1"/>
                  </a:lnTo>
                  <a:lnTo>
                    <a:pt x="174" y="0"/>
                  </a:lnTo>
                  <a:lnTo>
                    <a:pt x="191" y="1"/>
                  </a:lnTo>
                  <a:lnTo>
                    <a:pt x="209" y="3"/>
                  </a:lnTo>
                  <a:lnTo>
                    <a:pt x="226" y="7"/>
                  </a:lnTo>
                  <a:lnTo>
                    <a:pt x="242" y="13"/>
                  </a:lnTo>
                  <a:lnTo>
                    <a:pt x="257" y="21"/>
                  </a:lnTo>
                  <a:lnTo>
                    <a:pt x="271" y="30"/>
                  </a:lnTo>
                  <a:lnTo>
                    <a:pt x="285" y="39"/>
                  </a:lnTo>
                  <a:lnTo>
                    <a:pt x="297" y="51"/>
                  </a:lnTo>
                  <a:lnTo>
                    <a:pt x="308" y="63"/>
                  </a:lnTo>
                  <a:lnTo>
                    <a:pt x="318" y="77"/>
                  </a:lnTo>
                  <a:lnTo>
                    <a:pt x="327" y="91"/>
                  </a:lnTo>
                  <a:lnTo>
                    <a:pt x="334" y="106"/>
                  </a:lnTo>
                  <a:lnTo>
                    <a:pt x="341" y="122"/>
                  </a:lnTo>
                  <a:lnTo>
                    <a:pt x="345" y="139"/>
                  </a:lnTo>
                  <a:lnTo>
                    <a:pt x="347" y="156"/>
                  </a:lnTo>
                  <a:lnTo>
                    <a:pt x="348" y="174"/>
                  </a:lnTo>
                  <a:lnTo>
                    <a:pt x="347" y="192"/>
                  </a:lnTo>
                  <a:lnTo>
                    <a:pt x="345" y="209"/>
                  </a:lnTo>
                  <a:lnTo>
                    <a:pt x="341" y="226"/>
                  </a:lnTo>
                  <a:lnTo>
                    <a:pt x="334" y="241"/>
                  </a:lnTo>
                  <a:lnTo>
                    <a:pt x="327" y="257"/>
                  </a:lnTo>
                  <a:lnTo>
                    <a:pt x="318" y="271"/>
                  </a:lnTo>
                  <a:lnTo>
                    <a:pt x="308" y="285"/>
                  </a:lnTo>
                  <a:lnTo>
                    <a:pt x="297" y="297"/>
                  </a:lnTo>
                  <a:lnTo>
                    <a:pt x="285" y="308"/>
                  </a:lnTo>
                  <a:lnTo>
                    <a:pt x="271" y="318"/>
                  </a:lnTo>
                  <a:lnTo>
                    <a:pt x="257" y="326"/>
                  </a:lnTo>
                  <a:lnTo>
                    <a:pt x="242" y="335"/>
                  </a:lnTo>
                  <a:lnTo>
                    <a:pt x="226" y="340"/>
                  </a:lnTo>
                  <a:lnTo>
                    <a:pt x="209" y="344"/>
                  </a:lnTo>
                  <a:lnTo>
                    <a:pt x="191" y="347"/>
                  </a:lnTo>
                  <a:lnTo>
                    <a:pt x="174" y="348"/>
                  </a:lnTo>
                  <a:lnTo>
                    <a:pt x="156" y="347"/>
                  </a:lnTo>
                  <a:lnTo>
                    <a:pt x="138" y="344"/>
                  </a:lnTo>
                  <a:lnTo>
                    <a:pt x="122" y="340"/>
                  </a:lnTo>
                  <a:lnTo>
                    <a:pt x="106" y="335"/>
                  </a:lnTo>
                  <a:lnTo>
                    <a:pt x="91" y="326"/>
                  </a:lnTo>
                  <a:lnTo>
                    <a:pt x="76" y="318"/>
                  </a:lnTo>
                  <a:lnTo>
                    <a:pt x="63" y="308"/>
                  </a:lnTo>
                  <a:lnTo>
                    <a:pt x="50" y="297"/>
                  </a:lnTo>
                  <a:lnTo>
                    <a:pt x="40" y="285"/>
                  </a:lnTo>
                  <a:lnTo>
                    <a:pt x="30" y="271"/>
                  </a:lnTo>
                  <a:lnTo>
                    <a:pt x="21" y="257"/>
                  </a:lnTo>
                  <a:lnTo>
                    <a:pt x="13" y="241"/>
                  </a:lnTo>
                  <a:lnTo>
                    <a:pt x="8" y="226"/>
                  </a:lnTo>
                  <a:lnTo>
                    <a:pt x="4" y="209"/>
                  </a:lnTo>
                  <a:lnTo>
                    <a:pt x="1" y="192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05" name="Google Shape;405;p22"/>
          <p:cNvSpPr/>
          <p:nvPr/>
        </p:nvSpPr>
        <p:spPr>
          <a:xfrm>
            <a:off x="4176009" y="2321570"/>
            <a:ext cx="860425" cy="2366963"/>
          </a:xfrm>
          <a:custGeom>
            <a:rect b="b" l="l" r="r" t="t"/>
            <a:pathLst>
              <a:path extrusionOk="0" h="11925" w="4328">
                <a:moveTo>
                  <a:pt x="2794" y="11925"/>
                </a:moveTo>
                <a:lnTo>
                  <a:pt x="1584" y="11925"/>
                </a:lnTo>
                <a:lnTo>
                  <a:pt x="1557" y="11924"/>
                </a:lnTo>
                <a:lnTo>
                  <a:pt x="1530" y="11922"/>
                </a:lnTo>
                <a:lnTo>
                  <a:pt x="1504" y="11918"/>
                </a:lnTo>
                <a:lnTo>
                  <a:pt x="1479" y="11913"/>
                </a:lnTo>
                <a:lnTo>
                  <a:pt x="1454" y="11905"/>
                </a:lnTo>
                <a:lnTo>
                  <a:pt x="1429" y="11897"/>
                </a:lnTo>
                <a:lnTo>
                  <a:pt x="1406" y="11887"/>
                </a:lnTo>
                <a:lnTo>
                  <a:pt x="1383" y="11876"/>
                </a:lnTo>
                <a:lnTo>
                  <a:pt x="1361" y="11864"/>
                </a:lnTo>
                <a:lnTo>
                  <a:pt x="1339" y="11850"/>
                </a:lnTo>
                <a:lnTo>
                  <a:pt x="1319" y="11836"/>
                </a:lnTo>
                <a:lnTo>
                  <a:pt x="1299" y="11820"/>
                </a:lnTo>
                <a:lnTo>
                  <a:pt x="1279" y="11804"/>
                </a:lnTo>
                <a:lnTo>
                  <a:pt x="1261" y="11786"/>
                </a:lnTo>
                <a:lnTo>
                  <a:pt x="1243" y="11768"/>
                </a:lnTo>
                <a:lnTo>
                  <a:pt x="1226" y="11749"/>
                </a:lnTo>
                <a:lnTo>
                  <a:pt x="1210" y="11729"/>
                </a:lnTo>
                <a:lnTo>
                  <a:pt x="1195" y="11708"/>
                </a:lnTo>
                <a:lnTo>
                  <a:pt x="1181" y="11686"/>
                </a:lnTo>
                <a:lnTo>
                  <a:pt x="1167" y="11665"/>
                </a:lnTo>
                <a:lnTo>
                  <a:pt x="1155" y="11643"/>
                </a:lnTo>
                <a:lnTo>
                  <a:pt x="1143" y="11620"/>
                </a:lnTo>
                <a:lnTo>
                  <a:pt x="1133" y="11596"/>
                </a:lnTo>
                <a:lnTo>
                  <a:pt x="1124" y="11573"/>
                </a:lnTo>
                <a:lnTo>
                  <a:pt x="1116" y="11550"/>
                </a:lnTo>
                <a:lnTo>
                  <a:pt x="1108" y="11525"/>
                </a:lnTo>
                <a:lnTo>
                  <a:pt x="1102" y="11501"/>
                </a:lnTo>
                <a:lnTo>
                  <a:pt x="1097" y="11476"/>
                </a:lnTo>
                <a:lnTo>
                  <a:pt x="1093" y="11452"/>
                </a:lnTo>
                <a:lnTo>
                  <a:pt x="1090" y="11427"/>
                </a:lnTo>
                <a:lnTo>
                  <a:pt x="1089" y="11403"/>
                </a:lnTo>
                <a:lnTo>
                  <a:pt x="1088" y="11379"/>
                </a:lnTo>
                <a:lnTo>
                  <a:pt x="1088" y="11299"/>
                </a:lnTo>
                <a:lnTo>
                  <a:pt x="1081" y="11293"/>
                </a:lnTo>
                <a:lnTo>
                  <a:pt x="1075" y="11289"/>
                </a:lnTo>
                <a:lnTo>
                  <a:pt x="1053" y="11284"/>
                </a:lnTo>
                <a:lnTo>
                  <a:pt x="1033" y="11279"/>
                </a:lnTo>
                <a:lnTo>
                  <a:pt x="1011" y="11272"/>
                </a:lnTo>
                <a:lnTo>
                  <a:pt x="991" y="11263"/>
                </a:lnTo>
                <a:lnTo>
                  <a:pt x="971" y="11254"/>
                </a:lnTo>
                <a:lnTo>
                  <a:pt x="952" y="11244"/>
                </a:lnTo>
                <a:lnTo>
                  <a:pt x="933" y="11231"/>
                </a:lnTo>
                <a:lnTo>
                  <a:pt x="916" y="11219"/>
                </a:lnTo>
                <a:lnTo>
                  <a:pt x="898" y="11204"/>
                </a:lnTo>
                <a:lnTo>
                  <a:pt x="882" y="11189"/>
                </a:lnTo>
                <a:lnTo>
                  <a:pt x="867" y="11172"/>
                </a:lnTo>
                <a:lnTo>
                  <a:pt x="852" y="11156"/>
                </a:lnTo>
                <a:lnTo>
                  <a:pt x="838" y="11137"/>
                </a:lnTo>
                <a:lnTo>
                  <a:pt x="825" y="11117"/>
                </a:lnTo>
                <a:lnTo>
                  <a:pt x="814" y="11097"/>
                </a:lnTo>
                <a:lnTo>
                  <a:pt x="803" y="11076"/>
                </a:lnTo>
                <a:lnTo>
                  <a:pt x="794" y="11056"/>
                </a:lnTo>
                <a:lnTo>
                  <a:pt x="787" y="11035"/>
                </a:lnTo>
                <a:lnTo>
                  <a:pt x="781" y="11015"/>
                </a:lnTo>
                <a:lnTo>
                  <a:pt x="776" y="10993"/>
                </a:lnTo>
                <a:lnTo>
                  <a:pt x="772" y="10972"/>
                </a:lnTo>
                <a:lnTo>
                  <a:pt x="768" y="10951"/>
                </a:lnTo>
                <a:lnTo>
                  <a:pt x="766" y="10931"/>
                </a:lnTo>
                <a:lnTo>
                  <a:pt x="765" y="10909"/>
                </a:lnTo>
                <a:lnTo>
                  <a:pt x="765" y="10888"/>
                </a:lnTo>
                <a:lnTo>
                  <a:pt x="766" y="10867"/>
                </a:lnTo>
                <a:lnTo>
                  <a:pt x="768" y="10847"/>
                </a:lnTo>
                <a:lnTo>
                  <a:pt x="772" y="10826"/>
                </a:lnTo>
                <a:lnTo>
                  <a:pt x="776" y="10806"/>
                </a:lnTo>
                <a:lnTo>
                  <a:pt x="781" y="10786"/>
                </a:lnTo>
                <a:lnTo>
                  <a:pt x="787" y="10767"/>
                </a:lnTo>
                <a:lnTo>
                  <a:pt x="794" y="10747"/>
                </a:lnTo>
                <a:lnTo>
                  <a:pt x="775" y="10733"/>
                </a:lnTo>
                <a:lnTo>
                  <a:pt x="756" y="10718"/>
                </a:lnTo>
                <a:lnTo>
                  <a:pt x="739" y="10701"/>
                </a:lnTo>
                <a:lnTo>
                  <a:pt x="723" y="10683"/>
                </a:lnTo>
                <a:lnTo>
                  <a:pt x="707" y="10664"/>
                </a:lnTo>
                <a:lnTo>
                  <a:pt x="693" y="10643"/>
                </a:lnTo>
                <a:lnTo>
                  <a:pt x="679" y="10623"/>
                </a:lnTo>
                <a:lnTo>
                  <a:pt x="667" y="10600"/>
                </a:lnTo>
                <a:lnTo>
                  <a:pt x="658" y="10579"/>
                </a:lnTo>
                <a:lnTo>
                  <a:pt x="649" y="10557"/>
                </a:lnTo>
                <a:lnTo>
                  <a:pt x="642" y="10535"/>
                </a:lnTo>
                <a:lnTo>
                  <a:pt x="636" y="10514"/>
                </a:lnTo>
                <a:lnTo>
                  <a:pt x="631" y="10491"/>
                </a:lnTo>
                <a:lnTo>
                  <a:pt x="628" y="10469"/>
                </a:lnTo>
                <a:lnTo>
                  <a:pt x="625" y="10446"/>
                </a:lnTo>
                <a:lnTo>
                  <a:pt x="624" y="10424"/>
                </a:lnTo>
                <a:lnTo>
                  <a:pt x="624" y="10402"/>
                </a:lnTo>
                <a:lnTo>
                  <a:pt x="626" y="10380"/>
                </a:lnTo>
                <a:lnTo>
                  <a:pt x="629" y="10358"/>
                </a:lnTo>
                <a:lnTo>
                  <a:pt x="633" y="10336"/>
                </a:lnTo>
                <a:lnTo>
                  <a:pt x="638" y="10315"/>
                </a:lnTo>
                <a:lnTo>
                  <a:pt x="644" y="10294"/>
                </a:lnTo>
                <a:lnTo>
                  <a:pt x="651" y="10273"/>
                </a:lnTo>
                <a:lnTo>
                  <a:pt x="660" y="10252"/>
                </a:lnTo>
                <a:lnTo>
                  <a:pt x="644" y="10240"/>
                </a:lnTo>
                <a:lnTo>
                  <a:pt x="629" y="10226"/>
                </a:lnTo>
                <a:lnTo>
                  <a:pt x="614" y="10213"/>
                </a:lnTo>
                <a:lnTo>
                  <a:pt x="601" y="10197"/>
                </a:lnTo>
                <a:lnTo>
                  <a:pt x="587" y="10182"/>
                </a:lnTo>
                <a:lnTo>
                  <a:pt x="575" y="10165"/>
                </a:lnTo>
                <a:lnTo>
                  <a:pt x="563" y="10149"/>
                </a:lnTo>
                <a:lnTo>
                  <a:pt x="553" y="10131"/>
                </a:lnTo>
                <a:lnTo>
                  <a:pt x="542" y="10108"/>
                </a:lnTo>
                <a:lnTo>
                  <a:pt x="531" y="10084"/>
                </a:lnTo>
                <a:lnTo>
                  <a:pt x="523" y="10062"/>
                </a:lnTo>
                <a:lnTo>
                  <a:pt x="517" y="10038"/>
                </a:lnTo>
                <a:lnTo>
                  <a:pt x="510" y="10014"/>
                </a:lnTo>
                <a:lnTo>
                  <a:pt x="507" y="9990"/>
                </a:lnTo>
                <a:lnTo>
                  <a:pt x="504" y="9966"/>
                </a:lnTo>
                <a:lnTo>
                  <a:pt x="503" y="9942"/>
                </a:lnTo>
                <a:lnTo>
                  <a:pt x="503" y="9918"/>
                </a:lnTo>
                <a:lnTo>
                  <a:pt x="505" y="9895"/>
                </a:lnTo>
                <a:lnTo>
                  <a:pt x="508" y="9872"/>
                </a:lnTo>
                <a:lnTo>
                  <a:pt x="514" y="9849"/>
                </a:lnTo>
                <a:lnTo>
                  <a:pt x="519" y="9826"/>
                </a:lnTo>
                <a:lnTo>
                  <a:pt x="526" y="9803"/>
                </a:lnTo>
                <a:lnTo>
                  <a:pt x="534" y="9782"/>
                </a:lnTo>
                <a:lnTo>
                  <a:pt x="545" y="9760"/>
                </a:lnTo>
                <a:lnTo>
                  <a:pt x="531" y="9749"/>
                </a:lnTo>
                <a:lnTo>
                  <a:pt x="519" y="9737"/>
                </a:lnTo>
                <a:lnTo>
                  <a:pt x="506" y="9724"/>
                </a:lnTo>
                <a:lnTo>
                  <a:pt x="495" y="9712"/>
                </a:lnTo>
                <a:lnTo>
                  <a:pt x="484" y="9699"/>
                </a:lnTo>
                <a:lnTo>
                  <a:pt x="473" y="9684"/>
                </a:lnTo>
                <a:lnTo>
                  <a:pt x="463" y="9670"/>
                </a:lnTo>
                <a:lnTo>
                  <a:pt x="453" y="9654"/>
                </a:lnTo>
                <a:lnTo>
                  <a:pt x="444" y="9637"/>
                </a:lnTo>
                <a:lnTo>
                  <a:pt x="435" y="9619"/>
                </a:lnTo>
                <a:lnTo>
                  <a:pt x="428" y="9601"/>
                </a:lnTo>
                <a:lnTo>
                  <a:pt x="420" y="9582"/>
                </a:lnTo>
                <a:lnTo>
                  <a:pt x="414" y="9565"/>
                </a:lnTo>
                <a:lnTo>
                  <a:pt x="410" y="9545"/>
                </a:lnTo>
                <a:lnTo>
                  <a:pt x="406" y="9526"/>
                </a:lnTo>
                <a:lnTo>
                  <a:pt x="403" y="9508"/>
                </a:lnTo>
                <a:lnTo>
                  <a:pt x="401" y="9489"/>
                </a:lnTo>
                <a:lnTo>
                  <a:pt x="400" y="9469"/>
                </a:lnTo>
                <a:lnTo>
                  <a:pt x="399" y="9450"/>
                </a:lnTo>
                <a:lnTo>
                  <a:pt x="400" y="9431"/>
                </a:lnTo>
                <a:lnTo>
                  <a:pt x="402" y="9411"/>
                </a:lnTo>
                <a:lnTo>
                  <a:pt x="404" y="9393"/>
                </a:lnTo>
                <a:lnTo>
                  <a:pt x="408" y="9373"/>
                </a:lnTo>
                <a:lnTo>
                  <a:pt x="412" y="9354"/>
                </a:lnTo>
                <a:lnTo>
                  <a:pt x="419" y="9331"/>
                </a:lnTo>
                <a:lnTo>
                  <a:pt x="428" y="9310"/>
                </a:lnTo>
                <a:lnTo>
                  <a:pt x="436" y="9288"/>
                </a:lnTo>
                <a:lnTo>
                  <a:pt x="446" y="9268"/>
                </a:lnTo>
                <a:lnTo>
                  <a:pt x="459" y="9249"/>
                </a:lnTo>
                <a:lnTo>
                  <a:pt x="471" y="9229"/>
                </a:lnTo>
                <a:lnTo>
                  <a:pt x="485" y="9211"/>
                </a:lnTo>
                <a:lnTo>
                  <a:pt x="499" y="9194"/>
                </a:lnTo>
                <a:lnTo>
                  <a:pt x="439" y="8961"/>
                </a:lnTo>
                <a:lnTo>
                  <a:pt x="414" y="8946"/>
                </a:lnTo>
                <a:lnTo>
                  <a:pt x="388" y="8930"/>
                </a:lnTo>
                <a:lnTo>
                  <a:pt x="362" y="8913"/>
                </a:lnTo>
                <a:lnTo>
                  <a:pt x="336" y="8895"/>
                </a:lnTo>
                <a:lnTo>
                  <a:pt x="310" y="8875"/>
                </a:lnTo>
                <a:lnTo>
                  <a:pt x="287" y="8854"/>
                </a:lnTo>
                <a:lnTo>
                  <a:pt x="262" y="8834"/>
                </a:lnTo>
                <a:lnTo>
                  <a:pt x="239" y="8811"/>
                </a:lnTo>
                <a:lnTo>
                  <a:pt x="218" y="8787"/>
                </a:lnTo>
                <a:lnTo>
                  <a:pt x="199" y="8762"/>
                </a:lnTo>
                <a:lnTo>
                  <a:pt x="189" y="8750"/>
                </a:lnTo>
                <a:lnTo>
                  <a:pt x="181" y="8737"/>
                </a:lnTo>
                <a:lnTo>
                  <a:pt x="173" y="8724"/>
                </a:lnTo>
                <a:lnTo>
                  <a:pt x="164" y="8710"/>
                </a:lnTo>
                <a:lnTo>
                  <a:pt x="158" y="8697"/>
                </a:lnTo>
                <a:lnTo>
                  <a:pt x="152" y="8682"/>
                </a:lnTo>
                <a:lnTo>
                  <a:pt x="146" y="8669"/>
                </a:lnTo>
                <a:lnTo>
                  <a:pt x="141" y="8654"/>
                </a:lnTo>
                <a:lnTo>
                  <a:pt x="136" y="8640"/>
                </a:lnTo>
                <a:lnTo>
                  <a:pt x="133" y="8625"/>
                </a:lnTo>
                <a:lnTo>
                  <a:pt x="131" y="8610"/>
                </a:lnTo>
                <a:lnTo>
                  <a:pt x="129" y="8594"/>
                </a:lnTo>
                <a:lnTo>
                  <a:pt x="127" y="8581"/>
                </a:lnTo>
                <a:lnTo>
                  <a:pt x="125" y="8561"/>
                </a:lnTo>
                <a:lnTo>
                  <a:pt x="122" y="8535"/>
                </a:lnTo>
                <a:lnTo>
                  <a:pt x="117" y="8502"/>
                </a:lnTo>
                <a:lnTo>
                  <a:pt x="112" y="8465"/>
                </a:lnTo>
                <a:lnTo>
                  <a:pt x="105" y="8421"/>
                </a:lnTo>
                <a:lnTo>
                  <a:pt x="98" y="8372"/>
                </a:lnTo>
                <a:lnTo>
                  <a:pt x="90" y="8318"/>
                </a:lnTo>
                <a:lnTo>
                  <a:pt x="82" y="8260"/>
                </a:lnTo>
                <a:lnTo>
                  <a:pt x="72" y="8197"/>
                </a:lnTo>
                <a:lnTo>
                  <a:pt x="62" y="8131"/>
                </a:lnTo>
                <a:lnTo>
                  <a:pt x="51" y="8060"/>
                </a:lnTo>
                <a:lnTo>
                  <a:pt x="40" y="7986"/>
                </a:lnTo>
                <a:lnTo>
                  <a:pt x="28" y="7910"/>
                </a:lnTo>
                <a:lnTo>
                  <a:pt x="15" y="7830"/>
                </a:lnTo>
                <a:lnTo>
                  <a:pt x="3" y="7748"/>
                </a:lnTo>
                <a:lnTo>
                  <a:pt x="1" y="7738"/>
                </a:lnTo>
                <a:lnTo>
                  <a:pt x="1" y="7726"/>
                </a:lnTo>
                <a:lnTo>
                  <a:pt x="0" y="7716"/>
                </a:lnTo>
                <a:lnTo>
                  <a:pt x="1" y="7705"/>
                </a:lnTo>
                <a:lnTo>
                  <a:pt x="2" y="7695"/>
                </a:lnTo>
                <a:lnTo>
                  <a:pt x="3" y="7685"/>
                </a:lnTo>
                <a:lnTo>
                  <a:pt x="5" y="7674"/>
                </a:lnTo>
                <a:lnTo>
                  <a:pt x="7" y="7665"/>
                </a:lnTo>
                <a:lnTo>
                  <a:pt x="10" y="7655"/>
                </a:lnTo>
                <a:lnTo>
                  <a:pt x="14" y="7645"/>
                </a:lnTo>
                <a:lnTo>
                  <a:pt x="18" y="7636"/>
                </a:lnTo>
                <a:lnTo>
                  <a:pt x="22" y="7627"/>
                </a:lnTo>
                <a:lnTo>
                  <a:pt x="28" y="7617"/>
                </a:lnTo>
                <a:lnTo>
                  <a:pt x="34" y="7608"/>
                </a:lnTo>
                <a:lnTo>
                  <a:pt x="40" y="7600"/>
                </a:lnTo>
                <a:lnTo>
                  <a:pt x="46" y="7591"/>
                </a:lnTo>
                <a:lnTo>
                  <a:pt x="54" y="7584"/>
                </a:lnTo>
                <a:lnTo>
                  <a:pt x="61" y="7576"/>
                </a:lnTo>
                <a:lnTo>
                  <a:pt x="69" y="7570"/>
                </a:lnTo>
                <a:lnTo>
                  <a:pt x="77" y="7562"/>
                </a:lnTo>
                <a:lnTo>
                  <a:pt x="86" y="7557"/>
                </a:lnTo>
                <a:lnTo>
                  <a:pt x="94" y="7551"/>
                </a:lnTo>
                <a:lnTo>
                  <a:pt x="103" y="7546"/>
                </a:lnTo>
                <a:lnTo>
                  <a:pt x="113" y="7542"/>
                </a:lnTo>
                <a:lnTo>
                  <a:pt x="122" y="7537"/>
                </a:lnTo>
                <a:lnTo>
                  <a:pt x="132" y="7533"/>
                </a:lnTo>
                <a:lnTo>
                  <a:pt x="142" y="7531"/>
                </a:lnTo>
                <a:lnTo>
                  <a:pt x="152" y="7528"/>
                </a:lnTo>
                <a:lnTo>
                  <a:pt x="162" y="7526"/>
                </a:lnTo>
                <a:lnTo>
                  <a:pt x="173" y="7525"/>
                </a:lnTo>
                <a:lnTo>
                  <a:pt x="183" y="7524"/>
                </a:lnTo>
                <a:lnTo>
                  <a:pt x="193" y="7524"/>
                </a:lnTo>
                <a:lnTo>
                  <a:pt x="1237" y="7524"/>
                </a:lnTo>
                <a:lnTo>
                  <a:pt x="1237" y="6452"/>
                </a:lnTo>
                <a:lnTo>
                  <a:pt x="1237" y="6420"/>
                </a:lnTo>
                <a:lnTo>
                  <a:pt x="1238" y="6386"/>
                </a:lnTo>
                <a:lnTo>
                  <a:pt x="1240" y="6355"/>
                </a:lnTo>
                <a:lnTo>
                  <a:pt x="1242" y="6324"/>
                </a:lnTo>
                <a:lnTo>
                  <a:pt x="1245" y="6293"/>
                </a:lnTo>
                <a:lnTo>
                  <a:pt x="1249" y="6263"/>
                </a:lnTo>
                <a:lnTo>
                  <a:pt x="1253" y="6234"/>
                </a:lnTo>
                <a:lnTo>
                  <a:pt x="1258" y="6205"/>
                </a:lnTo>
                <a:lnTo>
                  <a:pt x="1265" y="6177"/>
                </a:lnTo>
                <a:lnTo>
                  <a:pt x="1271" y="6150"/>
                </a:lnTo>
                <a:lnTo>
                  <a:pt x="1278" y="6124"/>
                </a:lnTo>
                <a:lnTo>
                  <a:pt x="1286" y="6098"/>
                </a:lnTo>
                <a:lnTo>
                  <a:pt x="1295" y="6073"/>
                </a:lnTo>
                <a:lnTo>
                  <a:pt x="1304" y="6050"/>
                </a:lnTo>
                <a:lnTo>
                  <a:pt x="1313" y="6028"/>
                </a:lnTo>
                <a:lnTo>
                  <a:pt x="1324" y="6006"/>
                </a:lnTo>
                <a:lnTo>
                  <a:pt x="1329" y="5994"/>
                </a:lnTo>
                <a:lnTo>
                  <a:pt x="1334" y="5980"/>
                </a:lnTo>
                <a:lnTo>
                  <a:pt x="1339" y="5964"/>
                </a:lnTo>
                <a:lnTo>
                  <a:pt x="1343" y="5948"/>
                </a:lnTo>
                <a:lnTo>
                  <a:pt x="1352" y="5911"/>
                </a:lnTo>
                <a:lnTo>
                  <a:pt x="1359" y="5873"/>
                </a:lnTo>
                <a:lnTo>
                  <a:pt x="1365" y="5834"/>
                </a:lnTo>
                <a:lnTo>
                  <a:pt x="1369" y="5795"/>
                </a:lnTo>
                <a:lnTo>
                  <a:pt x="1371" y="5760"/>
                </a:lnTo>
                <a:lnTo>
                  <a:pt x="1372" y="5731"/>
                </a:lnTo>
                <a:lnTo>
                  <a:pt x="1370" y="5703"/>
                </a:lnTo>
                <a:lnTo>
                  <a:pt x="1366" y="5664"/>
                </a:lnTo>
                <a:lnTo>
                  <a:pt x="1359" y="5616"/>
                </a:lnTo>
                <a:lnTo>
                  <a:pt x="1350" y="5563"/>
                </a:lnTo>
                <a:lnTo>
                  <a:pt x="1339" y="5508"/>
                </a:lnTo>
                <a:lnTo>
                  <a:pt x="1328" y="5453"/>
                </a:lnTo>
                <a:lnTo>
                  <a:pt x="1318" y="5403"/>
                </a:lnTo>
                <a:lnTo>
                  <a:pt x="1306" y="5360"/>
                </a:lnTo>
                <a:lnTo>
                  <a:pt x="1302" y="5339"/>
                </a:lnTo>
                <a:lnTo>
                  <a:pt x="1297" y="5313"/>
                </a:lnTo>
                <a:lnTo>
                  <a:pt x="1292" y="5284"/>
                </a:lnTo>
                <a:lnTo>
                  <a:pt x="1287" y="5252"/>
                </a:lnTo>
                <a:lnTo>
                  <a:pt x="1284" y="5217"/>
                </a:lnTo>
                <a:lnTo>
                  <a:pt x="1281" y="5180"/>
                </a:lnTo>
                <a:lnTo>
                  <a:pt x="1278" y="5142"/>
                </a:lnTo>
                <a:lnTo>
                  <a:pt x="1277" y="5103"/>
                </a:lnTo>
                <a:lnTo>
                  <a:pt x="1277" y="5063"/>
                </a:lnTo>
                <a:lnTo>
                  <a:pt x="1278" y="5024"/>
                </a:lnTo>
                <a:lnTo>
                  <a:pt x="1280" y="4984"/>
                </a:lnTo>
                <a:lnTo>
                  <a:pt x="1284" y="4947"/>
                </a:lnTo>
                <a:lnTo>
                  <a:pt x="1286" y="4929"/>
                </a:lnTo>
                <a:lnTo>
                  <a:pt x="1290" y="4912"/>
                </a:lnTo>
                <a:lnTo>
                  <a:pt x="1294" y="4894"/>
                </a:lnTo>
                <a:lnTo>
                  <a:pt x="1298" y="4878"/>
                </a:lnTo>
                <a:lnTo>
                  <a:pt x="1302" y="4862"/>
                </a:lnTo>
                <a:lnTo>
                  <a:pt x="1307" y="4847"/>
                </a:lnTo>
                <a:lnTo>
                  <a:pt x="1312" y="4834"/>
                </a:lnTo>
                <a:lnTo>
                  <a:pt x="1319" y="4821"/>
                </a:lnTo>
                <a:lnTo>
                  <a:pt x="1327" y="4805"/>
                </a:lnTo>
                <a:lnTo>
                  <a:pt x="1337" y="4788"/>
                </a:lnTo>
                <a:lnTo>
                  <a:pt x="1350" y="4773"/>
                </a:lnTo>
                <a:lnTo>
                  <a:pt x="1362" y="4758"/>
                </a:lnTo>
                <a:lnTo>
                  <a:pt x="1377" y="4744"/>
                </a:lnTo>
                <a:lnTo>
                  <a:pt x="1392" y="4730"/>
                </a:lnTo>
                <a:lnTo>
                  <a:pt x="1408" y="4717"/>
                </a:lnTo>
                <a:lnTo>
                  <a:pt x="1425" y="4703"/>
                </a:lnTo>
                <a:lnTo>
                  <a:pt x="1443" y="4691"/>
                </a:lnTo>
                <a:lnTo>
                  <a:pt x="1462" y="4679"/>
                </a:lnTo>
                <a:lnTo>
                  <a:pt x="1480" y="4668"/>
                </a:lnTo>
                <a:lnTo>
                  <a:pt x="1499" y="4657"/>
                </a:lnTo>
                <a:lnTo>
                  <a:pt x="1537" y="4636"/>
                </a:lnTo>
                <a:lnTo>
                  <a:pt x="1577" y="4618"/>
                </a:lnTo>
                <a:lnTo>
                  <a:pt x="242" y="1040"/>
                </a:lnTo>
                <a:lnTo>
                  <a:pt x="240" y="1037"/>
                </a:lnTo>
                <a:lnTo>
                  <a:pt x="238" y="1031"/>
                </a:lnTo>
                <a:lnTo>
                  <a:pt x="237" y="1027"/>
                </a:lnTo>
                <a:lnTo>
                  <a:pt x="236" y="1022"/>
                </a:lnTo>
                <a:lnTo>
                  <a:pt x="236" y="1013"/>
                </a:lnTo>
                <a:lnTo>
                  <a:pt x="238" y="1002"/>
                </a:lnTo>
                <a:lnTo>
                  <a:pt x="242" y="992"/>
                </a:lnTo>
                <a:lnTo>
                  <a:pt x="247" y="983"/>
                </a:lnTo>
                <a:lnTo>
                  <a:pt x="250" y="977"/>
                </a:lnTo>
                <a:lnTo>
                  <a:pt x="255" y="973"/>
                </a:lnTo>
                <a:lnTo>
                  <a:pt x="259" y="970"/>
                </a:lnTo>
                <a:lnTo>
                  <a:pt x="264" y="966"/>
                </a:lnTo>
                <a:lnTo>
                  <a:pt x="269" y="963"/>
                </a:lnTo>
                <a:lnTo>
                  <a:pt x="275" y="960"/>
                </a:lnTo>
                <a:lnTo>
                  <a:pt x="294" y="943"/>
                </a:lnTo>
                <a:lnTo>
                  <a:pt x="313" y="927"/>
                </a:lnTo>
                <a:lnTo>
                  <a:pt x="333" y="910"/>
                </a:lnTo>
                <a:lnTo>
                  <a:pt x="354" y="893"/>
                </a:lnTo>
                <a:lnTo>
                  <a:pt x="375" y="878"/>
                </a:lnTo>
                <a:lnTo>
                  <a:pt x="398" y="862"/>
                </a:lnTo>
                <a:lnTo>
                  <a:pt x="420" y="847"/>
                </a:lnTo>
                <a:lnTo>
                  <a:pt x="443" y="831"/>
                </a:lnTo>
                <a:lnTo>
                  <a:pt x="468" y="817"/>
                </a:lnTo>
                <a:lnTo>
                  <a:pt x="493" y="802"/>
                </a:lnTo>
                <a:lnTo>
                  <a:pt x="518" y="788"/>
                </a:lnTo>
                <a:lnTo>
                  <a:pt x="545" y="773"/>
                </a:lnTo>
                <a:lnTo>
                  <a:pt x="572" y="759"/>
                </a:lnTo>
                <a:lnTo>
                  <a:pt x="599" y="745"/>
                </a:lnTo>
                <a:lnTo>
                  <a:pt x="626" y="732"/>
                </a:lnTo>
                <a:lnTo>
                  <a:pt x="655" y="719"/>
                </a:lnTo>
                <a:lnTo>
                  <a:pt x="715" y="693"/>
                </a:lnTo>
                <a:lnTo>
                  <a:pt x="777" y="669"/>
                </a:lnTo>
                <a:lnTo>
                  <a:pt x="841" y="646"/>
                </a:lnTo>
                <a:lnTo>
                  <a:pt x="907" y="624"/>
                </a:lnTo>
                <a:lnTo>
                  <a:pt x="976" y="603"/>
                </a:lnTo>
                <a:lnTo>
                  <a:pt x="1046" y="583"/>
                </a:lnTo>
                <a:lnTo>
                  <a:pt x="1119" y="565"/>
                </a:lnTo>
                <a:lnTo>
                  <a:pt x="1192" y="548"/>
                </a:lnTo>
                <a:lnTo>
                  <a:pt x="1188" y="512"/>
                </a:lnTo>
                <a:lnTo>
                  <a:pt x="1185" y="474"/>
                </a:lnTo>
                <a:lnTo>
                  <a:pt x="1183" y="436"/>
                </a:lnTo>
                <a:lnTo>
                  <a:pt x="1182" y="397"/>
                </a:lnTo>
                <a:lnTo>
                  <a:pt x="1183" y="356"/>
                </a:lnTo>
                <a:lnTo>
                  <a:pt x="1185" y="317"/>
                </a:lnTo>
                <a:lnTo>
                  <a:pt x="1188" y="279"/>
                </a:lnTo>
                <a:lnTo>
                  <a:pt x="1192" y="244"/>
                </a:lnTo>
                <a:lnTo>
                  <a:pt x="1198" y="210"/>
                </a:lnTo>
                <a:lnTo>
                  <a:pt x="1205" y="179"/>
                </a:lnTo>
                <a:lnTo>
                  <a:pt x="1212" y="149"/>
                </a:lnTo>
                <a:lnTo>
                  <a:pt x="1221" y="122"/>
                </a:lnTo>
                <a:lnTo>
                  <a:pt x="1231" y="97"/>
                </a:lnTo>
                <a:lnTo>
                  <a:pt x="1240" y="74"/>
                </a:lnTo>
                <a:lnTo>
                  <a:pt x="1246" y="65"/>
                </a:lnTo>
                <a:lnTo>
                  <a:pt x="1251" y="55"/>
                </a:lnTo>
                <a:lnTo>
                  <a:pt x="1257" y="47"/>
                </a:lnTo>
                <a:lnTo>
                  <a:pt x="1263" y="39"/>
                </a:lnTo>
                <a:lnTo>
                  <a:pt x="1269" y="33"/>
                </a:lnTo>
                <a:lnTo>
                  <a:pt x="1275" y="26"/>
                </a:lnTo>
                <a:lnTo>
                  <a:pt x="1281" y="21"/>
                </a:lnTo>
                <a:lnTo>
                  <a:pt x="1289" y="17"/>
                </a:lnTo>
                <a:lnTo>
                  <a:pt x="1295" y="14"/>
                </a:lnTo>
                <a:lnTo>
                  <a:pt x="1301" y="11"/>
                </a:lnTo>
                <a:lnTo>
                  <a:pt x="1308" y="10"/>
                </a:lnTo>
                <a:lnTo>
                  <a:pt x="1315" y="9"/>
                </a:lnTo>
                <a:lnTo>
                  <a:pt x="1315" y="29"/>
                </a:lnTo>
                <a:lnTo>
                  <a:pt x="1310" y="30"/>
                </a:lnTo>
                <a:lnTo>
                  <a:pt x="1305" y="31"/>
                </a:lnTo>
                <a:lnTo>
                  <a:pt x="1300" y="33"/>
                </a:lnTo>
                <a:lnTo>
                  <a:pt x="1295" y="36"/>
                </a:lnTo>
                <a:lnTo>
                  <a:pt x="1290" y="39"/>
                </a:lnTo>
                <a:lnTo>
                  <a:pt x="1284" y="44"/>
                </a:lnTo>
                <a:lnTo>
                  <a:pt x="1279" y="49"/>
                </a:lnTo>
                <a:lnTo>
                  <a:pt x="1274" y="55"/>
                </a:lnTo>
                <a:lnTo>
                  <a:pt x="1265" y="70"/>
                </a:lnTo>
                <a:lnTo>
                  <a:pt x="1255" y="87"/>
                </a:lnTo>
                <a:lnTo>
                  <a:pt x="1246" y="107"/>
                </a:lnTo>
                <a:lnTo>
                  <a:pt x="1238" y="130"/>
                </a:lnTo>
                <a:lnTo>
                  <a:pt x="1231" y="155"/>
                </a:lnTo>
                <a:lnTo>
                  <a:pt x="1223" y="183"/>
                </a:lnTo>
                <a:lnTo>
                  <a:pt x="1217" y="213"/>
                </a:lnTo>
                <a:lnTo>
                  <a:pt x="1212" y="246"/>
                </a:lnTo>
                <a:lnTo>
                  <a:pt x="1208" y="281"/>
                </a:lnTo>
                <a:lnTo>
                  <a:pt x="1205" y="317"/>
                </a:lnTo>
                <a:lnTo>
                  <a:pt x="1203" y="356"/>
                </a:lnTo>
                <a:lnTo>
                  <a:pt x="1202" y="397"/>
                </a:lnTo>
                <a:lnTo>
                  <a:pt x="1203" y="436"/>
                </a:lnTo>
                <a:lnTo>
                  <a:pt x="1204" y="473"/>
                </a:lnTo>
                <a:lnTo>
                  <a:pt x="1207" y="510"/>
                </a:lnTo>
                <a:lnTo>
                  <a:pt x="1211" y="544"/>
                </a:lnTo>
                <a:lnTo>
                  <a:pt x="1228" y="540"/>
                </a:lnTo>
                <a:lnTo>
                  <a:pt x="1226" y="534"/>
                </a:lnTo>
                <a:lnTo>
                  <a:pt x="1236" y="531"/>
                </a:lnTo>
                <a:lnTo>
                  <a:pt x="1226" y="531"/>
                </a:lnTo>
                <a:lnTo>
                  <a:pt x="1226" y="509"/>
                </a:lnTo>
                <a:lnTo>
                  <a:pt x="1228" y="486"/>
                </a:lnTo>
                <a:lnTo>
                  <a:pt x="1229" y="463"/>
                </a:lnTo>
                <a:lnTo>
                  <a:pt x="1233" y="441"/>
                </a:lnTo>
                <a:lnTo>
                  <a:pt x="1236" y="419"/>
                </a:lnTo>
                <a:lnTo>
                  <a:pt x="1240" y="399"/>
                </a:lnTo>
                <a:lnTo>
                  <a:pt x="1244" y="379"/>
                </a:lnTo>
                <a:lnTo>
                  <a:pt x="1249" y="360"/>
                </a:lnTo>
                <a:lnTo>
                  <a:pt x="1255" y="344"/>
                </a:lnTo>
                <a:lnTo>
                  <a:pt x="1262" y="328"/>
                </a:lnTo>
                <a:lnTo>
                  <a:pt x="1269" y="315"/>
                </a:lnTo>
                <a:lnTo>
                  <a:pt x="1277" y="302"/>
                </a:lnTo>
                <a:lnTo>
                  <a:pt x="1281" y="298"/>
                </a:lnTo>
                <a:lnTo>
                  <a:pt x="1285" y="293"/>
                </a:lnTo>
                <a:lnTo>
                  <a:pt x="1291" y="290"/>
                </a:lnTo>
                <a:lnTo>
                  <a:pt x="1295" y="287"/>
                </a:lnTo>
                <a:lnTo>
                  <a:pt x="1300" y="284"/>
                </a:lnTo>
                <a:lnTo>
                  <a:pt x="1305" y="282"/>
                </a:lnTo>
                <a:lnTo>
                  <a:pt x="1310" y="281"/>
                </a:lnTo>
                <a:lnTo>
                  <a:pt x="1315" y="281"/>
                </a:lnTo>
                <a:lnTo>
                  <a:pt x="1321" y="281"/>
                </a:lnTo>
                <a:lnTo>
                  <a:pt x="1325" y="282"/>
                </a:lnTo>
                <a:lnTo>
                  <a:pt x="1330" y="284"/>
                </a:lnTo>
                <a:lnTo>
                  <a:pt x="1334" y="286"/>
                </a:lnTo>
                <a:lnTo>
                  <a:pt x="1343" y="292"/>
                </a:lnTo>
                <a:lnTo>
                  <a:pt x="1351" y="300"/>
                </a:lnTo>
                <a:lnTo>
                  <a:pt x="1359" y="311"/>
                </a:lnTo>
                <a:lnTo>
                  <a:pt x="1366" y="322"/>
                </a:lnTo>
                <a:lnTo>
                  <a:pt x="1372" y="337"/>
                </a:lnTo>
                <a:lnTo>
                  <a:pt x="1378" y="351"/>
                </a:lnTo>
                <a:lnTo>
                  <a:pt x="1384" y="368"/>
                </a:lnTo>
                <a:lnTo>
                  <a:pt x="1388" y="385"/>
                </a:lnTo>
                <a:lnTo>
                  <a:pt x="1392" y="404"/>
                </a:lnTo>
                <a:lnTo>
                  <a:pt x="1395" y="424"/>
                </a:lnTo>
                <a:lnTo>
                  <a:pt x="1398" y="444"/>
                </a:lnTo>
                <a:lnTo>
                  <a:pt x="1400" y="465"/>
                </a:lnTo>
                <a:lnTo>
                  <a:pt x="1402" y="486"/>
                </a:lnTo>
                <a:lnTo>
                  <a:pt x="1404" y="508"/>
                </a:lnTo>
                <a:lnTo>
                  <a:pt x="1485" y="495"/>
                </a:lnTo>
                <a:lnTo>
                  <a:pt x="1568" y="484"/>
                </a:lnTo>
                <a:lnTo>
                  <a:pt x="1653" y="474"/>
                </a:lnTo>
                <a:lnTo>
                  <a:pt x="1740" y="466"/>
                </a:lnTo>
                <a:lnTo>
                  <a:pt x="1827" y="460"/>
                </a:lnTo>
                <a:lnTo>
                  <a:pt x="1916" y="455"/>
                </a:lnTo>
                <a:lnTo>
                  <a:pt x="2007" y="452"/>
                </a:lnTo>
                <a:lnTo>
                  <a:pt x="2098" y="450"/>
                </a:lnTo>
                <a:lnTo>
                  <a:pt x="2146" y="449"/>
                </a:lnTo>
                <a:lnTo>
                  <a:pt x="2196" y="450"/>
                </a:lnTo>
                <a:lnTo>
                  <a:pt x="2245" y="450"/>
                </a:lnTo>
                <a:lnTo>
                  <a:pt x="2292" y="451"/>
                </a:lnTo>
                <a:lnTo>
                  <a:pt x="2341" y="453"/>
                </a:lnTo>
                <a:lnTo>
                  <a:pt x="2389" y="454"/>
                </a:lnTo>
                <a:lnTo>
                  <a:pt x="2435" y="457"/>
                </a:lnTo>
                <a:lnTo>
                  <a:pt x="2483" y="459"/>
                </a:lnTo>
                <a:lnTo>
                  <a:pt x="2529" y="463"/>
                </a:lnTo>
                <a:lnTo>
                  <a:pt x="2575" y="466"/>
                </a:lnTo>
                <a:lnTo>
                  <a:pt x="2621" y="470"/>
                </a:lnTo>
                <a:lnTo>
                  <a:pt x="2666" y="475"/>
                </a:lnTo>
                <a:lnTo>
                  <a:pt x="2711" y="481"/>
                </a:lnTo>
                <a:lnTo>
                  <a:pt x="2756" y="486"/>
                </a:lnTo>
                <a:lnTo>
                  <a:pt x="2799" y="492"/>
                </a:lnTo>
                <a:lnTo>
                  <a:pt x="2843" y="498"/>
                </a:lnTo>
                <a:lnTo>
                  <a:pt x="2844" y="477"/>
                </a:lnTo>
                <a:lnTo>
                  <a:pt x="2846" y="456"/>
                </a:lnTo>
                <a:lnTo>
                  <a:pt x="2848" y="435"/>
                </a:lnTo>
                <a:lnTo>
                  <a:pt x="2851" y="414"/>
                </a:lnTo>
                <a:lnTo>
                  <a:pt x="2854" y="395"/>
                </a:lnTo>
                <a:lnTo>
                  <a:pt x="2858" y="376"/>
                </a:lnTo>
                <a:lnTo>
                  <a:pt x="2863" y="358"/>
                </a:lnTo>
                <a:lnTo>
                  <a:pt x="2869" y="342"/>
                </a:lnTo>
                <a:lnTo>
                  <a:pt x="2874" y="326"/>
                </a:lnTo>
                <a:lnTo>
                  <a:pt x="2881" y="313"/>
                </a:lnTo>
                <a:lnTo>
                  <a:pt x="2887" y="301"/>
                </a:lnTo>
                <a:lnTo>
                  <a:pt x="2895" y="291"/>
                </a:lnTo>
                <a:lnTo>
                  <a:pt x="2903" y="283"/>
                </a:lnTo>
                <a:lnTo>
                  <a:pt x="2912" y="276"/>
                </a:lnTo>
                <a:lnTo>
                  <a:pt x="2916" y="274"/>
                </a:lnTo>
                <a:lnTo>
                  <a:pt x="2921" y="272"/>
                </a:lnTo>
                <a:lnTo>
                  <a:pt x="2927" y="271"/>
                </a:lnTo>
                <a:lnTo>
                  <a:pt x="2931" y="271"/>
                </a:lnTo>
                <a:lnTo>
                  <a:pt x="2936" y="271"/>
                </a:lnTo>
                <a:lnTo>
                  <a:pt x="2941" y="272"/>
                </a:lnTo>
                <a:lnTo>
                  <a:pt x="2946" y="274"/>
                </a:lnTo>
                <a:lnTo>
                  <a:pt x="2951" y="277"/>
                </a:lnTo>
                <a:lnTo>
                  <a:pt x="2956" y="281"/>
                </a:lnTo>
                <a:lnTo>
                  <a:pt x="2961" y="284"/>
                </a:lnTo>
                <a:lnTo>
                  <a:pt x="2965" y="288"/>
                </a:lnTo>
                <a:lnTo>
                  <a:pt x="2969" y="293"/>
                </a:lnTo>
                <a:lnTo>
                  <a:pt x="2977" y="304"/>
                </a:lnTo>
                <a:lnTo>
                  <a:pt x="2985" y="319"/>
                </a:lnTo>
                <a:lnTo>
                  <a:pt x="2991" y="334"/>
                </a:lnTo>
                <a:lnTo>
                  <a:pt x="2997" y="351"/>
                </a:lnTo>
                <a:lnTo>
                  <a:pt x="3002" y="370"/>
                </a:lnTo>
                <a:lnTo>
                  <a:pt x="3006" y="389"/>
                </a:lnTo>
                <a:lnTo>
                  <a:pt x="3010" y="410"/>
                </a:lnTo>
                <a:lnTo>
                  <a:pt x="3014" y="432"/>
                </a:lnTo>
                <a:lnTo>
                  <a:pt x="3017" y="454"/>
                </a:lnTo>
                <a:lnTo>
                  <a:pt x="3018" y="477"/>
                </a:lnTo>
                <a:lnTo>
                  <a:pt x="3020" y="499"/>
                </a:lnTo>
                <a:lnTo>
                  <a:pt x="3020" y="522"/>
                </a:lnTo>
                <a:lnTo>
                  <a:pt x="3009" y="522"/>
                </a:lnTo>
                <a:lnTo>
                  <a:pt x="3020" y="524"/>
                </a:lnTo>
                <a:lnTo>
                  <a:pt x="3019" y="529"/>
                </a:lnTo>
                <a:lnTo>
                  <a:pt x="3035" y="533"/>
                </a:lnTo>
                <a:lnTo>
                  <a:pt x="3039" y="499"/>
                </a:lnTo>
                <a:lnTo>
                  <a:pt x="3043" y="463"/>
                </a:lnTo>
                <a:lnTo>
                  <a:pt x="3044" y="426"/>
                </a:lnTo>
                <a:lnTo>
                  <a:pt x="3045" y="386"/>
                </a:lnTo>
                <a:lnTo>
                  <a:pt x="3044" y="347"/>
                </a:lnTo>
                <a:lnTo>
                  <a:pt x="3042" y="307"/>
                </a:lnTo>
                <a:lnTo>
                  <a:pt x="3038" y="271"/>
                </a:lnTo>
                <a:lnTo>
                  <a:pt x="3034" y="237"/>
                </a:lnTo>
                <a:lnTo>
                  <a:pt x="3029" y="204"/>
                </a:lnTo>
                <a:lnTo>
                  <a:pt x="3023" y="174"/>
                </a:lnTo>
                <a:lnTo>
                  <a:pt x="3016" y="146"/>
                </a:lnTo>
                <a:lnTo>
                  <a:pt x="3008" y="121"/>
                </a:lnTo>
                <a:lnTo>
                  <a:pt x="3000" y="98"/>
                </a:lnTo>
                <a:lnTo>
                  <a:pt x="2991" y="77"/>
                </a:lnTo>
                <a:lnTo>
                  <a:pt x="2981" y="61"/>
                </a:lnTo>
                <a:lnTo>
                  <a:pt x="2972" y="46"/>
                </a:lnTo>
                <a:lnTo>
                  <a:pt x="2967" y="40"/>
                </a:lnTo>
                <a:lnTo>
                  <a:pt x="2962" y="35"/>
                </a:lnTo>
                <a:lnTo>
                  <a:pt x="2957" y="30"/>
                </a:lnTo>
                <a:lnTo>
                  <a:pt x="2951" y="26"/>
                </a:lnTo>
                <a:lnTo>
                  <a:pt x="2946" y="23"/>
                </a:lnTo>
                <a:lnTo>
                  <a:pt x="2941" y="21"/>
                </a:lnTo>
                <a:lnTo>
                  <a:pt x="2936" y="20"/>
                </a:lnTo>
                <a:lnTo>
                  <a:pt x="2931" y="19"/>
                </a:lnTo>
                <a:lnTo>
                  <a:pt x="2931" y="0"/>
                </a:lnTo>
                <a:lnTo>
                  <a:pt x="2938" y="1"/>
                </a:lnTo>
                <a:lnTo>
                  <a:pt x="2945" y="2"/>
                </a:lnTo>
                <a:lnTo>
                  <a:pt x="2951" y="5"/>
                </a:lnTo>
                <a:lnTo>
                  <a:pt x="2958" y="8"/>
                </a:lnTo>
                <a:lnTo>
                  <a:pt x="2965" y="12"/>
                </a:lnTo>
                <a:lnTo>
                  <a:pt x="2971" y="17"/>
                </a:lnTo>
                <a:lnTo>
                  <a:pt x="2977" y="23"/>
                </a:lnTo>
                <a:lnTo>
                  <a:pt x="2984" y="30"/>
                </a:lnTo>
                <a:lnTo>
                  <a:pt x="2989" y="38"/>
                </a:lnTo>
                <a:lnTo>
                  <a:pt x="2995" y="46"/>
                </a:lnTo>
                <a:lnTo>
                  <a:pt x="3000" y="55"/>
                </a:lnTo>
                <a:lnTo>
                  <a:pt x="3006" y="65"/>
                </a:lnTo>
                <a:lnTo>
                  <a:pt x="3016" y="88"/>
                </a:lnTo>
                <a:lnTo>
                  <a:pt x="3025" y="113"/>
                </a:lnTo>
                <a:lnTo>
                  <a:pt x="3034" y="139"/>
                </a:lnTo>
                <a:lnTo>
                  <a:pt x="3042" y="170"/>
                </a:lnTo>
                <a:lnTo>
                  <a:pt x="3048" y="201"/>
                </a:lnTo>
                <a:lnTo>
                  <a:pt x="3054" y="235"/>
                </a:lnTo>
                <a:lnTo>
                  <a:pt x="3058" y="270"/>
                </a:lnTo>
                <a:lnTo>
                  <a:pt x="3061" y="307"/>
                </a:lnTo>
                <a:lnTo>
                  <a:pt x="3063" y="347"/>
                </a:lnTo>
                <a:lnTo>
                  <a:pt x="3064" y="386"/>
                </a:lnTo>
                <a:lnTo>
                  <a:pt x="3063" y="427"/>
                </a:lnTo>
                <a:lnTo>
                  <a:pt x="3061" y="464"/>
                </a:lnTo>
                <a:lnTo>
                  <a:pt x="3058" y="501"/>
                </a:lnTo>
                <a:lnTo>
                  <a:pt x="3054" y="537"/>
                </a:lnTo>
                <a:lnTo>
                  <a:pt x="3128" y="553"/>
                </a:lnTo>
                <a:lnTo>
                  <a:pt x="3200" y="571"/>
                </a:lnTo>
                <a:lnTo>
                  <a:pt x="3271" y="591"/>
                </a:lnTo>
                <a:lnTo>
                  <a:pt x="3339" y="611"/>
                </a:lnTo>
                <a:lnTo>
                  <a:pt x="3405" y="634"/>
                </a:lnTo>
                <a:lnTo>
                  <a:pt x="3468" y="657"/>
                </a:lnTo>
                <a:lnTo>
                  <a:pt x="3531" y="682"/>
                </a:lnTo>
                <a:lnTo>
                  <a:pt x="3591" y="708"/>
                </a:lnTo>
                <a:lnTo>
                  <a:pt x="3620" y="721"/>
                </a:lnTo>
                <a:lnTo>
                  <a:pt x="3648" y="736"/>
                </a:lnTo>
                <a:lnTo>
                  <a:pt x="3676" y="749"/>
                </a:lnTo>
                <a:lnTo>
                  <a:pt x="3703" y="764"/>
                </a:lnTo>
                <a:lnTo>
                  <a:pt x="3729" y="778"/>
                </a:lnTo>
                <a:lnTo>
                  <a:pt x="3755" y="794"/>
                </a:lnTo>
                <a:lnTo>
                  <a:pt x="3780" y="809"/>
                </a:lnTo>
                <a:lnTo>
                  <a:pt x="3805" y="825"/>
                </a:lnTo>
                <a:lnTo>
                  <a:pt x="3829" y="841"/>
                </a:lnTo>
                <a:lnTo>
                  <a:pt x="3853" y="857"/>
                </a:lnTo>
                <a:lnTo>
                  <a:pt x="3876" y="874"/>
                </a:lnTo>
                <a:lnTo>
                  <a:pt x="3897" y="890"/>
                </a:lnTo>
                <a:lnTo>
                  <a:pt x="3919" y="907"/>
                </a:lnTo>
                <a:lnTo>
                  <a:pt x="3940" y="925"/>
                </a:lnTo>
                <a:lnTo>
                  <a:pt x="3959" y="942"/>
                </a:lnTo>
                <a:lnTo>
                  <a:pt x="3979" y="961"/>
                </a:lnTo>
                <a:lnTo>
                  <a:pt x="3983" y="962"/>
                </a:lnTo>
                <a:lnTo>
                  <a:pt x="3987" y="965"/>
                </a:lnTo>
                <a:lnTo>
                  <a:pt x="3997" y="972"/>
                </a:lnTo>
                <a:lnTo>
                  <a:pt x="4005" y="982"/>
                </a:lnTo>
                <a:lnTo>
                  <a:pt x="4010" y="991"/>
                </a:lnTo>
                <a:lnTo>
                  <a:pt x="4013" y="1001"/>
                </a:lnTo>
                <a:lnTo>
                  <a:pt x="4015" y="1012"/>
                </a:lnTo>
                <a:lnTo>
                  <a:pt x="4015" y="1022"/>
                </a:lnTo>
                <a:lnTo>
                  <a:pt x="4013" y="1033"/>
                </a:lnTo>
                <a:lnTo>
                  <a:pt x="4009" y="1044"/>
                </a:lnTo>
                <a:lnTo>
                  <a:pt x="2676" y="4621"/>
                </a:lnTo>
                <a:lnTo>
                  <a:pt x="2714" y="4640"/>
                </a:lnTo>
                <a:lnTo>
                  <a:pt x="2751" y="4660"/>
                </a:lnTo>
                <a:lnTo>
                  <a:pt x="2770" y="4671"/>
                </a:lnTo>
                <a:lnTo>
                  <a:pt x="2788" y="4683"/>
                </a:lnTo>
                <a:lnTo>
                  <a:pt x="2806" y="4694"/>
                </a:lnTo>
                <a:lnTo>
                  <a:pt x="2823" y="4706"/>
                </a:lnTo>
                <a:lnTo>
                  <a:pt x="2840" y="4719"/>
                </a:lnTo>
                <a:lnTo>
                  <a:pt x="2855" y="4732"/>
                </a:lnTo>
                <a:lnTo>
                  <a:pt x="2871" y="4746"/>
                </a:lnTo>
                <a:lnTo>
                  <a:pt x="2884" y="4760"/>
                </a:lnTo>
                <a:lnTo>
                  <a:pt x="2896" y="4775"/>
                </a:lnTo>
                <a:lnTo>
                  <a:pt x="2909" y="4790"/>
                </a:lnTo>
                <a:lnTo>
                  <a:pt x="2919" y="4806"/>
                </a:lnTo>
                <a:lnTo>
                  <a:pt x="2928" y="4822"/>
                </a:lnTo>
                <a:lnTo>
                  <a:pt x="2934" y="4835"/>
                </a:lnTo>
                <a:lnTo>
                  <a:pt x="2939" y="4849"/>
                </a:lnTo>
                <a:lnTo>
                  <a:pt x="2944" y="4863"/>
                </a:lnTo>
                <a:lnTo>
                  <a:pt x="2948" y="4879"/>
                </a:lnTo>
                <a:lnTo>
                  <a:pt x="2952" y="4895"/>
                </a:lnTo>
                <a:lnTo>
                  <a:pt x="2956" y="4912"/>
                </a:lnTo>
                <a:lnTo>
                  <a:pt x="2959" y="4929"/>
                </a:lnTo>
                <a:lnTo>
                  <a:pt x="2962" y="4948"/>
                </a:lnTo>
                <a:lnTo>
                  <a:pt x="2965" y="4985"/>
                </a:lnTo>
                <a:lnTo>
                  <a:pt x="2968" y="5024"/>
                </a:lnTo>
                <a:lnTo>
                  <a:pt x="2969" y="5063"/>
                </a:lnTo>
                <a:lnTo>
                  <a:pt x="2968" y="5103"/>
                </a:lnTo>
                <a:lnTo>
                  <a:pt x="2967" y="5142"/>
                </a:lnTo>
                <a:lnTo>
                  <a:pt x="2965" y="5180"/>
                </a:lnTo>
                <a:lnTo>
                  <a:pt x="2962" y="5218"/>
                </a:lnTo>
                <a:lnTo>
                  <a:pt x="2958" y="5253"/>
                </a:lnTo>
                <a:lnTo>
                  <a:pt x="2953" y="5285"/>
                </a:lnTo>
                <a:lnTo>
                  <a:pt x="2948" y="5314"/>
                </a:lnTo>
                <a:lnTo>
                  <a:pt x="2944" y="5339"/>
                </a:lnTo>
                <a:lnTo>
                  <a:pt x="2939" y="5361"/>
                </a:lnTo>
                <a:lnTo>
                  <a:pt x="2928" y="5404"/>
                </a:lnTo>
                <a:lnTo>
                  <a:pt x="2916" y="5454"/>
                </a:lnTo>
                <a:lnTo>
                  <a:pt x="2906" y="5509"/>
                </a:lnTo>
                <a:lnTo>
                  <a:pt x="2895" y="5565"/>
                </a:lnTo>
                <a:lnTo>
                  <a:pt x="2886" y="5618"/>
                </a:lnTo>
                <a:lnTo>
                  <a:pt x="2879" y="5666"/>
                </a:lnTo>
                <a:lnTo>
                  <a:pt x="2874" y="5704"/>
                </a:lnTo>
                <a:lnTo>
                  <a:pt x="2873" y="5731"/>
                </a:lnTo>
                <a:lnTo>
                  <a:pt x="2874" y="5760"/>
                </a:lnTo>
                <a:lnTo>
                  <a:pt x="2876" y="5795"/>
                </a:lnTo>
                <a:lnTo>
                  <a:pt x="2880" y="5834"/>
                </a:lnTo>
                <a:lnTo>
                  <a:pt x="2886" y="5873"/>
                </a:lnTo>
                <a:lnTo>
                  <a:pt x="2893" y="5911"/>
                </a:lnTo>
                <a:lnTo>
                  <a:pt x="2902" y="5949"/>
                </a:lnTo>
                <a:lnTo>
                  <a:pt x="2906" y="5965"/>
                </a:lnTo>
                <a:lnTo>
                  <a:pt x="2911" y="5981"/>
                </a:lnTo>
                <a:lnTo>
                  <a:pt x="2916" y="5994"/>
                </a:lnTo>
                <a:lnTo>
                  <a:pt x="2921" y="6007"/>
                </a:lnTo>
                <a:lnTo>
                  <a:pt x="2932" y="6028"/>
                </a:lnTo>
                <a:lnTo>
                  <a:pt x="2941" y="6050"/>
                </a:lnTo>
                <a:lnTo>
                  <a:pt x="2950" y="6074"/>
                </a:lnTo>
                <a:lnTo>
                  <a:pt x="2959" y="6098"/>
                </a:lnTo>
                <a:lnTo>
                  <a:pt x="2967" y="6124"/>
                </a:lnTo>
                <a:lnTo>
                  <a:pt x="2974" y="6150"/>
                </a:lnTo>
                <a:lnTo>
                  <a:pt x="2980" y="6177"/>
                </a:lnTo>
                <a:lnTo>
                  <a:pt x="2987" y="6205"/>
                </a:lnTo>
                <a:lnTo>
                  <a:pt x="2992" y="6234"/>
                </a:lnTo>
                <a:lnTo>
                  <a:pt x="2996" y="6263"/>
                </a:lnTo>
                <a:lnTo>
                  <a:pt x="3000" y="6293"/>
                </a:lnTo>
                <a:lnTo>
                  <a:pt x="3003" y="6323"/>
                </a:lnTo>
                <a:lnTo>
                  <a:pt x="3005" y="6355"/>
                </a:lnTo>
                <a:lnTo>
                  <a:pt x="3007" y="6386"/>
                </a:lnTo>
                <a:lnTo>
                  <a:pt x="3008" y="6419"/>
                </a:lnTo>
                <a:lnTo>
                  <a:pt x="3008" y="6452"/>
                </a:lnTo>
                <a:lnTo>
                  <a:pt x="3008" y="7524"/>
                </a:lnTo>
                <a:lnTo>
                  <a:pt x="4135" y="7524"/>
                </a:lnTo>
                <a:lnTo>
                  <a:pt x="4145" y="7524"/>
                </a:lnTo>
                <a:lnTo>
                  <a:pt x="4155" y="7525"/>
                </a:lnTo>
                <a:lnTo>
                  <a:pt x="4166" y="7526"/>
                </a:lnTo>
                <a:lnTo>
                  <a:pt x="4176" y="7528"/>
                </a:lnTo>
                <a:lnTo>
                  <a:pt x="4186" y="7530"/>
                </a:lnTo>
                <a:lnTo>
                  <a:pt x="4196" y="7533"/>
                </a:lnTo>
                <a:lnTo>
                  <a:pt x="4206" y="7537"/>
                </a:lnTo>
                <a:lnTo>
                  <a:pt x="4215" y="7542"/>
                </a:lnTo>
                <a:lnTo>
                  <a:pt x="4225" y="7546"/>
                </a:lnTo>
                <a:lnTo>
                  <a:pt x="4234" y="7551"/>
                </a:lnTo>
                <a:lnTo>
                  <a:pt x="4242" y="7556"/>
                </a:lnTo>
                <a:lnTo>
                  <a:pt x="4251" y="7562"/>
                </a:lnTo>
                <a:lnTo>
                  <a:pt x="4259" y="7570"/>
                </a:lnTo>
                <a:lnTo>
                  <a:pt x="4267" y="7576"/>
                </a:lnTo>
                <a:lnTo>
                  <a:pt x="4274" y="7583"/>
                </a:lnTo>
                <a:lnTo>
                  <a:pt x="4282" y="7591"/>
                </a:lnTo>
                <a:lnTo>
                  <a:pt x="4288" y="7600"/>
                </a:lnTo>
                <a:lnTo>
                  <a:pt x="4294" y="7608"/>
                </a:lnTo>
                <a:lnTo>
                  <a:pt x="4300" y="7617"/>
                </a:lnTo>
                <a:lnTo>
                  <a:pt x="4306" y="7626"/>
                </a:lnTo>
                <a:lnTo>
                  <a:pt x="4310" y="7635"/>
                </a:lnTo>
                <a:lnTo>
                  <a:pt x="4314" y="7644"/>
                </a:lnTo>
                <a:lnTo>
                  <a:pt x="4318" y="7655"/>
                </a:lnTo>
                <a:lnTo>
                  <a:pt x="4321" y="7664"/>
                </a:lnTo>
                <a:lnTo>
                  <a:pt x="4323" y="7674"/>
                </a:lnTo>
                <a:lnTo>
                  <a:pt x="4325" y="7685"/>
                </a:lnTo>
                <a:lnTo>
                  <a:pt x="4326" y="7695"/>
                </a:lnTo>
                <a:lnTo>
                  <a:pt x="4327" y="7705"/>
                </a:lnTo>
                <a:lnTo>
                  <a:pt x="4328" y="7716"/>
                </a:lnTo>
                <a:lnTo>
                  <a:pt x="4328" y="7726"/>
                </a:lnTo>
                <a:lnTo>
                  <a:pt x="4327" y="7737"/>
                </a:lnTo>
                <a:lnTo>
                  <a:pt x="4326" y="7747"/>
                </a:lnTo>
                <a:lnTo>
                  <a:pt x="4316" y="7812"/>
                </a:lnTo>
                <a:lnTo>
                  <a:pt x="4306" y="7879"/>
                </a:lnTo>
                <a:lnTo>
                  <a:pt x="4295" y="7946"/>
                </a:lnTo>
                <a:lnTo>
                  <a:pt x="4285" y="8012"/>
                </a:lnTo>
                <a:lnTo>
                  <a:pt x="4275" y="8079"/>
                </a:lnTo>
                <a:lnTo>
                  <a:pt x="4265" y="8144"/>
                </a:lnTo>
                <a:lnTo>
                  <a:pt x="4256" y="8208"/>
                </a:lnTo>
                <a:lnTo>
                  <a:pt x="4246" y="8269"/>
                </a:lnTo>
                <a:lnTo>
                  <a:pt x="4237" y="8327"/>
                </a:lnTo>
                <a:lnTo>
                  <a:pt x="4230" y="8381"/>
                </a:lnTo>
                <a:lnTo>
                  <a:pt x="4223" y="8430"/>
                </a:lnTo>
                <a:lnTo>
                  <a:pt x="4216" y="8475"/>
                </a:lnTo>
                <a:lnTo>
                  <a:pt x="4210" y="8513"/>
                </a:lnTo>
                <a:lnTo>
                  <a:pt x="4206" y="8546"/>
                </a:lnTo>
                <a:lnTo>
                  <a:pt x="4203" y="8571"/>
                </a:lnTo>
                <a:lnTo>
                  <a:pt x="4201" y="8590"/>
                </a:lnTo>
                <a:lnTo>
                  <a:pt x="4200" y="8600"/>
                </a:lnTo>
                <a:lnTo>
                  <a:pt x="4198" y="8612"/>
                </a:lnTo>
                <a:lnTo>
                  <a:pt x="4196" y="8625"/>
                </a:lnTo>
                <a:lnTo>
                  <a:pt x="4192" y="8640"/>
                </a:lnTo>
                <a:lnTo>
                  <a:pt x="4186" y="8655"/>
                </a:lnTo>
                <a:lnTo>
                  <a:pt x="4178" y="8673"/>
                </a:lnTo>
                <a:lnTo>
                  <a:pt x="4168" y="8692"/>
                </a:lnTo>
                <a:lnTo>
                  <a:pt x="4155" y="8712"/>
                </a:lnTo>
                <a:lnTo>
                  <a:pt x="4139" y="8734"/>
                </a:lnTo>
                <a:lnTo>
                  <a:pt x="4118" y="8758"/>
                </a:lnTo>
                <a:lnTo>
                  <a:pt x="4094" y="8784"/>
                </a:lnTo>
                <a:lnTo>
                  <a:pt x="4065" y="8812"/>
                </a:lnTo>
                <a:lnTo>
                  <a:pt x="4031" y="8841"/>
                </a:lnTo>
                <a:lnTo>
                  <a:pt x="3993" y="8872"/>
                </a:lnTo>
                <a:lnTo>
                  <a:pt x="3948" y="8905"/>
                </a:lnTo>
                <a:lnTo>
                  <a:pt x="3897" y="8942"/>
                </a:lnTo>
                <a:lnTo>
                  <a:pt x="3907" y="8955"/>
                </a:lnTo>
                <a:lnTo>
                  <a:pt x="3916" y="8969"/>
                </a:lnTo>
                <a:lnTo>
                  <a:pt x="3925" y="8983"/>
                </a:lnTo>
                <a:lnTo>
                  <a:pt x="3934" y="8998"/>
                </a:lnTo>
                <a:lnTo>
                  <a:pt x="3941" y="9012"/>
                </a:lnTo>
                <a:lnTo>
                  <a:pt x="3948" y="9028"/>
                </a:lnTo>
                <a:lnTo>
                  <a:pt x="3954" y="9043"/>
                </a:lnTo>
                <a:lnTo>
                  <a:pt x="3959" y="9059"/>
                </a:lnTo>
                <a:lnTo>
                  <a:pt x="3965" y="9075"/>
                </a:lnTo>
                <a:lnTo>
                  <a:pt x="3969" y="9092"/>
                </a:lnTo>
                <a:lnTo>
                  <a:pt x="3972" y="9109"/>
                </a:lnTo>
                <a:lnTo>
                  <a:pt x="3975" y="9125"/>
                </a:lnTo>
                <a:lnTo>
                  <a:pt x="3977" y="9142"/>
                </a:lnTo>
                <a:lnTo>
                  <a:pt x="3978" y="9159"/>
                </a:lnTo>
                <a:lnTo>
                  <a:pt x="3979" y="9176"/>
                </a:lnTo>
                <a:lnTo>
                  <a:pt x="3979" y="9194"/>
                </a:lnTo>
                <a:lnTo>
                  <a:pt x="3977" y="9215"/>
                </a:lnTo>
                <a:lnTo>
                  <a:pt x="3975" y="9236"/>
                </a:lnTo>
                <a:lnTo>
                  <a:pt x="3971" y="9258"/>
                </a:lnTo>
                <a:lnTo>
                  <a:pt x="3966" y="9279"/>
                </a:lnTo>
                <a:lnTo>
                  <a:pt x="3961" y="9298"/>
                </a:lnTo>
                <a:lnTo>
                  <a:pt x="3953" y="9318"/>
                </a:lnTo>
                <a:lnTo>
                  <a:pt x="3945" y="9338"/>
                </a:lnTo>
                <a:lnTo>
                  <a:pt x="3936" y="9356"/>
                </a:lnTo>
                <a:lnTo>
                  <a:pt x="3926" y="9374"/>
                </a:lnTo>
                <a:lnTo>
                  <a:pt x="3915" y="9392"/>
                </a:lnTo>
                <a:lnTo>
                  <a:pt x="3904" y="9409"/>
                </a:lnTo>
                <a:lnTo>
                  <a:pt x="3890" y="9425"/>
                </a:lnTo>
                <a:lnTo>
                  <a:pt x="3877" y="9441"/>
                </a:lnTo>
                <a:lnTo>
                  <a:pt x="3863" y="9456"/>
                </a:lnTo>
                <a:lnTo>
                  <a:pt x="3848" y="9470"/>
                </a:lnTo>
                <a:lnTo>
                  <a:pt x="3832" y="9484"/>
                </a:lnTo>
                <a:lnTo>
                  <a:pt x="3842" y="9506"/>
                </a:lnTo>
                <a:lnTo>
                  <a:pt x="3852" y="9528"/>
                </a:lnTo>
                <a:lnTo>
                  <a:pt x="3859" y="9551"/>
                </a:lnTo>
                <a:lnTo>
                  <a:pt x="3865" y="9575"/>
                </a:lnTo>
                <a:lnTo>
                  <a:pt x="3870" y="9600"/>
                </a:lnTo>
                <a:lnTo>
                  <a:pt x="3873" y="9625"/>
                </a:lnTo>
                <a:lnTo>
                  <a:pt x="3875" y="9650"/>
                </a:lnTo>
                <a:lnTo>
                  <a:pt x="3875" y="9676"/>
                </a:lnTo>
                <a:lnTo>
                  <a:pt x="3873" y="9699"/>
                </a:lnTo>
                <a:lnTo>
                  <a:pt x="3870" y="9721"/>
                </a:lnTo>
                <a:lnTo>
                  <a:pt x="3866" y="9743"/>
                </a:lnTo>
                <a:lnTo>
                  <a:pt x="3861" y="9765"/>
                </a:lnTo>
                <a:lnTo>
                  <a:pt x="3855" y="9786"/>
                </a:lnTo>
                <a:lnTo>
                  <a:pt x="3848" y="9806"/>
                </a:lnTo>
                <a:lnTo>
                  <a:pt x="3838" y="9827"/>
                </a:lnTo>
                <a:lnTo>
                  <a:pt x="3829" y="9847"/>
                </a:lnTo>
                <a:lnTo>
                  <a:pt x="3819" y="9866"/>
                </a:lnTo>
                <a:lnTo>
                  <a:pt x="3806" y="9884"/>
                </a:lnTo>
                <a:lnTo>
                  <a:pt x="3794" y="9902"/>
                </a:lnTo>
                <a:lnTo>
                  <a:pt x="3780" y="9918"/>
                </a:lnTo>
                <a:lnTo>
                  <a:pt x="3766" y="9935"/>
                </a:lnTo>
                <a:lnTo>
                  <a:pt x="3750" y="9950"/>
                </a:lnTo>
                <a:lnTo>
                  <a:pt x="3735" y="9964"/>
                </a:lnTo>
                <a:lnTo>
                  <a:pt x="3717" y="9978"/>
                </a:lnTo>
                <a:lnTo>
                  <a:pt x="3726" y="9998"/>
                </a:lnTo>
                <a:lnTo>
                  <a:pt x="3734" y="10020"/>
                </a:lnTo>
                <a:lnTo>
                  <a:pt x="3740" y="10041"/>
                </a:lnTo>
                <a:lnTo>
                  <a:pt x="3745" y="10064"/>
                </a:lnTo>
                <a:lnTo>
                  <a:pt x="3749" y="10085"/>
                </a:lnTo>
                <a:lnTo>
                  <a:pt x="3752" y="10109"/>
                </a:lnTo>
                <a:lnTo>
                  <a:pt x="3753" y="10132"/>
                </a:lnTo>
                <a:lnTo>
                  <a:pt x="3753" y="10156"/>
                </a:lnTo>
                <a:lnTo>
                  <a:pt x="3752" y="10177"/>
                </a:lnTo>
                <a:lnTo>
                  <a:pt x="3750" y="10198"/>
                </a:lnTo>
                <a:lnTo>
                  <a:pt x="3746" y="10219"/>
                </a:lnTo>
                <a:lnTo>
                  <a:pt x="3742" y="10239"/>
                </a:lnTo>
                <a:lnTo>
                  <a:pt x="3737" y="10259"/>
                </a:lnTo>
                <a:lnTo>
                  <a:pt x="3729" y="10278"/>
                </a:lnTo>
                <a:lnTo>
                  <a:pt x="3722" y="10298"/>
                </a:lnTo>
                <a:lnTo>
                  <a:pt x="3714" y="10317"/>
                </a:lnTo>
                <a:lnTo>
                  <a:pt x="3705" y="10334"/>
                </a:lnTo>
                <a:lnTo>
                  <a:pt x="3695" y="10352"/>
                </a:lnTo>
                <a:lnTo>
                  <a:pt x="3684" y="10368"/>
                </a:lnTo>
                <a:lnTo>
                  <a:pt x="3673" y="10385"/>
                </a:lnTo>
                <a:lnTo>
                  <a:pt x="3660" y="10401"/>
                </a:lnTo>
                <a:lnTo>
                  <a:pt x="3648" y="10415"/>
                </a:lnTo>
                <a:lnTo>
                  <a:pt x="3633" y="10430"/>
                </a:lnTo>
                <a:lnTo>
                  <a:pt x="3619" y="10443"/>
                </a:lnTo>
                <a:lnTo>
                  <a:pt x="3629" y="10465"/>
                </a:lnTo>
                <a:lnTo>
                  <a:pt x="3637" y="10488"/>
                </a:lnTo>
                <a:lnTo>
                  <a:pt x="3646" y="10512"/>
                </a:lnTo>
                <a:lnTo>
                  <a:pt x="3652" y="10535"/>
                </a:lnTo>
                <a:lnTo>
                  <a:pt x="3656" y="10560"/>
                </a:lnTo>
                <a:lnTo>
                  <a:pt x="3659" y="10586"/>
                </a:lnTo>
                <a:lnTo>
                  <a:pt x="3661" y="10612"/>
                </a:lnTo>
                <a:lnTo>
                  <a:pt x="3661" y="10638"/>
                </a:lnTo>
                <a:lnTo>
                  <a:pt x="3660" y="10660"/>
                </a:lnTo>
                <a:lnTo>
                  <a:pt x="3657" y="10681"/>
                </a:lnTo>
                <a:lnTo>
                  <a:pt x="3654" y="10701"/>
                </a:lnTo>
                <a:lnTo>
                  <a:pt x="3650" y="10722"/>
                </a:lnTo>
                <a:lnTo>
                  <a:pt x="3645" y="10742"/>
                </a:lnTo>
                <a:lnTo>
                  <a:pt x="3637" y="10761"/>
                </a:lnTo>
                <a:lnTo>
                  <a:pt x="3630" y="10781"/>
                </a:lnTo>
                <a:lnTo>
                  <a:pt x="3622" y="10800"/>
                </a:lnTo>
                <a:lnTo>
                  <a:pt x="3613" y="10819"/>
                </a:lnTo>
                <a:lnTo>
                  <a:pt x="3603" y="10835"/>
                </a:lnTo>
                <a:lnTo>
                  <a:pt x="3593" y="10853"/>
                </a:lnTo>
                <a:lnTo>
                  <a:pt x="3580" y="10869"/>
                </a:lnTo>
                <a:lnTo>
                  <a:pt x="3568" y="10885"/>
                </a:lnTo>
                <a:lnTo>
                  <a:pt x="3555" y="10899"/>
                </a:lnTo>
                <a:lnTo>
                  <a:pt x="3542" y="10914"/>
                </a:lnTo>
                <a:lnTo>
                  <a:pt x="3527" y="10927"/>
                </a:lnTo>
                <a:lnTo>
                  <a:pt x="3537" y="10950"/>
                </a:lnTo>
                <a:lnTo>
                  <a:pt x="3546" y="10973"/>
                </a:lnTo>
                <a:lnTo>
                  <a:pt x="3553" y="10998"/>
                </a:lnTo>
                <a:lnTo>
                  <a:pt x="3560" y="11023"/>
                </a:lnTo>
                <a:lnTo>
                  <a:pt x="3565" y="11048"/>
                </a:lnTo>
                <a:lnTo>
                  <a:pt x="3568" y="11075"/>
                </a:lnTo>
                <a:lnTo>
                  <a:pt x="3570" y="11102"/>
                </a:lnTo>
                <a:lnTo>
                  <a:pt x="3570" y="11129"/>
                </a:lnTo>
                <a:lnTo>
                  <a:pt x="3569" y="11147"/>
                </a:lnTo>
                <a:lnTo>
                  <a:pt x="3568" y="11165"/>
                </a:lnTo>
                <a:lnTo>
                  <a:pt x="3566" y="11183"/>
                </a:lnTo>
                <a:lnTo>
                  <a:pt x="3563" y="11200"/>
                </a:lnTo>
                <a:lnTo>
                  <a:pt x="3560" y="11218"/>
                </a:lnTo>
                <a:lnTo>
                  <a:pt x="3555" y="11234"/>
                </a:lnTo>
                <a:lnTo>
                  <a:pt x="3550" y="11251"/>
                </a:lnTo>
                <a:lnTo>
                  <a:pt x="3545" y="11267"/>
                </a:lnTo>
                <a:lnTo>
                  <a:pt x="3539" y="11282"/>
                </a:lnTo>
                <a:lnTo>
                  <a:pt x="3533" y="11298"/>
                </a:lnTo>
                <a:lnTo>
                  <a:pt x="3525" y="11313"/>
                </a:lnTo>
                <a:lnTo>
                  <a:pt x="3518" y="11328"/>
                </a:lnTo>
                <a:lnTo>
                  <a:pt x="3510" y="11341"/>
                </a:lnTo>
                <a:lnTo>
                  <a:pt x="3501" y="11356"/>
                </a:lnTo>
                <a:lnTo>
                  <a:pt x="3491" y="11368"/>
                </a:lnTo>
                <a:lnTo>
                  <a:pt x="3482" y="11382"/>
                </a:lnTo>
                <a:lnTo>
                  <a:pt x="3472" y="11394"/>
                </a:lnTo>
                <a:lnTo>
                  <a:pt x="3461" y="11405"/>
                </a:lnTo>
                <a:lnTo>
                  <a:pt x="3451" y="11417"/>
                </a:lnTo>
                <a:lnTo>
                  <a:pt x="3439" y="11427"/>
                </a:lnTo>
                <a:lnTo>
                  <a:pt x="3427" y="11438"/>
                </a:lnTo>
                <a:lnTo>
                  <a:pt x="3415" y="11447"/>
                </a:lnTo>
                <a:lnTo>
                  <a:pt x="3402" y="11456"/>
                </a:lnTo>
                <a:lnTo>
                  <a:pt x="3390" y="11465"/>
                </a:lnTo>
                <a:lnTo>
                  <a:pt x="3376" y="11473"/>
                </a:lnTo>
                <a:lnTo>
                  <a:pt x="3363" y="11479"/>
                </a:lnTo>
                <a:lnTo>
                  <a:pt x="3348" y="11486"/>
                </a:lnTo>
                <a:lnTo>
                  <a:pt x="3334" y="11492"/>
                </a:lnTo>
                <a:lnTo>
                  <a:pt x="3319" y="11497"/>
                </a:lnTo>
                <a:lnTo>
                  <a:pt x="3305" y="11501"/>
                </a:lnTo>
                <a:lnTo>
                  <a:pt x="3289" y="11505"/>
                </a:lnTo>
                <a:lnTo>
                  <a:pt x="3275" y="11508"/>
                </a:lnTo>
                <a:lnTo>
                  <a:pt x="3268" y="11528"/>
                </a:lnTo>
                <a:lnTo>
                  <a:pt x="3263" y="11549"/>
                </a:lnTo>
                <a:lnTo>
                  <a:pt x="3256" y="11568"/>
                </a:lnTo>
                <a:lnTo>
                  <a:pt x="3249" y="11588"/>
                </a:lnTo>
                <a:lnTo>
                  <a:pt x="3240" y="11608"/>
                </a:lnTo>
                <a:lnTo>
                  <a:pt x="3231" y="11626"/>
                </a:lnTo>
                <a:lnTo>
                  <a:pt x="3222" y="11646"/>
                </a:lnTo>
                <a:lnTo>
                  <a:pt x="3211" y="11665"/>
                </a:lnTo>
                <a:lnTo>
                  <a:pt x="3200" y="11682"/>
                </a:lnTo>
                <a:lnTo>
                  <a:pt x="3189" y="11701"/>
                </a:lnTo>
                <a:lnTo>
                  <a:pt x="3176" y="11718"/>
                </a:lnTo>
                <a:lnTo>
                  <a:pt x="3163" y="11735"/>
                </a:lnTo>
                <a:lnTo>
                  <a:pt x="3149" y="11752"/>
                </a:lnTo>
                <a:lnTo>
                  <a:pt x="3136" y="11767"/>
                </a:lnTo>
                <a:lnTo>
                  <a:pt x="3121" y="11783"/>
                </a:lnTo>
                <a:lnTo>
                  <a:pt x="3106" y="11797"/>
                </a:lnTo>
                <a:lnTo>
                  <a:pt x="3090" y="11812"/>
                </a:lnTo>
                <a:lnTo>
                  <a:pt x="3074" y="11825"/>
                </a:lnTo>
                <a:lnTo>
                  <a:pt x="3057" y="11838"/>
                </a:lnTo>
                <a:lnTo>
                  <a:pt x="3039" y="11850"/>
                </a:lnTo>
                <a:lnTo>
                  <a:pt x="3021" y="11862"/>
                </a:lnTo>
                <a:lnTo>
                  <a:pt x="3003" y="11872"/>
                </a:lnTo>
                <a:lnTo>
                  <a:pt x="2984" y="11881"/>
                </a:lnTo>
                <a:lnTo>
                  <a:pt x="2965" y="11891"/>
                </a:lnTo>
                <a:lnTo>
                  <a:pt x="2945" y="11898"/>
                </a:lnTo>
                <a:lnTo>
                  <a:pt x="2924" y="11905"/>
                </a:lnTo>
                <a:lnTo>
                  <a:pt x="2904" y="11912"/>
                </a:lnTo>
                <a:lnTo>
                  <a:pt x="2883" y="11916"/>
                </a:lnTo>
                <a:lnTo>
                  <a:pt x="2861" y="11920"/>
                </a:lnTo>
                <a:lnTo>
                  <a:pt x="2840" y="11923"/>
                </a:lnTo>
                <a:lnTo>
                  <a:pt x="2817" y="11924"/>
                </a:lnTo>
                <a:lnTo>
                  <a:pt x="2794" y="11925"/>
                </a:lnTo>
                <a:close/>
                <a:moveTo>
                  <a:pt x="1687" y="4574"/>
                </a:moveTo>
                <a:lnTo>
                  <a:pt x="1701" y="4570"/>
                </a:lnTo>
                <a:lnTo>
                  <a:pt x="1713" y="4565"/>
                </a:lnTo>
                <a:lnTo>
                  <a:pt x="1725" y="4561"/>
                </a:lnTo>
                <a:lnTo>
                  <a:pt x="1735" y="4558"/>
                </a:lnTo>
                <a:lnTo>
                  <a:pt x="1738" y="4535"/>
                </a:lnTo>
                <a:lnTo>
                  <a:pt x="1741" y="4509"/>
                </a:lnTo>
                <a:lnTo>
                  <a:pt x="1743" y="4479"/>
                </a:lnTo>
                <a:lnTo>
                  <a:pt x="1744" y="4449"/>
                </a:lnTo>
                <a:lnTo>
                  <a:pt x="1744" y="4418"/>
                </a:lnTo>
                <a:lnTo>
                  <a:pt x="1744" y="4389"/>
                </a:lnTo>
                <a:lnTo>
                  <a:pt x="1744" y="4363"/>
                </a:lnTo>
                <a:lnTo>
                  <a:pt x="1743" y="4341"/>
                </a:lnTo>
                <a:lnTo>
                  <a:pt x="1743" y="4325"/>
                </a:lnTo>
                <a:lnTo>
                  <a:pt x="1743" y="4309"/>
                </a:lnTo>
                <a:lnTo>
                  <a:pt x="1743" y="4295"/>
                </a:lnTo>
                <a:lnTo>
                  <a:pt x="1743" y="4280"/>
                </a:lnTo>
                <a:lnTo>
                  <a:pt x="1743" y="3649"/>
                </a:lnTo>
                <a:lnTo>
                  <a:pt x="1729" y="3644"/>
                </a:lnTo>
                <a:lnTo>
                  <a:pt x="1715" y="3637"/>
                </a:lnTo>
                <a:lnTo>
                  <a:pt x="1702" y="3630"/>
                </a:lnTo>
                <a:lnTo>
                  <a:pt x="1688" y="3623"/>
                </a:lnTo>
                <a:lnTo>
                  <a:pt x="1676" y="3616"/>
                </a:lnTo>
                <a:lnTo>
                  <a:pt x="1665" y="3607"/>
                </a:lnTo>
                <a:lnTo>
                  <a:pt x="1654" y="3599"/>
                </a:lnTo>
                <a:lnTo>
                  <a:pt x="1644" y="3591"/>
                </a:lnTo>
                <a:lnTo>
                  <a:pt x="1635" y="3580"/>
                </a:lnTo>
                <a:lnTo>
                  <a:pt x="1623" y="3567"/>
                </a:lnTo>
                <a:lnTo>
                  <a:pt x="1617" y="3557"/>
                </a:lnTo>
                <a:lnTo>
                  <a:pt x="1611" y="3547"/>
                </a:lnTo>
                <a:lnTo>
                  <a:pt x="1606" y="3536"/>
                </a:lnTo>
                <a:lnTo>
                  <a:pt x="1600" y="3522"/>
                </a:lnTo>
                <a:lnTo>
                  <a:pt x="1596" y="3507"/>
                </a:lnTo>
                <a:lnTo>
                  <a:pt x="1592" y="3490"/>
                </a:lnTo>
                <a:lnTo>
                  <a:pt x="1589" y="3470"/>
                </a:lnTo>
                <a:lnTo>
                  <a:pt x="1588" y="3450"/>
                </a:lnTo>
                <a:lnTo>
                  <a:pt x="1588" y="3426"/>
                </a:lnTo>
                <a:lnTo>
                  <a:pt x="1589" y="3400"/>
                </a:lnTo>
                <a:lnTo>
                  <a:pt x="1591" y="3372"/>
                </a:lnTo>
                <a:lnTo>
                  <a:pt x="1596" y="3341"/>
                </a:lnTo>
                <a:lnTo>
                  <a:pt x="1600" y="3322"/>
                </a:lnTo>
                <a:lnTo>
                  <a:pt x="1607" y="3304"/>
                </a:lnTo>
                <a:lnTo>
                  <a:pt x="1614" y="3289"/>
                </a:lnTo>
                <a:lnTo>
                  <a:pt x="1622" y="3274"/>
                </a:lnTo>
                <a:lnTo>
                  <a:pt x="1631" y="3261"/>
                </a:lnTo>
                <a:lnTo>
                  <a:pt x="1643" y="3247"/>
                </a:lnTo>
                <a:lnTo>
                  <a:pt x="1654" y="3236"/>
                </a:lnTo>
                <a:lnTo>
                  <a:pt x="1668" y="3226"/>
                </a:lnTo>
                <a:lnTo>
                  <a:pt x="1682" y="3216"/>
                </a:lnTo>
                <a:lnTo>
                  <a:pt x="1697" y="3208"/>
                </a:lnTo>
                <a:lnTo>
                  <a:pt x="1713" y="3201"/>
                </a:lnTo>
                <a:lnTo>
                  <a:pt x="1731" y="3193"/>
                </a:lnTo>
                <a:lnTo>
                  <a:pt x="1749" y="3187"/>
                </a:lnTo>
                <a:lnTo>
                  <a:pt x="1768" y="3182"/>
                </a:lnTo>
                <a:lnTo>
                  <a:pt x="1788" y="3178"/>
                </a:lnTo>
                <a:lnTo>
                  <a:pt x="1809" y="3174"/>
                </a:lnTo>
                <a:lnTo>
                  <a:pt x="1278" y="769"/>
                </a:lnTo>
                <a:lnTo>
                  <a:pt x="1268" y="759"/>
                </a:lnTo>
                <a:lnTo>
                  <a:pt x="1257" y="746"/>
                </a:lnTo>
                <a:lnTo>
                  <a:pt x="1248" y="732"/>
                </a:lnTo>
                <a:lnTo>
                  <a:pt x="1239" y="714"/>
                </a:lnTo>
                <a:lnTo>
                  <a:pt x="1229" y="694"/>
                </a:lnTo>
                <a:lnTo>
                  <a:pt x="1221" y="674"/>
                </a:lnTo>
                <a:lnTo>
                  <a:pt x="1214" y="651"/>
                </a:lnTo>
                <a:lnTo>
                  <a:pt x="1208" y="626"/>
                </a:lnTo>
                <a:lnTo>
                  <a:pt x="1138" y="641"/>
                </a:lnTo>
                <a:lnTo>
                  <a:pt x="1072" y="658"/>
                </a:lnTo>
                <a:lnTo>
                  <a:pt x="1007" y="677"/>
                </a:lnTo>
                <a:lnTo>
                  <a:pt x="944" y="695"/>
                </a:lnTo>
                <a:lnTo>
                  <a:pt x="881" y="715"/>
                </a:lnTo>
                <a:lnTo>
                  <a:pt x="822" y="737"/>
                </a:lnTo>
                <a:lnTo>
                  <a:pt x="764" y="759"/>
                </a:lnTo>
                <a:lnTo>
                  <a:pt x="709" y="781"/>
                </a:lnTo>
                <a:lnTo>
                  <a:pt x="655" y="805"/>
                </a:lnTo>
                <a:lnTo>
                  <a:pt x="605" y="830"/>
                </a:lnTo>
                <a:lnTo>
                  <a:pt x="556" y="855"/>
                </a:lnTo>
                <a:lnTo>
                  <a:pt x="510" y="882"/>
                </a:lnTo>
                <a:lnTo>
                  <a:pt x="488" y="895"/>
                </a:lnTo>
                <a:lnTo>
                  <a:pt x="467" y="909"/>
                </a:lnTo>
                <a:lnTo>
                  <a:pt x="445" y="923"/>
                </a:lnTo>
                <a:lnTo>
                  <a:pt x="425" y="937"/>
                </a:lnTo>
                <a:lnTo>
                  <a:pt x="406" y="951"/>
                </a:lnTo>
                <a:lnTo>
                  <a:pt x="387" y="966"/>
                </a:lnTo>
                <a:lnTo>
                  <a:pt x="369" y="981"/>
                </a:lnTo>
                <a:lnTo>
                  <a:pt x="351" y="996"/>
                </a:lnTo>
                <a:lnTo>
                  <a:pt x="1687" y="4574"/>
                </a:lnTo>
                <a:close/>
                <a:moveTo>
                  <a:pt x="1827" y="3171"/>
                </a:moveTo>
                <a:lnTo>
                  <a:pt x="1859" y="3166"/>
                </a:lnTo>
                <a:lnTo>
                  <a:pt x="1893" y="3163"/>
                </a:lnTo>
                <a:lnTo>
                  <a:pt x="1927" y="3161"/>
                </a:lnTo>
                <a:lnTo>
                  <a:pt x="1963" y="3160"/>
                </a:lnTo>
                <a:lnTo>
                  <a:pt x="1999" y="3159"/>
                </a:lnTo>
                <a:lnTo>
                  <a:pt x="2038" y="3159"/>
                </a:lnTo>
                <a:lnTo>
                  <a:pt x="2076" y="3158"/>
                </a:lnTo>
                <a:lnTo>
                  <a:pt x="2115" y="3158"/>
                </a:lnTo>
                <a:lnTo>
                  <a:pt x="2126" y="3158"/>
                </a:lnTo>
                <a:lnTo>
                  <a:pt x="2165" y="3158"/>
                </a:lnTo>
                <a:lnTo>
                  <a:pt x="2204" y="3159"/>
                </a:lnTo>
                <a:lnTo>
                  <a:pt x="2243" y="3159"/>
                </a:lnTo>
                <a:lnTo>
                  <a:pt x="2280" y="3160"/>
                </a:lnTo>
                <a:lnTo>
                  <a:pt x="2316" y="3161"/>
                </a:lnTo>
                <a:lnTo>
                  <a:pt x="2352" y="3164"/>
                </a:lnTo>
                <a:lnTo>
                  <a:pt x="2385" y="3168"/>
                </a:lnTo>
                <a:lnTo>
                  <a:pt x="2417" y="3172"/>
                </a:lnTo>
                <a:lnTo>
                  <a:pt x="2945" y="772"/>
                </a:lnTo>
                <a:lnTo>
                  <a:pt x="2938" y="773"/>
                </a:lnTo>
                <a:lnTo>
                  <a:pt x="2931" y="774"/>
                </a:lnTo>
                <a:lnTo>
                  <a:pt x="2927" y="773"/>
                </a:lnTo>
                <a:lnTo>
                  <a:pt x="2922" y="773"/>
                </a:lnTo>
                <a:lnTo>
                  <a:pt x="2918" y="771"/>
                </a:lnTo>
                <a:lnTo>
                  <a:pt x="2913" y="769"/>
                </a:lnTo>
                <a:lnTo>
                  <a:pt x="2906" y="765"/>
                </a:lnTo>
                <a:lnTo>
                  <a:pt x="2898" y="758"/>
                </a:lnTo>
                <a:lnTo>
                  <a:pt x="2891" y="749"/>
                </a:lnTo>
                <a:lnTo>
                  <a:pt x="2884" y="739"/>
                </a:lnTo>
                <a:lnTo>
                  <a:pt x="2878" y="727"/>
                </a:lnTo>
                <a:lnTo>
                  <a:pt x="2873" y="714"/>
                </a:lnTo>
                <a:lnTo>
                  <a:pt x="2867" y="699"/>
                </a:lnTo>
                <a:lnTo>
                  <a:pt x="2862" y="685"/>
                </a:lnTo>
                <a:lnTo>
                  <a:pt x="2858" y="668"/>
                </a:lnTo>
                <a:lnTo>
                  <a:pt x="2854" y="652"/>
                </a:lnTo>
                <a:lnTo>
                  <a:pt x="2851" y="634"/>
                </a:lnTo>
                <a:lnTo>
                  <a:pt x="2849" y="615"/>
                </a:lnTo>
                <a:lnTo>
                  <a:pt x="2846" y="597"/>
                </a:lnTo>
                <a:lnTo>
                  <a:pt x="2845" y="577"/>
                </a:lnTo>
                <a:lnTo>
                  <a:pt x="2801" y="571"/>
                </a:lnTo>
                <a:lnTo>
                  <a:pt x="2757" y="565"/>
                </a:lnTo>
                <a:lnTo>
                  <a:pt x="2712" y="558"/>
                </a:lnTo>
                <a:lnTo>
                  <a:pt x="2668" y="553"/>
                </a:lnTo>
                <a:lnTo>
                  <a:pt x="2622" y="549"/>
                </a:lnTo>
                <a:lnTo>
                  <a:pt x="2576" y="544"/>
                </a:lnTo>
                <a:lnTo>
                  <a:pt x="2530" y="541"/>
                </a:lnTo>
                <a:lnTo>
                  <a:pt x="2483" y="537"/>
                </a:lnTo>
                <a:lnTo>
                  <a:pt x="2436" y="535"/>
                </a:lnTo>
                <a:lnTo>
                  <a:pt x="2389" y="531"/>
                </a:lnTo>
                <a:lnTo>
                  <a:pt x="2341" y="529"/>
                </a:lnTo>
                <a:lnTo>
                  <a:pt x="2294" y="528"/>
                </a:lnTo>
                <a:lnTo>
                  <a:pt x="2245" y="527"/>
                </a:lnTo>
                <a:lnTo>
                  <a:pt x="2196" y="526"/>
                </a:lnTo>
                <a:lnTo>
                  <a:pt x="2147" y="526"/>
                </a:lnTo>
                <a:lnTo>
                  <a:pt x="2098" y="527"/>
                </a:lnTo>
                <a:lnTo>
                  <a:pt x="2008" y="529"/>
                </a:lnTo>
                <a:lnTo>
                  <a:pt x="1917" y="533"/>
                </a:lnTo>
                <a:lnTo>
                  <a:pt x="1828" y="538"/>
                </a:lnTo>
                <a:lnTo>
                  <a:pt x="1740" y="545"/>
                </a:lnTo>
                <a:lnTo>
                  <a:pt x="1653" y="553"/>
                </a:lnTo>
                <a:lnTo>
                  <a:pt x="1568" y="564"/>
                </a:lnTo>
                <a:lnTo>
                  <a:pt x="1484" y="575"/>
                </a:lnTo>
                <a:lnTo>
                  <a:pt x="1401" y="587"/>
                </a:lnTo>
                <a:lnTo>
                  <a:pt x="1400" y="607"/>
                </a:lnTo>
                <a:lnTo>
                  <a:pt x="1397" y="626"/>
                </a:lnTo>
                <a:lnTo>
                  <a:pt x="1395" y="643"/>
                </a:lnTo>
                <a:lnTo>
                  <a:pt x="1392" y="661"/>
                </a:lnTo>
                <a:lnTo>
                  <a:pt x="1388" y="679"/>
                </a:lnTo>
                <a:lnTo>
                  <a:pt x="1384" y="694"/>
                </a:lnTo>
                <a:lnTo>
                  <a:pt x="1379" y="710"/>
                </a:lnTo>
                <a:lnTo>
                  <a:pt x="1373" y="723"/>
                </a:lnTo>
                <a:lnTo>
                  <a:pt x="1368" y="737"/>
                </a:lnTo>
                <a:lnTo>
                  <a:pt x="1362" y="748"/>
                </a:lnTo>
                <a:lnTo>
                  <a:pt x="1355" y="759"/>
                </a:lnTo>
                <a:lnTo>
                  <a:pt x="1349" y="767"/>
                </a:lnTo>
                <a:lnTo>
                  <a:pt x="1340" y="774"/>
                </a:lnTo>
                <a:lnTo>
                  <a:pt x="1333" y="779"/>
                </a:lnTo>
                <a:lnTo>
                  <a:pt x="1328" y="780"/>
                </a:lnTo>
                <a:lnTo>
                  <a:pt x="1324" y="782"/>
                </a:lnTo>
                <a:lnTo>
                  <a:pt x="1320" y="782"/>
                </a:lnTo>
                <a:lnTo>
                  <a:pt x="1315" y="783"/>
                </a:lnTo>
                <a:lnTo>
                  <a:pt x="1308" y="782"/>
                </a:lnTo>
                <a:lnTo>
                  <a:pt x="1301" y="781"/>
                </a:lnTo>
                <a:lnTo>
                  <a:pt x="1827" y="3171"/>
                </a:lnTo>
                <a:close/>
                <a:moveTo>
                  <a:pt x="2436" y="3175"/>
                </a:moveTo>
                <a:lnTo>
                  <a:pt x="2457" y="3178"/>
                </a:lnTo>
                <a:lnTo>
                  <a:pt x="2476" y="3183"/>
                </a:lnTo>
                <a:lnTo>
                  <a:pt x="2496" y="3188"/>
                </a:lnTo>
                <a:lnTo>
                  <a:pt x="2513" y="3194"/>
                </a:lnTo>
                <a:lnTo>
                  <a:pt x="2530" y="3201"/>
                </a:lnTo>
                <a:lnTo>
                  <a:pt x="2545" y="3209"/>
                </a:lnTo>
                <a:lnTo>
                  <a:pt x="2561" y="3217"/>
                </a:lnTo>
                <a:lnTo>
                  <a:pt x="2574" y="3227"/>
                </a:lnTo>
                <a:lnTo>
                  <a:pt x="2587" y="3237"/>
                </a:lnTo>
                <a:lnTo>
                  <a:pt x="2599" y="3248"/>
                </a:lnTo>
                <a:lnTo>
                  <a:pt x="2610" y="3261"/>
                </a:lnTo>
                <a:lnTo>
                  <a:pt x="2619" y="3274"/>
                </a:lnTo>
                <a:lnTo>
                  <a:pt x="2627" y="3289"/>
                </a:lnTo>
                <a:lnTo>
                  <a:pt x="2633" y="3304"/>
                </a:lnTo>
                <a:lnTo>
                  <a:pt x="2639" y="3321"/>
                </a:lnTo>
                <a:lnTo>
                  <a:pt x="2643" y="3340"/>
                </a:lnTo>
                <a:lnTo>
                  <a:pt x="2647" y="3361"/>
                </a:lnTo>
                <a:lnTo>
                  <a:pt x="2650" y="3382"/>
                </a:lnTo>
                <a:lnTo>
                  <a:pt x="2651" y="3402"/>
                </a:lnTo>
                <a:lnTo>
                  <a:pt x="2652" y="3422"/>
                </a:lnTo>
                <a:lnTo>
                  <a:pt x="2653" y="3440"/>
                </a:lnTo>
                <a:lnTo>
                  <a:pt x="2652" y="3458"/>
                </a:lnTo>
                <a:lnTo>
                  <a:pt x="2650" y="3476"/>
                </a:lnTo>
                <a:lnTo>
                  <a:pt x="2647" y="3492"/>
                </a:lnTo>
                <a:lnTo>
                  <a:pt x="2644" y="3507"/>
                </a:lnTo>
                <a:lnTo>
                  <a:pt x="2640" y="3522"/>
                </a:lnTo>
                <a:lnTo>
                  <a:pt x="2633" y="3536"/>
                </a:lnTo>
                <a:lnTo>
                  <a:pt x="2627" y="3549"/>
                </a:lnTo>
                <a:lnTo>
                  <a:pt x="2620" y="3561"/>
                </a:lnTo>
                <a:lnTo>
                  <a:pt x="2612" y="3572"/>
                </a:lnTo>
                <a:lnTo>
                  <a:pt x="2603" y="3582"/>
                </a:lnTo>
                <a:lnTo>
                  <a:pt x="2593" y="3593"/>
                </a:lnTo>
                <a:lnTo>
                  <a:pt x="2584" y="3601"/>
                </a:lnTo>
                <a:lnTo>
                  <a:pt x="2574" y="3608"/>
                </a:lnTo>
                <a:lnTo>
                  <a:pt x="2564" y="3616"/>
                </a:lnTo>
                <a:lnTo>
                  <a:pt x="2553" y="3623"/>
                </a:lnTo>
                <a:lnTo>
                  <a:pt x="2540" y="3630"/>
                </a:lnTo>
                <a:lnTo>
                  <a:pt x="2528" y="3636"/>
                </a:lnTo>
                <a:lnTo>
                  <a:pt x="2515" y="3642"/>
                </a:lnTo>
                <a:lnTo>
                  <a:pt x="2502" y="3648"/>
                </a:lnTo>
                <a:lnTo>
                  <a:pt x="2502" y="4280"/>
                </a:lnTo>
                <a:lnTo>
                  <a:pt x="2502" y="4294"/>
                </a:lnTo>
                <a:lnTo>
                  <a:pt x="2502" y="4308"/>
                </a:lnTo>
                <a:lnTo>
                  <a:pt x="2502" y="4324"/>
                </a:lnTo>
                <a:lnTo>
                  <a:pt x="2501" y="4339"/>
                </a:lnTo>
                <a:lnTo>
                  <a:pt x="2501" y="4361"/>
                </a:lnTo>
                <a:lnTo>
                  <a:pt x="2501" y="4388"/>
                </a:lnTo>
                <a:lnTo>
                  <a:pt x="2501" y="4417"/>
                </a:lnTo>
                <a:lnTo>
                  <a:pt x="2501" y="4448"/>
                </a:lnTo>
                <a:lnTo>
                  <a:pt x="2502" y="4479"/>
                </a:lnTo>
                <a:lnTo>
                  <a:pt x="2504" y="4508"/>
                </a:lnTo>
                <a:lnTo>
                  <a:pt x="2507" y="4535"/>
                </a:lnTo>
                <a:lnTo>
                  <a:pt x="2510" y="4558"/>
                </a:lnTo>
                <a:lnTo>
                  <a:pt x="2522" y="4562"/>
                </a:lnTo>
                <a:lnTo>
                  <a:pt x="2535" y="4566"/>
                </a:lnTo>
                <a:lnTo>
                  <a:pt x="2549" y="4571"/>
                </a:lnTo>
                <a:lnTo>
                  <a:pt x="2565" y="4576"/>
                </a:lnTo>
                <a:lnTo>
                  <a:pt x="3903" y="996"/>
                </a:lnTo>
                <a:lnTo>
                  <a:pt x="3885" y="979"/>
                </a:lnTo>
                <a:lnTo>
                  <a:pt x="3866" y="964"/>
                </a:lnTo>
                <a:lnTo>
                  <a:pt x="3847" y="948"/>
                </a:lnTo>
                <a:lnTo>
                  <a:pt x="3826" y="934"/>
                </a:lnTo>
                <a:lnTo>
                  <a:pt x="3805" y="918"/>
                </a:lnTo>
                <a:lnTo>
                  <a:pt x="3783" y="904"/>
                </a:lnTo>
                <a:lnTo>
                  <a:pt x="3762" y="889"/>
                </a:lnTo>
                <a:lnTo>
                  <a:pt x="3739" y="876"/>
                </a:lnTo>
                <a:lnTo>
                  <a:pt x="3692" y="848"/>
                </a:lnTo>
                <a:lnTo>
                  <a:pt x="3643" y="821"/>
                </a:lnTo>
                <a:lnTo>
                  <a:pt x="3592" y="795"/>
                </a:lnTo>
                <a:lnTo>
                  <a:pt x="3538" y="771"/>
                </a:lnTo>
                <a:lnTo>
                  <a:pt x="3482" y="747"/>
                </a:lnTo>
                <a:lnTo>
                  <a:pt x="3425" y="724"/>
                </a:lnTo>
                <a:lnTo>
                  <a:pt x="3365" y="704"/>
                </a:lnTo>
                <a:lnTo>
                  <a:pt x="3304" y="683"/>
                </a:lnTo>
                <a:lnTo>
                  <a:pt x="3239" y="664"/>
                </a:lnTo>
                <a:lnTo>
                  <a:pt x="3175" y="647"/>
                </a:lnTo>
                <a:lnTo>
                  <a:pt x="3108" y="629"/>
                </a:lnTo>
                <a:lnTo>
                  <a:pt x="3039" y="613"/>
                </a:lnTo>
                <a:lnTo>
                  <a:pt x="3032" y="639"/>
                </a:lnTo>
                <a:lnTo>
                  <a:pt x="3025" y="662"/>
                </a:lnTo>
                <a:lnTo>
                  <a:pt x="3017" y="684"/>
                </a:lnTo>
                <a:lnTo>
                  <a:pt x="3008" y="704"/>
                </a:lnTo>
                <a:lnTo>
                  <a:pt x="2999" y="721"/>
                </a:lnTo>
                <a:lnTo>
                  <a:pt x="2989" y="737"/>
                </a:lnTo>
                <a:lnTo>
                  <a:pt x="2978" y="749"/>
                </a:lnTo>
                <a:lnTo>
                  <a:pt x="2968" y="760"/>
                </a:lnTo>
                <a:lnTo>
                  <a:pt x="2436" y="3175"/>
                </a:lnTo>
                <a:close/>
                <a:moveTo>
                  <a:pt x="2358" y="7248"/>
                </a:moveTo>
                <a:lnTo>
                  <a:pt x="2361" y="5122"/>
                </a:lnTo>
                <a:lnTo>
                  <a:pt x="2456" y="4866"/>
                </a:lnTo>
                <a:lnTo>
                  <a:pt x="2441" y="4861"/>
                </a:lnTo>
                <a:lnTo>
                  <a:pt x="2425" y="4856"/>
                </a:lnTo>
                <a:lnTo>
                  <a:pt x="2410" y="4852"/>
                </a:lnTo>
                <a:lnTo>
                  <a:pt x="2395" y="4847"/>
                </a:lnTo>
                <a:lnTo>
                  <a:pt x="2376" y="4841"/>
                </a:lnTo>
                <a:lnTo>
                  <a:pt x="2359" y="4835"/>
                </a:lnTo>
                <a:lnTo>
                  <a:pt x="2341" y="4827"/>
                </a:lnTo>
                <a:lnTo>
                  <a:pt x="2326" y="4817"/>
                </a:lnTo>
                <a:lnTo>
                  <a:pt x="2311" y="4807"/>
                </a:lnTo>
                <a:lnTo>
                  <a:pt x="2298" y="4797"/>
                </a:lnTo>
                <a:lnTo>
                  <a:pt x="2285" y="4784"/>
                </a:lnTo>
                <a:lnTo>
                  <a:pt x="2274" y="4771"/>
                </a:lnTo>
                <a:lnTo>
                  <a:pt x="2263" y="4757"/>
                </a:lnTo>
                <a:lnTo>
                  <a:pt x="2254" y="4743"/>
                </a:lnTo>
                <a:lnTo>
                  <a:pt x="2245" y="4727"/>
                </a:lnTo>
                <a:lnTo>
                  <a:pt x="2238" y="4712"/>
                </a:lnTo>
                <a:lnTo>
                  <a:pt x="2230" y="4695"/>
                </a:lnTo>
                <a:lnTo>
                  <a:pt x="2223" y="4678"/>
                </a:lnTo>
                <a:lnTo>
                  <a:pt x="2218" y="4661"/>
                </a:lnTo>
                <a:lnTo>
                  <a:pt x="2213" y="4642"/>
                </a:lnTo>
                <a:lnTo>
                  <a:pt x="2209" y="4625"/>
                </a:lnTo>
                <a:lnTo>
                  <a:pt x="2204" y="4606"/>
                </a:lnTo>
                <a:lnTo>
                  <a:pt x="2201" y="4586"/>
                </a:lnTo>
                <a:lnTo>
                  <a:pt x="2198" y="4566"/>
                </a:lnTo>
                <a:lnTo>
                  <a:pt x="2195" y="4528"/>
                </a:lnTo>
                <a:lnTo>
                  <a:pt x="2192" y="4488"/>
                </a:lnTo>
                <a:lnTo>
                  <a:pt x="2191" y="4448"/>
                </a:lnTo>
                <a:lnTo>
                  <a:pt x="2190" y="4410"/>
                </a:lnTo>
                <a:lnTo>
                  <a:pt x="2191" y="4371"/>
                </a:lnTo>
                <a:lnTo>
                  <a:pt x="2191" y="4334"/>
                </a:lnTo>
                <a:lnTo>
                  <a:pt x="2191" y="4320"/>
                </a:lnTo>
                <a:lnTo>
                  <a:pt x="2192" y="4306"/>
                </a:lnTo>
                <a:lnTo>
                  <a:pt x="2192" y="4293"/>
                </a:lnTo>
                <a:lnTo>
                  <a:pt x="2192" y="4280"/>
                </a:lnTo>
                <a:lnTo>
                  <a:pt x="2192" y="3537"/>
                </a:lnTo>
                <a:lnTo>
                  <a:pt x="2258" y="3537"/>
                </a:lnTo>
                <a:lnTo>
                  <a:pt x="2258" y="3470"/>
                </a:lnTo>
                <a:lnTo>
                  <a:pt x="2230" y="3470"/>
                </a:lnTo>
                <a:lnTo>
                  <a:pt x="2198" y="3469"/>
                </a:lnTo>
                <a:lnTo>
                  <a:pt x="2164" y="3469"/>
                </a:lnTo>
                <a:lnTo>
                  <a:pt x="2126" y="3469"/>
                </a:lnTo>
                <a:lnTo>
                  <a:pt x="2115" y="3469"/>
                </a:lnTo>
                <a:lnTo>
                  <a:pt x="2077" y="3469"/>
                </a:lnTo>
                <a:lnTo>
                  <a:pt x="2042" y="3469"/>
                </a:lnTo>
                <a:lnTo>
                  <a:pt x="2011" y="3470"/>
                </a:lnTo>
                <a:lnTo>
                  <a:pt x="1982" y="3470"/>
                </a:lnTo>
                <a:lnTo>
                  <a:pt x="1982" y="3537"/>
                </a:lnTo>
                <a:lnTo>
                  <a:pt x="2053" y="3537"/>
                </a:lnTo>
                <a:lnTo>
                  <a:pt x="2053" y="4280"/>
                </a:lnTo>
                <a:lnTo>
                  <a:pt x="2053" y="4294"/>
                </a:lnTo>
                <a:lnTo>
                  <a:pt x="2053" y="4307"/>
                </a:lnTo>
                <a:lnTo>
                  <a:pt x="2053" y="4322"/>
                </a:lnTo>
                <a:lnTo>
                  <a:pt x="2054" y="4336"/>
                </a:lnTo>
                <a:lnTo>
                  <a:pt x="2054" y="4373"/>
                </a:lnTo>
                <a:lnTo>
                  <a:pt x="2054" y="4411"/>
                </a:lnTo>
                <a:lnTo>
                  <a:pt x="2054" y="4450"/>
                </a:lnTo>
                <a:lnTo>
                  <a:pt x="2053" y="4490"/>
                </a:lnTo>
                <a:lnTo>
                  <a:pt x="2051" y="4529"/>
                </a:lnTo>
                <a:lnTo>
                  <a:pt x="2047" y="4567"/>
                </a:lnTo>
                <a:lnTo>
                  <a:pt x="2044" y="4587"/>
                </a:lnTo>
                <a:lnTo>
                  <a:pt x="2041" y="4606"/>
                </a:lnTo>
                <a:lnTo>
                  <a:pt x="2037" y="4625"/>
                </a:lnTo>
                <a:lnTo>
                  <a:pt x="2032" y="4643"/>
                </a:lnTo>
                <a:lnTo>
                  <a:pt x="2028" y="4661"/>
                </a:lnTo>
                <a:lnTo>
                  <a:pt x="2022" y="4678"/>
                </a:lnTo>
                <a:lnTo>
                  <a:pt x="2016" y="4696"/>
                </a:lnTo>
                <a:lnTo>
                  <a:pt x="2009" y="4712"/>
                </a:lnTo>
                <a:lnTo>
                  <a:pt x="2001" y="4728"/>
                </a:lnTo>
                <a:lnTo>
                  <a:pt x="1993" y="4743"/>
                </a:lnTo>
                <a:lnTo>
                  <a:pt x="1983" y="4757"/>
                </a:lnTo>
                <a:lnTo>
                  <a:pt x="1972" y="4771"/>
                </a:lnTo>
                <a:lnTo>
                  <a:pt x="1962" y="4784"/>
                </a:lnTo>
                <a:lnTo>
                  <a:pt x="1950" y="4796"/>
                </a:lnTo>
                <a:lnTo>
                  <a:pt x="1936" y="4807"/>
                </a:lnTo>
                <a:lnTo>
                  <a:pt x="1922" y="4817"/>
                </a:lnTo>
                <a:lnTo>
                  <a:pt x="1906" y="4827"/>
                </a:lnTo>
                <a:lnTo>
                  <a:pt x="1889" y="4834"/>
                </a:lnTo>
                <a:lnTo>
                  <a:pt x="1872" y="4841"/>
                </a:lnTo>
                <a:lnTo>
                  <a:pt x="1853" y="4846"/>
                </a:lnTo>
                <a:lnTo>
                  <a:pt x="1840" y="4851"/>
                </a:lnTo>
                <a:lnTo>
                  <a:pt x="1825" y="4855"/>
                </a:lnTo>
                <a:lnTo>
                  <a:pt x="1811" y="4859"/>
                </a:lnTo>
                <a:lnTo>
                  <a:pt x="1796" y="4864"/>
                </a:lnTo>
                <a:lnTo>
                  <a:pt x="1895" y="5129"/>
                </a:lnTo>
                <a:lnTo>
                  <a:pt x="1895" y="7247"/>
                </a:lnTo>
                <a:lnTo>
                  <a:pt x="1953" y="7248"/>
                </a:lnTo>
                <a:lnTo>
                  <a:pt x="2010" y="7249"/>
                </a:lnTo>
                <a:lnTo>
                  <a:pt x="2068" y="7249"/>
                </a:lnTo>
                <a:lnTo>
                  <a:pt x="2126" y="7250"/>
                </a:lnTo>
                <a:lnTo>
                  <a:pt x="2184" y="7250"/>
                </a:lnTo>
                <a:lnTo>
                  <a:pt x="2242" y="7250"/>
                </a:lnTo>
                <a:lnTo>
                  <a:pt x="2300" y="7249"/>
                </a:lnTo>
                <a:lnTo>
                  <a:pt x="2358" y="7248"/>
                </a:lnTo>
                <a:close/>
                <a:moveTo>
                  <a:pt x="1777" y="7244"/>
                </a:moveTo>
                <a:lnTo>
                  <a:pt x="1777" y="5154"/>
                </a:lnTo>
                <a:lnTo>
                  <a:pt x="1685" y="4910"/>
                </a:lnTo>
                <a:lnTo>
                  <a:pt x="1656" y="4925"/>
                </a:lnTo>
                <a:lnTo>
                  <a:pt x="1630" y="4940"/>
                </a:lnTo>
                <a:lnTo>
                  <a:pt x="1609" y="4953"/>
                </a:lnTo>
                <a:lnTo>
                  <a:pt x="1594" y="4965"/>
                </a:lnTo>
                <a:lnTo>
                  <a:pt x="1591" y="4977"/>
                </a:lnTo>
                <a:lnTo>
                  <a:pt x="1590" y="4992"/>
                </a:lnTo>
                <a:lnTo>
                  <a:pt x="1588" y="5008"/>
                </a:lnTo>
                <a:lnTo>
                  <a:pt x="1587" y="5027"/>
                </a:lnTo>
                <a:lnTo>
                  <a:pt x="1586" y="5069"/>
                </a:lnTo>
                <a:lnTo>
                  <a:pt x="1587" y="5115"/>
                </a:lnTo>
                <a:lnTo>
                  <a:pt x="1590" y="5162"/>
                </a:lnTo>
                <a:lnTo>
                  <a:pt x="1594" y="5207"/>
                </a:lnTo>
                <a:lnTo>
                  <a:pt x="1596" y="5228"/>
                </a:lnTo>
                <a:lnTo>
                  <a:pt x="1599" y="5248"/>
                </a:lnTo>
                <a:lnTo>
                  <a:pt x="1602" y="5265"/>
                </a:lnTo>
                <a:lnTo>
                  <a:pt x="1607" y="5281"/>
                </a:lnTo>
                <a:lnTo>
                  <a:pt x="1616" y="5321"/>
                </a:lnTo>
                <a:lnTo>
                  <a:pt x="1627" y="5373"/>
                </a:lnTo>
                <a:lnTo>
                  <a:pt x="1641" y="5434"/>
                </a:lnTo>
                <a:lnTo>
                  <a:pt x="1653" y="5500"/>
                </a:lnTo>
                <a:lnTo>
                  <a:pt x="1665" y="5566"/>
                </a:lnTo>
                <a:lnTo>
                  <a:pt x="1674" y="5629"/>
                </a:lnTo>
                <a:lnTo>
                  <a:pt x="1677" y="5658"/>
                </a:lnTo>
                <a:lnTo>
                  <a:pt x="1680" y="5685"/>
                </a:lnTo>
                <a:lnTo>
                  <a:pt x="1682" y="5709"/>
                </a:lnTo>
                <a:lnTo>
                  <a:pt x="1682" y="5731"/>
                </a:lnTo>
                <a:lnTo>
                  <a:pt x="1681" y="5762"/>
                </a:lnTo>
                <a:lnTo>
                  <a:pt x="1679" y="5804"/>
                </a:lnTo>
                <a:lnTo>
                  <a:pt x="1674" y="5854"/>
                </a:lnTo>
                <a:lnTo>
                  <a:pt x="1667" y="5911"/>
                </a:lnTo>
                <a:lnTo>
                  <a:pt x="1662" y="5942"/>
                </a:lnTo>
                <a:lnTo>
                  <a:pt x="1656" y="5972"/>
                </a:lnTo>
                <a:lnTo>
                  <a:pt x="1649" y="6003"/>
                </a:lnTo>
                <a:lnTo>
                  <a:pt x="1642" y="6033"/>
                </a:lnTo>
                <a:lnTo>
                  <a:pt x="1634" y="6062"/>
                </a:lnTo>
                <a:lnTo>
                  <a:pt x="1624" y="6091"/>
                </a:lnTo>
                <a:lnTo>
                  <a:pt x="1613" y="6119"/>
                </a:lnTo>
                <a:lnTo>
                  <a:pt x="1601" y="6145"/>
                </a:lnTo>
                <a:lnTo>
                  <a:pt x="1595" y="6158"/>
                </a:lnTo>
                <a:lnTo>
                  <a:pt x="1589" y="6173"/>
                </a:lnTo>
                <a:lnTo>
                  <a:pt x="1583" y="6187"/>
                </a:lnTo>
                <a:lnTo>
                  <a:pt x="1578" y="6204"/>
                </a:lnTo>
                <a:lnTo>
                  <a:pt x="1573" y="6222"/>
                </a:lnTo>
                <a:lnTo>
                  <a:pt x="1568" y="6239"/>
                </a:lnTo>
                <a:lnTo>
                  <a:pt x="1564" y="6258"/>
                </a:lnTo>
                <a:lnTo>
                  <a:pt x="1561" y="6277"/>
                </a:lnTo>
                <a:lnTo>
                  <a:pt x="1555" y="6318"/>
                </a:lnTo>
                <a:lnTo>
                  <a:pt x="1550" y="6361"/>
                </a:lnTo>
                <a:lnTo>
                  <a:pt x="1548" y="6406"/>
                </a:lnTo>
                <a:lnTo>
                  <a:pt x="1547" y="6452"/>
                </a:lnTo>
                <a:lnTo>
                  <a:pt x="1547" y="7234"/>
                </a:lnTo>
                <a:lnTo>
                  <a:pt x="1547" y="7234"/>
                </a:lnTo>
                <a:lnTo>
                  <a:pt x="1574" y="7235"/>
                </a:lnTo>
                <a:lnTo>
                  <a:pt x="1603" y="7237"/>
                </a:lnTo>
                <a:lnTo>
                  <a:pt x="1633" y="7238"/>
                </a:lnTo>
                <a:lnTo>
                  <a:pt x="1660" y="7239"/>
                </a:lnTo>
                <a:lnTo>
                  <a:pt x="1689" y="7240"/>
                </a:lnTo>
                <a:lnTo>
                  <a:pt x="1718" y="7242"/>
                </a:lnTo>
                <a:lnTo>
                  <a:pt x="1748" y="7243"/>
                </a:lnTo>
                <a:lnTo>
                  <a:pt x="1777" y="7244"/>
                </a:lnTo>
                <a:close/>
                <a:moveTo>
                  <a:pt x="2567" y="4914"/>
                </a:moveTo>
                <a:lnTo>
                  <a:pt x="2477" y="5154"/>
                </a:lnTo>
                <a:lnTo>
                  <a:pt x="2477" y="7246"/>
                </a:lnTo>
                <a:lnTo>
                  <a:pt x="2505" y="7245"/>
                </a:lnTo>
                <a:lnTo>
                  <a:pt x="2533" y="7244"/>
                </a:lnTo>
                <a:lnTo>
                  <a:pt x="2561" y="7244"/>
                </a:lnTo>
                <a:lnTo>
                  <a:pt x="2588" y="7243"/>
                </a:lnTo>
                <a:lnTo>
                  <a:pt x="2616" y="7242"/>
                </a:lnTo>
                <a:lnTo>
                  <a:pt x="2644" y="7241"/>
                </a:lnTo>
                <a:lnTo>
                  <a:pt x="2672" y="7240"/>
                </a:lnTo>
                <a:lnTo>
                  <a:pt x="2699" y="7238"/>
                </a:lnTo>
                <a:lnTo>
                  <a:pt x="2699" y="6452"/>
                </a:lnTo>
                <a:lnTo>
                  <a:pt x="2698" y="6406"/>
                </a:lnTo>
                <a:lnTo>
                  <a:pt x="2695" y="6360"/>
                </a:lnTo>
                <a:lnTo>
                  <a:pt x="2690" y="6318"/>
                </a:lnTo>
                <a:lnTo>
                  <a:pt x="2684" y="6277"/>
                </a:lnTo>
                <a:lnTo>
                  <a:pt x="2681" y="6258"/>
                </a:lnTo>
                <a:lnTo>
                  <a:pt x="2677" y="6239"/>
                </a:lnTo>
                <a:lnTo>
                  <a:pt x="2673" y="6222"/>
                </a:lnTo>
                <a:lnTo>
                  <a:pt x="2668" y="6204"/>
                </a:lnTo>
                <a:lnTo>
                  <a:pt x="2662" y="6188"/>
                </a:lnTo>
                <a:lnTo>
                  <a:pt x="2657" y="6173"/>
                </a:lnTo>
                <a:lnTo>
                  <a:pt x="2651" y="6159"/>
                </a:lnTo>
                <a:lnTo>
                  <a:pt x="2645" y="6146"/>
                </a:lnTo>
                <a:lnTo>
                  <a:pt x="2632" y="6120"/>
                </a:lnTo>
                <a:lnTo>
                  <a:pt x="2622" y="6092"/>
                </a:lnTo>
                <a:lnTo>
                  <a:pt x="2613" y="6063"/>
                </a:lnTo>
                <a:lnTo>
                  <a:pt x="2603" y="6033"/>
                </a:lnTo>
                <a:lnTo>
                  <a:pt x="2596" y="6003"/>
                </a:lnTo>
                <a:lnTo>
                  <a:pt x="2589" y="5973"/>
                </a:lnTo>
                <a:lnTo>
                  <a:pt x="2584" y="5942"/>
                </a:lnTo>
                <a:lnTo>
                  <a:pt x="2578" y="5911"/>
                </a:lnTo>
                <a:lnTo>
                  <a:pt x="2571" y="5855"/>
                </a:lnTo>
                <a:lnTo>
                  <a:pt x="2566" y="5804"/>
                </a:lnTo>
                <a:lnTo>
                  <a:pt x="2563" y="5762"/>
                </a:lnTo>
                <a:lnTo>
                  <a:pt x="2563" y="5731"/>
                </a:lnTo>
                <a:lnTo>
                  <a:pt x="2563" y="5710"/>
                </a:lnTo>
                <a:lnTo>
                  <a:pt x="2565" y="5686"/>
                </a:lnTo>
                <a:lnTo>
                  <a:pt x="2567" y="5659"/>
                </a:lnTo>
                <a:lnTo>
                  <a:pt x="2571" y="5631"/>
                </a:lnTo>
                <a:lnTo>
                  <a:pt x="2580" y="5569"/>
                </a:lnTo>
                <a:lnTo>
                  <a:pt x="2591" y="5504"/>
                </a:lnTo>
                <a:lnTo>
                  <a:pt x="2603" y="5439"/>
                </a:lnTo>
                <a:lnTo>
                  <a:pt x="2617" y="5377"/>
                </a:lnTo>
                <a:lnTo>
                  <a:pt x="2629" y="5323"/>
                </a:lnTo>
                <a:lnTo>
                  <a:pt x="2640" y="5280"/>
                </a:lnTo>
                <a:lnTo>
                  <a:pt x="2643" y="5265"/>
                </a:lnTo>
                <a:lnTo>
                  <a:pt x="2647" y="5248"/>
                </a:lnTo>
                <a:lnTo>
                  <a:pt x="2649" y="5229"/>
                </a:lnTo>
                <a:lnTo>
                  <a:pt x="2652" y="5208"/>
                </a:lnTo>
                <a:lnTo>
                  <a:pt x="2656" y="5164"/>
                </a:lnTo>
                <a:lnTo>
                  <a:pt x="2658" y="5117"/>
                </a:lnTo>
                <a:lnTo>
                  <a:pt x="2659" y="5071"/>
                </a:lnTo>
                <a:lnTo>
                  <a:pt x="2658" y="5029"/>
                </a:lnTo>
                <a:lnTo>
                  <a:pt x="2657" y="5010"/>
                </a:lnTo>
                <a:lnTo>
                  <a:pt x="2656" y="4993"/>
                </a:lnTo>
                <a:lnTo>
                  <a:pt x="2654" y="4978"/>
                </a:lnTo>
                <a:lnTo>
                  <a:pt x="2651" y="4965"/>
                </a:lnTo>
                <a:lnTo>
                  <a:pt x="2636" y="4954"/>
                </a:lnTo>
                <a:lnTo>
                  <a:pt x="2618" y="4941"/>
                </a:lnTo>
                <a:lnTo>
                  <a:pt x="2594" y="4927"/>
                </a:lnTo>
                <a:lnTo>
                  <a:pt x="2567" y="4914"/>
                </a:lnTo>
                <a:close/>
                <a:moveTo>
                  <a:pt x="3021" y="609"/>
                </a:moveTo>
                <a:lnTo>
                  <a:pt x="3001" y="606"/>
                </a:lnTo>
                <a:lnTo>
                  <a:pt x="2976" y="722"/>
                </a:lnTo>
                <a:lnTo>
                  <a:pt x="2982" y="712"/>
                </a:lnTo>
                <a:lnTo>
                  <a:pt x="2989" y="702"/>
                </a:lnTo>
                <a:lnTo>
                  <a:pt x="2995" y="689"/>
                </a:lnTo>
                <a:lnTo>
                  <a:pt x="3000" y="676"/>
                </a:lnTo>
                <a:lnTo>
                  <a:pt x="3005" y="660"/>
                </a:lnTo>
                <a:lnTo>
                  <a:pt x="3011" y="645"/>
                </a:lnTo>
                <a:lnTo>
                  <a:pt x="3016" y="628"/>
                </a:lnTo>
                <a:lnTo>
                  <a:pt x="3021" y="609"/>
                </a:lnTo>
                <a:close/>
                <a:moveTo>
                  <a:pt x="2982" y="602"/>
                </a:moveTo>
                <a:lnTo>
                  <a:pt x="2953" y="597"/>
                </a:lnTo>
                <a:lnTo>
                  <a:pt x="2923" y="591"/>
                </a:lnTo>
                <a:lnTo>
                  <a:pt x="2894" y="585"/>
                </a:lnTo>
                <a:lnTo>
                  <a:pt x="2864" y="580"/>
                </a:lnTo>
                <a:lnTo>
                  <a:pt x="2865" y="600"/>
                </a:lnTo>
                <a:lnTo>
                  <a:pt x="2869" y="619"/>
                </a:lnTo>
                <a:lnTo>
                  <a:pt x="2871" y="635"/>
                </a:lnTo>
                <a:lnTo>
                  <a:pt x="2874" y="652"/>
                </a:lnTo>
                <a:lnTo>
                  <a:pt x="2878" y="667"/>
                </a:lnTo>
                <a:lnTo>
                  <a:pt x="2882" y="682"/>
                </a:lnTo>
                <a:lnTo>
                  <a:pt x="2886" y="694"/>
                </a:lnTo>
                <a:lnTo>
                  <a:pt x="2890" y="707"/>
                </a:lnTo>
                <a:lnTo>
                  <a:pt x="2894" y="717"/>
                </a:lnTo>
                <a:lnTo>
                  <a:pt x="2900" y="726"/>
                </a:lnTo>
                <a:lnTo>
                  <a:pt x="2905" y="735"/>
                </a:lnTo>
                <a:lnTo>
                  <a:pt x="2910" y="742"/>
                </a:lnTo>
                <a:lnTo>
                  <a:pt x="2915" y="747"/>
                </a:lnTo>
                <a:lnTo>
                  <a:pt x="2920" y="751"/>
                </a:lnTo>
                <a:lnTo>
                  <a:pt x="2926" y="753"/>
                </a:lnTo>
                <a:lnTo>
                  <a:pt x="2931" y="754"/>
                </a:lnTo>
                <a:lnTo>
                  <a:pt x="2936" y="753"/>
                </a:lnTo>
                <a:lnTo>
                  <a:pt x="2941" y="752"/>
                </a:lnTo>
                <a:lnTo>
                  <a:pt x="2945" y="751"/>
                </a:lnTo>
                <a:lnTo>
                  <a:pt x="2950" y="748"/>
                </a:lnTo>
                <a:lnTo>
                  <a:pt x="2982" y="602"/>
                </a:lnTo>
                <a:close/>
                <a:moveTo>
                  <a:pt x="1382" y="591"/>
                </a:moveTo>
                <a:lnTo>
                  <a:pt x="1352" y="597"/>
                </a:lnTo>
                <a:lnTo>
                  <a:pt x="1323" y="602"/>
                </a:lnTo>
                <a:lnTo>
                  <a:pt x="1293" y="607"/>
                </a:lnTo>
                <a:lnTo>
                  <a:pt x="1264" y="613"/>
                </a:lnTo>
                <a:lnTo>
                  <a:pt x="1296" y="758"/>
                </a:lnTo>
                <a:lnTo>
                  <a:pt x="1301" y="761"/>
                </a:lnTo>
                <a:lnTo>
                  <a:pt x="1305" y="762"/>
                </a:lnTo>
                <a:lnTo>
                  <a:pt x="1310" y="764"/>
                </a:lnTo>
                <a:lnTo>
                  <a:pt x="1315" y="764"/>
                </a:lnTo>
                <a:lnTo>
                  <a:pt x="1321" y="763"/>
                </a:lnTo>
                <a:lnTo>
                  <a:pt x="1326" y="761"/>
                </a:lnTo>
                <a:lnTo>
                  <a:pt x="1331" y="757"/>
                </a:lnTo>
                <a:lnTo>
                  <a:pt x="1336" y="751"/>
                </a:lnTo>
                <a:lnTo>
                  <a:pt x="1341" y="745"/>
                </a:lnTo>
                <a:lnTo>
                  <a:pt x="1347" y="737"/>
                </a:lnTo>
                <a:lnTo>
                  <a:pt x="1351" y="727"/>
                </a:lnTo>
                <a:lnTo>
                  <a:pt x="1356" y="716"/>
                </a:lnTo>
                <a:lnTo>
                  <a:pt x="1360" y="705"/>
                </a:lnTo>
                <a:lnTo>
                  <a:pt x="1364" y="691"/>
                </a:lnTo>
                <a:lnTo>
                  <a:pt x="1368" y="678"/>
                </a:lnTo>
                <a:lnTo>
                  <a:pt x="1371" y="662"/>
                </a:lnTo>
                <a:lnTo>
                  <a:pt x="1376" y="646"/>
                </a:lnTo>
                <a:lnTo>
                  <a:pt x="1378" y="628"/>
                </a:lnTo>
                <a:lnTo>
                  <a:pt x="1380" y="610"/>
                </a:lnTo>
                <a:lnTo>
                  <a:pt x="1382" y="591"/>
                </a:lnTo>
                <a:close/>
                <a:moveTo>
                  <a:pt x="1245" y="618"/>
                </a:moveTo>
                <a:lnTo>
                  <a:pt x="1226" y="622"/>
                </a:lnTo>
                <a:lnTo>
                  <a:pt x="1231" y="639"/>
                </a:lnTo>
                <a:lnTo>
                  <a:pt x="1236" y="656"/>
                </a:lnTo>
                <a:lnTo>
                  <a:pt x="1241" y="671"/>
                </a:lnTo>
                <a:lnTo>
                  <a:pt x="1246" y="685"/>
                </a:lnTo>
                <a:lnTo>
                  <a:pt x="1252" y="698"/>
                </a:lnTo>
                <a:lnTo>
                  <a:pt x="1257" y="711"/>
                </a:lnTo>
                <a:lnTo>
                  <a:pt x="1264" y="722"/>
                </a:lnTo>
                <a:lnTo>
                  <a:pt x="1270" y="732"/>
                </a:lnTo>
                <a:lnTo>
                  <a:pt x="1245" y="618"/>
                </a:lnTo>
                <a:close/>
                <a:moveTo>
                  <a:pt x="1247" y="537"/>
                </a:moveTo>
                <a:lnTo>
                  <a:pt x="1281" y="529"/>
                </a:lnTo>
                <a:lnTo>
                  <a:pt x="1315" y="523"/>
                </a:lnTo>
                <a:lnTo>
                  <a:pt x="1350" y="517"/>
                </a:lnTo>
                <a:lnTo>
                  <a:pt x="1384" y="511"/>
                </a:lnTo>
                <a:lnTo>
                  <a:pt x="1383" y="488"/>
                </a:lnTo>
                <a:lnTo>
                  <a:pt x="1382" y="466"/>
                </a:lnTo>
                <a:lnTo>
                  <a:pt x="1379" y="444"/>
                </a:lnTo>
                <a:lnTo>
                  <a:pt x="1377" y="425"/>
                </a:lnTo>
                <a:lnTo>
                  <a:pt x="1372" y="406"/>
                </a:lnTo>
                <a:lnTo>
                  <a:pt x="1369" y="389"/>
                </a:lnTo>
                <a:lnTo>
                  <a:pt x="1365" y="373"/>
                </a:lnTo>
                <a:lnTo>
                  <a:pt x="1360" y="358"/>
                </a:lnTo>
                <a:lnTo>
                  <a:pt x="1355" y="345"/>
                </a:lnTo>
                <a:lnTo>
                  <a:pt x="1350" y="333"/>
                </a:lnTo>
                <a:lnTo>
                  <a:pt x="1344" y="324"/>
                </a:lnTo>
                <a:lnTo>
                  <a:pt x="1338" y="315"/>
                </a:lnTo>
                <a:lnTo>
                  <a:pt x="1333" y="309"/>
                </a:lnTo>
                <a:lnTo>
                  <a:pt x="1327" y="303"/>
                </a:lnTo>
                <a:lnTo>
                  <a:pt x="1321" y="301"/>
                </a:lnTo>
                <a:lnTo>
                  <a:pt x="1315" y="300"/>
                </a:lnTo>
                <a:lnTo>
                  <a:pt x="1309" y="301"/>
                </a:lnTo>
                <a:lnTo>
                  <a:pt x="1303" y="304"/>
                </a:lnTo>
                <a:lnTo>
                  <a:pt x="1297" y="310"/>
                </a:lnTo>
                <a:lnTo>
                  <a:pt x="1291" y="317"/>
                </a:lnTo>
                <a:lnTo>
                  <a:pt x="1284" y="326"/>
                </a:lnTo>
                <a:lnTo>
                  <a:pt x="1279" y="338"/>
                </a:lnTo>
                <a:lnTo>
                  <a:pt x="1273" y="350"/>
                </a:lnTo>
                <a:lnTo>
                  <a:pt x="1269" y="365"/>
                </a:lnTo>
                <a:lnTo>
                  <a:pt x="1264" y="380"/>
                </a:lnTo>
                <a:lnTo>
                  <a:pt x="1260" y="398"/>
                </a:lnTo>
                <a:lnTo>
                  <a:pt x="1255" y="416"/>
                </a:lnTo>
                <a:lnTo>
                  <a:pt x="1252" y="437"/>
                </a:lnTo>
                <a:lnTo>
                  <a:pt x="1249" y="459"/>
                </a:lnTo>
                <a:lnTo>
                  <a:pt x="1247" y="482"/>
                </a:lnTo>
                <a:lnTo>
                  <a:pt x="1246" y="506"/>
                </a:lnTo>
                <a:lnTo>
                  <a:pt x="1246" y="530"/>
                </a:lnTo>
                <a:lnTo>
                  <a:pt x="1247" y="537"/>
                </a:lnTo>
                <a:close/>
                <a:moveTo>
                  <a:pt x="2862" y="501"/>
                </a:moveTo>
                <a:lnTo>
                  <a:pt x="2896" y="507"/>
                </a:lnTo>
                <a:lnTo>
                  <a:pt x="2932" y="513"/>
                </a:lnTo>
                <a:lnTo>
                  <a:pt x="2966" y="519"/>
                </a:lnTo>
                <a:lnTo>
                  <a:pt x="2999" y="525"/>
                </a:lnTo>
                <a:lnTo>
                  <a:pt x="3000" y="521"/>
                </a:lnTo>
                <a:lnTo>
                  <a:pt x="3000" y="496"/>
                </a:lnTo>
                <a:lnTo>
                  <a:pt x="2999" y="472"/>
                </a:lnTo>
                <a:lnTo>
                  <a:pt x="2997" y="450"/>
                </a:lnTo>
                <a:lnTo>
                  <a:pt x="2994" y="428"/>
                </a:lnTo>
                <a:lnTo>
                  <a:pt x="2991" y="407"/>
                </a:lnTo>
                <a:lnTo>
                  <a:pt x="2987" y="388"/>
                </a:lnTo>
                <a:lnTo>
                  <a:pt x="2982" y="371"/>
                </a:lnTo>
                <a:lnTo>
                  <a:pt x="2978" y="355"/>
                </a:lnTo>
                <a:lnTo>
                  <a:pt x="2973" y="341"/>
                </a:lnTo>
                <a:lnTo>
                  <a:pt x="2967" y="327"/>
                </a:lnTo>
                <a:lnTo>
                  <a:pt x="2962" y="317"/>
                </a:lnTo>
                <a:lnTo>
                  <a:pt x="2956" y="307"/>
                </a:lnTo>
                <a:lnTo>
                  <a:pt x="2949" y="300"/>
                </a:lnTo>
                <a:lnTo>
                  <a:pt x="2943" y="295"/>
                </a:lnTo>
                <a:lnTo>
                  <a:pt x="2937" y="292"/>
                </a:lnTo>
                <a:lnTo>
                  <a:pt x="2931" y="291"/>
                </a:lnTo>
                <a:lnTo>
                  <a:pt x="2926" y="292"/>
                </a:lnTo>
                <a:lnTo>
                  <a:pt x="2919" y="294"/>
                </a:lnTo>
                <a:lnTo>
                  <a:pt x="2913" y="299"/>
                </a:lnTo>
                <a:lnTo>
                  <a:pt x="2908" y="305"/>
                </a:lnTo>
                <a:lnTo>
                  <a:pt x="2902" y="314"/>
                </a:lnTo>
                <a:lnTo>
                  <a:pt x="2896" y="324"/>
                </a:lnTo>
                <a:lnTo>
                  <a:pt x="2891" y="335"/>
                </a:lnTo>
                <a:lnTo>
                  <a:pt x="2886" y="349"/>
                </a:lnTo>
                <a:lnTo>
                  <a:pt x="2882" y="363"/>
                </a:lnTo>
                <a:lnTo>
                  <a:pt x="2877" y="379"/>
                </a:lnTo>
                <a:lnTo>
                  <a:pt x="2874" y="397"/>
                </a:lnTo>
                <a:lnTo>
                  <a:pt x="2870" y="415"/>
                </a:lnTo>
                <a:lnTo>
                  <a:pt x="2867" y="435"/>
                </a:lnTo>
                <a:lnTo>
                  <a:pt x="2864" y="456"/>
                </a:lnTo>
                <a:lnTo>
                  <a:pt x="2863" y="479"/>
                </a:lnTo>
                <a:lnTo>
                  <a:pt x="2862" y="501"/>
                </a:lnTo>
                <a:close/>
                <a:moveTo>
                  <a:pt x="1320" y="10950"/>
                </a:moveTo>
                <a:lnTo>
                  <a:pt x="1320" y="10950"/>
                </a:lnTo>
                <a:lnTo>
                  <a:pt x="1336" y="10954"/>
                </a:lnTo>
                <a:lnTo>
                  <a:pt x="1352" y="10960"/>
                </a:lnTo>
                <a:lnTo>
                  <a:pt x="1367" y="10966"/>
                </a:lnTo>
                <a:lnTo>
                  <a:pt x="1382" y="10974"/>
                </a:lnTo>
                <a:lnTo>
                  <a:pt x="1395" y="10983"/>
                </a:lnTo>
                <a:lnTo>
                  <a:pt x="1408" y="10993"/>
                </a:lnTo>
                <a:lnTo>
                  <a:pt x="1420" y="11004"/>
                </a:lnTo>
                <a:lnTo>
                  <a:pt x="1430" y="11017"/>
                </a:lnTo>
                <a:lnTo>
                  <a:pt x="1441" y="11029"/>
                </a:lnTo>
                <a:lnTo>
                  <a:pt x="1449" y="11044"/>
                </a:lnTo>
                <a:lnTo>
                  <a:pt x="1457" y="11058"/>
                </a:lnTo>
                <a:lnTo>
                  <a:pt x="1464" y="11074"/>
                </a:lnTo>
                <a:lnTo>
                  <a:pt x="1469" y="11089"/>
                </a:lnTo>
                <a:lnTo>
                  <a:pt x="1472" y="11106"/>
                </a:lnTo>
                <a:lnTo>
                  <a:pt x="1474" y="11122"/>
                </a:lnTo>
                <a:lnTo>
                  <a:pt x="1475" y="11140"/>
                </a:lnTo>
                <a:lnTo>
                  <a:pt x="1475" y="11379"/>
                </a:lnTo>
                <a:lnTo>
                  <a:pt x="1476" y="11393"/>
                </a:lnTo>
                <a:lnTo>
                  <a:pt x="1478" y="11408"/>
                </a:lnTo>
                <a:lnTo>
                  <a:pt x="1481" y="11421"/>
                </a:lnTo>
                <a:lnTo>
                  <a:pt x="1486" y="11436"/>
                </a:lnTo>
                <a:lnTo>
                  <a:pt x="1492" y="11449"/>
                </a:lnTo>
                <a:lnTo>
                  <a:pt x="1498" y="11461"/>
                </a:lnTo>
                <a:lnTo>
                  <a:pt x="1505" y="11474"/>
                </a:lnTo>
                <a:lnTo>
                  <a:pt x="1513" y="11486"/>
                </a:lnTo>
                <a:lnTo>
                  <a:pt x="1522" y="11497"/>
                </a:lnTo>
                <a:lnTo>
                  <a:pt x="1530" y="11507"/>
                </a:lnTo>
                <a:lnTo>
                  <a:pt x="1539" y="11515"/>
                </a:lnTo>
                <a:lnTo>
                  <a:pt x="1549" y="11523"/>
                </a:lnTo>
                <a:lnTo>
                  <a:pt x="1558" y="11529"/>
                </a:lnTo>
                <a:lnTo>
                  <a:pt x="1566" y="11533"/>
                </a:lnTo>
                <a:lnTo>
                  <a:pt x="1576" y="11536"/>
                </a:lnTo>
                <a:lnTo>
                  <a:pt x="1584" y="11537"/>
                </a:lnTo>
                <a:lnTo>
                  <a:pt x="2794" y="11537"/>
                </a:lnTo>
                <a:lnTo>
                  <a:pt x="2802" y="11536"/>
                </a:lnTo>
                <a:lnTo>
                  <a:pt x="2812" y="11533"/>
                </a:lnTo>
                <a:lnTo>
                  <a:pt x="2821" y="11529"/>
                </a:lnTo>
                <a:lnTo>
                  <a:pt x="2830" y="11523"/>
                </a:lnTo>
                <a:lnTo>
                  <a:pt x="2838" y="11515"/>
                </a:lnTo>
                <a:lnTo>
                  <a:pt x="2848" y="11507"/>
                </a:lnTo>
                <a:lnTo>
                  <a:pt x="2857" y="11497"/>
                </a:lnTo>
                <a:lnTo>
                  <a:pt x="2865" y="11486"/>
                </a:lnTo>
                <a:lnTo>
                  <a:pt x="2873" y="11474"/>
                </a:lnTo>
                <a:lnTo>
                  <a:pt x="2880" y="11461"/>
                </a:lnTo>
                <a:lnTo>
                  <a:pt x="2887" y="11449"/>
                </a:lnTo>
                <a:lnTo>
                  <a:pt x="2892" y="11436"/>
                </a:lnTo>
                <a:lnTo>
                  <a:pt x="2896" y="11421"/>
                </a:lnTo>
                <a:lnTo>
                  <a:pt x="2901" y="11408"/>
                </a:lnTo>
                <a:lnTo>
                  <a:pt x="2903" y="11393"/>
                </a:lnTo>
                <a:lnTo>
                  <a:pt x="2903" y="11379"/>
                </a:lnTo>
                <a:lnTo>
                  <a:pt x="2903" y="11312"/>
                </a:lnTo>
                <a:lnTo>
                  <a:pt x="2904" y="11292"/>
                </a:lnTo>
                <a:lnTo>
                  <a:pt x="2907" y="11273"/>
                </a:lnTo>
                <a:lnTo>
                  <a:pt x="2912" y="11254"/>
                </a:lnTo>
                <a:lnTo>
                  <a:pt x="2918" y="11236"/>
                </a:lnTo>
                <a:lnTo>
                  <a:pt x="2928" y="11219"/>
                </a:lnTo>
                <a:lnTo>
                  <a:pt x="2937" y="11202"/>
                </a:lnTo>
                <a:lnTo>
                  <a:pt x="2949" y="11187"/>
                </a:lnTo>
                <a:lnTo>
                  <a:pt x="2963" y="11172"/>
                </a:lnTo>
                <a:lnTo>
                  <a:pt x="2977" y="11160"/>
                </a:lnTo>
                <a:lnTo>
                  <a:pt x="2994" y="11148"/>
                </a:lnTo>
                <a:lnTo>
                  <a:pt x="3010" y="11139"/>
                </a:lnTo>
                <a:lnTo>
                  <a:pt x="3028" y="11132"/>
                </a:lnTo>
                <a:lnTo>
                  <a:pt x="3047" y="11125"/>
                </a:lnTo>
                <a:lnTo>
                  <a:pt x="3066" y="11121"/>
                </a:lnTo>
                <a:lnTo>
                  <a:pt x="3085" y="11119"/>
                </a:lnTo>
                <a:lnTo>
                  <a:pt x="3105" y="11118"/>
                </a:lnTo>
                <a:lnTo>
                  <a:pt x="3126" y="11119"/>
                </a:lnTo>
                <a:lnTo>
                  <a:pt x="3146" y="11120"/>
                </a:lnTo>
                <a:lnTo>
                  <a:pt x="3165" y="11121"/>
                </a:lnTo>
                <a:lnTo>
                  <a:pt x="3182" y="11122"/>
                </a:lnTo>
                <a:lnTo>
                  <a:pt x="3182" y="11121"/>
                </a:lnTo>
                <a:lnTo>
                  <a:pt x="3182" y="11120"/>
                </a:lnTo>
                <a:lnTo>
                  <a:pt x="3182" y="11117"/>
                </a:lnTo>
                <a:lnTo>
                  <a:pt x="3182" y="11113"/>
                </a:lnTo>
                <a:lnTo>
                  <a:pt x="3172" y="11112"/>
                </a:lnTo>
                <a:lnTo>
                  <a:pt x="3162" y="11111"/>
                </a:lnTo>
                <a:lnTo>
                  <a:pt x="3151" y="11108"/>
                </a:lnTo>
                <a:lnTo>
                  <a:pt x="3142" y="11106"/>
                </a:lnTo>
                <a:lnTo>
                  <a:pt x="3132" y="11103"/>
                </a:lnTo>
                <a:lnTo>
                  <a:pt x="3122" y="11099"/>
                </a:lnTo>
                <a:lnTo>
                  <a:pt x="3113" y="11094"/>
                </a:lnTo>
                <a:lnTo>
                  <a:pt x="3105" y="11090"/>
                </a:lnTo>
                <a:lnTo>
                  <a:pt x="3095" y="11085"/>
                </a:lnTo>
                <a:lnTo>
                  <a:pt x="3087" y="11079"/>
                </a:lnTo>
                <a:lnTo>
                  <a:pt x="3079" y="11073"/>
                </a:lnTo>
                <a:lnTo>
                  <a:pt x="3071" y="11066"/>
                </a:lnTo>
                <a:lnTo>
                  <a:pt x="3063" y="11059"/>
                </a:lnTo>
                <a:lnTo>
                  <a:pt x="3056" y="11052"/>
                </a:lnTo>
                <a:lnTo>
                  <a:pt x="3049" y="11045"/>
                </a:lnTo>
                <a:lnTo>
                  <a:pt x="3043" y="11036"/>
                </a:lnTo>
                <a:lnTo>
                  <a:pt x="3036" y="11027"/>
                </a:lnTo>
                <a:lnTo>
                  <a:pt x="3030" y="11019"/>
                </a:lnTo>
                <a:lnTo>
                  <a:pt x="3025" y="11008"/>
                </a:lnTo>
                <a:lnTo>
                  <a:pt x="3021" y="10999"/>
                </a:lnTo>
                <a:lnTo>
                  <a:pt x="3017" y="10990"/>
                </a:lnTo>
                <a:lnTo>
                  <a:pt x="3014" y="10979"/>
                </a:lnTo>
                <a:lnTo>
                  <a:pt x="3010" y="10969"/>
                </a:lnTo>
                <a:lnTo>
                  <a:pt x="3007" y="10959"/>
                </a:lnTo>
                <a:lnTo>
                  <a:pt x="3006" y="10948"/>
                </a:lnTo>
                <a:lnTo>
                  <a:pt x="3004" y="10938"/>
                </a:lnTo>
                <a:lnTo>
                  <a:pt x="3004" y="10927"/>
                </a:lnTo>
                <a:lnTo>
                  <a:pt x="3004" y="10916"/>
                </a:lnTo>
                <a:lnTo>
                  <a:pt x="3004" y="10906"/>
                </a:lnTo>
                <a:lnTo>
                  <a:pt x="3005" y="10895"/>
                </a:lnTo>
                <a:lnTo>
                  <a:pt x="3007" y="10884"/>
                </a:lnTo>
                <a:lnTo>
                  <a:pt x="3009" y="10873"/>
                </a:lnTo>
                <a:lnTo>
                  <a:pt x="3033" y="10777"/>
                </a:lnTo>
                <a:lnTo>
                  <a:pt x="3038" y="10760"/>
                </a:lnTo>
                <a:lnTo>
                  <a:pt x="3045" y="10745"/>
                </a:lnTo>
                <a:lnTo>
                  <a:pt x="3052" y="10730"/>
                </a:lnTo>
                <a:lnTo>
                  <a:pt x="3060" y="10716"/>
                </a:lnTo>
                <a:lnTo>
                  <a:pt x="3070" y="10702"/>
                </a:lnTo>
                <a:lnTo>
                  <a:pt x="3080" y="10691"/>
                </a:lnTo>
                <a:lnTo>
                  <a:pt x="3092" y="10680"/>
                </a:lnTo>
                <a:lnTo>
                  <a:pt x="3105" y="10669"/>
                </a:lnTo>
                <a:lnTo>
                  <a:pt x="3117" y="10660"/>
                </a:lnTo>
                <a:lnTo>
                  <a:pt x="3132" y="10652"/>
                </a:lnTo>
                <a:lnTo>
                  <a:pt x="3146" y="10644"/>
                </a:lnTo>
                <a:lnTo>
                  <a:pt x="3162" y="10639"/>
                </a:lnTo>
                <a:lnTo>
                  <a:pt x="3177" y="10634"/>
                </a:lnTo>
                <a:lnTo>
                  <a:pt x="3193" y="10631"/>
                </a:lnTo>
                <a:lnTo>
                  <a:pt x="3209" y="10630"/>
                </a:lnTo>
                <a:lnTo>
                  <a:pt x="3226" y="10630"/>
                </a:lnTo>
                <a:lnTo>
                  <a:pt x="3238" y="10630"/>
                </a:lnTo>
                <a:lnTo>
                  <a:pt x="3251" y="10630"/>
                </a:lnTo>
                <a:lnTo>
                  <a:pt x="3262" y="10631"/>
                </a:lnTo>
                <a:lnTo>
                  <a:pt x="3274" y="10631"/>
                </a:lnTo>
                <a:lnTo>
                  <a:pt x="3274" y="10629"/>
                </a:lnTo>
                <a:lnTo>
                  <a:pt x="3274" y="10627"/>
                </a:lnTo>
                <a:lnTo>
                  <a:pt x="3274" y="10623"/>
                </a:lnTo>
                <a:lnTo>
                  <a:pt x="3273" y="10619"/>
                </a:lnTo>
                <a:lnTo>
                  <a:pt x="3255" y="10614"/>
                </a:lnTo>
                <a:lnTo>
                  <a:pt x="3238" y="10608"/>
                </a:lnTo>
                <a:lnTo>
                  <a:pt x="3222" y="10600"/>
                </a:lnTo>
                <a:lnTo>
                  <a:pt x="3206" y="10589"/>
                </a:lnTo>
                <a:lnTo>
                  <a:pt x="3193" y="10579"/>
                </a:lnTo>
                <a:lnTo>
                  <a:pt x="3179" y="10567"/>
                </a:lnTo>
                <a:lnTo>
                  <a:pt x="3167" y="10552"/>
                </a:lnTo>
                <a:lnTo>
                  <a:pt x="3157" y="10537"/>
                </a:lnTo>
                <a:lnTo>
                  <a:pt x="3150" y="10529"/>
                </a:lnTo>
                <a:lnTo>
                  <a:pt x="3146" y="10520"/>
                </a:lnTo>
                <a:lnTo>
                  <a:pt x="3142" y="10511"/>
                </a:lnTo>
                <a:lnTo>
                  <a:pt x="3138" y="10502"/>
                </a:lnTo>
                <a:lnTo>
                  <a:pt x="3132" y="10483"/>
                </a:lnTo>
                <a:lnTo>
                  <a:pt x="3128" y="10464"/>
                </a:lnTo>
                <a:lnTo>
                  <a:pt x="3124" y="10444"/>
                </a:lnTo>
                <a:lnTo>
                  <a:pt x="3124" y="10424"/>
                </a:lnTo>
                <a:lnTo>
                  <a:pt x="3126" y="10404"/>
                </a:lnTo>
                <a:lnTo>
                  <a:pt x="3130" y="10384"/>
                </a:lnTo>
                <a:lnTo>
                  <a:pt x="3152" y="10296"/>
                </a:lnTo>
                <a:lnTo>
                  <a:pt x="3157" y="10279"/>
                </a:lnTo>
                <a:lnTo>
                  <a:pt x="3163" y="10264"/>
                </a:lnTo>
                <a:lnTo>
                  <a:pt x="3170" y="10249"/>
                </a:lnTo>
                <a:lnTo>
                  <a:pt x="3178" y="10235"/>
                </a:lnTo>
                <a:lnTo>
                  <a:pt x="3189" y="10222"/>
                </a:lnTo>
                <a:lnTo>
                  <a:pt x="3199" y="10210"/>
                </a:lnTo>
                <a:lnTo>
                  <a:pt x="3210" y="10198"/>
                </a:lnTo>
                <a:lnTo>
                  <a:pt x="3223" y="10188"/>
                </a:lnTo>
                <a:lnTo>
                  <a:pt x="3236" y="10179"/>
                </a:lnTo>
                <a:lnTo>
                  <a:pt x="3250" y="10170"/>
                </a:lnTo>
                <a:lnTo>
                  <a:pt x="3264" y="10163"/>
                </a:lnTo>
                <a:lnTo>
                  <a:pt x="3280" y="10158"/>
                </a:lnTo>
                <a:lnTo>
                  <a:pt x="3295" y="10154"/>
                </a:lnTo>
                <a:lnTo>
                  <a:pt x="3312" y="10151"/>
                </a:lnTo>
                <a:lnTo>
                  <a:pt x="3329" y="10149"/>
                </a:lnTo>
                <a:lnTo>
                  <a:pt x="3345" y="10149"/>
                </a:lnTo>
                <a:lnTo>
                  <a:pt x="3366" y="10150"/>
                </a:lnTo>
                <a:lnTo>
                  <a:pt x="3366" y="10147"/>
                </a:lnTo>
                <a:lnTo>
                  <a:pt x="3366" y="10144"/>
                </a:lnTo>
                <a:lnTo>
                  <a:pt x="3366" y="10139"/>
                </a:lnTo>
                <a:lnTo>
                  <a:pt x="3365" y="10137"/>
                </a:lnTo>
                <a:lnTo>
                  <a:pt x="3347" y="10130"/>
                </a:lnTo>
                <a:lnTo>
                  <a:pt x="3332" y="10122"/>
                </a:lnTo>
                <a:lnTo>
                  <a:pt x="3317" y="10111"/>
                </a:lnTo>
                <a:lnTo>
                  <a:pt x="3304" y="10101"/>
                </a:lnTo>
                <a:lnTo>
                  <a:pt x="3291" y="10088"/>
                </a:lnTo>
                <a:lnTo>
                  <a:pt x="3280" y="10076"/>
                </a:lnTo>
                <a:lnTo>
                  <a:pt x="3271" y="10062"/>
                </a:lnTo>
                <a:lnTo>
                  <a:pt x="3262" y="10047"/>
                </a:lnTo>
                <a:lnTo>
                  <a:pt x="3255" y="10031"/>
                </a:lnTo>
                <a:lnTo>
                  <a:pt x="3250" y="10016"/>
                </a:lnTo>
                <a:lnTo>
                  <a:pt x="3245" y="9999"/>
                </a:lnTo>
                <a:lnTo>
                  <a:pt x="3243" y="9982"/>
                </a:lnTo>
                <a:lnTo>
                  <a:pt x="3242" y="9964"/>
                </a:lnTo>
                <a:lnTo>
                  <a:pt x="3242" y="9946"/>
                </a:lnTo>
                <a:lnTo>
                  <a:pt x="3244" y="9929"/>
                </a:lnTo>
                <a:lnTo>
                  <a:pt x="3247" y="9911"/>
                </a:lnTo>
                <a:lnTo>
                  <a:pt x="3271" y="9814"/>
                </a:lnTo>
                <a:lnTo>
                  <a:pt x="3276" y="9798"/>
                </a:lnTo>
                <a:lnTo>
                  <a:pt x="3282" y="9782"/>
                </a:lnTo>
                <a:lnTo>
                  <a:pt x="3289" y="9767"/>
                </a:lnTo>
                <a:lnTo>
                  <a:pt x="3298" y="9752"/>
                </a:lnTo>
                <a:lnTo>
                  <a:pt x="3308" y="9739"/>
                </a:lnTo>
                <a:lnTo>
                  <a:pt x="3319" y="9727"/>
                </a:lnTo>
                <a:lnTo>
                  <a:pt x="3331" y="9716"/>
                </a:lnTo>
                <a:lnTo>
                  <a:pt x="3344" y="9706"/>
                </a:lnTo>
                <a:lnTo>
                  <a:pt x="3358" y="9696"/>
                </a:lnTo>
                <a:lnTo>
                  <a:pt x="3371" y="9688"/>
                </a:lnTo>
                <a:lnTo>
                  <a:pt x="3387" y="9681"/>
                </a:lnTo>
                <a:lnTo>
                  <a:pt x="3402" y="9676"/>
                </a:lnTo>
                <a:lnTo>
                  <a:pt x="3418" y="9672"/>
                </a:lnTo>
                <a:lnTo>
                  <a:pt x="3434" y="9668"/>
                </a:lnTo>
                <a:lnTo>
                  <a:pt x="3451" y="9667"/>
                </a:lnTo>
                <a:lnTo>
                  <a:pt x="3468" y="9666"/>
                </a:lnTo>
                <a:lnTo>
                  <a:pt x="3489" y="9667"/>
                </a:lnTo>
                <a:lnTo>
                  <a:pt x="3472" y="9660"/>
                </a:lnTo>
                <a:lnTo>
                  <a:pt x="3456" y="9651"/>
                </a:lnTo>
                <a:lnTo>
                  <a:pt x="3441" y="9640"/>
                </a:lnTo>
                <a:lnTo>
                  <a:pt x="3428" y="9629"/>
                </a:lnTo>
                <a:lnTo>
                  <a:pt x="3415" y="9617"/>
                </a:lnTo>
                <a:lnTo>
                  <a:pt x="3403" y="9602"/>
                </a:lnTo>
                <a:lnTo>
                  <a:pt x="3393" y="9588"/>
                </a:lnTo>
                <a:lnTo>
                  <a:pt x="3384" y="9571"/>
                </a:lnTo>
                <a:lnTo>
                  <a:pt x="3376" y="9555"/>
                </a:lnTo>
                <a:lnTo>
                  <a:pt x="3370" y="9538"/>
                </a:lnTo>
                <a:lnTo>
                  <a:pt x="3366" y="9520"/>
                </a:lnTo>
                <a:lnTo>
                  <a:pt x="3362" y="9503"/>
                </a:lnTo>
                <a:lnTo>
                  <a:pt x="3361" y="9485"/>
                </a:lnTo>
                <a:lnTo>
                  <a:pt x="3361" y="9466"/>
                </a:lnTo>
                <a:lnTo>
                  <a:pt x="3362" y="9449"/>
                </a:lnTo>
                <a:lnTo>
                  <a:pt x="3366" y="9430"/>
                </a:lnTo>
                <a:lnTo>
                  <a:pt x="3390" y="9333"/>
                </a:lnTo>
                <a:lnTo>
                  <a:pt x="3395" y="9317"/>
                </a:lnTo>
                <a:lnTo>
                  <a:pt x="3400" y="9301"/>
                </a:lnTo>
                <a:lnTo>
                  <a:pt x="3407" y="9287"/>
                </a:lnTo>
                <a:lnTo>
                  <a:pt x="3416" y="9273"/>
                </a:lnTo>
                <a:lnTo>
                  <a:pt x="3425" y="9260"/>
                </a:lnTo>
                <a:lnTo>
                  <a:pt x="3435" y="9249"/>
                </a:lnTo>
                <a:lnTo>
                  <a:pt x="3447" y="9237"/>
                </a:lnTo>
                <a:lnTo>
                  <a:pt x="3458" y="9227"/>
                </a:lnTo>
                <a:lnTo>
                  <a:pt x="3472" y="9217"/>
                </a:lnTo>
                <a:lnTo>
                  <a:pt x="3485" y="9209"/>
                </a:lnTo>
                <a:lnTo>
                  <a:pt x="3498" y="9202"/>
                </a:lnTo>
                <a:lnTo>
                  <a:pt x="3514" y="9197"/>
                </a:lnTo>
                <a:lnTo>
                  <a:pt x="3530" y="9191"/>
                </a:lnTo>
                <a:lnTo>
                  <a:pt x="3545" y="9188"/>
                </a:lnTo>
                <a:lnTo>
                  <a:pt x="3562" y="9186"/>
                </a:lnTo>
                <a:lnTo>
                  <a:pt x="3578" y="9185"/>
                </a:lnTo>
                <a:lnTo>
                  <a:pt x="3588" y="9182"/>
                </a:lnTo>
                <a:lnTo>
                  <a:pt x="3592" y="9179"/>
                </a:lnTo>
                <a:lnTo>
                  <a:pt x="3577" y="9172"/>
                </a:lnTo>
                <a:lnTo>
                  <a:pt x="3563" y="9162"/>
                </a:lnTo>
                <a:lnTo>
                  <a:pt x="3549" y="9152"/>
                </a:lnTo>
                <a:lnTo>
                  <a:pt x="3537" y="9140"/>
                </a:lnTo>
                <a:lnTo>
                  <a:pt x="3525" y="9128"/>
                </a:lnTo>
                <a:lnTo>
                  <a:pt x="3515" y="9115"/>
                </a:lnTo>
                <a:lnTo>
                  <a:pt x="3506" y="9100"/>
                </a:lnTo>
                <a:lnTo>
                  <a:pt x="3498" y="9086"/>
                </a:lnTo>
                <a:lnTo>
                  <a:pt x="3491" y="9070"/>
                </a:lnTo>
                <a:lnTo>
                  <a:pt x="3486" y="9055"/>
                </a:lnTo>
                <a:lnTo>
                  <a:pt x="3482" y="9038"/>
                </a:lnTo>
                <a:lnTo>
                  <a:pt x="3479" y="9022"/>
                </a:lnTo>
                <a:lnTo>
                  <a:pt x="3478" y="9005"/>
                </a:lnTo>
                <a:lnTo>
                  <a:pt x="3478" y="8988"/>
                </a:lnTo>
                <a:lnTo>
                  <a:pt x="3480" y="8972"/>
                </a:lnTo>
                <a:lnTo>
                  <a:pt x="3483" y="8955"/>
                </a:lnTo>
                <a:lnTo>
                  <a:pt x="3523" y="8789"/>
                </a:lnTo>
                <a:lnTo>
                  <a:pt x="3528" y="8770"/>
                </a:lnTo>
                <a:lnTo>
                  <a:pt x="3536" y="8753"/>
                </a:lnTo>
                <a:lnTo>
                  <a:pt x="3544" y="8735"/>
                </a:lnTo>
                <a:lnTo>
                  <a:pt x="3554" y="8720"/>
                </a:lnTo>
                <a:lnTo>
                  <a:pt x="3566" y="8704"/>
                </a:lnTo>
                <a:lnTo>
                  <a:pt x="3579" y="8690"/>
                </a:lnTo>
                <a:lnTo>
                  <a:pt x="3594" y="8677"/>
                </a:lnTo>
                <a:lnTo>
                  <a:pt x="3610" y="8665"/>
                </a:lnTo>
                <a:lnTo>
                  <a:pt x="3641" y="8645"/>
                </a:lnTo>
                <a:lnTo>
                  <a:pt x="3673" y="8624"/>
                </a:lnTo>
                <a:lnTo>
                  <a:pt x="3703" y="8603"/>
                </a:lnTo>
                <a:lnTo>
                  <a:pt x="3732" y="8582"/>
                </a:lnTo>
                <a:lnTo>
                  <a:pt x="3758" y="8562"/>
                </a:lnTo>
                <a:lnTo>
                  <a:pt x="3783" y="8542"/>
                </a:lnTo>
                <a:lnTo>
                  <a:pt x="3804" y="8525"/>
                </a:lnTo>
                <a:lnTo>
                  <a:pt x="3821" y="8510"/>
                </a:lnTo>
                <a:lnTo>
                  <a:pt x="3826" y="8468"/>
                </a:lnTo>
                <a:lnTo>
                  <a:pt x="3833" y="8415"/>
                </a:lnTo>
                <a:lnTo>
                  <a:pt x="3842" y="8353"/>
                </a:lnTo>
                <a:lnTo>
                  <a:pt x="3853" y="8281"/>
                </a:lnTo>
                <a:lnTo>
                  <a:pt x="3865" y="8201"/>
                </a:lnTo>
                <a:lnTo>
                  <a:pt x="3879" y="8112"/>
                </a:lnTo>
                <a:lnTo>
                  <a:pt x="3893" y="8016"/>
                </a:lnTo>
                <a:lnTo>
                  <a:pt x="3909" y="7912"/>
                </a:lnTo>
                <a:lnTo>
                  <a:pt x="420" y="7912"/>
                </a:lnTo>
                <a:lnTo>
                  <a:pt x="434" y="7998"/>
                </a:lnTo>
                <a:lnTo>
                  <a:pt x="447" y="8089"/>
                </a:lnTo>
                <a:lnTo>
                  <a:pt x="461" y="8180"/>
                </a:lnTo>
                <a:lnTo>
                  <a:pt x="474" y="8269"/>
                </a:lnTo>
                <a:lnTo>
                  <a:pt x="487" y="8351"/>
                </a:lnTo>
                <a:lnTo>
                  <a:pt x="497" y="8425"/>
                </a:lnTo>
                <a:lnTo>
                  <a:pt x="506" y="8487"/>
                </a:lnTo>
                <a:lnTo>
                  <a:pt x="513" y="8535"/>
                </a:lnTo>
                <a:lnTo>
                  <a:pt x="525" y="8547"/>
                </a:lnTo>
                <a:lnTo>
                  <a:pt x="542" y="8562"/>
                </a:lnTo>
                <a:lnTo>
                  <a:pt x="561" y="8578"/>
                </a:lnTo>
                <a:lnTo>
                  <a:pt x="584" y="8593"/>
                </a:lnTo>
                <a:lnTo>
                  <a:pt x="609" y="8610"/>
                </a:lnTo>
                <a:lnTo>
                  <a:pt x="635" y="8625"/>
                </a:lnTo>
                <a:lnTo>
                  <a:pt x="661" y="8640"/>
                </a:lnTo>
                <a:lnTo>
                  <a:pt x="687" y="8653"/>
                </a:lnTo>
                <a:lnTo>
                  <a:pt x="697" y="8658"/>
                </a:lnTo>
                <a:lnTo>
                  <a:pt x="706" y="8664"/>
                </a:lnTo>
                <a:lnTo>
                  <a:pt x="715" y="8670"/>
                </a:lnTo>
                <a:lnTo>
                  <a:pt x="723" y="8676"/>
                </a:lnTo>
                <a:lnTo>
                  <a:pt x="731" y="8682"/>
                </a:lnTo>
                <a:lnTo>
                  <a:pt x="739" y="8690"/>
                </a:lnTo>
                <a:lnTo>
                  <a:pt x="747" y="8697"/>
                </a:lnTo>
                <a:lnTo>
                  <a:pt x="754" y="8705"/>
                </a:lnTo>
                <a:lnTo>
                  <a:pt x="760" y="8713"/>
                </a:lnTo>
                <a:lnTo>
                  <a:pt x="766" y="8722"/>
                </a:lnTo>
                <a:lnTo>
                  <a:pt x="773" y="8731"/>
                </a:lnTo>
                <a:lnTo>
                  <a:pt x="778" y="8740"/>
                </a:lnTo>
                <a:lnTo>
                  <a:pt x="782" y="8750"/>
                </a:lnTo>
                <a:lnTo>
                  <a:pt x="786" y="8760"/>
                </a:lnTo>
                <a:lnTo>
                  <a:pt x="790" y="8770"/>
                </a:lnTo>
                <a:lnTo>
                  <a:pt x="793" y="8781"/>
                </a:lnTo>
                <a:lnTo>
                  <a:pt x="906" y="9222"/>
                </a:lnTo>
                <a:lnTo>
                  <a:pt x="909" y="9238"/>
                </a:lnTo>
                <a:lnTo>
                  <a:pt x="911" y="9255"/>
                </a:lnTo>
                <a:lnTo>
                  <a:pt x="912" y="9271"/>
                </a:lnTo>
                <a:lnTo>
                  <a:pt x="911" y="9288"/>
                </a:lnTo>
                <a:lnTo>
                  <a:pt x="909" y="9305"/>
                </a:lnTo>
                <a:lnTo>
                  <a:pt x="905" y="9320"/>
                </a:lnTo>
                <a:lnTo>
                  <a:pt x="901" y="9336"/>
                </a:lnTo>
                <a:lnTo>
                  <a:pt x="895" y="9351"/>
                </a:lnTo>
                <a:lnTo>
                  <a:pt x="887" y="9366"/>
                </a:lnTo>
                <a:lnTo>
                  <a:pt x="878" y="9379"/>
                </a:lnTo>
                <a:lnTo>
                  <a:pt x="869" y="9393"/>
                </a:lnTo>
                <a:lnTo>
                  <a:pt x="858" y="9404"/>
                </a:lnTo>
                <a:lnTo>
                  <a:pt x="846" y="9415"/>
                </a:lnTo>
                <a:lnTo>
                  <a:pt x="833" y="9426"/>
                </a:lnTo>
                <a:lnTo>
                  <a:pt x="818" y="9435"/>
                </a:lnTo>
                <a:lnTo>
                  <a:pt x="804" y="9443"/>
                </a:lnTo>
                <a:lnTo>
                  <a:pt x="789" y="9451"/>
                </a:lnTo>
                <a:lnTo>
                  <a:pt x="789" y="9456"/>
                </a:lnTo>
                <a:lnTo>
                  <a:pt x="790" y="9459"/>
                </a:lnTo>
                <a:lnTo>
                  <a:pt x="792" y="9459"/>
                </a:lnTo>
                <a:lnTo>
                  <a:pt x="794" y="9459"/>
                </a:lnTo>
                <a:lnTo>
                  <a:pt x="812" y="9457"/>
                </a:lnTo>
                <a:lnTo>
                  <a:pt x="830" y="9458"/>
                </a:lnTo>
                <a:lnTo>
                  <a:pt x="847" y="9460"/>
                </a:lnTo>
                <a:lnTo>
                  <a:pt x="864" y="9463"/>
                </a:lnTo>
                <a:lnTo>
                  <a:pt x="880" y="9468"/>
                </a:lnTo>
                <a:lnTo>
                  <a:pt x="897" y="9475"/>
                </a:lnTo>
                <a:lnTo>
                  <a:pt x="911" y="9482"/>
                </a:lnTo>
                <a:lnTo>
                  <a:pt x="926" y="9491"/>
                </a:lnTo>
                <a:lnTo>
                  <a:pt x="939" y="9502"/>
                </a:lnTo>
                <a:lnTo>
                  <a:pt x="953" y="9513"/>
                </a:lnTo>
                <a:lnTo>
                  <a:pt x="964" y="9525"/>
                </a:lnTo>
                <a:lnTo>
                  <a:pt x="975" y="9539"/>
                </a:lnTo>
                <a:lnTo>
                  <a:pt x="984" y="9553"/>
                </a:lnTo>
                <a:lnTo>
                  <a:pt x="992" y="9569"/>
                </a:lnTo>
                <a:lnTo>
                  <a:pt x="999" y="9586"/>
                </a:lnTo>
                <a:lnTo>
                  <a:pt x="1005" y="9603"/>
                </a:lnTo>
                <a:lnTo>
                  <a:pt x="1027" y="9692"/>
                </a:lnTo>
                <a:lnTo>
                  <a:pt x="1031" y="9709"/>
                </a:lnTo>
                <a:lnTo>
                  <a:pt x="1033" y="9727"/>
                </a:lnTo>
                <a:lnTo>
                  <a:pt x="1034" y="9743"/>
                </a:lnTo>
                <a:lnTo>
                  <a:pt x="1033" y="9760"/>
                </a:lnTo>
                <a:lnTo>
                  <a:pt x="1031" y="9776"/>
                </a:lnTo>
                <a:lnTo>
                  <a:pt x="1026" y="9792"/>
                </a:lnTo>
                <a:lnTo>
                  <a:pt x="1021" y="9807"/>
                </a:lnTo>
                <a:lnTo>
                  <a:pt x="1015" y="9823"/>
                </a:lnTo>
                <a:lnTo>
                  <a:pt x="1008" y="9838"/>
                </a:lnTo>
                <a:lnTo>
                  <a:pt x="998" y="9851"/>
                </a:lnTo>
                <a:lnTo>
                  <a:pt x="989" y="9864"/>
                </a:lnTo>
                <a:lnTo>
                  <a:pt x="978" y="9877"/>
                </a:lnTo>
                <a:lnTo>
                  <a:pt x="965" y="9888"/>
                </a:lnTo>
                <a:lnTo>
                  <a:pt x="952" y="9899"/>
                </a:lnTo>
                <a:lnTo>
                  <a:pt x="937" y="9908"/>
                </a:lnTo>
                <a:lnTo>
                  <a:pt x="923" y="9916"/>
                </a:lnTo>
                <a:lnTo>
                  <a:pt x="915" y="9919"/>
                </a:lnTo>
                <a:lnTo>
                  <a:pt x="906" y="9924"/>
                </a:lnTo>
                <a:lnTo>
                  <a:pt x="899" y="9928"/>
                </a:lnTo>
                <a:lnTo>
                  <a:pt x="892" y="9932"/>
                </a:lnTo>
                <a:lnTo>
                  <a:pt x="891" y="9936"/>
                </a:lnTo>
                <a:lnTo>
                  <a:pt x="892" y="9943"/>
                </a:lnTo>
                <a:lnTo>
                  <a:pt x="911" y="9939"/>
                </a:lnTo>
                <a:lnTo>
                  <a:pt x="930" y="9937"/>
                </a:lnTo>
                <a:lnTo>
                  <a:pt x="949" y="9936"/>
                </a:lnTo>
                <a:lnTo>
                  <a:pt x="967" y="9938"/>
                </a:lnTo>
                <a:lnTo>
                  <a:pt x="986" y="9941"/>
                </a:lnTo>
                <a:lnTo>
                  <a:pt x="1004" y="9946"/>
                </a:lnTo>
                <a:lnTo>
                  <a:pt x="1021" y="9954"/>
                </a:lnTo>
                <a:lnTo>
                  <a:pt x="1039" y="9962"/>
                </a:lnTo>
                <a:lnTo>
                  <a:pt x="1054" y="9972"/>
                </a:lnTo>
                <a:lnTo>
                  <a:pt x="1070" y="9985"/>
                </a:lnTo>
                <a:lnTo>
                  <a:pt x="1083" y="9998"/>
                </a:lnTo>
                <a:lnTo>
                  <a:pt x="1095" y="10013"/>
                </a:lnTo>
                <a:lnTo>
                  <a:pt x="1105" y="10028"/>
                </a:lnTo>
                <a:lnTo>
                  <a:pt x="1114" y="10045"/>
                </a:lnTo>
                <a:lnTo>
                  <a:pt x="1122" y="10063"/>
                </a:lnTo>
                <a:lnTo>
                  <a:pt x="1127" y="10081"/>
                </a:lnTo>
                <a:lnTo>
                  <a:pt x="1150" y="10170"/>
                </a:lnTo>
                <a:lnTo>
                  <a:pt x="1154" y="10187"/>
                </a:lnTo>
                <a:lnTo>
                  <a:pt x="1156" y="10204"/>
                </a:lnTo>
                <a:lnTo>
                  <a:pt x="1156" y="10220"/>
                </a:lnTo>
                <a:lnTo>
                  <a:pt x="1155" y="10237"/>
                </a:lnTo>
                <a:lnTo>
                  <a:pt x="1153" y="10253"/>
                </a:lnTo>
                <a:lnTo>
                  <a:pt x="1150" y="10269"/>
                </a:lnTo>
                <a:lnTo>
                  <a:pt x="1145" y="10284"/>
                </a:lnTo>
                <a:lnTo>
                  <a:pt x="1138" y="10299"/>
                </a:lnTo>
                <a:lnTo>
                  <a:pt x="1131" y="10314"/>
                </a:lnTo>
                <a:lnTo>
                  <a:pt x="1123" y="10328"/>
                </a:lnTo>
                <a:lnTo>
                  <a:pt x="1112" y="10340"/>
                </a:lnTo>
                <a:lnTo>
                  <a:pt x="1102" y="10353"/>
                </a:lnTo>
                <a:lnTo>
                  <a:pt x="1090" y="10364"/>
                </a:lnTo>
                <a:lnTo>
                  <a:pt x="1077" y="10375"/>
                </a:lnTo>
                <a:lnTo>
                  <a:pt x="1063" y="10384"/>
                </a:lnTo>
                <a:lnTo>
                  <a:pt x="1048" y="10392"/>
                </a:lnTo>
                <a:lnTo>
                  <a:pt x="1038" y="10397"/>
                </a:lnTo>
                <a:lnTo>
                  <a:pt x="1028" y="10402"/>
                </a:lnTo>
                <a:lnTo>
                  <a:pt x="1020" y="10407"/>
                </a:lnTo>
                <a:lnTo>
                  <a:pt x="1012" y="10412"/>
                </a:lnTo>
                <a:lnTo>
                  <a:pt x="1012" y="10414"/>
                </a:lnTo>
                <a:lnTo>
                  <a:pt x="1012" y="10419"/>
                </a:lnTo>
                <a:lnTo>
                  <a:pt x="1030" y="10416"/>
                </a:lnTo>
                <a:lnTo>
                  <a:pt x="1047" y="10414"/>
                </a:lnTo>
                <a:lnTo>
                  <a:pt x="1065" y="10413"/>
                </a:lnTo>
                <a:lnTo>
                  <a:pt x="1083" y="10414"/>
                </a:lnTo>
                <a:lnTo>
                  <a:pt x="1101" y="10417"/>
                </a:lnTo>
                <a:lnTo>
                  <a:pt x="1118" y="10421"/>
                </a:lnTo>
                <a:lnTo>
                  <a:pt x="1135" y="10428"/>
                </a:lnTo>
                <a:lnTo>
                  <a:pt x="1151" y="10435"/>
                </a:lnTo>
                <a:lnTo>
                  <a:pt x="1160" y="10440"/>
                </a:lnTo>
                <a:lnTo>
                  <a:pt x="1168" y="10445"/>
                </a:lnTo>
                <a:lnTo>
                  <a:pt x="1178" y="10451"/>
                </a:lnTo>
                <a:lnTo>
                  <a:pt x="1185" y="10458"/>
                </a:lnTo>
                <a:lnTo>
                  <a:pt x="1193" y="10464"/>
                </a:lnTo>
                <a:lnTo>
                  <a:pt x="1200" y="10471"/>
                </a:lnTo>
                <a:lnTo>
                  <a:pt x="1207" y="10478"/>
                </a:lnTo>
                <a:lnTo>
                  <a:pt x="1214" y="10487"/>
                </a:lnTo>
                <a:lnTo>
                  <a:pt x="1220" y="10494"/>
                </a:lnTo>
                <a:lnTo>
                  <a:pt x="1225" y="10502"/>
                </a:lnTo>
                <a:lnTo>
                  <a:pt x="1231" y="10512"/>
                </a:lnTo>
                <a:lnTo>
                  <a:pt x="1236" y="10520"/>
                </a:lnTo>
                <a:lnTo>
                  <a:pt x="1240" y="10529"/>
                </a:lnTo>
                <a:lnTo>
                  <a:pt x="1244" y="10539"/>
                </a:lnTo>
                <a:lnTo>
                  <a:pt x="1247" y="10549"/>
                </a:lnTo>
                <a:lnTo>
                  <a:pt x="1250" y="10558"/>
                </a:lnTo>
                <a:lnTo>
                  <a:pt x="1275" y="10656"/>
                </a:lnTo>
                <a:lnTo>
                  <a:pt x="1278" y="10672"/>
                </a:lnTo>
                <a:lnTo>
                  <a:pt x="1280" y="10688"/>
                </a:lnTo>
                <a:lnTo>
                  <a:pt x="1281" y="10704"/>
                </a:lnTo>
                <a:lnTo>
                  <a:pt x="1280" y="10720"/>
                </a:lnTo>
                <a:lnTo>
                  <a:pt x="1278" y="10736"/>
                </a:lnTo>
                <a:lnTo>
                  <a:pt x="1275" y="10751"/>
                </a:lnTo>
                <a:lnTo>
                  <a:pt x="1271" y="10767"/>
                </a:lnTo>
                <a:lnTo>
                  <a:pt x="1266" y="10781"/>
                </a:lnTo>
                <a:lnTo>
                  <a:pt x="1258" y="10795"/>
                </a:lnTo>
                <a:lnTo>
                  <a:pt x="1250" y="10808"/>
                </a:lnTo>
                <a:lnTo>
                  <a:pt x="1242" y="10822"/>
                </a:lnTo>
                <a:lnTo>
                  <a:pt x="1232" y="10834"/>
                </a:lnTo>
                <a:lnTo>
                  <a:pt x="1220" y="10845"/>
                </a:lnTo>
                <a:lnTo>
                  <a:pt x="1209" y="10856"/>
                </a:lnTo>
                <a:lnTo>
                  <a:pt x="1195" y="10865"/>
                </a:lnTo>
                <a:lnTo>
                  <a:pt x="1181" y="10873"/>
                </a:lnTo>
                <a:lnTo>
                  <a:pt x="1166" y="10883"/>
                </a:lnTo>
                <a:lnTo>
                  <a:pt x="1153" y="10891"/>
                </a:lnTo>
                <a:lnTo>
                  <a:pt x="1153" y="10894"/>
                </a:lnTo>
                <a:lnTo>
                  <a:pt x="1152" y="10900"/>
                </a:lnTo>
                <a:lnTo>
                  <a:pt x="1168" y="10898"/>
                </a:lnTo>
                <a:lnTo>
                  <a:pt x="1185" y="10897"/>
                </a:lnTo>
                <a:lnTo>
                  <a:pt x="1200" y="10897"/>
                </a:lnTo>
                <a:lnTo>
                  <a:pt x="1217" y="10899"/>
                </a:lnTo>
                <a:lnTo>
                  <a:pt x="1233" y="10903"/>
                </a:lnTo>
                <a:lnTo>
                  <a:pt x="1248" y="10908"/>
                </a:lnTo>
                <a:lnTo>
                  <a:pt x="1264" y="10913"/>
                </a:lnTo>
                <a:lnTo>
                  <a:pt x="1278" y="10920"/>
                </a:lnTo>
                <a:lnTo>
                  <a:pt x="1290" y="10926"/>
                </a:lnTo>
                <a:lnTo>
                  <a:pt x="1300" y="10934"/>
                </a:lnTo>
                <a:lnTo>
                  <a:pt x="1310" y="10942"/>
                </a:lnTo>
                <a:lnTo>
                  <a:pt x="1320" y="10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6" name="Google Shape;406;p22"/>
          <p:cNvSpPr/>
          <p:nvPr/>
        </p:nvSpPr>
        <p:spPr>
          <a:xfrm>
            <a:off x="1514776" y="1115907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7" name="Google Shape;407;p22"/>
          <p:cNvSpPr/>
          <p:nvPr/>
        </p:nvSpPr>
        <p:spPr>
          <a:xfrm>
            <a:off x="1514776" y="1422739"/>
            <a:ext cx="2308998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408" name="Google Shape;408;p22"/>
          <p:cNvSpPr/>
          <p:nvPr/>
        </p:nvSpPr>
        <p:spPr>
          <a:xfrm>
            <a:off x="1221845" y="2103468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9" name="Google Shape;409;p22"/>
          <p:cNvSpPr/>
          <p:nvPr/>
        </p:nvSpPr>
        <p:spPr>
          <a:xfrm>
            <a:off x="1221845" y="2410300"/>
            <a:ext cx="2308998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410" name="Google Shape;410;p22"/>
          <p:cNvSpPr/>
          <p:nvPr/>
        </p:nvSpPr>
        <p:spPr>
          <a:xfrm>
            <a:off x="1430340" y="3123356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1" name="Google Shape;411;p22"/>
          <p:cNvSpPr/>
          <p:nvPr/>
        </p:nvSpPr>
        <p:spPr>
          <a:xfrm>
            <a:off x="1430340" y="3430188"/>
            <a:ext cx="2308998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412" name="Google Shape;412;p22"/>
          <p:cNvSpPr/>
          <p:nvPr/>
        </p:nvSpPr>
        <p:spPr>
          <a:xfrm>
            <a:off x="5614333" y="1334971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3" name="Google Shape;413;p22"/>
          <p:cNvSpPr/>
          <p:nvPr/>
        </p:nvSpPr>
        <p:spPr>
          <a:xfrm>
            <a:off x="5614333" y="1641803"/>
            <a:ext cx="2308998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414" name="Google Shape;414;p22"/>
          <p:cNvSpPr/>
          <p:nvPr/>
        </p:nvSpPr>
        <p:spPr>
          <a:xfrm>
            <a:off x="5542234" y="2560193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5" name="Google Shape;415;p22"/>
          <p:cNvSpPr/>
          <p:nvPr/>
        </p:nvSpPr>
        <p:spPr>
          <a:xfrm>
            <a:off x="5542234" y="2867025"/>
            <a:ext cx="2308998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416" name="Google Shape;416;p22"/>
          <p:cNvSpPr/>
          <p:nvPr/>
        </p:nvSpPr>
        <p:spPr>
          <a:xfrm>
            <a:off x="5224322" y="3580556"/>
            <a:ext cx="2329957" cy="30777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400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7" name="Google Shape;417;p22"/>
          <p:cNvSpPr/>
          <p:nvPr/>
        </p:nvSpPr>
        <p:spPr>
          <a:xfrm>
            <a:off x="5224322" y="3887388"/>
            <a:ext cx="2308998" cy="46166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cxnSp>
        <p:nvCxnSpPr>
          <p:cNvPr id="418" name="Google Shape;418;p22"/>
          <p:cNvCxnSpPr/>
          <p:nvPr/>
        </p:nvCxnSpPr>
        <p:spPr>
          <a:xfrm rot="10800000">
            <a:off x="616992" y="603250"/>
            <a:ext cx="8527008" cy="0"/>
          </a:xfrm>
          <a:prstGeom prst="straightConnector1">
            <a:avLst/>
          </a:prstGeom>
          <a:noFill/>
          <a:ln cap="flat" cmpd="sng" w="12700">
            <a:solidFill>
              <a:srgbClr val="364B00">
                <a:alpha val="49803"/>
              </a:srgbClr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419" name="Google Shape;4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09" y="148228"/>
            <a:ext cx="381068" cy="510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nnovation Skills Presentation Template www.googleslides.org">
  <a:themeElements>
    <a:clrScheme name="自定义 3">
      <a:dk1>
        <a:srgbClr val="080808"/>
      </a:dk1>
      <a:lt1>
        <a:srgbClr val="FFFFFF"/>
      </a:lt1>
      <a:dk2>
        <a:srgbClr val="BFBFBF"/>
      </a:dk2>
      <a:lt2>
        <a:srgbClr val="92734F"/>
      </a:lt2>
      <a:accent1>
        <a:srgbClr val="79A943"/>
      </a:accent1>
      <a:accent2>
        <a:srgbClr val="FE9E37"/>
      </a:accent2>
      <a:accent3>
        <a:srgbClr val="6E9601"/>
      </a:accent3>
      <a:accent4>
        <a:srgbClr val="459439"/>
      </a:accent4>
      <a:accent5>
        <a:srgbClr val="FFAD43"/>
      </a:accent5>
      <a:accent6>
        <a:srgbClr val="29ABE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